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4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1503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Dealing with Operating Lease Expenses</a:t>
            </a:r>
            <a:endParaRPr sz="2100">
              <a:latin typeface="Times New Roman"/>
              <a:cs typeface="Times New Roman"/>
            </a:endParaRPr>
          </a:p>
          <a:p>
            <a:pPr marL="1395001" marR="583067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treated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computing </a:t>
            </a:r>
            <a:endParaRPr sz="1600">
              <a:latin typeface="Times New Roman"/>
              <a:cs typeface="Times New Roman"/>
            </a:endParaRPr>
          </a:p>
          <a:p>
            <a:pPr marL="1395001" marR="58306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income.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realit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lease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treated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395001" marR="58306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financing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adjustments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capital: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Leases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Lease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28"/>
              </a:spcBef>
            </a:pPr>
            <a:r>
              <a:rPr sz="1600" u="sng" dirty="0">
                <a:latin typeface="Times New Roman"/>
                <a:cs typeface="Times New Roman"/>
              </a:rPr>
              <a:t>Commitments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pre-tax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endParaRPr sz="1600">
              <a:latin typeface="Times New Roman"/>
              <a:cs typeface="Times New Roman"/>
            </a:endParaRPr>
          </a:p>
          <a:p>
            <a:pPr marL="1395001" marR="847679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convert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84767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counter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exactly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endParaRPr sz="1600">
              <a:latin typeface="Times New Roman"/>
              <a:cs typeface="Times New Roman"/>
            </a:endParaRPr>
          </a:p>
          <a:p>
            <a:pPr marL="1749020" marR="669328" indent="-252870">
              <a:lnSpc>
                <a:spcPts val="1599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Adjusted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Lease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Depreciation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Leased</a:t>
            </a:r>
            <a:r>
              <a:rPr sz="1400" spc="-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50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approximation,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works: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Adjusted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Pre-tax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PV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1724137" marR="5019712" algn="ctr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Leases.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90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34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35589" marR="1968031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Operating Leases at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Gap in 2003</a:t>
            </a:r>
            <a:endParaRPr sz="2100">
              <a:latin typeface="Times New Roman"/>
              <a:cs typeface="Times New Roman"/>
            </a:endParaRPr>
          </a:p>
          <a:p>
            <a:pPr marL="1395001" marR="319075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Gap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conventional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1.97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billion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sheet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pre-tax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6%.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payments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2003 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$978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commitments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below: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389"/>
              </a:spcBef>
            </a:pPr>
            <a:r>
              <a:rPr sz="1200" spc="-120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ea</a:t>
            </a:r>
            <a:r>
              <a:rPr sz="1200" spc="17" dirty="0">
                <a:latin typeface="Times New Roman"/>
                <a:cs typeface="Times New Roman"/>
              </a:rPr>
              <a:t>r</a:t>
            </a:r>
            <a:r>
              <a:rPr sz="1200" spc="-21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Commitment</a:t>
            </a:r>
            <a:r>
              <a:rPr sz="1200" spc="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(millions</a:t>
            </a:r>
            <a:r>
              <a:rPr sz="1200" spc="-53" dirty="0">
                <a:latin typeface="Times New Roman"/>
                <a:cs typeface="Times New Roman"/>
              </a:rPr>
              <a:t>)</a:t>
            </a:r>
            <a:r>
              <a:rPr sz="1200" dirty="0">
                <a:latin typeface="Times New Roman"/>
                <a:cs typeface="Times New Roman"/>
              </a:rPr>
              <a:t>                                         </a:t>
            </a:r>
            <a:r>
              <a:rPr sz="1200" spc="19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Present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(at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6%)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1                    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$899.00</a:t>
            </a:r>
            <a:r>
              <a:rPr sz="1200" spc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                                     </a:t>
            </a:r>
            <a:r>
              <a:rPr sz="1200" spc="2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$848.</a:t>
            </a:r>
            <a:r>
              <a:rPr sz="1200" spc="-45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2                    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$846.00</a:t>
            </a:r>
            <a:r>
              <a:rPr sz="1200" spc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                                     </a:t>
            </a:r>
            <a:r>
              <a:rPr sz="1200" spc="2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$752.94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3                    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$738.00</a:t>
            </a:r>
            <a:r>
              <a:rPr sz="1200" spc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                                     </a:t>
            </a:r>
            <a:r>
              <a:rPr sz="1200" spc="2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$619.64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377"/>
              </a:spcBef>
            </a:pPr>
            <a:r>
              <a:rPr sz="1200" dirty="0">
                <a:latin typeface="Times New Roman"/>
                <a:cs typeface="Times New Roman"/>
              </a:rPr>
              <a:t>4                    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$598.00</a:t>
            </a:r>
            <a:r>
              <a:rPr sz="1200" spc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                                     </a:t>
            </a:r>
            <a:r>
              <a:rPr sz="1200" spc="2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$473.67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5                    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$477.00</a:t>
            </a:r>
            <a:r>
              <a:rPr sz="1200" spc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                                     </a:t>
            </a:r>
            <a:r>
              <a:rPr sz="1200" spc="2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$356.44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6&amp;</a:t>
            </a:r>
            <a:r>
              <a:rPr sz="1200" spc="8" dirty="0">
                <a:latin typeface="Times New Roman"/>
                <a:cs typeface="Times New Roman"/>
              </a:rPr>
              <a:t>7</a:t>
            </a:r>
            <a:r>
              <a:rPr sz="1200" spc="2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$982.50</a:t>
            </a:r>
            <a:r>
              <a:rPr sz="1200" spc="8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each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yea</a:t>
            </a:r>
            <a:r>
              <a:rPr sz="1200" spc="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                                                  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$1,346.04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96"/>
              </a:spcBef>
            </a:pPr>
            <a:r>
              <a:rPr sz="1200" dirty="0">
                <a:latin typeface="Times New Roman"/>
                <a:cs typeface="Times New Roman"/>
              </a:rPr>
              <a:t>Debt</a:t>
            </a:r>
            <a:r>
              <a:rPr sz="1200" spc="33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leases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                                                  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$4,396.85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(Also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leased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asset)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4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outstanding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-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Gap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$1,970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$4,397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$6,367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9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OL</a:t>
            </a:r>
            <a:r>
              <a:rPr sz="1600" spc="-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Deprec’n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4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$1,012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978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4397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/7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$1,362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(7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Approximate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$1,012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4397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(.06)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$1,276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38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17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4188" y="2039471"/>
            <a:ext cx="6438274" cy="3646580"/>
          </a:xfrm>
          <a:custGeom>
            <a:avLst/>
            <a:gdLst/>
            <a:ahLst/>
            <a:cxnLst/>
            <a:rect l="l" t="t" r="r" b="b"/>
            <a:pathLst>
              <a:path w="7082101" h="4132791">
                <a:moveTo>
                  <a:pt x="0" y="0"/>
                </a:moveTo>
                <a:lnTo>
                  <a:pt x="0" y="4132791"/>
                </a:lnTo>
                <a:lnTo>
                  <a:pt x="7082101" y="4132791"/>
                </a:lnTo>
                <a:lnTo>
                  <a:pt x="7082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9969" y="2118715"/>
            <a:ext cx="66995" cy="68105"/>
          </a:xfrm>
          <a:custGeom>
            <a:avLst/>
            <a:gdLst/>
            <a:ahLst/>
            <a:cxnLst/>
            <a:rect l="l" t="t" r="r" b="b"/>
            <a:pathLst>
              <a:path w="73695" h="77186">
                <a:moveTo>
                  <a:pt x="67090" y="50682"/>
                </a:moveTo>
                <a:lnTo>
                  <a:pt x="67165" y="50543"/>
                </a:lnTo>
                <a:lnTo>
                  <a:pt x="72062" y="38336"/>
                </a:lnTo>
                <a:lnTo>
                  <a:pt x="73695" y="26005"/>
                </a:lnTo>
                <a:lnTo>
                  <a:pt x="73695" y="18306"/>
                </a:lnTo>
                <a:lnTo>
                  <a:pt x="71327" y="12047"/>
                </a:lnTo>
                <a:lnTo>
                  <a:pt x="66591" y="7228"/>
                </a:lnTo>
                <a:lnTo>
                  <a:pt x="61856" y="2409"/>
                </a:lnTo>
                <a:lnTo>
                  <a:pt x="55832" y="0"/>
                </a:lnTo>
                <a:lnTo>
                  <a:pt x="41209" y="0"/>
                </a:lnTo>
                <a:lnTo>
                  <a:pt x="33635" y="2382"/>
                </a:lnTo>
                <a:lnTo>
                  <a:pt x="25797" y="7145"/>
                </a:lnTo>
                <a:lnTo>
                  <a:pt x="14663" y="16169"/>
                </a:lnTo>
                <a:lnTo>
                  <a:pt x="7020" y="26587"/>
                </a:lnTo>
                <a:lnTo>
                  <a:pt x="1742" y="38909"/>
                </a:lnTo>
                <a:lnTo>
                  <a:pt x="0" y="51097"/>
                </a:lnTo>
                <a:lnTo>
                  <a:pt x="0" y="58796"/>
                </a:lnTo>
                <a:lnTo>
                  <a:pt x="2395" y="65069"/>
                </a:lnTo>
                <a:lnTo>
                  <a:pt x="7186" y="69916"/>
                </a:lnTo>
                <a:lnTo>
                  <a:pt x="11978" y="74763"/>
                </a:lnTo>
                <a:lnTo>
                  <a:pt x="18167" y="77186"/>
                </a:lnTo>
                <a:lnTo>
                  <a:pt x="17613" y="68753"/>
                </a:lnTo>
                <a:lnTo>
                  <a:pt x="14955" y="65900"/>
                </a:lnTo>
                <a:lnTo>
                  <a:pt x="13625" y="61843"/>
                </a:lnTo>
                <a:lnTo>
                  <a:pt x="13625" y="56581"/>
                </a:lnTo>
                <a:lnTo>
                  <a:pt x="14545" y="46214"/>
                </a:lnTo>
                <a:lnTo>
                  <a:pt x="17956" y="34037"/>
                </a:lnTo>
                <a:lnTo>
                  <a:pt x="23886" y="21809"/>
                </a:lnTo>
                <a:lnTo>
                  <a:pt x="26127" y="18234"/>
                </a:lnTo>
                <a:lnTo>
                  <a:pt x="35855" y="7799"/>
                </a:lnTo>
                <a:lnTo>
                  <a:pt x="46360" y="4320"/>
                </a:lnTo>
                <a:lnTo>
                  <a:pt x="50348" y="4320"/>
                </a:lnTo>
                <a:lnTo>
                  <a:pt x="53603" y="5691"/>
                </a:lnTo>
                <a:lnTo>
                  <a:pt x="56123" y="8433"/>
                </a:lnTo>
                <a:lnTo>
                  <a:pt x="58643" y="11175"/>
                </a:lnTo>
                <a:lnTo>
                  <a:pt x="59903" y="15121"/>
                </a:lnTo>
                <a:lnTo>
                  <a:pt x="59903" y="20272"/>
                </a:lnTo>
                <a:lnTo>
                  <a:pt x="58917" y="31348"/>
                </a:lnTo>
                <a:lnTo>
                  <a:pt x="55501" y="43551"/>
                </a:lnTo>
                <a:lnTo>
                  <a:pt x="49642" y="55626"/>
                </a:lnTo>
                <a:lnTo>
                  <a:pt x="47701" y="58743"/>
                </a:lnTo>
                <a:lnTo>
                  <a:pt x="37982" y="69460"/>
                </a:lnTo>
                <a:lnTo>
                  <a:pt x="27666" y="73032"/>
                </a:lnTo>
                <a:lnTo>
                  <a:pt x="23623" y="73032"/>
                </a:lnTo>
                <a:lnTo>
                  <a:pt x="20272" y="71605"/>
                </a:lnTo>
                <a:lnTo>
                  <a:pt x="25756" y="77186"/>
                </a:lnTo>
                <a:lnTo>
                  <a:pt x="33178" y="77186"/>
                </a:lnTo>
                <a:lnTo>
                  <a:pt x="40822" y="74804"/>
                </a:lnTo>
                <a:lnTo>
                  <a:pt x="48687" y="70041"/>
                </a:lnTo>
                <a:lnTo>
                  <a:pt x="49832" y="69327"/>
                </a:lnTo>
                <a:lnTo>
                  <a:pt x="59635" y="61150"/>
                </a:lnTo>
                <a:lnTo>
                  <a:pt x="67090" y="50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55981" y="2179380"/>
            <a:ext cx="7402" cy="7441"/>
          </a:xfrm>
          <a:custGeom>
            <a:avLst/>
            <a:gdLst/>
            <a:ahLst/>
            <a:cxnLst/>
            <a:rect l="l" t="t" r="r" b="b"/>
            <a:pathLst>
              <a:path w="8142" h="8433">
                <a:moveTo>
                  <a:pt x="2658" y="2852"/>
                </a:moveTo>
                <a:lnTo>
                  <a:pt x="0" y="0"/>
                </a:lnTo>
                <a:lnTo>
                  <a:pt x="553" y="8433"/>
                </a:lnTo>
                <a:lnTo>
                  <a:pt x="8142" y="8433"/>
                </a:lnTo>
                <a:lnTo>
                  <a:pt x="2658" y="2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2735" y="2083379"/>
            <a:ext cx="98416" cy="103954"/>
          </a:xfrm>
          <a:custGeom>
            <a:avLst/>
            <a:gdLst/>
            <a:ahLst/>
            <a:cxnLst/>
            <a:rect l="l" t="t" r="r" b="b"/>
            <a:pathLst>
              <a:path w="108258" h="117814">
                <a:moveTo>
                  <a:pt x="9887" y="37388"/>
                </a:moveTo>
                <a:lnTo>
                  <a:pt x="4602" y="48577"/>
                </a:lnTo>
                <a:lnTo>
                  <a:pt x="1150" y="60813"/>
                </a:lnTo>
                <a:lnTo>
                  <a:pt x="0" y="73280"/>
                </a:lnTo>
                <a:lnTo>
                  <a:pt x="0" y="81313"/>
                </a:lnTo>
                <a:lnTo>
                  <a:pt x="1855" y="88817"/>
                </a:lnTo>
                <a:lnTo>
                  <a:pt x="5566" y="95797"/>
                </a:lnTo>
                <a:lnTo>
                  <a:pt x="9277" y="102776"/>
                </a:lnTo>
                <a:lnTo>
                  <a:pt x="14678" y="108190"/>
                </a:lnTo>
                <a:lnTo>
                  <a:pt x="21768" y="112040"/>
                </a:lnTo>
                <a:lnTo>
                  <a:pt x="28857" y="115890"/>
                </a:lnTo>
                <a:lnTo>
                  <a:pt x="37000" y="117814"/>
                </a:lnTo>
                <a:lnTo>
                  <a:pt x="48579" y="117773"/>
                </a:lnTo>
                <a:lnTo>
                  <a:pt x="61658" y="115825"/>
                </a:lnTo>
                <a:lnTo>
                  <a:pt x="72864" y="110960"/>
                </a:lnTo>
                <a:lnTo>
                  <a:pt x="75904" y="108918"/>
                </a:lnTo>
                <a:lnTo>
                  <a:pt x="84890" y="100669"/>
                </a:lnTo>
                <a:lnTo>
                  <a:pt x="93137" y="89565"/>
                </a:lnTo>
                <a:lnTo>
                  <a:pt x="89232" y="89565"/>
                </a:lnTo>
                <a:lnTo>
                  <a:pt x="84081" y="96711"/>
                </a:lnTo>
                <a:lnTo>
                  <a:pt x="78500" y="102001"/>
                </a:lnTo>
                <a:lnTo>
                  <a:pt x="72490" y="105435"/>
                </a:lnTo>
                <a:lnTo>
                  <a:pt x="66481" y="108869"/>
                </a:lnTo>
                <a:lnTo>
                  <a:pt x="59626" y="110586"/>
                </a:lnTo>
                <a:lnTo>
                  <a:pt x="50461" y="110563"/>
                </a:lnTo>
                <a:lnTo>
                  <a:pt x="37475" y="107903"/>
                </a:lnTo>
                <a:lnTo>
                  <a:pt x="27085" y="100823"/>
                </a:lnTo>
                <a:lnTo>
                  <a:pt x="19521" y="88259"/>
                </a:lnTo>
                <a:lnTo>
                  <a:pt x="17530" y="74693"/>
                </a:lnTo>
                <a:lnTo>
                  <a:pt x="17837" y="67826"/>
                </a:lnTo>
                <a:lnTo>
                  <a:pt x="19982" y="55368"/>
                </a:lnTo>
                <a:lnTo>
                  <a:pt x="24177" y="43038"/>
                </a:lnTo>
                <a:lnTo>
                  <a:pt x="29769" y="32108"/>
                </a:lnTo>
                <a:lnTo>
                  <a:pt x="37375" y="21890"/>
                </a:lnTo>
                <a:lnTo>
                  <a:pt x="46443" y="13709"/>
                </a:lnTo>
                <a:lnTo>
                  <a:pt x="59399" y="7335"/>
                </a:lnTo>
                <a:lnTo>
                  <a:pt x="72449" y="5566"/>
                </a:lnTo>
                <a:lnTo>
                  <a:pt x="76160" y="5566"/>
                </a:lnTo>
                <a:lnTo>
                  <a:pt x="82585" y="7186"/>
                </a:lnTo>
                <a:lnTo>
                  <a:pt x="88152" y="9762"/>
                </a:lnTo>
                <a:lnTo>
                  <a:pt x="92140" y="13584"/>
                </a:lnTo>
                <a:lnTo>
                  <a:pt x="94632" y="18445"/>
                </a:lnTo>
                <a:lnTo>
                  <a:pt x="95629" y="21048"/>
                </a:lnTo>
                <a:lnTo>
                  <a:pt x="96266" y="24011"/>
                </a:lnTo>
                <a:lnTo>
                  <a:pt x="96543" y="27335"/>
                </a:lnTo>
                <a:lnTo>
                  <a:pt x="96876" y="36474"/>
                </a:lnTo>
                <a:lnTo>
                  <a:pt x="99866" y="36474"/>
                </a:lnTo>
                <a:lnTo>
                  <a:pt x="108258" y="0"/>
                </a:lnTo>
                <a:lnTo>
                  <a:pt x="105184" y="0"/>
                </a:lnTo>
                <a:lnTo>
                  <a:pt x="102858" y="2603"/>
                </a:lnTo>
                <a:lnTo>
                  <a:pt x="101196" y="4182"/>
                </a:lnTo>
                <a:lnTo>
                  <a:pt x="100199" y="4735"/>
                </a:lnTo>
                <a:lnTo>
                  <a:pt x="98039" y="5566"/>
                </a:lnTo>
                <a:lnTo>
                  <a:pt x="95380" y="5566"/>
                </a:lnTo>
                <a:lnTo>
                  <a:pt x="93220" y="5012"/>
                </a:lnTo>
                <a:lnTo>
                  <a:pt x="90229" y="3905"/>
                </a:lnTo>
                <a:lnTo>
                  <a:pt x="83416" y="1301"/>
                </a:lnTo>
                <a:lnTo>
                  <a:pt x="77268" y="0"/>
                </a:lnTo>
                <a:lnTo>
                  <a:pt x="71784" y="0"/>
                </a:lnTo>
                <a:lnTo>
                  <a:pt x="61369" y="884"/>
                </a:lnTo>
                <a:lnTo>
                  <a:pt x="49155" y="4198"/>
                </a:lnTo>
                <a:lnTo>
                  <a:pt x="37013" y="9970"/>
                </a:lnTo>
                <a:lnTo>
                  <a:pt x="26098" y="17650"/>
                </a:lnTo>
                <a:lnTo>
                  <a:pt x="17195" y="26708"/>
                </a:lnTo>
                <a:lnTo>
                  <a:pt x="9887" y="37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15726" y="2118715"/>
            <a:ext cx="68128" cy="68105"/>
          </a:xfrm>
          <a:custGeom>
            <a:avLst/>
            <a:gdLst/>
            <a:ahLst/>
            <a:cxnLst/>
            <a:rect l="l" t="t" r="r" b="b"/>
            <a:pathLst>
              <a:path w="74941" h="77186">
                <a:moveTo>
                  <a:pt x="41569" y="18320"/>
                </a:moveTo>
                <a:lnTo>
                  <a:pt x="45834" y="14207"/>
                </a:lnTo>
                <a:lnTo>
                  <a:pt x="49933" y="11715"/>
                </a:lnTo>
                <a:lnTo>
                  <a:pt x="52093" y="10385"/>
                </a:lnTo>
                <a:lnTo>
                  <a:pt x="53949" y="9721"/>
                </a:lnTo>
                <a:lnTo>
                  <a:pt x="55500" y="9721"/>
                </a:lnTo>
                <a:lnTo>
                  <a:pt x="57438" y="10067"/>
                </a:lnTo>
                <a:lnTo>
                  <a:pt x="58878" y="11452"/>
                </a:lnTo>
                <a:lnTo>
                  <a:pt x="59239" y="13460"/>
                </a:lnTo>
                <a:lnTo>
                  <a:pt x="59239" y="15786"/>
                </a:lnTo>
                <a:lnTo>
                  <a:pt x="58629" y="19026"/>
                </a:lnTo>
                <a:lnTo>
                  <a:pt x="57411" y="23181"/>
                </a:lnTo>
                <a:lnTo>
                  <a:pt x="47773" y="56581"/>
                </a:lnTo>
                <a:lnTo>
                  <a:pt x="45890" y="63061"/>
                </a:lnTo>
                <a:lnTo>
                  <a:pt x="44948" y="67631"/>
                </a:lnTo>
                <a:lnTo>
                  <a:pt x="44948" y="72395"/>
                </a:lnTo>
                <a:lnTo>
                  <a:pt x="45557" y="74070"/>
                </a:lnTo>
                <a:lnTo>
                  <a:pt x="47995" y="76563"/>
                </a:lnTo>
                <a:lnTo>
                  <a:pt x="49628" y="77186"/>
                </a:lnTo>
                <a:lnTo>
                  <a:pt x="54226" y="77186"/>
                </a:lnTo>
                <a:lnTo>
                  <a:pt x="57106" y="76106"/>
                </a:lnTo>
                <a:lnTo>
                  <a:pt x="60319" y="73946"/>
                </a:lnTo>
                <a:lnTo>
                  <a:pt x="64916" y="70788"/>
                </a:lnTo>
                <a:lnTo>
                  <a:pt x="69790" y="65526"/>
                </a:lnTo>
                <a:lnTo>
                  <a:pt x="74941" y="58159"/>
                </a:lnTo>
                <a:lnTo>
                  <a:pt x="72366" y="56581"/>
                </a:lnTo>
                <a:lnTo>
                  <a:pt x="68876" y="61344"/>
                </a:lnTo>
                <a:lnTo>
                  <a:pt x="65664" y="64889"/>
                </a:lnTo>
                <a:lnTo>
                  <a:pt x="62728" y="67216"/>
                </a:lnTo>
                <a:lnTo>
                  <a:pt x="60983" y="68296"/>
                </a:lnTo>
                <a:lnTo>
                  <a:pt x="59349" y="68032"/>
                </a:lnTo>
                <a:lnTo>
                  <a:pt x="58241" y="66330"/>
                </a:lnTo>
                <a:lnTo>
                  <a:pt x="58241" y="64668"/>
                </a:lnTo>
                <a:lnTo>
                  <a:pt x="58823" y="62203"/>
                </a:lnTo>
                <a:lnTo>
                  <a:pt x="59986" y="58159"/>
                </a:lnTo>
                <a:lnTo>
                  <a:pt x="70123" y="23181"/>
                </a:lnTo>
                <a:lnTo>
                  <a:pt x="71729" y="17641"/>
                </a:lnTo>
                <a:lnTo>
                  <a:pt x="72532" y="13210"/>
                </a:lnTo>
                <a:lnTo>
                  <a:pt x="72532" y="6951"/>
                </a:lnTo>
                <a:lnTo>
                  <a:pt x="71632" y="4570"/>
                </a:lnTo>
                <a:lnTo>
                  <a:pt x="69832" y="2742"/>
                </a:lnTo>
                <a:lnTo>
                  <a:pt x="68032" y="913"/>
                </a:lnTo>
                <a:lnTo>
                  <a:pt x="65747" y="0"/>
                </a:lnTo>
                <a:lnTo>
                  <a:pt x="57881" y="0"/>
                </a:lnTo>
                <a:lnTo>
                  <a:pt x="52578" y="2437"/>
                </a:lnTo>
                <a:lnTo>
                  <a:pt x="47067" y="7312"/>
                </a:lnTo>
                <a:lnTo>
                  <a:pt x="40532" y="14204"/>
                </a:lnTo>
                <a:lnTo>
                  <a:pt x="32681" y="24293"/>
                </a:lnTo>
                <a:lnTo>
                  <a:pt x="23263" y="37804"/>
                </a:lnTo>
                <a:lnTo>
                  <a:pt x="34313" y="0"/>
                </a:lnTo>
                <a:lnTo>
                  <a:pt x="5566" y="5151"/>
                </a:lnTo>
                <a:lnTo>
                  <a:pt x="6065" y="8142"/>
                </a:lnTo>
                <a:lnTo>
                  <a:pt x="9222" y="7644"/>
                </a:lnTo>
                <a:lnTo>
                  <a:pt x="10884" y="7422"/>
                </a:lnTo>
                <a:lnTo>
                  <a:pt x="12712" y="7312"/>
                </a:lnTo>
                <a:lnTo>
                  <a:pt x="14152" y="7312"/>
                </a:lnTo>
                <a:lnTo>
                  <a:pt x="16326" y="8682"/>
                </a:lnTo>
                <a:lnTo>
                  <a:pt x="17780" y="10662"/>
                </a:lnTo>
                <a:lnTo>
                  <a:pt x="17780" y="13155"/>
                </a:lnTo>
                <a:lnTo>
                  <a:pt x="16893" y="16922"/>
                </a:lnTo>
                <a:lnTo>
                  <a:pt x="15121" y="23181"/>
                </a:lnTo>
                <a:lnTo>
                  <a:pt x="0" y="75192"/>
                </a:lnTo>
                <a:lnTo>
                  <a:pt x="12462" y="75192"/>
                </a:lnTo>
                <a:lnTo>
                  <a:pt x="16616" y="61483"/>
                </a:lnTo>
                <a:lnTo>
                  <a:pt x="18333" y="55888"/>
                </a:lnTo>
                <a:lnTo>
                  <a:pt x="20494" y="50737"/>
                </a:lnTo>
                <a:lnTo>
                  <a:pt x="23097" y="46029"/>
                </a:lnTo>
                <a:lnTo>
                  <a:pt x="30487" y="33561"/>
                </a:lnTo>
                <a:lnTo>
                  <a:pt x="37138" y="24053"/>
                </a:lnTo>
                <a:lnTo>
                  <a:pt x="41569" y="18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5791" y="2118715"/>
            <a:ext cx="65107" cy="68105"/>
          </a:xfrm>
          <a:custGeom>
            <a:avLst/>
            <a:gdLst/>
            <a:ahLst/>
            <a:cxnLst/>
            <a:rect l="l" t="t" r="r" b="b"/>
            <a:pathLst>
              <a:path w="71618" h="77186">
                <a:moveTo>
                  <a:pt x="24011" y="0"/>
                </a:moveTo>
                <a:lnTo>
                  <a:pt x="0" y="5151"/>
                </a:lnTo>
                <a:lnTo>
                  <a:pt x="581" y="8059"/>
                </a:lnTo>
                <a:lnTo>
                  <a:pt x="3129" y="7560"/>
                </a:lnTo>
                <a:lnTo>
                  <a:pt x="5095" y="7312"/>
                </a:lnTo>
                <a:lnTo>
                  <a:pt x="9693" y="7312"/>
                </a:lnTo>
                <a:lnTo>
                  <a:pt x="11991" y="8724"/>
                </a:lnTo>
                <a:lnTo>
                  <a:pt x="13376" y="11549"/>
                </a:lnTo>
                <a:lnTo>
                  <a:pt x="16075" y="19738"/>
                </a:lnTo>
                <a:lnTo>
                  <a:pt x="17955" y="29728"/>
                </a:lnTo>
                <a:lnTo>
                  <a:pt x="19517" y="42633"/>
                </a:lnTo>
                <a:lnTo>
                  <a:pt x="20760" y="58452"/>
                </a:lnTo>
                <a:lnTo>
                  <a:pt x="21684" y="77186"/>
                </a:lnTo>
                <a:lnTo>
                  <a:pt x="24758" y="77186"/>
                </a:lnTo>
                <a:lnTo>
                  <a:pt x="38195" y="63231"/>
                </a:lnTo>
                <a:lnTo>
                  <a:pt x="43203" y="57910"/>
                </a:lnTo>
                <a:lnTo>
                  <a:pt x="47666" y="52641"/>
                </a:lnTo>
                <a:lnTo>
                  <a:pt x="56166" y="42040"/>
                </a:lnTo>
                <a:lnTo>
                  <a:pt x="62229" y="33524"/>
                </a:lnTo>
                <a:lnTo>
                  <a:pt x="66162" y="27459"/>
                </a:lnTo>
                <a:lnTo>
                  <a:pt x="68848" y="22322"/>
                </a:lnTo>
                <a:lnTo>
                  <a:pt x="70289" y="18112"/>
                </a:lnTo>
                <a:lnTo>
                  <a:pt x="71175" y="15509"/>
                </a:lnTo>
                <a:lnTo>
                  <a:pt x="71618" y="12795"/>
                </a:lnTo>
                <a:lnTo>
                  <a:pt x="71618" y="7145"/>
                </a:lnTo>
                <a:lnTo>
                  <a:pt x="70732" y="4777"/>
                </a:lnTo>
                <a:lnTo>
                  <a:pt x="68959" y="2866"/>
                </a:lnTo>
                <a:lnTo>
                  <a:pt x="67187" y="955"/>
                </a:lnTo>
                <a:lnTo>
                  <a:pt x="65137" y="0"/>
                </a:lnTo>
                <a:lnTo>
                  <a:pt x="60872" y="0"/>
                </a:lnTo>
                <a:lnTo>
                  <a:pt x="59197" y="692"/>
                </a:lnTo>
                <a:lnTo>
                  <a:pt x="57784" y="2077"/>
                </a:lnTo>
                <a:lnTo>
                  <a:pt x="56372" y="3462"/>
                </a:lnTo>
                <a:lnTo>
                  <a:pt x="55666" y="5040"/>
                </a:lnTo>
                <a:lnTo>
                  <a:pt x="55666" y="9139"/>
                </a:lnTo>
                <a:lnTo>
                  <a:pt x="56954" y="11244"/>
                </a:lnTo>
                <a:lnTo>
                  <a:pt x="59529" y="13127"/>
                </a:lnTo>
                <a:lnTo>
                  <a:pt x="62105" y="15011"/>
                </a:lnTo>
                <a:lnTo>
                  <a:pt x="63393" y="16672"/>
                </a:lnTo>
                <a:lnTo>
                  <a:pt x="63393" y="19608"/>
                </a:lnTo>
                <a:lnTo>
                  <a:pt x="63088" y="21186"/>
                </a:lnTo>
                <a:lnTo>
                  <a:pt x="62479" y="22848"/>
                </a:lnTo>
                <a:lnTo>
                  <a:pt x="61759" y="25064"/>
                </a:lnTo>
                <a:lnTo>
                  <a:pt x="60485" y="27639"/>
                </a:lnTo>
                <a:lnTo>
                  <a:pt x="58657" y="30575"/>
                </a:lnTo>
                <a:lnTo>
                  <a:pt x="57549" y="32292"/>
                </a:lnTo>
                <a:lnTo>
                  <a:pt x="53339" y="38108"/>
                </a:lnTo>
                <a:lnTo>
                  <a:pt x="46028" y="48023"/>
                </a:lnTo>
                <a:lnTo>
                  <a:pt x="44699" y="49851"/>
                </a:lnTo>
                <a:lnTo>
                  <a:pt x="40572" y="54587"/>
                </a:lnTo>
                <a:lnTo>
                  <a:pt x="33648" y="62231"/>
                </a:lnTo>
                <a:lnTo>
                  <a:pt x="33475" y="59145"/>
                </a:lnTo>
                <a:lnTo>
                  <a:pt x="32542" y="43891"/>
                </a:lnTo>
                <a:lnTo>
                  <a:pt x="31821" y="34813"/>
                </a:lnTo>
                <a:lnTo>
                  <a:pt x="30879" y="26227"/>
                </a:lnTo>
                <a:lnTo>
                  <a:pt x="29661" y="18805"/>
                </a:lnTo>
                <a:lnTo>
                  <a:pt x="28165" y="12546"/>
                </a:lnTo>
                <a:lnTo>
                  <a:pt x="27113" y="8280"/>
                </a:lnTo>
                <a:lnTo>
                  <a:pt x="25728" y="4098"/>
                </a:lnTo>
                <a:lnTo>
                  <a:pt x="24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5270" y="2139938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2" y="4237"/>
                </a:lnTo>
                <a:lnTo>
                  <a:pt x="42372" y="7879"/>
                </a:lnTo>
                <a:lnTo>
                  <a:pt x="35559" y="10925"/>
                </a:lnTo>
                <a:lnTo>
                  <a:pt x="30408" y="13196"/>
                </a:lnTo>
                <a:lnTo>
                  <a:pt x="23734" y="14802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7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8" y="4327"/>
                </a:moveTo>
                <a:lnTo>
                  <a:pt x="1759" y="16608"/>
                </a:lnTo>
                <a:lnTo>
                  <a:pt x="0" y="28622"/>
                </a:lnTo>
                <a:lnTo>
                  <a:pt x="0" y="34771"/>
                </a:lnTo>
                <a:lnTo>
                  <a:pt x="2049" y="40392"/>
                </a:lnTo>
                <a:lnTo>
                  <a:pt x="6148" y="45488"/>
                </a:lnTo>
                <a:lnTo>
                  <a:pt x="10246" y="50584"/>
                </a:lnTo>
                <a:lnTo>
                  <a:pt x="16339" y="53132"/>
                </a:lnTo>
                <a:lnTo>
                  <a:pt x="24426" y="53132"/>
                </a:lnTo>
                <a:lnTo>
                  <a:pt x="28012" y="52938"/>
                </a:lnTo>
                <a:lnTo>
                  <a:pt x="39005" y="50010"/>
                </a:lnTo>
                <a:lnTo>
                  <a:pt x="50328" y="43566"/>
                </a:lnTo>
                <a:lnTo>
                  <a:pt x="61980" y="33607"/>
                </a:lnTo>
                <a:lnTo>
                  <a:pt x="60235" y="31198"/>
                </a:lnTo>
                <a:lnTo>
                  <a:pt x="52980" y="36792"/>
                </a:lnTo>
                <a:lnTo>
                  <a:pt x="47510" y="40406"/>
                </a:lnTo>
                <a:lnTo>
                  <a:pt x="43826" y="42040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4" y="44491"/>
                </a:lnTo>
                <a:lnTo>
                  <a:pt x="23097" y="42761"/>
                </a:lnTo>
                <a:lnTo>
                  <a:pt x="19607" y="39299"/>
                </a:lnTo>
                <a:lnTo>
                  <a:pt x="16118" y="35837"/>
                </a:lnTo>
                <a:lnTo>
                  <a:pt x="14373" y="31641"/>
                </a:lnTo>
                <a:lnTo>
                  <a:pt x="14373" y="24884"/>
                </a:lnTo>
                <a:lnTo>
                  <a:pt x="14567" y="22585"/>
                </a:lnTo>
                <a:lnTo>
                  <a:pt x="14954" y="19815"/>
                </a:lnTo>
                <a:lnTo>
                  <a:pt x="16586" y="19625"/>
                </a:lnTo>
                <a:lnTo>
                  <a:pt x="30566" y="17399"/>
                </a:lnTo>
                <a:lnTo>
                  <a:pt x="23734" y="14802"/>
                </a:lnTo>
                <a:lnTo>
                  <a:pt x="15536" y="15744"/>
                </a:lnTo>
                <a:lnTo>
                  <a:pt x="17055" y="10467"/>
                </a:lnTo>
                <a:lnTo>
                  <a:pt x="22400" y="-1740"/>
                </a:lnTo>
                <a:lnTo>
                  <a:pt x="29536" y="-10884"/>
                </a:lnTo>
                <a:lnTo>
                  <a:pt x="35878" y="-16894"/>
                </a:lnTo>
                <a:lnTo>
                  <a:pt x="41874" y="-19898"/>
                </a:lnTo>
                <a:lnTo>
                  <a:pt x="50238" y="-19898"/>
                </a:lnTo>
                <a:lnTo>
                  <a:pt x="52328" y="-19179"/>
                </a:lnTo>
                <a:lnTo>
                  <a:pt x="53796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7"/>
                </a:lnTo>
                <a:lnTo>
                  <a:pt x="54295" y="-4237"/>
                </a:lnTo>
                <a:lnTo>
                  <a:pt x="50888" y="0"/>
                </a:lnTo>
                <a:lnTo>
                  <a:pt x="50487" y="11119"/>
                </a:lnTo>
                <a:lnTo>
                  <a:pt x="57577" y="6688"/>
                </a:lnTo>
                <a:lnTo>
                  <a:pt x="62396" y="1204"/>
                </a:lnTo>
                <a:lnTo>
                  <a:pt x="66051" y="-3005"/>
                </a:lnTo>
                <a:lnTo>
                  <a:pt x="67879" y="-7408"/>
                </a:lnTo>
                <a:lnTo>
                  <a:pt x="67879" y="-15274"/>
                </a:lnTo>
                <a:lnTo>
                  <a:pt x="66467" y="-18098"/>
                </a:lnTo>
                <a:lnTo>
                  <a:pt x="63642" y="-20480"/>
                </a:lnTo>
                <a:lnTo>
                  <a:pt x="60817" y="-22862"/>
                </a:lnTo>
                <a:lnTo>
                  <a:pt x="56469" y="-24053"/>
                </a:lnTo>
                <a:lnTo>
                  <a:pt x="42455" y="-24053"/>
                </a:lnTo>
                <a:lnTo>
                  <a:pt x="34535" y="-21657"/>
                </a:lnTo>
                <a:lnTo>
                  <a:pt x="26836" y="-16865"/>
                </a:lnTo>
                <a:lnTo>
                  <a:pt x="24852" y="-15569"/>
                </a:lnTo>
                <a:lnTo>
                  <a:pt x="15434" y="-7346"/>
                </a:lnTo>
                <a:lnTo>
                  <a:pt x="7643" y="3281"/>
                </a:lnTo>
                <a:lnTo>
                  <a:pt x="7038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33694" y="2118715"/>
            <a:ext cx="68128" cy="68105"/>
          </a:xfrm>
          <a:custGeom>
            <a:avLst/>
            <a:gdLst/>
            <a:ahLst/>
            <a:cxnLst/>
            <a:rect l="l" t="t" r="r" b="b"/>
            <a:pathLst>
              <a:path w="74941" h="77186">
                <a:moveTo>
                  <a:pt x="41569" y="18320"/>
                </a:moveTo>
                <a:lnTo>
                  <a:pt x="45834" y="14207"/>
                </a:lnTo>
                <a:lnTo>
                  <a:pt x="49933" y="11715"/>
                </a:lnTo>
                <a:lnTo>
                  <a:pt x="52093" y="10385"/>
                </a:lnTo>
                <a:lnTo>
                  <a:pt x="53949" y="9721"/>
                </a:lnTo>
                <a:lnTo>
                  <a:pt x="55500" y="9721"/>
                </a:lnTo>
                <a:lnTo>
                  <a:pt x="57438" y="10067"/>
                </a:lnTo>
                <a:lnTo>
                  <a:pt x="58878" y="11452"/>
                </a:lnTo>
                <a:lnTo>
                  <a:pt x="59238" y="13460"/>
                </a:lnTo>
                <a:lnTo>
                  <a:pt x="59238" y="15786"/>
                </a:lnTo>
                <a:lnTo>
                  <a:pt x="58629" y="19026"/>
                </a:lnTo>
                <a:lnTo>
                  <a:pt x="57411" y="23181"/>
                </a:lnTo>
                <a:lnTo>
                  <a:pt x="47773" y="56581"/>
                </a:lnTo>
                <a:lnTo>
                  <a:pt x="45890" y="63061"/>
                </a:lnTo>
                <a:lnTo>
                  <a:pt x="44948" y="67631"/>
                </a:lnTo>
                <a:lnTo>
                  <a:pt x="44948" y="72395"/>
                </a:lnTo>
                <a:lnTo>
                  <a:pt x="45557" y="74070"/>
                </a:lnTo>
                <a:lnTo>
                  <a:pt x="47994" y="76563"/>
                </a:lnTo>
                <a:lnTo>
                  <a:pt x="49628" y="77186"/>
                </a:lnTo>
                <a:lnTo>
                  <a:pt x="54226" y="77186"/>
                </a:lnTo>
                <a:lnTo>
                  <a:pt x="57106" y="76106"/>
                </a:lnTo>
                <a:lnTo>
                  <a:pt x="60318" y="73946"/>
                </a:lnTo>
                <a:lnTo>
                  <a:pt x="64916" y="70788"/>
                </a:lnTo>
                <a:lnTo>
                  <a:pt x="69790" y="65526"/>
                </a:lnTo>
                <a:lnTo>
                  <a:pt x="74941" y="58159"/>
                </a:lnTo>
                <a:lnTo>
                  <a:pt x="72366" y="56581"/>
                </a:lnTo>
                <a:lnTo>
                  <a:pt x="68876" y="61344"/>
                </a:lnTo>
                <a:lnTo>
                  <a:pt x="65664" y="64889"/>
                </a:lnTo>
                <a:lnTo>
                  <a:pt x="62728" y="67216"/>
                </a:lnTo>
                <a:lnTo>
                  <a:pt x="60983" y="68296"/>
                </a:lnTo>
                <a:lnTo>
                  <a:pt x="59349" y="68032"/>
                </a:lnTo>
                <a:lnTo>
                  <a:pt x="58241" y="66330"/>
                </a:lnTo>
                <a:lnTo>
                  <a:pt x="58241" y="64668"/>
                </a:lnTo>
                <a:lnTo>
                  <a:pt x="58823" y="62203"/>
                </a:lnTo>
                <a:lnTo>
                  <a:pt x="59986" y="58159"/>
                </a:lnTo>
                <a:lnTo>
                  <a:pt x="70123" y="23181"/>
                </a:lnTo>
                <a:lnTo>
                  <a:pt x="71729" y="17641"/>
                </a:lnTo>
                <a:lnTo>
                  <a:pt x="72532" y="13210"/>
                </a:lnTo>
                <a:lnTo>
                  <a:pt x="72532" y="6951"/>
                </a:lnTo>
                <a:lnTo>
                  <a:pt x="71632" y="4570"/>
                </a:lnTo>
                <a:lnTo>
                  <a:pt x="69832" y="2742"/>
                </a:lnTo>
                <a:lnTo>
                  <a:pt x="68031" y="913"/>
                </a:lnTo>
                <a:lnTo>
                  <a:pt x="65747" y="0"/>
                </a:lnTo>
                <a:lnTo>
                  <a:pt x="57881" y="0"/>
                </a:lnTo>
                <a:lnTo>
                  <a:pt x="52578" y="2437"/>
                </a:lnTo>
                <a:lnTo>
                  <a:pt x="47067" y="7312"/>
                </a:lnTo>
                <a:lnTo>
                  <a:pt x="40532" y="14204"/>
                </a:lnTo>
                <a:lnTo>
                  <a:pt x="32681" y="24293"/>
                </a:lnTo>
                <a:lnTo>
                  <a:pt x="23263" y="37804"/>
                </a:lnTo>
                <a:lnTo>
                  <a:pt x="34313" y="0"/>
                </a:lnTo>
                <a:lnTo>
                  <a:pt x="5566" y="5151"/>
                </a:lnTo>
                <a:lnTo>
                  <a:pt x="6065" y="8142"/>
                </a:lnTo>
                <a:lnTo>
                  <a:pt x="9222" y="7644"/>
                </a:lnTo>
                <a:lnTo>
                  <a:pt x="10883" y="7422"/>
                </a:lnTo>
                <a:lnTo>
                  <a:pt x="12711" y="7312"/>
                </a:lnTo>
                <a:lnTo>
                  <a:pt x="14151" y="7312"/>
                </a:lnTo>
                <a:lnTo>
                  <a:pt x="16326" y="8682"/>
                </a:lnTo>
                <a:lnTo>
                  <a:pt x="17779" y="10662"/>
                </a:lnTo>
                <a:lnTo>
                  <a:pt x="17779" y="13155"/>
                </a:lnTo>
                <a:lnTo>
                  <a:pt x="16893" y="16922"/>
                </a:lnTo>
                <a:lnTo>
                  <a:pt x="15121" y="23181"/>
                </a:lnTo>
                <a:lnTo>
                  <a:pt x="0" y="75192"/>
                </a:lnTo>
                <a:lnTo>
                  <a:pt x="12462" y="75192"/>
                </a:lnTo>
                <a:lnTo>
                  <a:pt x="16616" y="61483"/>
                </a:lnTo>
                <a:lnTo>
                  <a:pt x="18333" y="55888"/>
                </a:lnTo>
                <a:lnTo>
                  <a:pt x="20494" y="50737"/>
                </a:lnTo>
                <a:lnTo>
                  <a:pt x="23097" y="46029"/>
                </a:lnTo>
                <a:lnTo>
                  <a:pt x="30487" y="33561"/>
                </a:lnTo>
                <a:lnTo>
                  <a:pt x="37138" y="24053"/>
                </a:lnTo>
                <a:lnTo>
                  <a:pt x="41569" y="18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14663" y="2100533"/>
            <a:ext cx="39805" cy="86286"/>
          </a:xfrm>
          <a:custGeom>
            <a:avLst/>
            <a:gdLst/>
            <a:ahLst/>
            <a:cxnLst/>
            <a:rect l="l" t="t" r="r" b="b"/>
            <a:pathLst>
              <a:path w="43785" h="97791">
                <a:moveTo>
                  <a:pt x="775" y="93983"/>
                </a:moveTo>
                <a:lnTo>
                  <a:pt x="2326" y="95506"/>
                </a:lnTo>
                <a:lnTo>
                  <a:pt x="3877" y="97030"/>
                </a:lnTo>
                <a:lnTo>
                  <a:pt x="5871" y="97791"/>
                </a:lnTo>
                <a:lnTo>
                  <a:pt x="11465" y="97791"/>
                </a:lnTo>
                <a:lnTo>
                  <a:pt x="14595" y="96739"/>
                </a:lnTo>
                <a:lnTo>
                  <a:pt x="17697" y="94634"/>
                </a:lnTo>
                <a:lnTo>
                  <a:pt x="22238" y="91588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1" y="85965"/>
                </a:lnTo>
                <a:lnTo>
                  <a:pt x="20521" y="87073"/>
                </a:lnTo>
                <a:lnTo>
                  <a:pt x="18250" y="89012"/>
                </a:lnTo>
                <a:lnTo>
                  <a:pt x="16423" y="89981"/>
                </a:lnTo>
                <a:lnTo>
                  <a:pt x="14429" y="89981"/>
                </a:lnTo>
                <a:lnTo>
                  <a:pt x="13016" y="88735"/>
                </a:lnTo>
                <a:lnTo>
                  <a:pt x="12795" y="87073"/>
                </a:lnTo>
                <a:lnTo>
                  <a:pt x="12795" y="85522"/>
                </a:lnTo>
                <a:lnTo>
                  <a:pt x="13570" y="82116"/>
                </a:lnTo>
                <a:lnTo>
                  <a:pt x="15121" y="76853"/>
                </a:lnTo>
                <a:lnTo>
                  <a:pt x="29411" y="27833"/>
                </a:lnTo>
                <a:lnTo>
                  <a:pt x="42372" y="27833"/>
                </a:lnTo>
                <a:lnTo>
                  <a:pt x="43785" y="22599"/>
                </a:lnTo>
                <a:lnTo>
                  <a:pt x="30741" y="22599"/>
                </a:lnTo>
                <a:lnTo>
                  <a:pt x="37221" y="0"/>
                </a:lnTo>
                <a:lnTo>
                  <a:pt x="33566" y="0"/>
                </a:lnTo>
                <a:lnTo>
                  <a:pt x="28581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80" y="20453"/>
                </a:lnTo>
                <a:lnTo>
                  <a:pt x="10911" y="22931"/>
                </a:lnTo>
                <a:lnTo>
                  <a:pt x="4818" y="24593"/>
                </a:lnTo>
                <a:lnTo>
                  <a:pt x="3988" y="27833"/>
                </a:lnTo>
                <a:lnTo>
                  <a:pt x="16533" y="27833"/>
                </a:lnTo>
                <a:lnTo>
                  <a:pt x="2658" y="75939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9271" y="2089611"/>
            <a:ext cx="107068" cy="97210"/>
          </a:xfrm>
          <a:custGeom>
            <a:avLst/>
            <a:gdLst/>
            <a:ahLst/>
            <a:cxnLst/>
            <a:rect l="l" t="t" r="r" b="b"/>
            <a:pathLst>
              <a:path w="117775" h="110171">
                <a:moveTo>
                  <a:pt x="64352" y="104590"/>
                </a:moveTo>
                <a:lnTo>
                  <a:pt x="61693" y="101737"/>
                </a:lnTo>
                <a:lnTo>
                  <a:pt x="62247" y="110171"/>
                </a:lnTo>
                <a:lnTo>
                  <a:pt x="69835" y="110171"/>
                </a:lnTo>
                <a:lnTo>
                  <a:pt x="64352" y="104590"/>
                </a:lnTo>
                <a:close/>
              </a:path>
              <a:path w="117775" h="110171">
                <a:moveTo>
                  <a:pt x="23249" y="12532"/>
                </a:moveTo>
                <a:lnTo>
                  <a:pt x="24883" y="14165"/>
                </a:lnTo>
                <a:lnTo>
                  <a:pt x="26517" y="15799"/>
                </a:lnTo>
                <a:lnTo>
                  <a:pt x="28470" y="16616"/>
                </a:lnTo>
                <a:lnTo>
                  <a:pt x="33012" y="16616"/>
                </a:lnTo>
                <a:lnTo>
                  <a:pt x="34964" y="15799"/>
                </a:lnTo>
                <a:lnTo>
                  <a:pt x="36598" y="14165"/>
                </a:lnTo>
                <a:lnTo>
                  <a:pt x="38232" y="12532"/>
                </a:lnTo>
                <a:lnTo>
                  <a:pt x="39049" y="10579"/>
                </a:lnTo>
                <a:lnTo>
                  <a:pt x="39049" y="5982"/>
                </a:lnTo>
                <a:lnTo>
                  <a:pt x="38246" y="4015"/>
                </a:lnTo>
                <a:lnTo>
                  <a:pt x="36639" y="2409"/>
                </a:lnTo>
                <a:lnTo>
                  <a:pt x="35033" y="802"/>
                </a:lnTo>
                <a:lnTo>
                  <a:pt x="33067" y="0"/>
                </a:lnTo>
                <a:lnTo>
                  <a:pt x="28414" y="0"/>
                </a:lnTo>
                <a:lnTo>
                  <a:pt x="26448" y="802"/>
                </a:lnTo>
                <a:lnTo>
                  <a:pt x="24842" y="2409"/>
                </a:lnTo>
                <a:lnTo>
                  <a:pt x="23235" y="4015"/>
                </a:lnTo>
                <a:lnTo>
                  <a:pt x="22432" y="5982"/>
                </a:lnTo>
                <a:lnTo>
                  <a:pt x="22432" y="10579"/>
                </a:lnTo>
                <a:lnTo>
                  <a:pt x="23249" y="12532"/>
                </a:lnTo>
                <a:close/>
              </a:path>
              <a:path w="117775" h="110171">
                <a:moveTo>
                  <a:pt x="720" y="106778"/>
                </a:moveTo>
                <a:lnTo>
                  <a:pt x="2160" y="108135"/>
                </a:lnTo>
                <a:lnTo>
                  <a:pt x="3600" y="109492"/>
                </a:lnTo>
                <a:lnTo>
                  <a:pt x="5455" y="110171"/>
                </a:lnTo>
                <a:lnTo>
                  <a:pt x="11161" y="110171"/>
                </a:lnTo>
                <a:lnTo>
                  <a:pt x="14761" y="108703"/>
                </a:lnTo>
                <a:lnTo>
                  <a:pt x="18527" y="105767"/>
                </a:lnTo>
                <a:lnTo>
                  <a:pt x="23623" y="101834"/>
                </a:lnTo>
                <a:lnTo>
                  <a:pt x="28054" y="96988"/>
                </a:lnTo>
                <a:lnTo>
                  <a:pt x="31821" y="91227"/>
                </a:lnTo>
                <a:lnTo>
                  <a:pt x="28913" y="89316"/>
                </a:lnTo>
                <a:lnTo>
                  <a:pt x="25700" y="93913"/>
                </a:lnTo>
                <a:lnTo>
                  <a:pt x="22515" y="97458"/>
                </a:lnTo>
                <a:lnTo>
                  <a:pt x="19358" y="99951"/>
                </a:lnTo>
                <a:lnTo>
                  <a:pt x="17198" y="101280"/>
                </a:lnTo>
                <a:lnTo>
                  <a:pt x="15024" y="101004"/>
                </a:lnTo>
                <a:lnTo>
                  <a:pt x="13708" y="99176"/>
                </a:lnTo>
                <a:lnTo>
                  <a:pt x="13708" y="97514"/>
                </a:lnTo>
                <a:lnTo>
                  <a:pt x="14262" y="95160"/>
                </a:lnTo>
                <a:lnTo>
                  <a:pt x="15370" y="91227"/>
                </a:lnTo>
                <a:lnTo>
                  <a:pt x="31821" y="32984"/>
                </a:lnTo>
                <a:lnTo>
                  <a:pt x="3157" y="37637"/>
                </a:lnTo>
                <a:lnTo>
                  <a:pt x="3157" y="40878"/>
                </a:lnTo>
                <a:lnTo>
                  <a:pt x="6978" y="40268"/>
                </a:lnTo>
                <a:lnTo>
                  <a:pt x="9499" y="39964"/>
                </a:lnTo>
                <a:lnTo>
                  <a:pt x="12213" y="39964"/>
                </a:lnTo>
                <a:lnTo>
                  <a:pt x="13390" y="40352"/>
                </a:lnTo>
                <a:lnTo>
                  <a:pt x="15107" y="41902"/>
                </a:lnTo>
                <a:lnTo>
                  <a:pt x="15536" y="44118"/>
                </a:lnTo>
                <a:lnTo>
                  <a:pt x="15536" y="45669"/>
                </a:lnTo>
                <a:lnTo>
                  <a:pt x="14650" y="49490"/>
                </a:lnTo>
                <a:lnTo>
                  <a:pt x="12877" y="55583"/>
                </a:lnTo>
                <a:lnTo>
                  <a:pt x="2077" y="92806"/>
                </a:lnTo>
                <a:lnTo>
                  <a:pt x="692" y="97569"/>
                </a:lnTo>
                <a:lnTo>
                  <a:pt x="0" y="100976"/>
                </a:lnTo>
                <a:lnTo>
                  <a:pt x="0" y="105075"/>
                </a:lnTo>
                <a:lnTo>
                  <a:pt x="720" y="106778"/>
                </a:lnTo>
                <a:close/>
              </a:path>
              <a:path w="117775" h="110171">
                <a:moveTo>
                  <a:pt x="111170" y="83666"/>
                </a:moveTo>
                <a:lnTo>
                  <a:pt x="111244" y="83528"/>
                </a:lnTo>
                <a:lnTo>
                  <a:pt x="116142" y="71321"/>
                </a:lnTo>
                <a:lnTo>
                  <a:pt x="117775" y="58990"/>
                </a:lnTo>
                <a:lnTo>
                  <a:pt x="117775" y="51291"/>
                </a:lnTo>
                <a:lnTo>
                  <a:pt x="115407" y="45032"/>
                </a:lnTo>
                <a:lnTo>
                  <a:pt x="110671" y="40213"/>
                </a:lnTo>
                <a:lnTo>
                  <a:pt x="105935" y="35394"/>
                </a:lnTo>
                <a:lnTo>
                  <a:pt x="99912" y="32984"/>
                </a:lnTo>
                <a:lnTo>
                  <a:pt x="85289" y="32984"/>
                </a:lnTo>
                <a:lnTo>
                  <a:pt x="77715" y="35366"/>
                </a:lnTo>
                <a:lnTo>
                  <a:pt x="69877" y="40129"/>
                </a:lnTo>
                <a:lnTo>
                  <a:pt x="58743" y="49153"/>
                </a:lnTo>
                <a:lnTo>
                  <a:pt x="51100" y="59572"/>
                </a:lnTo>
                <a:lnTo>
                  <a:pt x="45821" y="71893"/>
                </a:lnTo>
                <a:lnTo>
                  <a:pt x="44079" y="84081"/>
                </a:lnTo>
                <a:lnTo>
                  <a:pt x="44079" y="91781"/>
                </a:lnTo>
                <a:lnTo>
                  <a:pt x="46475" y="98054"/>
                </a:lnTo>
                <a:lnTo>
                  <a:pt x="51266" y="102901"/>
                </a:lnTo>
                <a:lnTo>
                  <a:pt x="56057" y="107747"/>
                </a:lnTo>
                <a:lnTo>
                  <a:pt x="62247" y="110171"/>
                </a:lnTo>
                <a:lnTo>
                  <a:pt x="61693" y="101737"/>
                </a:lnTo>
                <a:lnTo>
                  <a:pt x="59034" y="98885"/>
                </a:lnTo>
                <a:lnTo>
                  <a:pt x="57705" y="94827"/>
                </a:lnTo>
                <a:lnTo>
                  <a:pt x="57705" y="89565"/>
                </a:lnTo>
                <a:lnTo>
                  <a:pt x="58625" y="79199"/>
                </a:lnTo>
                <a:lnTo>
                  <a:pt x="62036" y="67022"/>
                </a:lnTo>
                <a:lnTo>
                  <a:pt x="67966" y="54794"/>
                </a:lnTo>
                <a:lnTo>
                  <a:pt x="70206" y="51218"/>
                </a:lnTo>
                <a:lnTo>
                  <a:pt x="79935" y="40783"/>
                </a:lnTo>
                <a:lnTo>
                  <a:pt x="90440" y="37305"/>
                </a:lnTo>
                <a:lnTo>
                  <a:pt x="94428" y="37305"/>
                </a:lnTo>
                <a:lnTo>
                  <a:pt x="97682" y="38676"/>
                </a:lnTo>
                <a:lnTo>
                  <a:pt x="100203" y="41417"/>
                </a:lnTo>
                <a:lnTo>
                  <a:pt x="102723" y="44159"/>
                </a:lnTo>
                <a:lnTo>
                  <a:pt x="103983" y="48106"/>
                </a:lnTo>
                <a:lnTo>
                  <a:pt x="103983" y="53257"/>
                </a:lnTo>
                <a:lnTo>
                  <a:pt x="102997" y="64332"/>
                </a:lnTo>
                <a:lnTo>
                  <a:pt x="99581" y="76536"/>
                </a:lnTo>
                <a:lnTo>
                  <a:pt x="93722" y="88610"/>
                </a:lnTo>
                <a:lnTo>
                  <a:pt x="91781" y="91727"/>
                </a:lnTo>
                <a:lnTo>
                  <a:pt x="82062" y="102444"/>
                </a:lnTo>
                <a:lnTo>
                  <a:pt x="71746" y="106016"/>
                </a:lnTo>
                <a:lnTo>
                  <a:pt x="67703" y="106016"/>
                </a:lnTo>
                <a:lnTo>
                  <a:pt x="64352" y="104590"/>
                </a:lnTo>
                <a:lnTo>
                  <a:pt x="69835" y="110171"/>
                </a:lnTo>
                <a:lnTo>
                  <a:pt x="77258" y="110171"/>
                </a:lnTo>
                <a:lnTo>
                  <a:pt x="84901" y="107789"/>
                </a:lnTo>
                <a:lnTo>
                  <a:pt x="92767" y="103025"/>
                </a:lnTo>
                <a:lnTo>
                  <a:pt x="93912" y="102312"/>
                </a:lnTo>
                <a:lnTo>
                  <a:pt x="103715" y="94135"/>
                </a:lnTo>
                <a:lnTo>
                  <a:pt x="111170" y="83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5101" y="2118715"/>
            <a:ext cx="68128" cy="68105"/>
          </a:xfrm>
          <a:custGeom>
            <a:avLst/>
            <a:gdLst/>
            <a:ahLst/>
            <a:cxnLst/>
            <a:rect l="l" t="t" r="r" b="b"/>
            <a:pathLst>
              <a:path w="74941" h="77186">
                <a:moveTo>
                  <a:pt x="41569" y="18320"/>
                </a:moveTo>
                <a:lnTo>
                  <a:pt x="45834" y="14207"/>
                </a:lnTo>
                <a:lnTo>
                  <a:pt x="49933" y="11715"/>
                </a:lnTo>
                <a:lnTo>
                  <a:pt x="52093" y="10385"/>
                </a:lnTo>
                <a:lnTo>
                  <a:pt x="53949" y="9721"/>
                </a:lnTo>
                <a:lnTo>
                  <a:pt x="55500" y="9721"/>
                </a:lnTo>
                <a:lnTo>
                  <a:pt x="57438" y="10067"/>
                </a:lnTo>
                <a:lnTo>
                  <a:pt x="58878" y="11452"/>
                </a:lnTo>
                <a:lnTo>
                  <a:pt x="59238" y="13460"/>
                </a:lnTo>
                <a:lnTo>
                  <a:pt x="59238" y="15786"/>
                </a:lnTo>
                <a:lnTo>
                  <a:pt x="58629" y="19026"/>
                </a:lnTo>
                <a:lnTo>
                  <a:pt x="57410" y="23181"/>
                </a:lnTo>
                <a:lnTo>
                  <a:pt x="47773" y="56581"/>
                </a:lnTo>
                <a:lnTo>
                  <a:pt x="45890" y="63061"/>
                </a:lnTo>
                <a:lnTo>
                  <a:pt x="44948" y="67631"/>
                </a:lnTo>
                <a:lnTo>
                  <a:pt x="44948" y="72395"/>
                </a:lnTo>
                <a:lnTo>
                  <a:pt x="45557" y="74070"/>
                </a:lnTo>
                <a:lnTo>
                  <a:pt x="47994" y="76563"/>
                </a:lnTo>
                <a:lnTo>
                  <a:pt x="49628" y="77186"/>
                </a:lnTo>
                <a:lnTo>
                  <a:pt x="54226" y="77186"/>
                </a:lnTo>
                <a:lnTo>
                  <a:pt x="57106" y="76106"/>
                </a:lnTo>
                <a:lnTo>
                  <a:pt x="60318" y="73946"/>
                </a:lnTo>
                <a:lnTo>
                  <a:pt x="64916" y="70788"/>
                </a:lnTo>
                <a:lnTo>
                  <a:pt x="69790" y="65526"/>
                </a:lnTo>
                <a:lnTo>
                  <a:pt x="74941" y="58159"/>
                </a:lnTo>
                <a:lnTo>
                  <a:pt x="72366" y="56581"/>
                </a:lnTo>
                <a:lnTo>
                  <a:pt x="68876" y="61344"/>
                </a:lnTo>
                <a:lnTo>
                  <a:pt x="65664" y="64889"/>
                </a:lnTo>
                <a:lnTo>
                  <a:pt x="62728" y="67216"/>
                </a:lnTo>
                <a:lnTo>
                  <a:pt x="60983" y="68296"/>
                </a:lnTo>
                <a:lnTo>
                  <a:pt x="59349" y="68032"/>
                </a:lnTo>
                <a:lnTo>
                  <a:pt x="58241" y="66330"/>
                </a:lnTo>
                <a:lnTo>
                  <a:pt x="58241" y="64668"/>
                </a:lnTo>
                <a:lnTo>
                  <a:pt x="58823" y="62203"/>
                </a:lnTo>
                <a:lnTo>
                  <a:pt x="59986" y="58159"/>
                </a:lnTo>
                <a:lnTo>
                  <a:pt x="70122" y="23181"/>
                </a:lnTo>
                <a:lnTo>
                  <a:pt x="71729" y="17641"/>
                </a:lnTo>
                <a:lnTo>
                  <a:pt x="72532" y="13210"/>
                </a:lnTo>
                <a:lnTo>
                  <a:pt x="72532" y="6951"/>
                </a:lnTo>
                <a:lnTo>
                  <a:pt x="71632" y="4570"/>
                </a:lnTo>
                <a:lnTo>
                  <a:pt x="69832" y="2742"/>
                </a:lnTo>
                <a:lnTo>
                  <a:pt x="68031" y="913"/>
                </a:lnTo>
                <a:lnTo>
                  <a:pt x="65747" y="0"/>
                </a:lnTo>
                <a:lnTo>
                  <a:pt x="57881" y="0"/>
                </a:lnTo>
                <a:lnTo>
                  <a:pt x="52578" y="2437"/>
                </a:lnTo>
                <a:lnTo>
                  <a:pt x="47066" y="7312"/>
                </a:lnTo>
                <a:lnTo>
                  <a:pt x="40532" y="14204"/>
                </a:lnTo>
                <a:lnTo>
                  <a:pt x="32681" y="24293"/>
                </a:lnTo>
                <a:lnTo>
                  <a:pt x="23263" y="37804"/>
                </a:lnTo>
                <a:lnTo>
                  <a:pt x="34313" y="0"/>
                </a:lnTo>
                <a:lnTo>
                  <a:pt x="5566" y="5151"/>
                </a:lnTo>
                <a:lnTo>
                  <a:pt x="6065" y="8142"/>
                </a:lnTo>
                <a:lnTo>
                  <a:pt x="9222" y="7644"/>
                </a:lnTo>
                <a:lnTo>
                  <a:pt x="10884" y="7422"/>
                </a:lnTo>
                <a:lnTo>
                  <a:pt x="12711" y="7312"/>
                </a:lnTo>
                <a:lnTo>
                  <a:pt x="14152" y="7312"/>
                </a:lnTo>
                <a:lnTo>
                  <a:pt x="16325" y="8682"/>
                </a:lnTo>
                <a:lnTo>
                  <a:pt x="17779" y="10662"/>
                </a:lnTo>
                <a:lnTo>
                  <a:pt x="17779" y="13155"/>
                </a:lnTo>
                <a:lnTo>
                  <a:pt x="16893" y="16922"/>
                </a:lnTo>
                <a:lnTo>
                  <a:pt x="15121" y="23181"/>
                </a:lnTo>
                <a:lnTo>
                  <a:pt x="0" y="75192"/>
                </a:lnTo>
                <a:lnTo>
                  <a:pt x="12462" y="75192"/>
                </a:lnTo>
                <a:lnTo>
                  <a:pt x="16616" y="61483"/>
                </a:lnTo>
                <a:lnTo>
                  <a:pt x="18333" y="55888"/>
                </a:lnTo>
                <a:lnTo>
                  <a:pt x="20494" y="50737"/>
                </a:lnTo>
                <a:lnTo>
                  <a:pt x="23097" y="46029"/>
                </a:lnTo>
                <a:lnTo>
                  <a:pt x="30487" y="33561"/>
                </a:lnTo>
                <a:lnTo>
                  <a:pt x="37138" y="24053"/>
                </a:lnTo>
                <a:lnTo>
                  <a:pt x="41569" y="18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55467" y="2080814"/>
            <a:ext cx="238000" cy="106007"/>
          </a:xfrm>
          <a:custGeom>
            <a:avLst/>
            <a:gdLst/>
            <a:ahLst/>
            <a:cxnLst/>
            <a:rect l="l" t="t" r="r" b="b"/>
            <a:pathLst>
              <a:path w="261800" h="120141">
                <a:moveTo>
                  <a:pt x="74360" y="102443"/>
                </a:moveTo>
                <a:lnTo>
                  <a:pt x="71535" y="100450"/>
                </a:lnTo>
                <a:lnTo>
                  <a:pt x="67935" y="105490"/>
                </a:lnTo>
                <a:lnTo>
                  <a:pt x="65054" y="108813"/>
                </a:lnTo>
                <a:lnTo>
                  <a:pt x="62894" y="110420"/>
                </a:lnTo>
                <a:lnTo>
                  <a:pt x="60789" y="111749"/>
                </a:lnTo>
                <a:lnTo>
                  <a:pt x="59405" y="111749"/>
                </a:lnTo>
                <a:lnTo>
                  <a:pt x="57854" y="110337"/>
                </a:lnTo>
                <a:lnTo>
                  <a:pt x="57577" y="108675"/>
                </a:lnTo>
                <a:lnTo>
                  <a:pt x="57826" y="106847"/>
                </a:lnTo>
                <a:lnTo>
                  <a:pt x="59654" y="99286"/>
                </a:lnTo>
                <a:lnTo>
                  <a:pt x="75855" y="42954"/>
                </a:lnTo>
                <a:lnTo>
                  <a:pt x="62645" y="44949"/>
                </a:lnTo>
                <a:lnTo>
                  <a:pt x="59654" y="54420"/>
                </a:lnTo>
                <a:lnTo>
                  <a:pt x="58491" y="50322"/>
                </a:lnTo>
                <a:lnTo>
                  <a:pt x="56787" y="47386"/>
                </a:lnTo>
                <a:lnTo>
                  <a:pt x="54544" y="45613"/>
                </a:lnTo>
                <a:lnTo>
                  <a:pt x="52301" y="43841"/>
                </a:lnTo>
                <a:lnTo>
                  <a:pt x="49490" y="42954"/>
                </a:lnTo>
                <a:lnTo>
                  <a:pt x="40461" y="42954"/>
                </a:lnTo>
                <a:lnTo>
                  <a:pt x="34452" y="45281"/>
                </a:lnTo>
                <a:lnTo>
                  <a:pt x="28082" y="49934"/>
                </a:lnTo>
                <a:lnTo>
                  <a:pt x="23850" y="53272"/>
                </a:lnTo>
                <a:lnTo>
                  <a:pt x="15171" y="62351"/>
                </a:lnTo>
                <a:lnTo>
                  <a:pt x="7934" y="73405"/>
                </a:lnTo>
                <a:lnTo>
                  <a:pt x="6094" y="77008"/>
                </a:lnTo>
                <a:lnTo>
                  <a:pt x="1523" y="89424"/>
                </a:lnTo>
                <a:lnTo>
                  <a:pt x="0" y="101280"/>
                </a:lnTo>
                <a:lnTo>
                  <a:pt x="0" y="107152"/>
                </a:lnTo>
                <a:lnTo>
                  <a:pt x="1467" y="111763"/>
                </a:lnTo>
                <a:lnTo>
                  <a:pt x="4403" y="115114"/>
                </a:lnTo>
                <a:lnTo>
                  <a:pt x="7338" y="118465"/>
                </a:lnTo>
                <a:lnTo>
                  <a:pt x="10828" y="120141"/>
                </a:lnTo>
                <a:lnTo>
                  <a:pt x="19081" y="120141"/>
                </a:lnTo>
                <a:lnTo>
                  <a:pt x="16118" y="107221"/>
                </a:lnTo>
                <a:lnTo>
                  <a:pt x="14235" y="105034"/>
                </a:lnTo>
                <a:lnTo>
                  <a:pt x="13293" y="102056"/>
                </a:lnTo>
                <a:lnTo>
                  <a:pt x="13296" y="97816"/>
                </a:lnTo>
                <a:lnTo>
                  <a:pt x="15014" y="86144"/>
                </a:lnTo>
                <a:lnTo>
                  <a:pt x="19898" y="73198"/>
                </a:lnTo>
                <a:lnTo>
                  <a:pt x="27088" y="60863"/>
                </a:lnTo>
                <a:lnTo>
                  <a:pt x="34978" y="52260"/>
                </a:lnTo>
                <a:lnTo>
                  <a:pt x="38966" y="48937"/>
                </a:lnTo>
                <a:lnTo>
                  <a:pt x="42732" y="47275"/>
                </a:lnTo>
                <a:lnTo>
                  <a:pt x="49434" y="47275"/>
                </a:lnTo>
                <a:lnTo>
                  <a:pt x="51927" y="48327"/>
                </a:lnTo>
                <a:lnTo>
                  <a:pt x="53755" y="50432"/>
                </a:lnTo>
                <a:lnTo>
                  <a:pt x="55583" y="52537"/>
                </a:lnTo>
                <a:lnTo>
                  <a:pt x="56497" y="55943"/>
                </a:lnTo>
                <a:lnTo>
                  <a:pt x="56486" y="61648"/>
                </a:lnTo>
                <a:lnTo>
                  <a:pt x="54745" y="73667"/>
                </a:lnTo>
                <a:lnTo>
                  <a:pt x="50013" y="85493"/>
                </a:lnTo>
                <a:lnTo>
                  <a:pt x="42289" y="97126"/>
                </a:lnTo>
                <a:lnTo>
                  <a:pt x="35199" y="106044"/>
                </a:lnTo>
                <a:lnTo>
                  <a:pt x="28636" y="110503"/>
                </a:lnTo>
                <a:lnTo>
                  <a:pt x="23374" y="118784"/>
                </a:lnTo>
                <a:lnTo>
                  <a:pt x="27750" y="116069"/>
                </a:lnTo>
                <a:lnTo>
                  <a:pt x="29582" y="114863"/>
                </a:lnTo>
                <a:lnTo>
                  <a:pt x="38323" y="107274"/>
                </a:lnTo>
                <a:lnTo>
                  <a:pt x="47773" y="96212"/>
                </a:lnTo>
                <a:lnTo>
                  <a:pt x="46028" y="102443"/>
                </a:lnTo>
                <a:lnTo>
                  <a:pt x="44809" y="106875"/>
                </a:lnTo>
                <a:lnTo>
                  <a:pt x="44200" y="110447"/>
                </a:lnTo>
                <a:lnTo>
                  <a:pt x="44200" y="115433"/>
                </a:lnTo>
                <a:lnTo>
                  <a:pt x="44796" y="117164"/>
                </a:lnTo>
                <a:lnTo>
                  <a:pt x="47177" y="119545"/>
                </a:lnTo>
                <a:lnTo>
                  <a:pt x="48964" y="120141"/>
                </a:lnTo>
                <a:lnTo>
                  <a:pt x="54779" y="120141"/>
                </a:lnTo>
                <a:lnTo>
                  <a:pt x="58518" y="118631"/>
                </a:lnTo>
                <a:lnTo>
                  <a:pt x="62562" y="115613"/>
                </a:lnTo>
                <a:lnTo>
                  <a:pt x="66605" y="112594"/>
                </a:lnTo>
                <a:lnTo>
                  <a:pt x="70538" y="108204"/>
                </a:lnTo>
                <a:lnTo>
                  <a:pt x="74360" y="102443"/>
                </a:lnTo>
                <a:close/>
              </a:path>
              <a:path w="261800" h="120141">
                <a:moveTo>
                  <a:pt x="28636" y="110503"/>
                </a:moveTo>
                <a:lnTo>
                  <a:pt x="20161" y="110503"/>
                </a:lnTo>
                <a:lnTo>
                  <a:pt x="18001" y="109409"/>
                </a:lnTo>
                <a:lnTo>
                  <a:pt x="16118" y="107221"/>
                </a:lnTo>
                <a:lnTo>
                  <a:pt x="19081" y="120141"/>
                </a:lnTo>
                <a:lnTo>
                  <a:pt x="23374" y="118784"/>
                </a:lnTo>
                <a:lnTo>
                  <a:pt x="28636" y="110503"/>
                </a:lnTo>
                <a:close/>
              </a:path>
              <a:path w="261800" h="120141">
                <a:moveTo>
                  <a:pt x="113631" y="108869"/>
                </a:moveTo>
                <a:lnTo>
                  <a:pt x="118893" y="101447"/>
                </a:lnTo>
                <a:lnTo>
                  <a:pt x="116400" y="98871"/>
                </a:lnTo>
                <a:lnTo>
                  <a:pt x="113243" y="103635"/>
                </a:lnTo>
                <a:lnTo>
                  <a:pt x="110224" y="107152"/>
                </a:lnTo>
                <a:lnTo>
                  <a:pt x="107344" y="109423"/>
                </a:lnTo>
                <a:lnTo>
                  <a:pt x="106125" y="110364"/>
                </a:lnTo>
                <a:lnTo>
                  <a:pt x="103938" y="110835"/>
                </a:lnTo>
                <a:lnTo>
                  <a:pt x="102511" y="110558"/>
                </a:lnTo>
                <a:lnTo>
                  <a:pt x="101196" y="108758"/>
                </a:lnTo>
                <a:lnTo>
                  <a:pt x="101196" y="106819"/>
                </a:lnTo>
                <a:lnTo>
                  <a:pt x="101888" y="103801"/>
                </a:lnTo>
                <a:lnTo>
                  <a:pt x="103273" y="98871"/>
                </a:lnTo>
                <a:lnTo>
                  <a:pt x="131688" y="0"/>
                </a:lnTo>
                <a:lnTo>
                  <a:pt x="103273" y="4735"/>
                </a:lnTo>
                <a:lnTo>
                  <a:pt x="103273" y="7809"/>
                </a:lnTo>
                <a:lnTo>
                  <a:pt x="105876" y="7422"/>
                </a:lnTo>
                <a:lnTo>
                  <a:pt x="107815" y="7228"/>
                </a:lnTo>
                <a:lnTo>
                  <a:pt x="111304" y="7228"/>
                </a:lnTo>
                <a:lnTo>
                  <a:pt x="112938" y="7657"/>
                </a:lnTo>
                <a:lnTo>
                  <a:pt x="113991" y="8516"/>
                </a:lnTo>
                <a:lnTo>
                  <a:pt x="115569" y="10468"/>
                </a:lnTo>
                <a:lnTo>
                  <a:pt x="115569" y="12739"/>
                </a:lnTo>
                <a:lnTo>
                  <a:pt x="114655" y="16395"/>
                </a:lnTo>
                <a:lnTo>
                  <a:pt x="112827" y="22765"/>
                </a:lnTo>
                <a:lnTo>
                  <a:pt x="90312" y="100699"/>
                </a:lnTo>
                <a:lnTo>
                  <a:pt x="88539" y="106902"/>
                </a:lnTo>
                <a:lnTo>
                  <a:pt x="87653" y="111001"/>
                </a:lnTo>
                <a:lnTo>
                  <a:pt x="87653" y="114879"/>
                </a:lnTo>
                <a:lnTo>
                  <a:pt x="88359" y="116541"/>
                </a:lnTo>
                <a:lnTo>
                  <a:pt x="89772" y="117980"/>
                </a:lnTo>
                <a:lnTo>
                  <a:pt x="91184" y="119421"/>
                </a:lnTo>
                <a:lnTo>
                  <a:pt x="92943" y="120141"/>
                </a:lnTo>
                <a:lnTo>
                  <a:pt x="97983" y="120141"/>
                </a:lnTo>
                <a:lnTo>
                  <a:pt x="101085" y="119089"/>
                </a:lnTo>
                <a:lnTo>
                  <a:pt x="104353" y="116983"/>
                </a:lnTo>
                <a:lnTo>
                  <a:pt x="108784" y="114048"/>
                </a:lnTo>
                <a:lnTo>
                  <a:pt x="113631" y="108869"/>
                </a:lnTo>
                <a:close/>
              </a:path>
              <a:path w="261800" h="120141">
                <a:moveTo>
                  <a:pt x="231889" y="107512"/>
                </a:moveTo>
                <a:lnTo>
                  <a:pt x="231003" y="109949"/>
                </a:lnTo>
                <a:lnTo>
                  <a:pt x="229757" y="111694"/>
                </a:lnTo>
                <a:lnTo>
                  <a:pt x="228151" y="112746"/>
                </a:lnTo>
                <a:lnTo>
                  <a:pt x="225880" y="114297"/>
                </a:lnTo>
                <a:lnTo>
                  <a:pt x="222944" y="115073"/>
                </a:lnTo>
                <a:lnTo>
                  <a:pt x="217433" y="115073"/>
                </a:lnTo>
                <a:lnTo>
                  <a:pt x="216519" y="118147"/>
                </a:lnTo>
                <a:lnTo>
                  <a:pt x="260886" y="118147"/>
                </a:lnTo>
                <a:lnTo>
                  <a:pt x="261800" y="115073"/>
                </a:lnTo>
                <a:lnTo>
                  <a:pt x="257535" y="115073"/>
                </a:lnTo>
                <a:lnTo>
                  <a:pt x="254502" y="114685"/>
                </a:lnTo>
                <a:lnTo>
                  <a:pt x="252702" y="113909"/>
                </a:lnTo>
                <a:lnTo>
                  <a:pt x="250902" y="113134"/>
                </a:lnTo>
                <a:lnTo>
                  <a:pt x="249475" y="111943"/>
                </a:lnTo>
                <a:lnTo>
                  <a:pt x="248423" y="110337"/>
                </a:lnTo>
                <a:lnTo>
                  <a:pt x="247592" y="109173"/>
                </a:lnTo>
                <a:lnTo>
                  <a:pt x="247177" y="107484"/>
                </a:lnTo>
                <a:lnTo>
                  <a:pt x="239949" y="30575"/>
                </a:lnTo>
                <a:lnTo>
                  <a:pt x="235628" y="75026"/>
                </a:lnTo>
                <a:lnTo>
                  <a:pt x="207297" y="75026"/>
                </a:lnTo>
                <a:lnTo>
                  <a:pt x="234964" y="81091"/>
                </a:lnTo>
                <a:lnTo>
                  <a:pt x="233634" y="95382"/>
                </a:lnTo>
                <a:lnTo>
                  <a:pt x="233081" y="101751"/>
                </a:lnTo>
                <a:lnTo>
                  <a:pt x="232499" y="105795"/>
                </a:lnTo>
                <a:lnTo>
                  <a:pt x="231889" y="107512"/>
                </a:lnTo>
                <a:close/>
              </a:path>
              <a:path w="261800" h="120141">
                <a:moveTo>
                  <a:pt x="186193" y="94468"/>
                </a:moveTo>
                <a:lnTo>
                  <a:pt x="179990" y="102887"/>
                </a:lnTo>
                <a:lnTo>
                  <a:pt x="175323" y="108384"/>
                </a:lnTo>
                <a:lnTo>
                  <a:pt x="172194" y="110960"/>
                </a:lnTo>
                <a:lnTo>
                  <a:pt x="169064" y="113535"/>
                </a:lnTo>
                <a:lnTo>
                  <a:pt x="165450" y="114906"/>
                </a:lnTo>
                <a:lnTo>
                  <a:pt x="161351" y="115073"/>
                </a:lnTo>
                <a:lnTo>
                  <a:pt x="160437" y="118147"/>
                </a:lnTo>
                <a:lnTo>
                  <a:pt x="193754" y="118147"/>
                </a:lnTo>
                <a:lnTo>
                  <a:pt x="194668" y="115073"/>
                </a:lnTo>
                <a:lnTo>
                  <a:pt x="191344" y="114962"/>
                </a:lnTo>
                <a:lnTo>
                  <a:pt x="188963" y="114269"/>
                </a:lnTo>
                <a:lnTo>
                  <a:pt x="187523" y="112995"/>
                </a:lnTo>
                <a:lnTo>
                  <a:pt x="186083" y="111721"/>
                </a:lnTo>
                <a:lnTo>
                  <a:pt x="185362" y="110198"/>
                </a:lnTo>
                <a:lnTo>
                  <a:pt x="185362" y="107097"/>
                </a:lnTo>
                <a:lnTo>
                  <a:pt x="185695" y="105670"/>
                </a:lnTo>
                <a:lnTo>
                  <a:pt x="186360" y="104147"/>
                </a:lnTo>
                <a:lnTo>
                  <a:pt x="187024" y="102624"/>
                </a:lnTo>
                <a:lnTo>
                  <a:pt x="188658" y="100117"/>
                </a:lnTo>
                <a:lnTo>
                  <a:pt x="191261" y="96628"/>
                </a:lnTo>
                <a:lnTo>
                  <a:pt x="202727" y="81091"/>
                </a:lnTo>
                <a:lnTo>
                  <a:pt x="234964" y="81091"/>
                </a:lnTo>
                <a:lnTo>
                  <a:pt x="207297" y="75026"/>
                </a:lnTo>
                <a:lnTo>
                  <a:pt x="239949" y="30575"/>
                </a:lnTo>
                <a:lnTo>
                  <a:pt x="247177" y="107484"/>
                </a:lnTo>
                <a:lnTo>
                  <a:pt x="247177" y="103884"/>
                </a:lnTo>
                <a:lnTo>
                  <a:pt x="247399" y="101004"/>
                </a:lnTo>
                <a:lnTo>
                  <a:pt x="247842" y="96628"/>
                </a:lnTo>
                <a:lnTo>
                  <a:pt x="256399" y="2908"/>
                </a:lnTo>
                <a:lnTo>
                  <a:pt x="253491" y="2908"/>
                </a:lnTo>
                <a:lnTo>
                  <a:pt x="186193" y="94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1842" y="2118715"/>
            <a:ext cx="61633" cy="68105"/>
          </a:xfrm>
          <a:custGeom>
            <a:avLst/>
            <a:gdLst/>
            <a:ahLst/>
            <a:cxnLst/>
            <a:rect l="l" t="t" r="r" b="b"/>
            <a:pathLst>
              <a:path w="67796" h="77186">
                <a:moveTo>
                  <a:pt x="61177" y="24676"/>
                </a:moveTo>
                <a:lnTo>
                  <a:pt x="63088" y="23734"/>
                </a:lnTo>
                <a:lnTo>
                  <a:pt x="64639" y="21851"/>
                </a:lnTo>
                <a:lnTo>
                  <a:pt x="66743" y="19414"/>
                </a:lnTo>
                <a:lnTo>
                  <a:pt x="67796" y="16479"/>
                </a:lnTo>
                <a:lnTo>
                  <a:pt x="67796" y="9388"/>
                </a:lnTo>
                <a:lnTo>
                  <a:pt x="66300" y="6300"/>
                </a:lnTo>
                <a:lnTo>
                  <a:pt x="63309" y="3781"/>
                </a:lnTo>
                <a:lnTo>
                  <a:pt x="60319" y="1260"/>
                </a:lnTo>
                <a:lnTo>
                  <a:pt x="55804" y="0"/>
                </a:lnTo>
                <a:lnTo>
                  <a:pt x="42068" y="0"/>
                </a:lnTo>
                <a:lnTo>
                  <a:pt x="34216" y="2561"/>
                </a:lnTo>
                <a:lnTo>
                  <a:pt x="26212" y="7685"/>
                </a:lnTo>
                <a:lnTo>
                  <a:pt x="14663" y="17343"/>
                </a:lnTo>
                <a:lnTo>
                  <a:pt x="7103" y="27667"/>
                </a:lnTo>
                <a:lnTo>
                  <a:pt x="1695" y="40355"/>
                </a:lnTo>
                <a:lnTo>
                  <a:pt x="0" y="52676"/>
                </a:lnTo>
                <a:lnTo>
                  <a:pt x="0" y="60154"/>
                </a:lnTo>
                <a:lnTo>
                  <a:pt x="2201" y="66108"/>
                </a:lnTo>
                <a:lnTo>
                  <a:pt x="6605" y="70539"/>
                </a:lnTo>
                <a:lnTo>
                  <a:pt x="11008" y="74970"/>
                </a:lnTo>
                <a:lnTo>
                  <a:pt x="17142" y="77186"/>
                </a:lnTo>
                <a:lnTo>
                  <a:pt x="31544" y="77186"/>
                </a:lnTo>
                <a:lnTo>
                  <a:pt x="37747" y="75566"/>
                </a:lnTo>
                <a:lnTo>
                  <a:pt x="43619" y="72326"/>
                </a:lnTo>
                <a:lnTo>
                  <a:pt x="49490" y="69085"/>
                </a:lnTo>
                <a:lnTo>
                  <a:pt x="55306" y="64004"/>
                </a:lnTo>
                <a:lnTo>
                  <a:pt x="61066" y="57079"/>
                </a:lnTo>
                <a:lnTo>
                  <a:pt x="58657" y="54919"/>
                </a:lnTo>
                <a:lnTo>
                  <a:pt x="53450" y="60513"/>
                </a:lnTo>
                <a:lnTo>
                  <a:pt x="48756" y="64377"/>
                </a:lnTo>
                <a:lnTo>
                  <a:pt x="44574" y="66509"/>
                </a:lnTo>
                <a:lnTo>
                  <a:pt x="40392" y="68642"/>
                </a:lnTo>
                <a:lnTo>
                  <a:pt x="36169" y="69708"/>
                </a:lnTo>
                <a:lnTo>
                  <a:pt x="26365" y="69708"/>
                </a:lnTo>
                <a:lnTo>
                  <a:pt x="21989" y="68060"/>
                </a:lnTo>
                <a:lnTo>
                  <a:pt x="18776" y="64765"/>
                </a:lnTo>
                <a:lnTo>
                  <a:pt x="15564" y="61469"/>
                </a:lnTo>
                <a:lnTo>
                  <a:pt x="13958" y="56997"/>
                </a:lnTo>
                <a:lnTo>
                  <a:pt x="13969" y="50301"/>
                </a:lnTo>
                <a:lnTo>
                  <a:pt x="15803" y="38029"/>
                </a:lnTo>
                <a:lnTo>
                  <a:pt x="20770" y="25756"/>
                </a:lnTo>
                <a:lnTo>
                  <a:pt x="24537" y="18721"/>
                </a:lnTo>
                <a:lnTo>
                  <a:pt x="29079" y="13293"/>
                </a:lnTo>
                <a:lnTo>
                  <a:pt x="34396" y="9472"/>
                </a:lnTo>
                <a:lnTo>
                  <a:pt x="39714" y="5649"/>
                </a:lnTo>
                <a:lnTo>
                  <a:pt x="45086" y="3738"/>
                </a:lnTo>
                <a:lnTo>
                  <a:pt x="53450" y="3738"/>
                </a:lnTo>
                <a:lnTo>
                  <a:pt x="55721" y="4293"/>
                </a:lnTo>
                <a:lnTo>
                  <a:pt x="57327" y="5400"/>
                </a:lnTo>
                <a:lnTo>
                  <a:pt x="58906" y="7145"/>
                </a:lnTo>
                <a:lnTo>
                  <a:pt x="58906" y="8918"/>
                </a:lnTo>
                <a:lnTo>
                  <a:pt x="58214" y="10607"/>
                </a:lnTo>
                <a:lnTo>
                  <a:pt x="56123" y="12753"/>
                </a:lnTo>
                <a:lnTo>
                  <a:pt x="53963" y="15066"/>
                </a:lnTo>
                <a:lnTo>
                  <a:pt x="53132" y="16838"/>
                </a:lnTo>
                <a:lnTo>
                  <a:pt x="52924" y="18860"/>
                </a:lnTo>
                <a:lnTo>
                  <a:pt x="52924" y="20522"/>
                </a:lnTo>
                <a:lnTo>
                  <a:pt x="53492" y="21906"/>
                </a:lnTo>
                <a:lnTo>
                  <a:pt x="55763" y="24122"/>
                </a:lnTo>
                <a:lnTo>
                  <a:pt x="57189" y="24676"/>
                </a:lnTo>
                <a:lnTo>
                  <a:pt x="61177" y="24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2154" y="2118715"/>
            <a:ext cx="61633" cy="68105"/>
          </a:xfrm>
          <a:custGeom>
            <a:avLst/>
            <a:gdLst/>
            <a:ahLst/>
            <a:cxnLst/>
            <a:rect l="l" t="t" r="r" b="b"/>
            <a:pathLst>
              <a:path w="67796" h="77186">
                <a:moveTo>
                  <a:pt x="61177" y="24676"/>
                </a:moveTo>
                <a:lnTo>
                  <a:pt x="63088" y="23734"/>
                </a:lnTo>
                <a:lnTo>
                  <a:pt x="64639" y="21851"/>
                </a:lnTo>
                <a:lnTo>
                  <a:pt x="66744" y="19414"/>
                </a:lnTo>
                <a:lnTo>
                  <a:pt x="67796" y="16479"/>
                </a:lnTo>
                <a:lnTo>
                  <a:pt x="67796" y="9388"/>
                </a:lnTo>
                <a:lnTo>
                  <a:pt x="66301" y="6300"/>
                </a:lnTo>
                <a:lnTo>
                  <a:pt x="63310" y="3781"/>
                </a:lnTo>
                <a:lnTo>
                  <a:pt x="60318" y="1260"/>
                </a:lnTo>
                <a:lnTo>
                  <a:pt x="55804" y="0"/>
                </a:lnTo>
                <a:lnTo>
                  <a:pt x="42068" y="0"/>
                </a:lnTo>
                <a:lnTo>
                  <a:pt x="34216" y="2561"/>
                </a:lnTo>
                <a:lnTo>
                  <a:pt x="26212" y="7685"/>
                </a:lnTo>
                <a:lnTo>
                  <a:pt x="14664" y="17343"/>
                </a:lnTo>
                <a:lnTo>
                  <a:pt x="7103" y="27667"/>
                </a:lnTo>
                <a:lnTo>
                  <a:pt x="1695" y="40355"/>
                </a:lnTo>
                <a:lnTo>
                  <a:pt x="0" y="52676"/>
                </a:lnTo>
                <a:lnTo>
                  <a:pt x="0" y="60154"/>
                </a:lnTo>
                <a:lnTo>
                  <a:pt x="2201" y="66108"/>
                </a:lnTo>
                <a:lnTo>
                  <a:pt x="6605" y="70539"/>
                </a:lnTo>
                <a:lnTo>
                  <a:pt x="11008" y="74970"/>
                </a:lnTo>
                <a:lnTo>
                  <a:pt x="17142" y="77186"/>
                </a:lnTo>
                <a:lnTo>
                  <a:pt x="31544" y="77186"/>
                </a:lnTo>
                <a:lnTo>
                  <a:pt x="37747" y="75566"/>
                </a:lnTo>
                <a:lnTo>
                  <a:pt x="43618" y="72326"/>
                </a:lnTo>
                <a:lnTo>
                  <a:pt x="49490" y="69085"/>
                </a:lnTo>
                <a:lnTo>
                  <a:pt x="55306" y="64004"/>
                </a:lnTo>
                <a:lnTo>
                  <a:pt x="61066" y="57079"/>
                </a:lnTo>
                <a:lnTo>
                  <a:pt x="58657" y="54919"/>
                </a:lnTo>
                <a:lnTo>
                  <a:pt x="53450" y="60513"/>
                </a:lnTo>
                <a:lnTo>
                  <a:pt x="48756" y="64377"/>
                </a:lnTo>
                <a:lnTo>
                  <a:pt x="44574" y="66509"/>
                </a:lnTo>
                <a:lnTo>
                  <a:pt x="40392" y="68642"/>
                </a:lnTo>
                <a:lnTo>
                  <a:pt x="36169" y="69708"/>
                </a:lnTo>
                <a:lnTo>
                  <a:pt x="26365" y="69708"/>
                </a:lnTo>
                <a:lnTo>
                  <a:pt x="21989" y="68060"/>
                </a:lnTo>
                <a:lnTo>
                  <a:pt x="18776" y="64765"/>
                </a:lnTo>
                <a:lnTo>
                  <a:pt x="15564" y="61469"/>
                </a:lnTo>
                <a:lnTo>
                  <a:pt x="13958" y="56997"/>
                </a:lnTo>
                <a:lnTo>
                  <a:pt x="13969" y="50301"/>
                </a:lnTo>
                <a:lnTo>
                  <a:pt x="15803" y="38029"/>
                </a:lnTo>
                <a:lnTo>
                  <a:pt x="20770" y="25756"/>
                </a:lnTo>
                <a:lnTo>
                  <a:pt x="24537" y="18721"/>
                </a:lnTo>
                <a:lnTo>
                  <a:pt x="29079" y="13293"/>
                </a:lnTo>
                <a:lnTo>
                  <a:pt x="34396" y="9472"/>
                </a:lnTo>
                <a:lnTo>
                  <a:pt x="39714" y="5649"/>
                </a:lnTo>
                <a:lnTo>
                  <a:pt x="45086" y="3738"/>
                </a:lnTo>
                <a:lnTo>
                  <a:pt x="53450" y="3738"/>
                </a:lnTo>
                <a:lnTo>
                  <a:pt x="55721" y="4293"/>
                </a:lnTo>
                <a:lnTo>
                  <a:pt x="57327" y="5400"/>
                </a:lnTo>
                <a:lnTo>
                  <a:pt x="58906" y="7145"/>
                </a:lnTo>
                <a:lnTo>
                  <a:pt x="58906" y="8918"/>
                </a:lnTo>
                <a:lnTo>
                  <a:pt x="58214" y="10607"/>
                </a:lnTo>
                <a:lnTo>
                  <a:pt x="56123" y="12753"/>
                </a:lnTo>
                <a:lnTo>
                  <a:pt x="53963" y="15066"/>
                </a:lnTo>
                <a:lnTo>
                  <a:pt x="53132" y="16838"/>
                </a:lnTo>
                <a:lnTo>
                  <a:pt x="52924" y="18860"/>
                </a:lnTo>
                <a:lnTo>
                  <a:pt x="52924" y="20522"/>
                </a:lnTo>
                <a:lnTo>
                  <a:pt x="53492" y="21906"/>
                </a:lnTo>
                <a:lnTo>
                  <a:pt x="55763" y="24122"/>
                </a:lnTo>
                <a:lnTo>
                  <a:pt x="57189" y="24676"/>
                </a:lnTo>
                <a:lnTo>
                  <a:pt x="61177" y="24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0123" y="2118715"/>
            <a:ext cx="66995" cy="68105"/>
          </a:xfrm>
          <a:custGeom>
            <a:avLst/>
            <a:gdLst/>
            <a:ahLst/>
            <a:cxnLst/>
            <a:rect l="l" t="t" r="r" b="b"/>
            <a:pathLst>
              <a:path w="73695" h="77186">
                <a:moveTo>
                  <a:pt x="67090" y="50682"/>
                </a:moveTo>
                <a:lnTo>
                  <a:pt x="67164" y="50543"/>
                </a:lnTo>
                <a:lnTo>
                  <a:pt x="72062" y="38336"/>
                </a:lnTo>
                <a:lnTo>
                  <a:pt x="73695" y="26005"/>
                </a:lnTo>
                <a:lnTo>
                  <a:pt x="73695" y="18306"/>
                </a:lnTo>
                <a:lnTo>
                  <a:pt x="71327" y="12047"/>
                </a:lnTo>
                <a:lnTo>
                  <a:pt x="66591" y="7228"/>
                </a:lnTo>
                <a:lnTo>
                  <a:pt x="61855" y="2409"/>
                </a:lnTo>
                <a:lnTo>
                  <a:pt x="55832" y="0"/>
                </a:lnTo>
                <a:lnTo>
                  <a:pt x="41209" y="0"/>
                </a:lnTo>
                <a:lnTo>
                  <a:pt x="33635" y="2382"/>
                </a:lnTo>
                <a:lnTo>
                  <a:pt x="25797" y="7145"/>
                </a:lnTo>
                <a:lnTo>
                  <a:pt x="14663" y="16169"/>
                </a:lnTo>
                <a:lnTo>
                  <a:pt x="7020" y="26587"/>
                </a:lnTo>
                <a:lnTo>
                  <a:pt x="1742" y="38909"/>
                </a:lnTo>
                <a:lnTo>
                  <a:pt x="0" y="51097"/>
                </a:lnTo>
                <a:lnTo>
                  <a:pt x="0" y="58796"/>
                </a:lnTo>
                <a:lnTo>
                  <a:pt x="2395" y="65069"/>
                </a:lnTo>
                <a:lnTo>
                  <a:pt x="7186" y="69916"/>
                </a:lnTo>
                <a:lnTo>
                  <a:pt x="11978" y="74763"/>
                </a:lnTo>
                <a:lnTo>
                  <a:pt x="18167" y="77186"/>
                </a:lnTo>
                <a:lnTo>
                  <a:pt x="17613" y="68753"/>
                </a:lnTo>
                <a:lnTo>
                  <a:pt x="14954" y="65900"/>
                </a:lnTo>
                <a:lnTo>
                  <a:pt x="13625" y="61843"/>
                </a:lnTo>
                <a:lnTo>
                  <a:pt x="13625" y="56581"/>
                </a:lnTo>
                <a:lnTo>
                  <a:pt x="14545" y="46214"/>
                </a:lnTo>
                <a:lnTo>
                  <a:pt x="17956" y="34037"/>
                </a:lnTo>
                <a:lnTo>
                  <a:pt x="23886" y="21809"/>
                </a:lnTo>
                <a:lnTo>
                  <a:pt x="26127" y="18234"/>
                </a:lnTo>
                <a:lnTo>
                  <a:pt x="35855" y="7799"/>
                </a:lnTo>
                <a:lnTo>
                  <a:pt x="46360" y="4320"/>
                </a:lnTo>
                <a:lnTo>
                  <a:pt x="50348" y="4320"/>
                </a:lnTo>
                <a:lnTo>
                  <a:pt x="53603" y="5691"/>
                </a:lnTo>
                <a:lnTo>
                  <a:pt x="56123" y="8433"/>
                </a:lnTo>
                <a:lnTo>
                  <a:pt x="58643" y="11175"/>
                </a:lnTo>
                <a:lnTo>
                  <a:pt x="59903" y="15121"/>
                </a:lnTo>
                <a:lnTo>
                  <a:pt x="59903" y="20272"/>
                </a:lnTo>
                <a:lnTo>
                  <a:pt x="58917" y="31348"/>
                </a:lnTo>
                <a:lnTo>
                  <a:pt x="55501" y="43551"/>
                </a:lnTo>
                <a:lnTo>
                  <a:pt x="49642" y="55626"/>
                </a:lnTo>
                <a:lnTo>
                  <a:pt x="47701" y="58743"/>
                </a:lnTo>
                <a:lnTo>
                  <a:pt x="37982" y="69459"/>
                </a:lnTo>
                <a:lnTo>
                  <a:pt x="27666" y="73032"/>
                </a:lnTo>
                <a:lnTo>
                  <a:pt x="23623" y="73032"/>
                </a:lnTo>
                <a:lnTo>
                  <a:pt x="20272" y="71605"/>
                </a:lnTo>
                <a:lnTo>
                  <a:pt x="25756" y="77186"/>
                </a:lnTo>
                <a:lnTo>
                  <a:pt x="33178" y="77186"/>
                </a:lnTo>
                <a:lnTo>
                  <a:pt x="40821" y="74804"/>
                </a:lnTo>
                <a:lnTo>
                  <a:pt x="48687" y="70041"/>
                </a:lnTo>
                <a:lnTo>
                  <a:pt x="49832" y="69327"/>
                </a:lnTo>
                <a:lnTo>
                  <a:pt x="59635" y="61150"/>
                </a:lnTo>
                <a:lnTo>
                  <a:pt x="67090" y="50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66135" y="2179380"/>
            <a:ext cx="7402" cy="7441"/>
          </a:xfrm>
          <a:custGeom>
            <a:avLst/>
            <a:gdLst/>
            <a:ahLst/>
            <a:cxnLst/>
            <a:rect l="l" t="t" r="r" b="b"/>
            <a:pathLst>
              <a:path w="8142" h="8433">
                <a:moveTo>
                  <a:pt x="2658" y="2852"/>
                </a:moveTo>
                <a:lnTo>
                  <a:pt x="0" y="0"/>
                </a:lnTo>
                <a:lnTo>
                  <a:pt x="553" y="8433"/>
                </a:lnTo>
                <a:lnTo>
                  <a:pt x="8142" y="8433"/>
                </a:lnTo>
                <a:lnTo>
                  <a:pt x="2658" y="2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27467" y="2118715"/>
            <a:ext cx="68280" cy="68105"/>
          </a:xfrm>
          <a:custGeom>
            <a:avLst/>
            <a:gdLst/>
            <a:ahLst/>
            <a:cxnLst/>
            <a:rect l="l" t="t" r="r" b="b"/>
            <a:pathLst>
              <a:path w="75108" h="77186">
                <a:moveTo>
                  <a:pt x="16755" y="1191"/>
                </a:moveTo>
                <a:lnTo>
                  <a:pt x="13210" y="3572"/>
                </a:lnTo>
                <a:lnTo>
                  <a:pt x="8557" y="6619"/>
                </a:lnTo>
                <a:lnTo>
                  <a:pt x="4154" y="11354"/>
                </a:lnTo>
                <a:lnTo>
                  <a:pt x="0" y="17780"/>
                </a:lnTo>
                <a:lnTo>
                  <a:pt x="2575" y="19608"/>
                </a:lnTo>
                <a:lnTo>
                  <a:pt x="6674" y="14290"/>
                </a:lnTo>
                <a:lnTo>
                  <a:pt x="9305" y="11216"/>
                </a:lnTo>
                <a:lnTo>
                  <a:pt x="11631" y="9554"/>
                </a:lnTo>
                <a:lnTo>
                  <a:pt x="13958" y="9139"/>
                </a:lnTo>
                <a:lnTo>
                  <a:pt x="15495" y="9846"/>
                </a:lnTo>
                <a:lnTo>
                  <a:pt x="16201" y="11549"/>
                </a:lnTo>
                <a:lnTo>
                  <a:pt x="16201" y="13044"/>
                </a:lnTo>
                <a:lnTo>
                  <a:pt x="15315" y="16866"/>
                </a:lnTo>
                <a:lnTo>
                  <a:pt x="13542" y="23014"/>
                </a:lnTo>
                <a:lnTo>
                  <a:pt x="6314" y="48688"/>
                </a:lnTo>
                <a:lnTo>
                  <a:pt x="3877" y="57273"/>
                </a:lnTo>
                <a:lnTo>
                  <a:pt x="2658" y="63643"/>
                </a:lnTo>
                <a:lnTo>
                  <a:pt x="2658" y="70511"/>
                </a:lnTo>
                <a:lnTo>
                  <a:pt x="3544" y="72754"/>
                </a:lnTo>
                <a:lnTo>
                  <a:pt x="5317" y="74527"/>
                </a:lnTo>
                <a:lnTo>
                  <a:pt x="7089" y="76299"/>
                </a:lnTo>
                <a:lnTo>
                  <a:pt x="9250" y="77186"/>
                </a:lnTo>
                <a:lnTo>
                  <a:pt x="17226" y="77186"/>
                </a:lnTo>
                <a:lnTo>
                  <a:pt x="23111" y="74250"/>
                </a:lnTo>
                <a:lnTo>
                  <a:pt x="29453" y="68379"/>
                </a:lnTo>
                <a:lnTo>
                  <a:pt x="36931" y="60136"/>
                </a:lnTo>
                <a:lnTo>
                  <a:pt x="44541" y="49729"/>
                </a:lnTo>
                <a:lnTo>
                  <a:pt x="53090" y="36391"/>
                </a:lnTo>
                <a:lnTo>
                  <a:pt x="52050" y="39843"/>
                </a:lnTo>
                <a:lnTo>
                  <a:pt x="47767" y="54510"/>
                </a:lnTo>
                <a:lnTo>
                  <a:pt x="45530" y="63145"/>
                </a:lnTo>
                <a:lnTo>
                  <a:pt x="44809" y="66246"/>
                </a:lnTo>
                <a:lnTo>
                  <a:pt x="44450" y="68739"/>
                </a:lnTo>
                <a:lnTo>
                  <a:pt x="44450" y="72561"/>
                </a:lnTo>
                <a:lnTo>
                  <a:pt x="45059" y="74139"/>
                </a:lnTo>
                <a:lnTo>
                  <a:pt x="47496" y="76576"/>
                </a:lnTo>
                <a:lnTo>
                  <a:pt x="49185" y="77186"/>
                </a:lnTo>
                <a:lnTo>
                  <a:pt x="54170" y="77186"/>
                </a:lnTo>
                <a:lnTo>
                  <a:pt x="57106" y="76134"/>
                </a:lnTo>
                <a:lnTo>
                  <a:pt x="60152" y="74028"/>
                </a:lnTo>
                <a:lnTo>
                  <a:pt x="64749" y="70761"/>
                </a:lnTo>
                <a:lnTo>
                  <a:pt x="69236" y="65665"/>
                </a:lnTo>
                <a:lnTo>
                  <a:pt x="73612" y="58741"/>
                </a:lnTo>
                <a:lnTo>
                  <a:pt x="71120" y="56830"/>
                </a:lnTo>
                <a:lnTo>
                  <a:pt x="66522" y="62812"/>
                </a:lnTo>
                <a:lnTo>
                  <a:pt x="63656" y="66233"/>
                </a:lnTo>
                <a:lnTo>
                  <a:pt x="61385" y="67950"/>
                </a:lnTo>
                <a:lnTo>
                  <a:pt x="59405" y="68379"/>
                </a:lnTo>
                <a:lnTo>
                  <a:pt x="57591" y="67202"/>
                </a:lnTo>
                <a:lnTo>
                  <a:pt x="57411" y="65471"/>
                </a:lnTo>
                <a:lnTo>
                  <a:pt x="57411" y="63532"/>
                </a:lnTo>
                <a:lnTo>
                  <a:pt x="58491" y="58879"/>
                </a:lnTo>
                <a:lnTo>
                  <a:pt x="60651" y="51513"/>
                </a:lnTo>
                <a:lnTo>
                  <a:pt x="75108" y="1994"/>
                </a:lnTo>
                <a:lnTo>
                  <a:pt x="62479" y="1994"/>
                </a:lnTo>
                <a:lnTo>
                  <a:pt x="60651" y="8308"/>
                </a:lnTo>
                <a:lnTo>
                  <a:pt x="59585" y="11789"/>
                </a:lnTo>
                <a:lnTo>
                  <a:pt x="54903" y="25177"/>
                </a:lnTo>
                <a:lnTo>
                  <a:pt x="50473" y="34605"/>
                </a:lnTo>
                <a:lnTo>
                  <a:pt x="47288" y="40116"/>
                </a:lnTo>
                <a:lnTo>
                  <a:pt x="43245" y="46015"/>
                </a:lnTo>
                <a:lnTo>
                  <a:pt x="38343" y="52302"/>
                </a:lnTo>
                <a:lnTo>
                  <a:pt x="33441" y="58589"/>
                </a:lnTo>
                <a:lnTo>
                  <a:pt x="29522" y="62646"/>
                </a:lnTo>
                <a:lnTo>
                  <a:pt x="26586" y="64474"/>
                </a:lnTo>
                <a:lnTo>
                  <a:pt x="23651" y="66302"/>
                </a:lnTo>
                <a:lnTo>
                  <a:pt x="21269" y="67216"/>
                </a:lnTo>
                <a:lnTo>
                  <a:pt x="19441" y="67216"/>
                </a:lnTo>
                <a:lnTo>
                  <a:pt x="17350" y="66897"/>
                </a:lnTo>
                <a:lnTo>
                  <a:pt x="15965" y="65623"/>
                </a:lnTo>
                <a:lnTo>
                  <a:pt x="15619" y="63726"/>
                </a:lnTo>
                <a:lnTo>
                  <a:pt x="15619" y="61787"/>
                </a:lnTo>
                <a:lnTo>
                  <a:pt x="16699" y="57163"/>
                </a:lnTo>
                <a:lnTo>
                  <a:pt x="18860" y="49851"/>
                </a:lnTo>
                <a:lnTo>
                  <a:pt x="26669" y="23014"/>
                </a:lnTo>
                <a:lnTo>
                  <a:pt x="28885" y="15315"/>
                </a:lnTo>
                <a:lnTo>
                  <a:pt x="29993" y="9970"/>
                </a:lnTo>
                <a:lnTo>
                  <a:pt x="29993" y="4930"/>
                </a:lnTo>
                <a:lnTo>
                  <a:pt x="29342" y="3254"/>
                </a:lnTo>
                <a:lnTo>
                  <a:pt x="26738" y="650"/>
                </a:lnTo>
                <a:lnTo>
                  <a:pt x="25063" y="0"/>
                </a:lnTo>
                <a:lnTo>
                  <a:pt x="20023" y="0"/>
                </a:lnTo>
                <a:lnTo>
                  <a:pt x="16755" y="1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5569" y="2118715"/>
            <a:ext cx="68128" cy="68105"/>
          </a:xfrm>
          <a:custGeom>
            <a:avLst/>
            <a:gdLst/>
            <a:ahLst/>
            <a:cxnLst/>
            <a:rect l="l" t="t" r="r" b="b"/>
            <a:pathLst>
              <a:path w="74941" h="77186">
                <a:moveTo>
                  <a:pt x="41569" y="18320"/>
                </a:moveTo>
                <a:lnTo>
                  <a:pt x="45834" y="14207"/>
                </a:lnTo>
                <a:lnTo>
                  <a:pt x="49933" y="11715"/>
                </a:lnTo>
                <a:lnTo>
                  <a:pt x="52093" y="10385"/>
                </a:lnTo>
                <a:lnTo>
                  <a:pt x="53949" y="9721"/>
                </a:lnTo>
                <a:lnTo>
                  <a:pt x="55500" y="9721"/>
                </a:lnTo>
                <a:lnTo>
                  <a:pt x="57438" y="10067"/>
                </a:lnTo>
                <a:lnTo>
                  <a:pt x="58878" y="11452"/>
                </a:lnTo>
                <a:lnTo>
                  <a:pt x="59238" y="13460"/>
                </a:lnTo>
                <a:lnTo>
                  <a:pt x="59238" y="15786"/>
                </a:lnTo>
                <a:lnTo>
                  <a:pt x="58629" y="19026"/>
                </a:lnTo>
                <a:lnTo>
                  <a:pt x="57411" y="23181"/>
                </a:lnTo>
                <a:lnTo>
                  <a:pt x="47773" y="56581"/>
                </a:lnTo>
                <a:lnTo>
                  <a:pt x="45890" y="63061"/>
                </a:lnTo>
                <a:lnTo>
                  <a:pt x="44948" y="67631"/>
                </a:lnTo>
                <a:lnTo>
                  <a:pt x="44948" y="72395"/>
                </a:lnTo>
                <a:lnTo>
                  <a:pt x="45557" y="74070"/>
                </a:lnTo>
                <a:lnTo>
                  <a:pt x="47994" y="76563"/>
                </a:lnTo>
                <a:lnTo>
                  <a:pt x="49628" y="77186"/>
                </a:lnTo>
                <a:lnTo>
                  <a:pt x="54226" y="77186"/>
                </a:lnTo>
                <a:lnTo>
                  <a:pt x="57106" y="76106"/>
                </a:lnTo>
                <a:lnTo>
                  <a:pt x="60318" y="73946"/>
                </a:lnTo>
                <a:lnTo>
                  <a:pt x="64916" y="70788"/>
                </a:lnTo>
                <a:lnTo>
                  <a:pt x="69790" y="65526"/>
                </a:lnTo>
                <a:lnTo>
                  <a:pt x="74941" y="58159"/>
                </a:lnTo>
                <a:lnTo>
                  <a:pt x="72366" y="56581"/>
                </a:lnTo>
                <a:lnTo>
                  <a:pt x="68876" y="61344"/>
                </a:lnTo>
                <a:lnTo>
                  <a:pt x="65663" y="64889"/>
                </a:lnTo>
                <a:lnTo>
                  <a:pt x="62728" y="67216"/>
                </a:lnTo>
                <a:lnTo>
                  <a:pt x="60983" y="68296"/>
                </a:lnTo>
                <a:lnTo>
                  <a:pt x="59349" y="68032"/>
                </a:lnTo>
                <a:lnTo>
                  <a:pt x="58241" y="66330"/>
                </a:lnTo>
                <a:lnTo>
                  <a:pt x="58241" y="64668"/>
                </a:lnTo>
                <a:lnTo>
                  <a:pt x="58823" y="62203"/>
                </a:lnTo>
                <a:lnTo>
                  <a:pt x="59986" y="58159"/>
                </a:lnTo>
                <a:lnTo>
                  <a:pt x="70122" y="23181"/>
                </a:lnTo>
                <a:lnTo>
                  <a:pt x="71729" y="17641"/>
                </a:lnTo>
                <a:lnTo>
                  <a:pt x="72532" y="13210"/>
                </a:lnTo>
                <a:lnTo>
                  <a:pt x="72532" y="6951"/>
                </a:lnTo>
                <a:lnTo>
                  <a:pt x="71632" y="4570"/>
                </a:lnTo>
                <a:lnTo>
                  <a:pt x="69832" y="2742"/>
                </a:lnTo>
                <a:lnTo>
                  <a:pt x="68031" y="913"/>
                </a:lnTo>
                <a:lnTo>
                  <a:pt x="65746" y="0"/>
                </a:lnTo>
                <a:lnTo>
                  <a:pt x="57881" y="0"/>
                </a:lnTo>
                <a:lnTo>
                  <a:pt x="52578" y="2437"/>
                </a:lnTo>
                <a:lnTo>
                  <a:pt x="47067" y="7312"/>
                </a:lnTo>
                <a:lnTo>
                  <a:pt x="40532" y="14204"/>
                </a:lnTo>
                <a:lnTo>
                  <a:pt x="32681" y="24293"/>
                </a:lnTo>
                <a:lnTo>
                  <a:pt x="23263" y="37804"/>
                </a:lnTo>
                <a:lnTo>
                  <a:pt x="34313" y="0"/>
                </a:lnTo>
                <a:lnTo>
                  <a:pt x="5566" y="5151"/>
                </a:lnTo>
                <a:lnTo>
                  <a:pt x="6064" y="8142"/>
                </a:lnTo>
                <a:lnTo>
                  <a:pt x="9221" y="7644"/>
                </a:lnTo>
                <a:lnTo>
                  <a:pt x="10883" y="7422"/>
                </a:lnTo>
                <a:lnTo>
                  <a:pt x="12711" y="7312"/>
                </a:lnTo>
                <a:lnTo>
                  <a:pt x="14151" y="7312"/>
                </a:lnTo>
                <a:lnTo>
                  <a:pt x="16325" y="8682"/>
                </a:lnTo>
                <a:lnTo>
                  <a:pt x="17779" y="10662"/>
                </a:lnTo>
                <a:lnTo>
                  <a:pt x="17779" y="13155"/>
                </a:lnTo>
                <a:lnTo>
                  <a:pt x="16893" y="16922"/>
                </a:lnTo>
                <a:lnTo>
                  <a:pt x="15121" y="23181"/>
                </a:lnTo>
                <a:lnTo>
                  <a:pt x="0" y="75192"/>
                </a:lnTo>
                <a:lnTo>
                  <a:pt x="12462" y="75192"/>
                </a:lnTo>
                <a:lnTo>
                  <a:pt x="16616" y="61483"/>
                </a:lnTo>
                <a:lnTo>
                  <a:pt x="18333" y="55888"/>
                </a:lnTo>
                <a:lnTo>
                  <a:pt x="20493" y="50737"/>
                </a:lnTo>
                <a:lnTo>
                  <a:pt x="23097" y="46029"/>
                </a:lnTo>
                <a:lnTo>
                  <a:pt x="30487" y="33561"/>
                </a:lnTo>
                <a:lnTo>
                  <a:pt x="37138" y="24053"/>
                </a:lnTo>
                <a:lnTo>
                  <a:pt x="41569" y="18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6538" y="2100533"/>
            <a:ext cx="39805" cy="86286"/>
          </a:xfrm>
          <a:custGeom>
            <a:avLst/>
            <a:gdLst/>
            <a:ahLst/>
            <a:cxnLst/>
            <a:rect l="l" t="t" r="r" b="b"/>
            <a:pathLst>
              <a:path w="43785" h="97791">
                <a:moveTo>
                  <a:pt x="775" y="93983"/>
                </a:moveTo>
                <a:lnTo>
                  <a:pt x="2326" y="95506"/>
                </a:lnTo>
                <a:lnTo>
                  <a:pt x="3877" y="97030"/>
                </a:lnTo>
                <a:lnTo>
                  <a:pt x="5871" y="97791"/>
                </a:lnTo>
                <a:lnTo>
                  <a:pt x="11465" y="97791"/>
                </a:lnTo>
                <a:lnTo>
                  <a:pt x="14595" y="96739"/>
                </a:lnTo>
                <a:lnTo>
                  <a:pt x="17696" y="94634"/>
                </a:lnTo>
                <a:lnTo>
                  <a:pt x="22238" y="91588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0" y="85965"/>
                </a:lnTo>
                <a:lnTo>
                  <a:pt x="20521" y="87073"/>
                </a:lnTo>
                <a:lnTo>
                  <a:pt x="18250" y="89012"/>
                </a:lnTo>
                <a:lnTo>
                  <a:pt x="16423" y="89981"/>
                </a:lnTo>
                <a:lnTo>
                  <a:pt x="14429" y="89981"/>
                </a:lnTo>
                <a:lnTo>
                  <a:pt x="13016" y="88735"/>
                </a:lnTo>
                <a:lnTo>
                  <a:pt x="12795" y="87073"/>
                </a:lnTo>
                <a:lnTo>
                  <a:pt x="12795" y="85522"/>
                </a:lnTo>
                <a:lnTo>
                  <a:pt x="13570" y="82116"/>
                </a:lnTo>
                <a:lnTo>
                  <a:pt x="15121" y="76853"/>
                </a:lnTo>
                <a:lnTo>
                  <a:pt x="29411" y="27833"/>
                </a:lnTo>
                <a:lnTo>
                  <a:pt x="42373" y="27833"/>
                </a:lnTo>
                <a:lnTo>
                  <a:pt x="43785" y="22599"/>
                </a:lnTo>
                <a:lnTo>
                  <a:pt x="30740" y="22599"/>
                </a:lnTo>
                <a:lnTo>
                  <a:pt x="37221" y="0"/>
                </a:lnTo>
                <a:lnTo>
                  <a:pt x="33565" y="0"/>
                </a:lnTo>
                <a:lnTo>
                  <a:pt x="28580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79" y="20453"/>
                </a:lnTo>
                <a:lnTo>
                  <a:pt x="10911" y="22931"/>
                </a:lnTo>
                <a:lnTo>
                  <a:pt x="4818" y="24593"/>
                </a:lnTo>
                <a:lnTo>
                  <a:pt x="3988" y="27833"/>
                </a:lnTo>
                <a:lnTo>
                  <a:pt x="16533" y="27833"/>
                </a:lnTo>
                <a:lnTo>
                  <a:pt x="2658" y="75939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1144" y="2089610"/>
            <a:ext cx="193475" cy="127853"/>
          </a:xfrm>
          <a:custGeom>
            <a:avLst/>
            <a:gdLst/>
            <a:ahLst/>
            <a:cxnLst/>
            <a:rect l="l" t="t" r="r" b="b"/>
            <a:pathLst>
              <a:path w="212823" h="144900">
                <a:moveTo>
                  <a:pt x="23249" y="12532"/>
                </a:moveTo>
                <a:lnTo>
                  <a:pt x="24883" y="14165"/>
                </a:lnTo>
                <a:lnTo>
                  <a:pt x="26517" y="15799"/>
                </a:lnTo>
                <a:lnTo>
                  <a:pt x="28470" y="16616"/>
                </a:lnTo>
                <a:lnTo>
                  <a:pt x="33012" y="16616"/>
                </a:lnTo>
                <a:lnTo>
                  <a:pt x="34964" y="15799"/>
                </a:lnTo>
                <a:lnTo>
                  <a:pt x="36598" y="14165"/>
                </a:lnTo>
                <a:lnTo>
                  <a:pt x="38232" y="12532"/>
                </a:lnTo>
                <a:lnTo>
                  <a:pt x="39049" y="10579"/>
                </a:lnTo>
                <a:lnTo>
                  <a:pt x="39049" y="5982"/>
                </a:lnTo>
                <a:lnTo>
                  <a:pt x="38246" y="4015"/>
                </a:lnTo>
                <a:lnTo>
                  <a:pt x="36639" y="2409"/>
                </a:lnTo>
                <a:lnTo>
                  <a:pt x="35033" y="802"/>
                </a:lnTo>
                <a:lnTo>
                  <a:pt x="33067" y="0"/>
                </a:lnTo>
                <a:lnTo>
                  <a:pt x="28414" y="0"/>
                </a:lnTo>
                <a:lnTo>
                  <a:pt x="26448" y="802"/>
                </a:lnTo>
                <a:lnTo>
                  <a:pt x="24842" y="2409"/>
                </a:lnTo>
                <a:lnTo>
                  <a:pt x="23235" y="4015"/>
                </a:lnTo>
                <a:lnTo>
                  <a:pt x="22432" y="5982"/>
                </a:lnTo>
                <a:lnTo>
                  <a:pt x="22432" y="10579"/>
                </a:lnTo>
                <a:lnTo>
                  <a:pt x="23249" y="12532"/>
                </a:lnTo>
                <a:close/>
              </a:path>
              <a:path w="212823" h="144900">
                <a:moveTo>
                  <a:pt x="720" y="106778"/>
                </a:moveTo>
                <a:lnTo>
                  <a:pt x="2160" y="108135"/>
                </a:lnTo>
                <a:lnTo>
                  <a:pt x="3600" y="109492"/>
                </a:lnTo>
                <a:lnTo>
                  <a:pt x="5455" y="110171"/>
                </a:lnTo>
                <a:lnTo>
                  <a:pt x="11161" y="110171"/>
                </a:lnTo>
                <a:lnTo>
                  <a:pt x="14761" y="108703"/>
                </a:lnTo>
                <a:lnTo>
                  <a:pt x="18527" y="105767"/>
                </a:lnTo>
                <a:lnTo>
                  <a:pt x="23623" y="101834"/>
                </a:lnTo>
                <a:lnTo>
                  <a:pt x="28054" y="96988"/>
                </a:lnTo>
                <a:lnTo>
                  <a:pt x="31821" y="91227"/>
                </a:lnTo>
                <a:lnTo>
                  <a:pt x="28913" y="89316"/>
                </a:lnTo>
                <a:lnTo>
                  <a:pt x="25700" y="93913"/>
                </a:lnTo>
                <a:lnTo>
                  <a:pt x="22515" y="97458"/>
                </a:lnTo>
                <a:lnTo>
                  <a:pt x="19358" y="99951"/>
                </a:lnTo>
                <a:lnTo>
                  <a:pt x="17198" y="101280"/>
                </a:lnTo>
                <a:lnTo>
                  <a:pt x="15024" y="101004"/>
                </a:lnTo>
                <a:lnTo>
                  <a:pt x="13708" y="99176"/>
                </a:lnTo>
                <a:lnTo>
                  <a:pt x="13708" y="97514"/>
                </a:lnTo>
                <a:lnTo>
                  <a:pt x="14262" y="95160"/>
                </a:lnTo>
                <a:lnTo>
                  <a:pt x="15370" y="91227"/>
                </a:lnTo>
                <a:lnTo>
                  <a:pt x="31821" y="32984"/>
                </a:lnTo>
                <a:lnTo>
                  <a:pt x="3157" y="37637"/>
                </a:lnTo>
                <a:lnTo>
                  <a:pt x="3157" y="40878"/>
                </a:lnTo>
                <a:lnTo>
                  <a:pt x="6979" y="40268"/>
                </a:lnTo>
                <a:lnTo>
                  <a:pt x="9499" y="39964"/>
                </a:lnTo>
                <a:lnTo>
                  <a:pt x="12213" y="39964"/>
                </a:lnTo>
                <a:lnTo>
                  <a:pt x="13390" y="40352"/>
                </a:lnTo>
                <a:lnTo>
                  <a:pt x="15107" y="41902"/>
                </a:lnTo>
                <a:lnTo>
                  <a:pt x="15536" y="44118"/>
                </a:lnTo>
                <a:lnTo>
                  <a:pt x="15536" y="45669"/>
                </a:lnTo>
                <a:lnTo>
                  <a:pt x="14650" y="49490"/>
                </a:lnTo>
                <a:lnTo>
                  <a:pt x="12877" y="55583"/>
                </a:lnTo>
                <a:lnTo>
                  <a:pt x="2077" y="92806"/>
                </a:lnTo>
                <a:lnTo>
                  <a:pt x="692" y="97569"/>
                </a:lnTo>
                <a:lnTo>
                  <a:pt x="0" y="100976"/>
                </a:lnTo>
                <a:lnTo>
                  <a:pt x="0" y="105075"/>
                </a:lnTo>
                <a:lnTo>
                  <a:pt x="720" y="106778"/>
                </a:lnTo>
                <a:close/>
              </a:path>
              <a:path w="212823" h="144900">
                <a:moveTo>
                  <a:pt x="83904" y="51305"/>
                </a:moveTo>
                <a:lnTo>
                  <a:pt x="88169" y="47192"/>
                </a:lnTo>
                <a:lnTo>
                  <a:pt x="92268" y="44699"/>
                </a:lnTo>
                <a:lnTo>
                  <a:pt x="94428" y="43370"/>
                </a:lnTo>
                <a:lnTo>
                  <a:pt x="96284" y="42705"/>
                </a:lnTo>
                <a:lnTo>
                  <a:pt x="97835" y="42705"/>
                </a:lnTo>
                <a:lnTo>
                  <a:pt x="99773" y="43052"/>
                </a:lnTo>
                <a:lnTo>
                  <a:pt x="101213" y="44436"/>
                </a:lnTo>
                <a:lnTo>
                  <a:pt x="101573" y="46444"/>
                </a:lnTo>
                <a:lnTo>
                  <a:pt x="101573" y="48771"/>
                </a:lnTo>
                <a:lnTo>
                  <a:pt x="100964" y="52011"/>
                </a:lnTo>
                <a:lnTo>
                  <a:pt x="99745" y="56165"/>
                </a:lnTo>
                <a:lnTo>
                  <a:pt x="90108" y="89565"/>
                </a:lnTo>
                <a:lnTo>
                  <a:pt x="88225" y="96046"/>
                </a:lnTo>
                <a:lnTo>
                  <a:pt x="87283" y="100616"/>
                </a:lnTo>
                <a:lnTo>
                  <a:pt x="87283" y="105379"/>
                </a:lnTo>
                <a:lnTo>
                  <a:pt x="87892" y="107055"/>
                </a:lnTo>
                <a:lnTo>
                  <a:pt x="90329" y="109547"/>
                </a:lnTo>
                <a:lnTo>
                  <a:pt x="91963" y="110171"/>
                </a:lnTo>
                <a:lnTo>
                  <a:pt x="96561" y="110171"/>
                </a:lnTo>
                <a:lnTo>
                  <a:pt x="99441" y="109090"/>
                </a:lnTo>
                <a:lnTo>
                  <a:pt x="102654" y="106930"/>
                </a:lnTo>
                <a:lnTo>
                  <a:pt x="107251" y="103773"/>
                </a:lnTo>
                <a:lnTo>
                  <a:pt x="112125" y="98511"/>
                </a:lnTo>
                <a:lnTo>
                  <a:pt x="117276" y="91144"/>
                </a:lnTo>
                <a:lnTo>
                  <a:pt x="114701" y="89565"/>
                </a:lnTo>
                <a:lnTo>
                  <a:pt x="111211" y="94329"/>
                </a:lnTo>
                <a:lnTo>
                  <a:pt x="107999" y="97874"/>
                </a:lnTo>
                <a:lnTo>
                  <a:pt x="105063" y="100201"/>
                </a:lnTo>
                <a:lnTo>
                  <a:pt x="103318" y="101280"/>
                </a:lnTo>
                <a:lnTo>
                  <a:pt x="101684" y="101017"/>
                </a:lnTo>
                <a:lnTo>
                  <a:pt x="100577" y="99314"/>
                </a:lnTo>
                <a:lnTo>
                  <a:pt x="100577" y="97652"/>
                </a:lnTo>
                <a:lnTo>
                  <a:pt x="101158" y="95187"/>
                </a:lnTo>
                <a:lnTo>
                  <a:pt x="102321" y="91144"/>
                </a:lnTo>
                <a:lnTo>
                  <a:pt x="112458" y="56165"/>
                </a:lnTo>
                <a:lnTo>
                  <a:pt x="114064" y="50626"/>
                </a:lnTo>
                <a:lnTo>
                  <a:pt x="114867" y="46195"/>
                </a:lnTo>
                <a:lnTo>
                  <a:pt x="114867" y="39936"/>
                </a:lnTo>
                <a:lnTo>
                  <a:pt x="113967" y="37554"/>
                </a:lnTo>
                <a:lnTo>
                  <a:pt x="112166" y="35726"/>
                </a:lnTo>
                <a:lnTo>
                  <a:pt x="110366" y="33898"/>
                </a:lnTo>
                <a:lnTo>
                  <a:pt x="108082" y="32984"/>
                </a:lnTo>
                <a:lnTo>
                  <a:pt x="100216" y="32984"/>
                </a:lnTo>
                <a:lnTo>
                  <a:pt x="94913" y="35421"/>
                </a:lnTo>
                <a:lnTo>
                  <a:pt x="89402" y="40296"/>
                </a:lnTo>
                <a:lnTo>
                  <a:pt x="82867" y="47188"/>
                </a:lnTo>
                <a:lnTo>
                  <a:pt x="75016" y="57278"/>
                </a:lnTo>
                <a:lnTo>
                  <a:pt x="65598" y="70788"/>
                </a:lnTo>
                <a:lnTo>
                  <a:pt x="76648" y="32984"/>
                </a:lnTo>
                <a:lnTo>
                  <a:pt x="47901" y="38135"/>
                </a:lnTo>
                <a:lnTo>
                  <a:pt x="48400" y="41127"/>
                </a:lnTo>
                <a:lnTo>
                  <a:pt x="51557" y="40628"/>
                </a:lnTo>
                <a:lnTo>
                  <a:pt x="53218" y="40406"/>
                </a:lnTo>
                <a:lnTo>
                  <a:pt x="55046" y="40296"/>
                </a:lnTo>
                <a:lnTo>
                  <a:pt x="56487" y="40296"/>
                </a:lnTo>
                <a:lnTo>
                  <a:pt x="58661" y="41666"/>
                </a:lnTo>
                <a:lnTo>
                  <a:pt x="60115" y="43647"/>
                </a:lnTo>
                <a:lnTo>
                  <a:pt x="60115" y="46139"/>
                </a:lnTo>
                <a:lnTo>
                  <a:pt x="59228" y="49906"/>
                </a:lnTo>
                <a:lnTo>
                  <a:pt x="57456" y="56165"/>
                </a:lnTo>
                <a:lnTo>
                  <a:pt x="42335" y="108176"/>
                </a:lnTo>
                <a:lnTo>
                  <a:pt x="54797" y="108176"/>
                </a:lnTo>
                <a:lnTo>
                  <a:pt x="58951" y="94467"/>
                </a:lnTo>
                <a:lnTo>
                  <a:pt x="60669" y="88873"/>
                </a:lnTo>
                <a:lnTo>
                  <a:pt x="62829" y="83722"/>
                </a:lnTo>
                <a:lnTo>
                  <a:pt x="65432" y="79013"/>
                </a:lnTo>
                <a:lnTo>
                  <a:pt x="72822" y="66546"/>
                </a:lnTo>
                <a:lnTo>
                  <a:pt x="79473" y="57038"/>
                </a:lnTo>
                <a:lnTo>
                  <a:pt x="83904" y="51305"/>
                </a:lnTo>
                <a:close/>
              </a:path>
              <a:path w="212823" h="144900">
                <a:moveTo>
                  <a:pt x="132232" y="132216"/>
                </a:moveTo>
                <a:lnTo>
                  <a:pt x="135389" y="142449"/>
                </a:lnTo>
                <a:lnTo>
                  <a:pt x="141038" y="144083"/>
                </a:lnTo>
                <a:lnTo>
                  <a:pt x="147297" y="139749"/>
                </a:lnTo>
                <a:lnTo>
                  <a:pt x="140318" y="138032"/>
                </a:lnTo>
                <a:lnTo>
                  <a:pt x="135555" y="134598"/>
                </a:lnTo>
                <a:lnTo>
                  <a:pt x="132232" y="132216"/>
                </a:lnTo>
                <a:close/>
              </a:path>
              <a:path w="212823" h="144900">
                <a:moveTo>
                  <a:pt x="178627" y="80977"/>
                </a:moveTo>
                <a:lnTo>
                  <a:pt x="188812" y="74693"/>
                </a:lnTo>
                <a:lnTo>
                  <a:pt x="195015" y="68988"/>
                </a:lnTo>
                <a:lnTo>
                  <a:pt x="198117" y="62480"/>
                </a:lnTo>
                <a:lnTo>
                  <a:pt x="198117" y="52565"/>
                </a:lnTo>
                <a:lnTo>
                  <a:pt x="197591" y="49768"/>
                </a:lnTo>
                <a:lnTo>
                  <a:pt x="196538" y="46776"/>
                </a:lnTo>
                <a:lnTo>
                  <a:pt x="210414" y="46776"/>
                </a:lnTo>
                <a:lnTo>
                  <a:pt x="212823" y="38136"/>
                </a:lnTo>
                <a:lnTo>
                  <a:pt x="190390" y="38136"/>
                </a:lnTo>
                <a:lnTo>
                  <a:pt x="187898" y="36363"/>
                </a:lnTo>
                <a:lnTo>
                  <a:pt x="185322" y="35061"/>
                </a:lnTo>
                <a:lnTo>
                  <a:pt x="182663" y="34231"/>
                </a:lnTo>
                <a:lnTo>
                  <a:pt x="180005" y="33400"/>
                </a:lnTo>
                <a:lnTo>
                  <a:pt x="176598" y="32984"/>
                </a:lnTo>
                <a:lnTo>
                  <a:pt x="172444" y="32984"/>
                </a:lnTo>
                <a:lnTo>
                  <a:pt x="168209" y="33133"/>
                </a:lnTo>
                <a:lnTo>
                  <a:pt x="155247" y="35935"/>
                </a:lnTo>
                <a:lnTo>
                  <a:pt x="144902" y="42290"/>
                </a:lnTo>
                <a:lnTo>
                  <a:pt x="149014" y="59156"/>
                </a:lnTo>
                <a:lnTo>
                  <a:pt x="151050" y="52606"/>
                </a:lnTo>
                <a:lnTo>
                  <a:pt x="155121" y="46320"/>
                </a:lnTo>
                <a:lnTo>
                  <a:pt x="159192" y="40033"/>
                </a:lnTo>
                <a:lnTo>
                  <a:pt x="164357" y="36889"/>
                </a:lnTo>
                <a:lnTo>
                  <a:pt x="174604" y="36889"/>
                </a:lnTo>
                <a:lnTo>
                  <a:pt x="177831" y="38163"/>
                </a:lnTo>
                <a:lnTo>
                  <a:pt x="180295" y="40711"/>
                </a:lnTo>
                <a:lnTo>
                  <a:pt x="182760" y="43259"/>
                </a:lnTo>
                <a:lnTo>
                  <a:pt x="183993" y="46749"/>
                </a:lnTo>
                <a:lnTo>
                  <a:pt x="183993" y="53119"/>
                </a:lnTo>
                <a:lnTo>
                  <a:pt x="183439" y="56276"/>
                </a:lnTo>
                <a:lnTo>
                  <a:pt x="182331" y="60651"/>
                </a:lnTo>
                <a:lnTo>
                  <a:pt x="181223" y="65028"/>
                </a:lnTo>
                <a:lnTo>
                  <a:pt x="179728" y="68628"/>
                </a:lnTo>
                <a:lnTo>
                  <a:pt x="177844" y="71453"/>
                </a:lnTo>
                <a:lnTo>
                  <a:pt x="175961" y="74277"/>
                </a:lnTo>
                <a:lnTo>
                  <a:pt x="173649" y="76493"/>
                </a:lnTo>
                <a:lnTo>
                  <a:pt x="170907" y="78099"/>
                </a:lnTo>
                <a:lnTo>
                  <a:pt x="168165" y="79706"/>
                </a:lnTo>
                <a:lnTo>
                  <a:pt x="165326" y="80509"/>
                </a:lnTo>
                <a:lnTo>
                  <a:pt x="162391" y="80509"/>
                </a:lnTo>
                <a:lnTo>
                  <a:pt x="163056" y="84165"/>
                </a:lnTo>
                <a:lnTo>
                  <a:pt x="165453" y="83986"/>
                </a:lnTo>
                <a:lnTo>
                  <a:pt x="178627" y="80977"/>
                </a:lnTo>
                <a:close/>
              </a:path>
              <a:path w="212823" h="144900">
                <a:moveTo>
                  <a:pt x="149014" y="59156"/>
                </a:moveTo>
                <a:lnTo>
                  <a:pt x="144902" y="42290"/>
                </a:lnTo>
                <a:lnTo>
                  <a:pt x="138006" y="48494"/>
                </a:lnTo>
                <a:lnTo>
                  <a:pt x="134558" y="55528"/>
                </a:lnTo>
                <a:lnTo>
                  <a:pt x="134558" y="68212"/>
                </a:lnTo>
                <a:lnTo>
                  <a:pt x="136344" y="72588"/>
                </a:lnTo>
                <a:lnTo>
                  <a:pt x="139917" y="76521"/>
                </a:lnTo>
                <a:lnTo>
                  <a:pt x="143489" y="80454"/>
                </a:lnTo>
                <a:lnTo>
                  <a:pt x="148322" y="83002"/>
                </a:lnTo>
                <a:lnTo>
                  <a:pt x="154415" y="84165"/>
                </a:lnTo>
                <a:lnTo>
                  <a:pt x="147159" y="87156"/>
                </a:lnTo>
                <a:lnTo>
                  <a:pt x="142409" y="89898"/>
                </a:lnTo>
                <a:lnTo>
                  <a:pt x="140166" y="92390"/>
                </a:lnTo>
                <a:lnTo>
                  <a:pt x="137923" y="94883"/>
                </a:lnTo>
                <a:lnTo>
                  <a:pt x="136801" y="97237"/>
                </a:lnTo>
                <a:lnTo>
                  <a:pt x="136801" y="101834"/>
                </a:lnTo>
                <a:lnTo>
                  <a:pt x="138075" y="104022"/>
                </a:lnTo>
                <a:lnTo>
                  <a:pt x="140623" y="106016"/>
                </a:lnTo>
                <a:lnTo>
                  <a:pt x="133644" y="109949"/>
                </a:lnTo>
                <a:lnTo>
                  <a:pt x="129407" y="112442"/>
                </a:lnTo>
                <a:lnTo>
                  <a:pt x="127911" y="113494"/>
                </a:lnTo>
                <a:lnTo>
                  <a:pt x="125529" y="115155"/>
                </a:lnTo>
                <a:lnTo>
                  <a:pt x="123549" y="117274"/>
                </a:lnTo>
                <a:lnTo>
                  <a:pt x="121971" y="119850"/>
                </a:lnTo>
                <a:lnTo>
                  <a:pt x="120392" y="122425"/>
                </a:lnTo>
                <a:lnTo>
                  <a:pt x="119602" y="124904"/>
                </a:lnTo>
                <a:lnTo>
                  <a:pt x="119602" y="130222"/>
                </a:lnTo>
                <a:lnTo>
                  <a:pt x="120821" y="133074"/>
                </a:lnTo>
                <a:lnTo>
                  <a:pt x="123258" y="135844"/>
                </a:lnTo>
                <a:lnTo>
                  <a:pt x="125696" y="138614"/>
                </a:lnTo>
                <a:lnTo>
                  <a:pt x="129739" y="140815"/>
                </a:lnTo>
                <a:lnTo>
                  <a:pt x="135389" y="142449"/>
                </a:lnTo>
                <a:lnTo>
                  <a:pt x="132232" y="132216"/>
                </a:lnTo>
                <a:lnTo>
                  <a:pt x="130570" y="129197"/>
                </a:lnTo>
                <a:lnTo>
                  <a:pt x="130570" y="122439"/>
                </a:lnTo>
                <a:lnTo>
                  <a:pt x="131719" y="119282"/>
                </a:lnTo>
                <a:lnTo>
                  <a:pt x="134018" y="116069"/>
                </a:lnTo>
                <a:lnTo>
                  <a:pt x="136316" y="112857"/>
                </a:lnTo>
                <a:lnTo>
                  <a:pt x="139709" y="110226"/>
                </a:lnTo>
                <a:lnTo>
                  <a:pt x="144196" y="108176"/>
                </a:lnTo>
                <a:lnTo>
                  <a:pt x="146023" y="108633"/>
                </a:lnTo>
                <a:lnTo>
                  <a:pt x="161690" y="112488"/>
                </a:lnTo>
                <a:lnTo>
                  <a:pt x="170035" y="114408"/>
                </a:lnTo>
                <a:lnTo>
                  <a:pt x="176017" y="115626"/>
                </a:lnTo>
                <a:lnTo>
                  <a:pt x="180046" y="117205"/>
                </a:lnTo>
                <a:lnTo>
                  <a:pt x="182123" y="119144"/>
                </a:lnTo>
                <a:lnTo>
                  <a:pt x="184201" y="121082"/>
                </a:lnTo>
                <a:lnTo>
                  <a:pt x="185239" y="123132"/>
                </a:lnTo>
                <a:lnTo>
                  <a:pt x="185239" y="129557"/>
                </a:lnTo>
                <a:lnTo>
                  <a:pt x="182428" y="133033"/>
                </a:lnTo>
                <a:lnTo>
                  <a:pt x="176806" y="135719"/>
                </a:lnTo>
                <a:lnTo>
                  <a:pt x="171184" y="138406"/>
                </a:lnTo>
                <a:lnTo>
                  <a:pt x="164413" y="139749"/>
                </a:lnTo>
                <a:lnTo>
                  <a:pt x="147297" y="139749"/>
                </a:lnTo>
                <a:lnTo>
                  <a:pt x="141038" y="144083"/>
                </a:lnTo>
                <a:lnTo>
                  <a:pt x="147297" y="144900"/>
                </a:lnTo>
                <a:lnTo>
                  <a:pt x="161975" y="144900"/>
                </a:lnTo>
                <a:lnTo>
                  <a:pt x="169107" y="143834"/>
                </a:lnTo>
                <a:lnTo>
                  <a:pt x="175560" y="141701"/>
                </a:lnTo>
                <a:lnTo>
                  <a:pt x="182013" y="139569"/>
                </a:lnTo>
                <a:lnTo>
                  <a:pt x="186914" y="136619"/>
                </a:lnTo>
                <a:lnTo>
                  <a:pt x="190266" y="132853"/>
                </a:lnTo>
                <a:lnTo>
                  <a:pt x="193617" y="129086"/>
                </a:lnTo>
                <a:lnTo>
                  <a:pt x="195292" y="124932"/>
                </a:lnTo>
                <a:lnTo>
                  <a:pt x="195292" y="116568"/>
                </a:lnTo>
                <a:lnTo>
                  <a:pt x="193880" y="113189"/>
                </a:lnTo>
                <a:lnTo>
                  <a:pt x="191055" y="110254"/>
                </a:lnTo>
                <a:lnTo>
                  <a:pt x="188175" y="107373"/>
                </a:lnTo>
                <a:lnTo>
                  <a:pt x="182276" y="104881"/>
                </a:lnTo>
                <a:lnTo>
                  <a:pt x="173358" y="102776"/>
                </a:lnTo>
                <a:lnTo>
                  <a:pt x="157240" y="99037"/>
                </a:lnTo>
                <a:lnTo>
                  <a:pt x="153196" y="98096"/>
                </a:lnTo>
                <a:lnTo>
                  <a:pt x="150676" y="97168"/>
                </a:lnTo>
                <a:lnTo>
                  <a:pt x="149679" y="96254"/>
                </a:lnTo>
                <a:lnTo>
                  <a:pt x="148184" y="94329"/>
                </a:lnTo>
                <a:lnTo>
                  <a:pt x="148184" y="92279"/>
                </a:lnTo>
                <a:lnTo>
                  <a:pt x="149845" y="90480"/>
                </a:lnTo>
                <a:lnTo>
                  <a:pt x="152781" y="88042"/>
                </a:lnTo>
                <a:lnTo>
                  <a:pt x="157184" y="85937"/>
                </a:lnTo>
                <a:lnTo>
                  <a:pt x="163056" y="84165"/>
                </a:lnTo>
                <a:lnTo>
                  <a:pt x="162391" y="80509"/>
                </a:lnTo>
                <a:lnTo>
                  <a:pt x="158680" y="80509"/>
                </a:lnTo>
                <a:lnTo>
                  <a:pt x="155523" y="79152"/>
                </a:lnTo>
                <a:lnTo>
                  <a:pt x="152919" y="76438"/>
                </a:lnTo>
                <a:lnTo>
                  <a:pt x="150316" y="73724"/>
                </a:lnTo>
                <a:lnTo>
                  <a:pt x="149014" y="70234"/>
                </a:lnTo>
                <a:lnTo>
                  <a:pt x="149014" y="59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37618" y="2083379"/>
            <a:ext cx="308566" cy="133791"/>
          </a:xfrm>
          <a:custGeom>
            <a:avLst/>
            <a:gdLst/>
            <a:ahLst/>
            <a:cxnLst/>
            <a:rect l="l" t="t" r="r" b="b"/>
            <a:pathLst>
              <a:path w="339423" h="151630">
                <a:moveTo>
                  <a:pt x="208470" y="68427"/>
                </a:moveTo>
                <a:lnTo>
                  <a:pt x="203190" y="80709"/>
                </a:lnTo>
                <a:lnTo>
                  <a:pt x="201431" y="92723"/>
                </a:lnTo>
                <a:lnTo>
                  <a:pt x="201431" y="98871"/>
                </a:lnTo>
                <a:lnTo>
                  <a:pt x="203480" y="104493"/>
                </a:lnTo>
                <a:lnTo>
                  <a:pt x="207579" y="109589"/>
                </a:lnTo>
                <a:lnTo>
                  <a:pt x="211678" y="114685"/>
                </a:lnTo>
                <a:lnTo>
                  <a:pt x="217770" y="117233"/>
                </a:lnTo>
                <a:lnTo>
                  <a:pt x="225857" y="117233"/>
                </a:lnTo>
                <a:lnTo>
                  <a:pt x="229443" y="117038"/>
                </a:lnTo>
                <a:lnTo>
                  <a:pt x="240437" y="114110"/>
                </a:lnTo>
                <a:lnTo>
                  <a:pt x="251759" y="107667"/>
                </a:lnTo>
                <a:lnTo>
                  <a:pt x="263411" y="97708"/>
                </a:lnTo>
                <a:lnTo>
                  <a:pt x="261666" y="95298"/>
                </a:lnTo>
                <a:lnTo>
                  <a:pt x="254410" y="100893"/>
                </a:lnTo>
                <a:lnTo>
                  <a:pt x="248941" y="104507"/>
                </a:lnTo>
                <a:lnTo>
                  <a:pt x="245257" y="106141"/>
                </a:lnTo>
                <a:lnTo>
                  <a:pt x="241574" y="107775"/>
                </a:lnTo>
                <a:lnTo>
                  <a:pt x="237738" y="108592"/>
                </a:lnTo>
                <a:lnTo>
                  <a:pt x="228765" y="108592"/>
                </a:lnTo>
                <a:lnTo>
                  <a:pt x="224528" y="106861"/>
                </a:lnTo>
                <a:lnTo>
                  <a:pt x="221038" y="103399"/>
                </a:lnTo>
                <a:lnTo>
                  <a:pt x="217549" y="99937"/>
                </a:lnTo>
                <a:lnTo>
                  <a:pt x="215804" y="95741"/>
                </a:lnTo>
                <a:lnTo>
                  <a:pt x="215804" y="88984"/>
                </a:lnTo>
                <a:lnTo>
                  <a:pt x="215998" y="86685"/>
                </a:lnTo>
                <a:lnTo>
                  <a:pt x="216386" y="83916"/>
                </a:lnTo>
                <a:lnTo>
                  <a:pt x="218017" y="83725"/>
                </a:lnTo>
                <a:lnTo>
                  <a:pt x="231997" y="81500"/>
                </a:lnTo>
                <a:lnTo>
                  <a:pt x="225165" y="78903"/>
                </a:lnTo>
                <a:lnTo>
                  <a:pt x="216967" y="79845"/>
                </a:lnTo>
                <a:lnTo>
                  <a:pt x="218486" y="74568"/>
                </a:lnTo>
                <a:lnTo>
                  <a:pt x="223831" y="62359"/>
                </a:lnTo>
                <a:lnTo>
                  <a:pt x="230967" y="53216"/>
                </a:lnTo>
                <a:lnTo>
                  <a:pt x="237309" y="47206"/>
                </a:lnTo>
                <a:lnTo>
                  <a:pt x="243305" y="44201"/>
                </a:lnTo>
                <a:lnTo>
                  <a:pt x="251669" y="44201"/>
                </a:lnTo>
                <a:lnTo>
                  <a:pt x="253760" y="44921"/>
                </a:lnTo>
                <a:lnTo>
                  <a:pt x="255228" y="46361"/>
                </a:lnTo>
                <a:lnTo>
                  <a:pt x="256695" y="47801"/>
                </a:lnTo>
                <a:lnTo>
                  <a:pt x="257429" y="49685"/>
                </a:lnTo>
                <a:lnTo>
                  <a:pt x="257429" y="55833"/>
                </a:lnTo>
                <a:lnTo>
                  <a:pt x="255726" y="59862"/>
                </a:lnTo>
                <a:lnTo>
                  <a:pt x="252320" y="64100"/>
                </a:lnTo>
                <a:lnTo>
                  <a:pt x="251918" y="75219"/>
                </a:lnTo>
                <a:lnTo>
                  <a:pt x="259008" y="70788"/>
                </a:lnTo>
                <a:lnTo>
                  <a:pt x="263827" y="65305"/>
                </a:lnTo>
                <a:lnTo>
                  <a:pt x="267482" y="61095"/>
                </a:lnTo>
                <a:lnTo>
                  <a:pt x="269310" y="56691"/>
                </a:lnTo>
                <a:lnTo>
                  <a:pt x="269310" y="48826"/>
                </a:lnTo>
                <a:lnTo>
                  <a:pt x="267897" y="46001"/>
                </a:lnTo>
                <a:lnTo>
                  <a:pt x="265073" y="43619"/>
                </a:lnTo>
                <a:lnTo>
                  <a:pt x="262248" y="41238"/>
                </a:lnTo>
                <a:lnTo>
                  <a:pt x="257900" y="40047"/>
                </a:lnTo>
                <a:lnTo>
                  <a:pt x="243886" y="40047"/>
                </a:lnTo>
                <a:lnTo>
                  <a:pt x="235966" y="42442"/>
                </a:lnTo>
                <a:lnTo>
                  <a:pt x="228267" y="47234"/>
                </a:lnTo>
                <a:lnTo>
                  <a:pt x="226283" y="48531"/>
                </a:lnTo>
                <a:lnTo>
                  <a:pt x="216865" y="56753"/>
                </a:lnTo>
                <a:lnTo>
                  <a:pt x="209074" y="67382"/>
                </a:lnTo>
                <a:lnTo>
                  <a:pt x="208470" y="68427"/>
                </a:lnTo>
                <a:close/>
              </a:path>
              <a:path w="339423" h="151630">
                <a:moveTo>
                  <a:pt x="289406" y="63643"/>
                </a:moveTo>
                <a:lnTo>
                  <a:pt x="274036" y="115239"/>
                </a:lnTo>
                <a:lnTo>
                  <a:pt x="286747" y="115239"/>
                </a:lnTo>
                <a:lnTo>
                  <a:pt x="289406" y="104770"/>
                </a:lnTo>
                <a:lnTo>
                  <a:pt x="289739" y="103496"/>
                </a:lnTo>
                <a:lnTo>
                  <a:pt x="291068" y="99702"/>
                </a:lnTo>
                <a:lnTo>
                  <a:pt x="293394" y="93387"/>
                </a:lnTo>
                <a:lnTo>
                  <a:pt x="295056" y="88790"/>
                </a:lnTo>
                <a:lnTo>
                  <a:pt x="297050" y="84663"/>
                </a:lnTo>
                <a:lnTo>
                  <a:pt x="299376" y="81008"/>
                </a:lnTo>
                <a:lnTo>
                  <a:pt x="299666" y="80543"/>
                </a:lnTo>
                <a:lnTo>
                  <a:pt x="307279" y="69061"/>
                </a:lnTo>
                <a:lnTo>
                  <a:pt x="314332" y="59904"/>
                </a:lnTo>
                <a:lnTo>
                  <a:pt x="317267" y="56359"/>
                </a:lnTo>
                <a:lnTo>
                  <a:pt x="319455" y="54199"/>
                </a:lnTo>
                <a:lnTo>
                  <a:pt x="320895" y="53423"/>
                </a:lnTo>
                <a:lnTo>
                  <a:pt x="321726" y="52980"/>
                </a:lnTo>
                <a:lnTo>
                  <a:pt x="323554" y="52758"/>
                </a:lnTo>
                <a:lnTo>
                  <a:pt x="325520" y="53756"/>
                </a:lnTo>
                <a:lnTo>
                  <a:pt x="325880" y="55501"/>
                </a:lnTo>
                <a:lnTo>
                  <a:pt x="326102" y="57217"/>
                </a:lnTo>
                <a:lnTo>
                  <a:pt x="326669" y="58491"/>
                </a:lnTo>
                <a:lnTo>
                  <a:pt x="328497" y="60153"/>
                </a:lnTo>
                <a:lnTo>
                  <a:pt x="330865" y="60569"/>
                </a:lnTo>
                <a:lnTo>
                  <a:pt x="333358" y="60569"/>
                </a:lnTo>
                <a:lnTo>
                  <a:pt x="335269" y="59322"/>
                </a:lnTo>
                <a:lnTo>
                  <a:pt x="336598" y="56830"/>
                </a:lnTo>
                <a:lnTo>
                  <a:pt x="338481" y="53506"/>
                </a:lnTo>
                <a:lnTo>
                  <a:pt x="339423" y="50017"/>
                </a:lnTo>
                <a:lnTo>
                  <a:pt x="339423" y="44312"/>
                </a:lnTo>
                <a:lnTo>
                  <a:pt x="338897" y="42747"/>
                </a:lnTo>
                <a:lnTo>
                  <a:pt x="336792" y="40587"/>
                </a:lnTo>
                <a:lnTo>
                  <a:pt x="335352" y="40047"/>
                </a:lnTo>
                <a:lnTo>
                  <a:pt x="330699" y="40047"/>
                </a:lnTo>
                <a:lnTo>
                  <a:pt x="327043" y="41930"/>
                </a:lnTo>
                <a:lnTo>
                  <a:pt x="322557" y="45697"/>
                </a:lnTo>
                <a:lnTo>
                  <a:pt x="319499" y="48446"/>
                </a:lnTo>
                <a:lnTo>
                  <a:pt x="312162" y="56573"/>
                </a:lnTo>
                <a:lnTo>
                  <a:pt x="304374" y="67232"/>
                </a:lnTo>
                <a:lnTo>
                  <a:pt x="296136" y="80426"/>
                </a:lnTo>
                <a:lnTo>
                  <a:pt x="308101" y="40047"/>
                </a:lnTo>
                <a:lnTo>
                  <a:pt x="279436" y="44700"/>
                </a:lnTo>
                <a:lnTo>
                  <a:pt x="280018" y="47773"/>
                </a:lnTo>
                <a:lnTo>
                  <a:pt x="283120" y="47275"/>
                </a:lnTo>
                <a:lnTo>
                  <a:pt x="285252" y="47026"/>
                </a:lnTo>
                <a:lnTo>
                  <a:pt x="288243" y="47026"/>
                </a:lnTo>
                <a:lnTo>
                  <a:pt x="289711" y="47469"/>
                </a:lnTo>
                <a:lnTo>
                  <a:pt x="291650" y="49020"/>
                </a:lnTo>
                <a:lnTo>
                  <a:pt x="292065" y="50848"/>
                </a:lnTo>
                <a:lnTo>
                  <a:pt x="292065" y="53395"/>
                </a:lnTo>
                <a:lnTo>
                  <a:pt x="291179" y="57661"/>
                </a:lnTo>
                <a:lnTo>
                  <a:pt x="289406" y="63643"/>
                </a:lnTo>
                <a:close/>
              </a:path>
              <a:path w="339423" h="151630">
                <a:moveTo>
                  <a:pt x="123055" y="47137"/>
                </a:moveTo>
                <a:lnTo>
                  <a:pt x="125298" y="46943"/>
                </a:lnTo>
                <a:lnTo>
                  <a:pt x="128677" y="46943"/>
                </a:lnTo>
                <a:lnTo>
                  <a:pt x="130851" y="48189"/>
                </a:lnTo>
                <a:lnTo>
                  <a:pt x="132139" y="50183"/>
                </a:lnTo>
                <a:lnTo>
                  <a:pt x="132139" y="52786"/>
                </a:lnTo>
                <a:lnTo>
                  <a:pt x="131501" y="55639"/>
                </a:lnTo>
                <a:lnTo>
                  <a:pt x="130228" y="60237"/>
                </a:lnTo>
                <a:lnTo>
                  <a:pt x="136542" y="81672"/>
                </a:lnTo>
                <a:lnTo>
                  <a:pt x="137131" y="79769"/>
                </a:lnTo>
                <a:lnTo>
                  <a:pt x="142239" y="67918"/>
                </a:lnTo>
                <a:lnTo>
                  <a:pt x="149379" y="57578"/>
                </a:lnTo>
                <a:lnTo>
                  <a:pt x="155222" y="50709"/>
                </a:lnTo>
                <a:lnTo>
                  <a:pt x="161135" y="47275"/>
                </a:lnTo>
                <a:lnTo>
                  <a:pt x="169831" y="47275"/>
                </a:lnTo>
                <a:lnTo>
                  <a:pt x="172199" y="48452"/>
                </a:lnTo>
                <a:lnTo>
                  <a:pt x="174221" y="50806"/>
                </a:lnTo>
                <a:lnTo>
                  <a:pt x="176242" y="53160"/>
                </a:lnTo>
                <a:lnTo>
                  <a:pt x="177253" y="56553"/>
                </a:lnTo>
                <a:lnTo>
                  <a:pt x="177253" y="66468"/>
                </a:lnTo>
                <a:lnTo>
                  <a:pt x="176353" y="72007"/>
                </a:lnTo>
                <a:lnTo>
                  <a:pt x="174553" y="77601"/>
                </a:lnTo>
                <a:lnTo>
                  <a:pt x="172753" y="83195"/>
                </a:lnTo>
                <a:lnTo>
                  <a:pt x="170717" y="88056"/>
                </a:lnTo>
                <a:lnTo>
                  <a:pt x="168446" y="92183"/>
                </a:lnTo>
                <a:lnTo>
                  <a:pt x="166175" y="96309"/>
                </a:lnTo>
                <a:lnTo>
                  <a:pt x="163613" y="99951"/>
                </a:lnTo>
                <a:lnTo>
                  <a:pt x="160761" y="103108"/>
                </a:lnTo>
                <a:lnTo>
                  <a:pt x="157908" y="106265"/>
                </a:lnTo>
                <a:lnTo>
                  <a:pt x="154986" y="108647"/>
                </a:lnTo>
                <a:lnTo>
                  <a:pt x="151995" y="110254"/>
                </a:lnTo>
                <a:lnTo>
                  <a:pt x="149005" y="111860"/>
                </a:lnTo>
                <a:lnTo>
                  <a:pt x="146069" y="112664"/>
                </a:lnTo>
                <a:lnTo>
                  <a:pt x="137373" y="112664"/>
                </a:lnTo>
                <a:lnTo>
                  <a:pt x="132748" y="110614"/>
                </a:lnTo>
                <a:lnTo>
                  <a:pt x="130061" y="114630"/>
                </a:lnTo>
                <a:lnTo>
                  <a:pt x="132457" y="115709"/>
                </a:lnTo>
                <a:lnTo>
                  <a:pt x="134589" y="116319"/>
                </a:lnTo>
                <a:lnTo>
                  <a:pt x="136722" y="116928"/>
                </a:lnTo>
                <a:lnTo>
                  <a:pt x="139173" y="117233"/>
                </a:lnTo>
                <a:lnTo>
                  <a:pt x="143306" y="117210"/>
                </a:lnTo>
                <a:lnTo>
                  <a:pt x="155415" y="114832"/>
                </a:lnTo>
                <a:lnTo>
                  <a:pt x="166509" y="108539"/>
                </a:lnTo>
                <a:lnTo>
                  <a:pt x="176588" y="98331"/>
                </a:lnTo>
                <a:lnTo>
                  <a:pt x="185477" y="84589"/>
                </a:lnTo>
                <a:lnTo>
                  <a:pt x="189964" y="72807"/>
                </a:lnTo>
                <a:lnTo>
                  <a:pt x="191460" y="61150"/>
                </a:lnTo>
                <a:lnTo>
                  <a:pt x="191460" y="54891"/>
                </a:lnTo>
                <a:lnTo>
                  <a:pt x="189715" y="49809"/>
                </a:lnTo>
                <a:lnTo>
                  <a:pt x="186226" y="45904"/>
                </a:lnTo>
                <a:lnTo>
                  <a:pt x="182737" y="41999"/>
                </a:lnTo>
                <a:lnTo>
                  <a:pt x="178527" y="40047"/>
                </a:lnTo>
                <a:lnTo>
                  <a:pt x="168668" y="40046"/>
                </a:lnTo>
                <a:lnTo>
                  <a:pt x="163835" y="41459"/>
                </a:lnTo>
                <a:lnTo>
                  <a:pt x="159099" y="44284"/>
                </a:lnTo>
                <a:lnTo>
                  <a:pt x="154363" y="47109"/>
                </a:lnTo>
                <a:lnTo>
                  <a:pt x="148977" y="52066"/>
                </a:lnTo>
                <a:lnTo>
                  <a:pt x="142939" y="59156"/>
                </a:lnTo>
                <a:lnTo>
                  <a:pt x="148672" y="40046"/>
                </a:lnTo>
                <a:lnTo>
                  <a:pt x="120174" y="44284"/>
                </a:lnTo>
                <a:lnTo>
                  <a:pt x="120174" y="47524"/>
                </a:lnTo>
                <a:lnTo>
                  <a:pt x="123055" y="47137"/>
                </a:lnTo>
                <a:close/>
              </a:path>
              <a:path w="339423" h="151630">
                <a:moveTo>
                  <a:pt x="1398" y="90480"/>
                </a:moveTo>
                <a:lnTo>
                  <a:pt x="4195" y="96794"/>
                </a:lnTo>
                <a:lnTo>
                  <a:pt x="6992" y="103108"/>
                </a:lnTo>
                <a:lnTo>
                  <a:pt x="11313" y="108190"/>
                </a:lnTo>
                <a:lnTo>
                  <a:pt x="17156" y="112040"/>
                </a:lnTo>
                <a:lnTo>
                  <a:pt x="23000" y="115890"/>
                </a:lnTo>
                <a:lnTo>
                  <a:pt x="30270" y="117814"/>
                </a:lnTo>
                <a:lnTo>
                  <a:pt x="23263" y="103399"/>
                </a:lnTo>
                <a:lnTo>
                  <a:pt x="19220" y="97334"/>
                </a:lnTo>
                <a:lnTo>
                  <a:pt x="17198" y="90368"/>
                </a:lnTo>
                <a:lnTo>
                  <a:pt x="17198" y="82503"/>
                </a:lnTo>
                <a:lnTo>
                  <a:pt x="17858" y="72609"/>
                </a:lnTo>
                <a:lnTo>
                  <a:pt x="21774" y="25680"/>
                </a:lnTo>
                <a:lnTo>
                  <a:pt x="14209" y="35634"/>
                </a:lnTo>
                <a:lnTo>
                  <a:pt x="7602" y="47234"/>
                </a:lnTo>
                <a:lnTo>
                  <a:pt x="4756" y="53692"/>
                </a:lnTo>
                <a:lnTo>
                  <a:pt x="1189" y="66003"/>
                </a:lnTo>
                <a:lnTo>
                  <a:pt x="0" y="78432"/>
                </a:lnTo>
                <a:lnTo>
                  <a:pt x="0" y="84359"/>
                </a:lnTo>
                <a:lnTo>
                  <a:pt x="1398" y="90480"/>
                </a:lnTo>
                <a:close/>
              </a:path>
              <a:path w="339423" h="151630">
                <a:moveTo>
                  <a:pt x="62122" y="113352"/>
                </a:moveTo>
                <a:lnTo>
                  <a:pt x="74027" y="107346"/>
                </a:lnTo>
                <a:lnTo>
                  <a:pt x="85967" y="98039"/>
                </a:lnTo>
                <a:lnTo>
                  <a:pt x="94347" y="88416"/>
                </a:lnTo>
                <a:lnTo>
                  <a:pt x="101487" y="76978"/>
                </a:lnTo>
                <a:lnTo>
                  <a:pt x="107637" y="63038"/>
                </a:lnTo>
                <a:lnTo>
                  <a:pt x="110907" y="50817"/>
                </a:lnTo>
                <a:lnTo>
                  <a:pt x="111997" y="38967"/>
                </a:lnTo>
                <a:lnTo>
                  <a:pt x="111997" y="32153"/>
                </a:lnTo>
                <a:lnTo>
                  <a:pt x="110363" y="25576"/>
                </a:lnTo>
                <a:lnTo>
                  <a:pt x="107095" y="19234"/>
                </a:lnTo>
                <a:lnTo>
                  <a:pt x="103827" y="12891"/>
                </a:lnTo>
                <a:lnTo>
                  <a:pt x="99313" y="8100"/>
                </a:lnTo>
                <a:lnTo>
                  <a:pt x="93552" y="4860"/>
                </a:lnTo>
                <a:lnTo>
                  <a:pt x="87792" y="1620"/>
                </a:lnTo>
                <a:lnTo>
                  <a:pt x="81173" y="0"/>
                </a:lnTo>
                <a:lnTo>
                  <a:pt x="73048" y="3"/>
                </a:lnTo>
                <a:lnTo>
                  <a:pt x="60304" y="1459"/>
                </a:lnTo>
                <a:lnTo>
                  <a:pt x="48271" y="5566"/>
                </a:lnTo>
                <a:lnTo>
                  <a:pt x="35776" y="12961"/>
                </a:lnTo>
                <a:lnTo>
                  <a:pt x="25756" y="21477"/>
                </a:lnTo>
                <a:lnTo>
                  <a:pt x="21774" y="25680"/>
                </a:lnTo>
                <a:lnTo>
                  <a:pt x="17858" y="72609"/>
                </a:lnTo>
                <a:lnTo>
                  <a:pt x="20397" y="60243"/>
                </a:lnTo>
                <a:lnTo>
                  <a:pt x="24842" y="47359"/>
                </a:lnTo>
                <a:lnTo>
                  <a:pt x="26099" y="44402"/>
                </a:lnTo>
                <a:lnTo>
                  <a:pt x="32171" y="32476"/>
                </a:lnTo>
                <a:lnTo>
                  <a:pt x="38883" y="22890"/>
                </a:lnTo>
                <a:lnTo>
                  <a:pt x="44089" y="16658"/>
                </a:lnTo>
                <a:lnTo>
                  <a:pt x="49338" y="12171"/>
                </a:lnTo>
                <a:lnTo>
                  <a:pt x="54627" y="9429"/>
                </a:lnTo>
                <a:lnTo>
                  <a:pt x="59917" y="6688"/>
                </a:lnTo>
                <a:lnTo>
                  <a:pt x="65331" y="5317"/>
                </a:lnTo>
                <a:lnTo>
                  <a:pt x="79013" y="5317"/>
                </a:lnTo>
                <a:lnTo>
                  <a:pt x="85105" y="8211"/>
                </a:lnTo>
                <a:lnTo>
                  <a:pt x="89148" y="14000"/>
                </a:lnTo>
                <a:lnTo>
                  <a:pt x="93192" y="19788"/>
                </a:lnTo>
                <a:lnTo>
                  <a:pt x="95214" y="26448"/>
                </a:lnTo>
                <a:lnTo>
                  <a:pt x="95214" y="33981"/>
                </a:lnTo>
                <a:lnTo>
                  <a:pt x="94811" y="41601"/>
                </a:lnTo>
                <a:lnTo>
                  <a:pt x="92608" y="53925"/>
                </a:lnTo>
                <a:lnTo>
                  <a:pt x="88484" y="66925"/>
                </a:lnTo>
                <a:lnTo>
                  <a:pt x="85060" y="75064"/>
                </a:lnTo>
                <a:lnTo>
                  <a:pt x="78918" y="86417"/>
                </a:lnTo>
                <a:lnTo>
                  <a:pt x="71867" y="95963"/>
                </a:lnTo>
                <a:lnTo>
                  <a:pt x="66605" y="102001"/>
                </a:lnTo>
                <a:lnTo>
                  <a:pt x="61551" y="106265"/>
                </a:lnTo>
                <a:lnTo>
                  <a:pt x="56705" y="108758"/>
                </a:lnTo>
                <a:lnTo>
                  <a:pt x="51858" y="111251"/>
                </a:lnTo>
                <a:lnTo>
                  <a:pt x="46914" y="112497"/>
                </a:lnTo>
                <a:lnTo>
                  <a:pt x="33510" y="112497"/>
                </a:lnTo>
                <a:lnTo>
                  <a:pt x="27306" y="109464"/>
                </a:lnTo>
                <a:lnTo>
                  <a:pt x="23263" y="103399"/>
                </a:lnTo>
                <a:lnTo>
                  <a:pt x="30270" y="117814"/>
                </a:lnTo>
                <a:lnTo>
                  <a:pt x="38966" y="117814"/>
                </a:lnTo>
                <a:lnTo>
                  <a:pt x="49936" y="116835"/>
                </a:lnTo>
                <a:lnTo>
                  <a:pt x="62122" y="113352"/>
                </a:lnTo>
                <a:close/>
              </a:path>
              <a:path w="339423" h="151630">
                <a:moveTo>
                  <a:pt x="129313" y="106515"/>
                </a:moveTo>
                <a:lnTo>
                  <a:pt x="136542" y="81672"/>
                </a:lnTo>
                <a:lnTo>
                  <a:pt x="130228" y="60237"/>
                </a:lnTo>
                <a:lnTo>
                  <a:pt x="109207" y="133019"/>
                </a:lnTo>
                <a:lnTo>
                  <a:pt x="107213" y="140053"/>
                </a:lnTo>
                <a:lnTo>
                  <a:pt x="105316" y="144346"/>
                </a:lnTo>
                <a:lnTo>
                  <a:pt x="103516" y="145897"/>
                </a:lnTo>
                <a:lnTo>
                  <a:pt x="101716" y="147448"/>
                </a:lnTo>
                <a:lnTo>
                  <a:pt x="98240" y="148335"/>
                </a:lnTo>
                <a:lnTo>
                  <a:pt x="93089" y="148556"/>
                </a:lnTo>
                <a:lnTo>
                  <a:pt x="92258" y="151630"/>
                </a:lnTo>
                <a:lnTo>
                  <a:pt x="131390" y="151630"/>
                </a:lnTo>
                <a:lnTo>
                  <a:pt x="132139" y="148556"/>
                </a:lnTo>
                <a:lnTo>
                  <a:pt x="127873" y="148556"/>
                </a:lnTo>
                <a:lnTo>
                  <a:pt x="125021" y="148320"/>
                </a:lnTo>
                <a:lnTo>
                  <a:pt x="123581" y="147850"/>
                </a:lnTo>
                <a:lnTo>
                  <a:pt x="122141" y="147379"/>
                </a:lnTo>
                <a:lnTo>
                  <a:pt x="120465" y="145856"/>
                </a:lnTo>
                <a:lnTo>
                  <a:pt x="119510" y="143959"/>
                </a:lnTo>
                <a:lnTo>
                  <a:pt x="119510" y="141466"/>
                </a:lnTo>
                <a:lnTo>
                  <a:pt x="120119" y="138724"/>
                </a:lnTo>
                <a:lnTo>
                  <a:pt x="121338" y="134515"/>
                </a:lnTo>
                <a:lnTo>
                  <a:pt x="127403" y="113079"/>
                </a:lnTo>
                <a:lnTo>
                  <a:pt x="130061" y="114630"/>
                </a:lnTo>
                <a:lnTo>
                  <a:pt x="132748" y="110614"/>
                </a:lnTo>
                <a:lnTo>
                  <a:pt x="129313" y="106515"/>
                </a:lnTo>
                <a:close/>
              </a:path>
              <a:path w="339423" h="151630">
                <a:moveTo>
                  <a:pt x="252320" y="64100"/>
                </a:moveTo>
                <a:lnTo>
                  <a:pt x="248913" y="68337"/>
                </a:lnTo>
                <a:lnTo>
                  <a:pt x="243803" y="71979"/>
                </a:lnTo>
                <a:lnTo>
                  <a:pt x="236990" y="75026"/>
                </a:lnTo>
                <a:lnTo>
                  <a:pt x="231839" y="77297"/>
                </a:lnTo>
                <a:lnTo>
                  <a:pt x="225165" y="78903"/>
                </a:lnTo>
                <a:lnTo>
                  <a:pt x="231997" y="81500"/>
                </a:lnTo>
                <a:lnTo>
                  <a:pt x="242557" y="78598"/>
                </a:lnTo>
                <a:lnTo>
                  <a:pt x="251918" y="75219"/>
                </a:lnTo>
                <a:lnTo>
                  <a:pt x="252320" y="64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50778" y="2118715"/>
            <a:ext cx="68959" cy="68105"/>
          </a:xfrm>
          <a:custGeom>
            <a:avLst/>
            <a:gdLst/>
            <a:ahLst/>
            <a:cxnLst/>
            <a:rect l="l" t="t" r="r" b="b"/>
            <a:pathLst>
              <a:path w="75855" h="77186">
                <a:moveTo>
                  <a:pt x="74359" y="59489"/>
                </a:moveTo>
                <a:lnTo>
                  <a:pt x="71535" y="57495"/>
                </a:lnTo>
                <a:lnTo>
                  <a:pt x="67934" y="62535"/>
                </a:lnTo>
                <a:lnTo>
                  <a:pt x="65054" y="65858"/>
                </a:lnTo>
                <a:lnTo>
                  <a:pt x="62894" y="67465"/>
                </a:lnTo>
                <a:lnTo>
                  <a:pt x="60789" y="68794"/>
                </a:lnTo>
                <a:lnTo>
                  <a:pt x="59404" y="68794"/>
                </a:lnTo>
                <a:lnTo>
                  <a:pt x="57854" y="67382"/>
                </a:lnTo>
                <a:lnTo>
                  <a:pt x="57576" y="65720"/>
                </a:lnTo>
                <a:lnTo>
                  <a:pt x="57826" y="63892"/>
                </a:lnTo>
                <a:lnTo>
                  <a:pt x="59654" y="56331"/>
                </a:lnTo>
                <a:lnTo>
                  <a:pt x="75855" y="0"/>
                </a:lnTo>
                <a:lnTo>
                  <a:pt x="62645" y="1994"/>
                </a:lnTo>
                <a:lnTo>
                  <a:pt x="59654" y="11465"/>
                </a:lnTo>
                <a:lnTo>
                  <a:pt x="58491" y="7367"/>
                </a:lnTo>
                <a:lnTo>
                  <a:pt x="56787" y="4431"/>
                </a:lnTo>
                <a:lnTo>
                  <a:pt x="54544" y="2659"/>
                </a:lnTo>
                <a:lnTo>
                  <a:pt x="52301" y="886"/>
                </a:lnTo>
                <a:lnTo>
                  <a:pt x="49490" y="0"/>
                </a:lnTo>
                <a:lnTo>
                  <a:pt x="40462" y="0"/>
                </a:lnTo>
                <a:lnTo>
                  <a:pt x="34452" y="2326"/>
                </a:lnTo>
                <a:lnTo>
                  <a:pt x="28082" y="6979"/>
                </a:lnTo>
                <a:lnTo>
                  <a:pt x="23850" y="10317"/>
                </a:lnTo>
                <a:lnTo>
                  <a:pt x="15171" y="19396"/>
                </a:lnTo>
                <a:lnTo>
                  <a:pt x="7934" y="30450"/>
                </a:lnTo>
                <a:lnTo>
                  <a:pt x="6094" y="34054"/>
                </a:lnTo>
                <a:lnTo>
                  <a:pt x="1523" y="46469"/>
                </a:lnTo>
                <a:lnTo>
                  <a:pt x="0" y="58326"/>
                </a:lnTo>
                <a:lnTo>
                  <a:pt x="0" y="64197"/>
                </a:lnTo>
                <a:lnTo>
                  <a:pt x="1467" y="68808"/>
                </a:lnTo>
                <a:lnTo>
                  <a:pt x="4403" y="72159"/>
                </a:lnTo>
                <a:lnTo>
                  <a:pt x="7339" y="75511"/>
                </a:lnTo>
                <a:lnTo>
                  <a:pt x="10828" y="77186"/>
                </a:lnTo>
                <a:lnTo>
                  <a:pt x="19081" y="77186"/>
                </a:lnTo>
                <a:lnTo>
                  <a:pt x="16118" y="64266"/>
                </a:lnTo>
                <a:lnTo>
                  <a:pt x="14234" y="62079"/>
                </a:lnTo>
                <a:lnTo>
                  <a:pt x="13293" y="59101"/>
                </a:lnTo>
                <a:lnTo>
                  <a:pt x="13296" y="54861"/>
                </a:lnTo>
                <a:lnTo>
                  <a:pt x="15015" y="43189"/>
                </a:lnTo>
                <a:lnTo>
                  <a:pt x="19898" y="30243"/>
                </a:lnTo>
                <a:lnTo>
                  <a:pt x="27088" y="17908"/>
                </a:lnTo>
                <a:lnTo>
                  <a:pt x="34978" y="9305"/>
                </a:lnTo>
                <a:lnTo>
                  <a:pt x="38966" y="5982"/>
                </a:lnTo>
                <a:lnTo>
                  <a:pt x="42733" y="4320"/>
                </a:lnTo>
                <a:lnTo>
                  <a:pt x="49435" y="4320"/>
                </a:lnTo>
                <a:lnTo>
                  <a:pt x="51927" y="5372"/>
                </a:lnTo>
                <a:lnTo>
                  <a:pt x="53755" y="7477"/>
                </a:lnTo>
                <a:lnTo>
                  <a:pt x="55583" y="9582"/>
                </a:lnTo>
                <a:lnTo>
                  <a:pt x="56497" y="12989"/>
                </a:lnTo>
                <a:lnTo>
                  <a:pt x="56487" y="18693"/>
                </a:lnTo>
                <a:lnTo>
                  <a:pt x="54745" y="30712"/>
                </a:lnTo>
                <a:lnTo>
                  <a:pt x="50013" y="42538"/>
                </a:lnTo>
                <a:lnTo>
                  <a:pt x="42289" y="54171"/>
                </a:lnTo>
                <a:lnTo>
                  <a:pt x="35199" y="63089"/>
                </a:lnTo>
                <a:lnTo>
                  <a:pt x="28636" y="67548"/>
                </a:lnTo>
                <a:lnTo>
                  <a:pt x="23374" y="75829"/>
                </a:lnTo>
                <a:lnTo>
                  <a:pt x="27750" y="73115"/>
                </a:lnTo>
                <a:lnTo>
                  <a:pt x="29582" y="71908"/>
                </a:lnTo>
                <a:lnTo>
                  <a:pt x="38323" y="64319"/>
                </a:lnTo>
                <a:lnTo>
                  <a:pt x="47773" y="53257"/>
                </a:lnTo>
                <a:lnTo>
                  <a:pt x="46028" y="59489"/>
                </a:lnTo>
                <a:lnTo>
                  <a:pt x="44809" y="63920"/>
                </a:lnTo>
                <a:lnTo>
                  <a:pt x="44200" y="67493"/>
                </a:lnTo>
                <a:lnTo>
                  <a:pt x="44200" y="72478"/>
                </a:lnTo>
                <a:lnTo>
                  <a:pt x="44796" y="74209"/>
                </a:lnTo>
                <a:lnTo>
                  <a:pt x="47177" y="76590"/>
                </a:lnTo>
                <a:lnTo>
                  <a:pt x="48963" y="77186"/>
                </a:lnTo>
                <a:lnTo>
                  <a:pt x="54780" y="77186"/>
                </a:lnTo>
                <a:lnTo>
                  <a:pt x="58518" y="75676"/>
                </a:lnTo>
                <a:lnTo>
                  <a:pt x="62562" y="72658"/>
                </a:lnTo>
                <a:lnTo>
                  <a:pt x="66605" y="69640"/>
                </a:lnTo>
                <a:lnTo>
                  <a:pt x="70538" y="65249"/>
                </a:lnTo>
                <a:lnTo>
                  <a:pt x="74359" y="59489"/>
                </a:lnTo>
                <a:close/>
              </a:path>
              <a:path w="75855" h="77186">
                <a:moveTo>
                  <a:pt x="28636" y="67548"/>
                </a:moveTo>
                <a:lnTo>
                  <a:pt x="20161" y="67548"/>
                </a:lnTo>
                <a:lnTo>
                  <a:pt x="18001" y="66454"/>
                </a:lnTo>
                <a:lnTo>
                  <a:pt x="16118" y="64266"/>
                </a:lnTo>
                <a:lnTo>
                  <a:pt x="19081" y="77186"/>
                </a:lnTo>
                <a:lnTo>
                  <a:pt x="23374" y="75829"/>
                </a:lnTo>
                <a:lnTo>
                  <a:pt x="28636" y="67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3411" y="2100533"/>
            <a:ext cx="39805" cy="86286"/>
          </a:xfrm>
          <a:custGeom>
            <a:avLst/>
            <a:gdLst/>
            <a:ahLst/>
            <a:cxnLst/>
            <a:rect l="l" t="t" r="r" b="b"/>
            <a:pathLst>
              <a:path w="43785" h="97791">
                <a:moveTo>
                  <a:pt x="775" y="93983"/>
                </a:moveTo>
                <a:lnTo>
                  <a:pt x="2326" y="95506"/>
                </a:lnTo>
                <a:lnTo>
                  <a:pt x="3876" y="97030"/>
                </a:lnTo>
                <a:lnTo>
                  <a:pt x="5871" y="97791"/>
                </a:lnTo>
                <a:lnTo>
                  <a:pt x="11465" y="97791"/>
                </a:lnTo>
                <a:lnTo>
                  <a:pt x="14595" y="96739"/>
                </a:lnTo>
                <a:lnTo>
                  <a:pt x="17696" y="94634"/>
                </a:lnTo>
                <a:lnTo>
                  <a:pt x="22238" y="91588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0" y="85965"/>
                </a:lnTo>
                <a:lnTo>
                  <a:pt x="20521" y="87073"/>
                </a:lnTo>
                <a:lnTo>
                  <a:pt x="18250" y="89012"/>
                </a:lnTo>
                <a:lnTo>
                  <a:pt x="16422" y="89981"/>
                </a:lnTo>
                <a:lnTo>
                  <a:pt x="14429" y="89981"/>
                </a:lnTo>
                <a:lnTo>
                  <a:pt x="13016" y="88735"/>
                </a:lnTo>
                <a:lnTo>
                  <a:pt x="12795" y="87073"/>
                </a:lnTo>
                <a:lnTo>
                  <a:pt x="12795" y="85522"/>
                </a:lnTo>
                <a:lnTo>
                  <a:pt x="13570" y="82116"/>
                </a:lnTo>
                <a:lnTo>
                  <a:pt x="15121" y="76853"/>
                </a:lnTo>
                <a:lnTo>
                  <a:pt x="29411" y="27833"/>
                </a:lnTo>
                <a:lnTo>
                  <a:pt x="42373" y="27833"/>
                </a:lnTo>
                <a:lnTo>
                  <a:pt x="43785" y="22599"/>
                </a:lnTo>
                <a:lnTo>
                  <a:pt x="30741" y="22599"/>
                </a:lnTo>
                <a:lnTo>
                  <a:pt x="37221" y="0"/>
                </a:lnTo>
                <a:lnTo>
                  <a:pt x="33565" y="0"/>
                </a:lnTo>
                <a:lnTo>
                  <a:pt x="28580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80" y="20453"/>
                </a:lnTo>
                <a:lnTo>
                  <a:pt x="10911" y="22931"/>
                </a:lnTo>
                <a:lnTo>
                  <a:pt x="4819" y="24593"/>
                </a:lnTo>
                <a:lnTo>
                  <a:pt x="3988" y="27833"/>
                </a:lnTo>
                <a:lnTo>
                  <a:pt x="16533" y="27833"/>
                </a:lnTo>
                <a:lnTo>
                  <a:pt x="2658" y="75939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75674" y="2089611"/>
            <a:ext cx="35499" cy="97210"/>
          </a:xfrm>
          <a:custGeom>
            <a:avLst/>
            <a:gdLst/>
            <a:ahLst/>
            <a:cxnLst/>
            <a:rect l="l" t="t" r="r" b="b"/>
            <a:pathLst>
              <a:path w="39049" h="110171">
                <a:moveTo>
                  <a:pt x="23249" y="12532"/>
                </a:moveTo>
                <a:lnTo>
                  <a:pt x="24883" y="14165"/>
                </a:lnTo>
                <a:lnTo>
                  <a:pt x="26517" y="15799"/>
                </a:lnTo>
                <a:lnTo>
                  <a:pt x="28470" y="16616"/>
                </a:lnTo>
                <a:lnTo>
                  <a:pt x="33012" y="16616"/>
                </a:lnTo>
                <a:lnTo>
                  <a:pt x="34964" y="15799"/>
                </a:lnTo>
                <a:lnTo>
                  <a:pt x="36598" y="14165"/>
                </a:lnTo>
                <a:lnTo>
                  <a:pt x="38232" y="12532"/>
                </a:lnTo>
                <a:lnTo>
                  <a:pt x="39049" y="10579"/>
                </a:lnTo>
                <a:lnTo>
                  <a:pt x="39049" y="5982"/>
                </a:lnTo>
                <a:lnTo>
                  <a:pt x="38246" y="4015"/>
                </a:lnTo>
                <a:lnTo>
                  <a:pt x="36639" y="2409"/>
                </a:lnTo>
                <a:lnTo>
                  <a:pt x="35033" y="802"/>
                </a:lnTo>
                <a:lnTo>
                  <a:pt x="33067" y="0"/>
                </a:lnTo>
                <a:lnTo>
                  <a:pt x="28414" y="0"/>
                </a:lnTo>
                <a:lnTo>
                  <a:pt x="26448" y="802"/>
                </a:lnTo>
                <a:lnTo>
                  <a:pt x="24842" y="2409"/>
                </a:lnTo>
                <a:lnTo>
                  <a:pt x="23235" y="4015"/>
                </a:lnTo>
                <a:lnTo>
                  <a:pt x="22433" y="5982"/>
                </a:lnTo>
                <a:lnTo>
                  <a:pt x="22433" y="10579"/>
                </a:lnTo>
                <a:lnTo>
                  <a:pt x="23249" y="12532"/>
                </a:lnTo>
                <a:close/>
              </a:path>
              <a:path w="39049" h="110171">
                <a:moveTo>
                  <a:pt x="720" y="106778"/>
                </a:moveTo>
                <a:lnTo>
                  <a:pt x="2160" y="108135"/>
                </a:lnTo>
                <a:lnTo>
                  <a:pt x="3600" y="109492"/>
                </a:lnTo>
                <a:lnTo>
                  <a:pt x="5455" y="110171"/>
                </a:lnTo>
                <a:lnTo>
                  <a:pt x="11161" y="110171"/>
                </a:lnTo>
                <a:lnTo>
                  <a:pt x="14761" y="108703"/>
                </a:lnTo>
                <a:lnTo>
                  <a:pt x="18527" y="105767"/>
                </a:lnTo>
                <a:lnTo>
                  <a:pt x="23623" y="101834"/>
                </a:lnTo>
                <a:lnTo>
                  <a:pt x="28054" y="96988"/>
                </a:lnTo>
                <a:lnTo>
                  <a:pt x="31821" y="91227"/>
                </a:lnTo>
                <a:lnTo>
                  <a:pt x="28913" y="89316"/>
                </a:lnTo>
                <a:lnTo>
                  <a:pt x="25700" y="93913"/>
                </a:lnTo>
                <a:lnTo>
                  <a:pt x="22515" y="97458"/>
                </a:lnTo>
                <a:lnTo>
                  <a:pt x="19358" y="99951"/>
                </a:lnTo>
                <a:lnTo>
                  <a:pt x="17198" y="101280"/>
                </a:lnTo>
                <a:lnTo>
                  <a:pt x="15024" y="101004"/>
                </a:lnTo>
                <a:lnTo>
                  <a:pt x="13708" y="99176"/>
                </a:lnTo>
                <a:lnTo>
                  <a:pt x="13708" y="97514"/>
                </a:lnTo>
                <a:lnTo>
                  <a:pt x="14262" y="95160"/>
                </a:lnTo>
                <a:lnTo>
                  <a:pt x="15370" y="91227"/>
                </a:lnTo>
                <a:lnTo>
                  <a:pt x="31821" y="32984"/>
                </a:lnTo>
                <a:lnTo>
                  <a:pt x="3157" y="37637"/>
                </a:lnTo>
                <a:lnTo>
                  <a:pt x="3157" y="40878"/>
                </a:lnTo>
                <a:lnTo>
                  <a:pt x="6979" y="40268"/>
                </a:lnTo>
                <a:lnTo>
                  <a:pt x="9499" y="39964"/>
                </a:lnTo>
                <a:lnTo>
                  <a:pt x="12213" y="39964"/>
                </a:lnTo>
                <a:lnTo>
                  <a:pt x="13390" y="40352"/>
                </a:lnTo>
                <a:lnTo>
                  <a:pt x="15107" y="41902"/>
                </a:lnTo>
                <a:lnTo>
                  <a:pt x="15536" y="44118"/>
                </a:lnTo>
                <a:lnTo>
                  <a:pt x="15536" y="45669"/>
                </a:lnTo>
                <a:lnTo>
                  <a:pt x="14650" y="49490"/>
                </a:lnTo>
                <a:lnTo>
                  <a:pt x="12878" y="55583"/>
                </a:lnTo>
                <a:lnTo>
                  <a:pt x="2077" y="92806"/>
                </a:lnTo>
                <a:lnTo>
                  <a:pt x="692" y="97569"/>
                </a:lnTo>
                <a:lnTo>
                  <a:pt x="0" y="100976"/>
                </a:lnTo>
                <a:lnTo>
                  <a:pt x="0" y="105075"/>
                </a:lnTo>
                <a:lnTo>
                  <a:pt x="720" y="106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6504" y="2118715"/>
            <a:ext cx="154989" cy="98749"/>
          </a:xfrm>
          <a:custGeom>
            <a:avLst/>
            <a:gdLst/>
            <a:ahLst/>
            <a:cxnLst/>
            <a:rect l="l" t="t" r="r" b="b"/>
            <a:pathLst>
              <a:path w="170488" h="111916">
                <a:moveTo>
                  <a:pt x="41569" y="18320"/>
                </a:moveTo>
                <a:lnTo>
                  <a:pt x="45834" y="14207"/>
                </a:lnTo>
                <a:lnTo>
                  <a:pt x="49932" y="11715"/>
                </a:lnTo>
                <a:lnTo>
                  <a:pt x="52093" y="10385"/>
                </a:lnTo>
                <a:lnTo>
                  <a:pt x="53949" y="9721"/>
                </a:lnTo>
                <a:lnTo>
                  <a:pt x="55500" y="9721"/>
                </a:lnTo>
                <a:lnTo>
                  <a:pt x="57438" y="10067"/>
                </a:lnTo>
                <a:lnTo>
                  <a:pt x="58879" y="11452"/>
                </a:lnTo>
                <a:lnTo>
                  <a:pt x="59238" y="13460"/>
                </a:lnTo>
                <a:lnTo>
                  <a:pt x="59238" y="15786"/>
                </a:lnTo>
                <a:lnTo>
                  <a:pt x="58629" y="19026"/>
                </a:lnTo>
                <a:lnTo>
                  <a:pt x="57410" y="23181"/>
                </a:lnTo>
                <a:lnTo>
                  <a:pt x="47772" y="56581"/>
                </a:lnTo>
                <a:lnTo>
                  <a:pt x="45890" y="63061"/>
                </a:lnTo>
                <a:lnTo>
                  <a:pt x="44948" y="67631"/>
                </a:lnTo>
                <a:lnTo>
                  <a:pt x="44948" y="72395"/>
                </a:lnTo>
                <a:lnTo>
                  <a:pt x="45557" y="74070"/>
                </a:lnTo>
                <a:lnTo>
                  <a:pt x="47994" y="76563"/>
                </a:lnTo>
                <a:lnTo>
                  <a:pt x="49628" y="77186"/>
                </a:lnTo>
                <a:lnTo>
                  <a:pt x="54226" y="77186"/>
                </a:lnTo>
                <a:lnTo>
                  <a:pt x="57106" y="76106"/>
                </a:lnTo>
                <a:lnTo>
                  <a:pt x="60318" y="73946"/>
                </a:lnTo>
                <a:lnTo>
                  <a:pt x="64916" y="70788"/>
                </a:lnTo>
                <a:lnTo>
                  <a:pt x="69790" y="65526"/>
                </a:lnTo>
                <a:lnTo>
                  <a:pt x="74941" y="58159"/>
                </a:lnTo>
                <a:lnTo>
                  <a:pt x="72366" y="56581"/>
                </a:lnTo>
                <a:lnTo>
                  <a:pt x="68876" y="61344"/>
                </a:lnTo>
                <a:lnTo>
                  <a:pt x="65664" y="64889"/>
                </a:lnTo>
                <a:lnTo>
                  <a:pt x="62728" y="67216"/>
                </a:lnTo>
                <a:lnTo>
                  <a:pt x="60983" y="68296"/>
                </a:lnTo>
                <a:lnTo>
                  <a:pt x="59349" y="68032"/>
                </a:lnTo>
                <a:lnTo>
                  <a:pt x="58241" y="66330"/>
                </a:lnTo>
                <a:lnTo>
                  <a:pt x="58241" y="64668"/>
                </a:lnTo>
                <a:lnTo>
                  <a:pt x="58823" y="62203"/>
                </a:lnTo>
                <a:lnTo>
                  <a:pt x="59986" y="58159"/>
                </a:lnTo>
                <a:lnTo>
                  <a:pt x="70122" y="23181"/>
                </a:lnTo>
                <a:lnTo>
                  <a:pt x="71729" y="17641"/>
                </a:lnTo>
                <a:lnTo>
                  <a:pt x="72532" y="13210"/>
                </a:lnTo>
                <a:lnTo>
                  <a:pt x="72532" y="6951"/>
                </a:lnTo>
                <a:lnTo>
                  <a:pt x="71632" y="4570"/>
                </a:lnTo>
                <a:lnTo>
                  <a:pt x="69831" y="2742"/>
                </a:lnTo>
                <a:lnTo>
                  <a:pt x="68031" y="913"/>
                </a:lnTo>
                <a:lnTo>
                  <a:pt x="65747" y="0"/>
                </a:lnTo>
                <a:lnTo>
                  <a:pt x="57881" y="0"/>
                </a:lnTo>
                <a:lnTo>
                  <a:pt x="52578" y="2437"/>
                </a:lnTo>
                <a:lnTo>
                  <a:pt x="47067" y="7312"/>
                </a:lnTo>
                <a:lnTo>
                  <a:pt x="40532" y="14204"/>
                </a:lnTo>
                <a:lnTo>
                  <a:pt x="32681" y="24293"/>
                </a:lnTo>
                <a:lnTo>
                  <a:pt x="23263" y="37804"/>
                </a:lnTo>
                <a:lnTo>
                  <a:pt x="34313" y="0"/>
                </a:lnTo>
                <a:lnTo>
                  <a:pt x="5566" y="5151"/>
                </a:lnTo>
                <a:lnTo>
                  <a:pt x="6065" y="8142"/>
                </a:lnTo>
                <a:lnTo>
                  <a:pt x="9222" y="7644"/>
                </a:lnTo>
                <a:lnTo>
                  <a:pt x="10884" y="7422"/>
                </a:lnTo>
                <a:lnTo>
                  <a:pt x="12711" y="7312"/>
                </a:lnTo>
                <a:lnTo>
                  <a:pt x="14151" y="7312"/>
                </a:lnTo>
                <a:lnTo>
                  <a:pt x="16326" y="8682"/>
                </a:lnTo>
                <a:lnTo>
                  <a:pt x="17779" y="10662"/>
                </a:lnTo>
                <a:lnTo>
                  <a:pt x="17779" y="13155"/>
                </a:lnTo>
                <a:lnTo>
                  <a:pt x="16893" y="16922"/>
                </a:lnTo>
                <a:lnTo>
                  <a:pt x="15121" y="23181"/>
                </a:lnTo>
                <a:lnTo>
                  <a:pt x="0" y="75192"/>
                </a:lnTo>
                <a:lnTo>
                  <a:pt x="12462" y="75192"/>
                </a:lnTo>
                <a:lnTo>
                  <a:pt x="16616" y="61483"/>
                </a:lnTo>
                <a:lnTo>
                  <a:pt x="18333" y="55888"/>
                </a:lnTo>
                <a:lnTo>
                  <a:pt x="20494" y="50737"/>
                </a:lnTo>
                <a:lnTo>
                  <a:pt x="23097" y="46029"/>
                </a:lnTo>
                <a:lnTo>
                  <a:pt x="30487" y="33561"/>
                </a:lnTo>
                <a:lnTo>
                  <a:pt x="37138" y="24053"/>
                </a:lnTo>
                <a:lnTo>
                  <a:pt x="41569" y="18320"/>
                </a:lnTo>
                <a:close/>
              </a:path>
              <a:path w="170488" h="111916">
                <a:moveTo>
                  <a:pt x="89896" y="99231"/>
                </a:moveTo>
                <a:lnTo>
                  <a:pt x="93053" y="109464"/>
                </a:lnTo>
                <a:lnTo>
                  <a:pt x="98703" y="111098"/>
                </a:lnTo>
                <a:lnTo>
                  <a:pt x="104962" y="106764"/>
                </a:lnTo>
                <a:lnTo>
                  <a:pt x="97983" y="105047"/>
                </a:lnTo>
                <a:lnTo>
                  <a:pt x="93220" y="101613"/>
                </a:lnTo>
                <a:lnTo>
                  <a:pt x="89896" y="99231"/>
                </a:lnTo>
                <a:close/>
              </a:path>
              <a:path w="170488" h="111916">
                <a:moveTo>
                  <a:pt x="136292" y="47992"/>
                </a:moveTo>
                <a:lnTo>
                  <a:pt x="146476" y="41708"/>
                </a:lnTo>
                <a:lnTo>
                  <a:pt x="152680" y="36003"/>
                </a:lnTo>
                <a:lnTo>
                  <a:pt x="155782" y="29496"/>
                </a:lnTo>
                <a:lnTo>
                  <a:pt x="155782" y="19580"/>
                </a:lnTo>
                <a:lnTo>
                  <a:pt x="155255" y="16783"/>
                </a:lnTo>
                <a:lnTo>
                  <a:pt x="154203" y="13792"/>
                </a:lnTo>
                <a:lnTo>
                  <a:pt x="168078" y="13792"/>
                </a:lnTo>
                <a:lnTo>
                  <a:pt x="170488" y="5151"/>
                </a:lnTo>
                <a:lnTo>
                  <a:pt x="148055" y="5151"/>
                </a:lnTo>
                <a:lnTo>
                  <a:pt x="145563" y="3379"/>
                </a:lnTo>
                <a:lnTo>
                  <a:pt x="142987" y="2077"/>
                </a:lnTo>
                <a:lnTo>
                  <a:pt x="140329" y="1246"/>
                </a:lnTo>
                <a:lnTo>
                  <a:pt x="137670" y="415"/>
                </a:lnTo>
                <a:lnTo>
                  <a:pt x="134263" y="0"/>
                </a:lnTo>
                <a:lnTo>
                  <a:pt x="130109" y="0"/>
                </a:lnTo>
                <a:lnTo>
                  <a:pt x="125874" y="148"/>
                </a:lnTo>
                <a:lnTo>
                  <a:pt x="112912" y="2951"/>
                </a:lnTo>
                <a:lnTo>
                  <a:pt x="102567" y="9305"/>
                </a:lnTo>
                <a:lnTo>
                  <a:pt x="106679" y="26172"/>
                </a:lnTo>
                <a:lnTo>
                  <a:pt x="108715" y="19622"/>
                </a:lnTo>
                <a:lnTo>
                  <a:pt x="112786" y="13335"/>
                </a:lnTo>
                <a:lnTo>
                  <a:pt x="116857" y="7048"/>
                </a:lnTo>
                <a:lnTo>
                  <a:pt x="122022" y="3905"/>
                </a:lnTo>
                <a:lnTo>
                  <a:pt x="132269" y="3905"/>
                </a:lnTo>
                <a:lnTo>
                  <a:pt x="135495" y="5179"/>
                </a:lnTo>
                <a:lnTo>
                  <a:pt x="137960" y="7727"/>
                </a:lnTo>
                <a:lnTo>
                  <a:pt x="140425" y="10275"/>
                </a:lnTo>
                <a:lnTo>
                  <a:pt x="141658" y="13764"/>
                </a:lnTo>
                <a:lnTo>
                  <a:pt x="141658" y="20134"/>
                </a:lnTo>
                <a:lnTo>
                  <a:pt x="141104" y="23291"/>
                </a:lnTo>
                <a:lnTo>
                  <a:pt x="139996" y="27667"/>
                </a:lnTo>
                <a:lnTo>
                  <a:pt x="138888" y="32043"/>
                </a:lnTo>
                <a:lnTo>
                  <a:pt x="137393" y="35643"/>
                </a:lnTo>
                <a:lnTo>
                  <a:pt x="135510" y="38468"/>
                </a:lnTo>
                <a:lnTo>
                  <a:pt x="133627" y="41293"/>
                </a:lnTo>
                <a:lnTo>
                  <a:pt x="131314" y="43509"/>
                </a:lnTo>
                <a:lnTo>
                  <a:pt x="128572" y="45115"/>
                </a:lnTo>
                <a:lnTo>
                  <a:pt x="125830" y="46721"/>
                </a:lnTo>
                <a:lnTo>
                  <a:pt x="122991" y="47524"/>
                </a:lnTo>
                <a:lnTo>
                  <a:pt x="120056" y="47524"/>
                </a:lnTo>
                <a:lnTo>
                  <a:pt x="120720" y="51180"/>
                </a:lnTo>
                <a:lnTo>
                  <a:pt x="123118" y="51002"/>
                </a:lnTo>
                <a:lnTo>
                  <a:pt x="136292" y="47992"/>
                </a:lnTo>
                <a:close/>
              </a:path>
              <a:path w="170488" h="111916">
                <a:moveTo>
                  <a:pt x="106679" y="26172"/>
                </a:moveTo>
                <a:lnTo>
                  <a:pt x="102567" y="9305"/>
                </a:lnTo>
                <a:lnTo>
                  <a:pt x="95671" y="15509"/>
                </a:lnTo>
                <a:lnTo>
                  <a:pt x="92223" y="22543"/>
                </a:lnTo>
                <a:lnTo>
                  <a:pt x="92223" y="35228"/>
                </a:lnTo>
                <a:lnTo>
                  <a:pt x="94009" y="39604"/>
                </a:lnTo>
                <a:lnTo>
                  <a:pt x="97581" y="43537"/>
                </a:lnTo>
                <a:lnTo>
                  <a:pt x="101154" y="47469"/>
                </a:lnTo>
                <a:lnTo>
                  <a:pt x="105987" y="50017"/>
                </a:lnTo>
                <a:lnTo>
                  <a:pt x="112080" y="51180"/>
                </a:lnTo>
                <a:lnTo>
                  <a:pt x="104824" y="54171"/>
                </a:lnTo>
                <a:lnTo>
                  <a:pt x="100074" y="56913"/>
                </a:lnTo>
                <a:lnTo>
                  <a:pt x="97831" y="59406"/>
                </a:lnTo>
                <a:lnTo>
                  <a:pt x="95588" y="61898"/>
                </a:lnTo>
                <a:lnTo>
                  <a:pt x="94466" y="64252"/>
                </a:lnTo>
                <a:lnTo>
                  <a:pt x="94466" y="68850"/>
                </a:lnTo>
                <a:lnTo>
                  <a:pt x="95740" y="71038"/>
                </a:lnTo>
                <a:lnTo>
                  <a:pt x="98288" y="73032"/>
                </a:lnTo>
                <a:lnTo>
                  <a:pt x="91309" y="76964"/>
                </a:lnTo>
                <a:lnTo>
                  <a:pt x="87071" y="79457"/>
                </a:lnTo>
                <a:lnTo>
                  <a:pt x="85576" y="80509"/>
                </a:lnTo>
                <a:lnTo>
                  <a:pt x="83194" y="82171"/>
                </a:lnTo>
                <a:lnTo>
                  <a:pt x="81214" y="84290"/>
                </a:lnTo>
                <a:lnTo>
                  <a:pt x="79636" y="86865"/>
                </a:lnTo>
                <a:lnTo>
                  <a:pt x="78057" y="89441"/>
                </a:lnTo>
                <a:lnTo>
                  <a:pt x="77268" y="91920"/>
                </a:lnTo>
                <a:lnTo>
                  <a:pt x="77268" y="97237"/>
                </a:lnTo>
                <a:lnTo>
                  <a:pt x="78486" y="100090"/>
                </a:lnTo>
                <a:lnTo>
                  <a:pt x="80923" y="102859"/>
                </a:lnTo>
                <a:lnTo>
                  <a:pt x="83361" y="105629"/>
                </a:lnTo>
                <a:lnTo>
                  <a:pt x="87404" y="107830"/>
                </a:lnTo>
                <a:lnTo>
                  <a:pt x="93053" y="109464"/>
                </a:lnTo>
                <a:lnTo>
                  <a:pt x="89896" y="99231"/>
                </a:lnTo>
                <a:lnTo>
                  <a:pt x="88234" y="96212"/>
                </a:lnTo>
                <a:lnTo>
                  <a:pt x="88234" y="89455"/>
                </a:lnTo>
                <a:lnTo>
                  <a:pt x="89384" y="86298"/>
                </a:lnTo>
                <a:lnTo>
                  <a:pt x="91683" y="83085"/>
                </a:lnTo>
                <a:lnTo>
                  <a:pt x="93981" y="79872"/>
                </a:lnTo>
                <a:lnTo>
                  <a:pt x="97374" y="77241"/>
                </a:lnTo>
                <a:lnTo>
                  <a:pt x="101860" y="75192"/>
                </a:lnTo>
                <a:lnTo>
                  <a:pt x="103688" y="75648"/>
                </a:lnTo>
                <a:lnTo>
                  <a:pt x="119355" y="79503"/>
                </a:lnTo>
                <a:lnTo>
                  <a:pt x="127699" y="81423"/>
                </a:lnTo>
                <a:lnTo>
                  <a:pt x="133682" y="82642"/>
                </a:lnTo>
                <a:lnTo>
                  <a:pt x="137711" y="84220"/>
                </a:lnTo>
                <a:lnTo>
                  <a:pt x="139788" y="86159"/>
                </a:lnTo>
                <a:lnTo>
                  <a:pt x="141866" y="88098"/>
                </a:lnTo>
                <a:lnTo>
                  <a:pt x="142904" y="90147"/>
                </a:lnTo>
                <a:lnTo>
                  <a:pt x="142904" y="96572"/>
                </a:lnTo>
                <a:lnTo>
                  <a:pt x="140093" y="100048"/>
                </a:lnTo>
                <a:lnTo>
                  <a:pt x="134471" y="102735"/>
                </a:lnTo>
                <a:lnTo>
                  <a:pt x="128849" y="105421"/>
                </a:lnTo>
                <a:lnTo>
                  <a:pt x="122077" y="106764"/>
                </a:lnTo>
                <a:lnTo>
                  <a:pt x="104962" y="106764"/>
                </a:lnTo>
                <a:lnTo>
                  <a:pt x="98703" y="111098"/>
                </a:lnTo>
                <a:lnTo>
                  <a:pt x="104962" y="111916"/>
                </a:lnTo>
                <a:lnTo>
                  <a:pt x="119640" y="111916"/>
                </a:lnTo>
                <a:lnTo>
                  <a:pt x="126772" y="110849"/>
                </a:lnTo>
                <a:lnTo>
                  <a:pt x="133225" y="108717"/>
                </a:lnTo>
                <a:lnTo>
                  <a:pt x="139678" y="106584"/>
                </a:lnTo>
                <a:lnTo>
                  <a:pt x="144579" y="103635"/>
                </a:lnTo>
                <a:lnTo>
                  <a:pt x="147931" y="99868"/>
                </a:lnTo>
                <a:lnTo>
                  <a:pt x="151281" y="96102"/>
                </a:lnTo>
                <a:lnTo>
                  <a:pt x="152957" y="91948"/>
                </a:lnTo>
                <a:lnTo>
                  <a:pt x="152957" y="83583"/>
                </a:lnTo>
                <a:lnTo>
                  <a:pt x="151545" y="80205"/>
                </a:lnTo>
                <a:lnTo>
                  <a:pt x="148720" y="77269"/>
                </a:lnTo>
                <a:lnTo>
                  <a:pt x="145839" y="74389"/>
                </a:lnTo>
                <a:lnTo>
                  <a:pt x="139941" y="71896"/>
                </a:lnTo>
                <a:lnTo>
                  <a:pt x="131023" y="69792"/>
                </a:lnTo>
                <a:lnTo>
                  <a:pt x="114905" y="66053"/>
                </a:lnTo>
                <a:lnTo>
                  <a:pt x="110861" y="65111"/>
                </a:lnTo>
                <a:lnTo>
                  <a:pt x="108341" y="64183"/>
                </a:lnTo>
                <a:lnTo>
                  <a:pt x="107344" y="63269"/>
                </a:lnTo>
                <a:lnTo>
                  <a:pt x="105848" y="61344"/>
                </a:lnTo>
                <a:lnTo>
                  <a:pt x="105848" y="59295"/>
                </a:lnTo>
                <a:lnTo>
                  <a:pt x="107510" y="57495"/>
                </a:lnTo>
                <a:lnTo>
                  <a:pt x="110446" y="55057"/>
                </a:lnTo>
                <a:lnTo>
                  <a:pt x="114849" y="52952"/>
                </a:lnTo>
                <a:lnTo>
                  <a:pt x="120720" y="51180"/>
                </a:lnTo>
                <a:lnTo>
                  <a:pt x="120056" y="47524"/>
                </a:lnTo>
                <a:lnTo>
                  <a:pt x="116344" y="47524"/>
                </a:lnTo>
                <a:lnTo>
                  <a:pt x="113188" y="46167"/>
                </a:lnTo>
                <a:lnTo>
                  <a:pt x="110584" y="43453"/>
                </a:lnTo>
                <a:lnTo>
                  <a:pt x="107981" y="40739"/>
                </a:lnTo>
                <a:lnTo>
                  <a:pt x="106679" y="37250"/>
                </a:lnTo>
                <a:lnTo>
                  <a:pt x="106679" y="26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03104" y="2085651"/>
            <a:ext cx="85878" cy="99409"/>
          </a:xfrm>
          <a:custGeom>
            <a:avLst/>
            <a:gdLst/>
            <a:ahLst/>
            <a:cxnLst/>
            <a:rect l="l" t="t" r="r" b="b"/>
            <a:pathLst>
              <a:path w="94466" h="112663">
                <a:moveTo>
                  <a:pt x="54918" y="23430"/>
                </a:moveTo>
                <a:lnTo>
                  <a:pt x="57189" y="15620"/>
                </a:lnTo>
                <a:lnTo>
                  <a:pt x="58823" y="10967"/>
                </a:lnTo>
                <a:lnTo>
                  <a:pt x="59820" y="9471"/>
                </a:lnTo>
                <a:lnTo>
                  <a:pt x="61260" y="7200"/>
                </a:lnTo>
                <a:lnTo>
                  <a:pt x="63060" y="5567"/>
                </a:lnTo>
                <a:lnTo>
                  <a:pt x="65221" y="4570"/>
                </a:lnTo>
                <a:lnTo>
                  <a:pt x="67381" y="3572"/>
                </a:lnTo>
                <a:lnTo>
                  <a:pt x="71036" y="3074"/>
                </a:lnTo>
                <a:lnTo>
                  <a:pt x="76188" y="3074"/>
                </a:lnTo>
                <a:lnTo>
                  <a:pt x="76853" y="0"/>
                </a:lnTo>
                <a:lnTo>
                  <a:pt x="30907" y="0"/>
                </a:lnTo>
                <a:lnTo>
                  <a:pt x="29910" y="3074"/>
                </a:lnTo>
                <a:lnTo>
                  <a:pt x="32153" y="3157"/>
                </a:lnTo>
                <a:lnTo>
                  <a:pt x="36363" y="3157"/>
                </a:lnTo>
                <a:lnTo>
                  <a:pt x="39229" y="3738"/>
                </a:lnTo>
                <a:lnTo>
                  <a:pt x="40752" y="4902"/>
                </a:lnTo>
                <a:lnTo>
                  <a:pt x="42275" y="6065"/>
                </a:lnTo>
                <a:lnTo>
                  <a:pt x="43037" y="7699"/>
                </a:lnTo>
                <a:lnTo>
                  <a:pt x="43037" y="12463"/>
                </a:lnTo>
                <a:lnTo>
                  <a:pt x="42206" y="16617"/>
                </a:lnTo>
                <a:lnTo>
                  <a:pt x="40545" y="22267"/>
                </a:lnTo>
                <a:lnTo>
                  <a:pt x="20687" y="90812"/>
                </a:lnTo>
                <a:lnTo>
                  <a:pt x="18749" y="97459"/>
                </a:lnTo>
                <a:lnTo>
                  <a:pt x="16921" y="102056"/>
                </a:lnTo>
                <a:lnTo>
                  <a:pt x="15204" y="104604"/>
                </a:lnTo>
                <a:lnTo>
                  <a:pt x="14096" y="106210"/>
                </a:lnTo>
                <a:lnTo>
                  <a:pt x="12379" y="107512"/>
                </a:lnTo>
                <a:lnTo>
                  <a:pt x="10053" y="108509"/>
                </a:lnTo>
                <a:lnTo>
                  <a:pt x="8557" y="109118"/>
                </a:lnTo>
                <a:lnTo>
                  <a:pt x="5594" y="109478"/>
                </a:lnTo>
                <a:lnTo>
                  <a:pt x="1163" y="109590"/>
                </a:lnTo>
                <a:lnTo>
                  <a:pt x="0" y="112663"/>
                </a:lnTo>
                <a:lnTo>
                  <a:pt x="83499" y="112663"/>
                </a:lnTo>
                <a:lnTo>
                  <a:pt x="94466" y="80675"/>
                </a:lnTo>
                <a:lnTo>
                  <a:pt x="91392" y="80675"/>
                </a:lnTo>
                <a:lnTo>
                  <a:pt x="89232" y="84414"/>
                </a:lnTo>
                <a:lnTo>
                  <a:pt x="85299" y="91006"/>
                </a:lnTo>
                <a:lnTo>
                  <a:pt x="82558" y="95132"/>
                </a:lnTo>
                <a:lnTo>
                  <a:pt x="81007" y="96794"/>
                </a:lnTo>
                <a:lnTo>
                  <a:pt x="78126" y="99785"/>
                </a:lnTo>
                <a:lnTo>
                  <a:pt x="74969" y="102029"/>
                </a:lnTo>
                <a:lnTo>
                  <a:pt x="71535" y="103524"/>
                </a:lnTo>
                <a:lnTo>
                  <a:pt x="66882" y="105518"/>
                </a:lnTo>
                <a:lnTo>
                  <a:pt x="60596" y="106515"/>
                </a:lnTo>
                <a:lnTo>
                  <a:pt x="38467" y="106515"/>
                </a:lnTo>
                <a:lnTo>
                  <a:pt x="36335" y="106100"/>
                </a:lnTo>
                <a:lnTo>
                  <a:pt x="35393" y="105269"/>
                </a:lnTo>
                <a:lnTo>
                  <a:pt x="33898" y="104050"/>
                </a:lnTo>
                <a:lnTo>
                  <a:pt x="33150" y="101447"/>
                </a:lnTo>
                <a:lnTo>
                  <a:pt x="33150" y="99453"/>
                </a:lnTo>
                <a:lnTo>
                  <a:pt x="33898" y="95908"/>
                </a:lnTo>
                <a:lnTo>
                  <a:pt x="35393" y="90812"/>
                </a:lnTo>
                <a:lnTo>
                  <a:pt x="54918" y="23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9642" y="2139938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1" y="4237"/>
                </a:lnTo>
                <a:lnTo>
                  <a:pt x="42372" y="7879"/>
                </a:lnTo>
                <a:lnTo>
                  <a:pt x="35559" y="10925"/>
                </a:lnTo>
                <a:lnTo>
                  <a:pt x="30408" y="13196"/>
                </a:lnTo>
                <a:lnTo>
                  <a:pt x="23734" y="14802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7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8" y="4327"/>
                </a:moveTo>
                <a:lnTo>
                  <a:pt x="1759" y="16608"/>
                </a:lnTo>
                <a:lnTo>
                  <a:pt x="0" y="28622"/>
                </a:lnTo>
                <a:lnTo>
                  <a:pt x="0" y="34771"/>
                </a:lnTo>
                <a:lnTo>
                  <a:pt x="2049" y="40392"/>
                </a:lnTo>
                <a:lnTo>
                  <a:pt x="6148" y="45488"/>
                </a:lnTo>
                <a:lnTo>
                  <a:pt x="10247" y="50584"/>
                </a:lnTo>
                <a:lnTo>
                  <a:pt x="16339" y="53132"/>
                </a:lnTo>
                <a:lnTo>
                  <a:pt x="24426" y="53132"/>
                </a:lnTo>
                <a:lnTo>
                  <a:pt x="28012" y="52938"/>
                </a:lnTo>
                <a:lnTo>
                  <a:pt x="39005" y="50010"/>
                </a:lnTo>
                <a:lnTo>
                  <a:pt x="50328" y="43566"/>
                </a:lnTo>
                <a:lnTo>
                  <a:pt x="61980" y="33607"/>
                </a:lnTo>
                <a:lnTo>
                  <a:pt x="60235" y="31198"/>
                </a:lnTo>
                <a:lnTo>
                  <a:pt x="52979" y="36792"/>
                </a:lnTo>
                <a:lnTo>
                  <a:pt x="47510" y="40406"/>
                </a:lnTo>
                <a:lnTo>
                  <a:pt x="43826" y="42040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3" y="44491"/>
                </a:lnTo>
                <a:lnTo>
                  <a:pt x="23097" y="42761"/>
                </a:lnTo>
                <a:lnTo>
                  <a:pt x="19607" y="39299"/>
                </a:lnTo>
                <a:lnTo>
                  <a:pt x="16118" y="35837"/>
                </a:lnTo>
                <a:lnTo>
                  <a:pt x="14373" y="31641"/>
                </a:lnTo>
                <a:lnTo>
                  <a:pt x="14373" y="24884"/>
                </a:lnTo>
                <a:lnTo>
                  <a:pt x="14567" y="22585"/>
                </a:lnTo>
                <a:lnTo>
                  <a:pt x="14954" y="19815"/>
                </a:lnTo>
                <a:lnTo>
                  <a:pt x="16586" y="19625"/>
                </a:lnTo>
                <a:lnTo>
                  <a:pt x="30566" y="17399"/>
                </a:lnTo>
                <a:lnTo>
                  <a:pt x="23734" y="14802"/>
                </a:lnTo>
                <a:lnTo>
                  <a:pt x="15536" y="15744"/>
                </a:lnTo>
                <a:lnTo>
                  <a:pt x="17055" y="10467"/>
                </a:lnTo>
                <a:lnTo>
                  <a:pt x="22400" y="-1740"/>
                </a:lnTo>
                <a:lnTo>
                  <a:pt x="29536" y="-10884"/>
                </a:lnTo>
                <a:lnTo>
                  <a:pt x="35878" y="-16894"/>
                </a:lnTo>
                <a:lnTo>
                  <a:pt x="41874" y="-19898"/>
                </a:lnTo>
                <a:lnTo>
                  <a:pt x="50238" y="-19898"/>
                </a:lnTo>
                <a:lnTo>
                  <a:pt x="52328" y="-19179"/>
                </a:lnTo>
                <a:lnTo>
                  <a:pt x="53796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7"/>
                </a:lnTo>
                <a:lnTo>
                  <a:pt x="54295" y="-4237"/>
                </a:lnTo>
                <a:lnTo>
                  <a:pt x="50888" y="0"/>
                </a:lnTo>
                <a:lnTo>
                  <a:pt x="50487" y="11119"/>
                </a:lnTo>
                <a:lnTo>
                  <a:pt x="57576" y="6688"/>
                </a:lnTo>
                <a:lnTo>
                  <a:pt x="62396" y="1204"/>
                </a:lnTo>
                <a:lnTo>
                  <a:pt x="66051" y="-3005"/>
                </a:lnTo>
                <a:lnTo>
                  <a:pt x="67879" y="-7408"/>
                </a:lnTo>
                <a:lnTo>
                  <a:pt x="67879" y="-15274"/>
                </a:lnTo>
                <a:lnTo>
                  <a:pt x="66467" y="-18098"/>
                </a:lnTo>
                <a:lnTo>
                  <a:pt x="63642" y="-20480"/>
                </a:lnTo>
                <a:lnTo>
                  <a:pt x="60817" y="-22862"/>
                </a:lnTo>
                <a:lnTo>
                  <a:pt x="56469" y="-24053"/>
                </a:lnTo>
                <a:lnTo>
                  <a:pt x="42455" y="-24053"/>
                </a:lnTo>
                <a:lnTo>
                  <a:pt x="34534" y="-21657"/>
                </a:lnTo>
                <a:lnTo>
                  <a:pt x="26836" y="-16865"/>
                </a:lnTo>
                <a:lnTo>
                  <a:pt x="24852" y="-15568"/>
                </a:lnTo>
                <a:lnTo>
                  <a:pt x="15434" y="-7346"/>
                </a:lnTo>
                <a:lnTo>
                  <a:pt x="7643" y="3281"/>
                </a:lnTo>
                <a:lnTo>
                  <a:pt x="7038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68747" y="2118715"/>
            <a:ext cx="256399" cy="68105"/>
          </a:xfrm>
          <a:custGeom>
            <a:avLst/>
            <a:gdLst/>
            <a:ahLst/>
            <a:cxnLst/>
            <a:rect l="l" t="t" r="r" b="b"/>
            <a:pathLst>
              <a:path w="282039" h="77186">
                <a:moveTo>
                  <a:pt x="74360" y="59489"/>
                </a:moveTo>
                <a:lnTo>
                  <a:pt x="71535" y="57495"/>
                </a:lnTo>
                <a:lnTo>
                  <a:pt x="67934" y="62535"/>
                </a:lnTo>
                <a:lnTo>
                  <a:pt x="65054" y="65858"/>
                </a:lnTo>
                <a:lnTo>
                  <a:pt x="62894" y="67465"/>
                </a:lnTo>
                <a:lnTo>
                  <a:pt x="60789" y="68794"/>
                </a:lnTo>
                <a:lnTo>
                  <a:pt x="59405" y="68794"/>
                </a:lnTo>
                <a:lnTo>
                  <a:pt x="57854" y="67382"/>
                </a:lnTo>
                <a:lnTo>
                  <a:pt x="57577" y="65720"/>
                </a:lnTo>
                <a:lnTo>
                  <a:pt x="57826" y="63892"/>
                </a:lnTo>
                <a:lnTo>
                  <a:pt x="59653" y="56331"/>
                </a:lnTo>
                <a:lnTo>
                  <a:pt x="75855" y="0"/>
                </a:lnTo>
                <a:lnTo>
                  <a:pt x="62645" y="1994"/>
                </a:lnTo>
                <a:lnTo>
                  <a:pt x="59653" y="11465"/>
                </a:lnTo>
                <a:lnTo>
                  <a:pt x="58491" y="7367"/>
                </a:lnTo>
                <a:lnTo>
                  <a:pt x="56787" y="4431"/>
                </a:lnTo>
                <a:lnTo>
                  <a:pt x="54544" y="2659"/>
                </a:lnTo>
                <a:lnTo>
                  <a:pt x="52301" y="886"/>
                </a:lnTo>
                <a:lnTo>
                  <a:pt x="49490" y="0"/>
                </a:lnTo>
                <a:lnTo>
                  <a:pt x="40461" y="0"/>
                </a:lnTo>
                <a:lnTo>
                  <a:pt x="34451" y="2326"/>
                </a:lnTo>
                <a:lnTo>
                  <a:pt x="28082" y="6979"/>
                </a:lnTo>
                <a:lnTo>
                  <a:pt x="23849" y="10317"/>
                </a:lnTo>
                <a:lnTo>
                  <a:pt x="15170" y="19396"/>
                </a:lnTo>
                <a:lnTo>
                  <a:pt x="7934" y="30450"/>
                </a:lnTo>
                <a:lnTo>
                  <a:pt x="6094" y="34053"/>
                </a:lnTo>
                <a:lnTo>
                  <a:pt x="1523" y="46469"/>
                </a:lnTo>
                <a:lnTo>
                  <a:pt x="0" y="58326"/>
                </a:lnTo>
                <a:lnTo>
                  <a:pt x="0" y="64197"/>
                </a:lnTo>
                <a:lnTo>
                  <a:pt x="1467" y="68808"/>
                </a:lnTo>
                <a:lnTo>
                  <a:pt x="4403" y="72159"/>
                </a:lnTo>
                <a:lnTo>
                  <a:pt x="7339" y="75511"/>
                </a:lnTo>
                <a:lnTo>
                  <a:pt x="10828" y="77186"/>
                </a:lnTo>
                <a:lnTo>
                  <a:pt x="19080" y="77186"/>
                </a:lnTo>
                <a:lnTo>
                  <a:pt x="16118" y="64266"/>
                </a:lnTo>
                <a:lnTo>
                  <a:pt x="14235" y="62079"/>
                </a:lnTo>
                <a:lnTo>
                  <a:pt x="13293" y="59101"/>
                </a:lnTo>
                <a:lnTo>
                  <a:pt x="13296" y="54861"/>
                </a:lnTo>
                <a:lnTo>
                  <a:pt x="15014" y="43189"/>
                </a:lnTo>
                <a:lnTo>
                  <a:pt x="19898" y="30243"/>
                </a:lnTo>
                <a:lnTo>
                  <a:pt x="27088" y="17908"/>
                </a:lnTo>
                <a:lnTo>
                  <a:pt x="34978" y="9305"/>
                </a:lnTo>
                <a:lnTo>
                  <a:pt x="38966" y="5982"/>
                </a:lnTo>
                <a:lnTo>
                  <a:pt x="42732" y="4320"/>
                </a:lnTo>
                <a:lnTo>
                  <a:pt x="49434" y="4320"/>
                </a:lnTo>
                <a:lnTo>
                  <a:pt x="51927" y="5372"/>
                </a:lnTo>
                <a:lnTo>
                  <a:pt x="53755" y="7477"/>
                </a:lnTo>
                <a:lnTo>
                  <a:pt x="55583" y="9582"/>
                </a:lnTo>
                <a:lnTo>
                  <a:pt x="56496" y="12989"/>
                </a:lnTo>
                <a:lnTo>
                  <a:pt x="56486" y="18693"/>
                </a:lnTo>
                <a:lnTo>
                  <a:pt x="54745" y="30712"/>
                </a:lnTo>
                <a:lnTo>
                  <a:pt x="50012" y="42538"/>
                </a:lnTo>
                <a:lnTo>
                  <a:pt x="42289" y="54171"/>
                </a:lnTo>
                <a:lnTo>
                  <a:pt x="35199" y="63089"/>
                </a:lnTo>
                <a:lnTo>
                  <a:pt x="28636" y="67548"/>
                </a:lnTo>
                <a:lnTo>
                  <a:pt x="23373" y="75829"/>
                </a:lnTo>
                <a:lnTo>
                  <a:pt x="27749" y="73115"/>
                </a:lnTo>
                <a:lnTo>
                  <a:pt x="29581" y="71908"/>
                </a:lnTo>
                <a:lnTo>
                  <a:pt x="38323" y="64319"/>
                </a:lnTo>
                <a:lnTo>
                  <a:pt x="47773" y="53257"/>
                </a:lnTo>
                <a:lnTo>
                  <a:pt x="46027" y="59489"/>
                </a:lnTo>
                <a:lnTo>
                  <a:pt x="44809" y="63920"/>
                </a:lnTo>
                <a:lnTo>
                  <a:pt x="44200" y="67493"/>
                </a:lnTo>
                <a:lnTo>
                  <a:pt x="44200" y="72478"/>
                </a:lnTo>
                <a:lnTo>
                  <a:pt x="44795" y="74209"/>
                </a:lnTo>
                <a:lnTo>
                  <a:pt x="47177" y="76590"/>
                </a:lnTo>
                <a:lnTo>
                  <a:pt x="48964" y="77186"/>
                </a:lnTo>
                <a:lnTo>
                  <a:pt x="54779" y="77186"/>
                </a:lnTo>
                <a:lnTo>
                  <a:pt x="58518" y="75676"/>
                </a:lnTo>
                <a:lnTo>
                  <a:pt x="62562" y="72658"/>
                </a:lnTo>
                <a:lnTo>
                  <a:pt x="66605" y="69640"/>
                </a:lnTo>
                <a:lnTo>
                  <a:pt x="70538" y="65249"/>
                </a:lnTo>
                <a:lnTo>
                  <a:pt x="74360" y="59489"/>
                </a:lnTo>
                <a:close/>
              </a:path>
              <a:path w="282039" h="77186">
                <a:moveTo>
                  <a:pt x="28636" y="67548"/>
                </a:moveTo>
                <a:lnTo>
                  <a:pt x="20161" y="67548"/>
                </a:lnTo>
                <a:lnTo>
                  <a:pt x="18001" y="66454"/>
                </a:lnTo>
                <a:lnTo>
                  <a:pt x="16118" y="64266"/>
                </a:lnTo>
                <a:lnTo>
                  <a:pt x="19080" y="77186"/>
                </a:lnTo>
                <a:lnTo>
                  <a:pt x="23373" y="75829"/>
                </a:lnTo>
                <a:lnTo>
                  <a:pt x="28636" y="67548"/>
                </a:lnTo>
                <a:close/>
              </a:path>
              <a:path w="282039" h="77186">
                <a:moveTo>
                  <a:pt x="201748" y="24053"/>
                </a:moveTo>
                <a:lnTo>
                  <a:pt x="198342" y="28290"/>
                </a:lnTo>
                <a:lnTo>
                  <a:pt x="193233" y="31932"/>
                </a:lnTo>
                <a:lnTo>
                  <a:pt x="186420" y="34979"/>
                </a:lnTo>
                <a:lnTo>
                  <a:pt x="181269" y="37250"/>
                </a:lnTo>
                <a:lnTo>
                  <a:pt x="174594" y="38856"/>
                </a:lnTo>
                <a:lnTo>
                  <a:pt x="181426" y="41453"/>
                </a:lnTo>
                <a:lnTo>
                  <a:pt x="191986" y="38551"/>
                </a:lnTo>
                <a:lnTo>
                  <a:pt x="201347" y="35172"/>
                </a:lnTo>
                <a:lnTo>
                  <a:pt x="201748" y="24053"/>
                </a:lnTo>
                <a:close/>
              </a:path>
              <a:path w="282039" h="77186">
                <a:moveTo>
                  <a:pt x="157899" y="28380"/>
                </a:moveTo>
                <a:lnTo>
                  <a:pt x="152620" y="40662"/>
                </a:lnTo>
                <a:lnTo>
                  <a:pt x="150860" y="52676"/>
                </a:lnTo>
                <a:lnTo>
                  <a:pt x="150860" y="58824"/>
                </a:lnTo>
                <a:lnTo>
                  <a:pt x="152909" y="64446"/>
                </a:lnTo>
                <a:lnTo>
                  <a:pt x="157008" y="69542"/>
                </a:lnTo>
                <a:lnTo>
                  <a:pt x="161107" y="74638"/>
                </a:lnTo>
                <a:lnTo>
                  <a:pt x="167199" y="77186"/>
                </a:lnTo>
                <a:lnTo>
                  <a:pt x="175287" y="77186"/>
                </a:lnTo>
                <a:lnTo>
                  <a:pt x="178872" y="76991"/>
                </a:lnTo>
                <a:lnTo>
                  <a:pt x="189866" y="74064"/>
                </a:lnTo>
                <a:lnTo>
                  <a:pt x="201188" y="67620"/>
                </a:lnTo>
                <a:lnTo>
                  <a:pt x="212840" y="57661"/>
                </a:lnTo>
                <a:lnTo>
                  <a:pt x="211096" y="55252"/>
                </a:lnTo>
                <a:lnTo>
                  <a:pt x="203839" y="60846"/>
                </a:lnTo>
                <a:lnTo>
                  <a:pt x="198370" y="64460"/>
                </a:lnTo>
                <a:lnTo>
                  <a:pt x="194686" y="66094"/>
                </a:lnTo>
                <a:lnTo>
                  <a:pt x="191003" y="67728"/>
                </a:lnTo>
                <a:lnTo>
                  <a:pt x="187168" y="68545"/>
                </a:lnTo>
                <a:lnTo>
                  <a:pt x="178195" y="68545"/>
                </a:lnTo>
                <a:lnTo>
                  <a:pt x="173957" y="66814"/>
                </a:lnTo>
                <a:lnTo>
                  <a:pt x="170467" y="63352"/>
                </a:lnTo>
                <a:lnTo>
                  <a:pt x="166978" y="59890"/>
                </a:lnTo>
                <a:lnTo>
                  <a:pt x="165233" y="55694"/>
                </a:lnTo>
                <a:lnTo>
                  <a:pt x="165233" y="48937"/>
                </a:lnTo>
                <a:lnTo>
                  <a:pt x="165427" y="46638"/>
                </a:lnTo>
                <a:lnTo>
                  <a:pt x="165814" y="43869"/>
                </a:lnTo>
                <a:lnTo>
                  <a:pt x="167447" y="43678"/>
                </a:lnTo>
                <a:lnTo>
                  <a:pt x="181426" y="41453"/>
                </a:lnTo>
                <a:lnTo>
                  <a:pt x="174594" y="38856"/>
                </a:lnTo>
                <a:lnTo>
                  <a:pt x="166397" y="39798"/>
                </a:lnTo>
                <a:lnTo>
                  <a:pt x="167916" y="34520"/>
                </a:lnTo>
                <a:lnTo>
                  <a:pt x="173260" y="22312"/>
                </a:lnTo>
                <a:lnTo>
                  <a:pt x="180396" y="13169"/>
                </a:lnTo>
                <a:lnTo>
                  <a:pt x="186738" y="7159"/>
                </a:lnTo>
                <a:lnTo>
                  <a:pt x="192734" y="4155"/>
                </a:lnTo>
                <a:lnTo>
                  <a:pt x="201098" y="4155"/>
                </a:lnTo>
                <a:lnTo>
                  <a:pt x="203189" y="4874"/>
                </a:lnTo>
                <a:lnTo>
                  <a:pt x="204656" y="6315"/>
                </a:lnTo>
                <a:lnTo>
                  <a:pt x="206125" y="7755"/>
                </a:lnTo>
                <a:lnTo>
                  <a:pt x="206859" y="9638"/>
                </a:lnTo>
                <a:lnTo>
                  <a:pt x="206859" y="15786"/>
                </a:lnTo>
                <a:lnTo>
                  <a:pt x="205155" y="19816"/>
                </a:lnTo>
                <a:lnTo>
                  <a:pt x="201748" y="24053"/>
                </a:lnTo>
                <a:lnTo>
                  <a:pt x="201347" y="35172"/>
                </a:lnTo>
                <a:lnTo>
                  <a:pt x="208437" y="30741"/>
                </a:lnTo>
                <a:lnTo>
                  <a:pt x="213256" y="25258"/>
                </a:lnTo>
                <a:lnTo>
                  <a:pt x="216912" y="21048"/>
                </a:lnTo>
                <a:lnTo>
                  <a:pt x="218739" y="16645"/>
                </a:lnTo>
                <a:lnTo>
                  <a:pt x="218739" y="8779"/>
                </a:lnTo>
                <a:lnTo>
                  <a:pt x="217327" y="5954"/>
                </a:lnTo>
                <a:lnTo>
                  <a:pt x="214502" y="3572"/>
                </a:lnTo>
                <a:lnTo>
                  <a:pt x="211677" y="1191"/>
                </a:lnTo>
                <a:lnTo>
                  <a:pt x="207329" y="0"/>
                </a:lnTo>
                <a:lnTo>
                  <a:pt x="193315" y="0"/>
                </a:lnTo>
                <a:lnTo>
                  <a:pt x="185395" y="2395"/>
                </a:lnTo>
                <a:lnTo>
                  <a:pt x="177696" y="7187"/>
                </a:lnTo>
                <a:lnTo>
                  <a:pt x="175712" y="8484"/>
                </a:lnTo>
                <a:lnTo>
                  <a:pt x="166294" y="16706"/>
                </a:lnTo>
                <a:lnTo>
                  <a:pt x="158503" y="27335"/>
                </a:lnTo>
                <a:lnTo>
                  <a:pt x="157899" y="28380"/>
                </a:lnTo>
                <a:close/>
              </a:path>
              <a:path w="282039" h="77186">
                <a:moveTo>
                  <a:pt x="221804" y="77186"/>
                </a:moveTo>
                <a:lnTo>
                  <a:pt x="223077" y="74638"/>
                </a:lnTo>
                <a:lnTo>
                  <a:pt x="224961" y="73364"/>
                </a:lnTo>
                <a:lnTo>
                  <a:pt x="228450" y="73364"/>
                </a:lnTo>
                <a:lnTo>
                  <a:pt x="229863" y="73696"/>
                </a:lnTo>
                <a:lnTo>
                  <a:pt x="231690" y="74361"/>
                </a:lnTo>
                <a:lnTo>
                  <a:pt x="236897" y="76244"/>
                </a:lnTo>
                <a:lnTo>
                  <a:pt x="241495" y="77186"/>
                </a:lnTo>
                <a:lnTo>
                  <a:pt x="252794" y="77186"/>
                </a:lnTo>
                <a:lnTo>
                  <a:pt x="258845" y="74957"/>
                </a:lnTo>
                <a:lnTo>
                  <a:pt x="263636" y="70498"/>
                </a:lnTo>
                <a:lnTo>
                  <a:pt x="268427" y="66039"/>
                </a:lnTo>
                <a:lnTo>
                  <a:pt x="270823" y="60929"/>
                </a:lnTo>
                <a:lnTo>
                  <a:pt x="270823" y="51623"/>
                </a:lnTo>
                <a:lnTo>
                  <a:pt x="269770" y="47857"/>
                </a:lnTo>
                <a:lnTo>
                  <a:pt x="267665" y="43869"/>
                </a:lnTo>
                <a:lnTo>
                  <a:pt x="265561" y="39880"/>
                </a:lnTo>
                <a:lnTo>
                  <a:pt x="260908" y="33954"/>
                </a:lnTo>
                <a:lnTo>
                  <a:pt x="253708" y="26089"/>
                </a:lnTo>
                <a:lnTo>
                  <a:pt x="250994" y="23097"/>
                </a:lnTo>
                <a:lnTo>
                  <a:pt x="249235" y="20771"/>
                </a:lnTo>
                <a:lnTo>
                  <a:pt x="248432" y="19109"/>
                </a:lnTo>
                <a:lnTo>
                  <a:pt x="247629" y="17448"/>
                </a:lnTo>
                <a:lnTo>
                  <a:pt x="247227" y="15703"/>
                </a:lnTo>
                <a:lnTo>
                  <a:pt x="247227" y="11217"/>
                </a:lnTo>
                <a:lnTo>
                  <a:pt x="248238" y="8945"/>
                </a:lnTo>
                <a:lnTo>
                  <a:pt x="250260" y="7062"/>
                </a:lnTo>
                <a:lnTo>
                  <a:pt x="252282" y="5179"/>
                </a:lnTo>
                <a:lnTo>
                  <a:pt x="255009" y="4237"/>
                </a:lnTo>
                <a:lnTo>
                  <a:pt x="262708" y="4237"/>
                </a:lnTo>
                <a:lnTo>
                  <a:pt x="266281" y="5927"/>
                </a:lnTo>
                <a:lnTo>
                  <a:pt x="269161" y="9305"/>
                </a:lnTo>
                <a:lnTo>
                  <a:pt x="272042" y="12684"/>
                </a:lnTo>
                <a:lnTo>
                  <a:pt x="273620" y="18085"/>
                </a:lnTo>
                <a:lnTo>
                  <a:pt x="273897" y="25507"/>
                </a:lnTo>
                <a:lnTo>
                  <a:pt x="276971" y="25507"/>
                </a:lnTo>
                <a:lnTo>
                  <a:pt x="282039" y="0"/>
                </a:lnTo>
                <a:lnTo>
                  <a:pt x="278882" y="0"/>
                </a:lnTo>
                <a:lnTo>
                  <a:pt x="277276" y="2603"/>
                </a:lnTo>
                <a:lnTo>
                  <a:pt x="275282" y="3905"/>
                </a:lnTo>
                <a:lnTo>
                  <a:pt x="271958" y="3905"/>
                </a:lnTo>
                <a:lnTo>
                  <a:pt x="270061" y="3365"/>
                </a:lnTo>
                <a:lnTo>
                  <a:pt x="267209" y="2284"/>
                </a:lnTo>
                <a:lnTo>
                  <a:pt x="264356" y="1204"/>
                </a:lnTo>
                <a:lnTo>
                  <a:pt x="262542" y="581"/>
                </a:lnTo>
                <a:lnTo>
                  <a:pt x="261767" y="415"/>
                </a:lnTo>
                <a:lnTo>
                  <a:pt x="260327" y="138"/>
                </a:lnTo>
                <a:lnTo>
                  <a:pt x="258721" y="0"/>
                </a:lnTo>
                <a:lnTo>
                  <a:pt x="250800" y="0"/>
                </a:lnTo>
                <a:lnTo>
                  <a:pt x="245773" y="1856"/>
                </a:lnTo>
                <a:lnTo>
                  <a:pt x="241868" y="5567"/>
                </a:lnTo>
                <a:lnTo>
                  <a:pt x="237963" y="9278"/>
                </a:lnTo>
                <a:lnTo>
                  <a:pt x="236010" y="13820"/>
                </a:lnTo>
                <a:lnTo>
                  <a:pt x="236010" y="22128"/>
                </a:lnTo>
                <a:lnTo>
                  <a:pt x="236717" y="25064"/>
                </a:lnTo>
                <a:lnTo>
                  <a:pt x="238129" y="28000"/>
                </a:lnTo>
                <a:lnTo>
                  <a:pt x="239541" y="30935"/>
                </a:lnTo>
                <a:lnTo>
                  <a:pt x="242727" y="35339"/>
                </a:lnTo>
                <a:lnTo>
                  <a:pt x="247684" y="41210"/>
                </a:lnTo>
                <a:lnTo>
                  <a:pt x="252642" y="47081"/>
                </a:lnTo>
                <a:lnTo>
                  <a:pt x="255896" y="51679"/>
                </a:lnTo>
                <a:lnTo>
                  <a:pt x="257446" y="55002"/>
                </a:lnTo>
                <a:lnTo>
                  <a:pt x="258333" y="56886"/>
                </a:lnTo>
                <a:lnTo>
                  <a:pt x="258776" y="58935"/>
                </a:lnTo>
                <a:lnTo>
                  <a:pt x="258776" y="64585"/>
                </a:lnTo>
                <a:lnTo>
                  <a:pt x="257543" y="67479"/>
                </a:lnTo>
                <a:lnTo>
                  <a:pt x="255079" y="69833"/>
                </a:lnTo>
                <a:lnTo>
                  <a:pt x="252613" y="72187"/>
                </a:lnTo>
                <a:lnTo>
                  <a:pt x="249276" y="73364"/>
                </a:lnTo>
                <a:lnTo>
                  <a:pt x="239584" y="73364"/>
                </a:lnTo>
                <a:lnTo>
                  <a:pt x="235263" y="71620"/>
                </a:lnTo>
                <a:lnTo>
                  <a:pt x="232106" y="68130"/>
                </a:lnTo>
                <a:lnTo>
                  <a:pt x="228949" y="64640"/>
                </a:lnTo>
                <a:lnTo>
                  <a:pt x="227204" y="58686"/>
                </a:lnTo>
                <a:lnTo>
                  <a:pt x="226872" y="50266"/>
                </a:lnTo>
                <a:lnTo>
                  <a:pt x="223798" y="50266"/>
                </a:lnTo>
                <a:lnTo>
                  <a:pt x="218729" y="77186"/>
                </a:lnTo>
                <a:lnTo>
                  <a:pt x="221804" y="77186"/>
                </a:lnTo>
                <a:close/>
              </a:path>
              <a:path w="282039" h="77186">
                <a:moveTo>
                  <a:pt x="82585" y="77186"/>
                </a:moveTo>
                <a:lnTo>
                  <a:pt x="83859" y="74638"/>
                </a:lnTo>
                <a:lnTo>
                  <a:pt x="85742" y="73364"/>
                </a:lnTo>
                <a:lnTo>
                  <a:pt x="89231" y="73364"/>
                </a:lnTo>
                <a:lnTo>
                  <a:pt x="90644" y="73696"/>
                </a:lnTo>
                <a:lnTo>
                  <a:pt x="92472" y="74361"/>
                </a:lnTo>
                <a:lnTo>
                  <a:pt x="97679" y="76244"/>
                </a:lnTo>
                <a:lnTo>
                  <a:pt x="102275" y="77186"/>
                </a:lnTo>
                <a:lnTo>
                  <a:pt x="113575" y="77186"/>
                </a:lnTo>
                <a:lnTo>
                  <a:pt x="119627" y="74957"/>
                </a:lnTo>
                <a:lnTo>
                  <a:pt x="124418" y="70498"/>
                </a:lnTo>
                <a:lnTo>
                  <a:pt x="129209" y="66039"/>
                </a:lnTo>
                <a:lnTo>
                  <a:pt x="131604" y="60929"/>
                </a:lnTo>
                <a:lnTo>
                  <a:pt x="131604" y="51623"/>
                </a:lnTo>
                <a:lnTo>
                  <a:pt x="130552" y="47857"/>
                </a:lnTo>
                <a:lnTo>
                  <a:pt x="128447" y="43869"/>
                </a:lnTo>
                <a:lnTo>
                  <a:pt x="126342" y="39880"/>
                </a:lnTo>
                <a:lnTo>
                  <a:pt x="121690" y="33954"/>
                </a:lnTo>
                <a:lnTo>
                  <a:pt x="114489" y="26089"/>
                </a:lnTo>
                <a:lnTo>
                  <a:pt x="111775" y="23097"/>
                </a:lnTo>
                <a:lnTo>
                  <a:pt x="110017" y="20771"/>
                </a:lnTo>
                <a:lnTo>
                  <a:pt x="109213" y="19109"/>
                </a:lnTo>
                <a:lnTo>
                  <a:pt x="108410" y="17448"/>
                </a:lnTo>
                <a:lnTo>
                  <a:pt x="108009" y="15703"/>
                </a:lnTo>
                <a:lnTo>
                  <a:pt x="108009" y="11216"/>
                </a:lnTo>
                <a:lnTo>
                  <a:pt x="109020" y="8945"/>
                </a:lnTo>
                <a:lnTo>
                  <a:pt x="111041" y="7062"/>
                </a:lnTo>
                <a:lnTo>
                  <a:pt x="113063" y="5179"/>
                </a:lnTo>
                <a:lnTo>
                  <a:pt x="115790" y="4237"/>
                </a:lnTo>
                <a:lnTo>
                  <a:pt x="123490" y="4237"/>
                </a:lnTo>
                <a:lnTo>
                  <a:pt x="127062" y="5926"/>
                </a:lnTo>
                <a:lnTo>
                  <a:pt x="129943" y="9305"/>
                </a:lnTo>
                <a:lnTo>
                  <a:pt x="132823" y="12684"/>
                </a:lnTo>
                <a:lnTo>
                  <a:pt x="134402" y="18085"/>
                </a:lnTo>
                <a:lnTo>
                  <a:pt x="134678" y="25507"/>
                </a:lnTo>
                <a:lnTo>
                  <a:pt x="137753" y="25507"/>
                </a:lnTo>
                <a:lnTo>
                  <a:pt x="142820" y="0"/>
                </a:lnTo>
                <a:lnTo>
                  <a:pt x="139664" y="0"/>
                </a:lnTo>
                <a:lnTo>
                  <a:pt x="138057" y="2603"/>
                </a:lnTo>
                <a:lnTo>
                  <a:pt x="136063" y="3905"/>
                </a:lnTo>
                <a:lnTo>
                  <a:pt x="132740" y="3905"/>
                </a:lnTo>
                <a:lnTo>
                  <a:pt x="130843" y="3365"/>
                </a:lnTo>
                <a:lnTo>
                  <a:pt x="127990" y="2284"/>
                </a:lnTo>
                <a:lnTo>
                  <a:pt x="125138" y="1204"/>
                </a:lnTo>
                <a:lnTo>
                  <a:pt x="123324" y="581"/>
                </a:lnTo>
                <a:lnTo>
                  <a:pt x="122548" y="415"/>
                </a:lnTo>
                <a:lnTo>
                  <a:pt x="121108" y="138"/>
                </a:lnTo>
                <a:lnTo>
                  <a:pt x="119501" y="0"/>
                </a:lnTo>
                <a:lnTo>
                  <a:pt x="111581" y="0"/>
                </a:lnTo>
                <a:lnTo>
                  <a:pt x="106555" y="1856"/>
                </a:lnTo>
                <a:lnTo>
                  <a:pt x="102649" y="5567"/>
                </a:lnTo>
                <a:lnTo>
                  <a:pt x="98745" y="9278"/>
                </a:lnTo>
                <a:lnTo>
                  <a:pt x="96792" y="13820"/>
                </a:lnTo>
                <a:lnTo>
                  <a:pt x="96792" y="22128"/>
                </a:lnTo>
                <a:lnTo>
                  <a:pt x="97498" y="25064"/>
                </a:lnTo>
                <a:lnTo>
                  <a:pt x="98911" y="28000"/>
                </a:lnTo>
                <a:lnTo>
                  <a:pt x="100323" y="30935"/>
                </a:lnTo>
                <a:lnTo>
                  <a:pt x="103508" y="35339"/>
                </a:lnTo>
                <a:lnTo>
                  <a:pt x="108466" y="41210"/>
                </a:lnTo>
                <a:lnTo>
                  <a:pt x="113423" y="47081"/>
                </a:lnTo>
                <a:lnTo>
                  <a:pt x="116677" y="51679"/>
                </a:lnTo>
                <a:lnTo>
                  <a:pt x="118228" y="55002"/>
                </a:lnTo>
                <a:lnTo>
                  <a:pt x="119114" y="56885"/>
                </a:lnTo>
                <a:lnTo>
                  <a:pt x="119557" y="58935"/>
                </a:lnTo>
                <a:lnTo>
                  <a:pt x="119557" y="64585"/>
                </a:lnTo>
                <a:lnTo>
                  <a:pt x="118324" y="67479"/>
                </a:lnTo>
                <a:lnTo>
                  <a:pt x="115860" y="69833"/>
                </a:lnTo>
                <a:lnTo>
                  <a:pt x="113395" y="72187"/>
                </a:lnTo>
                <a:lnTo>
                  <a:pt x="110058" y="73364"/>
                </a:lnTo>
                <a:lnTo>
                  <a:pt x="100365" y="73364"/>
                </a:lnTo>
                <a:lnTo>
                  <a:pt x="96045" y="71620"/>
                </a:lnTo>
                <a:lnTo>
                  <a:pt x="92887" y="68130"/>
                </a:lnTo>
                <a:lnTo>
                  <a:pt x="89730" y="64640"/>
                </a:lnTo>
                <a:lnTo>
                  <a:pt x="87985" y="58686"/>
                </a:lnTo>
                <a:lnTo>
                  <a:pt x="87653" y="50266"/>
                </a:lnTo>
                <a:lnTo>
                  <a:pt x="84579" y="50266"/>
                </a:lnTo>
                <a:lnTo>
                  <a:pt x="79511" y="77186"/>
                </a:lnTo>
                <a:lnTo>
                  <a:pt x="82585" y="77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82952" y="2085651"/>
            <a:ext cx="135886" cy="99409"/>
          </a:xfrm>
          <a:custGeom>
            <a:avLst/>
            <a:gdLst/>
            <a:ahLst/>
            <a:cxnLst/>
            <a:rect l="l" t="t" r="r" b="b"/>
            <a:pathLst>
              <a:path w="149475" h="112663">
                <a:moveTo>
                  <a:pt x="99459" y="61067"/>
                </a:moveTo>
                <a:lnTo>
                  <a:pt x="84088" y="112663"/>
                </a:lnTo>
                <a:lnTo>
                  <a:pt x="96800" y="112663"/>
                </a:lnTo>
                <a:lnTo>
                  <a:pt x="99459" y="102194"/>
                </a:lnTo>
                <a:lnTo>
                  <a:pt x="99791" y="100920"/>
                </a:lnTo>
                <a:lnTo>
                  <a:pt x="101120" y="97127"/>
                </a:lnTo>
                <a:lnTo>
                  <a:pt x="103447" y="90812"/>
                </a:lnTo>
                <a:lnTo>
                  <a:pt x="105109" y="86215"/>
                </a:lnTo>
                <a:lnTo>
                  <a:pt x="107103" y="82088"/>
                </a:lnTo>
                <a:lnTo>
                  <a:pt x="109429" y="78432"/>
                </a:lnTo>
                <a:lnTo>
                  <a:pt x="109719" y="77967"/>
                </a:lnTo>
                <a:lnTo>
                  <a:pt x="117332" y="66486"/>
                </a:lnTo>
                <a:lnTo>
                  <a:pt x="124384" y="57329"/>
                </a:lnTo>
                <a:lnTo>
                  <a:pt x="127319" y="53783"/>
                </a:lnTo>
                <a:lnTo>
                  <a:pt x="129507" y="51623"/>
                </a:lnTo>
                <a:lnTo>
                  <a:pt x="130948" y="50848"/>
                </a:lnTo>
                <a:lnTo>
                  <a:pt x="131778" y="50405"/>
                </a:lnTo>
                <a:lnTo>
                  <a:pt x="133606" y="50183"/>
                </a:lnTo>
                <a:lnTo>
                  <a:pt x="135573" y="51180"/>
                </a:lnTo>
                <a:lnTo>
                  <a:pt x="135932" y="52925"/>
                </a:lnTo>
                <a:lnTo>
                  <a:pt x="136154" y="54642"/>
                </a:lnTo>
                <a:lnTo>
                  <a:pt x="136722" y="55916"/>
                </a:lnTo>
                <a:lnTo>
                  <a:pt x="138550" y="57578"/>
                </a:lnTo>
                <a:lnTo>
                  <a:pt x="140917" y="57993"/>
                </a:lnTo>
                <a:lnTo>
                  <a:pt x="143410" y="57993"/>
                </a:lnTo>
                <a:lnTo>
                  <a:pt x="145321" y="56747"/>
                </a:lnTo>
                <a:lnTo>
                  <a:pt x="146650" y="54255"/>
                </a:lnTo>
                <a:lnTo>
                  <a:pt x="148534" y="50931"/>
                </a:lnTo>
                <a:lnTo>
                  <a:pt x="149475" y="47442"/>
                </a:lnTo>
                <a:lnTo>
                  <a:pt x="149475" y="41736"/>
                </a:lnTo>
                <a:lnTo>
                  <a:pt x="148949" y="40171"/>
                </a:lnTo>
                <a:lnTo>
                  <a:pt x="146844" y="38011"/>
                </a:lnTo>
                <a:lnTo>
                  <a:pt x="145404" y="37471"/>
                </a:lnTo>
                <a:lnTo>
                  <a:pt x="140752" y="37471"/>
                </a:lnTo>
                <a:lnTo>
                  <a:pt x="137096" y="39355"/>
                </a:lnTo>
                <a:lnTo>
                  <a:pt x="132609" y="43121"/>
                </a:lnTo>
                <a:lnTo>
                  <a:pt x="129551" y="45871"/>
                </a:lnTo>
                <a:lnTo>
                  <a:pt x="122214" y="53997"/>
                </a:lnTo>
                <a:lnTo>
                  <a:pt x="114426" y="64657"/>
                </a:lnTo>
                <a:lnTo>
                  <a:pt x="106188" y="77850"/>
                </a:lnTo>
                <a:lnTo>
                  <a:pt x="118152" y="37471"/>
                </a:lnTo>
                <a:lnTo>
                  <a:pt x="89489" y="42125"/>
                </a:lnTo>
                <a:lnTo>
                  <a:pt x="90070" y="45198"/>
                </a:lnTo>
                <a:lnTo>
                  <a:pt x="93172" y="44700"/>
                </a:lnTo>
                <a:lnTo>
                  <a:pt x="95305" y="44451"/>
                </a:lnTo>
                <a:lnTo>
                  <a:pt x="98295" y="44451"/>
                </a:lnTo>
                <a:lnTo>
                  <a:pt x="99763" y="44893"/>
                </a:lnTo>
                <a:lnTo>
                  <a:pt x="101702" y="46445"/>
                </a:lnTo>
                <a:lnTo>
                  <a:pt x="102117" y="48272"/>
                </a:lnTo>
                <a:lnTo>
                  <a:pt x="102117" y="50820"/>
                </a:lnTo>
                <a:lnTo>
                  <a:pt x="101231" y="55085"/>
                </a:lnTo>
                <a:lnTo>
                  <a:pt x="99459" y="61067"/>
                </a:lnTo>
                <a:close/>
              </a:path>
              <a:path w="149475" h="112663">
                <a:moveTo>
                  <a:pt x="35033" y="106197"/>
                </a:moveTo>
                <a:lnTo>
                  <a:pt x="34147" y="104466"/>
                </a:lnTo>
                <a:lnTo>
                  <a:pt x="34147" y="100090"/>
                </a:lnTo>
                <a:lnTo>
                  <a:pt x="35559" y="94080"/>
                </a:lnTo>
                <a:lnTo>
                  <a:pt x="38384" y="84331"/>
                </a:lnTo>
                <a:lnTo>
                  <a:pt x="60651" y="6730"/>
                </a:lnTo>
                <a:lnTo>
                  <a:pt x="77351" y="6730"/>
                </a:lnTo>
                <a:lnTo>
                  <a:pt x="82198" y="7505"/>
                </a:lnTo>
                <a:lnTo>
                  <a:pt x="84081" y="9056"/>
                </a:lnTo>
                <a:lnTo>
                  <a:pt x="86573" y="11105"/>
                </a:lnTo>
                <a:lnTo>
                  <a:pt x="87819" y="14152"/>
                </a:lnTo>
                <a:lnTo>
                  <a:pt x="87819" y="21630"/>
                </a:lnTo>
                <a:lnTo>
                  <a:pt x="87293" y="25535"/>
                </a:lnTo>
                <a:lnTo>
                  <a:pt x="86241" y="29911"/>
                </a:lnTo>
                <a:lnTo>
                  <a:pt x="89398" y="29911"/>
                </a:lnTo>
                <a:lnTo>
                  <a:pt x="98620" y="0"/>
                </a:lnTo>
                <a:lnTo>
                  <a:pt x="13043" y="0"/>
                </a:lnTo>
                <a:lnTo>
                  <a:pt x="5151" y="29911"/>
                </a:lnTo>
                <a:lnTo>
                  <a:pt x="8225" y="29911"/>
                </a:lnTo>
                <a:lnTo>
                  <a:pt x="9776" y="24094"/>
                </a:lnTo>
                <a:lnTo>
                  <a:pt x="11770" y="19608"/>
                </a:lnTo>
                <a:lnTo>
                  <a:pt x="14207" y="16450"/>
                </a:lnTo>
                <a:lnTo>
                  <a:pt x="16644" y="13293"/>
                </a:lnTo>
                <a:lnTo>
                  <a:pt x="19843" y="10884"/>
                </a:lnTo>
                <a:lnTo>
                  <a:pt x="23803" y="9223"/>
                </a:lnTo>
                <a:lnTo>
                  <a:pt x="27764" y="7560"/>
                </a:lnTo>
                <a:lnTo>
                  <a:pt x="32984" y="6730"/>
                </a:lnTo>
                <a:lnTo>
                  <a:pt x="46194" y="6730"/>
                </a:lnTo>
                <a:lnTo>
                  <a:pt x="22847" y="86741"/>
                </a:lnTo>
                <a:lnTo>
                  <a:pt x="20521" y="94717"/>
                </a:lnTo>
                <a:lnTo>
                  <a:pt x="18707" y="99937"/>
                </a:lnTo>
                <a:lnTo>
                  <a:pt x="17406" y="102402"/>
                </a:lnTo>
                <a:lnTo>
                  <a:pt x="16104" y="104867"/>
                </a:lnTo>
                <a:lnTo>
                  <a:pt x="14650" y="106570"/>
                </a:lnTo>
                <a:lnTo>
                  <a:pt x="13043" y="107512"/>
                </a:lnTo>
                <a:lnTo>
                  <a:pt x="10717" y="108897"/>
                </a:lnTo>
                <a:lnTo>
                  <a:pt x="7394" y="109590"/>
                </a:lnTo>
                <a:lnTo>
                  <a:pt x="913" y="109590"/>
                </a:lnTo>
                <a:lnTo>
                  <a:pt x="0" y="112663"/>
                </a:lnTo>
                <a:lnTo>
                  <a:pt x="49019" y="112663"/>
                </a:lnTo>
                <a:lnTo>
                  <a:pt x="50016" y="109590"/>
                </a:lnTo>
                <a:lnTo>
                  <a:pt x="41708" y="109590"/>
                </a:lnTo>
                <a:lnTo>
                  <a:pt x="38578" y="108911"/>
                </a:lnTo>
                <a:lnTo>
                  <a:pt x="36806" y="107553"/>
                </a:lnTo>
                <a:lnTo>
                  <a:pt x="35033" y="106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24642" y="2139938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1" y="4237"/>
                </a:lnTo>
                <a:lnTo>
                  <a:pt x="42372" y="7879"/>
                </a:lnTo>
                <a:lnTo>
                  <a:pt x="35559" y="10925"/>
                </a:lnTo>
                <a:lnTo>
                  <a:pt x="30408" y="13196"/>
                </a:lnTo>
                <a:lnTo>
                  <a:pt x="23734" y="14802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7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8" y="4327"/>
                </a:moveTo>
                <a:lnTo>
                  <a:pt x="1759" y="16608"/>
                </a:lnTo>
                <a:lnTo>
                  <a:pt x="0" y="28622"/>
                </a:lnTo>
                <a:lnTo>
                  <a:pt x="0" y="34771"/>
                </a:lnTo>
                <a:lnTo>
                  <a:pt x="2049" y="40392"/>
                </a:lnTo>
                <a:lnTo>
                  <a:pt x="6148" y="45488"/>
                </a:lnTo>
                <a:lnTo>
                  <a:pt x="10247" y="50584"/>
                </a:lnTo>
                <a:lnTo>
                  <a:pt x="16339" y="53132"/>
                </a:lnTo>
                <a:lnTo>
                  <a:pt x="24426" y="53132"/>
                </a:lnTo>
                <a:lnTo>
                  <a:pt x="28012" y="52938"/>
                </a:lnTo>
                <a:lnTo>
                  <a:pt x="39005" y="50010"/>
                </a:lnTo>
                <a:lnTo>
                  <a:pt x="50328" y="43566"/>
                </a:lnTo>
                <a:lnTo>
                  <a:pt x="61980" y="33607"/>
                </a:lnTo>
                <a:lnTo>
                  <a:pt x="60235" y="31198"/>
                </a:lnTo>
                <a:lnTo>
                  <a:pt x="52979" y="36792"/>
                </a:lnTo>
                <a:lnTo>
                  <a:pt x="47509" y="40406"/>
                </a:lnTo>
                <a:lnTo>
                  <a:pt x="43826" y="42040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4" y="44491"/>
                </a:lnTo>
                <a:lnTo>
                  <a:pt x="23096" y="42761"/>
                </a:lnTo>
                <a:lnTo>
                  <a:pt x="19607" y="39299"/>
                </a:lnTo>
                <a:lnTo>
                  <a:pt x="16118" y="35837"/>
                </a:lnTo>
                <a:lnTo>
                  <a:pt x="14373" y="31641"/>
                </a:lnTo>
                <a:lnTo>
                  <a:pt x="14373" y="24884"/>
                </a:lnTo>
                <a:lnTo>
                  <a:pt x="14567" y="22585"/>
                </a:lnTo>
                <a:lnTo>
                  <a:pt x="14955" y="19815"/>
                </a:lnTo>
                <a:lnTo>
                  <a:pt x="16586" y="19625"/>
                </a:lnTo>
                <a:lnTo>
                  <a:pt x="30566" y="17399"/>
                </a:lnTo>
                <a:lnTo>
                  <a:pt x="23734" y="14802"/>
                </a:lnTo>
                <a:lnTo>
                  <a:pt x="15536" y="15744"/>
                </a:lnTo>
                <a:lnTo>
                  <a:pt x="17055" y="10467"/>
                </a:lnTo>
                <a:lnTo>
                  <a:pt x="22399" y="-1740"/>
                </a:lnTo>
                <a:lnTo>
                  <a:pt x="29535" y="-10884"/>
                </a:lnTo>
                <a:lnTo>
                  <a:pt x="35878" y="-16894"/>
                </a:lnTo>
                <a:lnTo>
                  <a:pt x="41874" y="-19898"/>
                </a:lnTo>
                <a:lnTo>
                  <a:pt x="50238" y="-19898"/>
                </a:lnTo>
                <a:lnTo>
                  <a:pt x="52328" y="-19179"/>
                </a:lnTo>
                <a:lnTo>
                  <a:pt x="53796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7"/>
                </a:lnTo>
                <a:lnTo>
                  <a:pt x="54294" y="-4237"/>
                </a:lnTo>
                <a:lnTo>
                  <a:pt x="50888" y="0"/>
                </a:lnTo>
                <a:lnTo>
                  <a:pt x="50487" y="11119"/>
                </a:lnTo>
                <a:lnTo>
                  <a:pt x="57577" y="6688"/>
                </a:lnTo>
                <a:lnTo>
                  <a:pt x="62396" y="1204"/>
                </a:lnTo>
                <a:lnTo>
                  <a:pt x="66051" y="-3005"/>
                </a:lnTo>
                <a:lnTo>
                  <a:pt x="67879" y="-7408"/>
                </a:lnTo>
                <a:lnTo>
                  <a:pt x="67879" y="-15274"/>
                </a:lnTo>
                <a:lnTo>
                  <a:pt x="66467" y="-18098"/>
                </a:lnTo>
                <a:lnTo>
                  <a:pt x="63642" y="-20480"/>
                </a:lnTo>
                <a:lnTo>
                  <a:pt x="60816" y="-22862"/>
                </a:lnTo>
                <a:lnTo>
                  <a:pt x="56469" y="-24053"/>
                </a:lnTo>
                <a:lnTo>
                  <a:pt x="42455" y="-24053"/>
                </a:lnTo>
                <a:lnTo>
                  <a:pt x="34534" y="-21657"/>
                </a:lnTo>
                <a:lnTo>
                  <a:pt x="26836" y="-16865"/>
                </a:lnTo>
                <a:lnTo>
                  <a:pt x="24851" y="-15568"/>
                </a:lnTo>
                <a:lnTo>
                  <a:pt x="15434" y="-7346"/>
                </a:lnTo>
                <a:lnTo>
                  <a:pt x="7642" y="3281"/>
                </a:lnTo>
                <a:lnTo>
                  <a:pt x="7038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93746" y="2118715"/>
            <a:ext cx="68959" cy="68105"/>
          </a:xfrm>
          <a:custGeom>
            <a:avLst/>
            <a:gdLst/>
            <a:ahLst/>
            <a:cxnLst/>
            <a:rect l="l" t="t" r="r" b="b"/>
            <a:pathLst>
              <a:path w="75855" h="77186">
                <a:moveTo>
                  <a:pt x="74359" y="59489"/>
                </a:moveTo>
                <a:lnTo>
                  <a:pt x="71535" y="57495"/>
                </a:lnTo>
                <a:lnTo>
                  <a:pt x="67934" y="62535"/>
                </a:lnTo>
                <a:lnTo>
                  <a:pt x="65054" y="65858"/>
                </a:lnTo>
                <a:lnTo>
                  <a:pt x="62893" y="67465"/>
                </a:lnTo>
                <a:lnTo>
                  <a:pt x="60789" y="68794"/>
                </a:lnTo>
                <a:lnTo>
                  <a:pt x="59405" y="68794"/>
                </a:lnTo>
                <a:lnTo>
                  <a:pt x="57854" y="67382"/>
                </a:lnTo>
                <a:lnTo>
                  <a:pt x="57576" y="65720"/>
                </a:lnTo>
                <a:lnTo>
                  <a:pt x="57826" y="63892"/>
                </a:lnTo>
                <a:lnTo>
                  <a:pt x="59654" y="56331"/>
                </a:lnTo>
                <a:lnTo>
                  <a:pt x="75855" y="0"/>
                </a:lnTo>
                <a:lnTo>
                  <a:pt x="62644" y="1994"/>
                </a:lnTo>
                <a:lnTo>
                  <a:pt x="59654" y="11465"/>
                </a:lnTo>
                <a:lnTo>
                  <a:pt x="58490" y="7367"/>
                </a:lnTo>
                <a:lnTo>
                  <a:pt x="56787" y="4431"/>
                </a:lnTo>
                <a:lnTo>
                  <a:pt x="54544" y="2659"/>
                </a:lnTo>
                <a:lnTo>
                  <a:pt x="52301" y="886"/>
                </a:lnTo>
                <a:lnTo>
                  <a:pt x="49490" y="0"/>
                </a:lnTo>
                <a:lnTo>
                  <a:pt x="40461" y="0"/>
                </a:lnTo>
                <a:lnTo>
                  <a:pt x="34452" y="2326"/>
                </a:lnTo>
                <a:lnTo>
                  <a:pt x="28081" y="6979"/>
                </a:lnTo>
                <a:lnTo>
                  <a:pt x="23849" y="10317"/>
                </a:lnTo>
                <a:lnTo>
                  <a:pt x="15170" y="19396"/>
                </a:lnTo>
                <a:lnTo>
                  <a:pt x="7933" y="30450"/>
                </a:lnTo>
                <a:lnTo>
                  <a:pt x="6093" y="34053"/>
                </a:lnTo>
                <a:lnTo>
                  <a:pt x="1523" y="46469"/>
                </a:lnTo>
                <a:lnTo>
                  <a:pt x="0" y="58326"/>
                </a:lnTo>
                <a:lnTo>
                  <a:pt x="0" y="64197"/>
                </a:lnTo>
                <a:lnTo>
                  <a:pt x="1467" y="68808"/>
                </a:lnTo>
                <a:lnTo>
                  <a:pt x="4402" y="72159"/>
                </a:lnTo>
                <a:lnTo>
                  <a:pt x="7338" y="75511"/>
                </a:lnTo>
                <a:lnTo>
                  <a:pt x="10828" y="77186"/>
                </a:lnTo>
                <a:lnTo>
                  <a:pt x="19080" y="77186"/>
                </a:lnTo>
                <a:lnTo>
                  <a:pt x="16117" y="64266"/>
                </a:lnTo>
                <a:lnTo>
                  <a:pt x="14234" y="62079"/>
                </a:lnTo>
                <a:lnTo>
                  <a:pt x="13293" y="59101"/>
                </a:lnTo>
                <a:lnTo>
                  <a:pt x="13296" y="54861"/>
                </a:lnTo>
                <a:lnTo>
                  <a:pt x="15014" y="43189"/>
                </a:lnTo>
                <a:lnTo>
                  <a:pt x="19898" y="30243"/>
                </a:lnTo>
                <a:lnTo>
                  <a:pt x="27088" y="17908"/>
                </a:lnTo>
                <a:lnTo>
                  <a:pt x="34978" y="9305"/>
                </a:lnTo>
                <a:lnTo>
                  <a:pt x="38966" y="5982"/>
                </a:lnTo>
                <a:lnTo>
                  <a:pt x="42732" y="4320"/>
                </a:lnTo>
                <a:lnTo>
                  <a:pt x="49434" y="4320"/>
                </a:lnTo>
                <a:lnTo>
                  <a:pt x="51927" y="5372"/>
                </a:lnTo>
                <a:lnTo>
                  <a:pt x="53755" y="7477"/>
                </a:lnTo>
                <a:lnTo>
                  <a:pt x="55582" y="9582"/>
                </a:lnTo>
                <a:lnTo>
                  <a:pt x="56496" y="12989"/>
                </a:lnTo>
                <a:lnTo>
                  <a:pt x="56486" y="18693"/>
                </a:lnTo>
                <a:lnTo>
                  <a:pt x="54745" y="30712"/>
                </a:lnTo>
                <a:lnTo>
                  <a:pt x="50013" y="42538"/>
                </a:lnTo>
                <a:lnTo>
                  <a:pt x="42289" y="54171"/>
                </a:lnTo>
                <a:lnTo>
                  <a:pt x="35199" y="63089"/>
                </a:lnTo>
                <a:lnTo>
                  <a:pt x="28635" y="67548"/>
                </a:lnTo>
                <a:lnTo>
                  <a:pt x="23373" y="75829"/>
                </a:lnTo>
                <a:lnTo>
                  <a:pt x="27749" y="73115"/>
                </a:lnTo>
                <a:lnTo>
                  <a:pt x="29581" y="71908"/>
                </a:lnTo>
                <a:lnTo>
                  <a:pt x="38323" y="64319"/>
                </a:lnTo>
                <a:lnTo>
                  <a:pt x="47772" y="53257"/>
                </a:lnTo>
                <a:lnTo>
                  <a:pt x="46027" y="59489"/>
                </a:lnTo>
                <a:lnTo>
                  <a:pt x="44809" y="63920"/>
                </a:lnTo>
                <a:lnTo>
                  <a:pt x="44200" y="67493"/>
                </a:lnTo>
                <a:lnTo>
                  <a:pt x="44200" y="72478"/>
                </a:lnTo>
                <a:lnTo>
                  <a:pt x="44796" y="74209"/>
                </a:lnTo>
                <a:lnTo>
                  <a:pt x="47177" y="76590"/>
                </a:lnTo>
                <a:lnTo>
                  <a:pt x="48963" y="77186"/>
                </a:lnTo>
                <a:lnTo>
                  <a:pt x="54779" y="77186"/>
                </a:lnTo>
                <a:lnTo>
                  <a:pt x="58518" y="75676"/>
                </a:lnTo>
                <a:lnTo>
                  <a:pt x="62562" y="72658"/>
                </a:lnTo>
                <a:lnTo>
                  <a:pt x="66605" y="69640"/>
                </a:lnTo>
                <a:lnTo>
                  <a:pt x="70538" y="65249"/>
                </a:lnTo>
                <a:lnTo>
                  <a:pt x="74359" y="59489"/>
                </a:lnTo>
                <a:close/>
              </a:path>
              <a:path w="75855" h="77186">
                <a:moveTo>
                  <a:pt x="28635" y="67548"/>
                </a:moveTo>
                <a:lnTo>
                  <a:pt x="20161" y="67548"/>
                </a:lnTo>
                <a:lnTo>
                  <a:pt x="18001" y="66454"/>
                </a:lnTo>
                <a:lnTo>
                  <a:pt x="16117" y="64266"/>
                </a:lnTo>
                <a:lnTo>
                  <a:pt x="19080" y="77186"/>
                </a:lnTo>
                <a:lnTo>
                  <a:pt x="23373" y="75829"/>
                </a:lnTo>
                <a:lnTo>
                  <a:pt x="28635" y="67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74035" y="2100533"/>
            <a:ext cx="39805" cy="86286"/>
          </a:xfrm>
          <a:custGeom>
            <a:avLst/>
            <a:gdLst/>
            <a:ahLst/>
            <a:cxnLst/>
            <a:rect l="l" t="t" r="r" b="b"/>
            <a:pathLst>
              <a:path w="43785" h="97791">
                <a:moveTo>
                  <a:pt x="775" y="93983"/>
                </a:moveTo>
                <a:lnTo>
                  <a:pt x="2325" y="95506"/>
                </a:lnTo>
                <a:lnTo>
                  <a:pt x="3876" y="97030"/>
                </a:lnTo>
                <a:lnTo>
                  <a:pt x="5871" y="97791"/>
                </a:lnTo>
                <a:lnTo>
                  <a:pt x="11465" y="97791"/>
                </a:lnTo>
                <a:lnTo>
                  <a:pt x="14594" y="96739"/>
                </a:lnTo>
                <a:lnTo>
                  <a:pt x="17697" y="94634"/>
                </a:lnTo>
                <a:lnTo>
                  <a:pt x="22238" y="91588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1" y="85965"/>
                </a:lnTo>
                <a:lnTo>
                  <a:pt x="20521" y="87073"/>
                </a:lnTo>
                <a:lnTo>
                  <a:pt x="18250" y="89012"/>
                </a:lnTo>
                <a:lnTo>
                  <a:pt x="16423" y="89981"/>
                </a:lnTo>
                <a:lnTo>
                  <a:pt x="14428" y="89981"/>
                </a:lnTo>
                <a:lnTo>
                  <a:pt x="13016" y="88735"/>
                </a:lnTo>
                <a:lnTo>
                  <a:pt x="12794" y="87073"/>
                </a:lnTo>
                <a:lnTo>
                  <a:pt x="12794" y="85522"/>
                </a:lnTo>
                <a:lnTo>
                  <a:pt x="13570" y="82116"/>
                </a:lnTo>
                <a:lnTo>
                  <a:pt x="15121" y="76853"/>
                </a:lnTo>
                <a:lnTo>
                  <a:pt x="29411" y="27833"/>
                </a:lnTo>
                <a:lnTo>
                  <a:pt x="42373" y="27833"/>
                </a:lnTo>
                <a:lnTo>
                  <a:pt x="43785" y="22599"/>
                </a:lnTo>
                <a:lnTo>
                  <a:pt x="30741" y="22599"/>
                </a:lnTo>
                <a:lnTo>
                  <a:pt x="37221" y="0"/>
                </a:lnTo>
                <a:lnTo>
                  <a:pt x="33565" y="0"/>
                </a:lnTo>
                <a:lnTo>
                  <a:pt x="28580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80" y="20453"/>
                </a:lnTo>
                <a:lnTo>
                  <a:pt x="10911" y="22931"/>
                </a:lnTo>
                <a:lnTo>
                  <a:pt x="4819" y="24593"/>
                </a:lnTo>
                <a:lnTo>
                  <a:pt x="3988" y="27833"/>
                </a:lnTo>
                <a:lnTo>
                  <a:pt x="16533" y="27833"/>
                </a:lnTo>
                <a:lnTo>
                  <a:pt x="2658" y="75939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16829" y="2080814"/>
            <a:ext cx="146823" cy="106007"/>
          </a:xfrm>
          <a:custGeom>
            <a:avLst/>
            <a:gdLst/>
            <a:ahLst/>
            <a:cxnLst/>
            <a:rect l="l" t="t" r="r" b="b"/>
            <a:pathLst>
              <a:path w="161505" h="120141">
                <a:moveTo>
                  <a:pt x="74252" y="110794"/>
                </a:moveTo>
                <a:lnTo>
                  <a:pt x="77382" y="114532"/>
                </a:lnTo>
                <a:lnTo>
                  <a:pt x="80511" y="118271"/>
                </a:lnTo>
                <a:lnTo>
                  <a:pt x="84181" y="120141"/>
                </a:lnTo>
                <a:lnTo>
                  <a:pt x="92545" y="120141"/>
                </a:lnTo>
                <a:lnTo>
                  <a:pt x="96893" y="118507"/>
                </a:lnTo>
                <a:lnTo>
                  <a:pt x="101435" y="115239"/>
                </a:lnTo>
                <a:lnTo>
                  <a:pt x="106497" y="110966"/>
                </a:lnTo>
                <a:lnTo>
                  <a:pt x="114628" y="101840"/>
                </a:lnTo>
                <a:lnTo>
                  <a:pt x="123369" y="89482"/>
                </a:lnTo>
                <a:lnTo>
                  <a:pt x="120129" y="99785"/>
                </a:lnTo>
                <a:lnTo>
                  <a:pt x="118468" y="105102"/>
                </a:lnTo>
                <a:lnTo>
                  <a:pt x="117636" y="109340"/>
                </a:lnTo>
                <a:lnTo>
                  <a:pt x="117636" y="114934"/>
                </a:lnTo>
                <a:lnTo>
                  <a:pt x="118245" y="116817"/>
                </a:lnTo>
                <a:lnTo>
                  <a:pt x="120683" y="119476"/>
                </a:lnTo>
                <a:lnTo>
                  <a:pt x="122234" y="120141"/>
                </a:lnTo>
                <a:lnTo>
                  <a:pt x="127661" y="120141"/>
                </a:lnTo>
                <a:lnTo>
                  <a:pt x="131470" y="118424"/>
                </a:lnTo>
                <a:lnTo>
                  <a:pt x="135541" y="114990"/>
                </a:lnTo>
                <a:lnTo>
                  <a:pt x="139612" y="111555"/>
                </a:lnTo>
                <a:lnTo>
                  <a:pt x="143641" y="107069"/>
                </a:lnTo>
                <a:lnTo>
                  <a:pt x="147630" y="101530"/>
                </a:lnTo>
                <a:lnTo>
                  <a:pt x="144804" y="99785"/>
                </a:lnTo>
                <a:lnTo>
                  <a:pt x="140374" y="105102"/>
                </a:lnTo>
                <a:lnTo>
                  <a:pt x="137217" y="108426"/>
                </a:lnTo>
                <a:lnTo>
                  <a:pt x="135334" y="109755"/>
                </a:lnTo>
                <a:lnTo>
                  <a:pt x="134337" y="110475"/>
                </a:lnTo>
                <a:lnTo>
                  <a:pt x="132758" y="110835"/>
                </a:lnTo>
                <a:lnTo>
                  <a:pt x="131304" y="110087"/>
                </a:lnTo>
                <a:lnTo>
                  <a:pt x="130598" y="108509"/>
                </a:lnTo>
                <a:lnTo>
                  <a:pt x="130598" y="106847"/>
                </a:lnTo>
                <a:lnTo>
                  <a:pt x="131373" y="103358"/>
                </a:lnTo>
                <a:lnTo>
                  <a:pt x="130681" y="55445"/>
                </a:lnTo>
                <a:lnTo>
                  <a:pt x="130681" y="58990"/>
                </a:lnTo>
                <a:lnTo>
                  <a:pt x="129675" y="67105"/>
                </a:lnTo>
                <a:lnTo>
                  <a:pt x="125358" y="78756"/>
                </a:lnTo>
                <a:lnTo>
                  <a:pt x="117636" y="91643"/>
                </a:lnTo>
                <a:lnTo>
                  <a:pt x="114749" y="95624"/>
                </a:lnTo>
                <a:lnTo>
                  <a:pt x="104484" y="106659"/>
                </a:lnTo>
                <a:lnTo>
                  <a:pt x="95951" y="110337"/>
                </a:lnTo>
                <a:lnTo>
                  <a:pt x="93403" y="110337"/>
                </a:lnTo>
                <a:lnTo>
                  <a:pt x="91216" y="109243"/>
                </a:lnTo>
                <a:lnTo>
                  <a:pt x="89388" y="107055"/>
                </a:lnTo>
                <a:lnTo>
                  <a:pt x="87560" y="104867"/>
                </a:lnTo>
                <a:lnTo>
                  <a:pt x="86646" y="101696"/>
                </a:lnTo>
                <a:lnTo>
                  <a:pt x="86646" y="97542"/>
                </a:lnTo>
                <a:lnTo>
                  <a:pt x="87493" y="88797"/>
                </a:lnTo>
                <a:lnTo>
                  <a:pt x="91243" y="76833"/>
                </a:lnTo>
                <a:lnTo>
                  <a:pt x="87916" y="62218"/>
                </a:lnTo>
                <a:lnTo>
                  <a:pt x="80581" y="72865"/>
                </a:lnTo>
                <a:lnTo>
                  <a:pt x="79385" y="75070"/>
                </a:lnTo>
                <a:lnTo>
                  <a:pt x="74362" y="87530"/>
                </a:lnTo>
                <a:lnTo>
                  <a:pt x="72688" y="99286"/>
                </a:lnTo>
                <a:lnTo>
                  <a:pt x="72688" y="105712"/>
                </a:lnTo>
                <a:lnTo>
                  <a:pt x="74252" y="110794"/>
                </a:lnTo>
                <a:close/>
              </a:path>
              <a:path w="161505" h="120141">
                <a:moveTo>
                  <a:pt x="50888" y="67008"/>
                </a:moveTo>
                <a:lnTo>
                  <a:pt x="47482" y="71245"/>
                </a:lnTo>
                <a:lnTo>
                  <a:pt x="42373" y="74887"/>
                </a:lnTo>
                <a:lnTo>
                  <a:pt x="35559" y="77934"/>
                </a:lnTo>
                <a:lnTo>
                  <a:pt x="30408" y="80205"/>
                </a:lnTo>
                <a:lnTo>
                  <a:pt x="23734" y="81811"/>
                </a:lnTo>
                <a:lnTo>
                  <a:pt x="30566" y="84408"/>
                </a:lnTo>
                <a:lnTo>
                  <a:pt x="41126" y="81506"/>
                </a:lnTo>
                <a:lnTo>
                  <a:pt x="50487" y="78127"/>
                </a:lnTo>
                <a:lnTo>
                  <a:pt x="50888" y="67008"/>
                </a:lnTo>
                <a:close/>
              </a:path>
              <a:path w="161505" h="120141">
                <a:moveTo>
                  <a:pt x="7038" y="71335"/>
                </a:moveTo>
                <a:lnTo>
                  <a:pt x="1759" y="83617"/>
                </a:lnTo>
                <a:lnTo>
                  <a:pt x="0" y="95631"/>
                </a:lnTo>
                <a:lnTo>
                  <a:pt x="0" y="101779"/>
                </a:lnTo>
                <a:lnTo>
                  <a:pt x="2049" y="107401"/>
                </a:lnTo>
                <a:lnTo>
                  <a:pt x="6148" y="112497"/>
                </a:lnTo>
                <a:lnTo>
                  <a:pt x="10246" y="117593"/>
                </a:lnTo>
                <a:lnTo>
                  <a:pt x="16340" y="120141"/>
                </a:lnTo>
                <a:lnTo>
                  <a:pt x="24426" y="120141"/>
                </a:lnTo>
                <a:lnTo>
                  <a:pt x="28012" y="119946"/>
                </a:lnTo>
                <a:lnTo>
                  <a:pt x="39005" y="117018"/>
                </a:lnTo>
                <a:lnTo>
                  <a:pt x="50328" y="110575"/>
                </a:lnTo>
                <a:lnTo>
                  <a:pt x="61980" y="100616"/>
                </a:lnTo>
                <a:lnTo>
                  <a:pt x="60236" y="98206"/>
                </a:lnTo>
                <a:lnTo>
                  <a:pt x="52980" y="103801"/>
                </a:lnTo>
                <a:lnTo>
                  <a:pt x="47510" y="107415"/>
                </a:lnTo>
                <a:lnTo>
                  <a:pt x="43826" y="109049"/>
                </a:lnTo>
                <a:lnTo>
                  <a:pt x="40143" y="110683"/>
                </a:lnTo>
                <a:lnTo>
                  <a:pt x="36307" y="111500"/>
                </a:lnTo>
                <a:lnTo>
                  <a:pt x="27334" y="111500"/>
                </a:lnTo>
                <a:lnTo>
                  <a:pt x="23097" y="109769"/>
                </a:lnTo>
                <a:lnTo>
                  <a:pt x="19607" y="106307"/>
                </a:lnTo>
                <a:lnTo>
                  <a:pt x="16118" y="102845"/>
                </a:lnTo>
                <a:lnTo>
                  <a:pt x="14373" y="98649"/>
                </a:lnTo>
                <a:lnTo>
                  <a:pt x="14373" y="91892"/>
                </a:lnTo>
                <a:lnTo>
                  <a:pt x="14567" y="89593"/>
                </a:lnTo>
                <a:lnTo>
                  <a:pt x="14954" y="86824"/>
                </a:lnTo>
                <a:lnTo>
                  <a:pt x="16586" y="86633"/>
                </a:lnTo>
                <a:lnTo>
                  <a:pt x="30566" y="84408"/>
                </a:lnTo>
                <a:lnTo>
                  <a:pt x="23734" y="81811"/>
                </a:lnTo>
                <a:lnTo>
                  <a:pt x="15536" y="82753"/>
                </a:lnTo>
                <a:lnTo>
                  <a:pt x="17055" y="77476"/>
                </a:lnTo>
                <a:lnTo>
                  <a:pt x="22400" y="65267"/>
                </a:lnTo>
                <a:lnTo>
                  <a:pt x="29536" y="56124"/>
                </a:lnTo>
                <a:lnTo>
                  <a:pt x="35878" y="50114"/>
                </a:lnTo>
                <a:lnTo>
                  <a:pt x="41874" y="47109"/>
                </a:lnTo>
                <a:lnTo>
                  <a:pt x="50238" y="47109"/>
                </a:lnTo>
                <a:lnTo>
                  <a:pt x="52329" y="47829"/>
                </a:lnTo>
                <a:lnTo>
                  <a:pt x="53796" y="49270"/>
                </a:lnTo>
                <a:lnTo>
                  <a:pt x="55264" y="50709"/>
                </a:lnTo>
                <a:lnTo>
                  <a:pt x="55998" y="52593"/>
                </a:lnTo>
                <a:lnTo>
                  <a:pt x="55998" y="58741"/>
                </a:lnTo>
                <a:lnTo>
                  <a:pt x="54295" y="62771"/>
                </a:lnTo>
                <a:lnTo>
                  <a:pt x="50888" y="67008"/>
                </a:lnTo>
                <a:lnTo>
                  <a:pt x="50487" y="78127"/>
                </a:lnTo>
                <a:lnTo>
                  <a:pt x="57576" y="73696"/>
                </a:lnTo>
                <a:lnTo>
                  <a:pt x="62396" y="68213"/>
                </a:lnTo>
                <a:lnTo>
                  <a:pt x="66051" y="64003"/>
                </a:lnTo>
                <a:lnTo>
                  <a:pt x="67879" y="59600"/>
                </a:lnTo>
                <a:lnTo>
                  <a:pt x="67879" y="51734"/>
                </a:lnTo>
                <a:lnTo>
                  <a:pt x="66467" y="48909"/>
                </a:lnTo>
                <a:lnTo>
                  <a:pt x="63641" y="46527"/>
                </a:lnTo>
                <a:lnTo>
                  <a:pt x="60817" y="44146"/>
                </a:lnTo>
                <a:lnTo>
                  <a:pt x="56469" y="42954"/>
                </a:lnTo>
                <a:lnTo>
                  <a:pt x="42456" y="42954"/>
                </a:lnTo>
                <a:lnTo>
                  <a:pt x="34534" y="45350"/>
                </a:lnTo>
                <a:lnTo>
                  <a:pt x="26836" y="50142"/>
                </a:lnTo>
                <a:lnTo>
                  <a:pt x="24852" y="51439"/>
                </a:lnTo>
                <a:lnTo>
                  <a:pt x="15434" y="59661"/>
                </a:lnTo>
                <a:lnTo>
                  <a:pt x="7643" y="70290"/>
                </a:lnTo>
                <a:lnTo>
                  <a:pt x="7038" y="71335"/>
                </a:lnTo>
                <a:close/>
              </a:path>
              <a:path w="161505" h="120141">
                <a:moveTo>
                  <a:pt x="130681" y="55445"/>
                </a:moveTo>
                <a:lnTo>
                  <a:pt x="131373" y="103358"/>
                </a:lnTo>
                <a:lnTo>
                  <a:pt x="132924" y="98040"/>
                </a:lnTo>
                <a:lnTo>
                  <a:pt x="161505" y="0"/>
                </a:lnTo>
                <a:lnTo>
                  <a:pt x="132924" y="4735"/>
                </a:lnTo>
                <a:lnTo>
                  <a:pt x="132924" y="7809"/>
                </a:lnTo>
                <a:lnTo>
                  <a:pt x="135860" y="7422"/>
                </a:lnTo>
                <a:lnTo>
                  <a:pt x="137964" y="7228"/>
                </a:lnTo>
                <a:lnTo>
                  <a:pt x="141066" y="7228"/>
                </a:lnTo>
                <a:lnTo>
                  <a:pt x="142562" y="7699"/>
                </a:lnTo>
                <a:lnTo>
                  <a:pt x="144556" y="9416"/>
                </a:lnTo>
                <a:lnTo>
                  <a:pt x="144971" y="11548"/>
                </a:lnTo>
                <a:lnTo>
                  <a:pt x="144971" y="12989"/>
                </a:lnTo>
                <a:lnTo>
                  <a:pt x="144638" y="14816"/>
                </a:lnTo>
                <a:lnTo>
                  <a:pt x="143974" y="17032"/>
                </a:lnTo>
                <a:lnTo>
                  <a:pt x="143586" y="18251"/>
                </a:lnTo>
                <a:lnTo>
                  <a:pt x="143088" y="19884"/>
                </a:lnTo>
                <a:lnTo>
                  <a:pt x="142479" y="21934"/>
                </a:lnTo>
                <a:lnTo>
                  <a:pt x="134337" y="50848"/>
                </a:lnTo>
                <a:lnTo>
                  <a:pt x="132232" y="48023"/>
                </a:lnTo>
                <a:lnTo>
                  <a:pt x="130099" y="46001"/>
                </a:lnTo>
                <a:lnTo>
                  <a:pt x="127939" y="44783"/>
                </a:lnTo>
                <a:lnTo>
                  <a:pt x="125779" y="43564"/>
                </a:lnTo>
                <a:lnTo>
                  <a:pt x="123203" y="42954"/>
                </a:lnTo>
                <a:lnTo>
                  <a:pt x="114507" y="42954"/>
                </a:lnTo>
                <a:lnTo>
                  <a:pt x="108248" y="45309"/>
                </a:lnTo>
                <a:lnTo>
                  <a:pt x="101435" y="50017"/>
                </a:lnTo>
                <a:lnTo>
                  <a:pt x="96959" y="53336"/>
                </a:lnTo>
                <a:lnTo>
                  <a:pt x="87916" y="62218"/>
                </a:lnTo>
                <a:lnTo>
                  <a:pt x="91243" y="76833"/>
                </a:lnTo>
                <a:lnTo>
                  <a:pt x="97987" y="64474"/>
                </a:lnTo>
                <a:lnTo>
                  <a:pt x="99958" y="61591"/>
                </a:lnTo>
                <a:lnTo>
                  <a:pt x="110059" y="50792"/>
                </a:lnTo>
                <a:lnTo>
                  <a:pt x="119796" y="47192"/>
                </a:lnTo>
                <a:lnTo>
                  <a:pt x="122954" y="47192"/>
                </a:lnTo>
                <a:lnTo>
                  <a:pt x="125557" y="48272"/>
                </a:lnTo>
                <a:lnTo>
                  <a:pt x="127606" y="50432"/>
                </a:lnTo>
                <a:lnTo>
                  <a:pt x="129656" y="52593"/>
                </a:lnTo>
                <a:lnTo>
                  <a:pt x="130681" y="55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0777" y="2118715"/>
            <a:ext cx="129836" cy="68105"/>
          </a:xfrm>
          <a:custGeom>
            <a:avLst/>
            <a:gdLst/>
            <a:ahLst/>
            <a:cxnLst/>
            <a:rect l="l" t="t" r="r" b="b"/>
            <a:pathLst>
              <a:path w="142820" h="77186">
                <a:moveTo>
                  <a:pt x="74360" y="59489"/>
                </a:moveTo>
                <a:lnTo>
                  <a:pt x="71535" y="57495"/>
                </a:lnTo>
                <a:lnTo>
                  <a:pt x="67934" y="62535"/>
                </a:lnTo>
                <a:lnTo>
                  <a:pt x="65054" y="65858"/>
                </a:lnTo>
                <a:lnTo>
                  <a:pt x="62894" y="67465"/>
                </a:lnTo>
                <a:lnTo>
                  <a:pt x="60789" y="68794"/>
                </a:lnTo>
                <a:lnTo>
                  <a:pt x="59404" y="68794"/>
                </a:lnTo>
                <a:lnTo>
                  <a:pt x="57854" y="67382"/>
                </a:lnTo>
                <a:lnTo>
                  <a:pt x="57576" y="65720"/>
                </a:lnTo>
                <a:lnTo>
                  <a:pt x="57826" y="63892"/>
                </a:lnTo>
                <a:lnTo>
                  <a:pt x="59654" y="56331"/>
                </a:lnTo>
                <a:lnTo>
                  <a:pt x="75855" y="0"/>
                </a:lnTo>
                <a:lnTo>
                  <a:pt x="62644" y="1994"/>
                </a:lnTo>
                <a:lnTo>
                  <a:pt x="59654" y="11465"/>
                </a:lnTo>
                <a:lnTo>
                  <a:pt x="58490" y="7367"/>
                </a:lnTo>
                <a:lnTo>
                  <a:pt x="56787" y="4431"/>
                </a:lnTo>
                <a:lnTo>
                  <a:pt x="54544" y="2659"/>
                </a:lnTo>
                <a:lnTo>
                  <a:pt x="52300" y="886"/>
                </a:lnTo>
                <a:lnTo>
                  <a:pt x="49490" y="0"/>
                </a:lnTo>
                <a:lnTo>
                  <a:pt x="40462" y="0"/>
                </a:lnTo>
                <a:lnTo>
                  <a:pt x="34451" y="2326"/>
                </a:lnTo>
                <a:lnTo>
                  <a:pt x="28081" y="6979"/>
                </a:lnTo>
                <a:lnTo>
                  <a:pt x="23850" y="10317"/>
                </a:lnTo>
                <a:lnTo>
                  <a:pt x="15171" y="19396"/>
                </a:lnTo>
                <a:lnTo>
                  <a:pt x="7934" y="30450"/>
                </a:lnTo>
                <a:lnTo>
                  <a:pt x="6094" y="34054"/>
                </a:lnTo>
                <a:lnTo>
                  <a:pt x="1523" y="46469"/>
                </a:lnTo>
                <a:lnTo>
                  <a:pt x="0" y="58326"/>
                </a:lnTo>
                <a:lnTo>
                  <a:pt x="0" y="64197"/>
                </a:lnTo>
                <a:lnTo>
                  <a:pt x="1467" y="68808"/>
                </a:lnTo>
                <a:lnTo>
                  <a:pt x="4403" y="72159"/>
                </a:lnTo>
                <a:lnTo>
                  <a:pt x="7339" y="75511"/>
                </a:lnTo>
                <a:lnTo>
                  <a:pt x="10828" y="77186"/>
                </a:lnTo>
                <a:lnTo>
                  <a:pt x="19081" y="77186"/>
                </a:lnTo>
                <a:lnTo>
                  <a:pt x="16118" y="64266"/>
                </a:lnTo>
                <a:lnTo>
                  <a:pt x="14234" y="62079"/>
                </a:lnTo>
                <a:lnTo>
                  <a:pt x="13293" y="59101"/>
                </a:lnTo>
                <a:lnTo>
                  <a:pt x="13296" y="54861"/>
                </a:lnTo>
                <a:lnTo>
                  <a:pt x="15015" y="43189"/>
                </a:lnTo>
                <a:lnTo>
                  <a:pt x="19898" y="30243"/>
                </a:lnTo>
                <a:lnTo>
                  <a:pt x="27088" y="17908"/>
                </a:lnTo>
                <a:lnTo>
                  <a:pt x="34978" y="9305"/>
                </a:lnTo>
                <a:lnTo>
                  <a:pt x="38966" y="5982"/>
                </a:lnTo>
                <a:lnTo>
                  <a:pt x="42733" y="4320"/>
                </a:lnTo>
                <a:lnTo>
                  <a:pt x="49435" y="4320"/>
                </a:lnTo>
                <a:lnTo>
                  <a:pt x="51926" y="5372"/>
                </a:lnTo>
                <a:lnTo>
                  <a:pt x="53755" y="7477"/>
                </a:lnTo>
                <a:lnTo>
                  <a:pt x="55582" y="9582"/>
                </a:lnTo>
                <a:lnTo>
                  <a:pt x="56497" y="12989"/>
                </a:lnTo>
                <a:lnTo>
                  <a:pt x="56487" y="18693"/>
                </a:lnTo>
                <a:lnTo>
                  <a:pt x="54745" y="30712"/>
                </a:lnTo>
                <a:lnTo>
                  <a:pt x="50013" y="42538"/>
                </a:lnTo>
                <a:lnTo>
                  <a:pt x="42289" y="54171"/>
                </a:lnTo>
                <a:lnTo>
                  <a:pt x="35199" y="63089"/>
                </a:lnTo>
                <a:lnTo>
                  <a:pt x="28635" y="67548"/>
                </a:lnTo>
                <a:lnTo>
                  <a:pt x="23373" y="75829"/>
                </a:lnTo>
                <a:lnTo>
                  <a:pt x="27750" y="73115"/>
                </a:lnTo>
                <a:lnTo>
                  <a:pt x="29581" y="71908"/>
                </a:lnTo>
                <a:lnTo>
                  <a:pt x="38323" y="64319"/>
                </a:lnTo>
                <a:lnTo>
                  <a:pt x="47772" y="53257"/>
                </a:lnTo>
                <a:lnTo>
                  <a:pt x="46028" y="59489"/>
                </a:lnTo>
                <a:lnTo>
                  <a:pt x="44809" y="63920"/>
                </a:lnTo>
                <a:lnTo>
                  <a:pt x="44200" y="67493"/>
                </a:lnTo>
                <a:lnTo>
                  <a:pt x="44200" y="72478"/>
                </a:lnTo>
                <a:lnTo>
                  <a:pt x="44795" y="74209"/>
                </a:lnTo>
                <a:lnTo>
                  <a:pt x="47178" y="76590"/>
                </a:lnTo>
                <a:lnTo>
                  <a:pt x="48964" y="77186"/>
                </a:lnTo>
                <a:lnTo>
                  <a:pt x="54779" y="77186"/>
                </a:lnTo>
                <a:lnTo>
                  <a:pt x="58518" y="75676"/>
                </a:lnTo>
                <a:lnTo>
                  <a:pt x="62562" y="72658"/>
                </a:lnTo>
                <a:lnTo>
                  <a:pt x="66605" y="69640"/>
                </a:lnTo>
                <a:lnTo>
                  <a:pt x="70538" y="65249"/>
                </a:lnTo>
                <a:lnTo>
                  <a:pt x="74360" y="59489"/>
                </a:lnTo>
                <a:close/>
              </a:path>
              <a:path w="142820" h="77186">
                <a:moveTo>
                  <a:pt x="28635" y="67548"/>
                </a:moveTo>
                <a:lnTo>
                  <a:pt x="20161" y="67548"/>
                </a:lnTo>
                <a:lnTo>
                  <a:pt x="18001" y="66454"/>
                </a:lnTo>
                <a:lnTo>
                  <a:pt x="16118" y="64266"/>
                </a:lnTo>
                <a:lnTo>
                  <a:pt x="19081" y="77186"/>
                </a:lnTo>
                <a:lnTo>
                  <a:pt x="23373" y="75829"/>
                </a:lnTo>
                <a:lnTo>
                  <a:pt x="28635" y="67548"/>
                </a:lnTo>
                <a:close/>
              </a:path>
              <a:path w="142820" h="77186">
                <a:moveTo>
                  <a:pt x="82585" y="77186"/>
                </a:moveTo>
                <a:lnTo>
                  <a:pt x="83859" y="74638"/>
                </a:lnTo>
                <a:lnTo>
                  <a:pt x="85742" y="73364"/>
                </a:lnTo>
                <a:lnTo>
                  <a:pt x="89231" y="73364"/>
                </a:lnTo>
                <a:lnTo>
                  <a:pt x="90644" y="73696"/>
                </a:lnTo>
                <a:lnTo>
                  <a:pt x="92472" y="74361"/>
                </a:lnTo>
                <a:lnTo>
                  <a:pt x="97679" y="76244"/>
                </a:lnTo>
                <a:lnTo>
                  <a:pt x="102276" y="77186"/>
                </a:lnTo>
                <a:lnTo>
                  <a:pt x="113575" y="77186"/>
                </a:lnTo>
                <a:lnTo>
                  <a:pt x="119627" y="74957"/>
                </a:lnTo>
                <a:lnTo>
                  <a:pt x="124417" y="70498"/>
                </a:lnTo>
                <a:lnTo>
                  <a:pt x="129209" y="66039"/>
                </a:lnTo>
                <a:lnTo>
                  <a:pt x="131604" y="60929"/>
                </a:lnTo>
                <a:lnTo>
                  <a:pt x="131604" y="51623"/>
                </a:lnTo>
                <a:lnTo>
                  <a:pt x="130552" y="47857"/>
                </a:lnTo>
                <a:lnTo>
                  <a:pt x="128447" y="43869"/>
                </a:lnTo>
                <a:lnTo>
                  <a:pt x="126342" y="39880"/>
                </a:lnTo>
                <a:lnTo>
                  <a:pt x="121690" y="33954"/>
                </a:lnTo>
                <a:lnTo>
                  <a:pt x="114489" y="26089"/>
                </a:lnTo>
                <a:lnTo>
                  <a:pt x="111775" y="23097"/>
                </a:lnTo>
                <a:lnTo>
                  <a:pt x="110017" y="20771"/>
                </a:lnTo>
                <a:lnTo>
                  <a:pt x="109214" y="19109"/>
                </a:lnTo>
                <a:lnTo>
                  <a:pt x="108410" y="17448"/>
                </a:lnTo>
                <a:lnTo>
                  <a:pt x="108008" y="15703"/>
                </a:lnTo>
                <a:lnTo>
                  <a:pt x="108008" y="11216"/>
                </a:lnTo>
                <a:lnTo>
                  <a:pt x="109019" y="8945"/>
                </a:lnTo>
                <a:lnTo>
                  <a:pt x="111041" y="7062"/>
                </a:lnTo>
                <a:lnTo>
                  <a:pt x="113063" y="5179"/>
                </a:lnTo>
                <a:lnTo>
                  <a:pt x="115790" y="4237"/>
                </a:lnTo>
                <a:lnTo>
                  <a:pt x="123490" y="4237"/>
                </a:lnTo>
                <a:lnTo>
                  <a:pt x="127063" y="5926"/>
                </a:lnTo>
                <a:lnTo>
                  <a:pt x="129943" y="9305"/>
                </a:lnTo>
                <a:lnTo>
                  <a:pt x="132823" y="12684"/>
                </a:lnTo>
                <a:lnTo>
                  <a:pt x="134401" y="18085"/>
                </a:lnTo>
                <a:lnTo>
                  <a:pt x="134679" y="25507"/>
                </a:lnTo>
                <a:lnTo>
                  <a:pt x="137753" y="25507"/>
                </a:lnTo>
                <a:lnTo>
                  <a:pt x="142820" y="0"/>
                </a:lnTo>
                <a:lnTo>
                  <a:pt x="139663" y="0"/>
                </a:lnTo>
                <a:lnTo>
                  <a:pt x="138058" y="2603"/>
                </a:lnTo>
                <a:lnTo>
                  <a:pt x="136063" y="3905"/>
                </a:lnTo>
                <a:lnTo>
                  <a:pt x="132740" y="3905"/>
                </a:lnTo>
                <a:lnTo>
                  <a:pt x="130843" y="3365"/>
                </a:lnTo>
                <a:lnTo>
                  <a:pt x="127990" y="2284"/>
                </a:lnTo>
                <a:lnTo>
                  <a:pt x="125138" y="1204"/>
                </a:lnTo>
                <a:lnTo>
                  <a:pt x="123324" y="581"/>
                </a:lnTo>
                <a:lnTo>
                  <a:pt x="122549" y="415"/>
                </a:lnTo>
                <a:lnTo>
                  <a:pt x="121108" y="138"/>
                </a:lnTo>
                <a:lnTo>
                  <a:pt x="119502" y="0"/>
                </a:lnTo>
                <a:lnTo>
                  <a:pt x="111581" y="0"/>
                </a:lnTo>
                <a:lnTo>
                  <a:pt x="106555" y="1856"/>
                </a:lnTo>
                <a:lnTo>
                  <a:pt x="102650" y="5567"/>
                </a:lnTo>
                <a:lnTo>
                  <a:pt x="98745" y="9278"/>
                </a:lnTo>
                <a:lnTo>
                  <a:pt x="96792" y="13820"/>
                </a:lnTo>
                <a:lnTo>
                  <a:pt x="96792" y="22128"/>
                </a:lnTo>
                <a:lnTo>
                  <a:pt x="97499" y="25064"/>
                </a:lnTo>
                <a:lnTo>
                  <a:pt x="98911" y="28000"/>
                </a:lnTo>
                <a:lnTo>
                  <a:pt x="100323" y="30935"/>
                </a:lnTo>
                <a:lnTo>
                  <a:pt x="103508" y="35339"/>
                </a:lnTo>
                <a:lnTo>
                  <a:pt x="108466" y="41210"/>
                </a:lnTo>
                <a:lnTo>
                  <a:pt x="113423" y="47081"/>
                </a:lnTo>
                <a:lnTo>
                  <a:pt x="116677" y="51679"/>
                </a:lnTo>
                <a:lnTo>
                  <a:pt x="118228" y="55002"/>
                </a:lnTo>
                <a:lnTo>
                  <a:pt x="119114" y="56885"/>
                </a:lnTo>
                <a:lnTo>
                  <a:pt x="119557" y="58935"/>
                </a:lnTo>
                <a:lnTo>
                  <a:pt x="119557" y="64585"/>
                </a:lnTo>
                <a:lnTo>
                  <a:pt x="118325" y="67479"/>
                </a:lnTo>
                <a:lnTo>
                  <a:pt x="115860" y="69833"/>
                </a:lnTo>
                <a:lnTo>
                  <a:pt x="113395" y="72187"/>
                </a:lnTo>
                <a:lnTo>
                  <a:pt x="110058" y="73364"/>
                </a:lnTo>
                <a:lnTo>
                  <a:pt x="100365" y="73364"/>
                </a:lnTo>
                <a:lnTo>
                  <a:pt x="96044" y="71620"/>
                </a:lnTo>
                <a:lnTo>
                  <a:pt x="92887" y="68130"/>
                </a:lnTo>
                <a:lnTo>
                  <a:pt x="89730" y="64640"/>
                </a:lnTo>
                <a:lnTo>
                  <a:pt x="87985" y="58686"/>
                </a:lnTo>
                <a:lnTo>
                  <a:pt x="87653" y="50266"/>
                </a:lnTo>
                <a:lnTo>
                  <a:pt x="84579" y="50266"/>
                </a:lnTo>
                <a:lnTo>
                  <a:pt x="79511" y="77186"/>
                </a:lnTo>
                <a:lnTo>
                  <a:pt x="82585" y="77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74104" y="2185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70669" y="2085651"/>
            <a:ext cx="113597" cy="99409"/>
          </a:xfrm>
          <a:custGeom>
            <a:avLst/>
            <a:gdLst/>
            <a:ahLst/>
            <a:cxnLst/>
            <a:rect l="l" t="t" r="r" b="b"/>
            <a:pathLst>
              <a:path w="124957" h="112663">
                <a:moveTo>
                  <a:pt x="118657" y="74292"/>
                </a:moveTo>
                <a:lnTo>
                  <a:pt x="121178" y="67340"/>
                </a:lnTo>
                <a:lnTo>
                  <a:pt x="123698" y="60389"/>
                </a:lnTo>
                <a:lnTo>
                  <a:pt x="124957" y="53230"/>
                </a:lnTo>
                <a:lnTo>
                  <a:pt x="124957" y="37278"/>
                </a:lnTo>
                <a:lnTo>
                  <a:pt x="122770" y="29232"/>
                </a:lnTo>
                <a:lnTo>
                  <a:pt x="118394" y="21727"/>
                </a:lnTo>
                <a:lnTo>
                  <a:pt x="114018" y="14221"/>
                </a:lnTo>
                <a:lnTo>
                  <a:pt x="108161" y="8724"/>
                </a:lnTo>
                <a:lnTo>
                  <a:pt x="100822" y="5234"/>
                </a:lnTo>
                <a:lnTo>
                  <a:pt x="94337" y="2877"/>
                </a:lnTo>
                <a:lnTo>
                  <a:pt x="82278" y="719"/>
                </a:lnTo>
                <a:lnTo>
                  <a:pt x="66965" y="0"/>
                </a:lnTo>
                <a:lnTo>
                  <a:pt x="30990" y="0"/>
                </a:lnTo>
                <a:lnTo>
                  <a:pt x="29992" y="3074"/>
                </a:lnTo>
                <a:lnTo>
                  <a:pt x="36030" y="3074"/>
                </a:lnTo>
                <a:lnTo>
                  <a:pt x="38855" y="3656"/>
                </a:lnTo>
                <a:lnTo>
                  <a:pt x="40295" y="4819"/>
                </a:lnTo>
                <a:lnTo>
                  <a:pt x="41736" y="5982"/>
                </a:lnTo>
                <a:lnTo>
                  <a:pt x="42456" y="7644"/>
                </a:lnTo>
                <a:lnTo>
                  <a:pt x="42456" y="12850"/>
                </a:lnTo>
                <a:lnTo>
                  <a:pt x="41680" y="17060"/>
                </a:lnTo>
                <a:lnTo>
                  <a:pt x="40129" y="22433"/>
                </a:lnTo>
                <a:lnTo>
                  <a:pt x="35061" y="90563"/>
                </a:lnTo>
                <a:lnTo>
                  <a:pt x="59488" y="6231"/>
                </a:lnTo>
                <a:lnTo>
                  <a:pt x="64140" y="6009"/>
                </a:lnTo>
                <a:lnTo>
                  <a:pt x="67934" y="5899"/>
                </a:lnTo>
                <a:lnTo>
                  <a:pt x="70870" y="5899"/>
                </a:lnTo>
                <a:lnTo>
                  <a:pt x="74954" y="6030"/>
                </a:lnTo>
                <a:lnTo>
                  <a:pt x="88162" y="8870"/>
                </a:lnTo>
                <a:lnTo>
                  <a:pt x="98039" y="15412"/>
                </a:lnTo>
                <a:lnTo>
                  <a:pt x="100887" y="18869"/>
                </a:lnTo>
                <a:lnTo>
                  <a:pt x="105730" y="29923"/>
                </a:lnTo>
                <a:lnTo>
                  <a:pt x="107344" y="44451"/>
                </a:lnTo>
                <a:lnTo>
                  <a:pt x="107122" y="50932"/>
                </a:lnTo>
                <a:lnTo>
                  <a:pt x="105192" y="63714"/>
                </a:lnTo>
                <a:lnTo>
                  <a:pt x="101279" y="75275"/>
                </a:lnTo>
                <a:lnTo>
                  <a:pt x="93788" y="87892"/>
                </a:lnTo>
                <a:lnTo>
                  <a:pt x="85077" y="96545"/>
                </a:lnTo>
                <a:lnTo>
                  <a:pt x="80315" y="100090"/>
                </a:lnTo>
                <a:lnTo>
                  <a:pt x="74208" y="102763"/>
                </a:lnTo>
                <a:lnTo>
                  <a:pt x="66758" y="104563"/>
                </a:lnTo>
                <a:lnTo>
                  <a:pt x="59308" y="106363"/>
                </a:lnTo>
                <a:lnTo>
                  <a:pt x="51235" y="107263"/>
                </a:lnTo>
                <a:lnTo>
                  <a:pt x="39326" y="107263"/>
                </a:lnTo>
                <a:lnTo>
                  <a:pt x="36999" y="107013"/>
                </a:lnTo>
                <a:lnTo>
                  <a:pt x="35559" y="106515"/>
                </a:lnTo>
                <a:lnTo>
                  <a:pt x="33773" y="105684"/>
                </a:lnTo>
                <a:lnTo>
                  <a:pt x="18195" y="97597"/>
                </a:lnTo>
                <a:lnTo>
                  <a:pt x="16395" y="102278"/>
                </a:lnTo>
                <a:lnTo>
                  <a:pt x="14788" y="104604"/>
                </a:lnTo>
                <a:lnTo>
                  <a:pt x="13736" y="106210"/>
                </a:lnTo>
                <a:lnTo>
                  <a:pt x="12102" y="107484"/>
                </a:lnTo>
                <a:lnTo>
                  <a:pt x="9887" y="108426"/>
                </a:lnTo>
                <a:lnTo>
                  <a:pt x="8391" y="109091"/>
                </a:lnTo>
                <a:lnTo>
                  <a:pt x="5455" y="109478"/>
                </a:lnTo>
                <a:lnTo>
                  <a:pt x="1079" y="109590"/>
                </a:lnTo>
                <a:lnTo>
                  <a:pt x="0" y="112663"/>
                </a:lnTo>
                <a:lnTo>
                  <a:pt x="51947" y="112606"/>
                </a:lnTo>
                <a:lnTo>
                  <a:pt x="65329" y="111518"/>
                </a:lnTo>
                <a:lnTo>
                  <a:pt x="76520" y="109049"/>
                </a:lnTo>
                <a:lnTo>
                  <a:pt x="84219" y="106639"/>
                </a:lnTo>
                <a:lnTo>
                  <a:pt x="91364" y="102915"/>
                </a:lnTo>
                <a:lnTo>
                  <a:pt x="97955" y="97874"/>
                </a:lnTo>
                <a:lnTo>
                  <a:pt x="104547" y="92834"/>
                </a:lnTo>
                <a:lnTo>
                  <a:pt x="109435" y="88222"/>
                </a:lnTo>
                <a:lnTo>
                  <a:pt x="112620" y="84041"/>
                </a:lnTo>
                <a:lnTo>
                  <a:pt x="115804" y="79859"/>
                </a:lnTo>
                <a:lnTo>
                  <a:pt x="118657" y="74292"/>
                </a:lnTo>
                <a:close/>
              </a:path>
              <a:path w="124957" h="112663">
                <a:moveTo>
                  <a:pt x="20189" y="90563"/>
                </a:moveTo>
                <a:lnTo>
                  <a:pt x="18195" y="97597"/>
                </a:lnTo>
                <a:lnTo>
                  <a:pt x="33773" y="105684"/>
                </a:lnTo>
                <a:lnTo>
                  <a:pt x="32610" y="104022"/>
                </a:lnTo>
                <a:lnTo>
                  <a:pt x="32319" y="102278"/>
                </a:lnTo>
                <a:lnTo>
                  <a:pt x="32319" y="100782"/>
                </a:lnTo>
                <a:lnTo>
                  <a:pt x="33233" y="96877"/>
                </a:lnTo>
                <a:lnTo>
                  <a:pt x="35061" y="90563"/>
                </a:lnTo>
                <a:lnTo>
                  <a:pt x="40129" y="22433"/>
                </a:lnTo>
                <a:lnTo>
                  <a:pt x="20189" y="90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92609" y="2139938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2" y="4237"/>
                </a:lnTo>
                <a:lnTo>
                  <a:pt x="42372" y="7879"/>
                </a:lnTo>
                <a:lnTo>
                  <a:pt x="35559" y="10925"/>
                </a:lnTo>
                <a:lnTo>
                  <a:pt x="30408" y="13196"/>
                </a:lnTo>
                <a:lnTo>
                  <a:pt x="23734" y="14802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7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9" y="4327"/>
                </a:moveTo>
                <a:lnTo>
                  <a:pt x="1759" y="16608"/>
                </a:lnTo>
                <a:lnTo>
                  <a:pt x="0" y="28622"/>
                </a:lnTo>
                <a:lnTo>
                  <a:pt x="0" y="34771"/>
                </a:lnTo>
                <a:lnTo>
                  <a:pt x="2049" y="40392"/>
                </a:lnTo>
                <a:lnTo>
                  <a:pt x="6148" y="45488"/>
                </a:lnTo>
                <a:lnTo>
                  <a:pt x="10247" y="50584"/>
                </a:lnTo>
                <a:lnTo>
                  <a:pt x="16340" y="53132"/>
                </a:lnTo>
                <a:lnTo>
                  <a:pt x="24426" y="53132"/>
                </a:lnTo>
                <a:lnTo>
                  <a:pt x="28012" y="52938"/>
                </a:lnTo>
                <a:lnTo>
                  <a:pt x="39006" y="50010"/>
                </a:lnTo>
                <a:lnTo>
                  <a:pt x="50328" y="43566"/>
                </a:lnTo>
                <a:lnTo>
                  <a:pt x="61980" y="33607"/>
                </a:lnTo>
                <a:lnTo>
                  <a:pt x="60236" y="31198"/>
                </a:lnTo>
                <a:lnTo>
                  <a:pt x="52979" y="36792"/>
                </a:lnTo>
                <a:lnTo>
                  <a:pt x="47509" y="40406"/>
                </a:lnTo>
                <a:lnTo>
                  <a:pt x="43826" y="42040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4" y="44491"/>
                </a:lnTo>
                <a:lnTo>
                  <a:pt x="23097" y="42761"/>
                </a:lnTo>
                <a:lnTo>
                  <a:pt x="19608" y="39299"/>
                </a:lnTo>
                <a:lnTo>
                  <a:pt x="16118" y="35837"/>
                </a:lnTo>
                <a:lnTo>
                  <a:pt x="14373" y="31641"/>
                </a:lnTo>
                <a:lnTo>
                  <a:pt x="14373" y="24884"/>
                </a:lnTo>
                <a:lnTo>
                  <a:pt x="14567" y="22585"/>
                </a:lnTo>
                <a:lnTo>
                  <a:pt x="14955" y="19815"/>
                </a:lnTo>
                <a:lnTo>
                  <a:pt x="16586" y="19625"/>
                </a:lnTo>
                <a:lnTo>
                  <a:pt x="30566" y="17399"/>
                </a:lnTo>
                <a:lnTo>
                  <a:pt x="23734" y="14802"/>
                </a:lnTo>
                <a:lnTo>
                  <a:pt x="15536" y="15744"/>
                </a:lnTo>
                <a:lnTo>
                  <a:pt x="17055" y="10467"/>
                </a:lnTo>
                <a:lnTo>
                  <a:pt x="22400" y="-1740"/>
                </a:lnTo>
                <a:lnTo>
                  <a:pt x="29536" y="-10884"/>
                </a:lnTo>
                <a:lnTo>
                  <a:pt x="35878" y="-16894"/>
                </a:lnTo>
                <a:lnTo>
                  <a:pt x="41874" y="-19898"/>
                </a:lnTo>
                <a:lnTo>
                  <a:pt x="50238" y="-19898"/>
                </a:lnTo>
                <a:lnTo>
                  <a:pt x="52329" y="-19179"/>
                </a:lnTo>
                <a:lnTo>
                  <a:pt x="53797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7"/>
                </a:lnTo>
                <a:lnTo>
                  <a:pt x="54295" y="-4237"/>
                </a:lnTo>
                <a:lnTo>
                  <a:pt x="50888" y="0"/>
                </a:lnTo>
                <a:lnTo>
                  <a:pt x="50487" y="11119"/>
                </a:lnTo>
                <a:lnTo>
                  <a:pt x="57577" y="6688"/>
                </a:lnTo>
                <a:lnTo>
                  <a:pt x="62396" y="1204"/>
                </a:lnTo>
                <a:lnTo>
                  <a:pt x="66051" y="-3005"/>
                </a:lnTo>
                <a:lnTo>
                  <a:pt x="67880" y="-7408"/>
                </a:lnTo>
                <a:lnTo>
                  <a:pt x="67880" y="-15274"/>
                </a:lnTo>
                <a:lnTo>
                  <a:pt x="66467" y="-18098"/>
                </a:lnTo>
                <a:lnTo>
                  <a:pt x="63643" y="-20480"/>
                </a:lnTo>
                <a:lnTo>
                  <a:pt x="60817" y="-22862"/>
                </a:lnTo>
                <a:lnTo>
                  <a:pt x="56469" y="-24053"/>
                </a:lnTo>
                <a:lnTo>
                  <a:pt x="42456" y="-24053"/>
                </a:lnTo>
                <a:lnTo>
                  <a:pt x="34535" y="-21657"/>
                </a:lnTo>
                <a:lnTo>
                  <a:pt x="26836" y="-16865"/>
                </a:lnTo>
                <a:lnTo>
                  <a:pt x="24852" y="-15569"/>
                </a:lnTo>
                <a:lnTo>
                  <a:pt x="15434" y="-7346"/>
                </a:lnTo>
                <a:lnTo>
                  <a:pt x="7643" y="3281"/>
                </a:lnTo>
                <a:lnTo>
                  <a:pt x="7039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62166" y="2080814"/>
            <a:ext cx="119640" cy="106007"/>
          </a:xfrm>
          <a:custGeom>
            <a:avLst/>
            <a:gdLst/>
            <a:ahLst/>
            <a:cxnLst/>
            <a:rect l="l" t="t" r="r" b="b"/>
            <a:pathLst>
              <a:path w="131604" h="120141">
                <a:moveTo>
                  <a:pt x="88595" y="116333"/>
                </a:moveTo>
                <a:lnTo>
                  <a:pt x="90146" y="117856"/>
                </a:lnTo>
                <a:lnTo>
                  <a:pt x="91697" y="119379"/>
                </a:lnTo>
                <a:lnTo>
                  <a:pt x="93691" y="120141"/>
                </a:lnTo>
                <a:lnTo>
                  <a:pt x="99284" y="120141"/>
                </a:lnTo>
                <a:lnTo>
                  <a:pt x="102414" y="119089"/>
                </a:lnTo>
                <a:lnTo>
                  <a:pt x="105516" y="116983"/>
                </a:lnTo>
                <a:lnTo>
                  <a:pt x="110058" y="113937"/>
                </a:lnTo>
                <a:lnTo>
                  <a:pt x="114876" y="108703"/>
                </a:lnTo>
                <a:lnTo>
                  <a:pt x="119972" y="101280"/>
                </a:lnTo>
                <a:lnTo>
                  <a:pt x="117231" y="99203"/>
                </a:lnTo>
                <a:lnTo>
                  <a:pt x="112634" y="104909"/>
                </a:lnTo>
                <a:lnTo>
                  <a:pt x="109670" y="108315"/>
                </a:lnTo>
                <a:lnTo>
                  <a:pt x="108341" y="109423"/>
                </a:lnTo>
                <a:lnTo>
                  <a:pt x="106070" y="111361"/>
                </a:lnTo>
                <a:lnTo>
                  <a:pt x="104242" y="112331"/>
                </a:lnTo>
                <a:lnTo>
                  <a:pt x="102248" y="112331"/>
                </a:lnTo>
                <a:lnTo>
                  <a:pt x="100836" y="111084"/>
                </a:lnTo>
                <a:lnTo>
                  <a:pt x="100615" y="109423"/>
                </a:lnTo>
                <a:lnTo>
                  <a:pt x="100615" y="107872"/>
                </a:lnTo>
                <a:lnTo>
                  <a:pt x="101390" y="104465"/>
                </a:lnTo>
                <a:lnTo>
                  <a:pt x="102940" y="99203"/>
                </a:lnTo>
                <a:lnTo>
                  <a:pt x="117231" y="50183"/>
                </a:lnTo>
                <a:lnTo>
                  <a:pt x="130192" y="50183"/>
                </a:lnTo>
                <a:lnTo>
                  <a:pt x="131604" y="44949"/>
                </a:lnTo>
                <a:lnTo>
                  <a:pt x="118560" y="44949"/>
                </a:lnTo>
                <a:lnTo>
                  <a:pt x="125040" y="22349"/>
                </a:lnTo>
                <a:lnTo>
                  <a:pt x="121385" y="22349"/>
                </a:lnTo>
                <a:lnTo>
                  <a:pt x="116400" y="30492"/>
                </a:lnTo>
                <a:lnTo>
                  <a:pt x="111886" y="36211"/>
                </a:lnTo>
                <a:lnTo>
                  <a:pt x="107843" y="39506"/>
                </a:lnTo>
                <a:lnTo>
                  <a:pt x="103799" y="42802"/>
                </a:lnTo>
                <a:lnTo>
                  <a:pt x="98731" y="45281"/>
                </a:lnTo>
                <a:lnTo>
                  <a:pt x="92638" y="46943"/>
                </a:lnTo>
                <a:lnTo>
                  <a:pt x="91807" y="50183"/>
                </a:lnTo>
                <a:lnTo>
                  <a:pt x="104353" y="50183"/>
                </a:lnTo>
                <a:lnTo>
                  <a:pt x="90478" y="98289"/>
                </a:lnTo>
                <a:lnTo>
                  <a:pt x="88705" y="104438"/>
                </a:lnTo>
                <a:lnTo>
                  <a:pt x="87819" y="109007"/>
                </a:lnTo>
                <a:lnTo>
                  <a:pt x="87819" y="114380"/>
                </a:lnTo>
                <a:lnTo>
                  <a:pt x="88595" y="116333"/>
                </a:lnTo>
                <a:close/>
              </a:path>
              <a:path w="131604" h="120141">
                <a:moveTo>
                  <a:pt x="44616" y="0"/>
                </a:moveTo>
                <a:lnTo>
                  <a:pt x="15868" y="4652"/>
                </a:lnTo>
                <a:lnTo>
                  <a:pt x="15868" y="7809"/>
                </a:lnTo>
                <a:lnTo>
                  <a:pt x="18250" y="7422"/>
                </a:lnTo>
                <a:lnTo>
                  <a:pt x="20023" y="7228"/>
                </a:lnTo>
                <a:lnTo>
                  <a:pt x="23679" y="7228"/>
                </a:lnTo>
                <a:lnTo>
                  <a:pt x="25561" y="7727"/>
                </a:lnTo>
                <a:lnTo>
                  <a:pt x="26836" y="8723"/>
                </a:lnTo>
                <a:lnTo>
                  <a:pt x="28165" y="10524"/>
                </a:lnTo>
                <a:lnTo>
                  <a:pt x="28165" y="13127"/>
                </a:lnTo>
                <a:lnTo>
                  <a:pt x="27196" y="17060"/>
                </a:lnTo>
                <a:lnTo>
                  <a:pt x="25257" y="23762"/>
                </a:lnTo>
                <a:lnTo>
                  <a:pt x="0" y="110752"/>
                </a:lnTo>
                <a:lnTo>
                  <a:pt x="1937" y="112081"/>
                </a:lnTo>
                <a:lnTo>
                  <a:pt x="13989" y="118126"/>
                </a:lnTo>
                <a:lnTo>
                  <a:pt x="18001" y="114713"/>
                </a:lnTo>
                <a:lnTo>
                  <a:pt x="12462" y="111666"/>
                </a:lnTo>
                <a:lnTo>
                  <a:pt x="23263" y="74278"/>
                </a:lnTo>
                <a:lnTo>
                  <a:pt x="25368" y="66911"/>
                </a:lnTo>
                <a:lnTo>
                  <a:pt x="28885" y="61164"/>
                </a:lnTo>
                <a:lnTo>
                  <a:pt x="33815" y="57038"/>
                </a:lnTo>
                <a:lnTo>
                  <a:pt x="38744" y="52911"/>
                </a:lnTo>
                <a:lnTo>
                  <a:pt x="43785" y="50848"/>
                </a:lnTo>
                <a:lnTo>
                  <a:pt x="52370" y="50848"/>
                </a:lnTo>
                <a:lnTo>
                  <a:pt x="55347" y="52288"/>
                </a:lnTo>
                <a:lnTo>
                  <a:pt x="57867" y="55168"/>
                </a:lnTo>
                <a:lnTo>
                  <a:pt x="60388" y="58049"/>
                </a:lnTo>
                <a:lnTo>
                  <a:pt x="61648" y="62036"/>
                </a:lnTo>
                <a:lnTo>
                  <a:pt x="61641" y="68033"/>
                </a:lnTo>
                <a:lnTo>
                  <a:pt x="60102" y="80478"/>
                </a:lnTo>
                <a:lnTo>
                  <a:pt x="55873" y="92806"/>
                </a:lnTo>
                <a:lnTo>
                  <a:pt x="52024" y="101280"/>
                </a:lnTo>
                <a:lnTo>
                  <a:pt x="47481" y="107304"/>
                </a:lnTo>
                <a:lnTo>
                  <a:pt x="42248" y="110877"/>
                </a:lnTo>
                <a:lnTo>
                  <a:pt x="37013" y="114449"/>
                </a:lnTo>
                <a:lnTo>
                  <a:pt x="31959" y="116236"/>
                </a:lnTo>
                <a:lnTo>
                  <a:pt x="27085" y="116236"/>
                </a:lnTo>
                <a:lnTo>
                  <a:pt x="33233" y="120141"/>
                </a:lnTo>
                <a:lnTo>
                  <a:pt x="40822" y="117676"/>
                </a:lnTo>
                <a:lnTo>
                  <a:pt x="48521" y="112746"/>
                </a:lnTo>
                <a:lnTo>
                  <a:pt x="50768" y="111226"/>
                </a:lnTo>
                <a:lnTo>
                  <a:pt x="60033" y="102851"/>
                </a:lnTo>
                <a:lnTo>
                  <a:pt x="67713" y="92100"/>
                </a:lnTo>
                <a:lnTo>
                  <a:pt x="68932" y="89894"/>
                </a:lnTo>
                <a:lnTo>
                  <a:pt x="73750" y="77709"/>
                </a:lnTo>
                <a:lnTo>
                  <a:pt x="75356" y="65471"/>
                </a:lnTo>
                <a:lnTo>
                  <a:pt x="75356" y="58547"/>
                </a:lnTo>
                <a:lnTo>
                  <a:pt x="73418" y="53063"/>
                </a:lnTo>
                <a:lnTo>
                  <a:pt x="69541" y="49020"/>
                </a:lnTo>
                <a:lnTo>
                  <a:pt x="65664" y="44976"/>
                </a:lnTo>
                <a:lnTo>
                  <a:pt x="60678" y="42954"/>
                </a:lnTo>
                <a:lnTo>
                  <a:pt x="50265" y="42954"/>
                </a:lnTo>
                <a:lnTo>
                  <a:pt x="46125" y="43979"/>
                </a:lnTo>
                <a:lnTo>
                  <a:pt x="42164" y="46029"/>
                </a:lnTo>
                <a:lnTo>
                  <a:pt x="38204" y="48078"/>
                </a:lnTo>
                <a:lnTo>
                  <a:pt x="33566" y="51873"/>
                </a:lnTo>
                <a:lnTo>
                  <a:pt x="28248" y="57412"/>
                </a:lnTo>
                <a:lnTo>
                  <a:pt x="44616" y="0"/>
                </a:lnTo>
                <a:close/>
              </a:path>
              <a:path w="131604" h="120141">
                <a:moveTo>
                  <a:pt x="25756" y="120141"/>
                </a:moveTo>
                <a:lnTo>
                  <a:pt x="33233" y="120141"/>
                </a:lnTo>
                <a:lnTo>
                  <a:pt x="27085" y="116236"/>
                </a:lnTo>
                <a:lnTo>
                  <a:pt x="22875" y="116236"/>
                </a:lnTo>
                <a:lnTo>
                  <a:pt x="18001" y="114713"/>
                </a:lnTo>
                <a:lnTo>
                  <a:pt x="13989" y="118126"/>
                </a:lnTo>
                <a:lnTo>
                  <a:pt x="25756" y="120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58875" y="2041745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76841" y="2041745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05603" y="2265365"/>
            <a:ext cx="197561" cy="101168"/>
          </a:xfrm>
          <a:custGeom>
            <a:avLst/>
            <a:gdLst/>
            <a:ahLst/>
            <a:cxnLst/>
            <a:rect l="l" t="t" r="r" b="b"/>
            <a:pathLst>
              <a:path w="217317" h="114657">
                <a:moveTo>
                  <a:pt x="210698" y="62148"/>
                </a:moveTo>
                <a:lnTo>
                  <a:pt x="212609" y="61205"/>
                </a:lnTo>
                <a:lnTo>
                  <a:pt x="214160" y="59322"/>
                </a:lnTo>
                <a:lnTo>
                  <a:pt x="216265" y="56885"/>
                </a:lnTo>
                <a:lnTo>
                  <a:pt x="217317" y="53949"/>
                </a:lnTo>
                <a:lnTo>
                  <a:pt x="217317" y="46859"/>
                </a:lnTo>
                <a:lnTo>
                  <a:pt x="215822" y="43771"/>
                </a:lnTo>
                <a:lnTo>
                  <a:pt x="212831" y="41251"/>
                </a:lnTo>
                <a:lnTo>
                  <a:pt x="209840" y="38731"/>
                </a:lnTo>
                <a:lnTo>
                  <a:pt x="205325" y="37471"/>
                </a:lnTo>
                <a:lnTo>
                  <a:pt x="191589" y="37471"/>
                </a:lnTo>
                <a:lnTo>
                  <a:pt x="183737" y="40032"/>
                </a:lnTo>
                <a:lnTo>
                  <a:pt x="175734" y="45156"/>
                </a:lnTo>
                <a:lnTo>
                  <a:pt x="164185" y="54814"/>
                </a:lnTo>
                <a:lnTo>
                  <a:pt x="156624" y="65138"/>
                </a:lnTo>
                <a:lnTo>
                  <a:pt x="151216" y="77826"/>
                </a:lnTo>
                <a:lnTo>
                  <a:pt x="149521" y="90147"/>
                </a:lnTo>
                <a:lnTo>
                  <a:pt x="149521" y="97624"/>
                </a:lnTo>
                <a:lnTo>
                  <a:pt x="151722" y="103579"/>
                </a:lnTo>
                <a:lnTo>
                  <a:pt x="156126" y="108010"/>
                </a:lnTo>
                <a:lnTo>
                  <a:pt x="160529" y="112441"/>
                </a:lnTo>
                <a:lnTo>
                  <a:pt x="166663" y="114657"/>
                </a:lnTo>
                <a:lnTo>
                  <a:pt x="181065" y="114657"/>
                </a:lnTo>
                <a:lnTo>
                  <a:pt x="187268" y="113037"/>
                </a:lnTo>
                <a:lnTo>
                  <a:pt x="193140" y="109797"/>
                </a:lnTo>
                <a:lnTo>
                  <a:pt x="199011" y="106556"/>
                </a:lnTo>
                <a:lnTo>
                  <a:pt x="204827" y="101474"/>
                </a:lnTo>
                <a:lnTo>
                  <a:pt x="210587" y="94551"/>
                </a:lnTo>
                <a:lnTo>
                  <a:pt x="208178" y="92390"/>
                </a:lnTo>
                <a:lnTo>
                  <a:pt x="202971" y="97984"/>
                </a:lnTo>
                <a:lnTo>
                  <a:pt x="198277" y="101848"/>
                </a:lnTo>
                <a:lnTo>
                  <a:pt x="194095" y="103980"/>
                </a:lnTo>
                <a:lnTo>
                  <a:pt x="189913" y="106113"/>
                </a:lnTo>
                <a:lnTo>
                  <a:pt x="185690" y="107179"/>
                </a:lnTo>
                <a:lnTo>
                  <a:pt x="175886" y="107179"/>
                </a:lnTo>
                <a:lnTo>
                  <a:pt x="171510" y="105531"/>
                </a:lnTo>
                <a:lnTo>
                  <a:pt x="168298" y="102236"/>
                </a:lnTo>
                <a:lnTo>
                  <a:pt x="165085" y="98940"/>
                </a:lnTo>
                <a:lnTo>
                  <a:pt x="163479" y="94467"/>
                </a:lnTo>
                <a:lnTo>
                  <a:pt x="163490" y="87772"/>
                </a:lnTo>
                <a:lnTo>
                  <a:pt x="165324" y="75500"/>
                </a:lnTo>
                <a:lnTo>
                  <a:pt x="170292" y="63227"/>
                </a:lnTo>
                <a:lnTo>
                  <a:pt x="174058" y="56192"/>
                </a:lnTo>
                <a:lnTo>
                  <a:pt x="178600" y="50764"/>
                </a:lnTo>
                <a:lnTo>
                  <a:pt x="183917" y="46942"/>
                </a:lnTo>
                <a:lnTo>
                  <a:pt x="189235" y="43121"/>
                </a:lnTo>
                <a:lnTo>
                  <a:pt x="194607" y="41209"/>
                </a:lnTo>
                <a:lnTo>
                  <a:pt x="202971" y="41209"/>
                </a:lnTo>
                <a:lnTo>
                  <a:pt x="205242" y="41764"/>
                </a:lnTo>
                <a:lnTo>
                  <a:pt x="206849" y="42871"/>
                </a:lnTo>
                <a:lnTo>
                  <a:pt x="208427" y="44616"/>
                </a:lnTo>
                <a:lnTo>
                  <a:pt x="208427" y="46388"/>
                </a:lnTo>
                <a:lnTo>
                  <a:pt x="207735" y="48078"/>
                </a:lnTo>
                <a:lnTo>
                  <a:pt x="205644" y="50224"/>
                </a:lnTo>
                <a:lnTo>
                  <a:pt x="203484" y="52537"/>
                </a:lnTo>
                <a:lnTo>
                  <a:pt x="202653" y="54309"/>
                </a:lnTo>
                <a:lnTo>
                  <a:pt x="202445" y="56331"/>
                </a:lnTo>
                <a:lnTo>
                  <a:pt x="202445" y="57993"/>
                </a:lnTo>
                <a:lnTo>
                  <a:pt x="203013" y="59377"/>
                </a:lnTo>
                <a:lnTo>
                  <a:pt x="205284" y="61594"/>
                </a:lnTo>
                <a:lnTo>
                  <a:pt x="206710" y="62148"/>
                </a:lnTo>
                <a:lnTo>
                  <a:pt x="210698" y="62148"/>
                </a:lnTo>
                <a:close/>
              </a:path>
              <a:path w="217317" h="114657">
                <a:moveTo>
                  <a:pt x="41043" y="22598"/>
                </a:moveTo>
                <a:lnTo>
                  <a:pt x="21435" y="90562"/>
                </a:lnTo>
                <a:lnTo>
                  <a:pt x="19497" y="97264"/>
                </a:lnTo>
                <a:lnTo>
                  <a:pt x="17613" y="101917"/>
                </a:lnTo>
                <a:lnTo>
                  <a:pt x="15785" y="104520"/>
                </a:lnTo>
                <a:lnTo>
                  <a:pt x="14622" y="106182"/>
                </a:lnTo>
                <a:lnTo>
                  <a:pt x="12822" y="107484"/>
                </a:lnTo>
                <a:lnTo>
                  <a:pt x="10385" y="108425"/>
                </a:lnTo>
                <a:lnTo>
                  <a:pt x="8889" y="109090"/>
                </a:lnTo>
                <a:lnTo>
                  <a:pt x="5815" y="109478"/>
                </a:lnTo>
                <a:lnTo>
                  <a:pt x="1163" y="109589"/>
                </a:lnTo>
                <a:lnTo>
                  <a:pt x="0" y="112663"/>
                </a:lnTo>
                <a:lnTo>
                  <a:pt x="46360" y="112663"/>
                </a:lnTo>
                <a:lnTo>
                  <a:pt x="47274" y="109589"/>
                </a:lnTo>
                <a:lnTo>
                  <a:pt x="42455" y="109256"/>
                </a:lnTo>
                <a:lnTo>
                  <a:pt x="39284" y="108827"/>
                </a:lnTo>
                <a:lnTo>
                  <a:pt x="37761" y="108301"/>
                </a:lnTo>
                <a:lnTo>
                  <a:pt x="36238" y="107775"/>
                </a:lnTo>
                <a:lnTo>
                  <a:pt x="34438" y="106058"/>
                </a:lnTo>
                <a:lnTo>
                  <a:pt x="33399" y="103911"/>
                </a:lnTo>
                <a:lnTo>
                  <a:pt x="33399" y="100809"/>
                </a:lnTo>
                <a:lnTo>
                  <a:pt x="34286" y="96821"/>
                </a:lnTo>
                <a:lnTo>
                  <a:pt x="36058" y="90562"/>
                </a:lnTo>
                <a:lnTo>
                  <a:pt x="55583" y="22598"/>
                </a:lnTo>
                <a:lnTo>
                  <a:pt x="57632" y="15564"/>
                </a:lnTo>
                <a:lnTo>
                  <a:pt x="59308" y="11022"/>
                </a:lnTo>
                <a:lnTo>
                  <a:pt x="60609" y="8972"/>
                </a:lnTo>
                <a:lnTo>
                  <a:pt x="61911" y="6923"/>
                </a:lnTo>
                <a:lnTo>
                  <a:pt x="63808" y="5344"/>
                </a:lnTo>
                <a:lnTo>
                  <a:pt x="66301" y="4236"/>
                </a:lnTo>
                <a:lnTo>
                  <a:pt x="68018" y="3406"/>
                </a:lnTo>
                <a:lnTo>
                  <a:pt x="70649" y="3018"/>
                </a:lnTo>
                <a:lnTo>
                  <a:pt x="74194" y="3073"/>
                </a:lnTo>
                <a:lnTo>
                  <a:pt x="75107" y="0"/>
                </a:lnTo>
                <a:lnTo>
                  <a:pt x="31571" y="0"/>
                </a:lnTo>
                <a:lnTo>
                  <a:pt x="30574" y="3073"/>
                </a:lnTo>
                <a:lnTo>
                  <a:pt x="34839" y="3073"/>
                </a:lnTo>
                <a:lnTo>
                  <a:pt x="37706" y="3336"/>
                </a:lnTo>
                <a:lnTo>
                  <a:pt x="39174" y="3863"/>
                </a:lnTo>
                <a:lnTo>
                  <a:pt x="40641" y="4389"/>
                </a:lnTo>
                <a:lnTo>
                  <a:pt x="42455" y="6147"/>
                </a:lnTo>
                <a:lnTo>
                  <a:pt x="43536" y="8363"/>
                </a:lnTo>
                <a:lnTo>
                  <a:pt x="43536" y="12684"/>
                </a:lnTo>
                <a:lnTo>
                  <a:pt x="42705" y="16949"/>
                </a:lnTo>
                <a:lnTo>
                  <a:pt x="41043" y="22598"/>
                </a:lnTo>
                <a:close/>
              </a:path>
              <a:path w="217317" h="114657">
                <a:moveTo>
                  <a:pt x="104267" y="55791"/>
                </a:moveTo>
                <a:lnTo>
                  <a:pt x="108532" y="51678"/>
                </a:lnTo>
                <a:lnTo>
                  <a:pt x="112631" y="49185"/>
                </a:lnTo>
                <a:lnTo>
                  <a:pt x="114791" y="47856"/>
                </a:lnTo>
                <a:lnTo>
                  <a:pt x="116647" y="47192"/>
                </a:lnTo>
                <a:lnTo>
                  <a:pt x="118198" y="47192"/>
                </a:lnTo>
                <a:lnTo>
                  <a:pt x="120136" y="47538"/>
                </a:lnTo>
                <a:lnTo>
                  <a:pt x="121577" y="48923"/>
                </a:lnTo>
                <a:lnTo>
                  <a:pt x="121937" y="50931"/>
                </a:lnTo>
                <a:lnTo>
                  <a:pt x="121937" y="53257"/>
                </a:lnTo>
                <a:lnTo>
                  <a:pt x="121327" y="56497"/>
                </a:lnTo>
                <a:lnTo>
                  <a:pt x="120109" y="60651"/>
                </a:lnTo>
                <a:lnTo>
                  <a:pt x="110471" y="94052"/>
                </a:lnTo>
                <a:lnTo>
                  <a:pt x="108588" y="100532"/>
                </a:lnTo>
                <a:lnTo>
                  <a:pt x="107646" y="105102"/>
                </a:lnTo>
                <a:lnTo>
                  <a:pt x="107646" y="109866"/>
                </a:lnTo>
                <a:lnTo>
                  <a:pt x="108255" y="111541"/>
                </a:lnTo>
                <a:lnTo>
                  <a:pt x="110693" y="114034"/>
                </a:lnTo>
                <a:lnTo>
                  <a:pt x="112327" y="114657"/>
                </a:lnTo>
                <a:lnTo>
                  <a:pt x="116924" y="114657"/>
                </a:lnTo>
                <a:lnTo>
                  <a:pt x="119804" y="113577"/>
                </a:lnTo>
                <a:lnTo>
                  <a:pt x="123017" y="111417"/>
                </a:lnTo>
                <a:lnTo>
                  <a:pt x="127614" y="108259"/>
                </a:lnTo>
                <a:lnTo>
                  <a:pt x="132488" y="102997"/>
                </a:lnTo>
                <a:lnTo>
                  <a:pt x="137640" y="95630"/>
                </a:lnTo>
                <a:lnTo>
                  <a:pt x="135064" y="94052"/>
                </a:lnTo>
                <a:lnTo>
                  <a:pt x="131574" y="98815"/>
                </a:lnTo>
                <a:lnTo>
                  <a:pt x="128362" y="102360"/>
                </a:lnTo>
                <a:lnTo>
                  <a:pt x="125426" y="104687"/>
                </a:lnTo>
                <a:lnTo>
                  <a:pt x="123681" y="105767"/>
                </a:lnTo>
                <a:lnTo>
                  <a:pt x="122047" y="105503"/>
                </a:lnTo>
                <a:lnTo>
                  <a:pt x="120940" y="103801"/>
                </a:lnTo>
                <a:lnTo>
                  <a:pt x="120940" y="102139"/>
                </a:lnTo>
                <a:lnTo>
                  <a:pt x="121521" y="99674"/>
                </a:lnTo>
                <a:lnTo>
                  <a:pt x="122684" y="95630"/>
                </a:lnTo>
                <a:lnTo>
                  <a:pt x="132821" y="60651"/>
                </a:lnTo>
                <a:lnTo>
                  <a:pt x="134427" y="55112"/>
                </a:lnTo>
                <a:lnTo>
                  <a:pt x="135230" y="50682"/>
                </a:lnTo>
                <a:lnTo>
                  <a:pt x="135230" y="44422"/>
                </a:lnTo>
                <a:lnTo>
                  <a:pt x="134330" y="42040"/>
                </a:lnTo>
                <a:lnTo>
                  <a:pt x="132530" y="40213"/>
                </a:lnTo>
                <a:lnTo>
                  <a:pt x="130730" y="38384"/>
                </a:lnTo>
                <a:lnTo>
                  <a:pt x="128445" y="37470"/>
                </a:lnTo>
                <a:lnTo>
                  <a:pt x="120580" y="37470"/>
                </a:lnTo>
                <a:lnTo>
                  <a:pt x="115276" y="39908"/>
                </a:lnTo>
                <a:lnTo>
                  <a:pt x="109765" y="44782"/>
                </a:lnTo>
                <a:lnTo>
                  <a:pt x="103230" y="51675"/>
                </a:lnTo>
                <a:lnTo>
                  <a:pt x="95379" y="61764"/>
                </a:lnTo>
                <a:lnTo>
                  <a:pt x="85961" y="75275"/>
                </a:lnTo>
                <a:lnTo>
                  <a:pt x="97011" y="37470"/>
                </a:lnTo>
                <a:lnTo>
                  <a:pt x="68264" y="42622"/>
                </a:lnTo>
                <a:lnTo>
                  <a:pt x="68763" y="45613"/>
                </a:lnTo>
                <a:lnTo>
                  <a:pt x="71920" y="45114"/>
                </a:lnTo>
                <a:lnTo>
                  <a:pt x="73582" y="44893"/>
                </a:lnTo>
                <a:lnTo>
                  <a:pt x="75410" y="44782"/>
                </a:lnTo>
                <a:lnTo>
                  <a:pt x="76850" y="44782"/>
                </a:lnTo>
                <a:lnTo>
                  <a:pt x="79024" y="46153"/>
                </a:lnTo>
                <a:lnTo>
                  <a:pt x="80478" y="48133"/>
                </a:lnTo>
                <a:lnTo>
                  <a:pt x="80478" y="50626"/>
                </a:lnTo>
                <a:lnTo>
                  <a:pt x="79592" y="54393"/>
                </a:lnTo>
                <a:lnTo>
                  <a:pt x="77819" y="60651"/>
                </a:lnTo>
                <a:lnTo>
                  <a:pt x="62698" y="112663"/>
                </a:lnTo>
                <a:lnTo>
                  <a:pt x="75160" y="112663"/>
                </a:lnTo>
                <a:lnTo>
                  <a:pt x="79315" y="98954"/>
                </a:lnTo>
                <a:lnTo>
                  <a:pt x="81032" y="93360"/>
                </a:lnTo>
                <a:lnTo>
                  <a:pt x="83192" y="88208"/>
                </a:lnTo>
                <a:lnTo>
                  <a:pt x="85795" y="83500"/>
                </a:lnTo>
                <a:lnTo>
                  <a:pt x="93185" y="71032"/>
                </a:lnTo>
                <a:lnTo>
                  <a:pt x="99836" y="61524"/>
                </a:lnTo>
                <a:lnTo>
                  <a:pt x="104267" y="55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11843" y="2298427"/>
            <a:ext cx="23415" cy="68105"/>
          </a:xfrm>
          <a:custGeom>
            <a:avLst/>
            <a:gdLst/>
            <a:ahLst/>
            <a:cxnLst/>
            <a:rect l="l" t="t" r="r" b="b"/>
            <a:pathLst>
              <a:path w="25756" h="77186">
                <a:moveTo>
                  <a:pt x="20272" y="71605"/>
                </a:moveTo>
                <a:lnTo>
                  <a:pt x="17613" y="68753"/>
                </a:lnTo>
                <a:lnTo>
                  <a:pt x="18167" y="77186"/>
                </a:lnTo>
                <a:lnTo>
                  <a:pt x="25756" y="77186"/>
                </a:lnTo>
                <a:lnTo>
                  <a:pt x="20272" y="71605"/>
                </a:lnTo>
                <a:close/>
              </a:path>
              <a:path w="25756" h="77186">
                <a:moveTo>
                  <a:pt x="67090" y="50682"/>
                </a:moveTo>
                <a:lnTo>
                  <a:pt x="67165" y="50543"/>
                </a:lnTo>
                <a:lnTo>
                  <a:pt x="72062" y="38336"/>
                </a:lnTo>
                <a:lnTo>
                  <a:pt x="73695" y="26005"/>
                </a:lnTo>
                <a:lnTo>
                  <a:pt x="73695" y="18306"/>
                </a:lnTo>
                <a:lnTo>
                  <a:pt x="71327" y="12047"/>
                </a:lnTo>
                <a:lnTo>
                  <a:pt x="66591" y="7228"/>
                </a:lnTo>
                <a:lnTo>
                  <a:pt x="61856" y="2409"/>
                </a:lnTo>
                <a:lnTo>
                  <a:pt x="55832" y="0"/>
                </a:lnTo>
                <a:lnTo>
                  <a:pt x="41209" y="0"/>
                </a:lnTo>
                <a:lnTo>
                  <a:pt x="33635" y="2382"/>
                </a:lnTo>
                <a:lnTo>
                  <a:pt x="25797" y="7145"/>
                </a:lnTo>
                <a:lnTo>
                  <a:pt x="14663" y="16169"/>
                </a:lnTo>
                <a:lnTo>
                  <a:pt x="7020" y="26587"/>
                </a:lnTo>
                <a:lnTo>
                  <a:pt x="1742" y="38909"/>
                </a:lnTo>
                <a:lnTo>
                  <a:pt x="0" y="51097"/>
                </a:lnTo>
                <a:lnTo>
                  <a:pt x="0" y="58796"/>
                </a:lnTo>
                <a:lnTo>
                  <a:pt x="2395" y="65069"/>
                </a:lnTo>
                <a:lnTo>
                  <a:pt x="7186" y="69916"/>
                </a:lnTo>
                <a:lnTo>
                  <a:pt x="11977" y="74763"/>
                </a:lnTo>
                <a:lnTo>
                  <a:pt x="18167" y="77186"/>
                </a:lnTo>
                <a:lnTo>
                  <a:pt x="17613" y="68753"/>
                </a:lnTo>
                <a:lnTo>
                  <a:pt x="14955" y="65900"/>
                </a:lnTo>
                <a:lnTo>
                  <a:pt x="13625" y="61843"/>
                </a:lnTo>
                <a:lnTo>
                  <a:pt x="13625" y="56581"/>
                </a:lnTo>
                <a:lnTo>
                  <a:pt x="14545" y="46215"/>
                </a:lnTo>
                <a:lnTo>
                  <a:pt x="17956" y="34038"/>
                </a:lnTo>
                <a:lnTo>
                  <a:pt x="23886" y="21809"/>
                </a:lnTo>
                <a:lnTo>
                  <a:pt x="26127" y="18234"/>
                </a:lnTo>
                <a:lnTo>
                  <a:pt x="35855" y="7798"/>
                </a:lnTo>
                <a:lnTo>
                  <a:pt x="46360" y="4320"/>
                </a:lnTo>
                <a:lnTo>
                  <a:pt x="50348" y="4320"/>
                </a:lnTo>
                <a:lnTo>
                  <a:pt x="53603" y="5691"/>
                </a:lnTo>
                <a:lnTo>
                  <a:pt x="56123" y="8433"/>
                </a:lnTo>
                <a:lnTo>
                  <a:pt x="58643" y="11175"/>
                </a:lnTo>
                <a:lnTo>
                  <a:pt x="59903" y="15121"/>
                </a:lnTo>
                <a:lnTo>
                  <a:pt x="59903" y="20272"/>
                </a:lnTo>
                <a:lnTo>
                  <a:pt x="58917" y="31348"/>
                </a:lnTo>
                <a:lnTo>
                  <a:pt x="55501" y="43551"/>
                </a:lnTo>
                <a:lnTo>
                  <a:pt x="49642" y="55625"/>
                </a:lnTo>
                <a:lnTo>
                  <a:pt x="47701" y="58743"/>
                </a:lnTo>
                <a:lnTo>
                  <a:pt x="37982" y="69460"/>
                </a:lnTo>
                <a:lnTo>
                  <a:pt x="27666" y="73032"/>
                </a:lnTo>
                <a:lnTo>
                  <a:pt x="23623" y="73032"/>
                </a:lnTo>
                <a:lnTo>
                  <a:pt x="20272" y="71605"/>
                </a:lnTo>
                <a:lnTo>
                  <a:pt x="25756" y="77186"/>
                </a:lnTo>
                <a:lnTo>
                  <a:pt x="33178" y="77186"/>
                </a:lnTo>
                <a:lnTo>
                  <a:pt x="40821" y="74805"/>
                </a:lnTo>
                <a:lnTo>
                  <a:pt x="48687" y="70041"/>
                </a:lnTo>
                <a:lnTo>
                  <a:pt x="49832" y="69327"/>
                </a:lnTo>
                <a:lnTo>
                  <a:pt x="59635" y="61150"/>
                </a:lnTo>
                <a:lnTo>
                  <a:pt x="67090" y="50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89643" y="2298428"/>
            <a:ext cx="158609" cy="36576"/>
          </a:xfrm>
          <a:custGeom>
            <a:avLst/>
            <a:gdLst/>
            <a:ahLst/>
            <a:cxnLst/>
            <a:rect l="l" t="t" r="r" b="b"/>
            <a:pathLst>
              <a:path w="174470" h="41453">
                <a:moveTo>
                  <a:pt x="174470" y="24053"/>
                </a:moveTo>
                <a:lnTo>
                  <a:pt x="171063" y="28290"/>
                </a:lnTo>
                <a:lnTo>
                  <a:pt x="165954" y="31932"/>
                </a:lnTo>
                <a:lnTo>
                  <a:pt x="159141" y="34979"/>
                </a:lnTo>
                <a:lnTo>
                  <a:pt x="153989" y="37250"/>
                </a:lnTo>
                <a:lnTo>
                  <a:pt x="147315" y="38856"/>
                </a:lnTo>
                <a:lnTo>
                  <a:pt x="154147" y="41453"/>
                </a:lnTo>
                <a:lnTo>
                  <a:pt x="164707" y="38552"/>
                </a:lnTo>
                <a:lnTo>
                  <a:pt x="174068" y="35172"/>
                </a:lnTo>
                <a:lnTo>
                  <a:pt x="174470" y="24053"/>
                </a:lnTo>
                <a:close/>
              </a:path>
              <a:path w="174470" h="41453">
                <a:moveTo>
                  <a:pt x="130620" y="28381"/>
                </a:moveTo>
                <a:lnTo>
                  <a:pt x="125340" y="40662"/>
                </a:lnTo>
                <a:lnTo>
                  <a:pt x="123581" y="52676"/>
                </a:lnTo>
                <a:lnTo>
                  <a:pt x="123581" y="58824"/>
                </a:lnTo>
                <a:lnTo>
                  <a:pt x="125630" y="64446"/>
                </a:lnTo>
                <a:lnTo>
                  <a:pt x="129729" y="69542"/>
                </a:lnTo>
                <a:lnTo>
                  <a:pt x="133828" y="74638"/>
                </a:lnTo>
                <a:lnTo>
                  <a:pt x="139920" y="77186"/>
                </a:lnTo>
                <a:lnTo>
                  <a:pt x="148007" y="77186"/>
                </a:lnTo>
                <a:lnTo>
                  <a:pt x="151593" y="76991"/>
                </a:lnTo>
                <a:lnTo>
                  <a:pt x="162587" y="74063"/>
                </a:lnTo>
                <a:lnTo>
                  <a:pt x="173909" y="67620"/>
                </a:lnTo>
                <a:lnTo>
                  <a:pt x="185561" y="57661"/>
                </a:lnTo>
                <a:lnTo>
                  <a:pt x="183817" y="55252"/>
                </a:lnTo>
                <a:lnTo>
                  <a:pt x="176561" y="60846"/>
                </a:lnTo>
                <a:lnTo>
                  <a:pt x="171091" y="64460"/>
                </a:lnTo>
                <a:lnTo>
                  <a:pt x="167408" y="66094"/>
                </a:lnTo>
                <a:lnTo>
                  <a:pt x="163724" y="67728"/>
                </a:lnTo>
                <a:lnTo>
                  <a:pt x="159888" y="68545"/>
                </a:lnTo>
                <a:lnTo>
                  <a:pt x="150915" y="68545"/>
                </a:lnTo>
                <a:lnTo>
                  <a:pt x="146678" y="66814"/>
                </a:lnTo>
                <a:lnTo>
                  <a:pt x="143188" y="63352"/>
                </a:lnTo>
                <a:lnTo>
                  <a:pt x="139699" y="59890"/>
                </a:lnTo>
                <a:lnTo>
                  <a:pt x="137954" y="55694"/>
                </a:lnTo>
                <a:lnTo>
                  <a:pt x="137954" y="48937"/>
                </a:lnTo>
                <a:lnTo>
                  <a:pt x="138148" y="46638"/>
                </a:lnTo>
                <a:lnTo>
                  <a:pt x="138536" y="43869"/>
                </a:lnTo>
                <a:lnTo>
                  <a:pt x="140167" y="43678"/>
                </a:lnTo>
                <a:lnTo>
                  <a:pt x="154147" y="41453"/>
                </a:lnTo>
                <a:lnTo>
                  <a:pt x="147315" y="38856"/>
                </a:lnTo>
                <a:lnTo>
                  <a:pt x="139117" y="39798"/>
                </a:lnTo>
                <a:lnTo>
                  <a:pt x="140637" y="34520"/>
                </a:lnTo>
                <a:lnTo>
                  <a:pt x="145981" y="22312"/>
                </a:lnTo>
                <a:lnTo>
                  <a:pt x="153117" y="13169"/>
                </a:lnTo>
                <a:lnTo>
                  <a:pt x="159459" y="7159"/>
                </a:lnTo>
                <a:lnTo>
                  <a:pt x="165455" y="4154"/>
                </a:lnTo>
                <a:lnTo>
                  <a:pt x="173819" y="4154"/>
                </a:lnTo>
                <a:lnTo>
                  <a:pt x="175910" y="4874"/>
                </a:lnTo>
                <a:lnTo>
                  <a:pt x="177378" y="6314"/>
                </a:lnTo>
                <a:lnTo>
                  <a:pt x="178845" y="7755"/>
                </a:lnTo>
                <a:lnTo>
                  <a:pt x="179579" y="9638"/>
                </a:lnTo>
                <a:lnTo>
                  <a:pt x="179579" y="15786"/>
                </a:lnTo>
                <a:lnTo>
                  <a:pt x="177876" y="19816"/>
                </a:lnTo>
                <a:lnTo>
                  <a:pt x="174470" y="24053"/>
                </a:lnTo>
                <a:lnTo>
                  <a:pt x="174068" y="35172"/>
                </a:lnTo>
                <a:lnTo>
                  <a:pt x="181158" y="30741"/>
                </a:lnTo>
                <a:lnTo>
                  <a:pt x="185977" y="25258"/>
                </a:lnTo>
                <a:lnTo>
                  <a:pt x="189633" y="21048"/>
                </a:lnTo>
                <a:lnTo>
                  <a:pt x="191460" y="16645"/>
                </a:lnTo>
                <a:lnTo>
                  <a:pt x="191460" y="8779"/>
                </a:lnTo>
                <a:lnTo>
                  <a:pt x="190048" y="5954"/>
                </a:lnTo>
                <a:lnTo>
                  <a:pt x="187223" y="3572"/>
                </a:lnTo>
                <a:lnTo>
                  <a:pt x="184398" y="1191"/>
                </a:lnTo>
                <a:lnTo>
                  <a:pt x="180050" y="0"/>
                </a:lnTo>
                <a:lnTo>
                  <a:pt x="166037" y="0"/>
                </a:lnTo>
                <a:lnTo>
                  <a:pt x="158116" y="2395"/>
                </a:lnTo>
                <a:lnTo>
                  <a:pt x="150417" y="7187"/>
                </a:lnTo>
                <a:lnTo>
                  <a:pt x="148433" y="8484"/>
                </a:lnTo>
                <a:lnTo>
                  <a:pt x="139015" y="16707"/>
                </a:lnTo>
                <a:lnTo>
                  <a:pt x="131224" y="27335"/>
                </a:lnTo>
                <a:lnTo>
                  <a:pt x="130620" y="28381"/>
                </a:lnTo>
                <a:close/>
              </a:path>
              <a:path w="174470" h="41453">
                <a:moveTo>
                  <a:pt x="15370" y="21353"/>
                </a:moveTo>
                <a:lnTo>
                  <a:pt x="0" y="75192"/>
                </a:lnTo>
                <a:lnTo>
                  <a:pt x="12296" y="75192"/>
                </a:lnTo>
                <a:lnTo>
                  <a:pt x="14913" y="66961"/>
                </a:lnTo>
                <a:lnTo>
                  <a:pt x="19513" y="53012"/>
                </a:lnTo>
                <a:lnTo>
                  <a:pt x="22183" y="45863"/>
                </a:lnTo>
                <a:lnTo>
                  <a:pt x="25063" y="39382"/>
                </a:lnTo>
                <a:lnTo>
                  <a:pt x="29120" y="32597"/>
                </a:lnTo>
                <a:lnTo>
                  <a:pt x="34355" y="25507"/>
                </a:lnTo>
                <a:lnTo>
                  <a:pt x="39589" y="18417"/>
                </a:lnTo>
                <a:lnTo>
                  <a:pt x="43868" y="13792"/>
                </a:lnTo>
                <a:lnTo>
                  <a:pt x="47191" y="11632"/>
                </a:lnTo>
                <a:lnTo>
                  <a:pt x="49241" y="10302"/>
                </a:lnTo>
                <a:lnTo>
                  <a:pt x="51179" y="9638"/>
                </a:lnTo>
                <a:lnTo>
                  <a:pt x="53007" y="9638"/>
                </a:lnTo>
                <a:lnTo>
                  <a:pt x="55250" y="10718"/>
                </a:lnTo>
                <a:lnTo>
                  <a:pt x="56164" y="12546"/>
                </a:lnTo>
                <a:lnTo>
                  <a:pt x="56164" y="15869"/>
                </a:lnTo>
                <a:lnTo>
                  <a:pt x="55389" y="19497"/>
                </a:lnTo>
                <a:lnTo>
                  <a:pt x="53838" y="24925"/>
                </a:lnTo>
                <a:lnTo>
                  <a:pt x="39631" y="75192"/>
                </a:lnTo>
                <a:lnTo>
                  <a:pt x="52176" y="75192"/>
                </a:lnTo>
                <a:lnTo>
                  <a:pt x="55239" y="65396"/>
                </a:lnTo>
                <a:lnTo>
                  <a:pt x="59743" y="53256"/>
                </a:lnTo>
                <a:lnTo>
                  <a:pt x="64473" y="43038"/>
                </a:lnTo>
                <a:lnTo>
                  <a:pt x="70687" y="32231"/>
                </a:lnTo>
                <a:lnTo>
                  <a:pt x="78117" y="21821"/>
                </a:lnTo>
                <a:lnTo>
                  <a:pt x="85908" y="13460"/>
                </a:lnTo>
                <a:lnTo>
                  <a:pt x="88512" y="11078"/>
                </a:lnTo>
                <a:lnTo>
                  <a:pt x="90976" y="9887"/>
                </a:lnTo>
                <a:lnTo>
                  <a:pt x="94134" y="9887"/>
                </a:lnTo>
                <a:lnTo>
                  <a:pt x="95546" y="11051"/>
                </a:lnTo>
                <a:lnTo>
                  <a:pt x="96460" y="12906"/>
                </a:lnTo>
                <a:lnTo>
                  <a:pt x="96460" y="14290"/>
                </a:lnTo>
                <a:lnTo>
                  <a:pt x="96377" y="16312"/>
                </a:lnTo>
                <a:lnTo>
                  <a:pt x="96100" y="18029"/>
                </a:lnTo>
                <a:lnTo>
                  <a:pt x="95186" y="21436"/>
                </a:lnTo>
                <a:lnTo>
                  <a:pt x="93469" y="27584"/>
                </a:lnTo>
                <a:lnTo>
                  <a:pt x="85908" y="54255"/>
                </a:lnTo>
                <a:lnTo>
                  <a:pt x="83637" y="62286"/>
                </a:lnTo>
                <a:lnTo>
                  <a:pt x="82502" y="67631"/>
                </a:lnTo>
                <a:lnTo>
                  <a:pt x="82502" y="72228"/>
                </a:lnTo>
                <a:lnTo>
                  <a:pt x="83153" y="73863"/>
                </a:lnTo>
                <a:lnTo>
                  <a:pt x="85756" y="76521"/>
                </a:lnTo>
                <a:lnTo>
                  <a:pt x="87376" y="77186"/>
                </a:lnTo>
                <a:lnTo>
                  <a:pt x="91420" y="77186"/>
                </a:lnTo>
                <a:lnTo>
                  <a:pt x="93718" y="76494"/>
                </a:lnTo>
                <a:lnTo>
                  <a:pt x="96211" y="75109"/>
                </a:lnTo>
                <a:lnTo>
                  <a:pt x="98703" y="73724"/>
                </a:lnTo>
                <a:lnTo>
                  <a:pt x="101708" y="71093"/>
                </a:lnTo>
                <a:lnTo>
                  <a:pt x="105225" y="67216"/>
                </a:lnTo>
                <a:lnTo>
                  <a:pt x="108743" y="63338"/>
                </a:lnTo>
                <a:lnTo>
                  <a:pt x="111194" y="60292"/>
                </a:lnTo>
                <a:lnTo>
                  <a:pt x="112578" y="58076"/>
                </a:lnTo>
                <a:lnTo>
                  <a:pt x="109837" y="56332"/>
                </a:lnTo>
                <a:lnTo>
                  <a:pt x="107067" y="60320"/>
                </a:lnTo>
                <a:lnTo>
                  <a:pt x="104104" y="63532"/>
                </a:lnTo>
                <a:lnTo>
                  <a:pt x="100947" y="65970"/>
                </a:lnTo>
                <a:lnTo>
                  <a:pt x="99562" y="67022"/>
                </a:lnTo>
                <a:lnTo>
                  <a:pt x="98593" y="67548"/>
                </a:lnTo>
                <a:lnTo>
                  <a:pt x="97042" y="67354"/>
                </a:lnTo>
                <a:lnTo>
                  <a:pt x="95962" y="65748"/>
                </a:lnTo>
                <a:lnTo>
                  <a:pt x="95962" y="64197"/>
                </a:lnTo>
                <a:lnTo>
                  <a:pt x="96959" y="60292"/>
                </a:lnTo>
                <a:lnTo>
                  <a:pt x="98953" y="53257"/>
                </a:lnTo>
                <a:lnTo>
                  <a:pt x="108092" y="20937"/>
                </a:lnTo>
                <a:lnTo>
                  <a:pt x="109089" y="17337"/>
                </a:lnTo>
                <a:lnTo>
                  <a:pt x="109587" y="13930"/>
                </a:lnTo>
                <a:lnTo>
                  <a:pt x="109587" y="7062"/>
                </a:lnTo>
                <a:lnTo>
                  <a:pt x="108770" y="4362"/>
                </a:lnTo>
                <a:lnTo>
                  <a:pt x="107136" y="2617"/>
                </a:lnTo>
                <a:lnTo>
                  <a:pt x="105502" y="872"/>
                </a:lnTo>
                <a:lnTo>
                  <a:pt x="103411" y="0"/>
                </a:lnTo>
                <a:lnTo>
                  <a:pt x="96488" y="0"/>
                </a:lnTo>
                <a:lnTo>
                  <a:pt x="92057" y="1883"/>
                </a:lnTo>
                <a:lnTo>
                  <a:pt x="87570" y="5650"/>
                </a:lnTo>
                <a:lnTo>
                  <a:pt x="84360" y="8594"/>
                </a:lnTo>
                <a:lnTo>
                  <a:pt x="77109" y="16930"/>
                </a:lnTo>
                <a:lnTo>
                  <a:pt x="69622" y="27802"/>
                </a:lnTo>
                <a:lnTo>
                  <a:pt x="61897" y="41210"/>
                </a:lnTo>
                <a:lnTo>
                  <a:pt x="67796" y="20107"/>
                </a:lnTo>
                <a:lnTo>
                  <a:pt x="69070" y="15730"/>
                </a:lnTo>
                <a:lnTo>
                  <a:pt x="69707" y="12186"/>
                </a:lnTo>
                <a:lnTo>
                  <a:pt x="69707" y="6702"/>
                </a:lnTo>
                <a:lnTo>
                  <a:pt x="68793" y="4431"/>
                </a:lnTo>
                <a:lnTo>
                  <a:pt x="66965" y="2659"/>
                </a:lnTo>
                <a:lnTo>
                  <a:pt x="65137" y="886"/>
                </a:lnTo>
                <a:lnTo>
                  <a:pt x="62839" y="0"/>
                </a:lnTo>
                <a:lnTo>
                  <a:pt x="56857" y="0"/>
                </a:lnTo>
                <a:lnTo>
                  <a:pt x="53783" y="886"/>
                </a:lnTo>
                <a:lnTo>
                  <a:pt x="50847" y="2659"/>
                </a:lnTo>
                <a:lnTo>
                  <a:pt x="45862" y="5760"/>
                </a:lnTo>
                <a:lnTo>
                  <a:pt x="40738" y="10745"/>
                </a:lnTo>
                <a:lnTo>
                  <a:pt x="35476" y="17614"/>
                </a:lnTo>
                <a:lnTo>
                  <a:pt x="32098" y="22045"/>
                </a:lnTo>
                <a:lnTo>
                  <a:pt x="27999" y="28664"/>
                </a:lnTo>
                <a:lnTo>
                  <a:pt x="23180" y="37471"/>
                </a:lnTo>
                <a:lnTo>
                  <a:pt x="33981" y="0"/>
                </a:lnTo>
                <a:lnTo>
                  <a:pt x="5317" y="5234"/>
                </a:lnTo>
                <a:lnTo>
                  <a:pt x="6065" y="8308"/>
                </a:lnTo>
                <a:lnTo>
                  <a:pt x="9333" y="7644"/>
                </a:lnTo>
                <a:lnTo>
                  <a:pt x="11327" y="7311"/>
                </a:lnTo>
                <a:lnTo>
                  <a:pt x="13764" y="7311"/>
                </a:lnTo>
                <a:lnTo>
                  <a:pt x="15176" y="7796"/>
                </a:lnTo>
                <a:lnTo>
                  <a:pt x="16284" y="8765"/>
                </a:lnTo>
                <a:lnTo>
                  <a:pt x="17946" y="10828"/>
                </a:lnTo>
                <a:lnTo>
                  <a:pt x="17946" y="12546"/>
                </a:lnTo>
                <a:lnTo>
                  <a:pt x="17364" y="14374"/>
                </a:lnTo>
                <a:lnTo>
                  <a:pt x="15370" y="2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8369" y="2263091"/>
            <a:ext cx="82782" cy="103954"/>
          </a:xfrm>
          <a:custGeom>
            <a:avLst/>
            <a:gdLst/>
            <a:ahLst/>
            <a:cxnLst/>
            <a:rect l="l" t="t" r="r" b="b"/>
            <a:pathLst>
              <a:path w="91060" h="117814">
                <a:moveTo>
                  <a:pt x="4985" y="113383"/>
                </a:moveTo>
                <a:lnTo>
                  <a:pt x="7532" y="111168"/>
                </a:lnTo>
                <a:lnTo>
                  <a:pt x="12241" y="111168"/>
                </a:lnTo>
                <a:lnTo>
                  <a:pt x="14041" y="111583"/>
                </a:lnTo>
                <a:lnTo>
                  <a:pt x="16201" y="112414"/>
                </a:lnTo>
                <a:lnTo>
                  <a:pt x="22515" y="114795"/>
                </a:lnTo>
                <a:lnTo>
                  <a:pt x="27113" y="116291"/>
                </a:lnTo>
                <a:lnTo>
                  <a:pt x="29993" y="116900"/>
                </a:lnTo>
                <a:lnTo>
                  <a:pt x="32873" y="117510"/>
                </a:lnTo>
                <a:lnTo>
                  <a:pt x="35975" y="117814"/>
                </a:lnTo>
                <a:lnTo>
                  <a:pt x="46000" y="117814"/>
                </a:lnTo>
                <a:lnTo>
                  <a:pt x="52176" y="116346"/>
                </a:lnTo>
                <a:lnTo>
                  <a:pt x="57826" y="113411"/>
                </a:lnTo>
                <a:lnTo>
                  <a:pt x="63476" y="110475"/>
                </a:lnTo>
                <a:lnTo>
                  <a:pt x="67810" y="106335"/>
                </a:lnTo>
                <a:lnTo>
                  <a:pt x="70829" y="100990"/>
                </a:lnTo>
                <a:lnTo>
                  <a:pt x="73847" y="95645"/>
                </a:lnTo>
                <a:lnTo>
                  <a:pt x="75357" y="90119"/>
                </a:lnTo>
                <a:lnTo>
                  <a:pt x="75357" y="79373"/>
                </a:lnTo>
                <a:lnTo>
                  <a:pt x="74138" y="74624"/>
                </a:lnTo>
                <a:lnTo>
                  <a:pt x="71701" y="70165"/>
                </a:lnTo>
                <a:lnTo>
                  <a:pt x="69264" y="65706"/>
                </a:lnTo>
                <a:lnTo>
                  <a:pt x="63905" y="59502"/>
                </a:lnTo>
                <a:lnTo>
                  <a:pt x="55624" y="51554"/>
                </a:lnTo>
                <a:lnTo>
                  <a:pt x="47344" y="43605"/>
                </a:lnTo>
                <a:lnTo>
                  <a:pt x="42054" y="37872"/>
                </a:lnTo>
                <a:lnTo>
                  <a:pt x="39755" y="34355"/>
                </a:lnTo>
                <a:lnTo>
                  <a:pt x="37457" y="30838"/>
                </a:lnTo>
                <a:lnTo>
                  <a:pt x="36307" y="27141"/>
                </a:lnTo>
                <a:lnTo>
                  <a:pt x="36307" y="18832"/>
                </a:lnTo>
                <a:lnTo>
                  <a:pt x="38107" y="14927"/>
                </a:lnTo>
                <a:lnTo>
                  <a:pt x="41708" y="11548"/>
                </a:lnTo>
                <a:lnTo>
                  <a:pt x="45308" y="8169"/>
                </a:lnTo>
                <a:lnTo>
                  <a:pt x="49988" y="6480"/>
                </a:lnTo>
                <a:lnTo>
                  <a:pt x="63005" y="6480"/>
                </a:lnTo>
                <a:lnTo>
                  <a:pt x="68848" y="8613"/>
                </a:lnTo>
                <a:lnTo>
                  <a:pt x="73280" y="12877"/>
                </a:lnTo>
                <a:lnTo>
                  <a:pt x="77711" y="17143"/>
                </a:lnTo>
                <a:lnTo>
                  <a:pt x="79926" y="22626"/>
                </a:lnTo>
                <a:lnTo>
                  <a:pt x="79926" y="31378"/>
                </a:lnTo>
                <a:lnTo>
                  <a:pt x="79815" y="34064"/>
                </a:lnTo>
                <a:lnTo>
                  <a:pt x="79594" y="37388"/>
                </a:lnTo>
                <a:lnTo>
                  <a:pt x="82419" y="37388"/>
                </a:lnTo>
                <a:lnTo>
                  <a:pt x="91060" y="0"/>
                </a:lnTo>
                <a:lnTo>
                  <a:pt x="87902" y="0"/>
                </a:lnTo>
                <a:lnTo>
                  <a:pt x="86351" y="2713"/>
                </a:lnTo>
                <a:lnTo>
                  <a:pt x="84994" y="4486"/>
                </a:lnTo>
                <a:lnTo>
                  <a:pt x="82668" y="6148"/>
                </a:lnTo>
                <a:lnTo>
                  <a:pt x="81283" y="6563"/>
                </a:lnTo>
                <a:lnTo>
                  <a:pt x="78735" y="6563"/>
                </a:lnTo>
                <a:lnTo>
                  <a:pt x="76769" y="6203"/>
                </a:lnTo>
                <a:lnTo>
                  <a:pt x="74997" y="5511"/>
                </a:lnTo>
                <a:lnTo>
                  <a:pt x="71784" y="4237"/>
                </a:lnTo>
                <a:lnTo>
                  <a:pt x="67242" y="2354"/>
                </a:lnTo>
                <a:lnTo>
                  <a:pt x="64113" y="1246"/>
                </a:lnTo>
                <a:lnTo>
                  <a:pt x="62396" y="914"/>
                </a:lnTo>
                <a:lnTo>
                  <a:pt x="59626" y="304"/>
                </a:lnTo>
                <a:lnTo>
                  <a:pt x="56691" y="0"/>
                </a:lnTo>
                <a:lnTo>
                  <a:pt x="44394" y="0"/>
                </a:lnTo>
                <a:lnTo>
                  <a:pt x="36861" y="2797"/>
                </a:lnTo>
                <a:lnTo>
                  <a:pt x="30990" y="8391"/>
                </a:lnTo>
                <a:lnTo>
                  <a:pt x="25119" y="13986"/>
                </a:lnTo>
                <a:lnTo>
                  <a:pt x="22183" y="20715"/>
                </a:lnTo>
                <a:lnTo>
                  <a:pt x="22183" y="33511"/>
                </a:lnTo>
                <a:lnTo>
                  <a:pt x="23457" y="38219"/>
                </a:lnTo>
                <a:lnTo>
                  <a:pt x="26005" y="42705"/>
                </a:lnTo>
                <a:lnTo>
                  <a:pt x="27556" y="45419"/>
                </a:lnTo>
                <a:lnTo>
                  <a:pt x="31073" y="49546"/>
                </a:lnTo>
                <a:lnTo>
                  <a:pt x="36556" y="55085"/>
                </a:lnTo>
                <a:lnTo>
                  <a:pt x="42988" y="61797"/>
                </a:lnTo>
                <a:lnTo>
                  <a:pt x="52255" y="72221"/>
                </a:lnTo>
                <a:lnTo>
                  <a:pt x="57411" y="79346"/>
                </a:lnTo>
                <a:lnTo>
                  <a:pt x="59128" y="82448"/>
                </a:lnTo>
                <a:lnTo>
                  <a:pt x="59986" y="85882"/>
                </a:lnTo>
                <a:lnTo>
                  <a:pt x="59986" y="95464"/>
                </a:lnTo>
                <a:lnTo>
                  <a:pt x="58103" y="100602"/>
                </a:lnTo>
                <a:lnTo>
                  <a:pt x="54336" y="105061"/>
                </a:lnTo>
                <a:lnTo>
                  <a:pt x="50570" y="109520"/>
                </a:lnTo>
                <a:lnTo>
                  <a:pt x="45059" y="111749"/>
                </a:lnTo>
                <a:lnTo>
                  <a:pt x="29993" y="111749"/>
                </a:lnTo>
                <a:lnTo>
                  <a:pt x="23665" y="109367"/>
                </a:lnTo>
                <a:lnTo>
                  <a:pt x="18818" y="104604"/>
                </a:lnTo>
                <a:lnTo>
                  <a:pt x="13971" y="99840"/>
                </a:lnTo>
                <a:lnTo>
                  <a:pt x="11548" y="93664"/>
                </a:lnTo>
                <a:lnTo>
                  <a:pt x="11548" y="83417"/>
                </a:lnTo>
                <a:lnTo>
                  <a:pt x="11742" y="80066"/>
                </a:lnTo>
                <a:lnTo>
                  <a:pt x="12130" y="76023"/>
                </a:lnTo>
                <a:lnTo>
                  <a:pt x="9305" y="76023"/>
                </a:lnTo>
                <a:lnTo>
                  <a:pt x="0" y="117814"/>
                </a:lnTo>
                <a:lnTo>
                  <a:pt x="3157" y="117814"/>
                </a:lnTo>
                <a:lnTo>
                  <a:pt x="4985" y="11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93570" y="2280247"/>
            <a:ext cx="39805" cy="86286"/>
          </a:xfrm>
          <a:custGeom>
            <a:avLst/>
            <a:gdLst/>
            <a:ahLst/>
            <a:cxnLst/>
            <a:rect l="l" t="t" r="r" b="b"/>
            <a:pathLst>
              <a:path w="43785" h="97791">
                <a:moveTo>
                  <a:pt x="775" y="93983"/>
                </a:moveTo>
                <a:lnTo>
                  <a:pt x="2326" y="95506"/>
                </a:lnTo>
                <a:lnTo>
                  <a:pt x="3877" y="97030"/>
                </a:lnTo>
                <a:lnTo>
                  <a:pt x="5871" y="97791"/>
                </a:lnTo>
                <a:lnTo>
                  <a:pt x="11465" y="97791"/>
                </a:lnTo>
                <a:lnTo>
                  <a:pt x="14595" y="96739"/>
                </a:lnTo>
                <a:lnTo>
                  <a:pt x="17696" y="94634"/>
                </a:lnTo>
                <a:lnTo>
                  <a:pt x="22238" y="91587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1" y="85965"/>
                </a:lnTo>
                <a:lnTo>
                  <a:pt x="20521" y="87073"/>
                </a:lnTo>
                <a:lnTo>
                  <a:pt x="18250" y="89012"/>
                </a:lnTo>
                <a:lnTo>
                  <a:pt x="16422" y="89981"/>
                </a:lnTo>
                <a:lnTo>
                  <a:pt x="14428" y="89981"/>
                </a:lnTo>
                <a:lnTo>
                  <a:pt x="13016" y="88735"/>
                </a:lnTo>
                <a:lnTo>
                  <a:pt x="12794" y="87073"/>
                </a:lnTo>
                <a:lnTo>
                  <a:pt x="12794" y="85522"/>
                </a:lnTo>
                <a:lnTo>
                  <a:pt x="13570" y="82116"/>
                </a:lnTo>
                <a:lnTo>
                  <a:pt x="15121" y="76853"/>
                </a:lnTo>
                <a:lnTo>
                  <a:pt x="29411" y="27833"/>
                </a:lnTo>
                <a:lnTo>
                  <a:pt x="42372" y="27833"/>
                </a:lnTo>
                <a:lnTo>
                  <a:pt x="43785" y="22599"/>
                </a:lnTo>
                <a:lnTo>
                  <a:pt x="30741" y="22599"/>
                </a:lnTo>
                <a:lnTo>
                  <a:pt x="37221" y="0"/>
                </a:lnTo>
                <a:lnTo>
                  <a:pt x="33565" y="0"/>
                </a:lnTo>
                <a:lnTo>
                  <a:pt x="28580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79" y="20453"/>
                </a:lnTo>
                <a:lnTo>
                  <a:pt x="10911" y="22931"/>
                </a:lnTo>
                <a:lnTo>
                  <a:pt x="4818" y="24593"/>
                </a:lnTo>
                <a:lnTo>
                  <a:pt x="3987" y="27833"/>
                </a:lnTo>
                <a:lnTo>
                  <a:pt x="16533" y="27833"/>
                </a:lnTo>
                <a:lnTo>
                  <a:pt x="2658" y="75940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32812" y="2298427"/>
            <a:ext cx="68959" cy="68105"/>
          </a:xfrm>
          <a:custGeom>
            <a:avLst/>
            <a:gdLst/>
            <a:ahLst/>
            <a:cxnLst/>
            <a:rect l="l" t="t" r="r" b="b"/>
            <a:pathLst>
              <a:path w="75855" h="77186">
                <a:moveTo>
                  <a:pt x="74360" y="59489"/>
                </a:moveTo>
                <a:lnTo>
                  <a:pt x="71535" y="57495"/>
                </a:lnTo>
                <a:lnTo>
                  <a:pt x="67934" y="62535"/>
                </a:lnTo>
                <a:lnTo>
                  <a:pt x="65054" y="65858"/>
                </a:lnTo>
                <a:lnTo>
                  <a:pt x="62894" y="67465"/>
                </a:lnTo>
                <a:lnTo>
                  <a:pt x="60789" y="68794"/>
                </a:lnTo>
                <a:lnTo>
                  <a:pt x="59405" y="68794"/>
                </a:lnTo>
                <a:lnTo>
                  <a:pt x="57854" y="67382"/>
                </a:lnTo>
                <a:lnTo>
                  <a:pt x="57577" y="65720"/>
                </a:lnTo>
                <a:lnTo>
                  <a:pt x="57826" y="63893"/>
                </a:lnTo>
                <a:lnTo>
                  <a:pt x="59654" y="56332"/>
                </a:lnTo>
                <a:lnTo>
                  <a:pt x="75855" y="0"/>
                </a:lnTo>
                <a:lnTo>
                  <a:pt x="62645" y="1994"/>
                </a:lnTo>
                <a:lnTo>
                  <a:pt x="59654" y="11465"/>
                </a:lnTo>
                <a:lnTo>
                  <a:pt x="58491" y="7367"/>
                </a:lnTo>
                <a:lnTo>
                  <a:pt x="56787" y="4431"/>
                </a:lnTo>
                <a:lnTo>
                  <a:pt x="54544" y="2659"/>
                </a:lnTo>
                <a:lnTo>
                  <a:pt x="52301" y="886"/>
                </a:lnTo>
                <a:lnTo>
                  <a:pt x="49490" y="0"/>
                </a:lnTo>
                <a:lnTo>
                  <a:pt x="40461" y="0"/>
                </a:lnTo>
                <a:lnTo>
                  <a:pt x="34452" y="2326"/>
                </a:lnTo>
                <a:lnTo>
                  <a:pt x="28082" y="6979"/>
                </a:lnTo>
                <a:lnTo>
                  <a:pt x="23849" y="10317"/>
                </a:lnTo>
                <a:lnTo>
                  <a:pt x="15171" y="19396"/>
                </a:lnTo>
                <a:lnTo>
                  <a:pt x="7934" y="30451"/>
                </a:lnTo>
                <a:lnTo>
                  <a:pt x="6094" y="34053"/>
                </a:lnTo>
                <a:lnTo>
                  <a:pt x="1523" y="46469"/>
                </a:lnTo>
                <a:lnTo>
                  <a:pt x="0" y="58326"/>
                </a:lnTo>
                <a:lnTo>
                  <a:pt x="0" y="64197"/>
                </a:lnTo>
                <a:lnTo>
                  <a:pt x="1467" y="68808"/>
                </a:lnTo>
                <a:lnTo>
                  <a:pt x="4403" y="72159"/>
                </a:lnTo>
                <a:lnTo>
                  <a:pt x="7339" y="75510"/>
                </a:lnTo>
                <a:lnTo>
                  <a:pt x="10828" y="77186"/>
                </a:lnTo>
                <a:lnTo>
                  <a:pt x="19081" y="77186"/>
                </a:lnTo>
                <a:lnTo>
                  <a:pt x="16118" y="64267"/>
                </a:lnTo>
                <a:lnTo>
                  <a:pt x="14234" y="62078"/>
                </a:lnTo>
                <a:lnTo>
                  <a:pt x="13293" y="59101"/>
                </a:lnTo>
                <a:lnTo>
                  <a:pt x="13296" y="54861"/>
                </a:lnTo>
                <a:lnTo>
                  <a:pt x="15015" y="43189"/>
                </a:lnTo>
                <a:lnTo>
                  <a:pt x="19898" y="30243"/>
                </a:lnTo>
                <a:lnTo>
                  <a:pt x="27088" y="17908"/>
                </a:lnTo>
                <a:lnTo>
                  <a:pt x="34978" y="9305"/>
                </a:lnTo>
                <a:lnTo>
                  <a:pt x="38966" y="5982"/>
                </a:lnTo>
                <a:lnTo>
                  <a:pt x="42732" y="4320"/>
                </a:lnTo>
                <a:lnTo>
                  <a:pt x="49435" y="4320"/>
                </a:lnTo>
                <a:lnTo>
                  <a:pt x="51927" y="5372"/>
                </a:lnTo>
                <a:lnTo>
                  <a:pt x="53755" y="7477"/>
                </a:lnTo>
                <a:lnTo>
                  <a:pt x="55583" y="9582"/>
                </a:lnTo>
                <a:lnTo>
                  <a:pt x="56497" y="12989"/>
                </a:lnTo>
                <a:lnTo>
                  <a:pt x="56487" y="18693"/>
                </a:lnTo>
                <a:lnTo>
                  <a:pt x="54745" y="30712"/>
                </a:lnTo>
                <a:lnTo>
                  <a:pt x="50013" y="42538"/>
                </a:lnTo>
                <a:lnTo>
                  <a:pt x="42289" y="54171"/>
                </a:lnTo>
                <a:lnTo>
                  <a:pt x="35199" y="63089"/>
                </a:lnTo>
                <a:lnTo>
                  <a:pt x="28636" y="67548"/>
                </a:lnTo>
                <a:lnTo>
                  <a:pt x="23374" y="75829"/>
                </a:lnTo>
                <a:lnTo>
                  <a:pt x="27750" y="73115"/>
                </a:lnTo>
                <a:lnTo>
                  <a:pt x="29582" y="71909"/>
                </a:lnTo>
                <a:lnTo>
                  <a:pt x="38323" y="64319"/>
                </a:lnTo>
                <a:lnTo>
                  <a:pt x="47773" y="53257"/>
                </a:lnTo>
                <a:lnTo>
                  <a:pt x="46028" y="59489"/>
                </a:lnTo>
                <a:lnTo>
                  <a:pt x="44809" y="63920"/>
                </a:lnTo>
                <a:lnTo>
                  <a:pt x="44200" y="67493"/>
                </a:lnTo>
                <a:lnTo>
                  <a:pt x="44200" y="72478"/>
                </a:lnTo>
                <a:lnTo>
                  <a:pt x="44796" y="74209"/>
                </a:lnTo>
                <a:lnTo>
                  <a:pt x="47177" y="76591"/>
                </a:lnTo>
                <a:lnTo>
                  <a:pt x="48964" y="77186"/>
                </a:lnTo>
                <a:lnTo>
                  <a:pt x="54780" y="77186"/>
                </a:lnTo>
                <a:lnTo>
                  <a:pt x="58518" y="75676"/>
                </a:lnTo>
                <a:lnTo>
                  <a:pt x="62562" y="72658"/>
                </a:lnTo>
                <a:lnTo>
                  <a:pt x="66605" y="69639"/>
                </a:lnTo>
                <a:lnTo>
                  <a:pt x="70538" y="65249"/>
                </a:lnTo>
                <a:lnTo>
                  <a:pt x="74360" y="59489"/>
                </a:lnTo>
                <a:close/>
              </a:path>
              <a:path w="75855" h="77186">
                <a:moveTo>
                  <a:pt x="28636" y="67548"/>
                </a:moveTo>
                <a:lnTo>
                  <a:pt x="20161" y="67548"/>
                </a:lnTo>
                <a:lnTo>
                  <a:pt x="18001" y="66454"/>
                </a:lnTo>
                <a:lnTo>
                  <a:pt x="16118" y="64267"/>
                </a:lnTo>
                <a:lnTo>
                  <a:pt x="19081" y="77186"/>
                </a:lnTo>
                <a:lnTo>
                  <a:pt x="23374" y="75829"/>
                </a:lnTo>
                <a:lnTo>
                  <a:pt x="28636" y="67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15444" y="2280246"/>
            <a:ext cx="86713" cy="54757"/>
          </a:xfrm>
          <a:custGeom>
            <a:avLst/>
            <a:gdLst/>
            <a:ahLst/>
            <a:cxnLst/>
            <a:rect l="l" t="t" r="r" b="b"/>
            <a:pathLst>
              <a:path w="95384" h="62058">
                <a:moveTo>
                  <a:pt x="95384" y="44658"/>
                </a:moveTo>
                <a:lnTo>
                  <a:pt x="91977" y="48896"/>
                </a:lnTo>
                <a:lnTo>
                  <a:pt x="86868" y="52537"/>
                </a:lnTo>
                <a:lnTo>
                  <a:pt x="80055" y="55584"/>
                </a:lnTo>
                <a:lnTo>
                  <a:pt x="74904" y="57855"/>
                </a:lnTo>
                <a:lnTo>
                  <a:pt x="68229" y="59461"/>
                </a:lnTo>
                <a:lnTo>
                  <a:pt x="75061" y="62058"/>
                </a:lnTo>
                <a:lnTo>
                  <a:pt x="85621" y="59157"/>
                </a:lnTo>
                <a:lnTo>
                  <a:pt x="94982" y="55778"/>
                </a:lnTo>
                <a:lnTo>
                  <a:pt x="95384" y="44658"/>
                </a:lnTo>
                <a:close/>
              </a:path>
              <a:path w="95384" h="62058">
                <a:moveTo>
                  <a:pt x="51534" y="48986"/>
                </a:moveTo>
                <a:lnTo>
                  <a:pt x="46254" y="61267"/>
                </a:lnTo>
                <a:lnTo>
                  <a:pt x="44495" y="73281"/>
                </a:lnTo>
                <a:lnTo>
                  <a:pt x="44495" y="79429"/>
                </a:lnTo>
                <a:lnTo>
                  <a:pt x="46544" y="85052"/>
                </a:lnTo>
                <a:lnTo>
                  <a:pt x="50643" y="90147"/>
                </a:lnTo>
                <a:lnTo>
                  <a:pt x="54742" y="95243"/>
                </a:lnTo>
                <a:lnTo>
                  <a:pt x="60835" y="97791"/>
                </a:lnTo>
                <a:lnTo>
                  <a:pt x="68921" y="97791"/>
                </a:lnTo>
                <a:lnTo>
                  <a:pt x="72507" y="97596"/>
                </a:lnTo>
                <a:lnTo>
                  <a:pt x="83501" y="94669"/>
                </a:lnTo>
                <a:lnTo>
                  <a:pt x="94824" y="88225"/>
                </a:lnTo>
                <a:lnTo>
                  <a:pt x="106475" y="78266"/>
                </a:lnTo>
                <a:lnTo>
                  <a:pt x="104731" y="75856"/>
                </a:lnTo>
                <a:lnTo>
                  <a:pt x="97475" y="81451"/>
                </a:lnTo>
                <a:lnTo>
                  <a:pt x="92005" y="85065"/>
                </a:lnTo>
                <a:lnTo>
                  <a:pt x="88322" y="86699"/>
                </a:lnTo>
                <a:lnTo>
                  <a:pt x="84638" y="88333"/>
                </a:lnTo>
                <a:lnTo>
                  <a:pt x="80802" y="89150"/>
                </a:lnTo>
                <a:lnTo>
                  <a:pt x="71829" y="89150"/>
                </a:lnTo>
                <a:lnTo>
                  <a:pt x="67592" y="87419"/>
                </a:lnTo>
                <a:lnTo>
                  <a:pt x="64103" y="83957"/>
                </a:lnTo>
                <a:lnTo>
                  <a:pt x="60613" y="80495"/>
                </a:lnTo>
                <a:lnTo>
                  <a:pt x="58868" y="76299"/>
                </a:lnTo>
                <a:lnTo>
                  <a:pt x="58868" y="69542"/>
                </a:lnTo>
                <a:lnTo>
                  <a:pt x="59062" y="67243"/>
                </a:lnTo>
                <a:lnTo>
                  <a:pt x="59450" y="64474"/>
                </a:lnTo>
                <a:lnTo>
                  <a:pt x="61082" y="64283"/>
                </a:lnTo>
                <a:lnTo>
                  <a:pt x="75061" y="62058"/>
                </a:lnTo>
                <a:lnTo>
                  <a:pt x="68229" y="59461"/>
                </a:lnTo>
                <a:lnTo>
                  <a:pt x="60032" y="60403"/>
                </a:lnTo>
                <a:lnTo>
                  <a:pt x="61551" y="55126"/>
                </a:lnTo>
                <a:lnTo>
                  <a:pt x="66895" y="42917"/>
                </a:lnTo>
                <a:lnTo>
                  <a:pt x="74031" y="33774"/>
                </a:lnTo>
                <a:lnTo>
                  <a:pt x="80373" y="27764"/>
                </a:lnTo>
                <a:lnTo>
                  <a:pt x="86369" y="24759"/>
                </a:lnTo>
                <a:lnTo>
                  <a:pt x="94733" y="24759"/>
                </a:lnTo>
                <a:lnTo>
                  <a:pt x="96824" y="25479"/>
                </a:lnTo>
                <a:lnTo>
                  <a:pt x="98292" y="26919"/>
                </a:lnTo>
                <a:lnTo>
                  <a:pt x="99759" y="28360"/>
                </a:lnTo>
                <a:lnTo>
                  <a:pt x="100493" y="30243"/>
                </a:lnTo>
                <a:lnTo>
                  <a:pt x="100493" y="36391"/>
                </a:lnTo>
                <a:lnTo>
                  <a:pt x="98790" y="40421"/>
                </a:lnTo>
                <a:lnTo>
                  <a:pt x="95384" y="44658"/>
                </a:lnTo>
                <a:lnTo>
                  <a:pt x="94982" y="55778"/>
                </a:lnTo>
                <a:lnTo>
                  <a:pt x="102072" y="51346"/>
                </a:lnTo>
                <a:lnTo>
                  <a:pt x="106891" y="45863"/>
                </a:lnTo>
                <a:lnTo>
                  <a:pt x="110547" y="41653"/>
                </a:lnTo>
                <a:lnTo>
                  <a:pt x="112374" y="37250"/>
                </a:lnTo>
                <a:lnTo>
                  <a:pt x="112374" y="29384"/>
                </a:lnTo>
                <a:lnTo>
                  <a:pt x="110962" y="26559"/>
                </a:lnTo>
                <a:lnTo>
                  <a:pt x="108137" y="24178"/>
                </a:lnTo>
                <a:lnTo>
                  <a:pt x="105312" y="21796"/>
                </a:lnTo>
                <a:lnTo>
                  <a:pt x="100964" y="20605"/>
                </a:lnTo>
                <a:lnTo>
                  <a:pt x="86951" y="20605"/>
                </a:lnTo>
                <a:lnTo>
                  <a:pt x="79030" y="23000"/>
                </a:lnTo>
                <a:lnTo>
                  <a:pt x="71331" y="27792"/>
                </a:lnTo>
                <a:lnTo>
                  <a:pt x="69347" y="29089"/>
                </a:lnTo>
                <a:lnTo>
                  <a:pt x="59929" y="37312"/>
                </a:lnTo>
                <a:lnTo>
                  <a:pt x="52139" y="47940"/>
                </a:lnTo>
                <a:lnTo>
                  <a:pt x="51534" y="48986"/>
                </a:lnTo>
                <a:close/>
              </a:path>
              <a:path w="95384" h="62058">
                <a:moveTo>
                  <a:pt x="775" y="93983"/>
                </a:moveTo>
                <a:lnTo>
                  <a:pt x="2326" y="95506"/>
                </a:lnTo>
                <a:lnTo>
                  <a:pt x="3877" y="97030"/>
                </a:lnTo>
                <a:lnTo>
                  <a:pt x="5871" y="97791"/>
                </a:lnTo>
                <a:lnTo>
                  <a:pt x="11465" y="97791"/>
                </a:lnTo>
                <a:lnTo>
                  <a:pt x="14595" y="96739"/>
                </a:lnTo>
                <a:lnTo>
                  <a:pt x="17696" y="94634"/>
                </a:lnTo>
                <a:lnTo>
                  <a:pt x="22238" y="91587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1" y="85965"/>
                </a:lnTo>
                <a:lnTo>
                  <a:pt x="20521" y="87073"/>
                </a:lnTo>
                <a:lnTo>
                  <a:pt x="18250" y="89012"/>
                </a:lnTo>
                <a:lnTo>
                  <a:pt x="16422" y="89981"/>
                </a:lnTo>
                <a:lnTo>
                  <a:pt x="14428" y="89981"/>
                </a:lnTo>
                <a:lnTo>
                  <a:pt x="13016" y="88735"/>
                </a:lnTo>
                <a:lnTo>
                  <a:pt x="12794" y="87073"/>
                </a:lnTo>
                <a:lnTo>
                  <a:pt x="12794" y="85522"/>
                </a:lnTo>
                <a:lnTo>
                  <a:pt x="13570" y="82116"/>
                </a:lnTo>
                <a:lnTo>
                  <a:pt x="15121" y="76853"/>
                </a:lnTo>
                <a:lnTo>
                  <a:pt x="29411" y="27833"/>
                </a:lnTo>
                <a:lnTo>
                  <a:pt x="42372" y="27833"/>
                </a:lnTo>
                <a:lnTo>
                  <a:pt x="43785" y="22599"/>
                </a:lnTo>
                <a:lnTo>
                  <a:pt x="30741" y="22599"/>
                </a:lnTo>
                <a:lnTo>
                  <a:pt x="37221" y="0"/>
                </a:lnTo>
                <a:lnTo>
                  <a:pt x="33565" y="0"/>
                </a:lnTo>
                <a:lnTo>
                  <a:pt x="28580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79" y="20453"/>
                </a:lnTo>
                <a:lnTo>
                  <a:pt x="10911" y="22931"/>
                </a:lnTo>
                <a:lnTo>
                  <a:pt x="4818" y="24593"/>
                </a:lnTo>
                <a:lnTo>
                  <a:pt x="3988" y="27833"/>
                </a:lnTo>
                <a:lnTo>
                  <a:pt x="16533" y="27833"/>
                </a:lnTo>
                <a:lnTo>
                  <a:pt x="2658" y="75940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21673" y="2298427"/>
            <a:ext cx="102344" cy="68105"/>
          </a:xfrm>
          <a:custGeom>
            <a:avLst/>
            <a:gdLst/>
            <a:ahLst/>
            <a:cxnLst/>
            <a:rect l="l" t="t" r="r" b="b"/>
            <a:pathLst>
              <a:path w="112578" h="77186">
                <a:moveTo>
                  <a:pt x="15370" y="21353"/>
                </a:moveTo>
                <a:lnTo>
                  <a:pt x="0" y="75192"/>
                </a:lnTo>
                <a:lnTo>
                  <a:pt x="12296" y="75192"/>
                </a:lnTo>
                <a:lnTo>
                  <a:pt x="14913" y="66961"/>
                </a:lnTo>
                <a:lnTo>
                  <a:pt x="19513" y="53012"/>
                </a:lnTo>
                <a:lnTo>
                  <a:pt x="22183" y="45863"/>
                </a:lnTo>
                <a:lnTo>
                  <a:pt x="25063" y="39382"/>
                </a:lnTo>
                <a:lnTo>
                  <a:pt x="29120" y="32597"/>
                </a:lnTo>
                <a:lnTo>
                  <a:pt x="34355" y="25507"/>
                </a:lnTo>
                <a:lnTo>
                  <a:pt x="39589" y="18417"/>
                </a:lnTo>
                <a:lnTo>
                  <a:pt x="43868" y="13792"/>
                </a:lnTo>
                <a:lnTo>
                  <a:pt x="47191" y="11632"/>
                </a:lnTo>
                <a:lnTo>
                  <a:pt x="49241" y="10302"/>
                </a:lnTo>
                <a:lnTo>
                  <a:pt x="51179" y="9638"/>
                </a:lnTo>
                <a:lnTo>
                  <a:pt x="53007" y="9638"/>
                </a:lnTo>
                <a:lnTo>
                  <a:pt x="55250" y="10718"/>
                </a:lnTo>
                <a:lnTo>
                  <a:pt x="56164" y="12546"/>
                </a:lnTo>
                <a:lnTo>
                  <a:pt x="56164" y="15869"/>
                </a:lnTo>
                <a:lnTo>
                  <a:pt x="55389" y="19497"/>
                </a:lnTo>
                <a:lnTo>
                  <a:pt x="53838" y="24925"/>
                </a:lnTo>
                <a:lnTo>
                  <a:pt x="39631" y="75192"/>
                </a:lnTo>
                <a:lnTo>
                  <a:pt x="52176" y="75192"/>
                </a:lnTo>
                <a:lnTo>
                  <a:pt x="55239" y="65396"/>
                </a:lnTo>
                <a:lnTo>
                  <a:pt x="59743" y="53256"/>
                </a:lnTo>
                <a:lnTo>
                  <a:pt x="64473" y="43038"/>
                </a:lnTo>
                <a:lnTo>
                  <a:pt x="70687" y="32231"/>
                </a:lnTo>
                <a:lnTo>
                  <a:pt x="78117" y="21821"/>
                </a:lnTo>
                <a:lnTo>
                  <a:pt x="85908" y="13460"/>
                </a:lnTo>
                <a:lnTo>
                  <a:pt x="88512" y="11078"/>
                </a:lnTo>
                <a:lnTo>
                  <a:pt x="90977" y="9887"/>
                </a:lnTo>
                <a:lnTo>
                  <a:pt x="94134" y="9887"/>
                </a:lnTo>
                <a:lnTo>
                  <a:pt x="95546" y="11051"/>
                </a:lnTo>
                <a:lnTo>
                  <a:pt x="96460" y="12906"/>
                </a:lnTo>
                <a:lnTo>
                  <a:pt x="96460" y="14290"/>
                </a:lnTo>
                <a:lnTo>
                  <a:pt x="96377" y="16312"/>
                </a:lnTo>
                <a:lnTo>
                  <a:pt x="96100" y="18029"/>
                </a:lnTo>
                <a:lnTo>
                  <a:pt x="95186" y="21436"/>
                </a:lnTo>
                <a:lnTo>
                  <a:pt x="93469" y="27584"/>
                </a:lnTo>
                <a:lnTo>
                  <a:pt x="85908" y="54255"/>
                </a:lnTo>
                <a:lnTo>
                  <a:pt x="83637" y="62286"/>
                </a:lnTo>
                <a:lnTo>
                  <a:pt x="82502" y="67631"/>
                </a:lnTo>
                <a:lnTo>
                  <a:pt x="82502" y="72228"/>
                </a:lnTo>
                <a:lnTo>
                  <a:pt x="83153" y="73863"/>
                </a:lnTo>
                <a:lnTo>
                  <a:pt x="85756" y="76521"/>
                </a:lnTo>
                <a:lnTo>
                  <a:pt x="87376" y="77186"/>
                </a:lnTo>
                <a:lnTo>
                  <a:pt x="91420" y="77186"/>
                </a:lnTo>
                <a:lnTo>
                  <a:pt x="93718" y="76494"/>
                </a:lnTo>
                <a:lnTo>
                  <a:pt x="96211" y="75109"/>
                </a:lnTo>
                <a:lnTo>
                  <a:pt x="98703" y="73724"/>
                </a:lnTo>
                <a:lnTo>
                  <a:pt x="101708" y="71093"/>
                </a:lnTo>
                <a:lnTo>
                  <a:pt x="105225" y="67216"/>
                </a:lnTo>
                <a:lnTo>
                  <a:pt x="108743" y="63338"/>
                </a:lnTo>
                <a:lnTo>
                  <a:pt x="111194" y="60292"/>
                </a:lnTo>
                <a:lnTo>
                  <a:pt x="112578" y="58076"/>
                </a:lnTo>
                <a:lnTo>
                  <a:pt x="109837" y="56332"/>
                </a:lnTo>
                <a:lnTo>
                  <a:pt x="107067" y="60320"/>
                </a:lnTo>
                <a:lnTo>
                  <a:pt x="104104" y="63532"/>
                </a:lnTo>
                <a:lnTo>
                  <a:pt x="100947" y="65970"/>
                </a:lnTo>
                <a:lnTo>
                  <a:pt x="99562" y="67022"/>
                </a:lnTo>
                <a:lnTo>
                  <a:pt x="98593" y="67548"/>
                </a:lnTo>
                <a:lnTo>
                  <a:pt x="97042" y="67354"/>
                </a:lnTo>
                <a:lnTo>
                  <a:pt x="95962" y="65748"/>
                </a:lnTo>
                <a:lnTo>
                  <a:pt x="95962" y="64197"/>
                </a:lnTo>
                <a:lnTo>
                  <a:pt x="96959" y="60292"/>
                </a:lnTo>
                <a:lnTo>
                  <a:pt x="98953" y="53257"/>
                </a:lnTo>
                <a:lnTo>
                  <a:pt x="108092" y="20937"/>
                </a:lnTo>
                <a:lnTo>
                  <a:pt x="109089" y="17337"/>
                </a:lnTo>
                <a:lnTo>
                  <a:pt x="109587" y="13930"/>
                </a:lnTo>
                <a:lnTo>
                  <a:pt x="109587" y="7062"/>
                </a:lnTo>
                <a:lnTo>
                  <a:pt x="108770" y="4362"/>
                </a:lnTo>
                <a:lnTo>
                  <a:pt x="107136" y="2617"/>
                </a:lnTo>
                <a:lnTo>
                  <a:pt x="105502" y="872"/>
                </a:lnTo>
                <a:lnTo>
                  <a:pt x="103411" y="0"/>
                </a:lnTo>
                <a:lnTo>
                  <a:pt x="96488" y="0"/>
                </a:lnTo>
                <a:lnTo>
                  <a:pt x="92057" y="1883"/>
                </a:lnTo>
                <a:lnTo>
                  <a:pt x="87570" y="5650"/>
                </a:lnTo>
                <a:lnTo>
                  <a:pt x="84360" y="8594"/>
                </a:lnTo>
                <a:lnTo>
                  <a:pt x="77109" y="16930"/>
                </a:lnTo>
                <a:lnTo>
                  <a:pt x="69622" y="27802"/>
                </a:lnTo>
                <a:lnTo>
                  <a:pt x="61897" y="41210"/>
                </a:lnTo>
                <a:lnTo>
                  <a:pt x="67796" y="20107"/>
                </a:lnTo>
                <a:lnTo>
                  <a:pt x="69070" y="15730"/>
                </a:lnTo>
                <a:lnTo>
                  <a:pt x="69707" y="12186"/>
                </a:lnTo>
                <a:lnTo>
                  <a:pt x="69707" y="6702"/>
                </a:lnTo>
                <a:lnTo>
                  <a:pt x="68793" y="4431"/>
                </a:lnTo>
                <a:lnTo>
                  <a:pt x="66965" y="2659"/>
                </a:lnTo>
                <a:lnTo>
                  <a:pt x="65137" y="886"/>
                </a:lnTo>
                <a:lnTo>
                  <a:pt x="62839" y="0"/>
                </a:lnTo>
                <a:lnTo>
                  <a:pt x="56857" y="0"/>
                </a:lnTo>
                <a:lnTo>
                  <a:pt x="53783" y="886"/>
                </a:lnTo>
                <a:lnTo>
                  <a:pt x="50847" y="2659"/>
                </a:lnTo>
                <a:lnTo>
                  <a:pt x="45862" y="5760"/>
                </a:lnTo>
                <a:lnTo>
                  <a:pt x="40738" y="10745"/>
                </a:lnTo>
                <a:lnTo>
                  <a:pt x="35476" y="17614"/>
                </a:lnTo>
                <a:lnTo>
                  <a:pt x="32098" y="22045"/>
                </a:lnTo>
                <a:lnTo>
                  <a:pt x="27999" y="28664"/>
                </a:lnTo>
                <a:lnTo>
                  <a:pt x="23180" y="37471"/>
                </a:lnTo>
                <a:lnTo>
                  <a:pt x="33981" y="0"/>
                </a:lnTo>
                <a:lnTo>
                  <a:pt x="5317" y="5234"/>
                </a:lnTo>
                <a:lnTo>
                  <a:pt x="6065" y="8308"/>
                </a:lnTo>
                <a:lnTo>
                  <a:pt x="9333" y="7644"/>
                </a:lnTo>
                <a:lnTo>
                  <a:pt x="11327" y="7311"/>
                </a:lnTo>
                <a:lnTo>
                  <a:pt x="13764" y="7311"/>
                </a:lnTo>
                <a:lnTo>
                  <a:pt x="15176" y="7796"/>
                </a:lnTo>
                <a:lnTo>
                  <a:pt x="16284" y="8765"/>
                </a:lnTo>
                <a:lnTo>
                  <a:pt x="17946" y="10828"/>
                </a:lnTo>
                <a:lnTo>
                  <a:pt x="17946" y="12546"/>
                </a:lnTo>
                <a:lnTo>
                  <a:pt x="17364" y="14374"/>
                </a:lnTo>
                <a:lnTo>
                  <a:pt x="15370" y="2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38707" y="2319652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2" y="4237"/>
                </a:lnTo>
                <a:lnTo>
                  <a:pt x="42372" y="7879"/>
                </a:lnTo>
                <a:lnTo>
                  <a:pt x="35560" y="10925"/>
                </a:lnTo>
                <a:lnTo>
                  <a:pt x="30408" y="13196"/>
                </a:lnTo>
                <a:lnTo>
                  <a:pt x="23734" y="14802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7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8" y="4327"/>
                </a:moveTo>
                <a:lnTo>
                  <a:pt x="1759" y="16609"/>
                </a:lnTo>
                <a:lnTo>
                  <a:pt x="0" y="28623"/>
                </a:lnTo>
                <a:lnTo>
                  <a:pt x="0" y="34771"/>
                </a:lnTo>
                <a:lnTo>
                  <a:pt x="2049" y="40393"/>
                </a:lnTo>
                <a:lnTo>
                  <a:pt x="6148" y="45489"/>
                </a:lnTo>
                <a:lnTo>
                  <a:pt x="10247" y="50584"/>
                </a:lnTo>
                <a:lnTo>
                  <a:pt x="16339" y="53132"/>
                </a:lnTo>
                <a:lnTo>
                  <a:pt x="24426" y="53132"/>
                </a:lnTo>
                <a:lnTo>
                  <a:pt x="28012" y="52938"/>
                </a:lnTo>
                <a:lnTo>
                  <a:pt x="39006" y="50010"/>
                </a:lnTo>
                <a:lnTo>
                  <a:pt x="50328" y="43566"/>
                </a:lnTo>
                <a:lnTo>
                  <a:pt x="61980" y="33607"/>
                </a:lnTo>
                <a:lnTo>
                  <a:pt x="60235" y="31198"/>
                </a:lnTo>
                <a:lnTo>
                  <a:pt x="52980" y="36792"/>
                </a:lnTo>
                <a:lnTo>
                  <a:pt x="47510" y="40406"/>
                </a:lnTo>
                <a:lnTo>
                  <a:pt x="43826" y="42040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4" y="44491"/>
                </a:lnTo>
                <a:lnTo>
                  <a:pt x="23097" y="42761"/>
                </a:lnTo>
                <a:lnTo>
                  <a:pt x="19607" y="39299"/>
                </a:lnTo>
                <a:lnTo>
                  <a:pt x="16118" y="35837"/>
                </a:lnTo>
                <a:lnTo>
                  <a:pt x="14373" y="31641"/>
                </a:lnTo>
                <a:lnTo>
                  <a:pt x="14373" y="24883"/>
                </a:lnTo>
                <a:lnTo>
                  <a:pt x="14567" y="22585"/>
                </a:lnTo>
                <a:lnTo>
                  <a:pt x="14955" y="19815"/>
                </a:lnTo>
                <a:lnTo>
                  <a:pt x="16586" y="19625"/>
                </a:lnTo>
                <a:lnTo>
                  <a:pt x="30566" y="17399"/>
                </a:lnTo>
                <a:lnTo>
                  <a:pt x="23734" y="14802"/>
                </a:lnTo>
                <a:lnTo>
                  <a:pt x="15536" y="15745"/>
                </a:lnTo>
                <a:lnTo>
                  <a:pt x="17056" y="10467"/>
                </a:lnTo>
                <a:lnTo>
                  <a:pt x="22400" y="-1740"/>
                </a:lnTo>
                <a:lnTo>
                  <a:pt x="29536" y="-10884"/>
                </a:lnTo>
                <a:lnTo>
                  <a:pt x="35878" y="-16894"/>
                </a:lnTo>
                <a:lnTo>
                  <a:pt x="41874" y="-19898"/>
                </a:lnTo>
                <a:lnTo>
                  <a:pt x="50238" y="-19898"/>
                </a:lnTo>
                <a:lnTo>
                  <a:pt x="52329" y="-19179"/>
                </a:lnTo>
                <a:lnTo>
                  <a:pt x="53796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7"/>
                </a:lnTo>
                <a:lnTo>
                  <a:pt x="54295" y="-4237"/>
                </a:lnTo>
                <a:lnTo>
                  <a:pt x="50888" y="0"/>
                </a:lnTo>
                <a:lnTo>
                  <a:pt x="50487" y="11119"/>
                </a:lnTo>
                <a:lnTo>
                  <a:pt x="57577" y="6688"/>
                </a:lnTo>
                <a:lnTo>
                  <a:pt x="62396" y="1204"/>
                </a:lnTo>
                <a:lnTo>
                  <a:pt x="66051" y="-3005"/>
                </a:lnTo>
                <a:lnTo>
                  <a:pt x="67879" y="-7408"/>
                </a:lnTo>
                <a:lnTo>
                  <a:pt x="67879" y="-15274"/>
                </a:lnTo>
                <a:lnTo>
                  <a:pt x="66467" y="-18098"/>
                </a:lnTo>
                <a:lnTo>
                  <a:pt x="63642" y="-20480"/>
                </a:lnTo>
                <a:lnTo>
                  <a:pt x="60817" y="-22862"/>
                </a:lnTo>
                <a:lnTo>
                  <a:pt x="56469" y="-24053"/>
                </a:lnTo>
                <a:lnTo>
                  <a:pt x="42455" y="-24053"/>
                </a:lnTo>
                <a:lnTo>
                  <a:pt x="34535" y="-21657"/>
                </a:lnTo>
                <a:lnTo>
                  <a:pt x="26836" y="-16866"/>
                </a:lnTo>
                <a:lnTo>
                  <a:pt x="24851" y="-15568"/>
                </a:lnTo>
                <a:lnTo>
                  <a:pt x="15434" y="-7346"/>
                </a:lnTo>
                <a:lnTo>
                  <a:pt x="7643" y="3282"/>
                </a:lnTo>
                <a:lnTo>
                  <a:pt x="7038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04789" y="2298427"/>
            <a:ext cx="68128" cy="68105"/>
          </a:xfrm>
          <a:custGeom>
            <a:avLst/>
            <a:gdLst/>
            <a:ahLst/>
            <a:cxnLst/>
            <a:rect l="l" t="t" r="r" b="b"/>
            <a:pathLst>
              <a:path w="74941" h="77186">
                <a:moveTo>
                  <a:pt x="41569" y="18320"/>
                </a:moveTo>
                <a:lnTo>
                  <a:pt x="45834" y="14207"/>
                </a:lnTo>
                <a:lnTo>
                  <a:pt x="49933" y="11715"/>
                </a:lnTo>
                <a:lnTo>
                  <a:pt x="52093" y="10385"/>
                </a:lnTo>
                <a:lnTo>
                  <a:pt x="53949" y="9721"/>
                </a:lnTo>
                <a:lnTo>
                  <a:pt x="55500" y="9721"/>
                </a:lnTo>
                <a:lnTo>
                  <a:pt x="57438" y="10067"/>
                </a:lnTo>
                <a:lnTo>
                  <a:pt x="58878" y="11452"/>
                </a:lnTo>
                <a:lnTo>
                  <a:pt x="59239" y="13460"/>
                </a:lnTo>
                <a:lnTo>
                  <a:pt x="59239" y="15786"/>
                </a:lnTo>
                <a:lnTo>
                  <a:pt x="58629" y="19026"/>
                </a:lnTo>
                <a:lnTo>
                  <a:pt x="57410" y="23181"/>
                </a:lnTo>
                <a:lnTo>
                  <a:pt x="47773" y="56581"/>
                </a:lnTo>
                <a:lnTo>
                  <a:pt x="45890" y="63061"/>
                </a:lnTo>
                <a:lnTo>
                  <a:pt x="44948" y="67631"/>
                </a:lnTo>
                <a:lnTo>
                  <a:pt x="44948" y="72395"/>
                </a:lnTo>
                <a:lnTo>
                  <a:pt x="45557" y="74070"/>
                </a:lnTo>
                <a:lnTo>
                  <a:pt x="47994" y="76563"/>
                </a:lnTo>
                <a:lnTo>
                  <a:pt x="49628" y="77186"/>
                </a:lnTo>
                <a:lnTo>
                  <a:pt x="54226" y="77186"/>
                </a:lnTo>
                <a:lnTo>
                  <a:pt x="57106" y="76106"/>
                </a:lnTo>
                <a:lnTo>
                  <a:pt x="60319" y="73946"/>
                </a:lnTo>
                <a:lnTo>
                  <a:pt x="64916" y="70788"/>
                </a:lnTo>
                <a:lnTo>
                  <a:pt x="69790" y="65526"/>
                </a:lnTo>
                <a:lnTo>
                  <a:pt x="74941" y="58159"/>
                </a:lnTo>
                <a:lnTo>
                  <a:pt x="72366" y="56581"/>
                </a:lnTo>
                <a:lnTo>
                  <a:pt x="68876" y="61344"/>
                </a:lnTo>
                <a:lnTo>
                  <a:pt x="65664" y="64889"/>
                </a:lnTo>
                <a:lnTo>
                  <a:pt x="62728" y="67216"/>
                </a:lnTo>
                <a:lnTo>
                  <a:pt x="60983" y="68296"/>
                </a:lnTo>
                <a:lnTo>
                  <a:pt x="59349" y="68032"/>
                </a:lnTo>
                <a:lnTo>
                  <a:pt x="58241" y="66330"/>
                </a:lnTo>
                <a:lnTo>
                  <a:pt x="58241" y="64668"/>
                </a:lnTo>
                <a:lnTo>
                  <a:pt x="58823" y="62203"/>
                </a:lnTo>
                <a:lnTo>
                  <a:pt x="59986" y="58159"/>
                </a:lnTo>
                <a:lnTo>
                  <a:pt x="70122" y="23181"/>
                </a:lnTo>
                <a:lnTo>
                  <a:pt x="71729" y="17641"/>
                </a:lnTo>
                <a:lnTo>
                  <a:pt x="72532" y="13211"/>
                </a:lnTo>
                <a:lnTo>
                  <a:pt x="72532" y="6951"/>
                </a:lnTo>
                <a:lnTo>
                  <a:pt x="71632" y="4570"/>
                </a:lnTo>
                <a:lnTo>
                  <a:pt x="69832" y="2742"/>
                </a:lnTo>
                <a:lnTo>
                  <a:pt x="68031" y="913"/>
                </a:lnTo>
                <a:lnTo>
                  <a:pt x="65747" y="0"/>
                </a:lnTo>
                <a:lnTo>
                  <a:pt x="57881" y="0"/>
                </a:lnTo>
                <a:lnTo>
                  <a:pt x="52578" y="2437"/>
                </a:lnTo>
                <a:lnTo>
                  <a:pt x="47067" y="7311"/>
                </a:lnTo>
                <a:lnTo>
                  <a:pt x="40532" y="14204"/>
                </a:lnTo>
                <a:lnTo>
                  <a:pt x="32681" y="24293"/>
                </a:lnTo>
                <a:lnTo>
                  <a:pt x="23263" y="37804"/>
                </a:lnTo>
                <a:lnTo>
                  <a:pt x="34313" y="0"/>
                </a:lnTo>
                <a:lnTo>
                  <a:pt x="5566" y="5151"/>
                </a:lnTo>
                <a:lnTo>
                  <a:pt x="6065" y="8142"/>
                </a:lnTo>
                <a:lnTo>
                  <a:pt x="9222" y="7644"/>
                </a:lnTo>
                <a:lnTo>
                  <a:pt x="10884" y="7422"/>
                </a:lnTo>
                <a:lnTo>
                  <a:pt x="12711" y="7311"/>
                </a:lnTo>
                <a:lnTo>
                  <a:pt x="14152" y="7311"/>
                </a:lnTo>
                <a:lnTo>
                  <a:pt x="16325" y="8682"/>
                </a:lnTo>
                <a:lnTo>
                  <a:pt x="17779" y="10662"/>
                </a:lnTo>
                <a:lnTo>
                  <a:pt x="17779" y="13155"/>
                </a:lnTo>
                <a:lnTo>
                  <a:pt x="16893" y="16922"/>
                </a:lnTo>
                <a:lnTo>
                  <a:pt x="15121" y="23181"/>
                </a:lnTo>
                <a:lnTo>
                  <a:pt x="0" y="75192"/>
                </a:lnTo>
                <a:lnTo>
                  <a:pt x="12462" y="75192"/>
                </a:lnTo>
                <a:lnTo>
                  <a:pt x="16617" y="61483"/>
                </a:lnTo>
                <a:lnTo>
                  <a:pt x="18333" y="55888"/>
                </a:lnTo>
                <a:lnTo>
                  <a:pt x="20494" y="50737"/>
                </a:lnTo>
                <a:lnTo>
                  <a:pt x="23097" y="46029"/>
                </a:lnTo>
                <a:lnTo>
                  <a:pt x="30487" y="33561"/>
                </a:lnTo>
                <a:lnTo>
                  <a:pt x="37138" y="24053"/>
                </a:lnTo>
                <a:lnTo>
                  <a:pt x="41569" y="18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88101" y="2280247"/>
            <a:ext cx="39805" cy="86286"/>
          </a:xfrm>
          <a:custGeom>
            <a:avLst/>
            <a:gdLst/>
            <a:ahLst/>
            <a:cxnLst/>
            <a:rect l="l" t="t" r="r" b="b"/>
            <a:pathLst>
              <a:path w="43785" h="97791">
                <a:moveTo>
                  <a:pt x="775" y="93983"/>
                </a:moveTo>
                <a:lnTo>
                  <a:pt x="2326" y="95506"/>
                </a:lnTo>
                <a:lnTo>
                  <a:pt x="3877" y="97030"/>
                </a:lnTo>
                <a:lnTo>
                  <a:pt x="5871" y="97791"/>
                </a:lnTo>
                <a:lnTo>
                  <a:pt x="11465" y="97791"/>
                </a:lnTo>
                <a:lnTo>
                  <a:pt x="14595" y="96739"/>
                </a:lnTo>
                <a:lnTo>
                  <a:pt x="17696" y="94634"/>
                </a:lnTo>
                <a:lnTo>
                  <a:pt x="22238" y="91587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1" y="85965"/>
                </a:lnTo>
                <a:lnTo>
                  <a:pt x="20521" y="87073"/>
                </a:lnTo>
                <a:lnTo>
                  <a:pt x="18250" y="89012"/>
                </a:lnTo>
                <a:lnTo>
                  <a:pt x="16422" y="89981"/>
                </a:lnTo>
                <a:lnTo>
                  <a:pt x="14428" y="89981"/>
                </a:lnTo>
                <a:lnTo>
                  <a:pt x="13016" y="88735"/>
                </a:lnTo>
                <a:lnTo>
                  <a:pt x="12794" y="87073"/>
                </a:lnTo>
                <a:lnTo>
                  <a:pt x="12794" y="85522"/>
                </a:lnTo>
                <a:lnTo>
                  <a:pt x="13570" y="82116"/>
                </a:lnTo>
                <a:lnTo>
                  <a:pt x="15121" y="76853"/>
                </a:lnTo>
                <a:lnTo>
                  <a:pt x="29411" y="27833"/>
                </a:lnTo>
                <a:lnTo>
                  <a:pt x="42372" y="27833"/>
                </a:lnTo>
                <a:lnTo>
                  <a:pt x="43785" y="22599"/>
                </a:lnTo>
                <a:lnTo>
                  <a:pt x="30741" y="22599"/>
                </a:lnTo>
                <a:lnTo>
                  <a:pt x="37221" y="0"/>
                </a:lnTo>
                <a:lnTo>
                  <a:pt x="33565" y="0"/>
                </a:lnTo>
                <a:lnTo>
                  <a:pt x="28580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79" y="20453"/>
                </a:lnTo>
                <a:lnTo>
                  <a:pt x="10911" y="22931"/>
                </a:lnTo>
                <a:lnTo>
                  <a:pt x="4818" y="24593"/>
                </a:lnTo>
                <a:lnTo>
                  <a:pt x="3987" y="27833"/>
                </a:lnTo>
                <a:lnTo>
                  <a:pt x="16533" y="27833"/>
                </a:lnTo>
                <a:lnTo>
                  <a:pt x="2658" y="75940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58317" y="2471439"/>
            <a:ext cx="92147" cy="66223"/>
          </a:xfrm>
          <a:custGeom>
            <a:avLst/>
            <a:gdLst/>
            <a:ahLst/>
            <a:cxnLst/>
            <a:rect l="l" t="t" r="r" b="b"/>
            <a:pathLst>
              <a:path w="101362" h="75053">
                <a:moveTo>
                  <a:pt x="71273" y="73967"/>
                </a:moveTo>
                <a:lnTo>
                  <a:pt x="81463" y="71522"/>
                </a:lnTo>
                <a:lnTo>
                  <a:pt x="87639" y="69168"/>
                </a:lnTo>
                <a:lnTo>
                  <a:pt x="92500" y="65429"/>
                </a:lnTo>
                <a:lnTo>
                  <a:pt x="96045" y="60306"/>
                </a:lnTo>
                <a:lnTo>
                  <a:pt x="99590" y="55182"/>
                </a:lnTo>
                <a:lnTo>
                  <a:pt x="101362" y="49823"/>
                </a:lnTo>
                <a:lnTo>
                  <a:pt x="101362" y="36862"/>
                </a:lnTo>
                <a:lnTo>
                  <a:pt x="98676" y="30630"/>
                </a:lnTo>
                <a:lnTo>
                  <a:pt x="93303" y="25534"/>
                </a:lnTo>
                <a:lnTo>
                  <a:pt x="89426" y="21879"/>
                </a:lnTo>
                <a:lnTo>
                  <a:pt x="83582" y="19220"/>
                </a:lnTo>
                <a:lnTo>
                  <a:pt x="75772" y="17558"/>
                </a:lnTo>
                <a:lnTo>
                  <a:pt x="77683" y="0"/>
                </a:lnTo>
                <a:lnTo>
                  <a:pt x="75523" y="3600"/>
                </a:lnTo>
                <a:lnTo>
                  <a:pt x="73363" y="7200"/>
                </a:lnTo>
                <a:lnTo>
                  <a:pt x="76132" y="28968"/>
                </a:lnTo>
                <a:lnTo>
                  <a:pt x="78514" y="33012"/>
                </a:lnTo>
                <a:lnTo>
                  <a:pt x="80896" y="37056"/>
                </a:lnTo>
                <a:lnTo>
                  <a:pt x="82087" y="41265"/>
                </a:lnTo>
                <a:lnTo>
                  <a:pt x="82087" y="52288"/>
                </a:lnTo>
                <a:lnTo>
                  <a:pt x="79456" y="57868"/>
                </a:lnTo>
                <a:lnTo>
                  <a:pt x="74194" y="62383"/>
                </a:lnTo>
                <a:lnTo>
                  <a:pt x="68932" y="66897"/>
                </a:lnTo>
                <a:lnTo>
                  <a:pt x="61288" y="69154"/>
                </a:lnTo>
                <a:lnTo>
                  <a:pt x="45003" y="69154"/>
                </a:lnTo>
                <a:lnTo>
                  <a:pt x="38661" y="68406"/>
                </a:lnTo>
                <a:lnTo>
                  <a:pt x="32236" y="66911"/>
                </a:lnTo>
                <a:lnTo>
                  <a:pt x="16284" y="61427"/>
                </a:lnTo>
                <a:lnTo>
                  <a:pt x="15647" y="65554"/>
                </a:lnTo>
                <a:lnTo>
                  <a:pt x="14373" y="67493"/>
                </a:lnTo>
                <a:lnTo>
                  <a:pt x="12324" y="70483"/>
                </a:lnTo>
                <a:lnTo>
                  <a:pt x="8945" y="71979"/>
                </a:lnTo>
                <a:lnTo>
                  <a:pt x="0" y="71979"/>
                </a:lnTo>
                <a:lnTo>
                  <a:pt x="0" y="75053"/>
                </a:lnTo>
                <a:lnTo>
                  <a:pt x="57208" y="75011"/>
                </a:lnTo>
                <a:lnTo>
                  <a:pt x="71273" y="73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58317" y="2438253"/>
            <a:ext cx="87389" cy="92224"/>
          </a:xfrm>
          <a:custGeom>
            <a:avLst/>
            <a:gdLst/>
            <a:ahLst/>
            <a:cxnLst/>
            <a:rect l="l" t="t" r="r" b="b"/>
            <a:pathLst>
              <a:path w="96128" h="104520">
                <a:moveTo>
                  <a:pt x="4237" y="3073"/>
                </a:moveTo>
                <a:lnTo>
                  <a:pt x="8502" y="3073"/>
                </a:lnTo>
                <a:lnTo>
                  <a:pt x="11714" y="4292"/>
                </a:lnTo>
                <a:lnTo>
                  <a:pt x="13875" y="6729"/>
                </a:lnTo>
                <a:lnTo>
                  <a:pt x="15481" y="8557"/>
                </a:lnTo>
                <a:lnTo>
                  <a:pt x="16284" y="12960"/>
                </a:lnTo>
                <a:lnTo>
                  <a:pt x="16284" y="99037"/>
                </a:lnTo>
                <a:lnTo>
                  <a:pt x="32236" y="104520"/>
                </a:lnTo>
                <a:lnTo>
                  <a:pt x="32236" y="58325"/>
                </a:lnTo>
                <a:lnTo>
                  <a:pt x="33732" y="58048"/>
                </a:lnTo>
                <a:lnTo>
                  <a:pt x="35698" y="57854"/>
                </a:lnTo>
                <a:lnTo>
                  <a:pt x="38135" y="57743"/>
                </a:lnTo>
                <a:lnTo>
                  <a:pt x="40572" y="57632"/>
                </a:lnTo>
                <a:lnTo>
                  <a:pt x="54863" y="57577"/>
                </a:lnTo>
                <a:lnTo>
                  <a:pt x="61509" y="58741"/>
                </a:lnTo>
                <a:lnTo>
                  <a:pt x="66882" y="61067"/>
                </a:lnTo>
                <a:lnTo>
                  <a:pt x="72255" y="63393"/>
                </a:lnTo>
                <a:lnTo>
                  <a:pt x="76132" y="66578"/>
                </a:lnTo>
                <a:lnTo>
                  <a:pt x="73363" y="44810"/>
                </a:lnTo>
                <a:lnTo>
                  <a:pt x="70247" y="47482"/>
                </a:lnTo>
                <a:lnTo>
                  <a:pt x="66176" y="49227"/>
                </a:lnTo>
                <a:lnTo>
                  <a:pt x="62105" y="50972"/>
                </a:lnTo>
                <a:lnTo>
                  <a:pt x="56026" y="51844"/>
                </a:lnTo>
                <a:lnTo>
                  <a:pt x="44782" y="51844"/>
                </a:lnTo>
                <a:lnTo>
                  <a:pt x="41888" y="51747"/>
                </a:lnTo>
                <a:lnTo>
                  <a:pt x="39257" y="51553"/>
                </a:lnTo>
                <a:lnTo>
                  <a:pt x="36626" y="51360"/>
                </a:lnTo>
                <a:lnTo>
                  <a:pt x="34286" y="51069"/>
                </a:lnTo>
                <a:lnTo>
                  <a:pt x="32236" y="50681"/>
                </a:lnTo>
                <a:lnTo>
                  <a:pt x="32236" y="7394"/>
                </a:lnTo>
                <a:lnTo>
                  <a:pt x="36667" y="6175"/>
                </a:lnTo>
                <a:lnTo>
                  <a:pt x="41652" y="5566"/>
                </a:lnTo>
                <a:lnTo>
                  <a:pt x="57494" y="5566"/>
                </a:lnTo>
                <a:lnTo>
                  <a:pt x="65331" y="7892"/>
                </a:lnTo>
                <a:lnTo>
                  <a:pt x="70704" y="12545"/>
                </a:lnTo>
                <a:lnTo>
                  <a:pt x="76077" y="17198"/>
                </a:lnTo>
                <a:lnTo>
                  <a:pt x="78763" y="22820"/>
                </a:lnTo>
                <a:lnTo>
                  <a:pt x="78763" y="33676"/>
                </a:lnTo>
                <a:lnTo>
                  <a:pt x="77683" y="37609"/>
                </a:lnTo>
                <a:lnTo>
                  <a:pt x="75772" y="55168"/>
                </a:lnTo>
                <a:lnTo>
                  <a:pt x="82474" y="53008"/>
                </a:lnTo>
                <a:lnTo>
                  <a:pt x="87542" y="49698"/>
                </a:lnTo>
                <a:lnTo>
                  <a:pt x="90976" y="45239"/>
                </a:lnTo>
                <a:lnTo>
                  <a:pt x="94411" y="40780"/>
                </a:lnTo>
                <a:lnTo>
                  <a:pt x="96128" y="35726"/>
                </a:lnTo>
                <a:lnTo>
                  <a:pt x="96128" y="23484"/>
                </a:lnTo>
                <a:lnTo>
                  <a:pt x="93940" y="17655"/>
                </a:lnTo>
                <a:lnTo>
                  <a:pt x="89564" y="12587"/>
                </a:lnTo>
                <a:lnTo>
                  <a:pt x="85188" y="7518"/>
                </a:lnTo>
                <a:lnTo>
                  <a:pt x="78846" y="3987"/>
                </a:lnTo>
                <a:lnTo>
                  <a:pt x="70538" y="1993"/>
                </a:lnTo>
                <a:lnTo>
                  <a:pt x="65054" y="664"/>
                </a:lnTo>
                <a:lnTo>
                  <a:pt x="57771" y="0"/>
                </a:lnTo>
                <a:lnTo>
                  <a:pt x="0" y="0"/>
                </a:lnTo>
                <a:lnTo>
                  <a:pt x="0" y="3073"/>
                </a:lnTo>
                <a:lnTo>
                  <a:pt x="4237" y="3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65172" y="2438254"/>
            <a:ext cx="87766" cy="99409"/>
          </a:xfrm>
          <a:custGeom>
            <a:avLst/>
            <a:gdLst/>
            <a:ahLst/>
            <a:cxnLst/>
            <a:rect l="l" t="t" r="r" b="b"/>
            <a:pathLst>
              <a:path w="96543" h="112663">
                <a:moveTo>
                  <a:pt x="89619" y="91338"/>
                </a:moveTo>
                <a:lnTo>
                  <a:pt x="86102" y="96516"/>
                </a:lnTo>
                <a:lnTo>
                  <a:pt x="82668" y="99951"/>
                </a:lnTo>
                <a:lnTo>
                  <a:pt x="80009" y="102554"/>
                </a:lnTo>
                <a:lnTo>
                  <a:pt x="77240" y="104299"/>
                </a:lnTo>
                <a:lnTo>
                  <a:pt x="74360" y="105185"/>
                </a:lnTo>
                <a:lnTo>
                  <a:pt x="71479" y="106071"/>
                </a:lnTo>
                <a:lnTo>
                  <a:pt x="66854" y="106515"/>
                </a:lnTo>
                <a:lnTo>
                  <a:pt x="38274" y="106515"/>
                </a:lnTo>
                <a:lnTo>
                  <a:pt x="36169" y="106196"/>
                </a:lnTo>
                <a:lnTo>
                  <a:pt x="33178" y="104063"/>
                </a:lnTo>
                <a:lnTo>
                  <a:pt x="32291" y="101903"/>
                </a:lnTo>
                <a:lnTo>
                  <a:pt x="32070" y="98871"/>
                </a:lnTo>
                <a:lnTo>
                  <a:pt x="32070" y="56746"/>
                </a:lnTo>
                <a:lnTo>
                  <a:pt x="61537" y="56746"/>
                </a:lnTo>
                <a:lnTo>
                  <a:pt x="65027" y="57301"/>
                </a:lnTo>
                <a:lnTo>
                  <a:pt x="67298" y="58408"/>
                </a:lnTo>
                <a:lnTo>
                  <a:pt x="69569" y="59516"/>
                </a:lnTo>
                <a:lnTo>
                  <a:pt x="71203" y="61039"/>
                </a:lnTo>
                <a:lnTo>
                  <a:pt x="72200" y="62978"/>
                </a:lnTo>
                <a:lnTo>
                  <a:pt x="73750" y="68046"/>
                </a:lnTo>
                <a:lnTo>
                  <a:pt x="74526" y="73529"/>
                </a:lnTo>
                <a:lnTo>
                  <a:pt x="77600" y="73529"/>
                </a:lnTo>
                <a:lnTo>
                  <a:pt x="77600" y="34313"/>
                </a:lnTo>
                <a:lnTo>
                  <a:pt x="74526" y="34313"/>
                </a:lnTo>
                <a:lnTo>
                  <a:pt x="74194" y="40739"/>
                </a:lnTo>
                <a:lnTo>
                  <a:pt x="72587" y="45225"/>
                </a:lnTo>
                <a:lnTo>
                  <a:pt x="69707" y="47773"/>
                </a:lnTo>
                <a:lnTo>
                  <a:pt x="67547" y="49712"/>
                </a:lnTo>
                <a:lnTo>
                  <a:pt x="63254" y="50681"/>
                </a:lnTo>
                <a:lnTo>
                  <a:pt x="32070" y="50681"/>
                </a:lnTo>
                <a:lnTo>
                  <a:pt x="32070" y="6147"/>
                </a:lnTo>
                <a:lnTo>
                  <a:pt x="68572" y="6147"/>
                </a:lnTo>
                <a:lnTo>
                  <a:pt x="72476" y="6563"/>
                </a:lnTo>
                <a:lnTo>
                  <a:pt x="74692" y="7394"/>
                </a:lnTo>
                <a:lnTo>
                  <a:pt x="77462" y="8557"/>
                </a:lnTo>
                <a:lnTo>
                  <a:pt x="79552" y="10246"/>
                </a:lnTo>
                <a:lnTo>
                  <a:pt x="80965" y="12462"/>
                </a:lnTo>
                <a:lnTo>
                  <a:pt x="82377" y="14678"/>
                </a:lnTo>
                <a:lnTo>
                  <a:pt x="83665" y="18749"/>
                </a:lnTo>
                <a:lnTo>
                  <a:pt x="84828" y="24675"/>
                </a:lnTo>
                <a:lnTo>
                  <a:pt x="88069" y="24675"/>
                </a:lnTo>
                <a:lnTo>
                  <a:pt x="86822" y="0"/>
                </a:lnTo>
                <a:lnTo>
                  <a:pt x="0" y="0"/>
                </a:lnTo>
                <a:lnTo>
                  <a:pt x="0" y="3073"/>
                </a:lnTo>
                <a:lnTo>
                  <a:pt x="8640" y="3073"/>
                </a:lnTo>
                <a:lnTo>
                  <a:pt x="11964" y="4181"/>
                </a:lnTo>
                <a:lnTo>
                  <a:pt x="13958" y="6397"/>
                </a:lnTo>
                <a:lnTo>
                  <a:pt x="15398" y="8058"/>
                </a:lnTo>
                <a:lnTo>
                  <a:pt x="16118" y="12462"/>
                </a:lnTo>
                <a:lnTo>
                  <a:pt x="16118" y="98289"/>
                </a:lnTo>
                <a:lnTo>
                  <a:pt x="15799" y="101917"/>
                </a:lnTo>
                <a:lnTo>
                  <a:pt x="15162" y="103690"/>
                </a:lnTo>
                <a:lnTo>
                  <a:pt x="14525" y="105462"/>
                </a:lnTo>
                <a:lnTo>
                  <a:pt x="13321" y="106791"/>
                </a:lnTo>
                <a:lnTo>
                  <a:pt x="11548" y="107677"/>
                </a:lnTo>
                <a:lnTo>
                  <a:pt x="9166" y="108952"/>
                </a:lnTo>
                <a:lnTo>
                  <a:pt x="6646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6822" y="112663"/>
                </a:lnTo>
                <a:lnTo>
                  <a:pt x="96543" y="84414"/>
                </a:lnTo>
                <a:lnTo>
                  <a:pt x="93220" y="84414"/>
                </a:lnTo>
                <a:lnTo>
                  <a:pt x="89619" y="91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62727" y="2438254"/>
            <a:ext cx="43883" cy="99409"/>
          </a:xfrm>
          <a:custGeom>
            <a:avLst/>
            <a:gdLst/>
            <a:ahLst/>
            <a:cxnLst/>
            <a:rect l="l" t="t" r="r" b="b"/>
            <a:pathLst>
              <a:path w="48271" h="112663">
                <a:moveTo>
                  <a:pt x="39021" y="108924"/>
                </a:moveTo>
                <a:lnTo>
                  <a:pt x="34867" y="106598"/>
                </a:lnTo>
                <a:lnTo>
                  <a:pt x="32430" y="102194"/>
                </a:lnTo>
                <a:lnTo>
                  <a:pt x="32070" y="98427"/>
                </a:lnTo>
                <a:lnTo>
                  <a:pt x="32070" y="13182"/>
                </a:lnTo>
                <a:lnTo>
                  <a:pt x="32762" y="8917"/>
                </a:lnTo>
                <a:lnTo>
                  <a:pt x="34147" y="7145"/>
                </a:lnTo>
                <a:lnTo>
                  <a:pt x="36252" y="4430"/>
                </a:lnTo>
                <a:lnTo>
                  <a:pt x="39603" y="3073"/>
                </a:lnTo>
                <a:lnTo>
                  <a:pt x="48271" y="3073"/>
                </a:lnTo>
                <a:lnTo>
                  <a:pt x="48271" y="0"/>
                </a:lnTo>
                <a:lnTo>
                  <a:pt x="0" y="0"/>
                </a:lnTo>
                <a:lnTo>
                  <a:pt x="0" y="3073"/>
                </a:lnTo>
                <a:lnTo>
                  <a:pt x="6646" y="3073"/>
                </a:lnTo>
                <a:lnTo>
                  <a:pt x="9194" y="3738"/>
                </a:lnTo>
                <a:lnTo>
                  <a:pt x="13348" y="6064"/>
                </a:lnTo>
                <a:lnTo>
                  <a:pt x="15758" y="10468"/>
                </a:lnTo>
                <a:lnTo>
                  <a:pt x="16118" y="14234"/>
                </a:lnTo>
                <a:lnTo>
                  <a:pt x="16118" y="99480"/>
                </a:lnTo>
                <a:lnTo>
                  <a:pt x="15453" y="103745"/>
                </a:lnTo>
                <a:lnTo>
                  <a:pt x="14124" y="105517"/>
                </a:lnTo>
                <a:lnTo>
                  <a:pt x="12019" y="108231"/>
                </a:lnTo>
                <a:lnTo>
                  <a:pt x="864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48271" y="112663"/>
                </a:lnTo>
                <a:lnTo>
                  <a:pt x="48271" y="109589"/>
                </a:lnTo>
                <a:lnTo>
                  <a:pt x="41542" y="109589"/>
                </a:lnTo>
                <a:lnTo>
                  <a:pt x="39021" y="108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12776" y="2438254"/>
            <a:ext cx="85954" cy="99409"/>
          </a:xfrm>
          <a:custGeom>
            <a:avLst/>
            <a:gdLst/>
            <a:ahLst/>
            <a:cxnLst/>
            <a:rect l="l" t="t" r="r" b="b"/>
            <a:pathLst>
              <a:path w="94549" h="112663">
                <a:moveTo>
                  <a:pt x="38966" y="93138"/>
                </a:moveTo>
                <a:lnTo>
                  <a:pt x="38966" y="99452"/>
                </a:lnTo>
                <a:lnTo>
                  <a:pt x="38357" y="103496"/>
                </a:lnTo>
                <a:lnTo>
                  <a:pt x="37138" y="105268"/>
                </a:lnTo>
                <a:lnTo>
                  <a:pt x="35144" y="108149"/>
                </a:lnTo>
                <a:lnTo>
                  <a:pt x="31765" y="109589"/>
                </a:lnTo>
                <a:lnTo>
                  <a:pt x="23014" y="109589"/>
                </a:lnTo>
                <a:lnTo>
                  <a:pt x="23014" y="112663"/>
                </a:lnTo>
                <a:lnTo>
                  <a:pt x="70787" y="112663"/>
                </a:lnTo>
                <a:lnTo>
                  <a:pt x="70787" y="109589"/>
                </a:lnTo>
                <a:lnTo>
                  <a:pt x="62506" y="109589"/>
                </a:lnTo>
                <a:lnTo>
                  <a:pt x="59266" y="108426"/>
                </a:lnTo>
                <a:lnTo>
                  <a:pt x="57161" y="106099"/>
                </a:lnTo>
                <a:lnTo>
                  <a:pt x="55666" y="104382"/>
                </a:lnTo>
                <a:lnTo>
                  <a:pt x="54918" y="100061"/>
                </a:lnTo>
                <a:lnTo>
                  <a:pt x="54918" y="7062"/>
                </a:lnTo>
                <a:lnTo>
                  <a:pt x="75440" y="7062"/>
                </a:lnTo>
                <a:lnTo>
                  <a:pt x="79192" y="7823"/>
                </a:lnTo>
                <a:lnTo>
                  <a:pt x="82045" y="9346"/>
                </a:lnTo>
                <a:lnTo>
                  <a:pt x="84898" y="10869"/>
                </a:lnTo>
                <a:lnTo>
                  <a:pt x="87182" y="13237"/>
                </a:lnTo>
                <a:lnTo>
                  <a:pt x="88899" y="16450"/>
                </a:lnTo>
                <a:lnTo>
                  <a:pt x="89952" y="18444"/>
                </a:lnTo>
                <a:lnTo>
                  <a:pt x="90783" y="21768"/>
                </a:lnTo>
                <a:lnTo>
                  <a:pt x="91392" y="26420"/>
                </a:lnTo>
                <a:lnTo>
                  <a:pt x="94549" y="26420"/>
                </a:lnTo>
                <a:lnTo>
                  <a:pt x="93303" y="0"/>
                </a:lnTo>
                <a:lnTo>
                  <a:pt x="1329" y="0"/>
                </a:lnTo>
                <a:lnTo>
                  <a:pt x="0" y="26420"/>
                </a:lnTo>
                <a:lnTo>
                  <a:pt x="3157" y="26420"/>
                </a:lnTo>
                <a:lnTo>
                  <a:pt x="3544" y="21324"/>
                </a:lnTo>
                <a:lnTo>
                  <a:pt x="4763" y="17281"/>
                </a:lnTo>
                <a:lnTo>
                  <a:pt x="6812" y="14290"/>
                </a:lnTo>
                <a:lnTo>
                  <a:pt x="8862" y="11299"/>
                </a:lnTo>
                <a:lnTo>
                  <a:pt x="11327" y="9277"/>
                </a:lnTo>
                <a:lnTo>
                  <a:pt x="14207" y="8224"/>
                </a:lnTo>
                <a:lnTo>
                  <a:pt x="16422" y="7449"/>
                </a:lnTo>
                <a:lnTo>
                  <a:pt x="20161" y="7062"/>
                </a:lnTo>
                <a:lnTo>
                  <a:pt x="38966" y="7062"/>
                </a:lnTo>
                <a:lnTo>
                  <a:pt x="38966" y="93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14538" y="2435980"/>
            <a:ext cx="71829" cy="103954"/>
          </a:xfrm>
          <a:custGeom>
            <a:avLst/>
            <a:gdLst/>
            <a:ahLst/>
            <a:cxnLst/>
            <a:rect l="l" t="t" r="r" b="b"/>
            <a:pathLst>
              <a:path w="79012" h="117815">
                <a:moveTo>
                  <a:pt x="64813" y="42573"/>
                </a:moveTo>
                <a:lnTo>
                  <a:pt x="72989" y="35726"/>
                </a:lnTo>
                <a:lnTo>
                  <a:pt x="77005" y="31295"/>
                </a:lnTo>
                <a:lnTo>
                  <a:pt x="79012" y="26144"/>
                </a:lnTo>
                <a:lnTo>
                  <a:pt x="79012" y="14567"/>
                </a:lnTo>
                <a:lnTo>
                  <a:pt x="76935" y="9762"/>
                </a:lnTo>
                <a:lnTo>
                  <a:pt x="72781" y="5857"/>
                </a:lnTo>
                <a:lnTo>
                  <a:pt x="68627" y="1952"/>
                </a:lnTo>
                <a:lnTo>
                  <a:pt x="63254" y="0"/>
                </a:lnTo>
                <a:lnTo>
                  <a:pt x="49739" y="0"/>
                </a:lnTo>
                <a:lnTo>
                  <a:pt x="43563" y="1938"/>
                </a:lnTo>
                <a:lnTo>
                  <a:pt x="41874" y="17724"/>
                </a:lnTo>
                <a:lnTo>
                  <a:pt x="43106" y="14443"/>
                </a:lnTo>
                <a:lnTo>
                  <a:pt x="45571" y="11091"/>
                </a:lnTo>
                <a:lnTo>
                  <a:pt x="48036" y="7741"/>
                </a:lnTo>
                <a:lnTo>
                  <a:pt x="51678" y="6065"/>
                </a:lnTo>
                <a:lnTo>
                  <a:pt x="60152" y="6065"/>
                </a:lnTo>
                <a:lnTo>
                  <a:pt x="63213" y="7367"/>
                </a:lnTo>
                <a:lnTo>
                  <a:pt x="65677" y="9970"/>
                </a:lnTo>
                <a:lnTo>
                  <a:pt x="68142" y="12573"/>
                </a:lnTo>
                <a:lnTo>
                  <a:pt x="69375" y="15869"/>
                </a:lnTo>
                <a:lnTo>
                  <a:pt x="69375" y="24953"/>
                </a:lnTo>
                <a:lnTo>
                  <a:pt x="67672" y="29578"/>
                </a:lnTo>
                <a:lnTo>
                  <a:pt x="64265" y="33732"/>
                </a:lnTo>
                <a:lnTo>
                  <a:pt x="60859" y="37887"/>
                </a:lnTo>
                <a:lnTo>
                  <a:pt x="55721" y="41598"/>
                </a:lnTo>
                <a:lnTo>
                  <a:pt x="52148" y="50023"/>
                </a:lnTo>
                <a:lnTo>
                  <a:pt x="64813" y="42573"/>
                </a:lnTo>
                <a:close/>
              </a:path>
              <a:path w="79012" h="117815">
                <a:moveTo>
                  <a:pt x="77600" y="89483"/>
                </a:moveTo>
                <a:lnTo>
                  <a:pt x="80186" y="86155"/>
                </a:lnTo>
                <a:lnTo>
                  <a:pt x="87454" y="75801"/>
                </a:lnTo>
                <a:lnTo>
                  <a:pt x="94051" y="64806"/>
                </a:lnTo>
                <a:lnTo>
                  <a:pt x="98925" y="55999"/>
                </a:lnTo>
                <a:lnTo>
                  <a:pt x="102511" y="50723"/>
                </a:lnTo>
                <a:lnTo>
                  <a:pt x="104810" y="48979"/>
                </a:lnTo>
                <a:lnTo>
                  <a:pt x="107109" y="47234"/>
                </a:lnTo>
                <a:lnTo>
                  <a:pt x="110668" y="46167"/>
                </a:lnTo>
                <a:lnTo>
                  <a:pt x="115486" y="45780"/>
                </a:lnTo>
                <a:lnTo>
                  <a:pt x="115486" y="42705"/>
                </a:lnTo>
                <a:lnTo>
                  <a:pt x="80591" y="42705"/>
                </a:lnTo>
                <a:lnTo>
                  <a:pt x="80591" y="45780"/>
                </a:lnTo>
                <a:lnTo>
                  <a:pt x="82862" y="46057"/>
                </a:lnTo>
                <a:lnTo>
                  <a:pt x="84607" y="46943"/>
                </a:lnTo>
                <a:lnTo>
                  <a:pt x="85825" y="48438"/>
                </a:lnTo>
                <a:lnTo>
                  <a:pt x="87487" y="50432"/>
                </a:lnTo>
                <a:lnTo>
                  <a:pt x="88318" y="52704"/>
                </a:lnTo>
                <a:lnTo>
                  <a:pt x="88318" y="55252"/>
                </a:lnTo>
                <a:lnTo>
                  <a:pt x="87566" y="60958"/>
                </a:lnTo>
                <a:lnTo>
                  <a:pt x="82817" y="71991"/>
                </a:lnTo>
                <a:lnTo>
                  <a:pt x="73695" y="84664"/>
                </a:lnTo>
                <a:lnTo>
                  <a:pt x="72161" y="82553"/>
                </a:lnTo>
                <a:lnTo>
                  <a:pt x="65156" y="72401"/>
                </a:lnTo>
                <a:lnTo>
                  <a:pt x="58329" y="61639"/>
                </a:lnTo>
                <a:lnTo>
                  <a:pt x="51678" y="50266"/>
                </a:lnTo>
                <a:lnTo>
                  <a:pt x="52148" y="50023"/>
                </a:lnTo>
                <a:lnTo>
                  <a:pt x="55721" y="41598"/>
                </a:lnTo>
                <a:lnTo>
                  <a:pt x="48853" y="44866"/>
                </a:lnTo>
                <a:lnTo>
                  <a:pt x="46084" y="38330"/>
                </a:lnTo>
                <a:lnTo>
                  <a:pt x="44228" y="33386"/>
                </a:lnTo>
                <a:lnTo>
                  <a:pt x="43286" y="30035"/>
                </a:lnTo>
                <a:lnTo>
                  <a:pt x="42345" y="26684"/>
                </a:lnTo>
                <a:lnTo>
                  <a:pt x="41874" y="23651"/>
                </a:lnTo>
                <a:lnTo>
                  <a:pt x="41874" y="17724"/>
                </a:lnTo>
                <a:lnTo>
                  <a:pt x="43563" y="1938"/>
                </a:lnTo>
                <a:lnTo>
                  <a:pt x="38135" y="5816"/>
                </a:lnTo>
                <a:lnTo>
                  <a:pt x="40600" y="64640"/>
                </a:lnTo>
                <a:lnTo>
                  <a:pt x="43702" y="70345"/>
                </a:lnTo>
                <a:lnTo>
                  <a:pt x="46527" y="74942"/>
                </a:lnTo>
                <a:lnTo>
                  <a:pt x="52799" y="84359"/>
                </a:lnTo>
                <a:lnTo>
                  <a:pt x="61731" y="96794"/>
                </a:lnTo>
                <a:lnTo>
                  <a:pt x="56137" y="101336"/>
                </a:lnTo>
                <a:lnTo>
                  <a:pt x="51719" y="104299"/>
                </a:lnTo>
                <a:lnTo>
                  <a:pt x="48479" y="105684"/>
                </a:lnTo>
                <a:lnTo>
                  <a:pt x="45239" y="107069"/>
                </a:lnTo>
                <a:lnTo>
                  <a:pt x="41874" y="107761"/>
                </a:lnTo>
                <a:lnTo>
                  <a:pt x="31904" y="107761"/>
                </a:lnTo>
                <a:lnTo>
                  <a:pt x="26753" y="105518"/>
                </a:lnTo>
                <a:lnTo>
                  <a:pt x="22931" y="101031"/>
                </a:lnTo>
                <a:lnTo>
                  <a:pt x="19109" y="96545"/>
                </a:lnTo>
                <a:lnTo>
                  <a:pt x="17198" y="91338"/>
                </a:lnTo>
                <a:lnTo>
                  <a:pt x="17198" y="80038"/>
                </a:lnTo>
                <a:lnTo>
                  <a:pt x="18874" y="75053"/>
                </a:lnTo>
                <a:lnTo>
                  <a:pt x="24996" y="57717"/>
                </a:lnTo>
                <a:lnTo>
                  <a:pt x="14356" y="65451"/>
                </a:lnTo>
                <a:lnTo>
                  <a:pt x="7228" y="72990"/>
                </a:lnTo>
                <a:lnTo>
                  <a:pt x="2409" y="79665"/>
                </a:lnTo>
                <a:lnTo>
                  <a:pt x="0" y="86353"/>
                </a:lnTo>
                <a:lnTo>
                  <a:pt x="0" y="99813"/>
                </a:lnTo>
                <a:lnTo>
                  <a:pt x="2686" y="105629"/>
                </a:lnTo>
                <a:lnTo>
                  <a:pt x="8059" y="110503"/>
                </a:lnTo>
                <a:lnTo>
                  <a:pt x="13431" y="115378"/>
                </a:lnTo>
                <a:lnTo>
                  <a:pt x="20687" y="117815"/>
                </a:lnTo>
                <a:lnTo>
                  <a:pt x="36086" y="117815"/>
                </a:lnTo>
                <a:lnTo>
                  <a:pt x="41971" y="116638"/>
                </a:lnTo>
                <a:lnTo>
                  <a:pt x="47482" y="114283"/>
                </a:lnTo>
                <a:lnTo>
                  <a:pt x="52993" y="111930"/>
                </a:lnTo>
                <a:lnTo>
                  <a:pt x="59183" y="107706"/>
                </a:lnTo>
                <a:lnTo>
                  <a:pt x="66051" y="101613"/>
                </a:lnTo>
                <a:lnTo>
                  <a:pt x="71590" y="107485"/>
                </a:lnTo>
                <a:lnTo>
                  <a:pt x="76700" y="111652"/>
                </a:lnTo>
                <a:lnTo>
                  <a:pt x="81380" y="114117"/>
                </a:lnTo>
                <a:lnTo>
                  <a:pt x="86061" y="116582"/>
                </a:lnTo>
                <a:lnTo>
                  <a:pt x="90672" y="117815"/>
                </a:lnTo>
                <a:lnTo>
                  <a:pt x="101251" y="117815"/>
                </a:lnTo>
                <a:lnTo>
                  <a:pt x="106541" y="115959"/>
                </a:lnTo>
                <a:lnTo>
                  <a:pt x="111083" y="112248"/>
                </a:lnTo>
                <a:lnTo>
                  <a:pt x="115625" y="108536"/>
                </a:lnTo>
                <a:lnTo>
                  <a:pt x="118921" y="102776"/>
                </a:lnTo>
                <a:lnTo>
                  <a:pt x="120970" y="94966"/>
                </a:lnTo>
                <a:lnTo>
                  <a:pt x="117896" y="92723"/>
                </a:lnTo>
                <a:lnTo>
                  <a:pt x="116788" y="96766"/>
                </a:lnTo>
                <a:lnTo>
                  <a:pt x="114905" y="99827"/>
                </a:lnTo>
                <a:lnTo>
                  <a:pt x="112246" y="101904"/>
                </a:lnTo>
                <a:lnTo>
                  <a:pt x="109587" y="103981"/>
                </a:lnTo>
                <a:lnTo>
                  <a:pt x="106347" y="105019"/>
                </a:lnTo>
                <a:lnTo>
                  <a:pt x="98593" y="105019"/>
                </a:lnTo>
                <a:lnTo>
                  <a:pt x="94688" y="103871"/>
                </a:lnTo>
                <a:lnTo>
                  <a:pt x="90810" y="101572"/>
                </a:lnTo>
                <a:lnTo>
                  <a:pt x="86933" y="99273"/>
                </a:lnTo>
                <a:lnTo>
                  <a:pt x="82530" y="95243"/>
                </a:lnTo>
                <a:lnTo>
                  <a:pt x="77600" y="89483"/>
                </a:lnTo>
                <a:close/>
              </a:path>
              <a:path w="79012" h="117815">
                <a:moveTo>
                  <a:pt x="27667" y="27501"/>
                </a:moveTo>
                <a:lnTo>
                  <a:pt x="27667" y="30880"/>
                </a:lnTo>
                <a:lnTo>
                  <a:pt x="28137" y="34411"/>
                </a:lnTo>
                <a:lnTo>
                  <a:pt x="29079" y="38094"/>
                </a:lnTo>
                <a:lnTo>
                  <a:pt x="30021" y="41778"/>
                </a:lnTo>
                <a:lnTo>
                  <a:pt x="31793" y="46500"/>
                </a:lnTo>
                <a:lnTo>
                  <a:pt x="34396" y="52261"/>
                </a:lnTo>
                <a:lnTo>
                  <a:pt x="24996" y="57717"/>
                </a:lnTo>
                <a:lnTo>
                  <a:pt x="18874" y="75053"/>
                </a:lnTo>
                <a:lnTo>
                  <a:pt x="22225" y="70456"/>
                </a:lnTo>
                <a:lnTo>
                  <a:pt x="25576" y="65858"/>
                </a:lnTo>
                <a:lnTo>
                  <a:pt x="30574" y="61649"/>
                </a:lnTo>
                <a:lnTo>
                  <a:pt x="37221" y="57827"/>
                </a:lnTo>
                <a:lnTo>
                  <a:pt x="40600" y="64640"/>
                </a:lnTo>
                <a:lnTo>
                  <a:pt x="38135" y="5816"/>
                </a:lnTo>
                <a:lnTo>
                  <a:pt x="31156" y="10801"/>
                </a:lnTo>
                <a:lnTo>
                  <a:pt x="27667" y="18029"/>
                </a:lnTo>
                <a:lnTo>
                  <a:pt x="27667" y="27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71346" y="2438254"/>
            <a:ext cx="88068" cy="99409"/>
          </a:xfrm>
          <a:custGeom>
            <a:avLst/>
            <a:gdLst/>
            <a:ahLst/>
            <a:cxnLst/>
            <a:rect l="l" t="t" r="r" b="b"/>
            <a:pathLst>
              <a:path w="96875" h="112663">
                <a:moveTo>
                  <a:pt x="16201" y="99064"/>
                </a:moveTo>
                <a:lnTo>
                  <a:pt x="15619" y="103163"/>
                </a:lnTo>
                <a:lnTo>
                  <a:pt x="14456" y="104936"/>
                </a:lnTo>
                <a:lnTo>
                  <a:pt x="12407" y="108038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7238" y="112663"/>
                </a:lnTo>
                <a:lnTo>
                  <a:pt x="96875" y="82087"/>
                </a:lnTo>
                <a:lnTo>
                  <a:pt x="94134" y="81506"/>
                </a:lnTo>
                <a:lnTo>
                  <a:pt x="91253" y="88485"/>
                </a:lnTo>
                <a:lnTo>
                  <a:pt x="88373" y="93595"/>
                </a:lnTo>
                <a:lnTo>
                  <a:pt x="85493" y="96835"/>
                </a:lnTo>
                <a:lnTo>
                  <a:pt x="82613" y="100075"/>
                </a:lnTo>
                <a:lnTo>
                  <a:pt x="79428" y="102332"/>
                </a:lnTo>
                <a:lnTo>
                  <a:pt x="75938" y="103606"/>
                </a:lnTo>
                <a:lnTo>
                  <a:pt x="72449" y="104880"/>
                </a:lnTo>
                <a:lnTo>
                  <a:pt x="66384" y="105517"/>
                </a:lnTo>
                <a:lnTo>
                  <a:pt x="42262" y="105517"/>
                </a:lnTo>
                <a:lnTo>
                  <a:pt x="37941" y="105241"/>
                </a:lnTo>
                <a:lnTo>
                  <a:pt x="33482" y="102111"/>
                </a:lnTo>
                <a:lnTo>
                  <a:pt x="32153" y="97236"/>
                </a:lnTo>
                <a:lnTo>
                  <a:pt x="32153" y="15148"/>
                </a:lnTo>
                <a:lnTo>
                  <a:pt x="32596" y="10911"/>
                </a:lnTo>
                <a:lnTo>
                  <a:pt x="34369" y="7366"/>
                </a:lnTo>
                <a:lnTo>
                  <a:pt x="38426" y="4735"/>
                </a:lnTo>
                <a:lnTo>
                  <a:pt x="40835" y="3572"/>
                </a:lnTo>
                <a:lnTo>
                  <a:pt x="45031" y="3018"/>
                </a:lnTo>
                <a:lnTo>
                  <a:pt x="51013" y="3073"/>
                </a:lnTo>
                <a:lnTo>
                  <a:pt x="51013" y="0"/>
                </a:lnTo>
                <a:lnTo>
                  <a:pt x="0" y="0"/>
                </a:lnTo>
                <a:lnTo>
                  <a:pt x="0" y="3073"/>
                </a:lnTo>
                <a:lnTo>
                  <a:pt x="8502" y="3073"/>
                </a:lnTo>
                <a:lnTo>
                  <a:pt x="11714" y="4292"/>
                </a:lnTo>
                <a:lnTo>
                  <a:pt x="13875" y="6729"/>
                </a:lnTo>
                <a:lnTo>
                  <a:pt x="15425" y="8502"/>
                </a:lnTo>
                <a:lnTo>
                  <a:pt x="16201" y="12905"/>
                </a:lnTo>
                <a:lnTo>
                  <a:pt x="16201" y="99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37825" y="2499880"/>
            <a:ext cx="23792" cy="39175"/>
          </a:xfrm>
          <a:custGeom>
            <a:avLst/>
            <a:gdLst/>
            <a:ahLst/>
            <a:cxnLst/>
            <a:rect l="l" t="t" r="r" b="b"/>
            <a:pathLst>
              <a:path w="26171" h="44398">
                <a:moveTo>
                  <a:pt x="13958" y="17728"/>
                </a:moveTo>
                <a:lnTo>
                  <a:pt x="14899" y="14820"/>
                </a:lnTo>
                <a:lnTo>
                  <a:pt x="16782" y="12161"/>
                </a:lnTo>
                <a:lnTo>
                  <a:pt x="18666" y="9503"/>
                </a:lnTo>
                <a:lnTo>
                  <a:pt x="21795" y="6955"/>
                </a:lnTo>
                <a:lnTo>
                  <a:pt x="26171" y="4517"/>
                </a:lnTo>
                <a:lnTo>
                  <a:pt x="23273" y="0"/>
                </a:lnTo>
                <a:lnTo>
                  <a:pt x="14331" y="4517"/>
                </a:lnTo>
                <a:lnTo>
                  <a:pt x="8709" y="7841"/>
                </a:lnTo>
                <a:lnTo>
                  <a:pt x="4763" y="11386"/>
                </a:lnTo>
                <a:lnTo>
                  <a:pt x="2492" y="15152"/>
                </a:lnTo>
                <a:lnTo>
                  <a:pt x="830" y="17866"/>
                </a:lnTo>
                <a:lnTo>
                  <a:pt x="0" y="21079"/>
                </a:lnTo>
                <a:lnTo>
                  <a:pt x="0" y="30661"/>
                </a:lnTo>
                <a:lnTo>
                  <a:pt x="1703" y="35397"/>
                </a:lnTo>
                <a:lnTo>
                  <a:pt x="5109" y="38998"/>
                </a:lnTo>
                <a:lnTo>
                  <a:pt x="8516" y="42598"/>
                </a:lnTo>
                <a:lnTo>
                  <a:pt x="12850" y="44398"/>
                </a:lnTo>
                <a:lnTo>
                  <a:pt x="18112" y="44398"/>
                </a:lnTo>
                <a:lnTo>
                  <a:pt x="17530" y="30814"/>
                </a:lnTo>
                <a:lnTo>
                  <a:pt x="15148" y="28183"/>
                </a:lnTo>
                <a:lnTo>
                  <a:pt x="13958" y="24873"/>
                </a:lnTo>
                <a:lnTo>
                  <a:pt x="13958" y="17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3289" y="2468509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6" y="7626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70083" y="2468457"/>
            <a:ext cx="58536" cy="71258"/>
          </a:xfrm>
          <a:custGeom>
            <a:avLst/>
            <a:gdLst/>
            <a:ahLst/>
            <a:cxnLst/>
            <a:rect l="l" t="t" r="r" b="b"/>
            <a:pathLst>
              <a:path w="64390" h="80759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2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6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2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40469" y="2468530"/>
            <a:ext cx="60197" cy="70524"/>
          </a:xfrm>
          <a:custGeom>
            <a:avLst/>
            <a:gdLst/>
            <a:ahLst/>
            <a:cxnLst/>
            <a:rect l="l" t="t" r="r" b="b"/>
            <a:pathLst>
              <a:path w="66217" h="79927">
                <a:moveTo>
                  <a:pt x="650" y="23568"/>
                </a:moveTo>
                <a:lnTo>
                  <a:pt x="1952" y="25008"/>
                </a:lnTo>
                <a:lnTo>
                  <a:pt x="3253" y="26448"/>
                </a:lnTo>
                <a:lnTo>
                  <a:pt x="4929" y="27168"/>
                </a:lnTo>
                <a:lnTo>
                  <a:pt x="9083" y="27168"/>
                </a:lnTo>
                <a:lnTo>
                  <a:pt x="10787" y="26476"/>
                </a:lnTo>
                <a:lnTo>
                  <a:pt x="12088" y="25091"/>
                </a:lnTo>
                <a:lnTo>
                  <a:pt x="13390" y="23706"/>
                </a:lnTo>
                <a:lnTo>
                  <a:pt x="14041" y="21740"/>
                </a:lnTo>
                <a:lnTo>
                  <a:pt x="14041" y="19192"/>
                </a:lnTo>
                <a:lnTo>
                  <a:pt x="13874" y="14374"/>
                </a:lnTo>
                <a:lnTo>
                  <a:pt x="13874" y="11936"/>
                </a:lnTo>
                <a:lnTo>
                  <a:pt x="14927" y="9776"/>
                </a:lnTo>
                <a:lnTo>
                  <a:pt x="17032" y="7892"/>
                </a:lnTo>
                <a:lnTo>
                  <a:pt x="19081" y="6009"/>
                </a:lnTo>
                <a:lnTo>
                  <a:pt x="21851" y="5068"/>
                </a:lnTo>
                <a:lnTo>
                  <a:pt x="29937" y="5068"/>
                </a:lnTo>
                <a:lnTo>
                  <a:pt x="33441" y="6480"/>
                </a:lnTo>
                <a:lnTo>
                  <a:pt x="35850" y="9305"/>
                </a:lnTo>
                <a:lnTo>
                  <a:pt x="38260" y="12130"/>
                </a:lnTo>
                <a:lnTo>
                  <a:pt x="39464" y="17336"/>
                </a:lnTo>
                <a:lnTo>
                  <a:pt x="39464" y="27916"/>
                </a:lnTo>
                <a:lnTo>
                  <a:pt x="33169" y="30265"/>
                </a:lnTo>
                <a:lnTo>
                  <a:pt x="20365" y="35529"/>
                </a:lnTo>
                <a:lnTo>
                  <a:pt x="23263" y="40046"/>
                </a:lnTo>
                <a:lnTo>
                  <a:pt x="25700" y="38662"/>
                </a:lnTo>
                <a:lnTo>
                  <a:pt x="31101" y="36308"/>
                </a:lnTo>
                <a:lnTo>
                  <a:pt x="39464" y="32984"/>
                </a:lnTo>
                <a:lnTo>
                  <a:pt x="39464" y="61981"/>
                </a:lnTo>
                <a:lnTo>
                  <a:pt x="32596" y="67520"/>
                </a:lnTo>
                <a:lnTo>
                  <a:pt x="27057" y="70290"/>
                </a:lnTo>
                <a:lnTo>
                  <a:pt x="19746" y="70290"/>
                </a:lnTo>
                <a:lnTo>
                  <a:pt x="17004" y="68974"/>
                </a:lnTo>
                <a:lnTo>
                  <a:pt x="14622" y="66343"/>
                </a:lnTo>
                <a:lnTo>
                  <a:pt x="15204" y="79927"/>
                </a:lnTo>
                <a:lnTo>
                  <a:pt x="18583" y="79927"/>
                </a:lnTo>
                <a:lnTo>
                  <a:pt x="21767" y="79235"/>
                </a:lnTo>
                <a:lnTo>
                  <a:pt x="24759" y="77850"/>
                </a:lnTo>
                <a:lnTo>
                  <a:pt x="26752" y="76909"/>
                </a:lnTo>
                <a:lnTo>
                  <a:pt x="31654" y="73419"/>
                </a:lnTo>
                <a:lnTo>
                  <a:pt x="39464" y="67382"/>
                </a:lnTo>
                <a:lnTo>
                  <a:pt x="39520" y="71924"/>
                </a:lnTo>
                <a:lnTo>
                  <a:pt x="40351" y="75136"/>
                </a:lnTo>
                <a:lnTo>
                  <a:pt x="41957" y="77019"/>
                </a:lnTo>
                <a:lnTo>
                  <a:pt x="43563" y="78903"/>
                </a:lnTo>
                <a:lnTo>
                  <a:pt x="45723" y="79844"/>
                </a:lnTo>
                <a:lnTo>
                  <a:pt x="54087" y="79844"/>
                </a:lnTo>
                <a:lnTo>
                  <a:pt x="60014" y="75690"/>
                </a:lnTo>
                <a:lnTo>
                  <a:pt x="66217" y="67382"/>
                </a:lnTo>
                <a:lnTo>
                  <a:pt x="66217" y="62729"/>
                </a:lnTo>
                <a:lnTo>
                  <a:pt x="62894" y="66052"/>
                </a:lnTo>
                <a:lnTo>
                  <a:pt x="60651" y="68074"/>
                </a:lnTo>
                <a:lnTo>
                  <a:pt x="58823" y="69182"/>
                </a:lnTo>
                <a:lnTo>
                  <a:pt x="57161" y="69376"/>
                </a:lnTo>
                <a:lnTo>
                  <a:pt x="54960" y="68545"/>
                </a:lnTo>
                <a:lnTo>
                  <a:pt x="53866" y="66897"/>
                </a:lnTo>
                <a:lnTo>
                  <a:pt x="53589" y="65263"/>
                </a:lnTo>
                <a:lnTo>
                  <a:pt x="53312" y="63629"/>
                </a:lnTo>
                <a:lnTo>
                  <a:pt x="53173" y="59184"/>
                </a:lnTo>
                <a:lnTo>
                  <a:pt x="53173" y="18721"/>
                </a:lnTo>
                <a:lnTo>
                  <a:pt x="52675" y="13847"/>
                </a:lnTo>
                <a:lnTo>
                  <a:pt x="51678" y="11465"/>
                </a:lnTo>
                <a:lnTo>
                  <a:pt x="50127" y="7810"/>
                </a:lnTo>
                <a:lnTo>
                  <a:pt x="47717" y="5123"/>
                </a:lnTo>
                <a:lnTo>
                  <a:pt x="44450" y="3406"/>
                </a:lnTo>
                <a:lnTo>
                  <a:pt x="40129" y="1135"/>
                </a:lnTo>
                <a:lnTo>
                  <a:pt x="34590" y="0"/>
                </a:lnTo>
                <a:lnTo>
                  <a:pt x="19026" y="0"/>
                </a:lnTo>
                <a:lnTo>
                  <a:pt x="12185" y="1994"/>
                </a:lnTo>
                <a:lnTo>
                  <a:pt x="7311" y="5982"/>
                </a:lnTo>
                <a:lnTo>
                  <a:pt x="2437" y="9969"/>
                </a:lnTo>
                <a:lnTo>
                  <a:pt x="0" y="14345"/>
                </a:lnTo>
                <a:lnTo>
                  <a:pt x="0" y="21602"/>
                </a:lnTo>
                <a:lnTo>
                  <a:pt x="650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07833" y="2468530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8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7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2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69"/>
                </a:lnTo>
                <a:lnTo>
                  <a:pt x="38287" y="57273"/>
                </a:lnTo>
                <a:lnTo>
                  <a:pt x="39630" y="60486"/>
                </a:lnTo>
                <a:lnTo>
                  <a:pt x="39630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1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1"/>
                </a:lnTo>
                <a:lnTo>
                  <a:pt x="4624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4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2"/>
                </a:lnTo>
                <a:lnTo>
                  <a:pt x="51927" y="57577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0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1"/>
                </a:lnTo>
                <a:lnTo>
                  <a:pt x="27860" y="4901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7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69301" y="2468509"/>
            <a:ext cx="116987" cy="71258"/>
          </a:xfrm>
          <a:custGeom>
            <a:avLst/>
            <a:gdLst/>
            <a:ahLst/>
            <a:cxnLst/>
            <a:rect l="l" t="t" r="r" b="b"/>
            <a:pathLst>
              <a:path w="128686" h="80759">
                <a:moveTo>
                  <a:pt x="14525" y="14772"/>
                </a:moveTo>
                <a:lnTo>
                  <a:pt x="18153" y="11199"/>
                </a:lnTo>
                <a:lnTo>
                  <a:pt x="21781" y="7626"/>
                </a:lnTo>
                <a:lnTo>
                  <a:pt x="25894" y="5840"/>
                </a:lnTo>
                <a:lnTo>
                  <a:pt x="32959" y="0"/>
                </a:lnTo>
                <a:lnTo>
                  <a:pt x="20387" y="3087"/>
                </a:lnTo>
                <a:lnTo>
                  <a:pt x="14525" y="14772"/>
                </a:lnTo>
                <a:close/>
              </a:path>
              <a:path w="128686" h="80759">
                <a:moveTo>
                  <a:pt x="32070" y="67157"/>
                </a:moveTo>
                <a:lnTo>
                  <a:pt x="25562" y="63944"/>
                </a:lnTo>
                <a:lnTo>
                  <a:pt x="20023" y="57519"/>
                </a:lnTo>
                <a:lnTo>
                  <a:pt x="18619" y="55758"/>
                </a:lnTo>
                <a:lnTo>
                  <a:pt x="13465" y="44864"/>
                </a:lnTo>
                <a:lnTo>
                  <a:pt x="11797" y="30932"/>
                </a:lnTo>
                <a:lnTo>
                  <a:pt x="64390" y="30932"/>
                </a:lnTo>
                <a:lnTo>
                  <a:pt x="64390" y="21515"/>
                </a:lnTo>
                <a:lnTo>
                  <a:pt x="61648" y="13996"/>
                </a:lnTo>
                <a:lnTo>
                  <a:pt x="56164" y="8374"/>
                </a:lnTo>
                <a:lnTo>
                  <a:pt x="50681" y="2752"/>
                </a:lnTo>
                <a:lnTo>
                  <a:pt x="43674" y="-58"/>
                </a:lnTo>
                <a:lnTo>
                  <a:pt x="32959" y="0"/>
                </a:lnTo>
                <a:lnTo>
                  <a:pt x="25894" y="5840"/>
                </a:lnTo>
                <a:lnTo>
                  <a:pt x="33482" y="5840"/>
                </a:lnTo>
                <a:lnTo>
                  <a:pt x="36349" y="6726"/>
                </a:lnTo>
                <a:lnTo>
                  <a:pt x="39090" y="8499"/>
                </a:lnTo>
                <a:lnTo>
                  <a:pt x="41832" y="10271"/>
                </a:lnTo>
                <a:lnTo>
                  <a:pt x="43895" y="12708"/>
                </a:lnTo>
                <a:lnTo>
                  <a:pt x="45280" y="15810"/>
                </a:lnTo>
                <a:lnTo>
                  <a:pt x="46167" y="17804"/>
                </a:lnTo>
                <a:lnTo>
                  <a:pt x="46748" y="21238"/>
                </a:lnTo>
                <a:lnTo>
                  <a:pt x="47025" y="26113"/>
                </a:lnTo>
                <a:lnTo>
                  <a:pt x="11797" y="26113"/>
                </a:lnTo>
                <a:lnTo>
                  <a:pt x="12407" y="19743"/>
                </a:lnTo>
                <a:lnTo>
                  <a:pt x="14525" y="14772"/>
                </a:lnTo>
                <a:lnTo>
                  <a:pt x="20387" y="3087"/>
                </a:lnTo>
                <a:lnTo>
                  <a:pt x="10011" y="10867"/>
                </a:lnTo>
                <a:lnTo>
                  <a:pt x="6286" y="15774"/>
                </a:lnTo>
                <a:lnTo>
                  <a:pt x="1571" y="27196"/>
                </a:lnTo>
                <a:lnTo>
                  <a:pt x="0" y="41318"/>
                </a:lnTo>
                <a:lnTo>
                  <a:pt x="257" y="46976"/>
                </a:lnTo>
                <a:lnTo>
                  <a:pt x="3296" y="59790"/>
                </a:lnTo>
                <a:lnTo>
                  <a:pt x="9762" y="70023"/>
                </a:lnTo>
                <a:lnTo>
                  <a:pt x="20687" y="78110"/>
                </a:lnTo>
                <a:lnTo>
                  <a:pt x="33233" y="80700"/>
                </a:lnTo>
                <a:lnTo>
                  <a:pt x="41652" y="80700"/>
                </a:lnTo>
                <a:lnTo>
                  <a:pt x="48659" y="77584"/>
                </a:lnTo>
                <a:lnTo>
                  <a:pt x="54253" y="71353"/>
                </a:lnTo>
                <a:lnTo>
                  <a:pt x="59848" y="65121"/>
                </a:lnTo>
                <a:lnTo>
                  <a:pt x="63226" y="58211"/>
                </a:lnTo>
                <a:lnTo>
                  <a:pt x="64390" y="50623"/>
                </a:lnTo>
                <a:lnTo>
                  <a:pt x="61814" y="48961"/>
                </a:lnTo>
                <a:lnTo>
                  <a:pt x="59321" y="55608"/>
                </a:lnTo>
                <a:lnTo>
                  <a:pt x="56233" y="60303"/>
                </a:lnTo>
                <a:lnTo>
                  <a:pt x="52550" y="63044"/>
                </a:lnTo>
                <a:lnTo>
                  <a:pt x="48867" y="65786"/>
                </a:lnTo>
                <a:lnTo>
                  <a:pt x="44533" y="67157"/>
                </a:lnTo>
                <a:lnTo>
                  <a:pt x="32070" y="67157"/>
                </a:lnTo>
                <a:close/>
              </a:path>
              <a:path w="128686" h="80759">
                <a:moveTo>
                  <a:pt x="99856" y="24"/>
                </a:moveTo>
                <a:lnTo>
                  <a:pt x="93044" y="24"/>
                </a:lnTo>
                <a:lnTo>
                  <a:pt x="87491" y="2129"/>
                </a:lnTo>
                <a:lnTo>
                  <a:pt x="83198" y="6338"/>
                </a:lnTo>
                <a:lnTo>
                  <a:pt x="78905" y="10548"/>
                </a:lnTo>
                <a:lnTo>
                  <a:pt x="76759" y="15782"/>
                </a:lnTo>
                <a:lnTo>
                  <a:pt x="76759" y="26861"/>
                </a:lnTo>
                <a:lnTo>
                  <a:pt x="78005" y="30849"/>
                </a:lnTo>
                <a:lnTo>
                  <a:pt x="80498" y="34006"/>
                </a:lnTo>
                <a:lnTo>
                  <a:pt x="82990" y="37219"/>
                </a:lnTo>
                <a:lnTo>
                  <a:pt x="88252" y="40819"/>
                </a:lnTo>
                <a:lnTo>
                  <a:pt x="96284" y="44807"/>
                </a:lnTo>
                <a:lnTo>
                  <a:pt x="104315" y="48795"/>
                </a:lnTo>
                <a:lnTo>
                  <a:pt x="109674" y="52091"/>
                </a:lnTo>
                <a:lnTo>
                  <a:pt x="112360" y="54694"/>
                </a:lnTo>
                <a:lnTo>
                  <a:pt x="115047" y="57297"/>
                </a:lnTo>
                <a:lnTo>
                  <a:pt x="116390" y="60510"/>
                </a:lnTo>
                <a:lnTo>
                  <a:pt x="116390" y="67489"/>
                </a:lnTo>
                <a:lnTo>
                  <a:pt x="115185" y="70189"/>
                </a:lnTo>
                <a:lnTo>
                  <a:pt x="112776" y="72433"/>
                </a:lnTo>
                <a:lnTo>
                  <a:pt x="110367" y="74676"/>
                </a:lnTo>
                <a:lnTo>
                  <a:pt x="107251" y="75798"/>
                </a:lnTo>
                <a:lnTo>
                  <a:pt x="98001" y="75798"/>
                </a:lnTo>
                <a:lnTo>
                  <a:pt x="93099" y="73832"/>
                </a:lnTo>
                <a:lnTo>
                  <a:pt x="88723" y="69899"/>
                </a:lnTo>
                <a:lnTo>
                  <a:pt x="84347" y="65966"/>
                </a:lnTo>
                <a:lnTo>
                  <a:pt x="81384" y="60123"/>
                </a:lnTo>
                <a:lnTo>
                  <a:pt x="79833" y="52368"/>
                </a:lnTo>
                <a:lnTo>
                  <a:pt x="77091" y="52368"/>
                </a:lnTo>
                <a:lnTo>
                  <a:pt x="77091" y="79537"/>
                </a:lnTo>
                <a:lnTo>
                  <a:pt x="79833" y="79537"/>
                </a:lnTo>
                <a:lnTo>
                  <a:pt x="80553" y="78097"/>
                </a:lnTo>
                <a:lnTo>
                  <a:pt x="81550" y="77377"/>
                </a:lnTo>
                <a:lnTo>
                  <a:pt x="83987" y="77377"/>
                </a:lnTo>
                <a:lnTo>
                  <a:pt x="85483" y="77654"/>
                </a:lnTo>
                <a:lnTo>
                  <a:pt x="87311" y="78207"/>
                </a:lnTo>
                <a:lnTo>
                  <a:pt x="93293" y="79869"/>
                </a:lnTo>
                <a:lnTo>
                  <a:pt x="98610" y="80700"/>
                </a:lnTo>
                <a:lnTo>
                  <a:pt x="109743" y="80700"/>
                </a:lnTo>
                <a:lnTo>
                  <a:pt x="115601" y="78581"/>
                </a:lnTo>
                <a:lnTo>
                  <a:pt x="120835" y="74344"/>
                </a:lnTo>
                <a:lnTo>
                  <a:pt x="126069" y="70107"/>
                </a:lnTo>
                <a:lnTo>
                  <a:pt x="128686" y="64526"/>
                </a:lnTo>
                <a:lnTo>
                  <a:pt x="128686" y="57602"/>
                </a:lnTo>
                <a:lnTo>
                  <a:pt x="128591" y="55602"/>
                </a:lnTo>
                <a:lnTo>
                  <a:pt x="123810" y="44641"/>
                </a:lnTo>
                <a:lnTo>
                  <a:pt x="111820" y="35917"/>
                </a:lnTo>
                <a:lnTo>
                  <a:pt x="99690" y="30018"/>
                </a:lnTo>
                <a:lnTo>
                  <a:pt x="94428" y="27470"/>
                </a:lnTo>
                <a:lnTo>
                  <a:pt x="90939" y="25060"/>
                </a:lnTo>
                <a:lnTo>
                  <a:pt x="89222" y="22789"/>
                </a:lnTo>
                <a:lnTo>
                  <a:pt x="87449" y="20574"/>
                </a:lnTo>
                <a:lnTo>
                  <a:pt x="86563" y="17915"/>
                </a:lnTo>
                <a:lnTo>
                  <a:pt x="86563" y="12321"/>
                </a:lnTo>
                <a:lnTo>
                  <a:pt x="87754" y="10050"/>
                </a:lnTo>
                <a:lnTo>
                  <a:pt x="90136" y="8000"/>
                </a:lnTo>
                <a:lnTo>
                  <a:pt x="92517" y="5951"/>
                </a:lnTo>
                <a:lnTo>
                  <a:pt x="95647" y="4926"/>
                </a:lnTo>
                <a:lnTo>
                  <a:pt x="104620" y="4926"/>
                </a:lnTo>
                <a:lnTo>
                  <a:pt x="108816" y="6394"/>
                </a:lnTo>
                <a:lnTo>
                  <a:pt x="112111" y="9330"/>
                </a:lnTo>
                <a:lnTo>
                  <a:pt x="115407" y="12265"/>
                </a:lnTo>
                <a:lnTo>
                  <a:pt x="118107" y="17804"/>
                </a:lnTo>
                <a:lnTo>
                  <a:pt x="120212" y="25947"/>
                </a:lnTo>
                <a:lnTo>
                  <a:pt x="122954" y="25947"/>
                </a:lnTo>
                <a:lnTo>
                  <a:pt x="122954" y="24"/>
                </a:lnTo>
                <a:lnTo>
                  <a:pt x="120212" y="24"/>
                </a:lnTo>
                <a:lnTo>
                  <a:pt x="118966" y="2212"/>
                </a:lnTo>
                <a:lnTo>
                  <a:pt x="117276" y="3181"/>
                </a:lnTo>
                <a:lnTo>
                  <a:pt x="115448" y="3181"/>
                </a:lnTo>
                <a:lnTo>
                  <a:pt x="113565" y="2766"/>
                </a:lnTo>
                <a:lnTo>
                  <a:pt x="110740" y="1935"/>
                </a:lnTo>
                <a:lnTo>
                  <a:pt x="106475" y="661"/>
                </a:lnTo>
                <a:lnTo>
                  <a:pt x="102847" y="24"/>
                </a:lnTo>
                <a:lnTo>
                  <a:pt x="99856" y="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35106" y="2472928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2"/>
                </a:lnTo>
                <a:lnTo>
                  <a:pt x="89647" y="6812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35106" y="247593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35106" y="249983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57701" y="25376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77000" y="2436201"/>
            <a:ext cx="90033" cy="126460"/>
          </a:xfrm>
          <a:custGeom>
            <a:avLst/>
            <a:gdLst/>
            <a:ahLst/>
            <a:cxnLst/>
            <a:rect l="l" t="t" r="r" b="b"/>
            <a:pathLst>
              <a:path w="99036" h="143321">
                <a:moveTo>
                  <a:pt x="27417" y="0"/>
                </a:move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3" y="13376"/>
                </a:lnTo>
                <a:lnTo>
                  <a:pt x="13501" y="14623"/>
                </a:lnTo>
                <a:lnTo>
                  <a:pt x="15231" y="16755"/>
                </a:lnTo>
                <a:lnTo>
                  <a:pt x="15619" y="18527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5" y="105947"/>
                </a:lnTo>
                <a:lnTo>
                  <a:pt x="13847" y="109741"/>
                </a:lnTo>
                <a:lnTo>
                  <a:pt x="10745" y="111347"/>
                </a:lnTo>
                <a:lnTo>
                  <a:pt x="7311" y="111805"/>
                </a:lnTo>
                <a:lnTo>
                  <a:pt x="1993" y="111916"/>
                </a:lnTo>
                <a:lnTo>
                  <a:pt x="1993" y="114990"/>
                </a:lnTo>
                <a:lnTo>
                  <a:pt x="44366" y="114990"/>
                </a:lnTo>
                <a:lnTo>
                  <a:pt x="44366" y="111916"/>
                </a:lnTo>
                <a:lnTo>
                  <a:pt x="39271" y="111805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9" y="109672"/>
                </a:lnTo>
                <a:lnTo>
                  <a:pt x="31475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close/>
              </a:path>
              <a:path w="99036" h="143321">
                <a:moveTo>
                  <a:pt x="75080" y="113300"/>
                </a:moveTo>
                <a:lnTo>
                  <a:pt x="76686" y="114906"/>
                </a:lnTo>
                <a:lnTo>
                  <a:pt x="78292" y="116513"/>
                </a:lnTo>
                <a:lnTo>
                  <a:pt x="80453" y="117316"/>
                </a:lnTo>
                <a:lnTo>
                  <a:pt x="84274" y="117316"/>
                </a:lnTo>
                <a:lnTo>
                  <a:pt x="86324" y="116568"/>
                </a:lnTo>
                <a:lnTo>
                  <a:pt x="88373" y="115460"/>
                </a:lnTo>
                <a:lnTo>
                  <a:pt x="90700" y="114906"/>
                </a:lnTo>
                <a:lnTo>
                  <a:pt x="91974" y="116374"/>
                </a:lnTo>
                <a:lnTo>
                  <a:pt x="92223" y="118313"/>
                </a:lnTo>
                <a:lnTo>
                  <a:pt x="92223" y="122744"/>
                </a:lnTo>
                <a:lnTo>
                  <a:pt x="90658" y="126940"/>
                </a:lnTo>
                <a:lnTo>
                  <a:pt x="87529" y="130900"/>
                </a:lnTo>
                <a:lnTo>
                  <a:pt x="84399" y="134861"/>
                </a:lnTo>
                <a:lnTo>
                  <a:pt x="79982" y="137783"/>
                </a:lnTo>
                <a:lnTo>
                  <a:pt x="74277" y="139666"/>
                </a:lnTo>
                <a:lnTo>
                  <a:pt x="74277" y="143321"/>
                </a:lnTo>
                <a:lnTo>
                  <a:pt x="82862" y="140497"/>
                </a:lnTo>
                <a:lnTo>
                  <a:pt x="89135" y="136633"/>
                </a:lnTo>
                <a:lnTo>
                  <a:pt x="93095" y="131731"/>
                </a:lnTo>
                <a:lnTo>
                  <a:pt x="97055" y="126829"/>
                </a:lnTo>
                <a:lnTo>
                  <a:pt x="99036" y="121525"/>
                </a:lnTo>
                <a:lnTo>
                  <a:pt x="99036" y="110558"/>
                </a:lnTo>
                <a:lnTo>
                  <a:pt x="97609" y="106335"/>
                </a:lnTo>
                <a:lnTo>
                  <a:pt x="94757" y="103150"/>
                </a:lnTo>
                <a:lnTo>
                  <a:pt x="91904" y="99965"/>
                </a:lnTo>
                <a:lnTo>
                  <a:pt x="88650" y="98372"/>
                </a:lnTo>
                <a:lnTo>
                  <a:pt x="82003" y="98372"/>
                </a:lnTo>
                <a:lnTo>
                  <a:pt x="79469" y="99342"/>
                </a:lnTo>
                <a:lnTo>
                  <a:pt x="77392" y="101280"/>
                </a:lnTo>
                <a:lnTo>
                  <a:pt x="75315" y="103219"/>
                </a:lnTo>
                <a:lnTo>
                  <a:pt x="74277" y="105545"/>
                </a:lnTo>
                <a:lnTo>
                  <a:pt x="74277" y="111084"/>
                </a:lnTo>
                <a:lnTo>
                  <a:pt x="75080" y="113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82178" y="2440348"/>
            <a:ext cx="64578" cy="62546"/>
          </a:xfrm>
          <a:custGeom>
            <a:avLst/>
            <a:gdLst/>
            <a:ahLst/>
            <a:cxnLst/>
            <a:rect l="l" t="t" r="r" b="b"/>
            <a:pathLst>
              <a:path w="71036" h="70885">
                <a:moveTo>
                  <a:pt x="0" y="35678"/>
                </a:moveTo>
                <a:lnTo>
                  <a:pt x="2" y="36166"/>
                </a:lnTo>
                <a:lnTo>
                  <a:pt x="2187" y="49572"/>
                </a:lnTo>
                <a:lnTo>
                  <a:pt x="8474" y="60063"/>
                </a:lnTo>
                <a:lnTo>
                  <a:pt x="14124" y="66184"/>
                </a:lnTo>
                <a:lnTo>
                  <a:pt x="14788" y="27120"/>
                </a:lnTo>
                <a:lnTo>
                  <a:pt x="14788" y="18368"/>
                </a:lnTo>
                <a:lnTo>
                  <a:pt x="18192" y="0"/>
                </a:lnTo>
                <a:lnTo>
                  <a:pt x="8474" y="9340"/>
                </a:lnTo>
                <a:lnTo>
                  <a:pt x="7142" y="11255"/>
                </a:lnTo>
                <a:lnTo>
                  <a:pt x="1785" y="22783"/>
                </a:lnTo>
                <a:lnTo>
                  <a:pt x="0" y="35678"/>
                </a:lnTo>
                <a:close/>
              </a:path>
              <a:path w="71036" h="70885">
                <a:moveTo>
                  <a:pt x="6978" y="112615"/>
                </a:moveTo>
                <a:lnTo>
                  <a:pt x="12160" y="112371"/>
                </a:lnTo>
                <a:lnTo>
                  <a:pt x="24569" y="109620"/>
                </a:lnTo>
                <a:lnTo>
                  <a:pt x="36141" y="103807"/>
                </a:lnTo>
                <a:lnTo>
                  <a:pt x="45865" y="96439"/>
                </a:lnTo>
                <a:lnTo>
                  <a:pt x="54681" y="87285"/>
                </a:lnTo>
                <a:lnTo>
                  <a:pt x="61814" y="76846"/>
                </a:lnTo>
                <a:lnTo>
                  <a:pt x="66500" y="66920"/>
                </a:lnTo>
                <a:lnTo>
                  <a:pt x="69902" y="54684"/>
                </a:lnTo>
                <a:lnTo>
                  <a:pt x="71036" y="41826"/>
                </a:lnTo>
                <a:lnTo>
                  <a:pt x="69830" y="29333"/>
                </a:lnTo>
                <a:lnTo>
                  <a:pt x="65789" y="17269"/>
                </a:lnTo>
                <a:lnTo>
                  <a:pt x="58906" y="6764"/>
                </a:lnTo>
                <a:lnTo>
                  <a:pt x="47578" y="-2044"/>
                </a:lnTo>
                <a:lnTo>
                  <a:pt x="35144" y="-4701"/>
                </a:lnTo>
                <a:lnTo>
                  <a:pt x="30124" y="-4353"/>
                </a:lnTo>
                <a:lnTo>
                  <a:pt x="18192" y="0"/>
                </a:lnTo>
                <a:lnTo>
                  <a:pt x="14788" y="18368"/>
                </a:lnTo>
                <a:lnTo>
                  <a:pt x="16644" y="11777"/>
                </a:lnTo>
                <a:lnTo>
                  <a:pt x="20355" y="7346"/>
                </a:lnTo>
                <a:lnTo>
                  <a:pt x="24066" y="2914"/>
                </a:lnTo>
                <a:lnTo>
                  <a:pt x="28387" y="699"/>
                </a:lnTo>
                <a:lnTo>
                  <a:pt x="37581" y="699"/>
                </a:lnTo>
                <a:lnTo>
                  <a:pt x="41389" y="2361"/>
                </a:lnTo>
                <a:lnTo>
                  <a:pt x="44740" y="5684"/>
                </a:lnTo>
                <a:lnTo>
                  <a:pt x="48091" y="9007"/>
                </a:lnTo>
                <a:lnTo>
                  <a:pt x="50681" y="13785"/>
                </a:lnTo>
                <a:lnTo>
                  <a:pt x="52509" y="20016"/>
                </a:lnTo>
                <a:lnTo>
                  <a:pt x="54336" y="26248"/>
                </a:lnTo>
                <a:lnTo>
                  <a:pt x="55250" y="32050"/>
                </a:lnTo>
                <a:lnTo>
                  <a:pt x="55250" y="41743"/>
                </a:lnTo>
                <a:lnTo>
                  <a:pt x="54752" y="47503"/>
                </a:lnTo>
                <a:lnTo>
                  <a:pt x="53755" y="54704"/>
                </a:lnTo>
                <a:lnTo>
                  <a:pt x="51096" y="56920"/>
                </a:lnTo>
                <a:lnTo>
                  <a:pt x="48022" y="58637"/>
                </a:lnTo>
                <a:lnTo>
                  <a:pt x="44533" y="59855"/>
                </a:lnTo>
                <a:lnTo>
                  <a:pt x="41043" y="61074"/>
                </a:lnTo>
                <a:lnTo>
                  <a:pt x="38024" y="61683"/>
                </a:lnTo>
                <a:lnTo>
                  <a:pt x="30214" y="61683"/>
                </a:lnTo>
                <a:lnTo>
                  <a:pt x="25783" y="59302"/>
                </a:lnTo>
                <a:lnTo>
                  <a:pt x="22183" y="54538"/>
                </a:lnTo>
                <a:lnTo>
                  <a:pt x="20704" y="52365"/>
                </a:lnTo>
                <a:lnTo>
                  <a:pt x="16267" y="41271"/>
                </a:lnTo>
                <a:lnTo>
                  <a:pt x="14788" y="27120"/>
                </a:lnTo>
                <a:lnTo>
                  <a:pt x="14124" y="66184"/>
                </a:lnTo>
                <a:lnTo>
                  <a:pt x="20909" y="69244"/>
                </a:lnTo>
                <a:lnTo>
                  <a:pt x="35864" y="69244"/>
                </a:lnTo>
                <a:lnTo>
                  <a:pt x="43729" y="66447"/>
                </a:lnTo>
                <a:lnTo>
                  <a:pt x="52426" y="60852"/>
                </a:lnTo>
                <a:lnTo>
                  <a:pt x="51430" y="64666"/>
                </a:lnTo>
                <a:lnTo>
                  <a:pt x="46876" y="76548"/>
                </a:lnTo>
                <a:lnTo>
                  <a:pt x="40337" y="87523"/>
                </a:lnTo>
                <a:lnTo>
                  <a:pt x="34549" y="95610"/>
                </a:lnTo>
                <a:lnTo>
                  <a:pt x="28553" y="101273"/>
                </a:lnTo>
                <a:lnTo>
                  <a:pt x="22349" y="104514"/>
                </a:lnTo>
                <a:lnTo>
                  <a:pt x="16145" y="107754"/>
                </a:lnTo>
                <a:lnTo>
                  <a:pt x="9443" y="109430"/>
                </a:lnTo>
                <a:lnTo>
                  <a:pt x="2243" y="109540"/>
                </a:lnTo>
                <a:lnTo>
                  <a:pt x="2243" y="112615"/>
                </a:lnTo>
                <a:lnTo>
                  <a:pt x="6978" y="112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38681" y="2436201"/>
            <a:ext cx="66240" cy="103220"/>
          </a:xfrm>
          <a:custGeom>
            <a:avLst/>
            <a:gdLst/>
            <a:ahLst/>
            <a:cxnLst/>
            <a:rect l="l" t="t" r="r" b="b"/>
            <a:pathLst>
              <a:path w="72864" h="116983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7"/>
                </a:lnTo>
                <a:lnTo>
                  <a:pt x="72468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799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3"/>
                </a:lnTo>
                <a:lnTo>
                  <a:pt x="5816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3" y="74739"/>
                </a:lnTo>
                <a:lnTo>
                  <a:pt x="4187" y="87021"/>
                </a:lnTo>
                <a:lnTo>
                  <a:pt x="9056" y="97957"/>
                </a:lnTo>
                <a:lnTo>
                  <a:pt x="14221" y="105640"/>
                </a:lnTo>
                <a:lnTo>
                  <a:pt x="24251" y="114148"/>
                </a:lnTo>
                <a:lnTo>
                  <a:pt x="22017" y="99369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399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6" y="10551"/>
                </a:lnTo>
                <a:lnTo>
                  <a:pt x="29522" y="7172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8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7" y="56936"/>
                </a:lnTo>
                <a:lnTo>
                  <a:pt x="56050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2"/>
                </a:lnTo>
                <a:lnTo>
                  <a:pt x="48659" y="105033"/>
                </a:lnTo>
                <a:lnTo>
                  <a:pt x="45446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3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58697" y="2523880"/>
            <a:ext cx="17548" cy="15541"/>
          </a:xfrm>
          <a:custGeom>
            <a:avLst/>
            <a:gdLst/>
            <a:ahLst/>
            <a:cxnLst/>
            <a:rect l="l" t="t" r="r" b="b"/>
            <a:pathLst>
              <a:path w="19303" h="17613">
                <a:moveTo>
                  <a:pt x="19303" y="17613"/>
                </a:moveTo>
                <a:lnTo>
                  <a:pt x="14124" y="12379"/>
                </a:lnTo>
                <a:lnTo>
                  <a:pt x="7865" y="12379"/>
                </a:lnTo>
                <a:lnTo>
                  <a:pt x="3157" y="8253"/>
                </a:lnTo>
                <a:lnTo>
                  <a:pt x="0" y="0"/>
                </a:lnTo>
                <a:lnTo>
                  <a:pt x="2234" y="14778"/>
                </a:lnTo>
                <a:lnTo>
                  <a:pt x="13874" y="17613"/>
                </a:lnTo>
                <a:lnTo>
                  <a:pt x="19303" y="17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63905" y="2436200"/>
            <a:ext cx="62539" cy="103514"/>
          </a:xfrm>
          <a:custGeom>
            <a:avLst/>
            <a:gdLst/>
            <a:ahLst/>
            <a:cxnLst/>
            <a:rect l="l" t="t" r="r" b="b"/>
            <a:pathLst>
              <a:path w="68793" h="117316">
                <a:moveTo>
                  <a:pt x="4736" y="117316"/>
                </a:moveTo>
                <a:lnTo>
                  <a:pt x="9917" y="117073"/>
                </a:lnTo>
                <a:lnTo>
                  <a:pt x="22326" y="114321"/>
                </a:lnTo>
                <a:lnTo>
                  <a:pt x="33898" y="108509"/>
                </a:lnTo>
                <a:lnTo>
                  <a:pt x="43622" y="101140"/>
                </a:lnTo>
                <a:lnTo>
                  <a:pt x="52438" y="91987"/>
                </a:lnTo>
                <a:lnTo>
                  <a:pt x="59571" y="81547"/>
                </a:lnTo>
                <a:lnTo>
                  <a:pt x="64256" y="71621"/>
                </a:lnTo>
                <a:lnTo>
                  <a:pt x="67659" y="59386"/>
                </a:lnTo>
                <a:lnTo>
                  <a:pt x="68793" y="46527"/>
                </a:lnTo>
                <a:lnTo>
                  <a:pt x="67587" y="34034"/>
                </a:lnTo>
                <a:lnTo>
                  <a:pt x="63546" y="21971"/>
                </a:lnTo>
                <a:lnTo>
                  <a:pt x="56663" y="11465"/>
                </a:lnTo>
                <a:lnTo>
                  <a:pt x="45335" y="2656"/>
                </a:lnTo>
                <a:lnTo>
                  <a:pt x="32901" y="0"/>
                </a:lnTo>
                <a:lnTo>
                  <a:pt x="27880" y="347"/>
                </a:lnTo>
                <a:lnTo>
                  <a:pt x="15949" y="4701"/>
                </a:lnTo>
                <a:lnTo>
                  <a:pt x="12546" y="23069"/>
                </a:lnTo>
                <a:lnTo>
                  <a:pt x="14401" y="16478"/>
                </a:lnTo>
                <a:lnTo>
                  <a:pt x="18112" y="12047"/>
                </a:lnTo>
                <a:lnTo>
                  <a:pt x="21823" y="7616"/>
                </a:lnTo>
                <a:lnTo>
                  <a:pt x="26143" y="5400"/>
                </a:lnTo>
                <a:lnTo>
                  <a:pt x="35338" y="5400"/>
                </a:lnTo>
                <a:lnTo>
                  <a:pt x="39146" y="7062"/>
                </a:lnTo>
                <a:lnTo>
                  <a:pt x="42497" y="10385"/>
                </a:lnTo>
                <a:lnTo>
                  <a:pt x="45848" y="13709"/>
                </a:lnTo>
                <a:lnTo>
                  <a:pt x="48438" y="18486"/>
                </a:lnTo>
                <a:lnTo>
                  <a:pt x="50266" y="24717"/>
                </a:lnTo>
                <a:lnTo>
                  <a:pt x="52093" y="30949"/>
                </a:lnTo>
                <a:lnTo>
                  <a:pt x="53007" y="36751"/>
                </a:lnTo>
                <a:lnTo>
                  <a:pt x="53007" y="46444"/>
                </a:lnTo>
                <a:lnTo>
                  <a:pt x="52509" y="52205"/>
                </a:lnTo>
                <a:lnTo>
                  <a:pt x="51512" y="59405"/>
                </a:lnTo>
                <a:lnTo>
                  <a:pt x="48853" y="61621"/>
                </a:lnTo>
                <a:lnTo>
                  <a:pt x="45779" y="63338"/>
                </a:lnTo>
                <a:lnTo>
                  <a:pt x="42289" y="64557"/>
                </a:lnTo>
                <a:lnTo>
                  <a:pt x="38800" y="65775"/>
                </a:lnTo>
                <a:lnTo>
                  <a:pt x="35781" y="66384"/>
                </a:lnTo>
                <a:lnTo>
                  <a:pt x="27971" y="66384"/>
                </a:lnTo>
                <a:lnTo>
                  <a:pt x="23540" y="64003"/>
                </a:lnTo>
                <a:lnTo>
                  <a:pt x="19940" y="59239"/>
                </a:lnTo>
                <a:lnTo>
                  <a:pt x="18461" y="57067"/>
                </a:lnTo>
                <a:lnTo>
                  <a:pt x="14024" y="45973"/>
                </a:lnTo>
                <a:lnTo>
                  <a:pt x="12546" y="31821"/>
                </a:lnTo>
                <a:lnTo>
                  <a:pt x="11881" y="70885"/>
                </a:lnTo>
                <a:lnTo>
                  <a:pt x="18666" y="73945"/>
                </a:lnTo>
                <a:lnTo>
                  <a:pt x="33621" y="73945"/>
                </a:lnTo>
                <a:lnTo>
                  <a:pt x="41487" y="71148"/>
                </a:lnTo>
                <a:lnTo>
                  <a:pt x="50182" y="65554"/>
                </a:lnTo>
                <a:lnTo>
                  <a:pt x="49186" y="69367"/>
                </a:lnTo>
                <a:lnTo>
                  <a:pt x="44633" y="81249"/>
                </a:lnTo>
                <a:lnTo>
                  <a:pt x="38094" y="92224"/>
                </a:lnTo>
                <a:lnTo>
                  <a:pt x="32306" y="100311"/>
                </a:lnTo>
                <a:lnTo>
                  <a:pt x="26310" y="105975"/>
                </a:lnTo>
                <a:lnTo>
                  <a:pt x="20106" y="109215"/>
                </a:lnTo>
                <a:lnTo>
                  <a:pt x="13902" y="112455"/>
                </a:lnTo>
                <a:lnTo>
                  <a:pt x="7200" y="114131"/>
                </a:lnTo>
                <a:lnTo>
                  <a:pt x="0" y="114242"/>
                </a:lnTo>
                <a:lnTo>
                  <a:pt x="0" y="117316"/>
                </a:lnTo>
                <a:lnTo>
                  <a:pt x="4736" y="11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61866" y="2440348"/>
            <a:ext cx="16538" cy="58398"/>
          </a:xfrm>
          <a:custGeom>
            <a:avLst/>
            <a:gdLst/>
            <a:ahLst/>
            <a:cxnLst/>
            <a:rect l="l" t="t" r="r" b="b"/>
            <a:pathLst>
              <a:path w="18192" h="66184">
                <a:moveTo>
                  <a:pt x="0" y="35678"/>
                </a:moveTo>
                <a:lnTo>
                  <a:pt x="2" y="36166"/>
                </a:lnTo>
                <a:lnTo>
                  <a:pt x="2187" y="49572"/>
                </a:lnTo>
                <a:lnTo>
                  <a:pt x="8474" y="60063"/>
                </a:lnTo>
                <a:lnTo>
                  <a:pt x="14124" y="66184"/>
                </a:lnTo>
                <a:lnTo>
                  <a:pt x="14789" y="27120"/>
                </a:lnTo>
                <a:lnTo>
                  <a:pt x="14789" y="18368"/>
                </a:lnTo>
                <a:lnTo>
                  <a:pt x="18192" y="0"/>
                </a:lnTo>
                <a:lnTo>
                  <a:pt x="8474" y="9340"/>
                </a:lnTo>
                <a:lnTo>
                  <a:pt x="7142" y="11255"/>
                </a:lnTo>
                <a:lnTo>
                  <a:pt x="1785" y="22783"/>
                </a:lnTo>
                <a:lnTo>
                  <a:pt x="0" y="35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68268" y="2679139"/>
            <a:ext cx="39049" cy="0"/>
          </a:xfrm>
          <a:custGeom>
            <a:avLst/>
            <a:gdLst/>
            <a:ahLst/>
            <a:cxnLst/>
            <a:rect l="l" t="t" r="r" b="b"/>
            <a:pathLst>
              <a:path w="42954">
                <a:moveTo>
                  <a:pt x="0" y="0"/>
                </a:moveTo>
                <a:lnTo>
                  <a:pt x="42954" y="0"/>
                </a:lnTo>
              </a:path>
            </a:pathLst>
          </a:custGeom>
          <a:ln w="138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60689" y="2643694"/>
            <a:ext cx="72585" cy="101241"/>
          </a:xfrm>
          <a:custGeom>
            <a:avLst/>
            <a:gdLst/>
            <a:ahLst/>
            <a:cxnLst/>
            <a:rect l="l" t="t" r="r" b="b"/>
            <a:pathLst>
              <a:path w="79843" h="114740">
                <a:moveTo>
                  <a:pt x="39880" y="114740"/>
                </a:moveTo>
                <a:lnTo>
                  <a:pt x="39880" y="111666"/>
                </a:lnTo>
                <a:lnTo>
                  <a:pt x="35726" y="111666"/>
                </a:lnTo>
                <a:lnTo>
                  <a:pt x="32859" y="111250"/>
                </a:lnTo>
                <a:lnTo>
                  <a:pt x="31281" y="110420"/>
                </a:lnTo>
                <a:lnTo>
                  <a:pt x="29702" y="109589"/>
                </a:lnTo>
                <a:lnTo>
                  <a:pt x="28594" y="108467"/>
                </a:lnTo>
                <a:lnTo>
                  <a:pt x="27957" y="107055"/>
                </a:lnTo>
                <a:lnTo>
                  <a:pt x="27320" y="105642"/>
                </a:lnTo>
                <a:lnTo>
                  <a:pt x="27002" y="102333"/>
                </a:lnTo>
                <a:lnTo>
                  <a:pt x="27002" y="23014"/>
                </a:lnTo>
                <a:lnTo>
                  <a:pt x="31599" y="18029"/>
                </a:lnTo>
                <a:lnTo>
                  <a:pt x="34895" y="15038"/>
                </a:lnTo>
                <a:lnTo>
                  <a:pt x="36889" y="14041"/>
                </a:lnTo>
                <a:lnTo>
                  <a:pt x="39492" y="12711"/>
                </a:lnTo>
                <a:lnTo>
                  <a:pt x="42123" y="12047"/>
                </a:lnTo>
                <a:lnTo>
                  <a:pt x="49656" y="12047"/>
                </a:lnTo>
                <a:lnTo>
                  <a:pt x="53866" y="14207"/>
                </a:lnTo>
                <a:lnTo>
                  <a:pt x="57411" y="18527"/>
                </a:lnTo>
                <a:lnTo>
                  <a:pt x="58721" y="20277"/>
                </a:lnTo>
                <a:lnTo>
                  <a:pt x="63471" y="31151"/>
                </a:lnTo>
                <a:lnTo>
                  <a:pt x="65054" y="45364"/>
                </a:lnTo>
                <a:lnTo>
                  <a:pt x="65054" y="55611"/>
                </a:lnTo>
                <a:lnTo>
                  <a:pt x="62811" y="63559"/>
                </a:lnTo>
                <a:lnTo>
                  <a:pt x="58324" y="69209"/>
                </a:lnTo>
                <a:lnTo>
                  <a:pt x="54890" y="73530"/>
                </a:lnTo>
                <a:lnTo>
                  <a:pt x="50404" y="75690"/>
                </a:lnTo>
                <a:lnTo>
                  <a:pt x="40268" y="75690"/>
                </a:lnTo>
                <a:lnTo>
                  <a:pt x="36460" y="74471"/>
                </a:lnTo>
                <a:lnTo>
                  <a:pt x="33441" y="72034"/>
                </a:lnTo>
                <a:lnTo>
                  <a:pt x="30422" y="69597"/>
                </a:lnTo>
                <a:lnTo>
                  <a:pt x="28525" y="66772"/>
                </a:lnTo>
                <a:lnTo>
                  <a:pt x="29771" y="76438"/>
                </a:lnTo>
                <a:lnTo>
                  <a:pt x="32264" y="78099"/>
                </a:lnTo>
                <a:lnTo>
                  <a:pt x="34479" y="78930"/>
                </a:lnTo>
                <a:lnTo>
                  <a:pt x="37470" y="80093"/>
                </a:lnTo>
                <a:lnTo>
                  <a:pt x="41015" y="80675"/>
                </a:lnTo>
                <a:lnTo>
                  <a:pt x="45439" y="80674"/>
                </a:lnTo>
                <a:lnTo>
                  <a:pt x="58168" y="77976"/>
                </a:lnTo>
                <a:lnTo>
                  <a:pt x="68544" y="70124"/>
                </a:lnTo>
                <a:lnTo>
                  <a:pt x="73709" y="62872"/>
                </a:lnTo>
                <a:lnTo>
                  <a:pt x="78310" y="51137"/>
                </a:lnTo>
                <a:lnTo>
                  <a:pt x="79843" y="37554"/>
                </a:lnTo>
                <a:lnTo>
                  <a:pt x="79616" y="32230"/>
                </a:lnTo>
                <a:lnTo>
                  <a:pt x="76708" y="19417"/>
                </a:lnTo>
                <a:lnTo>
                  <a:pt x="70455" y="8973"/>
                </a:lnTo>
                <a:lnTo>
                  <a:pt x="65359" y="2990"/>
                </a:lnTo>
                <a:lnTo>
                  <a:pt x="58989" y="0"/>
                </a:lnTo>
                <a:lnTo>
                  <a:pt x="46970" y="0"/>
                </a:lnTo>
                <a:lnTo>
                  <a:pt x="42802" y="1342"/>
                </a:lnTo>
                <a:lnTo>
                  <a:pt x="38841" y="4029"/>
                </a:lnTo>
                <a:lnTo>
                  <a:pt x="34881" y="6716"/>
                </a:lnTo>
                <a:lnTo>
                  <a:pt x="30934" y="11410"/>
                </a:lnTo>
                <a:lnTo>
                  <a:pt x="27002" y="18112"/>
                </a:lnTo>
                <a:lnTo>
                  <a:pt x="27002" y="332"/>
                </a:lnTo>
                <a:lnTo>
                  <a:pt x="23845" y="332"/>
                </a:lnTo>
                <a:lnTo>
                  <a:pt x="415" y="9803"/>
                </a:lnTo>
                <a:lnTo>
                  <a:pt x="1412" y="12462"/>
                </a:lnTo>
                <a:lnTo>
                  <a:pt x="3461" y="11687"/>
                </a:lnTo>
                <a:lnTo>
                  <a:pt x="5151" y="11299"/>
                </a:lnTo>
                <a:lnTo>
                  <a:pt x="8142" y="11299"/>
                </a:lnTo>
                <a:lnTo>
                  <a:pt x="10427" y="12296"/>
                </a:lnTo>
                <a:lnTo>
                  <a:pt x="12102" y="13957"/>
                </a:lnTo>
                <a:lnTo>
                  <a:pt x="12988" y="16616"/>
                </a:lnTo>
                <a:lnTo>
                  <a:pt x="13210" y="19746"/>
                </a:lnTo>
                <a:lnTo>
                  <a:pt x="13210" y="102166"/>
                </a:lnTo>
                <a:lnTo>
                  <a:pt x="12919" y="105615"/>
                </a:lnTo>
                <a:lnTo>
                  <a:pt x="9886" y="109921"/>
                </a:lnTo>
                <a:lnTo>
                  <a:pt x="5123" y="111721"/>
                </a:lnTo>
                <a:lnTo>
                  <a:pt x="0" y="111666"/>
                </a:lnTo>
                <a:lnTo>
                  <a:pt x="0" y="114740"/>
                </a:lnTo>
                <a:lnTo>
                  <a:pt x="39880" y="114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385237" y="2694498"/>
            <a:ext cx="2517" cy="16641"/>
          </a:xfrm>
          <a:custGeom>
            <a:avLst/>
            <a:gdLst/>
            <a:ahLst/>
            <a:cxnLst/>
            <a:rect l="l" t="t" r="r" b="b"/>
            <a:pathLst>
              <a:path w="2769" h="18860">
                <a:moveTo>
                  <a:pt x="0" y="0"/>
                </a:moveTo>
                <a:lnTo>
                  <a:pt x="0" y="16367"/>
                </a:lnTo>
                <a:lnTo>
                  <a:pt x="2769" y="18860"/>
                </a:lnTo>
                <a:lnTo>
                  <a:pt x="1523" y="9194"/>
                </a:lnTo>
                <a:lnTo>
                  <a:pt x="747" y="5981"/>
                </a:lnTo>
                <a:lnTo>
                  <a:pt x="249" y="40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79158" y="2613416"/>
            <a:ext cx="88069" cy="99409"/>
          </a:xfrm>
          <a:custGeom>
            <a:avLst/>
            <a:gdLst/>
            <a:ahLst/>
            <a:cxnLst/>
            <a:rect l="l" t="t" r="r" b="b"/>
            <a:pathLst>
              <a:path w="96876" h="112663">
                <a:moveTo>
                  <a:pt x="16201" y="99065"/>
                </a:moveTo>
                <a:lnTo>
                  <a:pt x="15619" y="103164"/>
                </a:lnTo>
                <a:lnTo>
                  <a:pt x="14456" y="104936"/>
                </a:lnTo>
                <a:lnTo>
                  <a:pt x="12407" y="108038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7238" y="112663"/>
                </a:lnTo>
                <a:lnTo>
                  <a:pt x="96876" y="82088"/>
                </a:lnTo>
                <a:lnTo>
                  <a:pt x="94134" y="81506"/>
                </a:lnTo>
                <a:lnTo>
                  <a:pt x="91253" y="88486"/>
                </a:lnTo>
                <a:lnTo>
                  <a:pt x="88373" y="93595"/>
                </a:lnTo>
                <a:lnTo>
                  <a:pt x="85493" y="96835"/>
                </a:lnTo>
                <a:lnTo>
                  <a:pt x="82613" y="100076"/>
                </a:lnTo>
                <a:lnTo>
                  <a:pt x="79428" y="102333"/>
                </a:lnTo>
                <a:lnTo>
                  <a:pt x="75938" y="103607"/>
                </a:lnTo>
                <a:lnTo>
                  <a:pt x="72449" y="104881"/>
                </a:lnTo>
                <a:lnTo>
                  <a:pt x="66384" y="105518"/>
                </a:lnTo>
                <a:lnTo>
                  <a:pt x="42262" y="105518"/>
                </a:lnTo>
                <a:lnTo>
                  <a:pt x="37941" y="105241"/>
                </a:lnTo>
                <a:lnTo>
                  <a:pt x="33482" y="102111"/>
                </a:lnTo>
                <a:lnTo>
                  <a:pt x="32153" y="97237"/>
                </a:lnTo>
                <a:lnTo>
                  <a:pt x="32153" y="15149"/>
                </a:lnTo>
                <a:lnTo>
                  <a:pt x="32596" y="10912"/>
                </a:lnTo>
                <a:lnTo>
                  <a:pt x="34369" y="7367"/>
                </a:lnTo>
                <a:lnTo>
                  <a:pt x="38426" y="4735"/>
                </a:lnTo>
                <a:lnTo>
                  <a:pt x="45031" y="3018"/>
                </a:lnTo>
                <a:lnTo>
                  <a:pt x="51013" y="3074"/>
                </a:lnTo>
                <a:lnTo>
                  <a:pt x="51013" y="0"/>
                </a:lnTo>
                <a:lnTo>
                  <a:pt x="0" y="0"/>
                </a:lnTo>
                <a:lnTo>
                  <a:pt x="0" y="3074"/>
                </a:lnTo>
                <a:lnTo>
                  <a:pt x="8502" y="3074"/>
                </a:lnTo>
                <a:lnTo>
                  <a:pt x="11714" y="4292"/>
                </a:lnTo>
                <a:lnTo>
                  <a:pt x="13874" y="6730"/>
                </a:lnTo>
                <a:lnTo>
                  <a:pt x="15425" y="8502"/>
                </a:lnTo>
                <a:lnTo>
                  <a:pt x="16201" y="12905"/>
                </a:lnTo>
                <a:lnTo>
                  <a:pt x="16201" y="99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56500" y="2611143"/>
            <a:ext cx="100305" cy="103954"/>
          </a:xfrm>
          <a:custGeom>
            <a:avLst/>
            <a:gdLst/>
            <a:ahLst/>
            <a:cxnLst/>
            <a:rect l="l" t="t" r="r" b="b"/>
            <a:pathLst>
              <a:path w="110335" h="117814">
                <a:moveTo>
                  <a:pt x="54918" y="117814"/>
                </a:moveTo>
                <a:lnTo>
                  <a:pt x="59818" y="117616"/>
                </a:lnTo>
                <a:lnTo>
                  <a:pt x="72461" y="115028"/>
                </a:lnTo>
                <a:lnTo>
                  <a:pt x="83899" y="109444"/>
                </a:lnTo>
                <a:lnTo>
                  <a:pt x="94134" y="100865"/>
                </a:lnTo>
                <a:lnTo>
                  <a:pt x="99024" y="95055"/>
                </a:lnTo>
                <a:lnTo>
                  <a:pt x="105308" y="84138"/>
                </a:lnTo>
                <a:lnTo>
                  <a:pt x="109078" y="71867"/>
                </a:lnTo>
                <a:lnTo>
                  <a:pt x="110335" y="58242"/>
                </a:lnTo>
                <a:lnTo>
                  <a:pt x="109995" y="51168"/>
                </a:lnTo>
                <a:lnTo>
                  <a:pt x="107359" y="38323"/>
                </a:lnTo>
                <a:lnTo>
                  <a:pt x="102113" y="26820"/>
                </a:lnTo>
                <a:lnTo>
                  <a:pt x="94258" y="16658"/>
                </a:lnTo>
                <a:lnTo>
                  <a:pt x="80902" y="6240"/>
                </a:lnTo>
                <a:lnTo>
                  <a:pt x="69123" y="1560"/>
                </a:lnTo>
                <a:lnTo>
                  <a:pt x="56247" y="0"/>
                </a:lnTo>
                <a:lnTo>
                  <a:pt x="53431" y="60"/>
                </a:lnTo>
                <a:lnTo>
                  <a:pt x="40501" y="2081"/>
                </a:lnTo>
                <a:lnTo>
                  <a:pt x="28783" y="6963"/>
                </a:lnTo>
                <a:lnTo>
                  <a:pt x="18278" y="14706"/>
                </a:lnTo>
                <a:lnTo>
                  <a:pt x="11785" y="21768"/>
                </a:lnTo>
                <a:lnTo>
                  <a:pt x="5238" y="32593"/>
                </a:lnTo>
                <a:lnTo>
                  <a:pt x="1309" y="44834"/>
                </a:lnTo>
                <a:lnTo>
                  <a:pt x="0" y="58492"/>
                </a:lnTo>
                <a:lnTo>
                  <a:pt x="430" y="66886"/>
                </a:lnTo>
                <a:lnTo>
                  <a:pt x="3109" y="79857"/>
                </a:lnTo>
                <a:lnTo>
                  <a:pt x="8242" y="91322"/>
                </a:lnTo>
                <a:lnTo>
                  <a:pt x="15827" y="101281"/>
                </a:lnTo>
                <a:lnTo>
                  <a:pt x="19144" y="104492"/>
                </a:lnTo>
                <a:lnTo>
                  <a:pt x="22946" y="85736"/>
                </a:lnTo>
                <a:lnTo>
                  <a:pt x="20006" y="73003"/>
                </a:lnTo>
                <a:lnTo>
                  <a:pt x="19026" y="58159"/>
                </a:lnTo>
                <a:lnTo>
                  <a:pt x="19144" y="52796"/>
                </a:lnTo>
                <a:lnTo>
                  <a:pt x="20860" y="38636"/>
                </a:lnTo>
                <a:lnTo>
                  <a:pt x="24614" y="26798"/>
                </a:lnTo>
                <a:lnTo>
                  <a:pt x="30408" y="17281"/>
                </a:lnTo>
                <a:lnTo>
                  <a:pt x="41649" y="8597"/>
                </a:lnTo>
                <a:lnTo>
                  <a:pt x="54669" y="6065"/>
                </a:lnTo>
                <a:lnTo>
                  <a:pt x="57267" y="6141"/>
                </a:lnTo>
                <a:lnTo>
                  <a:pt x="70067" y="9372"/>
                </a:lnTo>
                <a:lnTo>
                  <a:pt x="79926" y="17365"/>
                </a:lnTo>
                <a:lnTo>
                  <a:pt x="83002" y="21817"/>
                </a:lnTo>
                <a:lnTo>
                  <a:pt x="87617" y="32321"/>
                </a:lnTo>
                <a:lnTo>
                  <a:pt x="90386" y="45211"/>
                </a:lnTo>
                <a:lnTo>
                  <a:pt x="91309" y="60486"/>
                </a:lnTo>
                <a:lnTo>
                  <a:pt x="91275" y="63472"/>
                </a:lnTo>
                <a:lnTo>
                  <a:pt x="89883" y="78318"/>
                </a:lnTo>
                <a:lnTo>
                  <a:pt x="86446" y="90339"/>
                </a:lnTo>
                <a:lnTo>
                  <a:pt x="80965" y="99536"/>
                </a:lnTo>
                <a:lnTo>
                  <a:pt x="78319" y="102412"/>
                </a:lnTo>
                <a:lnTo>
                  <a:pt x="67596" y="109540"/>
                </a:lnTo>
                <a:lnTo>
                  <a:pt x="54752" y="111916"/>
                </a:lnTo>
                <a:lnTo>
                  <a:pt x="53567" y="111898"/>
                </a:lnTo>
                <a:lnTo>
                  <a:pt x="40856" y="108859"/>
                </a:lnTo>
                <a:lnTo>
                  <a:pt x="30824" y="100616"/>
                </a:lnTo>
                <a:lnTo>
                  <a:pt x="41662" y="116334"/>
                </a:lnTo>
                <a:lnTo>
                  <a:pt x="54918" y="117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73905" y="2686793"/>
            <a:ext cx="20470" cy="26998"/>
          </a:xfrm>
          <a:custGeom>
            <a:avLst/>
            <a:gdLst/>
            <a:ahLst/>
            <a:cxnLst/>
            <a:rect l="l" t="t" r="r" b="b"/>
            <a:pathLst>
              <a:path w="22517" h="30598">
                <a:moveTo>
                  <a:pt x="10592" y="26157"/>
                </a:moveTo>
                <a:lnTo>
                  <a:pt x="22517" y="30598"/>
                </a:lnTo>
                <a:lnTo>
                  <a:pt x="11679" y="14880"/>
                </a:lnTo>
                <a:lnTo>
                  <a:pt x="8701" y="10620"/>
                </a:lnTo>
                <a:lnTo>
                  <a:pt x="3801" y="0"/>
                </a:lnTo>
                <a:lnTo>
                  <a:pt x="0" y="18756"/>
                </a:lnTo>
                <a:lnTo>
                  <a:pt x="10592" y="26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82583" y="2643621"/>
            <a:ext cx="58536" cy="71258"/>
          </a:xfrm>
          <a:custGeom>
            <a:avLst/>
            <a:gdLst/>
            <a:ahLst/>
            <a:cxnLst/>
            <a:rect l="l" t="t" r="r" b="b"/>
            <a:pathLst>
              <a:path w="64390" h="80759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90" y="30991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1" y="8558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9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79457" y="2643621"/>
            <a:ext cx="58536" cy="71258"/>
          </a:xfrm>
          <a:custGeom>
            <a:avLst/>
            <a:gdLst/>
            <a:ahLst/>
            <a:cxnLst/>
            <a:rect l="l" t="t" r="r" b="b"/>
            <a:pathLst>
              <a:path w="64390" h="80759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90" y="30991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8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9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49240" y="2643694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2"/>
                </a:lnTo>
                <a:lnTo>
                  <a:pt x="27556" y="48770"/>
                </a:lnTo>
                <a:lnTo>
                  <a:pt x="32915" y="52066"/>
                </a:lnTo>
                <a:lnTo>
                  <a:pt x="35601" y="54670"/>
                </a:lnTo>
                <a:lnTo>
                  <a:pt x="38287" y="57273"/>
                </a:lnTo>
                <a:lnTo>
                  <a:pt x="39631" y="60485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7" y="72408"/>
                </a:lnTo>
                <a:lnTo>
                  <a:pt x="33607" y="74651"/>
                </a:lnTo>
                <a:lnTo>
                  <a:pt x="30492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1"/>
                </a:lnTo>
                <a:lnTo>
                  <a:pt x="4625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2"/>
                </a:lnTo>
                <a:lnTo>
                  <a:pt x="16533" y="79844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2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7"/>
                </a:lnTo>
                <a:lnTo>
                  <a:pt x="51831" y="55577"/>
                </a:lnTo>
                <a:lnTo>
                  <a:pt x="47051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4"/>
                </a:lnTo>
                <a:lnTo>
                  <a:pt x="10690" y="20549"/>
                </a:lnTo>
                <a:lnTo>
                  <a:pt x="9803" y="17890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1"/>
                </a:lnTo>
                <a:lnTo>
                  <a:pt x="27860" y="4901"/>
                </a:lnTo>
                <a:lnTo>
                  <a:pt x="32056" y="6369"/>
                </a:lnTo>
                <a:lnTo>
                  <a:pt x="35352" y="9305"/>
                </a:lnTo>
                <a:lnTo>
                  <a:pt x="38648" y="12240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7"/>
                </a:lnTo>
                <a:lnTo>
                  <a:pt x="40517" y="3156"/>
                </a:lnTo>
                <a:lnTo>
                  <a:pt x="38689" y="3156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52669" y="2675043"/>
            <a:ext cx="23792" cy="39175"/>
          </a:xfrm>
          <a:custGeom>
            <a:avLst/>
            <a:gdLst/>
            <a:ahLst/>
            <a:cxnLst/>
            <a:rect l="l" t="t" r="r" b="b"/>
            <a:pathLst>
              <a:path w="26171" h="44398">
                <a:moveTo>
                  <a:pt x="13958" y="17727"/>
                </a:moveTo>
                <a:lnTo>
                  <a:pt x="14899" y="14820"/>
                </a:lnTo>
                <a:lnTo>
                  <a:pt x="16782" y="12161"/>
                </a:lnTo>
                <a:lnTo>
                  <a:pt x="18666" y="9502"/>
                </a:lnTo>
                <a:lnTo>
                  <a:pt x="21795" y="6954"/>
                </a:lnTo>
                <a:lnTo>
                  <a:pt x="26171" y="4517"/>
                </a:lnTo>
                <a:lnTo>
                  <a:pt x="23273" y="0"/>
                </a:lnTo>
                <a:lnTo>
                  <a:pt x="14331" y="4517"/>
                </a:lnTo>
                <a:lnTo>
                  <a:pt x="8709" y="7840"/>
                </a:lnTo>
                <a:lnTo>
                  <a:pt x="4763" y="11385"/>
                </a:lnTo>
                <a:lnTo>
                  <a:pt x="2492" y="15152"/>
                </a:lnTo>
                <a:lnTo>
                  <a:pt x="830" y="17866"/>
                </a:lnTo>
                <a:lnTo>
                  <a:pt x="0" y="21079"/>
                </a:lnTo>
                <a:lnTo>
                  <a:pt x="0" y="30661"/>
                </a:lnTo>
                <a:lnTo>
                  <a:pt x="1703" y="35397"/>
                </a:lnTo>
                <a:lnTo>
                  <a:pt x="5109" y="38998"/>
                </a:lnTo>
                <a:lnTo>
                  <a:pt x="8516" y="42598"/>
                </a:lnTo>
                <a:lnTo>
                  <a:pt x="12850" y="44398"/>
                </a:lnTo>
                <a:lnTo>
                  <a:pt x="18112" y="44398"/>
                </a:lnTo>
                <a:lnTo>
                  <a:pt x="17530" y="30814"/>
                </a:lnTo>
                <a:lnTo>
                  <a:pt x="15148" y="28183"/>
                </a:lnTo>
                <a:lnTo>
                  <a:pt x="13958" y="24873"/>
                </a:lnTo>
                <a:lnTo>
                  <a:pt x="13958" y="17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55312" y="2643694"/>
            <a:ext cx="60197" cy="70524"/>
          </a:xfrm>
          <a:custGeom>
            <a:avLst/>
            <a:gdLst/>
            <a:ahLst/>
            <a:cxnLst/>
            <a:rect l="l" t="t" r="r" b="b"/>
            <a:pathLst>
              <a:path w="66217" h="79927">
                <a:moveTo>
                  <a:pt x="650" y="23568"/>
                </a:moveTo>
                <a:lnTo>
                  <a:pt x="1952" y="25008"/>
                </a:lnTo>
                <a:lnTo>
                  <a:pt x="3254" y="26448"/>
                </a:lnTo>
                <a:lnTo>
                  <a:pt x="4929" y="27168"/>
                </a:lnTo>
                <a:lnTo>
                  <a:pt x="9083" y="27168"/>
                </a:lnTo>
                <a:lnTo>
                  <a:pt x="10786" y="26476"/>
                </a:lnTo>
                <a:lnTo>
                  <a:pt x="12088" y="25091"/>
                </a:lnTo>
                <a:lnTo>
                  <a:pt x="13390" y="23706"/>
                </a:lnTo>
                <a:lnTo>
                  <a:pt x="14041" y="21740"/>
                </a:lnTo>
                <a:lnTo>
                  <a:pt x="14041" y="19192"/>
                </a:lnTo>
                <a:lnTo>
                  <a:pt x="13874" y="14373"/>
                </a:lnTo>
                <a:lnTo>
                  <a:pt x="13874" y="11936"/>
                </a:lnTo>
                <a:lnTo>
                  <a:pt x="14927" y="9776"/>
                </a:lnTo>
                <a:lnTo>
                  <a:pt x="17032" y="7892"/>
                </a:lnTo>
                <a:lnTo>
                  <a:pt x="19081" y="6009"/>
                </a:lnTo>
                <a:lnTo>
                  <a:pt x="21851" y="5068"/>
                </a:lnTo>
                <a:lnTo>
                  <a:pt x="29937" y="5068"/>
                </a:lnTo>
                <a:lnTo>
                  <a:pt x="33441" y="6480"/>
                </a:lnTo>
                <a:lnTo>
                  <a:pt x="35850" y="9305"/>
                </a:lnTo>
                <a:lnTo>
                  <a:pt x="38260" y="12130"/>
                </a:lnTo>
                <a:lnTo>
                  <a:pt x="39464" y="17336"/>
                </a:lnTo>
                <a:lnTo>
                  <a:pt x="39464" y="27916"/>
                </a:lnTo>
                <a:lnTo>
                  <a:pt x="33169" y="30264"/>
                </a:lnTo>
                <a:lnTo>
                  <a:pt x="20365" y="35529"/>
                </a:lnTo>
                <a:lnTo>
                  <a:pt x="23263" y="40047"/>
                </a:lnTo>
                <a:lnTo>
                  <a:pt x="25700" y="38662"/>
                </a:lnTo>
                <a:lnTo>
                  <a:pt x="31101" y="36308"/>
                </a:lnTo>
                <a:lnTo>
                  <a:pt x="39464" y="32984"/>
                </a:lnTo>
                <a:lnTo>
                  <a:pt x="39464" y="61981"/>
                </a:lnTo>
                <a:lnTo>
                  <a:pt x="32596" y="67520"/>
                </a:lnTo>
                <a:lnTo>
                  <a:pt x="27057" y="70289"/>
                </a:lnTo>
                <a:lnTo>
                  <a:pt x="19746" y="70289"/>
                </a:lnTo>
                <a:lnTo>
                  <a:pt x="17004" y="68974"/>
                </a:lnTo>
                <a:lnTo>
                  <a:pt x="14622" y="66343"/>
                </a:lnTo>
                <a:lnTo>
                  <a:pt x="15204" y="79927"/>
                </a:lnTo>
                <a:lnTo>
                  <a:pt x="18583" y="79927"/>
                </a:lnTo>
                <a:lnTo>
                  <a:pt x="21767" y="79235"/>
                </a:lnTo>
                <a:lnTo>
                  <a:pt x="24758" y="77850"/>
                </a:lnTo>
                <a:lnTo>
                  <a:pt x="26752" y="76909"/>
                </a:lnTo>
                <a:lnTo>
                  <a:pt x="31654" y="73419"/>
                </a:lnTo>
                <a:lnTo>
                  <a:pt x="39464" y="67381"/>
                </a:lnTo>
                <a:lnTo>
                  <a:pt x="39520" y="71923"/>
                </a:lnTo>
                <a:lnTo>
                  <a:pt x="40351" y="75136"/>
                </a:lnTo>
                <a:lnTo>
                  <a:pt x="41957" y="77019"/>
                </a:lnTo>
                <a:lnTo>
                  <a:pt x="43563" y="78903"/>
                </a:lnTo>
                <a:lnTo>
                  <a:pt x="45723" y="79844"/>
                </a:lnTo>
                <a:lnTo>
                  <a:pt x="54087" y="79844"/>
                </a:lnTo>
                <a:lnTo>
                  <a:pt x="60014" y="75690"/>
                </a:lnTo>
                <a:lnTo>
                  <a:pt x="66217" y="67381"/>
                </a:lnTo>
                <a:lnTo>
                  <a:pt x="66217" y="62729"/>
                </a:lnTo>
                <a:lnTo>
                  <a:pt x="62894" y="66052"/>
                </a:lnTo>
                <a:lnTo>
                  <a:pt x="60651" y="68074"/>
                </a:lnTo>
                <a:lnTo>
                  <a:pt x="58823" y="69182"/>
                </a:lnTo>
                <a:lnTo>
                  <a:pt x="57161" y="69376"/>
                </a:lnTo>
                <a:lnTo>
                  <a:pt x="54960" y="68545"/>
                </a:lnTo>
                <a:lnTo>
                  <a:pt x="53866" y="66897"/>
                </a:lnTo>
                <a:lnTo>
                  <a:pt x="53589" y="65263"/>
                </a:lnTo>
                <a:lnTo>
                  <a:pt x="53312" y="63629"/>
                </a:lnTo>
                <a:lnTo>
                  <a:pt x="53173" y="59184"/>
                </a:lnTo>
                <a:lnTo>
                  <a:pt x="53173" y="18721"/>
                </a:lnTo>
                <a:lnTo>
                  <a:pt x="52675" y="13847"/>
                </a:lnTo>
                <a:lnTo>
                  <a:pt x="51678" y="11465"/>
                </a:lnTo>
                <a:lnTo>
                  <a:pt x="50127" y="7809"/>
                </a:lnTo>
                <a:lnTo>
                  <a:pt x="47717" y="5123"/>
                </a:lnTo>
                <a:lnTo>
                  <a:pt x="44449" y="3406"/>
                </a:lnTo>
                <a:lnTo>
                  <a:pt x="40129" y="1135"/>
                </a:lnTo>
                <a:lnTo>
                  <a:pt x="34590" y="0"/>
                </a:lnTo>
                <a:lnTo>
                  <a:pt x="19026" y="0"/>
                </a:lnTo>
                <a:lnTo>
                  <a:pt x="12185" y="1993"/>
                </a:lnTo>
                <a:lnTo>
                  <a:pt x="7311" y="5981"/>
                </a:lnTo>
                <a:lnTo>
                  <a:pt x="2437" y="9970"/>
                </a:lnTo>
                <a:lnTo>
                  <a:pt x="0" y="14345"/>
                </a:lnTo>
                <a:lnTo>
                  <a:pt x="0" y="21601"/>
                </a:lnTo>
                <a:lnTo>
                  <a:pt x="650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22677" y="2643694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8" y="6314"/>
                </a:lnTo>
                <a:lnTo>
                  <a:pt x="2146" y="10523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2"/>
                </a:lnTo>
                <a:lnTo>
                  <a:pt x="27556" y="48770"/>
                </a:lnTo>
                <a:lnTo>
                  <a:pt x="32915" y="52066"/>
                </a:lnTo>
                <a:lnTo>
                  <a:pt x="35601" y="54669"/>
                </a:lnTo>
                <a:lnTo>
                  <a:pt x="38287" y="57272"/>
                </a:lnTo>
                <a:lnTo>
                  <a:pt x="39631" y="60485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1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1"/>
                </a:lnTo>
                <a:lnTo>
                  <a:pt x="4625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2"/>
                </a:lnTo>
                <a:lnTo>
                  <a:pt x="16533" y="79844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7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4"/>
                </a:lnTo>
                <a:lnTo>
                  <a:pt x="10690" y="20549"/>
                </a:lnTo>
                <a:lnTo>
                  <a:pt x="9803" y="17890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1"/>
                </a:lnTo>
                <a:lnTo>
                  <a:pt x="27860" y="4901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0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7"/>
                </a:lnTo>
                <a:lnTo>
                  <a:pt x="40517" y="3156"/>
                </a:lnTo>
                <a:lnTo>
                  <a:pt x="38689" y="3156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92663" y="2643672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5" y="7627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44481" y="2648092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44481" y="2651097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44481" y="2674997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93897" y="2611363"/>
            <a:ext cx="217000" cy="103514"/>
          </a:xfrm>
          <a:custGeom>
            <a:avLst/>
            <a:gdLst/>
            <a:ahLst/>
            <a:cxnLst/>
            <a:rect l="l" t="t" r="r" b="b"/>
            <a:pathLst>
              <a:path w="238700" h="117316">
                <a:moveTo>
                  <a:pt x="155865" y="2326"/>
                </a:moveTo>
                <a:lnTo>
                  <a:pt x="95463" y="2326"/>
                </a:lnTo>
                <a:lnTo>
                  <a:pt x="84662" y="28996"/>
                </a:lnTo>
                <a:lnTo>
                  <a:pt x="87071" y="29910"/>
                </a:lnTo>
                <a:lnTo>
                  <a:pt x="89896" y="24593"/>
                </a:lnTo>
                <a:lnTo>
                  <a:pt x="93635" y="20660"/>
                </a:lnTo>
                <a:lnTo>
                  <a:pt x="98288" y="18112"/>
                </a:lnTo>
                <a:lnTo>
                  <a:pt x="100946" y="16616"/>
                </a:lnTo>
                <a:lnTo>
                  <a:pt x="105405" y="15869"/>
                </a:lnTo>
                <a:lnTo>
                  <a:pt x="142655" y="15869"/>
                </a:lnTo>
                <a:lnTo>
                  <a:pt x="109006" y="117316"/>
                </a:lnTo>
                <a:lnTo>
                  <a:pt x="118311" y="117316"/>
                </a:lnTo>
                <a:lnTo>
                  <a:pt x="155865" y="5483"/>
                </a:lnTo>
                <a:lnTo>
                  <a:pt x="155865" y="2326"/>
                </a:lnTo>
                <a:close/>
              </a:path>
              <a:path w="238700" h="117316">
                <a:moveTo>
                  <a:pt x="182106" y="69584"/>
                </a:moveTo>
                <a:lnTo>
                  <a:pt x="178755" y="74486"/>
                </a:lnTo>
                <a:lnTo>
                  <a:pt x="175404" y="79387"/>
                </a:lnTo>
                <a:lnTo>
                  <a:pt x="173728" y="84331"/>
                </a:lnTo>
                <a:lnTo>
                  <a:pt x="173728" y="95686"/>
                </a:lnTo>
                <a:lnTo>
                  <a:pt x="176110" y="101558"/>
                </a:lnTo>
                <a:lnTo>
                  <a:pt x="180873" y="106930"/>
                </a:lnTo>
                <a:lnTo>
                  <a:pt x="181931" y="108056"/>
                </a:lnTo>
                <a:lnTo>
                  <a:pt x="186440" y="96046"/>
                </a:lnTo>
                <a:lnTo>
                  <a:pt x="186440" y="83583"/>
                </a:lnTo>
                <a:lnTo>
                  <a:pt x="187880" y="64169"/>
                </a:lnTo>
                <a:lnTo>
                  <a:pt x="182106" y="69584"/>
                </a:lnTo>
                <a:close/>
              </a:path>
              <a:path w="238700" h="117316">
                <a:moveTo>
                  <a:pt x="228730" y="41515"/>
                </a:moveTo>
                <a:lnTo>
                  <a:pt x="231721" y="37139"/>
                </a:lnTo>
                <a:lnTo>
                  <a:pt x="234712" y="32763"/>
                </a:lnTo>
                <a:lnTo>
                  <a:pt x="236207" y="28470"/>
                </a:lnTo>
                <a:lnTo>
                  <a:pt x="236207" y="17946"/>
                </a:lnTo>
                <a:lnTo>
                  <a:pt x="233438" y="12324"/>
                </a:lnTo>
                <a:lnTo>
                  <a:pt x="227899" y="7394"/>
                </a:lnTo>
                <a:lnTo>
                  <a:pt x="222360" y="2465"/>
                </a:lnTo>
                <a:lnTo>
                  <a:pt x="215048" y="0"/>
                </a:lnTo>
                <a:lnTo>
                  <a:pt x="196604" y="0"/>
                </a:lnTo>
                <a:lnTo>
                  <a:pt x="192339" y="9721"/>
                </a:lnTo>
                <a:lnTo>
                  <a:pt x="195884" y="6452"/>
                </a:lnTo>
                <a:lnTo>
                  <a:pt x="200481" y="4819"/>
                </a:lnTo>
                <a:lnTo>
                  <a:pt x="211780" y="4819"/>
                </a:lnTo>
                <a:lnTo>
                  <a:pt x="216239" y="6467"/>
                </a:lnTo>
                <a:lnTo>
                  <a:pt x="219507" y="9762"/>
                </a:lnTo>
                <a:lnTo>
                  <a:pt x="222775" y="13058"/>
                </a:lnTo>
                <a:lnTo>
                  <a:pt x="224409" y="17614"/>
                </a:lnTo>
                <a:lnTo>
                  <a:pt x="224409" y="27806"/>
                </a:lnTo>
                <a:lnTo>
                  <a:pt x="223523" y="31724"/>
                </a:lnTo>
                <a:lnTo>
                  <a:pt x="221750" y="35186"/>
                </a:lnTo>
                <a:lnTo>
                  <a:pt x="222498" y="46666"/>
                </a:lnTo>
                <a:lnTo>
                  <a:pt x="228730" y="41515"/>
                </a:lnTo>
                <a:close/>
              </a:path>
              <a:path w="238700" h="117316">
                <a:moveTo>
                  <a:pt x="219978" y="38648"/>
                </a:moveTo>
                <a:lnTo>
                  <a:pt x="215769" y="43370"/>
                </a:lnTo>
                <a:lnTo>
                  <a:pt x="209122" y="49352"/>
                </a:lnTo>
                <a:lnTo>
                  <a:pt x="195496" y="38053"/>
                </a:lnTo>
                <a:lnTo>
                  <a:pt x="192782" y="35449"/>
                </a:lnTo>
                <a:lnTo>
                  <a:pt x="190691" y="32708"/>
                </a:lnTo>
                <a:lnTo>
                  <a:pt x="189223" y="29827"/>
                </a:lnTo>
                <a:lnTo>
                  <a:pt x="187755" y="26947"/>
                </a:lnTo>
                <a:lnTo>
                  <a:pt x="187022" y="24066"/>
                </a:lnTo>
                <a:lnTo>
                  <a:pt x="187022" y="16811"/>
                </a:lnTo>
                <a:lnTo>
                  <a:pt x="188794" y="12989"/>
                </a:lnTo>
                <a:lnTo>
                  <a:pt x="192339" y="9721"/>
                </a:lnTo>
                <a:lnTo>
                  <a:pt x="196604" y="0"/>
                </a:lnTo>
                <a:lnTo>
                  <a:pt x="189099" y="2644"/>
                </a:lnTo>
                <a:lnTo>
                  <a:pt x="183449" y="7934"/>
                </a:lnTo>
                <a:lnTo>
                  <a:pt x="177799" y="13224"/>
                </a:lnTo>
                <a:lnTo>
                  <a:pt x="174974" y="19525"/>
                </a:lnTo>
                <a:lnTo>
                  <a:pt x="174974" y="31600"/>
                </a:lnTo>
                <a:lnTo>
                  <a:pt x="176262" y="36197"/>
                </a:lnTo>
                <a:lnTo>
                  <a:pt x="178838" y="40628"/>
                </a:lnTo>
                <a:lnTo>
                  <a:pt x="181413" y="45060"/>
                </a:lnTo>
                <a:lnTo>
                  <a:pt x="187160" y="50931"/>
                </a:lnTo>
                <a:lnTo>
                  <a:pt x="196078" y="58242"/>
                </a:lnTo>
                <a:lnTo>
                  <a:pt x="187880" y="64169"/>
                </a:lnTo>
                <a:lnTo>
                  <a:pt x="186440" y="83583"/>
                </a:lnTo>
                <a:lnTo>
                  <a:pt x="187548" y="78640"/>
                </a:lnTo>
                <a:lnTo>
                  <a:pt x="189763" y="74070"/>
                </a:lnTo>
                <a:lnTo>
                  <a:pt x="191979" y="69500"/>
                </a:lnTo>
                <a:lnTo>
                  <a:pt x="195385" y="65277"/>
                </a:lnTo>
                <a:lnTo>
                  <a:pt x="199983" y="61399"/>
                </a:lnTo>
                <a:lnTo>
                  <a:pt x="207708" y="67742"/>
                </a:lnTo>
                <a:lnTo>
                  <a:pt x="217537" y="76871"/>
                </a:lnTo>
                <a:lnTo>
                  <a:pt x="223828" y="84414"/>
                </a:lnTo>
                <a:lnTo>
                  <a:pt x="225932" y="87571"/>
                </a:lnTo>
                <a:lnTo>
                  <a:pt x="226985" y="91144"/>
                </a:lnTo>
                <a:lnTo>
                  <a:pt x="226985" y="99951"/>
                </a:lnTo>
                <a:lnTo>
                  <a:pt x="225185" y="104050"/>
                </a:lnTo>
                <a:lnTo>
                  <a:pt x="221584" y="107429"/>
                </a:lnTo>
                <a:lnTo>
                  <a:pt x="217984" y="110808"/>
                </a:lnTo>
                <a:lnTo>
                  <a:pt x="213193" y="112497"/>
                </a:lnTo>
                <a:lnTo>
                  <a:pt x="201174" y="112497"/>
                </a:lnTo>
                <a:lnTo>
                  <a:pt x="196202" y="110351"/>
                </a:lnTo>
                <a:lnTo>
                  <a:pt x="192297" y="106058"/>
                </a:lnTo>
                <a:lnTo>
                  <a:pt x="188392" y="101765"/>
                </a:lnTo>
                <a:lnTo>
                  <a:pt x="186440" y="96046"/>
                </a:lnTo>
                <a:lnTo>
                  <a:pt x="181931" y="108056"/>
                </a:lnTo>
                <a:lnTo>
                  <a:pt x="192338" y="114752"/>
                </a:lnTo>
                <a:lnTo>
                  <a:pt x="205882" y="116984"/>
                </a:lnTo>
                <a:lnTo>
                  <a:pt x="215685" y="116984"/>
                </a:lnTo>
                <a:lnTo>
                  <a:pt x="223606" y="114173"/>
                </a:lnTo>
                <a:lnTo>
                  <a:pt x="229644" y="108551"/>
                </a:lnTo>
                <a:lnTo>
                  <a:pt x="235681" y="102928"/>
                </a:lnTo>
                <a:lnTo>
                  <a:pt x="238700" y="96157"/>
                </a:lnTo>
                <a:lnTo>
                  <a:pt x="238700" y="81977"/>
                </a:lnTo>
                <a:lnTo>
                  <a:pt x="236595" y="76023"/>
                </a:lnTo>
                <a:lnTo>
                  <a:pt x="232385" y="70373"/>
                </a:lnTo>
                <a:lnTo>
                  <a:pt x="224849" y="62387"/>
                </a:lnTo>
                <a:lnTo>
                  <a:pt x="213027" y="52593"/>
                </a:lnTo>
                <a:lnTo>
                  <a:pt x="222498" y="46666"/>
                </a:lnTo>
                <a:lnTo>
                  <a:pt x="221750" y="35186"/>
                </a:lnTo>
                <a:lnTo>
                  <a:pt x="219978" y="38648"/>
                </a:lnTo>
                <a:close/>
              </a:path>
              <a:path w="238700" h="117316">
                <a:moveTo>
                  <a:pt x="6978" y="117316"/>
                </a:moveTo>
                <a:lnTo>
                  <a:pt x="12159" y="117073"/>
                </a:lnTo>
                <a:lnTo>
                  <a:pt x="24569" y="114321"/>
                </a:lnTo>
                <a:lnTo>
                  <a:pt x="36141" y="108509"/>
                </a:lnTo>
                <a:lnTo>
                  <a:pt x="45865" y="101140"/>
                </a:lnTo>
                <a:lnTo>
                  <a:pt x="54681" y="91987"/>
                </a:lnTo>
                <a:lnTo>
                  <a:pt x="61814" y="81548"/>
                </a:lnTo>
                <a:lnTo>
                  <a:pt x="66500" y="71621"/>
                </a:lnTo>
                <a:lnTo>
                  <a:pt x="69902" y="59386"/>
                </a:lnTo>
                <a:lnTo>
                  <a:pt x="71036" y="46527"/>
                </a:lnTo>
                <a:lnTo>
                  <a:pt x="69830" y="34034"/>
                </a:lnTo>
                <a:lnTo>
                  <a:pt x="65789" y="21971"/>
                </a:lnTo>
                <a:lnTo>
                  <a:pt x="58906" y="11465"/>
                </a:lnTo>
                <a:lnTo>
                  <a:pt x="47578" y="2656"/>
                </a:lnTo>
                <a:lnTo>
                  <a:pt x="35144" y="0"/>
                </a:lnTo>
                <a:lnTo>
                  <a:pt x="30124" y="347"/>
                </a:lnTo>
                <a:lnTo>
                  <a:pt x="18192" y="4701"/>
                </a:lnTo>
                <a:lnTo>
                  <a:pt x="14788" y="23069"/>
                </a:lnTo>
                <a:lnTo>
                  <a:pt x="16644" y="16478"/>
                </a:lnTo>
                <a:lnTo>
                  <a:pt x="20355" y="12047"/>
                </a:lnTo>
                <a:lnTo>
                  <a:pt x="24066" y="7616"/>
                </a:lnTo>
                <a:lnTo>
                  <a:pt x="28386" y="5400"/>
                </a:lnTo>
                <a:lnTo>
                  <a:pt x="37581" y="5400"/>
                </a:lnTo>
                <a:lnTo>
                  <a:pt x="41389" y="7062"/>
                </a:lnTo>
                <a:lnTo>
                  <a:pt x="44740" y="10385"/>
                </a:lnTo>
                <a:lnTo>
                  <a:pt x="48091" y="13709"/>
                </a:lnTo>
                <a:lnTo>
                  <a:pt x="50681" y="18486"/>
                </a:lnTo>
                <a:lnTo>
                  <a:pt x="52509" y="24717"/>
                </a:lnTo>
                <a:lnTo>
                  <a:pt x="54336" y="30949"/>
                </a:lnTo>
                <a:lnTo>
                  <a:pt x="55250" y="36751"/>
                </a:lnTo>
                <a:lnTo>
                  <a:pt x="55250" y="46444"/>
                </a:lnTo>
                <a:lnTo>
                  <a:pt x="54752" y="52205"/>
                </a:lnTo>
                <a:lnTo>
                  <a:pt x="53755" y="59405"/>
                </a:lnTo>
                <a:lnTo>
                  <a:pt x="51096" y="61621"/>
                </a:lnTo>
                <a:lnTo>
                  <a:pt x="48022" y="63338"/>
                </a:lnTo>
                <a:lnTo>
                  <a:pt x="44533" y="64557"/>
                </a:lnTo>
                <a:lnTo>
                  <a:pt x="41043" y="65775"/>
                </a:lnTo>
                <a:lnTo>
                  <a:pt x="38024" y="66385"/>
                </a:lnTo>
                <a:lnTo>
                  <a:pt x="30214" y="66385"/>
                </a:lnTo>
                <a:lnTo>
                  <a:pt x="25783" y="64003"/>
                </a:lnTo>
                <a:lnTo>
                  <a:pt x="22183" y="59239"/>
                </a:lnTo>
                <a:lnTo>
                  <a:pt x="20704" y="57067"/>
                </a:lnTo>
                <a:lnTo>
                  <a:pt x="16267" y="45973"/>
                </a:lnTo>
                <a:lnTo>
                  <a:pt x="14788" y="31821"/>
                </a:lnTo>
                <a:lnTo>
                  <a:pt x="14124" y="70885"/>
                </a:lnTo>
                <a:lnTo>
                  <a:pt x="20909" y="73945"/>
                </a:lnTo>
                <a:lnTo>
                  <a:pt x="35864" y="73945"/>
                </a:lnTo>
                <a:lnTo>
                  <a:pt x="43729" y="71148"/>
                </a:lnTo>
                <a:lnTo>
                  <a:pt x="52425" y="65554"/>
                </a:lnTo>
                <a:lnTo>
                  <a:pt x="51430" y="69367"/>
                </a:lnTo>
                <a:lnTo>
                  <a:pt x="46876" y="81249"/>
                </a:lnTo>
                <a:lnTo>
                  <a:pt x="40337" y="92224"/>
                </a:lnTo>
                <a:lnTo>
                  <a:pt x="34549" y="100311"/>
                </a:lnTo>
                <a:lnTo>
                  <a:pt x="28553" y="105975"/>
                </a:lnTo>
                <a:lnTo>
                  <a:pt x="22349" y="109215"/>
                </a:lnTo>
                <a:lnTo>
                  <a:pt x="16145" y="112455"/>
                </a:lnTo>
                <a:lnTo>
                  <a:pt x="9443" y="114131"/>
                </a:lnTo>
                <a:lnTo>
                  <a:pt x="2243" y="114242"/>
                </a:lnTo>
                <a:lnTo>
                  <a:pt x="2243" y="117316"/>
                </a:lnTo>
                <a:lnTo>
                  <a:pt x="6978" y="117316"/>
                </a:lnTo>
                <a:close/>
              </a:path>
              <a:path w="238700" h="117316">
                <a:moveTo>
                  <a:pt x="0" y="40379"/>
                </a:moveTo>
                <a:lnTo>
                  <a:pt x="2" y="40867"/>
                </a:lnTo>
                <a:lnTo>
                  <a:pt x="2187" y="54274"/>
                </a:lnTo>
                <a:lnTo>
                  <a:pt x="8474" y="64764"/>
                </a:lnTo>
                <a:lnTo>
                  <a:pt x="14124" y="70885"/>
                </a:lnTo>
                <a:lnTo>
                  <a:pt x="14788" y="31821"/>
                </a:lnTo>
                <a:lnTo>
                  <a:pt x="14788" y="23069"/>
                </a:lnTo>
                <a:lnTo>
                  <a:pt x="18192" y="4701"/>
                </a:lnTo>
                <a:lnTo>
                  <a:pt x="8474" y="14041"/>
                </a:lnTo>
                <a:lnTo>
                  <a:pt x="7142" y="15956"/>
                </a:lnTo>
                <a:lnTo>
                  <a:pt x="1785" y="27485"/>
                </a:lnTo>
                <a:lnTo>
                  <a:pt x="0" y="40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58317" y="2821765"/>
            <a:ext cx="92147" cy="66224"/>
          </a:xfrm>
          <a:custGeom>
            <a:avLst/>
            <a:gdLst/>
            <a:ahLst/>
            <a:cxnLst/>
            <a:rect l="l" t="t" r="r" b="b"/>
            <a:pathLst>
              <a:path w="101362" h="75054">
                <a:moveTo>
                  <a:pt x="71273" y="73968"/>
                </a:moveTo>
                <a:lnTo>
                  <a:pt x="81463" y="71522"/>
                </a:lnTo>
                <a:lnTo>
                  <a:pt x="87639" y="69168"/>
                </a:lnTo>
                <a:lnTo>
                  <a:pt x="92500" y="65429"/>
                </a:lnTo>
                <a:lnTo>
                  <a:pt x="96045" y="60306"/>
                </a:lnTo>
                <a:lnTo>
                  <a:pt x="99590" y="55182"/>
                </a:lnTo>
                <a:lnTo>
                  <a:pt x="101362" y="49823"/>
                </a:lnTo>
                <a:lnTo>
                  <a:pt x="101362" y="36862"/>
                </a:lnTo>
                <a:lnTo>
                  <a:pt x="98676" y="30630"/>
                </a:lnTo>
                <a:lnTo>
                  <a:pt x="93303" y="25534"/>
                </a:lnTo>
                <a:lnTo>
                  <a:pt x="89426" y="21879"/>
                </a:lnTo>
                <a:lnTo>
                  <a:pt x="83582" y="19220"/>
                </a:lnTo>
                <a:lnTo>
                  <a:pt x="75772" y="17558"/>
                </a:lnTo>
                <a:lnTo>
                  <a:pt x="77683" y="0"/>
                </a:lnTo>
                <a:lnTo>
                  <a:pt x="75523" y="3600"/>
                </a:lnTo>
                <a:lnTo>
                  <a:pt x="73363" y="7200"/>
                </a:lnTo>
                <a:lnTo>
                  <a:pt x="76132" y="28969"/>
                </a:lnTo>
                <a:lnTo>
                  <a:pt x="78514" y="33012"/>
                </a:lnTo>
                <a:lnTo>
                  <a:pt x="80896" y="37056"/>
                </a:lnTo>
                <a:lnTo>
                  <a:pt x="82087" y="41265"/>
                </a:lnTo>
                <a:lnTo>
                  <a:pt x="82087" y="52288"/>
                </a:lnTo>
                <a:lnTo>
                  <a:pt x="79456" y="57868"/>
                </a:lnTo>
                <a:lnTo>
                  <a:pt x="74194" y="62383"/>
                </a:lnTo>
                <a:lnTo>
                  <a:pt x="68932" y="66897"/>
                </a:lnTo>
                <a:lnTo>
                  <a:pt x="61288" y="69154"/>
                </a:lnTo>
                <a:lnTo>
                  <a:pt x="45003" y="69154"/>
                </a:lnTo>
                <a:lnTo>
                  <a:pt x="38661" y="68406"/>
                </a:lnTo>
                <a:lnTo>
                  <a:pt x="32236" y="66911"/>
                </a:lnTo>
                <a:lnTo>
                  <a:pt x="16284" y="61427"/>
                </a:lnTo>
                <a:lnTo>
                  <a:pt x="15647" y="65554"/>
                </a:lnTo>
                <a:lnTo>
                  <a:pt x="14373" y="67493"/>
                </a:lnTo>
                <a:lnTo>
                  <a:pt x="12324" y="70484"/>
                </a:lnTo>
                <a:lnTo>
                  <a:pt x="8945" y="71979"/>
                </a:lnTo>
                <a:lnTo>
                  <a:pt x="0" y="71979"/>
                </a:lnTo>
                <a:lnTo>
                  <a:pt x="0" y="75054"/>
                </a:lnTo>
                <a:lnTo>
                  <a:pt x="57208" y="75012"/>
                </a:lnTo>
                <a:lnTo>
                  <a:pt x="71273" y="73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58317" y="2788580"/>
            <a:ext cx="87389" cy="92224"/>
          </a:xfrm>
          <a:custGeom>
            <a:avLst/>
            <a:gdLst/>
            <a:ahLst/>
            <a:cxnLst/>
            <a:rect l="l" t="t" r="r" b="b"/>
            <a:pathLst>
              <a:path w="96128" h="104521">
                <a:moveTo>
                  <a:pt x="4237" y="3074"/>
                </a:moveTo>
                <a:lnTo>
                  <a:pt x="8502" y="3074"/>
                </a:lnTo>
                <a:lnTo>
                  <a:pt x="11714" y="4292"/>
                </a:lnTo>
                <a:lnTo>
                  <a:pt x="13875" y="6730"/>
                </a:lnTo>
                <a:lnTo>
                  <a:pt x="15481" y="8557"/>
                </a:lnTo>
                <a:lnTo>
                  <a:pt x="16284" y="12961"/>
                </a:lnTo>
                <a:lnTo>
                  <a:pt x="16284" y="99037"/>
                </a:lnTo>
                <a:lnTo>
                  <a:pt x="32236" y="104521"/>
                </a:lnTo>
                <a:lnTo>
                  <a:pt x="32236" y="58326"/>
                </a:lnTo>
                <a:lnTo>
                  <a:pt x="33732" y="58048"/>
                </a:lnTo>
                <a:lnTo>
                  <a:pt x="35698" y="57855"/>
                </a:lnTo>
                <a:lnTo>
                  <a:pt x="38135" y="57744"/>
                </a:lnTo>
                <a:lnTo>
                  <a:pt x="40572" y="57633"/>
                </a:lnTo>
                <a:lnTo>
                  <a:pt x="54863" y="57578"/>
                </a:lnTo>
                <a:lnTo>
                  <a:pt x="61509" y="58741"/>
                </a:lnTo>
                <a:lnTo>
                  <a:pt x="66882" y="61067"/>
                </a:lnTo>
                <a:lnTo>
                  <a:pt x="72255" y="63394"/>
                </a:lnTo>
                <a:lnTo>
                  <a:pt x="76132" y="66579"/>
                </a:lnTo>
                <a:lnTo>
                  <a:pt x="73363" y="44810"/>
                </a:lnTo>
                <a:lnTo>
                  <a:pt x="70247" y="47483"/>
                </a:lnTo>
                <a:lnTo>
                  <a:pt x="66176" y="49228"/>
                </a:lnTo>
                <a:lnTo>
                  <a:pt x="62105" y="50972"/>
                </a:lnTo>
                <a:lnTo>
                  <a:pt x="56026" y="51845"/>
                </a:lnTo>
                <a:lnTo>
                  <a:pt x="44782" y="51845"/>
                </a:lnTo>
                <a:lnTo>
                  <a:pt x="41888" y="51748"/>
                </a:lnTo>
                <a:lnTo>
                  <a:pt x="39257" y="51554"/>
                </a:lnTo>
                <a:lnTo>
                  <a:pt x="36626" y="51360"/>
                </a:lnTo>
                <a:lnTo>
                  <a:pt x="34286" y="51069"/>
                </a:lnTo>
                <a:lnTo>
                  <a:pt x="32236" y="50682"/>
                </a:lnTo>
                <a:lnTo>
                  <a:pt x="32236" y="7394"/>
                </a:lnTo>
                <a:lnTo>
                  <a:pt x="36667" y="6175"/>
                </a:lnTo>
                <a:lnTo>
                  <a:pt x="41652" y="5566"/>
                </a:lnTo>
                <a:lnTo>
                  <a:pt x="57494" y="5566"/>
                </a:lnTo>
                <a:lnTo>
                  <a:pt x="65331" y="7893"/>
                </a:lnTo>
                <a:lnTo>
                  <a:pt x="70704" y="12545"/>
                </a:lnTo>
                <a:lnTo>
                  <a:pt x="76077" y="17198"/>
                </a:lnTo>
                <a:lnTo>
                  <a:pt x="78763" y="22821"/>
                </a:lnTo>
                <a:lnTo>
                  <a:pt x="78763" y="33677"/>
                </a:lnTo>
                <a:lnTo>
                  <a:pt x="77683" y="37609"/>
                </a:lnTo>
                <a:lnTo>
                  <a:pt x="75772" y="55168"/>
                </a:lnTo>
                <a:lnTo>
                  <a:pt x="82474" y="53008"/>
                </a:lnTo>
                <a:lnTo>
                  <a:pt x="87542" y="49698"/>
                </a:lnTo>
                <a:lnTo>
                  <a:pt x="90976" y="45240"/>
                </a:lnTo>
                <a:lnTo>
                  <a:pt x="94411" y="40781"/>
                </a:lnTo>
                <a:lnTo>
                  <a:pt x="96128" y="35726"/>
                </a:lnTo>
                <a:lnTo>
                  <a:pt x="96128" y="23485"/>
                </a:lnTo>
                <a:lnTo>
                  <a:pt x="93940" y="17655"/>
                </a:lnTo>
                <a:lnTo>
                  <a:pt x="89564" y="12587"/>
                </a:lnTo>
                <a:lnTo>
                  <a:pt x="85188" y="7519"/>
                </a:lnTo>
                <a:lnTo>
                  <a:pt x="78846" y="3988"/>
                </a:lnTo>
                <a:lnTo>
                  <a:pt x="70538" y="1994"/>
                </a:lnTo>
                <a:lnTo>
                  <a:pt x="65054" y="664"/>
                </a:lnTo>
                <a:lnTo>
                  <a:pt x="57771" y="0"/>
                </a:lnTo>
                <a:lnTo>
                  <a:pt x="0" y="0"/>
                </a:lnTo>
                <a:lnTo>
                  <a:pt x="0" y="3074"/>
                </a:lnTo>
                <a:lnTo>
                  <a:pt x="4237" y="3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65172" y="2788580"/>
            <a:ext cx="87766" cy="99409"/>
          </a:xfrm>
          <a:custGeom>
            <a:avLst/>
            <a:gdLst/>
            <a:ahLst/>
            <a:cxnLst/>
            <a:rect l="l" t="t" r="r" b="b"/>
            <a:pathLst>
              <a:path w="96543" h="112663">
                <a:moveTo>
                  <a:pt x="89619" y="91338"/>
                </a:moveTo>
                <a:lnTo>
                  <a:pt x="86102" y="96517"/>
                </a:lnTo>
                <a:lnTo>
                  <a:pt x="82668" y="99951"/>
                </a:lnTo>
                <a:lnTo>
                  <a:pt x="80009" y="102555"/>
                </a:lnTo>
                <a:lnTo>
                  <a:pt x="77240" y="104299"/>
                </a:lnTo>
                <a:lnTo>
                  <a:pt x="74360" y="105186"/>
                </a:lnTo>
                <a:lnTo>
                  <a:pt x="71479" y="106072"/>
                </a:lnTo>
                <a:lnTo>
                  <a:pt x="66854" y="106515"/>
                </a:lnTo>
                <a:lnTo>
                  <a:pt x="38274" y="106515"/>
                </a:lnTo>
                <a:lnTo>
                  <a:pt x="36169" y="106196"/>
                </a:lnTo>
                <a:lnTo>
                  <a:pt x="33178" y="104064"/>
                </a:lnTo>
                <a:lnTo>
                  <a:pt x="32291" y="101904"/>
                </a:lnTo>
                <a:lnTo>
                  <a:pt x="32070" y="98871"/>
                </a:lnTo>
                <a:lnTo>
                  <a:pt x="32070" y="56747"/>
                </a:lnTo>
                <a:lnTo>
                  <a:pt x="61537" y="56747"/>
                </a:lnTo>
                <a:lnTo>
                  <a:pt x="65027" y="57301"/>
                </a:lnTo>
                <a:lnTo>
                  <a:pt x="67298" y="58409"/>
                </a:lnTo>
                <a:lnTo>
                  <a:pt x="69569" y="59516"/>
                </a:lnTo>
                <a:lnTo>
                  <a:pt x="71203" y="61040"/>
                </a:lnTo>
                <a:lnTo>
                  <a:pt x="72200" y="62979"/>
                </a:lnTo>
                <a:lnTo>
                  <a:pt x="72975" y="64529"/>
                </a:lnTo>
                <a:lnTo>
                  <a:pt x="73750" y="68046"/>
                </a:lnTo>
                <a:lnTo>
                  <a:pt x="74526" y="73530"/>
                </a:lnTo>
                <a:lnTo>
                  <a:pt x="77600" y="73530"/>
                </a:lnTo>
                <a:lnTo>
                  <a:pt x="77600" y="34314"/>
                </a:lnTo>
                <a:lnTo>
                  <a:pt x="74526" y="34314"/>
                </a:lnTo>
                <a:lnTo>
                  <a:pt x="74194" y="40739"/>
                </a:lnTo>
                <a:lnTo>
                  <a:pt x="72587" y="45225"/>
                </a:lnTo>
                <a:lnTo>
                  <a:pt x="69707" y="47773"/>
                </a:lnTo>
                <a:lnTo>
                  <a:pt x="67547" y="49713"/>
                </a:lnTo>
                <a:lnTo>
                  <a:pt x="63254" y="50682"/>
                </a:lnTo>
                <a:lnTo>
                  <a:pt x="32070" y="50682"/>
                </a:lnTo>
                <a:lnTo>
                  <a:pt x="32070" y="6148"/>
                </a:lnTo>
                <a:lnTo>
                  <a:pt x="68572" y="6148"/>
                </a:lnTo>
                <a:lnTo>
                  <a:pt x="72476" y="6563"/>
                </a:lnTo>
                <a:lnTo>
                  <a:pt x="74692" y="7394"/>
                </a:lnTo>
                <a:lnTo>
                  <a:pt x="77462" y="8557"/>
                </a:lnTo>
                <a:lnTo>
                  <a:pt x="79552" y="10247"/>
                </a:lnTo>
                <a:lnTo>
                  <a:pt x="80965" y="12462"/>
                </a:lnTo>
                <a:lnTo>
                  <a:pt x="82377" y="14678"/>
                </a:lnTo>
                <a:lnTo>
                  <a:pt x="83665" y="18749"/>
                </a:lnTo>
                <a:lnTo>
                  <a:pt x="84828" y="24676"/>
                </a:lnTo>
                <a:lnTo>
                  <a:pt x="88069" y="24676"/>
                </a:lnTo>
                <a:lnTo>
                  <a:pt x="86822" y="0"/>
                </a:lnTo>
                <a:lnTo>
                  <a:pt x="0" y="0"/>
                </a:lnTo>
                <a:lnTo>
                  <a:pt x="0" y="3074"/>
                </a:lnTo>
                <a:lnTo>
                  <a:pt x="8640" y="3074"/>
                </a:lnTo>
                <a:lnTo>
                  <a:pt x="11964" y="4182"/>
                </a:lnTo>
                <a:lnTo>
                  <a:pt x="13958" y="6397"/>
                </a:lnTo>
                <a:lnTo>
                  <a:pt x="15398" y="8059"/>
                </a:lnTo>
                <a:lnTo>
                  <a:pt x="16118" y="12462"/>
                </a:lnTo>
                <a:lnTo>
                  <a:pt x="16118" y="98289"/>
                </a:lnTo>
                <a:lnTo>
                  <a:pt x="15799" y="101917"/>
                </a:lnTo>
                <a:lnTo>
                  <a:pt x="15162" y="103690"/>
                </a:lnTo>
                <a:lnTo>
                  <a:pt x="14525" y="105463"/>
                </a:lnTo>
                <a:lnTo>
                  <a:pt x="13321" y="106792"/>
                </a:lnTo>
                <a:lnTo>
                  <a:pt x="11548" y="107678"/>
                </a:lnTo>
                <a:lnTo>
                  <a:pt x="9166" y="108952"/>
                </a:lnTo>
                <a:lnTo>
                  <a:pt x="6646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6822" y="112663"/>
                </a:lnTo>
                <a:lnTo>
                  <a:pt x="96543" y="84414"/>
                </a:lnTo>
                <a:lnTo>
                  <a:pt x="93220" y="84414"/>
                </a:lnTo>
                <a:lnTo>
                  <a:pt x="89619" y="91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62727" y="2788580"/>
            <a:ext cx="43883" cy="99409"/>
          </a:xfrm>
          <a:custGeom>
            <a:avLst/>
            <a:gdLst/>
            <a:ahLst/>
            <a:cxnLst/>
            <a:rect l="l" t="t" r="r" b="b"/>
            <a:pathLst>
              <a:path w="48271" h="112663">
                <a:moveTo>
                  <a:pt x="39021" y="108924"/>
                </a:moveTo>
                <a:lnTo>
                  <a:pt x="34867" y="106598"/>
                </a:lnTo>
                <a:lnTo>
                  <a:pt x="32430" y="102194"/>
                </a:lnTo>
                <a:lnTo>
                  <a:pt x="32070" y="98428"/>
                </a:lnTo>
                <a:lnTo>
                  <a:pt x="32070" y="13183"/>
                </a:lnTo>
                <a:lnTo>
                  <a:pt x="32762" y="8918"/>
                </a:lnTo>
                <a:lnTo>
                  <a:pt x="34147" y="7145"/>
                </a:lnTo>
                <a:lnTo>
                  <a:pt x="36252" y="4431"/>
                </a:lnTo>
                <a:lnTo>
                  <a:pt x="39603" y="3074"/>
                </a:lnTo>
                <a:lnTo>
                  <a:pt x="48271" y="3074"/>
                </a:lnTo>
                <a:lnTo>
                  <a:pt x="48271" y="0"/>
                </a:lnTo>
                <a:lnTo>
                  <a:pt x="0" y="0"/>
                </a:lnTo>
                <a:lnTo>
                  <a:pt x="0" y="3074"/>
                </a:lnTo>
                <a:lnTo>
                  <a:pt x="6646" y="3074"/>
                </a:lnTo>
                <a:lnTo>
                  <a:pt x="9194" y="3739"/>
                </a:lnTo>
                <a:lnTo>
                  <a:pt x="13348" y="6065"/>
                </a:lnTo>
                <a:lnTo>
                  <a:pt x="15758" y="10469"/>
                </a:lnTo>
                <a:lnTo>
                  <a:pt x="16118" y="14235"/>
                </a:lnTo>
                <a:lnTo>
                  <a:pt x="16118" y="99481"/>
                </a:lnTo>
                <a:lnTo>
                  <a:pt x="15453" y="103745"/>
                </a:lnTo>
                <a:lnTo>
                  <a:pt x="14124" y="105518"/>
                </a:lnTo>
                <a:lnTo>
                  <a:pt x="12019" y="108232"/>
                </a:lnTo>
                <a:lnTo>
                  <a:pt x="864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48271" y="112663"/>
                </a:lnTo>
                <a:lnTo>
                  <a:pt x="48271" y="109589"/>
                </a:lnTo>
                <a:lnTo>
                  <a:pt x="41542" y="109589"/>
                </a:lnTo>
                <a:lnTo>
                  <a:pt x="39021" y="108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17463" y="2788580"/>
            <a:ext cx="85954" cy="99409"/>
          </a:xfrm>
          <a:custGeom>
            <a:avLst/>
            <a:gdLst/>
            <a:ahLst/>
            <a:cxnLst/>
            <a:rect l="l" t="t" r="r" b="b"/>
            <a:pathLst>
              <a:path w="94549" h="112663">
                <a:moveTo>
                  <a:pt x="38966" y="93138"/>
                </a:moveTo>
                <a:lnTo>
                  <a:pt x="38966" y="99453"/>
                </a:lnTo>
                <a:lnTo>
                  <a:pt x="38357" y="103496"/>
                </a:lnTo>
                <a:lnTo>
                  <a:pt x="37138" y="105269"/>
                </a:lnTo>
                <a:lnTo>
                  <a:pt x="35144" y="108149"/>
                </a:lnTo>
                <a:lnTo>
                  <a:pt x="31765" y="109589"/>
                </a:lnTo>
                <a:lnTo>
                  <a:pt x="23014" y="109589"/>
                </a:lnTo>
                <a:lnTo>
                  <a:pt x="23014" y="112663"/>
                </a:lnTo>
                <a:lnTo>
                  <a:pt x="70787" y="112663"/>
                </a:lnTo>
                <a:lnTo>
                  <a:pt x="70787" y="109589"/>
                </a:lnTo>
                <a:lnTo>
                  <a:pt x="62506" y="109589"/>
                </a:lnTo>
                <a:lnTo>
                  <a:pt x="59266" y="108426"/>
                </a:lnTo>
                <a:lnTo>
                  <a:pt x="57161" y="106100"/>
                </a:lnTo>
                <a:lnTo>
                  <a:pt x="55666" y="104383"/>
                </a:lnTo>
                <a:lnTo>
                  <a:pt x="54918" y="100062"/>
                </a:lnTo>
                <a:lnTo>
                  <a:pt x="54918" y="7062"/>
                </a:lnTo>
                <a:lnTo>
                  <a:pt x="75440" y="7062"/>
                </a:lnTo>
                <a:lnTo>
                  <a:pt x="79192" y="7823"/>
                </a:lnTo>
                <a:lnTo>
                  <a:pt x="84897" y="10870"/>
                </a:lnTo>
                <a:lnTo>
                  <a:pt x="88899" y="16450"/>
                </a:lnTo>
                <a:lnTo>
                  <a:pt x="90783" y="21768"/>
                </a:lnTo>
                <a:lnTo>
                  <a:pt x="91392" y="26421"/>
                </a:lnTo>
                <a:lnTo>
                  <a:pt x="94549" y="26421"/>
                </a:lnTo>
                <a:lnTo>
                  <a:pt x="93303" y="0"/>
                </a:lnTo>
                <a:lnTo>
                  <a:pt x="1329" y="0"/>
                </a:lnTo>
                <a:lnTo>
                  <a:pt x="0" y="26421"/>
                </a:lnTo>
                <a:lnTo>
                  <a:pt x="3157" y="26421"/>
                </a:lnTo>
                <a:lnTo>
                  <a:pt x="3544" y="21325"/>
                </a:lnTo>
                <a:lnTo>
                  <a:pt x="4763" y="17281"/>
                </a:lnTo>
                <a:lnTo>
                  <a:pt x="6812" y="14290"/>
                </a:lnTo>
                <a:lnTo>
                  <a:pt x="8862" y="11299"/>
                </a:lnTo>
                <a:lnTo>
                  <a:pt x="11327" y="9278"/>
                </a:lnTo>
                <a:lnTo>
                  <a:pt x="14207" y="8225"/>
                </a:lnTo>
                <a:lnTo>
                  <a:pt x="16422" y="7450"/>
                </a:lnTo>
                <a:lnTo>
                  <a:pt x="20161" y="7062"/>
                </a:lnTo>
                <a:lnTo>
                  <a:pt x="38966" y="7062"/>
                </a:lnTo>
                <a:lnTo>
                  <a:pt x="38966" y="93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39793" y="2823255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39793" y="2826261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139793" y="2850161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19188" y="2786527"/>
            <a:ext cx="322327" cy="126461"/>
          </a:xfrm>
          <a:custGeom>
            <a:avLst/>
            <a:gdLst/>
            <a:ahLst/>
            <a:cxnLst/>
            <a:rect l="l" t="t" r="r" b="b"/>
            <a:pathLst>
              <a:path w="354560" h="143322">
                <a:moveTo>
                  <a:pt x="75080" y="113300"/>
                </a:moveTo>
                <a:lnTo>
                  <a:pt x="76686" y="114906"/>
                </a:lnTo>
                <a:lnTo>
                  <a:pt x="78292" y="116513"/>
                </a:lnTo>
                <a:lnTo>
                  <a:pt x="80453" y="117316"/>
                </a:lnTo>
                <a:lnTo>
                  <a:pt x="84274" y="117316"/>
                </a:lnTo>
                <a:lnTo>
                  <a:pt x="86324" y="116568"/>
                </a:lnTo>
                <a:lnTo>
                  <a:pt x="88373" y="115460"/>
                </a:lnTo>
                <a:lnTo>
                  <a:pt x="90700" y="114906"/>
                </a:lnTo>
                <a:lnTo>
                  <a:pt x="91973" y="116374"/>
                </a:lnTo>
                <a:lnTo>
                  <a:pt x="92223" y="118313"/>
                </a:lnTo>
                <a:lnTo>
                  <a:pt x="92223" y="122744"/>
                </a:lnTo>
                <a:lnTo>
                  <a:pt x="90658" y="126940"/>
                </a:lnTo>
                <a:lnTo>
                  <a:pt x="87529" y="130900"/>
                </a:lnTo>
                <a:lnTo>
                  <a:pt x="84399" y="134861"/>
                </a:lnTo>
                <a:lnTo>
                  <a:pt x="79982" y="137783"/>
                </a:lnTo>
                <a:lnTo>
                  <a:pt x="74277" y="139666"/>
                </a:lnTo>
                <a:lnTo>
                  <a:pt x="74277" y="143322"/>
                </a:lnTo>
                <a:lnTo>
                  <a:pt x="82862" y="140497"/>
                </a:lnTo>
                <a:lnTo>
                  <a:pt x="89135" y="136633"/>
                </a:lnTo>
                <a:lnTo>
                  <a:pt x="93095" y="131731"/>
                </a:lnTo>
                <a:lnTo>
                  <a:pt x="97055" y="126829"/>
                </a:lnTo>
                <a:lnTo>
                  <a:pt x="99036" y="121525"/>
                </a:lnTo>
                <a:lnTo>
                  <a:pt x="99036" y="110558"/>
                </a:lnTo>
                <a:lnTo>
                  <a:pt x="97609" y="106335"/>
                </a:lnTo>
                <a:lnTo>
                  <a:pt x="94757" y="103150"/>
                </a:lnTo>
                <a:lnTo>
                  <a:pt x="91904" y="99965"/>
                </a:lnTo>
                <a:lnTo>
                  <a:pt x="88650" y="98372"/>
                </a:lnTo>
                <a:lnTo>
                  <a:pt x="82003" y="98372"/>
                </a:lnTo>
                <a:lnTo>
                  <a:pt x="79470" y="99342"/>
                </a:lnTo>
                <a:lnTo>
                  <a:pt x="77392" y="101281"/>
                </a:lnTo>
                <a:lnTo>
                  <a:pt x="75315" y="103219"/>
                </a:lnTo>
                <a:lnTo>
                  <a:pt x="74277" y="105545"/>
                </a:lnTo>
                <a:lnTo>
                  <a:pt x="74277" y="111084"/>
                </a:lnTo>
                <a:lnTo>
                  <a:pt x="75080" y="113300"/>
                </a:lnTo>
                <a:close/>
              </a:path>
              <a:path w="354560" h="143322">
                <a:moveTo>
                  <a:pt x="27417" y="0"/>
                </a:move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1" y="14623"/>
                </a:lnTo>
                <a:lnTo>
                  <a:pt x="15232" y="16755"/>
                </a:lnTo>
                <a:lnTo>
                  <a:pt x="15619" y="18527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6" y="105947"/>
                </a:lnTo>
                <a:lnTo>
                  <a:pt x="13847" y="109741"/>
                </a:lnTo>
                <a:lnTo>
                  <a:pt x="10745" y="111347"/>
                </a:lnTo>
                <a:lnTo>
                  <a:pt x="7311" y="111804"/>
                </a:lnTo>
                <a:lnTo>
                  <a:pt x="1994" y="111915"/>
                </a:lnTo>
                <a:lnTo>
                  <a:pt x="1994" y="114990"/>
                </a:lnTo>
                <a:lnTo>
                  <a:pt x="44367" y="114990"/>
                </a:lnTo>
                <a:lnTo>
                  <a:pt x="44367" y="111915"/>
                </a:lnTo>
                <a:lnTo>
                  <a:pt x="39271" y="111804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8" y="109672"/>
                </a:lnTo>
                <a:lnTo>
                  <a:pt x="31475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close/>
              </a:path>
              <a:path w="354560" h="143322">
                <a:moveTo>
                  <a:pt x="243975" y="109672"/>
                </a:moveTo>
                <a:lnTo>
                  <a:pt x="242881" y="108481"/>
                </a:lnTo>
                <a:lnTo>
                  <a:pt x="242354" y="106930"/>
                </a:lnTo>
                <a:lnTo>
                  <a:pt x="241828" y="105379"/>
                </a:lnTo>
                <a:lnTo>
                  <a:pt x="241565" y="101447"/>
                </a:lnTo>
                <a:lnTo>
                  <a:pt x="241565" y="0"/>
                </a:lnTo>
                <a:lnTo>
                  <a:pt x="238823" y="0"/>
                </a:lnTo>
                <a:lnTo>
                  <a:pt x="211406" y="13376"/>
                </a:lnTo>
                <a:lnTo>
                  <a:pt x="212652" y="15952"/>
                </a:lnTo>
                <a:lnTo>
                  <a:pt x="216308" y="14235"/>
                </a:lnTo>
                <a:lnTo>
                  <a:pt x="219160" y="13376"/>
                </a:lnTo>
                <a:lnTo>
                  <a:pt x="222650" y="13376"/>
                </a:lnTo>
                <a:lnTo>
                  <a:pt x="224907" y="14623"/>
                </a:lnTo>
                <a:lnTo>
                  <a:pt x="226638" y="16755"/>
                </a:lnTo>
                <a:lnTo>
                  <a:pt x="227025" y="18527"/>
                </a:lnTo>
                <a:lnTo>
                  <a:pt x="227579" y="20854"/>
                </a:lnTo>
                <a:lnTo>
                  <a:pt x="227856" y="26116"/>
                </a:lnTo>
                <a:lnTo>
                  <a:pt x="227856" y="101890"/>
                </a:lnTo>
                <a:lnTo>
                  <a:pt x="227552" y="105947"/>
                </a:lnTo>
                <a:lnTo>
                  <a:pt x="225253" y="109741"/>
                </a:lnTo>
                <a:lnTo>
                  <a:pt x="222151" y="111347"/>
                </a:lnTo>
                <a:lnTo>
                  <a:pt x="218717" y="111804"/>
                </a:lnTo>
                <a:lnTo>
                  <a:pt x="213400" y="111916"/>
                </a:lnTo>
                <a:lnTo>
                  <a:pt x="213400" y="114990"/>
                </a:lnTo>
                <a:lnTo>
                  <a:pt x="255773" y="114990"/>
                </a:lnTo>
                <a:lnTo>
                  <a:pt x="255773" y="111916"/>
                </a:lnTo>
                <a:lnTo>
                  <a:pt x="250677" y="111804"/>
                </a:lnTo>
                <a:lnTo>
                  <a:pt x="247298" y="111334"/>
                </a:lnTo>
                <a:lnTo>
                  <a:pt x="245636" y="110503"/>
                </a:lnTo>
                <a:lnTo>
                  <a:pt x="243975" y="109672"/>
                </a:lnTo>
                <a:close/>
              </a:path>
              <a:path w="354560" h="143322">
                <a:moveTo>
                  <a:pt x="165336" y="110793"/>
                </a:moveTo>
                <a:lnTo>
                  <a:pt x="171179" y="106667"/>
                </a:lnTo>
                <a:lnTo>
                  <a:pt x="175984" y="100034"/>
                </a:lnTo>
                <a:lnTo>
                  <a:pt x="179751" y="90895"/>
                </a:lnTo>
                <a:lnTo>
                  <a:pt x="182208" y="83721"/>
                </a:lnTo>
                <a:lnTo>
                  <a:pt x="184602" y="71483"/>
                </a:lnTo>
                <a:lnTo>
                  <a:pt x="185400" y="57578"/>
                </a:lnTo>
                <a:lnTo>
                  <a:pt x="185005" y="48118"/>
                </a:lnTo>
                <a:lnTo>
                  <a:pt x="182790" y="34724"/>
                </a:lnTo>
                <a:lnTo>
                  <a:pt x="178629" y="23088"/>
                </a:lnTo>
                <a:lnTo>
                  <a:pt x="172522" y="13210"/>
                </a:lnTo>
                <a:lnTo>
                  <a:pt x="160965" y="2977"/>
                </a:lnTo>
                <a:lnTo>
                  <a:pt x="149259" y="0"/>
                </a:lnTo>
                <a:lnTo>
                  <a:pt x="143941" y="0"/>
                </a:lnTo>
                <a:lnTo>
                  <a:pt x="138790" y="1800"/>
                </a:lnTo>
                <a:lnTo>
                  <a:pt x="133805" y="5400"/>
                </a:lnTo>
                <a:lnTo>
                  <a:pt x="133466" y="5642"/>
                </a:lnTo>
                <a:lnTo>
                  <a:pt x="124987" y="14172"/>
                </a:lnTo>
                <a:lnTo>
                  <a:pt x="118352" y="26130"/>
                </a:lnTo>
                <a:lnTo>
                  <a:pt x="115840" y="33309"/>
                </a:lnTo>
                <a:lnTo>
                  <a:pt x="113362" y="45554"/>
                </a:lnTo>
                <a:lnTo>
                  <a:pt x="112536" y="59322"/>
                </a:lnTo>
                <a:lnTo>
                  <a:pt x="112550" y="61114"/>
                </a:lnTo>
                <a:lnTo>
                  <a:pt x="113709" y="74739"/>
                </a:lnTo>
                <a:lnTo>
                  <a:pt x="116723" y="87020"/>
                </a:lnTo>
                <a:lnTo>
                  <a:pt x="121592" y="97957"/>
                </a:lnTo>
                <a:lnTo>
                  <a:pt x="126757" y="105640"/>
                </a:lnTo>
                <a:lnTo>
                  <a:pt x="136787" y="114148"/>
                </a:lnTo>
                <a:lnTo>
                  <a:pt x="134553" y="99370"/>
                </a:lnTo>
                <a:lnTo>
                  <a:pt x="134463" y="99139"/>
                </a:lnTo>
                <a:lnTo>
                  <a:pt x="131328" y="88431"/>
                </a:lnTo>
                <a:lnTo>
                  <a:pt x="129447" y="75851"/>
                </a:lnTo>
                <a:lnTo>
                  <a:pt x="128820" y="61399"/>
                </a:lnTo>
                <a:lnTo>
                  <a:pt x="128857" y="57615"/>
                </a:lnTo>
                <a:lnTo>
                  <a:pt x="129511" y="45004"/>
                </a:lnTo>
                <a:lnTo>
                  <a:pt x="130980" y="32237"/>
                </a:lnTo>
                <a:lnTo>
                  <a:pt x="132420" y="22377"/>
                </a:lnTo>
                <a:lnTo>
                  <a:pt x="135135" y="15149"/>
                </a:lnTo>
                <a:lnTo>
                  <a:pt x="139123" y="10551"/>
                </a:lnTo>
                <a:lnTo>
                  <a:pt x="142058" y="7172"/>
                </a:lnTo>
                <a:lnTo>
                  <a:pt x="145409" y="5483"/>
                </a:lnTo>
                <a:lnTo>
                  <a:pt x="152388" y="5483"/>
                </a:lnTo>
                <a:lnTo>
                  <a:pt x="157401" y="8225"/>
                </a:lnTo>
                <a:lnTo>
                  <a:pt x="160558" y="10884"/>
                </a:lnTo>
                <a:lnTo>
                  <a:pt x="163134" y="15398"/>
                </a:lnTo>
                <a:lnTo>
                  <a:pt x="165128" y="21768"/>
                </a:lnTo>
                <a:lnTo>
                  <a:pt x="166665" y="27631"/>
                </a:lnTo>
                <a:lnTo>
                  <a:pt x="168503" y="39794"/>
                </a:lnTo>
                <a:lnTo>
                  <a:pt x="169116" y="53922"/>
                </a:lnTo>
                <a:lnTo>
                  <a:pt x="169103" y="56936"/>
                </a:lnTo>
                <a:lnTo>
                  <a:pt x="168586" y="71670"/>
                </a:lnTo>
                <a:lnTo>
                  <a:pt x="167316" y="84097"/>
                </a:lnTo>
                <a:lnTo>
                  <a:pt x="165294" y="94218"/>
                </a:lnTo>
                <a:lnTo>
                  <a:pt x="163632" y="100533"/>
                </a:lnTo>
                <a:lnTo>
                  <a:pt x="161195" y="105033"/>
                </a:lnTo>
                <a:lnTo>
                  <a:pt x="157983" y="107720"/>
                </a:lnTo>
                <a:lnTo>
                  <a:pt x="154770" y="110406"/>
                </a:lnTo>
                <a:lnTo>
                  <a:pt x="151668" y="111749"/>
                </a:lnTo>
                <a:lnTo>
                  <a:pt x="148677" y="111749"/>
                </a:lnTo>
                <a:lnTo>
                  <a:pt x="153856" y="116983"/>
                </a:lnTo>
                <a:lnTo>
                  <a:pt x="159492" y="114920"/>
                </a:lnTo>
                <a:lnTo>
                  <a:pt x="165336" y="110793"/>
                </a:lnTo>
                <a:close/>
              </a:path>
              <a:path w="354560" h="143322">
                <a:moveTo>
                  <a:pt x="153856" y="116983"/>
                </a:moveTo>
                <a:lnTo>
                  <a:pt x="148677" y="111749"/>
                </a:lnTo>
                <a:lnTo>
                  <a:pt x="142418" y="111749"/>
                </a:lnTo>
                <a:lnTo>
                  <a:pt x="137710" y="107622"/>
                </a:lnTo>
                <a:lnTo>
                  <a:pt x="134553" y="99370"/>
                </a:lnTo>
                <a:lnTo>
                  <a:pt x="136787" y="114148"/>
                </a:lnTo>
                <a:lnTo>
                  <a:pt x="148428" y="116983"/>
                </a:lnTo>
                <a:lnTo>
                  <a:pt x="153856" y="116983"/>
                </a:lnTo>
                <a:close/>
              </a:path>
              <a:path w="354560" h="143322">
                <a:moveTo>
                  <a:pt x="291815" y="101051"/>
                </a:moveTo>
                <a:lnTo>
                  <a:pt x="280199" y="111916"/>
                </a:lnTo>
                <a:lnTo>
                  <a:pt x="280199" y="114990"/>
                </a:lnTo>
                <a:lnTo>
                  <a:pt x="346666" y="114990"/>
                </a:lnTo>
                <a:lnTo>
                  <a:pt x="354560" y="93304"/>
                </a:lnTo>
                <a:lnTo>
                  <a:pt x="351485" y="93304"/>
                </a:lnTo>
                <a:lnTo>
                  <a:pt x="350045" y="95797"/>
                </a:lnTo>
                <a:lnTo>
                  <a:pt x="348356" y="97722"/>
                </a:lnTo>
                <a:lnTo>
                  <a:pt x="346417" y="99078"/>
                </a:lnTo>
                <a:lnTo>
                  <a:pt x="344479" y="100436"/>
                </a:lnTo>
                <a:lnTo>
                  <a:pt x="342305" y="101336"/>
                </a:lnTo>
                <a:lnTo>
                  <a:pt x="339895" y="101779"/>
                </a:lnTo>
                <a:lnTo>
                  <a:pt x="337486" y="102222"/>
                </a:lnTo>
                <a:lnTo>
                  <a:pt x="333290" y="102443"/>
                </a:lnTo>
                <a:lnTo>
                  <a:pt x="297896" y="102443"/>
                </a:lnTo>
                <a:lnTo>
                  <a:pt x="302858" y="97552"/>
                </a:lnTo>
                <a:lnTo>
                  <a:pt x="311520" y="88424"/>
                </a:lnTo>
                <a:lnTo>
                  <a:pt x="323735" y="75192"/>
                </a:lnTo>
                <a:lnTo>
                  <a:pt x="330619" y="67194"/>
                </a:lnTo>
                <a:lnTo>
                  <a:pt x="338167" y="56733"/>
                </a:lnTo>
                <a:lnTo>
                  <a:pt x="343675" y="46693"/>
                </a:lnTo>
                <a:lnTo>
                  <a:pt x="346334" y="40988"/>
                </a:lnTo>
                <a:lnTo>
                  <a:pt x="347663" y="35283"/>
                </a:lnTo>
                <a:lnTo>
                  <a:pt x="347663" y="21602"/>
                </a:lnTo>
                <a:lnTo>
                  <a:pt x="344603" y="14678"/>
                </a:lnTo>
                <a:lnTo>
                  <a:pt x="338483" y="8806"/>
                </a:lnTo>
                <a:lnTo>
                  <a:pt x="332362" y="2935"/>
                </a:lnTo>
                <a:lnTo>
                  <a:pt x="324732" y="0"/>
                </a:lnTo>
                <a:lnTo>
                  <a:pt x="307008" y="0"/>
                </a:lnTo>
                <a:lnTo>
                  <a:pt x="299849" y="2741"/>
                </a:lnTo>
                <a:lnTo>
                  <a:pt x="294116" y="8225"/>
                </a:lnTo>
                <a:lnTo>
                  <a:pt x="287045" y="18465"/>
                </a:lnTo>
                <a:lnTo>
                  <a:pt x="283439" y="31821"/>
                </a:lnTo>
                <a:lnTo>
                  <a:pt x="286514" y="31821"/>
                </a:lnTo>
                <a:lnTo>
                  <a:pt x="288618" y="25562"/>
                </a:lnTo>
                <a:lnTo>
                  <a:pt x="291872" y="20812"/>
                </a:lnTo>
                <a:lnTo>
                  <a:pt x="296276" y="17572"/>
                </a:lnTo>
                <a:lnTo>
                  <a:pt x="300679" y="14332"/>
                </a:lnTo>
                <a:lnTo>
                  <a:pt x="305651" y="12711"/>
                </a:lnTo>
                <a:lnTo>
                  <a:pt x="317282" y="12711"/>
                </a:lnTo>
                <a:lnTo>
                  <a:pt x="322517" y="15010"/>
                </a:lnTo>
                <a:lnTo>
                  <a:pt x="326893" y="19608"/>
                </a:lnTo>
                <a:lnTo>
                  <a:pt x="331268" y="24205"/>
                </a:lnTo>
                <a:lnTo>
                  <a:pt x="333456" y="30076"/>
                </a:lnTo>
                <a:lnTo>
                  <a:pt x="333456" y="37222"/>
                </a:lnTo>
                <a:lnTo>
                  <a:pt x="332793" y="43994"/>
                </a:lnTo>
                <a:lnTo>
                  <a:pt x="328891" y="55678"/>
                </a:lnTo>
                <a:lnTo>
                  <a:pt x="321492" y="68213"/>
                </a:lnTo>
                <a:lnTo>
                  <a:pt x="317363" y="73706"/>
                </a:lnTo>
                <a:lnTo>
                  <a:pt x="310396" y="81946"/>
                </a:lnTo>
                <a:lnTo>
                  <a:pt x="301880" y="91061"/>
                </a:lnTo>
                <a:lnTo>
                  <a:pt x="2918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61069" y="2265365"/>
            <a:ext cx="270892" cy="101168"/>
          </a:xfrm>
          <a:custGeom>
            <a:avLst/>
            <a:gdLst/>
            <a:ahLst/>
            <a:cxnLst/>
            <a:rect l="l" t="t" r="r" b="b"/>
            <a:pathLst>
              <a:path w="297981" h="114657">
                <a:moveTo>
                  <a:pt x="41043" y="22598"/>
                </a:moveTo>
                <a:lnTo>
                  <a:pt x="21435" y="90562"/>
                </a:lnTo>
                <a:lnTo>
                  <a:pt x="19496" y="97264"/>
                </a:lnTo>
                <a:lnTo>
                  <a:pt x="17613" y="101917"/>
                </a:lnTo>
                <a:lnTo>
                  <a:pt x="15785" y="104520"/>
                </a:lnTo>
                <a:lnTo>
                  <a:pt x="14622" y="106182"/>
                </a:lnTo>
                <a:lnTo>
                  <a:pt x="12822" y="107484"/>
                </a:lnTo>
                <a:lnTo>
                  <a:pt x="10385" y="108425"/>
                </a:lnTo>
                <a:lnTo>
                  <a:pt x="8889" y="109090"/>
                </a:lnTo>
                <a:lnTo>
                  <a:pt x="5815" y="109478"/>
                </a:lnTo>
                <a:lnTo>
                  <a:pt x="1162" y="109589"/>
                </a:lnTo>
                <a:lnTo>
                  <a:pt x="0" y="112663"/>
                </a:lnTo>
                <a:lnTo>
                  <a:pt x="46360" y="112663"/>
                </a:lnTo>
                <a:lnTo>
                  <a:pt x="47274" y="109589"/>
                </a:lnTo>
                <a:lnTo>
                  <a:pt x="42455" y="109256"/>
                </a:lnTo>
                <a:lnTo>
                  <a:pt x="39284" y="108827"/>
                </a:lnTo>
                <a:lnTo>
                  <a:pt x="37761" y="108301"/>
                </a:lnTo>
                <a:lnTo>
                  <a:pt x="36238" y="107775"/>
                </a:lnTo>
                <a:lnTo>
                  <a:pt x="34437" y="106058"/>
                </a:lnTo>
                <a:lnTo>
                  <a:pt x="33399" y="103911"/>
                </a:lnTo>
                <a:lnTo>
                  <a:pt x="33399" y="100809"/>
                </a:lnTo>
                <a:lnTo>
                  <a:pt x="34285" y="96821"/>
                </a:lnTo>
                <a:lnTo>
                  <a:pt x="36058" y="90562"/>
                </a:lnTo>
                <a:lnTo>
                  <a:pt x="55583" y="22598"/>
                </a:lnTo>
                <a:lnTo>
                  <a:pt x="57632" y="15564"/>
                </a:lnTo>
                <a:lnTo>
                  <a:pt x="59307" y="11022"/>
                </a:lnTo>
                <a:lnTo>
                  <a:pt x="60609" y="8972"/>
                </a:lnTo>
                <a:lnTo>
                  <a:pt x="61911" y="6923"/>
                </a:lnTo>
                <a:lnTo>
                  <a:pt x="63808" y="5344"/>
                </a:lnTo>
                <a:lnTo>
                  <a:pt x="66300" y="4236"/>
                </a:lnTo>
                <a:lnTo>
                  <a:pt x="68017" y="3406"/>
                </a:lnTo>
                <a:lnTo>
                  <a:pt x="70649" y="3018"/>
                </a:lnTo>
                <a:lnTo>
                  <a:pt x="74193" y="3073"/>
                </a:lnTo>
                <a:lnTo>
                  <a:pt x="75107" y="0"/>
                </a:lnTo>
                <a:lnTo>
                  <a:pt x="31571" y="0"/>
                </a:lnTo>
                <a:lnTo>
                  <a:pt x="30574" y="3073"/>
                </a:lnTo>
                <a:lnTo>
                  <a:pt x="34839" y="3073"/>
                </a:lnTo>
                <a:lnTo>
                  <a:pt x="37705" y="3336"/>
                </a:lnTo>
                <a:lnTo>
                  <a:pt x="39174" y="3863"/>
                </a:lnTo>
                <a:lnTo>
                  <a:pt x="40641" y="4389"/>
                </a:lnTo>
                <a:lnTo>
                  <a:pt x="42455" y="6147"/>
                </a:lnTo>
                <a:lnTo>
                  <a:pt x="43535" y="8363"/>
                </a:lnTo>
                <a:lnTo>
                  <a:pt x="43535" y="12684"/>
                </a:lnTo>
                <a:lnTo>
                  <a:pt x="42705" y="16949"/>
                </a:lnTo>
                <a:lnTo>
                  <a:pt x="41043" y="22598"/>
                </a:lnTo>
                <a:close/>
              </a:path>
              <a:path w="297981" h="114657">
                <a:moveTo>
                  <a:pt x="104267" y="55791"/>
                </a:moveTo>
                <a:lnTo>
                  <a:pt x="108532" y="51678"/>
                </a:lnTo>
                <a:lnTo>
                  <a:pt x="112631" y="49185"/>
                </a:lnTo>
                <a:lnTo>
                  <a:pt x="114791" y="47856"/>
                </a:lnTo>
                <a:lnTo>
                  <a:pt x="116647" y="47192"/>
                </a:lnTo>
                <a:lnTo>
                  <a:pt x="118198" y="47192"/>
                </a:lnTo>
                <a:lnTo>
                  <a:pt x="120136" y="47538"/>
                </a:lnTo>
                <a:lnTo>
                  <a:pt x="121576" y="48923"/>
                </a:lnTo>
                <a:lnTo>
                  <a:pt x="121937" y="50931"/>
                </a:lnTo>
                <a:lnTo>
                  <a:pt x="121937" y="53257"/>
                </a:lnTo>
                <a:lnTo>
                  <a:pt x="121327" y="56497"/>
                </a:lnTo>
                <a:lnTo>
                  <a:pt x="120109" y="60651"/>
                </a:lnTo>
                <a:lnTo>
                  <a:pt x="110471" y="94052"/>
                </a:lnTo>
                <a:lnTo>
                  <a:pt x="108588" y="100532"/>
                </a:lnTo>
                <a:lnTo>
                  <a:pt x="107646" y="105102"/>
                </a:lnTo>
                <a:lnTo>
                  <a:pt x="107646" y="109866"/>
                </a:lnTo>
                <a:lnTo>
                  <a:pt x="108255" y="111541"/>
                </a:lnTo>
                <a:lnTo>
                  <a:pt x="110692" y="114034"/>
                </a:lnTo>
                <a:lnTo>
                  <a:pt x="112326" y="114657"/>
                </a:lnTo>
                <a:lnTo>
                  <a:pt x="116924" y="114657"/>
                </a:lnTo>
                <a:lnTo>
                  <a:pt x="119804" y="113577"/>
                </a:lnTo>
                <a:lnTo>
                  <a:pt x="123017" y="111417"/>
                </a:lnTo>
                <a:lnTo>
                  <a:pt x="127614" y="108259"/>
                </a:lnTo>
                <a:lnTo>
                  <a:pt x="132488" y="102997"/>
                </a:lnTo>
                <a:lnTo>
                  <a:pt x="137639" y="95630"/>
                </a:lnTo>
                <a:lnTo>
                  <a:pt x="135064" y="94052"/>
                </a:lnTo>
                <a:lnTo>
                  <a:pt x="131574" y="98815"/>
                </a:lnTo>
                <a:lnTo>
                  <a:pt x="128362" y="102360"/>
                </a:lnTo>
                <a:lnTo>
                  <a:pt x="125426" y="104687"/>
                </a:lnTo>
                <a:lnTo>
                  <a:pt x="123681" y="105767"/>
                </a:lnTo>
                <a:lnTo>
                  <a:pt x="122047" y="105503"/>
                </a:lnTo>
                <a:lnTo>
                  <a:pt x="120939" y="103801"/>
                </a:lnTo>
                <a:lnTo>
                  <a:pt x="120939" y="102139"/>
                </a:lnTo>
                <a:lnTo>
                  <a:pt x="121521" y="99674"/>
                </a:lnTo>
                <a:lnTo>
                  <a:pt x="122684" y="95630"/>
                </a:lnTo>
                <a:lnTo>
                  <a:pt x="132821" y="60651"/>
                </a:lnTo>
                <a:lnTo>
                  <a:pt x="134427" y="55112"/>
                </a:lnTo>
                <a:lnTo>
                  <a:pt x="135230" y="50682"/>
                </a:lnTo>
                <a:lnTo>
                  <a:pt x="135230" y="44422"/>
                </a:lnTo>
                <a:lnTo>
                  <a:pt x="134329" y="42040"/>
                </a:lnTo>
                <a:lnTo>
                  <a:pt x="132530" y="40213"/>
                </a:lnTo>
                <a:lnTo>
                  <a:pt x="130729" y="38384"/>
                </a:lnTo>
                <a:lnTo>
                  <a:pt x="128445" y="37471"/>
                </a:lnTo>
                <a:lnTo>
                  <a:pt x="120579" y="37471"/>
                </a:lnTo>
                <a:lnTo>
                  <a:pt x="115276" y="39908"/>
                </a:lnTo>
                <a:lnTo>
                  <a:pt x="109765" y="44782"/>
                </a:lnTo>
                <a:lnTo>
                  <a:pt x="103230" y="51675"/>
                </a:lnTo>
                <a:lnTo>
                  <a:pt x="95379" y="61764"/>
                </a:lnTo>
                <a:lnTo>
                  <a:pt x="85961" y="75275"/>
                </a:lnTo>
                <a:lnTo>
                  <a:pt x="97011" y="37470"/>
                </a:lnTo>
                <a:lnTo>
                  <a:pt x="68264" y="42622"/>
                </a:lnTo>
                <a:lnTo>
                  <a:pt x="68763" y="45613"/>
                </a:lnTo>
                <a:lnTo>
                  <a:pt x="71920" y="45114"/>
                </a:lnTo>
                <a:lnTo>
                  <a:pt x="73582" y="44893"/>
                </a:lnTo>
                <a:lnTo>
                  <a:pt x="75409" y="44782"/>
                </a:lnTo>
                <a:lnTo>
                  <a:pt x="76849" y="44782"/>
                </a:lnTo>
                <a:lnTo>
                  <a:pt x="79024" y="46153"/>
                </a:lnTo>
                <a:lnTo>
                  <a:pt x="80477" y="48133"/>
                </a:lnTo>
                <a:lnTo>
                  <a:pt x="80477" y="50626"/>
                </a:lnTo>
                <a:lnTo>
                  <a:pt x="79591" y="54393"/>
                </a:lnTo>
                <a:lnTo>
                  <a:pt x="77819" y="60651"/>
                </a:lnTo>
                <a:lnTo>
                  <a:pt x="62697" y="112663"/>
                </a:lnTo>
                <a:lnTo>
                  <a:pt x="75160" y="112663"/>
                </a:lnTo>
                <a:lnTo>
                  <a:pt x="79314" y="98954"/>
                </a:lnTo>
                <a:lnTo>
                  <a:pt x="81031" y="93360"/>
                </a:lnTo>
                <a:lnTo>
                  <a:pt x="83192" y="88208"/>
                </a:lnTo>
                <a:lnTo>
                  <a:pt x="85795" y="83500"/>
                </a:lnTo>
                <a:lnTo>
                  <a:pt x="93185" y="71032"/>
                </a:lnTo>
                <a:lnTo>
                  <a:pt x="99836" y="61524"/>
                </a:lnTo>
                <a:lnTo>
                  <a:pt x="104267" y="55791"/>
                </a:lnTo>
                <a:close/>
              </a:path>
              <a:path w="297981" h="114657">
                <a:moveTo>
                  <a:pt x="210698" y="62148"/>
                </a:moveTo>
                <a:lnTo>
                  <a:pt x="212609" y="61205"/>
                </a:lnTo>
                <a:lnTo>
                  <a:pt x="214160" y="59322"/>
                </a:lnTo>
                <a:lnTo>
                  <a:pt x="216264" y="56885"/>
                </a:lnTo>
                <a:lnTo>
                  <a:pt x="217317" y="53949"/>
                </a:lnTo>
                <a:lnTo>
                  <a:pt x="217317" y="46859"/>
                </a:lnTo>
                <a:lnTo>
                  <a:pt x="215822" y="43771"/>
                </a:lnTo>
                <a:lnTo>
                  <a:pt x="212830" y="41251"/>
                </a:lnTo>
                <a:lnTo>
                  <a:pt x="209839" y="38731"/>
                </a:lnTo>
                <a:lnTo>
                  <a:pt x="205325" y="37471"/>
                </a:lnTo>
                <a:lnTo>
                  <a:pt x="191589" y="37471"/>
                </a:lnTo>
                <a:lnTo>
                  <a:pt x="183737" y="40032"/>
                </a:lnTo>
                <a:lnTo>
                  <a:pt x="175734" y="45156"/>
                </a:lnTo>
                <a:lnTo>
                  <a:pt x="164184" y="54814"/>
                </a:lnTo>
                <a:lnTo>
                  <a:pt x="156624" y="65138"/>
                </a:lnTo>
                <a:lnTo>
                  <a:pt x="151215" y="77826"/>
                </a:lnTo>
                <a:lnTo>
                  <a:pt x="149520" y="90147"/>
                </a:lnTo>
                <a:lnTo>
                  <a:pt x="149520" y="97624"/>
                </a:lnTo>
                <a:lnTo>
                  <a:pt x="151722" y="103579"/>
                </a:lnTo>
                <a:lnTo>
                  <a:pt x="156125" y="108010"/>
                </a:lnTo>
                <a:lnTo>
                  <a:pt x="160529" y="112441"/>
                </a:lnTo>
                <a:lnTo>
                  <a:pt x="166663" y="114657"/>
                </a:lnTo>
                <a:lnTo>
                  <a:pt x="181065" y="114657"/>
                </a:lnTo>
                <a:lnTo>
                  <a:pt x="187268" y="113037"/>
                </a:lnTo>
                <a:lnTo>
                  <a:pt x="193139" y="109797"/>
                </a:lnTo>
                <a:lnTo>
                  <a:pt x="199011" y="106556"/>
                </a:lnTo>
                <a:lnTo>
                  <a:pt x="204826" y="101474"/>
                </a:lnTo>
                <a:lnTo>
                  <a:pt x="210587" y="94551"/>
                </a:lnTo>
                <a:lnTo>
                  <a:pt x="208178" y="92390"/>
                </a:lnTo>
                <a:lnTo>
                  <a:pt x="202971" y="97984"/>
                </a:lnTo>
                <a:lnTo>
                  <a:pt x="198277" y="101848"/>
                </a:lnTo>
                <a:lnTo>
                  <a:pt x="194095" y="103980"/>
                </a:lnTo>
                <a:lnTo>
                  <a:pt x="189913" y="106113"/>
                </a:lnTo>
                <a:lnTo>
                  <a:pt x="185690" y="107179"/>
                </a:lnTo>
                <a:lnTo>
                  <a:pt x="175886" y="107179"/>
                </a:lnTo>
                <a:lnTo>
                  <a:pt x="171510" y="105531"/>
                </a:lnTo>
                <a:lnTo>
                  <a:pt x="168297" y="102236"/>
                </a:lnTo>
                <a:lnTo>
                  <a:pt x="165085" y="98940"/>
                </a:lnTo>
                <a:lnTo>
                  <a:pt x="163478" y="94467"/>
                </a:lnTo>
                <a:lnTo>
                  <a:pt x="163490" y="87772"/>
                </a:lnTo>
                <a:lnTo>
                  <a:pt x="165324" y="75500"/>
                </a:lnTo>
                <a:lnTo>
                  <a:pt x="170291" y="63227"/>
                </a:lnTo>
                <a:lnTo>
                  <a:pt x="174058" y="56192"/>
                </a:lnTo>
                <a:lnTo>
                  <a:pt x="178600" y="50764"/>
                </a:lnTo>
                <a:lnTo>
                  <a:pt x="183917" y="46942"/>
                </a:lnTo>
                <a:lnTo>
                  <a:pt x="189234" y="43121"/>
                </a:lnTo>
                <a:lnTo>
                  <a:pt x="194607" y="41209"/>
                </a:lnTo>
                <a:lnTo>
                  <a:pt x="202971" y="41209"/>
                </a:lnTo>
                <a:lnTo>
                  <a:pt x="205242" y="41764"/>
                </a:lnTo>
                <a:lnTo>
                  <a:pt x="206848" y="42871"/>
                </a:lnTo>
                <a:lnTo>
                  <a:pt x="208427" y="44616"/>
                </a:lnTo>
                <a:lnTo>
                  <a:pt x="208427" y="46388"/>
                </a:lnTo>
                <a:lnTo>
                  <a:pt x="207734" y="48078"/>
                </a:lnTo>
                <a:lnTo>
                  <a:pt x="205644" y="50224"/>
                </a:lnTo>
                <a:lnTo>
                  <a:pt x="203483" y="52537"/>
                </a:lnTo>
                <a:lnTo>
                  <a:pt x="202653" y="54309"/>
                </a:lnTo>
                <a:lnTo>
                  <a:pt x="202445" y="56331"/>
                </a:lnTo>
                <a:lnTo>
                  <a:pt x="202445" y="57993"/>
                </a:lnTo>
                <a:lnTo>
                  <a:pt x="203013" y="59377"/>
                </a:lnTo>
                <a:lnTo>
                  <a:pt x="205284" y="61594"/>
                </a:lnTo>
                <a:lnTo>
                  <a:pt x="206710" y="62148"/>
                </a:lnTo>
                <a:lnTo>
                  <a:pt x="210698" y="62148"/>
                </a:lnTo>
                <a:close/>
              </a:path>
              <a:path w="297981" h="114657">
                <a:moveTo>
                  <a:pt x="291376" y="88153"/>
                </a:moveTo>
                <a:lnTo>
                  <a:pt x="291451" y="88014"/>
                </a:lnTo>
                <a:lnTo>
                  <a:pt x="296349" y="75807"/>
                </a:lnTo>
                <a:lnTo>
                  <a:pt x="297981" y="63476"/>
                </a:lnTo>
                <a:lnTo>
                  <a:pt x="297981" y="55777"/>
                </a:lnTo>
                <a:lnTo>
                  <a:pt x="295614" y="49518"/>
                </a:lnTo>
                <a:lnTo>
                  <a:pt x="290878" y="44699"/>
                </a:lnTo>
                <a:lnTo>
                  <a:pt x="286142" y="39880"/>
                </a:lnTo>
                <a:lnTo>
                  <a:pt x="280118" y="37471"/>
                </a:lnTo>
                <a:lnTo>
                  <a:pt x="265496" y="37471"/>
                </a:lnTo>
                <a:lnTo>
                  <a:pt x="257921" y="39853"/>
                </a:lnTo>
                <a:lnTo>
                  <a:pt x="250083" y="44616"/>
                </a:lnTo>
                <a:lnTo>
                  <a:pt x="238950" y="53640"/>
                </a:lnTo>
                <a:lnTo>
                  <a:pt x="231306" y="64058"/>
                </a:lnTo>
                <a:lnTo>
                  <a:pt x="226028" y="76380"/>
                </a:lnTo>
                <a:lnTo>
                  <a:pt x="224286" y="88568"/>
                </a:lnTo>
                <a:lnTo>
                  <a:pt x="224286" y="96267"/>
                </a:lnTo>
                <a:lnTo>
                  <a:pt x="226682" y="102540"/>
                </a:lnTo>
                <a:lnTo>
                  <a:pt x="231473" y="107387"/>
                </a:lnTo>
                <a:lnTo>
                  <a:pt x="236264" y="112234"/>
                </a:lnTo>
                <a:lnTo>
                  <a:pt x="242453" y="114657"/>
                </a:lnTo>
                <a:lnTo>
                  <a:pt x="241900" y="106224"/>
                </a:lnTo>
                <a:lnTo>
                  <a:pt x="239241" y="103371"/>
                </a:lnTo>
                <a:lnTo>
                  <a:pt x="237912" y="99314"/>
                </a:lnTo>
                <a:lnTo>
                  <a:pt x="237912" y="94052"/>
                </a:lnTo>
                <a:lnTo>
                  <a:pt x="238832" y="83686"/>
                </a:lnTo>
                <a:lnTo>
                  <a:pt x="242243" y="71509"/>
                </a:lnTo>
                <a:lnTo>
                  <a:pt x="248173" y="59280"/>
                </a:lnTo>
                <a:lnTo>
                  <a:pt x="250413" y="55705"/>
                </a:lnTo>
                <a:lnTo>
                  <a:pt x="260142" y="45269"/>
                </a:lnTo>
                <a:lnTo>
                  <a:pt x="270647" y="41791"/>
                </a:lnTo>
                <a:lnTo>
                  <a:pt x="274635" y="41791"/>
                </a:lnTo>
                <a:lnTo>
                  <a:pt x="277889" y="43162"/>
                </a:lnTo>
                <a:lnTo>
                  <a:pt x="280409" y="45904"/>
                </a:lnTo>
                <a:lnTo>
                  <a:pt x="282930" y="48646"/>
                </a:lnTo>
                <a:lnTo>
                  <a:pt x="284190" y="52592"/>
                </a:lnTo>
                <a:lnTo>
                  <a:pt x="284190" y="57743"/>
                </a:lnTo>
                <a:lnTo>
                  <a:pt x="283203" y="68819"/>
                </a:lnTo>
                <a:lnTo>
                  <a:pt x="279787" y="81022"/>
                </a:lnTo>
                <a:lnTo>
                  <a:pt x="273929" y="93096"/>
                </a:lnTo>
                <a:lnTo>
                  <a:pt x="271987" y="96214"/>
                </a:lnTo>
                <a:lnTo>
                  <a:pt x="262269" y="106930"/>
                </a:lnTo>
                <a:lnTo>
                  <a:pt x="251953" y="110503"/>
                </a:lnTo>
                <a:lnTo>
                  <a:pt x="247910" y="110503"/>
                </a:lnTo>
                <a:lnTo>
                  <a:pt x="244558" y="109076"/>
                </a:lnTo>
                <a:lnTo>
                  <a:pt x="250042" y="114657"/>
                </a:lnTo>
                <a:lnTo>
                  <a:pt x="257464" y="114657"/>
                </a:lnTo>
                <a:lnTo>
                  <a:pt x="265108" y="112276"/>
                </a:lnTo>
                <a:lnTo>
                  <a:pt x="272973" y="107512"/>
                </a:lnTo>
                <a:lnTo>
                  <a:pt x="274118" y="106798"/>
                </a:lnTo>
                <a:lnTo>
                  <a:pt x="283921" y="98621"/>
                </a:lnTo>
                <a:lnTo>
                  <a:pt x="291376" y="88153"/>
                </a:lnTo>
                <a:close/>
              </a:path>
              <a:path w="297981" h="114657">
                <a:moveTo>
                  <a:pt x="244558" y="109076"/>
                </a:moveTo>
                <a:lnTo>
                  <a:pt x="241900" y="106224"/>
                </a:lnTo>
                <a:lnTo>
                  <a:pt x="242453" y="114657"/>
                </a:lnTo>
                <a:lnTo>
                  <a:pt x="250042" y="114657"/>
                </a:lnTo>
                <a:lnTo>
                  <a:pt x="244558" y="109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45108" y="2298427"/>
            <a:ext cx="102344" cy="68105"/>
          </a:xfrm>
          <a:custGeom>
            <a:avLst/>
            <a:gdLst/>
            <a:ahLst/>
            <a:cxnLst/>
            <a:rect l="l" t="t" r="r" b="b"/>
            <a:pathLst>
              <a:path w="112578" h="77186">
                <a:moveTo>
                  <a:pt x="15370" y="21353"/>
                </a:moveTo>
                <a:lnTo>
                  <a:pt x="0" y="75192"/>
                </a:lnTo>
                <a:lnTo>
                  <a:pt x="12296" y="75192"/>
                </a:lnTo>
                <a:lnTo>
                  <a:pt x="14913" y="66961"/>
                </a:lnTo>
                <a:lnTo>
                  <a:pt x="19513" y="53012"/>
                </a:lnTo>
                <a:lnTo>
                  <a:pt x="22183" y="45863"/>
                </a:lnTo>
                <a:lnTo>
                  <a:pt x="25063" y="39382"/>
                </a:lnTo>
                <a:lnTo>
                  <a:pt x="29121" y="32597"/>
                </a:lnTo>
                <a:lnTo>
                  <a:pt x="34355" y="25507"/>
                </a:lnTo>
                <a:lnTo>
                  <a:pt x="39589" y="18417"/>
                </a:lnTo>
                <a:lnTo>
                  <a:pt x="43868" y="13792"/>
                </a:lnTo>
                <a:lnTo>
                  <a:pt x="47192" y="11632"/>
                </a:lnTo>
                <a:lnTo>
                  <a:pt x="49241" y="10302"/>
                </a:lnTo>
                <a:lnTo>
                  <a:pt x="51179" y="9638"/>
                </a:lnTo>
                <a:lnTo>
                  <a:pt x="53007" y="9638"/>
                </a:lnTo>
                <a:lnTo>
                  <a:pt x="55251" y="10718"/>
                </a:lnTo>
                <a:lnTo>
                  <a:pt x="56165" y="12546"/>
                </a:lnTo>
                <a:lnTo>
                  <a:pt x="56165" y="15869"/>
                </a:lnTo>
                <a:lnTo>
                  <a:pt x="55389" y="19497"/>
                </a:lnTo>
                <a:lnTo>
                  <a:pt x="53838" y="24925"/>
                </a:lnTo>
                <a:lnTo>
                  <a:pt x="39631" y="75192"/>
                </a:lnTo>
                <a:lnTo>
                  <a:pt x="52176" y="75192"/>
                </a:lnTo>
                <a:lnTo>
                  <a:pt x="55239" y="65396"/>
                </a:lnTo>
                <a:lnTo>
                  <a:pt x="59743" y="53256"/>
                </a:lnTo>
                <a:lnTo>
                  <a:pt x="64473" y="43038"/>
                </a:lnTo>
                <a:lnTo>
                  <a:pt x="70687" y="32231"/>
                </a:lnTo>
                <a:lnTo>
                  <a:pt x="78117" y="21821"/>
                </a:lnTo>
                <a:lnTo>
                  <a:pt x="85909" y="13460"/>
                </a:lnTo>
                <a:lnTo>
                  <a:pt x="88512" y="11078"/>
                </a:lnTo>
                <a:lnTo>
                  <a:pt x="90977" y="9887"/>
                </a:lnTo>
                <a:lnTo>
                  <a:pt x="94134" y="9887"/>
                </a:lnTo>
                <a:lnTo>
                  <a:pt x="95547" y="11051"/>
                </a:lnTo>
                <a:lnTo>
                  <a:pt x="96460" y="12906"/>
                </a:lnTo>
                <a:lnTo>
                  <a:pt x="96460" y="14290"/>
                </a:lnTo>
                <a:lnTo>
                  <a:pt x="96377" y="16312"/>
                </a:lnTo>
                <a:lnTo>
                  <a:pt x="96100" y="18029"/>
                </a:lnTo>
                <a:lnTo>
                  <a:pt x="95186" y="21436"/>
                </a:lnTo>
                <a:lnTo>
                  <a:pt x="93469" y="27584"/>
                </a:lnTo>
                <a:lnTo>
                  <a:pt x="85909" y="54255"/>
                </a:lnTo>
                <a:lnTo>
                  <a:pt x="83638" y="62286"/>
                </a:lnTo>
                <a:lnTo>
                  <a:pt x="82502" y="67631"/>
                </a:lnTo>
                <a:lnTo>
                  <a:pt x="82502" y="72228"/>
                </a:lnTo>
                <a:lnTo>
                  <a:pt x="83153" y="73863"/>
                </a:lnTo>
                <a:lnTo>
                  <a:pt x="85756" y="76521"/>
                </a:lnTo>
                <a:lnTo>
                  <a:pt x="87376" y="77186"/>
                </a:lnTo>
                <a:lnTo>
                  <a:pt x="91420" y="77186"/>
                </a:lnTo>
                <a:lnTo>
                  <a:pt x="93718" y="76494"/>
                </a:lnTo>
                <a:lnTo>
                  <a:pt x="96211" y="75109"/>
                </a:lnTo>
                <a:lnTo>
                  <a:pt x="98703" y="73724"/>
                </a:lnTo>
                <a:lnTo>
                  <a:pt x="101708" y="71093"/>
                </a:lnTo>
                <a:lnTo>
                  <a:pt x="105225" y="67216"/>
                </a:lnTo>
                <a:lnTo>
                  <a:pt x="108743" y="63338"/>
                </a:lnTo>
                <a:lnTo>
                  <a:pt x="111194" y="60292"/>
                </a:lnTo>
                <a:lnTo>
                  <a:pt x="112578" y="58076"/>
                </a:lnTo>
                <a:lnTo>
                  <a:pt x="109837" y="56332"/>
                </a:lnTo>
                <a:lnTo>
                  <a:pt x="107067" y="60320"/>
                </a:lnTo>
                <a:lnTo>
                  <a:pt x="104104" y="63532"/>
                </a:lnTo>
                <a:lnTo>
                  <a:pt x="100947" y="65970"/>
                </a:lnTo>
                <a:lnTo>
                  <a:pt x="99562" y="67022"/>
                </a:lnTo>
                <a:lnTo>
                  <a:pt x="98593" y="67548"/>
                </a:lnTo>
                <a:lnTo>
                  <a:pt x="97042" y="67354"/>
                </a:lnTo>
                <a:lnTo>
                  <a:pt x="95962" y="65748"/>
                </a:lnTo>
                <a:lnTo>
                  <a:pt x="95962" y="64197"/>
                </a:lnTo>
                <a:lnTo>
                  <a:pt x="96959" y="60292"/>
                </a:lnTo>
                <a:lnTo>
                  <a:pt x="98953" y="53257"/>
                </a:lnTo>
                <a:lnTo>
                  <a:pt x="108092" y="20937"/>
                </a:lnTo>
                <a:lnTo>
                  <a:pt x="109089" y="17337"/>
                </a:lnTo>
                <a:lnTo>
                  <a:pt x="109588" y="13930"/>
                </a:lnTo>
                <a:lnTo>
                  <a:pt x="109588" y="7062"/>
                </a:lnTo>
                <a:lnTo>
                  <a:pt x="108770" y="4362"/>
                </a:lnTo>
                <a:lnTo>
                  <a:pt x="107136" y="2617"/>
                </a:lnTo>
                <a:lnTo>
                  <a:pt x="105503" y="872"/>
                </a:lnTo>
                <a:lnTo>
                  <a:pt x="103412" y="0"/>
                </a:lnTo>
                <a:lnTo>
                  <a:pt x="96488" y="0"/>
                </a:lnTo>
                <a:lnTo>
                  <a:pt x="92057" y="1883"/>
                </a:lnTo>
                <a:lnTo>
                  <a:pt x="87570" y="5650"/>
                </a:lnTo>
                <a:lnTo>
                  <a:pt x="84360" y="8595"/>
                </a:lnTo>
                <a:lnTo>
                  <a:pt x="77109" y="16931"/>
                </a:lnTo>
                <a:lnTo>
                  <a:pt x="69621" y="27803"/>
                </a:lnTo>
                <a:lnTo>
                  <a:pt x="61897" y="41210"/>
                </a:lnTo>
                <a:lnTo>
                  <a:pt x="67796" y="20107"/>
                </a:lnTo>
                <a:lnTo>
                  <a:pt x="69070" y="15730"/>
                </a:lnTo>
                <a:lnTo>
                  <a:pt x="69707" y="12186"/>
                </a:lnTo>
                <a:lnTo>
                  <a:pt x="69707" y="6702"/>
                </a:lnTo>
                <a:lnTo>
                  <a:pt x="68793" y="4431"/>
                </a:lnTo>
                <a:lnTo>
                  <a:pt x="66966" y="2659"/>
                </a:lnTo>
                <a:lnTo>
                  <a:pt x="65137" y="886"/>
                </a:lnTo>
                <a:lnTo>
                  <a:pt x="62839" y="0"/>
                </a:lnTo>
                <a:lnTo>
                  <a:pt x="56857" y="0"/>
                </a:lnTo>
                <a:lnTo>
                  <a:pt x="53782" y="886"/>
                </a:lnTo>
                <a:lnTo>
                  <a:pt x="50847" y="2659"/>
                </a:lnTo>
                <a:lnTo>
                  <a:pt x="45862" y="5760"/>
                </a:lnTo>
                <a:lnTo>
                  <a:pt x="40739" y="10745"/>
                </a:lnTo>
                <a:lnTo>
                  <a:pt x="35477" y="17614"/>
                </a:lnTo>
                <a:lnTo>
                  <a:pt x="32098" y="22045"/>
                </a:lnTo>
                <a:lnTo>
                  <a:pt x="27999" y="28664"/>
                </a:lnTo>
                <a:lnTo>
                  <a:pt x="23180" y="37471"/>
                </a:lnTo>
                <a:lnTo>
                  <a:pt x="33981" y="0"/>
                </a:lnTo>
                <a:lnTo>
                  <a:pt x="5317" y="5234"/>
                </a:lnTo>
                <a:lnTo>
                  <a:pt x="6065" y="8308"/>
                </a:lnTo>
                <a:lnTo>
                  <a:pt x="9333" y="7644"/>
                </a:lnTo>
                <a:lnTo>
                  <a:pt x="11327" y="7311"/>
                </a:lnTo>
                <a:lnTo>
                  <a:pt x="13764" y="7311"/>
                </a:lnTo>
                <a:lnTo>
                  <a:pt x="15176" y="7796"/>
                </a:lnTo>
                <a:lnTo>
                  <a:pt x="16284" y="8765"/>
                </a:lnTo>
                <a:lnTo>
                  <a:pt x="17946" y="10828"/>
                </a:lnTo>
                <a:lnTo>
                  <a:pt x="17946" y="12546"/>
                </a:lnTo>
                <a:lnTo>
                  <a:pt x="17364" y="14374"/>
                </a:lnTo>
                <a:lnTo>
                  <a:pt x="15370" y="2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62142" y="2319652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2" y="4237"/>
                </a:lnTo>
                <a:lnTo>
                  <a:pt x="42373" y="7879"/>
                </a:lnTo>
                <a:lnTo>
                  <a:pt x="35559" y="10925"/>
                </a:lnTo>
                <a:lnTo>
                  <a:pt x="30408" y="13196"/>
                </a:lnTo>
                <a:lnTo>
                  <a:pt x="23734" y="14802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7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9" y="4327"/>
                </a:moveTo>
                <a:lnTo>
                  <a:pt x="1759" y="16609"/>
                </a:lnTo>
                <a:lnTo>
                  <a:pt x="0" y="28623"/>
                </a:lnTo>
                <a:lnTo>
                  <a:pt x="0" y="34771"/>
                </a:lnTo>
                <a:lnTo>
                  <a:pt x="2049" y="40393"/>
                </a:lnTo>
                <a:lnTo>
                  <a:pt x="6148" y="45489"/>
                </a:lnTo>
                <a:lnTo>
                  <a:pt x="10246" y="50584"/>
                </a:lnTo>
                <a:lnTo>
                  <a:pt x="16340" y="53132"/>
                </a:lnTo>
                <a:lnTo>
                  <a:pt x="24426" y="53132"/>
                </a:lnTo>
                <a:lnTo>
                  <a:pt x="28012" y="52938"/>
                </a:lnTo>
                <a:lnTo>
                  <a:pt x="39006" y="50010"/>
                </a:lnTo>
                <a:lnTo>
                  <a:pt x="50328" y="43566"/>
                </a:lnTo>
                <a:lnTo>
                  <a:pt x="61980" y="33607"/>
                </a:lnTo>
                <a:lnTo>
                  <a:pt x="60236" y="31198"/>
                </a:lnTo>
                <a:lnTo>
                  <a:pt x="52980" y="36792"/>
                </a:lnTo>
                <a:lnTo>
                  <a:pt x="47510" y="40406"/>
                </a:lnTo>
                <a:lnTo>
                  <a:pt x="43826" y="42040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4" y="44491"/>
                </a:lnTo>
                <a:lnTo>
                  <a:pt x="23097" y="42761"/>
                </a:lnTo>
                <a:lnTo>
                  <a:pt x="19607" y="39299"/>
                </a:lnTo>
                <a:lnTo>
                  <a:pt x="16118" y="35837"/>
                </a:lnTo>
                <a:lnTo>
                  <a:pt x="14373" y="31641"/>
                </a:lnTo>
                <a:lnTo>
                  <a:pt x="14373" y="24883"/>
                </a:lnTo>
                <a:lnTo>
                  <a:pt x="14567" y="22585"/>
                </a:lnTo>
                <a:lnTo>
                  <a:pt x="14954" y="19815"/>
                </a:lnTo>
                <a:lnTo>
                  <a:pt x="16587" y="19625"/>
                </a:lnTo>
                <a:lnTo>
                  <a:pt x="30566" y="17399"/>
                </a:lnTo>
                <a:lnTo>
                  <a:pt x="23734" y="14802"/>
                </a:lnTo>
                <a:lnTo>
                  <a:pt x="15536" y="15745"/>
                </a:lnTo>
                <a:lnTo>
                  <a:pt x="17056" y="10467"/>
                </a:lnTo>
                <a:lnTo>
                  <a:pt x="22400" y="-1740"/>
                </a:lnTo>
                <a:lnTo>
                  <a:pt x="29536" y="-10884"/>
                </a:lnTo>
                <a:lnTo>
                  <a:pt x="35878" y="-16894"/>
                </a:lnTo>
                <a:lnTo>
                  <a:pt x="41874" y="-19898"/>
                </a:lnTo>
                <a:lnTo>
                  <a:pt x="50238" y="-19898"/>
                </a:lnTo>
                <a:lnTo>
                  <a:pt x="52329" y="-19179"/>
                </a:lnTo>
                <a:lnTo>
                  <a:pt x="53797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7"/>
                </a:lnTo>
                <a:lnTo>
                  <a:pt x="54295" y="-4237"/>
                </a:lnTo>
                <a:lnTo>
                  <a:pt x="50888" y="0"/>
                </a:lnTo>
                <a:lnTo>
                  <a:pt x="50487" y="11119"/>
                </a:lnTo>
                <a:lnTo>
                  <a:pt x="57576" y="6688"/>
                </a:lnTo>
                <a:lnTo>
                  <a:pt x="62396" y="1204"/>
                </a:lnTo>
                <a:lnTo>
                  <a:pt x="66051" y="-3005"/>
                </a:lnTo>
                <a:lnTo>
                  <a:pt x="67879" y="-7408"/>
                </a:lnTo>
                <a:lnTo>
                  <a:pt x="67879" y="-15274"/>
                </a:lnTo>
                <a:lnTo>
                  <a:pt x="66467" y="-18098"/>
                </a:lnTo>
                <a:lnTo>
                  <a:pt x="63641" y="-20480"/>
                </a:lnTo>
                <a:lnTo>
                  <a:pt x="60817" y="-22862"/>
                </a:lnTo>
                <a:lnTo>
                  <a:pt x="56469" y="-24053"/>
                </a:lnTo>
                <a:lnTo>
                  <a:pt x="42456" y="-24053"/>
                </a:lnTo>
                <a:lnTo>
                  <a:pt x="34534" y="-21657"/>
                </a:lnTo>
                <a:lnTo>
                  <a:pt x="26836" y="-16866"/>
                </a:lnTo>
                <a:lnTo>
                  <a:pt x="24851" y="-15569"/>
                </a:lnTo>
                <a:lnTo>
                  <a:pt x="15434" y="-7346"/>
                </a:lnTo>
                <a:lnTo>
                  <a:pt x="7643" y="3282"/>
                </a:lnTo>
                <a:lnTo>
                  <a:pt x="7039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66179" y="2263091"/>
            <a:ext cx="82781" cy="103954"/>
          </a:xfrm>
          <a:custGeom>
            <a:avLst/>
            <a:gdLst/>
            <a:ahLst/>
            <a:cxnLst/>
            <a:rect l="l" t="t" r="r" b="b"/>
            <a:pathLst>
              <a:path w="91059" h="117814">
                <a:moveTo>
                  <a:pt x="13972" y="99840"/>
                </a:moveTo>
                <a:lnTo>
                  <a:pt x="11548" y="93664"/>
                </a:lnTo>
                <a:lnTo>
                  <a:pt x="11548" y="83417"/>
                </a:lnTo>
                <a:lnTo>
                  <a:pt x="11742" y="80066"/>
                </a:lnTo>
                <a:lnTo>
                  <a:pt x="12130" y="76023"/>
                </a:lnTo>
                <a:lnTo>
                  <a:pt x="9304" y="76023"/>
                </a:lnTo>
                <a:lnTo>
                  <a:pt x="0" y="117814"/>
                </a:lnTo>
                <a:lnTo>
                  <a:pt x="3157" y="117814"/>
                </a:lnTo>
                <a:lnTo>
                  <a:pt x="4984" y="113383"/>
                </a:lnTo>
                <a:lnTo>
                  <a:pt x="7532" y="111168"/>
                </a:lnTo>
                <a:lnTo>
                  <a:pt x="12240" y="111168"/>
                </a:lnTo>
                <a:lnTo>
                  <a:pt x="14041" y="111583"/>
                </a:lnTo>
                <a:lnTo>
                  <a:pt x="16201" y="112414"/>
                </a:lnTo>
                <a:lnTo>
                  <a:pt x="22515" y="114795"/>
                </a:lnTo>
                <a:lnTo>
                  <a:pt x="27113" y="116291"/>
                </a:lnTo>
                <a:lnTo>
                  <a:pt x="29992" y="116900"/>
                </a:lnTo>
                <a:lnTo>
                  <a:pt x="32873" y="117510"/>
                </a:lnTo>
                <a:lnTo>
                  <a:pt x="35975" y="117814"/>
                </a:lnTo>
                <a:lnTo>
                  <a:pt x="46000" y="117814"/>
                </a:lnTo>
                <a:lnTo>
                  <a:pt x="52176" y="116346"/>
                </a:lnTo>
                <a:lnTo>
                  <a:pt x="57826" y="113411"/>
                </a:lnTo>
                <a:lnTo>
                  <a:pt x="63475" y="110475"/>
                </a:lnTo>
                <a:lnTo>
                  <a:pt x="67810" y="106335"/>
                </a:lnTo>
                <a:lnTo>
                  <a:pt x="70828" y="100990"/>
                </a:lnTo>
                <a:lnTo>
                  <a:pt x="73847" y="95645"/>
                </a:lnTo>
                <a:lnTo>
                  <a:pt x="75357" y="90119"/>
                </a:lnTo>
                <a:lnTo>
                  <a:pt x="75357" y="79373"/>
                </a:lnTo>
                <a:lnTo>
                  <a:pt x="74138" y="74624"/>
                </a:lnTo>
                <a:lnTo>
                  <a:pt x="71701" y="70165"/>
                </a:lnTo>
                <a:lnTo>
                  <a:pt x="69263" y="65706"/>
                </a:lnTo>
                <a:lnTo>
                  <a:pt x="63905" y="59502"/>
                </a:lnTo>
                <a:lnTo>
                  <a:pt x="55624" y="51554"/>
                </a:lnTo>
                <a:lnTo>
                  <a:pt x="47343" y="43605"/>
                </a:lnTo>
                <a:lnTo>
                  <a:pt x="42054" y="37872"/>
                </a:lnTo>
                <a:lnTo>
                  <a:pt x="39755" y="34355"/>
                </a:lnTo>
                <a:lnTo>
                  <a:pt x="37456" y="30838"/>
                </a:lnTo>
                <a:lnTo>
                  <a:pt x="36307" y="27141"/>
                </a:lnTo>
                <a:lnTo>
                  <a:pt x="36307" y="18832"/>
                </a:lnTo>
                <a:lnTo>
                  <a:pt x="38107" y="14927"/>
                </a:lnTo>
                <a:lnTo>
                  <a:pt x="41708" y="11548"/>
                </a:lnTo>
                <a:lnTo>
                  <a:pt x="45308" y="8169"/>
                </a:lnTo>
                <a:lnTo>
                  <a:pt x="49988" y="6480"/>
                </a:lnTo>
                <a:lnTo>
                  <a:pt x="63005" y="6480"/>
                </a:lnTo>
                <a:lnTo>
                  <a:pt x="68848" y="8613"/>
                </a:lnTo>
                <a:lnTo>
                  <a:pt x="73279" y="12877"/>
                </a:lnTo>
                <a:lnTo>
                  <a:pt x="77711" y="17143"/>
                </a:lnTo>
                <a:lnTo>
                  <a:pt x="79926" y="22626"/>
                </a:lnTo>
                <a:lnTo>
                  <a:pt x="79926" y="31378"/>
                </a:lnTo>
                <a:lnTo>
                  <a:pt x="79816" y="34064"/>
                </a:lnTo>
                <a:lnTo>
                  <a:pt x="79594" y="37388"/>
                </a:lnTo>
                <a:lnTo>
                  <a:pt x="82419" y="37388"/>
                </a:lnTo>
                <a:lnTo>
                  <a:pt x="91059" y="0"/>
                </a:lnTo>
                <a:lnTo>
                  <a:pt x="87902" y="0"/>
                </a:lnTo>
                <a:lnTo>
                  <a:pt x="86351" y="2713"/>
                </a:lnTo>
                <a:lnTo>
                  <a:pt x="84994" y="4486"/>
                </a:lnTo>
                <a:lnTo>
                  <a:pt x="82668" y="6148"/>
                </a:lnTo>
                <a:lnTo>
                  <a:pt x="81283" y="6563"/>
                </a:lnTo>
                <a:lnTo>
                  <a:pt x="78735" y="6563"/>
                </a:lnTo>
                <a:lnTo>
                  <a:pt x="76769" y="6203"/>
                </a:lnTo>
                <a:lnTo>
                  <a:pt x="74997" y="5511"/>
                </a:lnTo>
                <a:lnTo>
                  <a:pt x="71784" y="4237"/>
                </a:lnTo>
                <a:lnTo>
                  <a:pt x="67242" y="2354"/>
                </a:lnTo>
                <a:lnTo>
                  <a:pt x="64113" y="1246"/>
                </a:lnTo>
                <a:lnTo>
                  <a:pt x="62395" y="914"/>
                </a:lnTo>
                <a:lnTo>
                  <a:pt x="59626" y="304"/>
                </a:lnTo>
                <a:lnTo>
                  <a:pt x="56690" y="0"/>
                </a:lnTo>
                <a:lnTo>
                  <a:pt x="44394" y="0"/>
                </a:lnTo>
                <a:lnTo>
                  <a:pt x="36861" y="2797"/>
                </a:lnTo>
                <a:lnTo>
                  <a:pt x="30990" y="8391"/>
                </a:lnTo>
                <a:lnTo>
                  <a:pt x="25119" y="13986"/>
                </a:lnTo>
                <a:lnTo>
                  <a:pt x="22182" y="20715"/>
                </a:lnTo>
                <a:lnTo>
                  <a:pt x="22182" y="33511"/>
                </a:lnTo>
                <a:lnTo>
                  <a:pt x="23457" y="38219"/>
                </a:lnTo>
                <a:lnTo>
                  <a:pt x="26005" y="42705"/>
                </a:lnTo>
                <a:lnTo>
                  <a:pt x="27556" y="45419"/>
                </a:lnTo>
                <a:lnTo>
                  <a:pt x="31073" y="49546"/>
                </a:lnTo>
                <a:lnTo>
                  <a:pt x="36556" y="55085"/>
                </a:lnTo>
                <a:lnTo>
                  <a:pt x="42987" y="61797"/>
                </a:lnTo>
                <a:lnTo>
                  <a:pt x="52255" y="72221"/>
                </a:lnTo>
                <a:lnTo>
                  <a:pt x="57410" y="79346"/>
                </a:lnTo>
                <a:lnTo>
                  <a:pt x="59128" y="82448"/>
                </a:lnTo>
                <a:lnTo>
                  <a:pt x="59986" y="85882"/>
                </a:lnTo>
                <a:lnTo>
                  <a:pt x="59986" y="95464"/>
                </a:lnTo>
                <a:lnTo>
                  <a:pt x="58103" y="100602"/>
                </a:lnTo>
                <a:lnTo>
                  <a:pt x="54336" y="105061"/>
                </a:lnTo>
                <a:lnTo>
                  <a:pt x="50570" y="109520"/>
                </a:lnTo>
                <a:lnTo>
                  <a:pt x="45059" y="111749"/>
                </a:lnTo>
                <a:lnTo>
                  <a:pt x="29992" y="111749"/>
                </a:lnTo>
                <a:lnTo>
                  <a:pt x="23664" y="109367"/>
                </a:lnTo>
                <a:lnTo>
                  <a:pt x="18818" y="104604"/>
                </a:lnTo>
                <a:lnTo>
                  <a:pt x="13972" y="99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49036" y="2280247"/>
            <a:ext cx="39805" cy="86286"/>
          </a:xfrm>
          <a:custGeom>
            <a:avLst/>
            <a:gdLst/>
            <a:ahLst/>
            <a:cxnLst/>
            <a:rect l="l" t="t" r="r" b="b"/>
            <a:pathLst>
              <a:path w="43785" h="97791">
                <a:moveTo>
                  <a:pt x="775" y="93983"/>
                </a:moveTo>
                <a:lnTo>
                  <a:pt x="2326" y="95506"/>
                </a:lnTo>
                <a:lnTo>
                  <a:pt x="3877" y="97030"/>
                </a:lnTo>
                <a:lnTo>
                  <a:pt x="5871" y="97791"/>
                </a:lnTo>
                <a:lnTo>
                  <a:pt x="11465" y="97791"/>
                </a:lnTo>
                <a:lnTo>
                  <a:pt x="14595" y="96739"/>
                </a:lnTo>
                <a:lnTo>
                  <a:pt x="17696" y="94634"/>
                </a:lnTo>
                <a:lnTo>
                  <a:pt x="22238" y="91587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1" y="85965"/>
                </a:lnTo>
                <a:lnTo>
                  <a:pt x="20521" y="87073"/>
                </a:lnTo>
                <a:lnTo>
                  <a:pt x="18251" y="89012"/>
                </a:lnTo>
                <a:lnTo>
                  <a:pt x="16423" y="89981"/>
                </a:lnTo>
                <a:lnTo>
                  <a:pt x="14429" y="89981"/>
                </a:lnTo>
                <a:lnTo>
                  <a:pt x="13016" y="88735"/>
                </a:lnTo>
                <a:lnTo>
                  <a:pt x="12795" y="87073"/>
                </a:lnTo>
                <a:lnTo>
                  <a:pt x="12795" y="85522"/>
                </a:lnTo>
                <a:lnTo>
                  <a:pt x="13570" y="82116"/>
                </a:lnTo>
                <a:lnTo>
                  <a:pt x="15121" y="76853"/>
                </a:lnTo>
                <a:lnTo>
                  <a:pt x="29411" y="27833"/>
                </a:lnTo>
                <a:lnTo>
                  <a:pt x="42372" y="27833"/>
                </a:lnTo>
                <a:lnTo>
                  <a:pt x="43785" y="22599"/>
                </a:lnTo>
                <a:lnTo>
                  <a:pt x="30741" y="22599"/>
                </a:lnTo>
                <a:lnTo>
                  <a:pt x="37221" y="0"/>
                </a:lnTo>
                <a:lnTo>
                  <a:pt x="33566" y="0"/>
                </a:lnTo>
                <a:lnTo>
                  <a:pt x="28580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79" y="20453"/>
                </a:lnTo>
                <a:lnTo>
                  <a:pt x="10911" y="22931"/>
                </a:lnTo>
                <a:lnTo>
                  <a:pt x="4819" y="24593"/>
                </a:lnTo>
                <a:lnTo>
                  <a:pt x="3988" y="27833"/>
                </a:lnTo>
                <a:lnTo>
                  <a:pt x="16533" y="27833"/>
                </a:lnTo>
                <a:lnTo>
                  <a:pt x="2658" y="75940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90621" y="2298427"/>
            <a:ext cx="68959" cy="68105"/>
          </a:xfrm>
          <a:custGeom>
            <a:avLst/>
            <a:gdLst/>
            <a:ahLst/>
            <a:cxnLst/>
            <a:rect l="l" t="t" r="r" b="b"/>
            <a:pathLst>
              <a:path w="75855" h="77186">
                <a:moveTo>
                  <a:pt x="74359" y="59489"/>
                </a:moveTo>
                <a:lnTo>
                  <a:pt x="71535" y="57495"/>
                </a:lnTo>
                <a:lnTo>
                  <a:pt x="67934" y="62535"/>
                </a:lnTo>
                <a:lnTo>
                  <a:pt x="65054" y="65858"/>
                </a:lnTo>
                <a:lnTo>
                  <a:pt x="62894" y="67465"/>
                </a:lnTo>
                <a:lnTo>
                  <a:pt x="60789" y="68794"/>
                </a:lnTo>
                <a:lnTo>
                  <a:pt x="59404" y="68794"/>
                </a:lnTo>
                <a:lnTo>
                  <a:pt x="57854" y="67382"/>
                </a:lnTo>
                <a:lnTo>
                  <a:pt x="57577" y="65720"/>
                </a:lnTo>
                <a:lnTo>
                  <a:pt x="57826" y="63893"/>
                </a:lnTo>
                <a:lnTo>
                  <a:pt x="59654" y="56332"/>
                </a:lnTo>
                <a:lnTo>
                  <a:pt x="75855" y="0"/>
                </a:lnTo>
                <a:lnTo>
                  <a:pt x="62645" y="1994"/>
                </a:lnTo>
                <a:lnTo>
                  <a:pt x="59654" y="11465"/>
                </a:lnTo>
                <a:lnTo>
                  <a:pt x="58490" y="7367"/>
                </a:lnTo>
                <a:lnTo>
                  <a:pt x="56787" y="4431"/>
                </a:lnTo>
                <a:lnTo>
                  <a:pt x="54544" y="2659"/>
                </a:lnTo>
                <a:lnTo>
                  <a:pt x="52300" y="886"/>
                </a:lnTo>
                <a:lnTo>
                  <a:pt x="49490" y="0"/>
                </a:lnTo>
                <a:lnTo>
                  <a:pt x="40462" y="0"/>
                </a:lnTo>
                <a:lnTo>
                  <a:pt x="34452" y="2326"/>
                </a:lnTo>
                <a:lnTo>
                  <a:pt x="28082" y="6979"/>
                </a:lnTo>
                <a:lnTo>
                  <a:pt x="23850" y="10317"/>
                </a:lnTo>
                <a:lnTo>
                  <a:pt x="15171" y="19396"/>
                </a:lnTo>
                <a:lnTo>
                  <a:pt x="7934" y="30451"/>
                </a:lnTo>
                <a:lnTo>
                  <a:pt x="6094" y="34053"/>
                </a:lnTo>
                <a:lnTo>
                  <a:pt x="1523" y="46469"/>
                </a:lnTo>
                <a:lnTo>
                  <a:pt x="0" y="58326"/>
                </a:lnTo>
                <a:lnTo>
                  <a:pt x="0" y="64197"/>
                </a:lnTo>
                <a:lnTo>
                  <a:pt x="1467" y="68808"/>
                </a:lnTo>
                <a:lnTo>
                  <a:pt x="4403" y="72159"/>
                </a:lnTo>
                <a:lnTo>
                  <a:pt x="7339" y="75510"/>
                </a:lnTo>
                <a:lnTo>
                  <a:pt x="10828" y="77186"/>
                </a:lnTo>
                <a:lnTo>
                  <a:pt x="19081" y="77186"/>
                </a:lnTo>
                <a:lnTo>
                  <a:pt x="16118" y="64267"/>
                </a:lnTo>
                <a:lnTo>
                  <a:pt x="14234" y="62078"/>
                </a:lnTo>
                <a:lnTo>
                  <a:pt x="13293" y="59101"/>
                </a:lnTo>
                <a:lnTo>
                  <a:pt x="13296" y="54861"/>
                </a:lnTo>
                <a:lnTo>
                  <a:pt x="15014" y="43189"/>
                </a:lnTo>
                <a:lnTo>
                  <a:pt x="19898" y="30243"/>
                </a:lnTo>
                <a:lnTo>
                  <a:pt x="27088" y="17908"/>
                </a:lnTo>
                <a:lnTo>
                  <a:pt x="34978" y="9305"/>
                </a:lnTo>
                <a:lnTo>
                  <a:pt x="38966" y="5982"/>
                </a:lnTo>
                <a:lnTo>
                  <a:pt x="42733" y="4320"/>
                </a:lnTo>
                <a:lnTo>
                  <a:pt x="49435" y="4320"/>
                </a:lnTo>
                <a:lnTo>
                  <a:pt x="51926" y="5372"/>
                </a:lnTo>
                <a:lnTo>
                  <a:pt x="53755" y="7477"/>
                </a:lnTo>
                <a:lnTo>
                  <a:pt x="55583" y="9582"/>
                </a:lnTo>
                <a:lnTo>
                  <a:pt x="56497" y="12989"/>
                </a:lnTo>
                <a:lnTo>
                  <a:pt x="56487" y="18693"/>
                </a:lnTo>
                <a:lnTo>
                  <a:pt x="54745" y="30712"/>
                </a:lnTo>
                <a:lnTo>
                  <a:pt x="50013" y="42538"/>
                </a:lnTo>
                <a:lnTo>
                  <a:pt x="42289" y="54171"/>
                </a:lnTo>
                <a:lnTo>
                  <a:pt x="35199" y="63089"/>
                </a:lnTo>
                <a:lnTo>
                  <a:pt x="28636" y="67548"/>
                </a:lnTo>
                <a:lnTo>
                  <a:pt x="23374" y="75829"/>
                </a:lnTo>
                <a:lnTo>
                  <a:pt x="27750" y="73115"/>
                </a:lnTo>
                <a:lnTo>
                  <a:pt x="29582" y="71909"/>
                </a:lnTo>
                <a:lnTo>
                  <a:pt x="38323" y="64319"/>
                </a:lnTo>
                <a:lnTo>
                  <a:pt x="47772" y="53257"/>
                </a:lnTo>
                <a:lnTo>
                  <a:pt x="46028" y="59489"/>
                </a:lnTo>
                <a:lnTo>
                  <a:pt x="44809" y="63920"/>
                </a:lnTo>
                <a:lnTo>
                  <a:pt x="44200" y="67493"/>
                </a:lnTo>
                <a:lnTo>
                  <a:pt x="44200" y="72478"/>
                </a:lnTo>
                <a:lnTo>
                  <a:pt x="44795" y="74209"/>
                </a:lnTo>
                <a:lnTo>
                  <a:pt x="47178" y="76591"/>
                </a:lnTo>
                <a:lnTo>
                  <a:pt x="48964" y="77186"/>
                </a:lnTo>
                <a:lnTo>
                  <a:pt x="54779" y="77186"/>
                </a:lnTo>
                <a:lnTo>
                  <a:pt x="58518" y="75676"/>
                </a:lnTo>
                <a:lnTo>
                  <a:pt x="62562" y="72658"/>
                </a:lnTo>
                <a:lnTo>
                  <a:pt x="66605" y="69639"/>
                </a:lnTo>
                <a:lnTo>
                  <a:pt x="70538" y="65249"/>
                </a:lnTo>
                <a:lnTo>
                  <a:pt x="74359" y="59489"/>
                </a:lnTo>
                <a:close/>
              </a:path>
              <a:path w="75855" h="77186">
                <a:moveTo>
                  <a:pt x="28636" y="67548"/>
                </a:moveTo>
                <a:lnTo>
                  <a:pt x="20161" y="67548"/>
                </a:lnTo>
                <a:lnTo>
                  <a:pt x="18001" y="66454"/>
                </a:lnTo>
                <a:lnTo>
                  <a:pt x="16118" y="64267"/>
                </a:lnTo>
                <a:lnTo>
                  <a:pt x="19081" y="77186"/>
                </a:lnTo>
                <a:lnTo>
                  <a:pt x="23374" y="75829"/>
                </a:lnTo>
                <a:lnTo>
                  <a:pt x="28636" y="67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70911" y="2280247"/>
            <a:ext cx="39805" cy="86286"/>
          </a:xfrm>
          <a:custGeom>
            <a:avLst/>
            <a:gdLst/>
            <a:ahLst/>
            <a:cxnLst/>
            <a:rect l="l" t="t" r="r" b="b"/>
            <a:pathLst>
              <a:path w="43785" h="97791">
                <a:moveTo>
                  <a:pt x="775" y="93983"/>
                </a:moveTo>
                <a:lnTo>
                  <a:pt x="2326" y="95506"/>
                </a:lnTo>
                <a:lnTo>
                  <a:pt x="3877" y="97030"/>
                </a:lnTo>
                <a:lnTo>
                  <a:pt x="5870" y="97791"/>
                </a:lnTo>
                <a:lnTo>
                  <a:pt x="11465" y="97791"/>
                </a:lnTo>
                <a:lnTo>
                  <a:pt x="14595" y="96739"/>
                </a:lnTo>
                <a:lnTo>
                  <a:pt x="17696" y="94634"/>
                </a:lnTo>
                <a:lnTo>
                  <a:pt x="22238" y="91587"/>
                </a:lnTo>
                <a:lnTo>
                  <a:pt x="27057" y="86353"/>
                </a:lnTo>
                <a:lnTo>
                  <a:pt x="32153" y="78931"/>
                </a:lnTo>
                <a:lnTo>
                  <a:pt x="29411" y="76853"/>
                </a:lnTo>
                <a:lnTo>
                  <a:pt x="24814" y="82559"/>
                </a:lnTo>
                <a:lnTo>
                  <a:pt x="21850" y="85965"/>
                </a:lnTo>
                <a:lnTo>
                  <a:pt x="20521" y="87073"/>
                </a:lnTo>
                <a:lnTo>
                  <a:pt x="18250" y="89012"/>
                </a:lnTo>
                <a:lnTo>
                  <a:pt x="16422" y="89981"/>
                </a:lnTo>
                <a:lnTo>
                  <a:pt x="14428" y="89981"/>
                </a:lnTo>
                <a:lnTo>
                  <a:pt x="13016" y="88735"/>
                </a:lnTo>
                <a:lnTo>
                  <a:pt x="12794" y="87073"/>
                </a:lnTo>
                <a:lnTo>
                  <a:pt x="12794" y="85522"/>
                </a:lnTo>
                <a:lnTo>
                  <a:pt x="13570" y="82116"/>
                </a:lnTo>
                <a:lnTo>
                  <a:pt x="15120" y="76853"/>
                </a:lnTo>
                <a:lnTo>
                  <a:pt x="29411" y="27833"/>
                </a:lnTo>
                <a:lnTo>
                  <a:pt x="42372" y="27833"/>
                </a:lnTo>
                <a:lnTo>
                  <a:pt x="43785" y="22599"/>
                </a:lnTo>
                <a:lnTo>
                  <a:pt x="30740" y="22599"/>
                </a:lnTo>
                <a:lnTo>
                  <a:pt x="37221" y="0"/>
                </a:lnTo>
                <a:lnTo>
                  <a:pt x="33565" y="0"/>
                </a:lnTo>
                <a:lnTo>
                  <a:pt x="28580" y="8142"/>
                </a:lnTo>
                <a:lnTo>
                  <a:pt x="24066" y="13861"/>
                </a:lnTo>
                <a:lnTo>
                  <a:pt x="20023" y="17157"/>
                </a:lnTo>
                <a:lnTo>
                  <a:pt x="15979" y="20453"/>
                </a:lnTo>
                <a:lnTo>
                  <a:pt x="10911" y="22931"/>
                </a:lnTo>
                <a:lnTo>
                  <a:pt x="4818" y="24593"/>
                </a:lnTo>
                <a:lnTo>
                  <a:pt x="3987" y="27833"/>
                </a:lnTo>
                <a:lnTo>
                  <a:pt x="16533" y="27833"/>
                </a:lnTo>
                <a:lnTo>
                  <a:pt x="2658" y="75940"/>
                </a:lnTo>
                <a:lnTo>
                  <a:pt x="886" y="82088"/>
                </a:lnTo>
                <a:lnTo>
                  <a:pt x="0" y="86657"/>
                </a:lnTo>
                <a:lnTo>
                  <a:pt x="0" y="92030"/>
                </a:lnTo>
                <a:lnTo>
                  <a:pt x="775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13704" y="2298427"/>
            <a:ext cx="168122" cy="68105"/>
          </a:xfrm>
          <a:custGeom>
            <a:avLst/>
            <a:gdLst/>
            <a:ahLst/>
            <a:cxnLst/>
            <a:rect l="l" t="t" r="r" b="b"/>
            <a:pathLst>
              <a:path w="184934" h="77186">
                <a:moveTo>
                  <a:pt x="7038" y="28381"/>
                </a:moveTo>
                <a:lnTo>
                  <a:pt x="1759" y="40662"/>
                </a:lnTo>
                <a:lnTo>
                  <a:pt x="0" y="52676"/>
                </a:lnTo>
                <a:lnTo>
                  <a:pt x="0" y="58824"/>
                </a:lnTo>
                <a:lnTo>
                  <a:pt x="2049" y="64446"/>
                </a:lnTo>
                <a:lnTo>
                  <a:pt x="6147" y="69542"/>
                </a:lnTo>
                <a:lnTo>
                  <a:pt x="10246" y="74638"/>
                </a:lnTo>
                <a:lnTo>
                  <a:pt x="16339" y="77186"/>
                </a:lnTo>
                <a:lnTo>
                  <a:pt x="24426" y="77186"/>
                </a:lnTo>
                <a:lnTo>
                  <a:pt x="28012" y="76991"/>
                </a:lnTo>
                <a:lnTo>
                  <a:pt x="39005" y="74063"/>
                </a:lnTo>
                <a:lnTo>
                  <a:pt x="50328" y="67620"/>
                </a:lnTo>
                <a:lnTo>
                  <a:pt x="61980" y="57661"/>
                </a:lnTo>
                <a:lnTo>
                  <a:pt x="60235" y="55251"/>
                </a:lnTo>
                <a:lnTo>
                  <a:pt x="52979" y="60846"/>
                </a:lnTo>
                <a:lnTo>
                  <a:pt x="47509" y="64460"/>
                </a:lnTo>
                <a:lnTo>
                  <a:pt x="43826" y="66094"/>
                </a:lnTo>
                <a:lnTo>
                  <a:pt x="40143" y="67728"/>
                </a:lnTo>
                <a:lnTo>
                  <a:pt x="36307" y="68545"/>
                </a:lnTo>
                <a:lnTo>
                  <a:pt x="27334" y="68545"/>
                </a:lnTo>
                <a:lnTo>
                  <a:pt x="23097" y="66814"/>
                </a:lnTo>
                <a:lnTo>
                  <a:pt x="19607" y="63352"/>
                </a:lnTo>
                <a:lnTo>
                  <a:pt x="16118" y="59890"/>
                </a:lnTo>
                <a:lnTo>
                  <a:pt x="14373" y="55694"/>
                </a:lnTo>
                <a:lnTo>
                  <a:pt x="14373" y="48937"/>
                </a:lnTo>
                <a:lnTo>
                  <a:pt x="14567" y="46638"/>
                </a:lnTo>
                <a:lnTo>
                  <a:pt x="14955" y="43869"/>
                </a:lnTo>
                <a:lnTo>
                  <a:pt x="16586" y="43678"/>
                </a:lnTo>
                <a:lnTo>
                  <a:pt x="30566" y="41453"/>
                </a:lnTo>
                <a:lnTo>
                  <a:pt x="23734" y="38856"/>
                </a:lnTo>
                <a:lnTo>
                  <a:pt x="15536" y="39798"/>
                </a:lnTo>
                <a:lnTo>
                  <a:pt x="17055" y="34520"/>
                </a:lnTo>
                <a:lnTo>
                  <a:pt x="22400" y="22312"/>
                </a:lnTo>
                <a:lnTo>
                  <a:pt x="29536" y="13169"/>
                </a:lnTo>
                <a:lnTo>
                  <a:pt x="35878" y="7159"/>
                </a:lnTo>
                <a:lnTo>
                  <a:pt x="41874" y="4154"/>
                </a:lnTo>
                <a:lnTo>
                  <a:pt x="50238" y="4154"/>
                </a:lnTo>
                <a:lnTo>
                  <a:pt x="52328" y="4874"/>
                </a:lnTo>
                <a:lnTo>
                  <a:pt x="53796" y="6314"/>
                </a:lnTo>
                <a:lnTo>
                  <a:pt x="55264" y="7755"/>
                </a:lnTo>
                <a:lnTo>
                  <a:pt x="55998" y="9638"/>
                </a:lnTo>
                <a:lnTo>
                  <a:pt x="55998" y="15786"/>
                </a:lnTo>
                <a:lnTo>
                  <a:pt x="54294" y="19816"/>
                </a:lnTo>
                <a:lnTo>
                  <a:pt x="50888" y="24053"/>
                </a:lnTo>
                <a:lnTo>
                  <a:pt x="50487" y="35172"/>
                </a:lnTo>
                <a:lnTo>
                  <a:pt x="57577" y="30741"/>
                </a:lnTo>
                <a:lnTo>
                  <a:pt x="62395" y="25258"/>
                </a:lnTo>
                <a:lnTo>
                  <a:pt x="66051" y="21048"/>
                </a:lnTo>
                <a:lnTo>
                  <a:pt x="67879" y="16645"/>
                </a:lnTo>
                <a:lnTo>
                  <a:pt x="67879" y="8779"/>
                </a:lnTo>
                <a:lnTo>
                  <a:pt x="66467" y="5954"/>
                </a:lnTo>
                <a:lnTo>
                  <a:pt x="63642" y="3572"/>
                </a:lnTo>
                <a:lnTo>
                  <a:pt x="60817" y="1191"/>
                </a:lnTo>
                <a:lnTo>
                  <a:pt x="56469" y="0"/>
                </a:lnTo>
                <a:lnTo>
                  <a:pt x="42455" y="0"/>
                </a:lnTo>
                <a:lnTo>
                  <a:pt x="34534" y="2395"/>
                </a:lnTo>
                <a:lnTo>
                  <a:pt x="26835" y="7187"/>
                </a:lnTo>
                <a:lnTo>
                  <a:pt x="24851" y="8484"/>
                </a:lnTo>
                <a:lnTo>
                  <a:pt x="15433" y="16707"/>
                </a:lnTo>
                <a:lnTo>
                  <a:pt x="7642" y="27335"/>
                </a:lnTo>
                <a:lnTo>
                  <a:pt x="7038" y="28381"/>
                </a:lnTo>
                <a:close/>
              </a:path>
              <a:path w="184934" h="77186">
                <a:moveTo>
                  <a:pt x="87726" y="21353"/>
                </a:moveTo>
                <a:lnTo>
                  <a:pt x="72355" y="75192"/>
                </a:lnTo>
                <a:lnTo>
                  <a:pt x="84652" y="75192"/>
                </a:lnTo>
                <a:lnTo>
                  <a:pt x="87268" y="66961"/>
                </a:lnTo>
                <a:lnTo>
                  <a:pt x="91869" y="53012"/>
                </a:lnTo>
                <a:lnTo>
                  <a:pt x="94539" y="45863"/>
                </a:lnTo>
                <a:lnTo>
                  <a:pt x="97419" y="39382"/>
                </a:lnTo>
                <a:lnTo>
                  <a:pt x="101477" y="32597"/>
                </a:lnTo>
                <a:lnTo>
                  <a:pt x="106711" y="25507"/>
                </a:lnTo>
                <a:lnTo>
                  <a:pt x="111945" y="18417"/>
                </a:lnTo>
                <a:lnTo>
                  <a:pt x="116224" y="13792"/>
                </a:lnTo>
                <a:lnTo>
                  <a:pt x="119547" y="11632"/>
                </a:lnTo>
                <a:lnTo>
                  <a:pt x="121597" y="10303"/>
                </a:lnTo>
                <a:lnTo>
                  <a:pt x="123535" y="9638"/>
                </a:lnTo>
                <a:lnTo>
                  <a:pt x="125363" y="9638"/>
                </a:lnTo>
                <a:lnTo>
                  <a:pt x="127606" y="10718"/>
                </a:lnTo>
                <a:lnTo>
                  <a:pt x="128520" y="12546"/>
                </a:lnTo>
                <a:lnTo>
                  <a:pt x="128520" y="15869"/>
                </a:lnTo>
                <a:lnTo>
                  <a:pt x="127745" y="19497"/>
                </a:lnTo>
                <a:lnTo>
                  <a:pt x="126194" y="24925"/>
                </a:lnTo>
                <a:lnTo>
                  <a:pt x="111987" y="75192"/>
                </a:lnTo>
                <a:lnTo>
                  <a:pt x="124532" y="75192"/>
                </a:lnTo>
                <a:lnTo>
                  <a:pt x="127595" y="65396"/>
                </a:lnTo>
                <a:lnTo>
                  <a:pt x="132099" y="53256"/>
                </a:lnTo>
                <a:lnTo>
                  <a:pt x="136828" y="43038"/>
                </a:lnTo>
                <a:lnTo>
                  <a:pt x="143042" y="32231"/>
                </a:lnTo>
                <a:lnTo>
                  <a:pt x="150472" y="21821"/>
                </a:lnTo>
                <a:lnTo>
                  <a:pt x="158264" y="13460"/>
                </a:lnTo>
                <a:lnTo>
                  <a:pt x="160868" y="11078"/>
                </a:lnTo>
                <a:lnTo>
                  <a:pt x="163332" y="9887"/>
                </a:lnTo>
                <a:lnTo>
                  <a:pt x="166489" y="9887"/>
                </a:lnTo>
                <a:lnTo>
                  <a:pt x="167902" y="11051"/>
                </a:lnTo>
                <a:lnTo>
                  <a:pt x="168816" y="12906"/>
                </a:lnTo>
                <a:lnTo>
                  <a:pt x="168816" y="14290"/>
                </a:lnTo>
                <a:lnTo>
                  <a:pt x="168733" y="16312"/>
                </a:lnTo>
                <a:lnTo>
                  <a:pt x="168456" y="18029"/>
                </a:lnTo>
                <a:lnTo>
                  <a:pt x="167542" y="21436"/>
                </a:lnTo>
                <a:lnTo>
                  <a:pt x="165825" y="27584"/>
                </a:lnTo>
                <a:lnTo>
                  <a:pt x="158264" y="54255"/>
                </a:lnTo>
                <a:lnTo>
                  <a:pt x="155993" y="62286"/>
                </a:lnTo>
                <a:lnTo>
                  <a:pt x="154858" y="67631"/>
                </a:lnTo>
                <a:lnTo>
                  <a:pt x="154858" y="72228"/>
                </a:lnTo>
                <a:lnTo>
                  <a:pt x="155509" y="73863"/>
                </a:lnTo>
                <a:lnTo>
                  <a:pt x="158112" y="76521"/>
                </a:lnTo>
                <a:lnTo>
                  <a:pt x="159732" y="77186"/>
                </a:lnTo>
                <a:lnTo>
                  <a:pt x="163775" y="77186"/>
                </a:lnTo>
                <a:lnTo>
                  <a:pt x="166074" y="76494"/>
                </a:lnTo>
                <a:lnTo>
                  <a:pt x="168567" y="75109"/>
                </a:lnTo>
                <a:lnTo>
                  <a:pt x="171059" y="73724"/>
                </a:lnTo>
                <a:lnTo>
                  <a:pt x="174064" y="71093"/>
                </a:lnTo>
                <a:lnTo>
                  <a:pt x="177581" y="67216"/>
                </a:lnTo>
                <a:lnTo>
                  <a:pt x="181098" y="63338"/>
                </a:lnTo>
                <a:lnTo>
                  <a:pt x="183549" y="60292"/>
                </a:lnTo>
                <a:lnTo>
                  <a:pt x="184934" y="58077"/>
                </a:lnTo>
                <a:lnTo>
                  <a:pt x="182193" y="56332"/>
                </a:lnTo>
                <a:lnTo>
                  <a:pt x="179423" y="60320"/>
                </a:lnTo>
                <a:lnTo>
                  <a:pt x="176460" y="63532"/>
                </a:lnTo>
                <a:lnTo>
                  <a:pt x="173303" y="65970"/>
                </a:lnTo>
                <a:lnTo>
                  <a:pt x="171918" y="67022"/>
                </a:lnTo>
                <a:lnTo>
                  <a:pt x="170948" y="67548"/>
                </a:lnTo>
                <a:lnTo>
                  <a:pt x="169397" y="67354"/>
                </a:lnTo>
                <a:lnTo>
                  <a:pt x="168318" y="65748"/>
                </a:lnTo>
                <a:lnTo>
                  <a:pt x="168318" y="64197"/>
                </a:lnTo>
                <a:lnTo>
                  <a:pt x="169314" y="60292"/>
                </a:lnTo>
                <a:lnTo>
                  <a:pt x="171308" y="53257"/>
                </a:lnTo>
                <a:lnTo>
                  <a:pt x="180448" y="20937"/>
                </a:lnTo>
                <a:lnTo>
                  <a:pt x="181445" y="17337"/>
                </a:lnTo>
                <a:lnTo>
                  <a:pt x="181943" y="13930"/>
                </a:lnTo>
                <a:lnTo>
                  <a:pt x="181943" y="7062"/>
                </a:lnTo>
                <a:lnTo>
                  <a:pt x="181126" y="4362"/>
                </a:lnTo>
                <a:lnTo>
                  <a:pt x="179492" y="2617"/>
                </a:lnTo>
                <a:lnTo>
                  <a:pt x="177858" y="872"/>
                </a:lnTo>
                <a:lnTo>
                  <a:pt x="175767" y="0"/>
                </a:lnTo>
                <a:lnTo>
                  <a:pt x="168844" y="0"/>
                </a:lnTo>
                <a:lnTo>
                  <a:pt x="164413" y="1883"/>
                </a:lnTo>
                <a:lnTo>
                  <a:pt x="159925" y="5650"/>
                </a:lnTo>
                <a:lnTo>
                  <a:pt x="156716" y="8594"/>
                </a:lnTo>
                <a:lnTo>
                  <a:pt x="149465" y="16930"/>
                </a:lnTo>
                <a:lnTo>
                  <a:pt x="141977" y="27802"/>
                </a:lnTo>
                <a:lnTo>
                  <a:pt x="134253" y="41210"/>
                </a:lnTo>
                <a:lnTo>
                  <a:pt x="140152" y="20107"/>
                </a:lnTo>
                <a:lnTo>
                  <a:pt x="141426" y="15730"/>
                </a:lnTo>
                <a:lnTo>
                  <a:pt x="142063" y="12186"/>
                </a:lnTo>
                <a:lnTo>
                  <a:pt x="142063" y="6702"/>
                </a:lnTo>
                <a:lnTo>
                  <a:pt x="141149" y="4431"/>
                </a:lnTo>
                <a:lnTo>
                  <a:pt x="139321" y="2659"/>
                </a:lnTo>
                <a:lnTo>
                  <a:pt x="137493" y="886"/>
                </a:lnTo>
                <a:lnTo>
                  <a:pt x="135195" y="0"/>
                </a:lnTo>
                <a:lnTo>
                  <a:pt x="129212" y="0"/>
                </a:lnTo>
                <a:lnTo>
                  <a:pt x="126138" y="886"/>
                </a:lnTo>
                <a:lnTo>
                  <a:pt x="123202" y="2659"/>
                </a:lnTo>
                <a:lnTo>
                  <a:pt x="118218" y="5760"/>
                </a:lnTo>
                <a:lnTo>
                  <a:pt x="113094" y="10745"/>
                </a:lnTo>
                <a:lnTo>
                  <a:pt x="107832" y="17614"/>
                </a:lnTo>
                <a:lnTo>
                  <a:pt x="104454" y="22045"/>
                </a:lnTo>
                <a:lnTo>
                  <a:pt x="100355" y="28664"/>
                </a:lnTo>
                <a:lnTo>
                  <a:pt x="95536" y="37471"/>
                </a:lnTo>
                <a:lnTo>
                  <a:pt x="106337" y="0"/>
                </a:lnTo>
                <a:lnTo>
                  <a:pt x="77673" y="5234"/>
                </a:lnTo>
                <a:lnTo>
                  <a:pt x="78420" y="8308"/>
                </a:lnTo>
                <a:lnTo>
                  <a:pt x="81689" y="7644"/>
                </a:lnTo>
                <a:lnTo>
                  <a:pt x="83683" y="7311"/>
                </a:lnTo>
                <a:lnTo>
                  <a:pt x="86120" y="7311"/>
                </a:lnTo>
                <a:lnTo>
                  <a:pt x="87532" y="7796"/>
                </a:lnTo>
                <a:lnTo>
                  <a:pt x="88640" y="8765"/>
                </a:lnTo>
                <a:lnTo>
                  <a:pt x="90301" y="10828"/>
                </a:lnTo>
                <a:lnTo>
                  <a:pt x="90301" y="12546"/>
                </a:lnTo>
                <a:lnTo>
                  <a:pt x="89720" y="14374"/>
                </a:lnTo>
                <a:lnTo>
                  <a:pt x="87726" y="21353"/>
                </a:lnTo>
                <a:close/>
              </a:path>
              <a:path w="184934" h="77186">
                <a:moveTo>
                  <a:pt x="50888" y="24053"/>
                </a:moveTo>
                <a:lnTo>
                  <a:pt x="47482" y="28290"/>
                </a:lnTo>
                <a:lnTo>
                  <a:pt x="42372" y="31932"/>
                </a:lnTo>
                <a:lnTo>
                  <a:pt x="35559" y="34979"/>
                </a:lnTo>
                <a:lnTo>
                  <a:pt x="30408" y="37250"/>
                </a:lnTo>
                <a:lnTo>
                  <a:pt x="23734" y="38856"/>
                </a:lnTo>
                <a:lnTo>
                  <a:pt x="30566" y="41453"/>
                </a:lnTo>
                <a:lnTo>
                  <a:pt x="41126" y="38552"/>
                </a:lnTo>
                <a:lnTo>
                  <a:pt x="50487" y="35172"/>
                </a:lnTo>
                <a:lnTo>
                  <a:pt x="50888" y="24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94173" y="2319652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2" y="4237"/>
                </a:lnTo>
                <a:lnTo>
                  <a:pt x="42372" y="7879"/>
                </a:lnTo>
                <a:lnTo>
                  <a:pt x="35559" y="10925"/>
                </a:lnTo>
                <a:lnTo>
                  <a:pt x="30408" y="13196"/>
                </a:lnTo>
                <a:lnTo>
                  <a:pt x="23733" y="14802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6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8" y="4327"/>
                </a:moveTo>
                <a:lnTo>
                  <a:pt x="1759" y="16609"/>
                </a:lnTo>
                <a:lnTo>
                  <a:pt x="0" y="28623"/>
                </a:lnTo>
                <a:lnTo>
                  <a:pt x="0" y="34771"/>
                </a:lnTo>
                <a:lnTo>
                  <a:pt x="2049" y="40393"/>
                </a:lnTo>
                <a:lnTo>
                  <a:pt x="6147" y="45489"/>
                </a:lnTo>
                <a:lnTo>
                  <a:pt x="10246" y="50584"/>
                </a:lnTo>
                <a:lnTo>
                  <a:pt x="16339" y="53132"/>
                </a:lnTo>
                <a:lnTo>
                  <a:pt x="24426" y="53132"/>
                </a:lnTo>
                <a:lnTo>
                  <a:pt x="28012" y="52938"/>
                </a:lnTo>
                <a:lnTo>
                  <a:pt x="39005" y="50010"/>
                </a:lnTo>
                <a:lnTo>
                  <a:pt x="50328" y="43566"/>
                </a:lnTo>
                <a:lnTo>
                  <a:pt x="61980" y="33607"/>
                </a:lnTo>
                <a:lnTo>
                  <a:pt x="60235" y="31198"/>
                </a:lnTo>
                <a:lnTo>
                  <a:pt x="52979" y="36792"/>
                </a:lnTo>
                <a:lnTo>
                  <a:pt x="47509" y="40406"/>
                </a:lnTo>
                <a:lnTo>
                  <a:pt x="43826" y="42040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4" y="44491"/>
                </a:lnTo>
                <a:lnTo>
                  <a:pt x="23097" y="42761"/>
                </a:lnTo>
                <a:lnTo>
                  <a:pt x="19607" y="39299"/>
                </a:lnTo>
                <a:lnTo>
                  <a:pt x="16117" y="35837"/>
                </a:lnTo>
                <a:lnTo>
                  <a:pt x="14372" y="31641"/>
                </a:lnTo>
                <a:lnTo>
                  <a:pt x="14372" y="24883"/>
                </a:lnTo>
                <a:lnTo>
                  <a:pt x="14566" y="22585"/>
                </a:lnTo>
                <a:lnTo>
                  <a:pt x="14955" y="19815"/>
                </a:lnTo>
                <a:lnTo>
                  <a:pt x="16586" y="19625"/>
                </a:lnTo>
                <a:lnTo>
                  <a:pt x="30566" y="17399"/>
                </a:lnTo>
                <a:lnTo>
                  <a:pt x="23733" y="14802"/>
                </a:lnTo>
                <a:lnTo>
                  <a:pt x="15536" y="15745"/>
                </a:lnTo>
                <a:lnTo>
                  <a:pt x="17055" y="10467"/>
                </a:lnTo>
                <a:lnTo>
                  <a:pt x="22400" y="-1740"/>
                </a:lnTo>
                <a:lnTo>
                  <a:pt x="29536" y="-10884"/>
                </a:lnTo>
                <a:lnTo>
                  <a:pt x="35877" y="-16894"/>
                </a:lnTo>
                <a:lnTo>
                  <a:pt x="41874" y="-19898"/>
                </a:lnTo>
                <a:lnTo>
                  <a:pt x="50238" y="-19898"/>
                </a:lnTo>
                <a:lnTo>
                  <a:pt x="52328" y="-19179"/>
                </a:lnTo>
                <a:lnTo>
                  <a:pt x="53796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7"/>
                </a:lnTo>
                <a:lnTo>
                  <a:pt x="54295" y="-4237"/>
                </a:lnTo>
                <a:lnTo>
                  <a:pt x="50888" y="0"/>
                </a:lnTo>
                <a:lnTo>
                  <a:pt x="50486" y="11119"/>
                </a:lnTo>
                <a:lnTo>
                  <a:pt x="57577" y="6688"/>
                </a:lnTo>
                <a:lnTo>
                  <a:pt x="62395" y="1204"/>
                </a:lnTo>
                <a:lnTo>
                  <a:pt x="66051" y="-3005"/>
                </a:lnTo>
                <a:lnTo>
                  <a:pt x="67879" y="-7408"/>
                </a:lnTo>
                <a:lnTo>
                  <a:pt x="67879" y="-15274"/>
                </a:lnTo>
                <a:lnTo>
                  <a:pt x="66467" y="-18098"/>
                </a:lnTo>
                <a:lnTo>
                  <a:pt x="63641" y="-20480"/>
                </a:lnTo>
                <a:lnTo>
                  <a:pt x="60817" y="-22862"/>
                </a:lnTo>
                <a:lnTo>
                  <a:pt x="56469" y="-24053"/>
                </a:lnTo>
                <a:lnTo>
                  <a:pt x="42455" y="-24053"/>
                </a:lnTo>
                <a:lnTo>
                  <a:pt x="34534" y="-21657"/>
                </a:lnTo>
                <a:lnTo>
                  <a:pt x="26836" y="-16866"/>
                </a:lnTo>
                <a:lnTo>
                  <a:pt x="24851" y="-15568"/>
                </a:lnTo>
                <a:lnTo>
                  <a:pt x="15434" y="-7346"/>
                </a:lnTo>
                <a:lnTo>
                  <a:pt x="7643" y="3282"/>
                </a:lnTo>
                <a:lnTo>
                  <a:pt x="7038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62597" y="2280247"/>
            <a:ext cx="120774" cy="86286"/>
          </a:xfrm>
          <a:custGeom>
            <a:avLst/>
            <a:gdLst/>
            <a:ahLst/>
            <a:cxnLst/>
            <a:rect l="l" t="t" r="r" b="b"/>
            <a:pathLst>
              <a:path w="132851" h="97791">
                <a:moveTo>
                  <a:pt x="41569" y="38925"/>
                </a:moveTo>
                <a:lnTo>
                  <a:pt x="45834" y="34812"/>
                </a:lnTo>
                <a:lnTo>
                  <a:pt x="49933" y="32320"/>
                </a:lnTo>
                <a:lnTo>
                  <a:pt x="52093" y="30990"/>
                </a:lnTo>
                <a:lnTo>
                  <a:pt x="53949" y="30326"/>
                </a:lnTo>
                <a:lnTo>
                  <a:pt x="55500" y="30326"/>
                </a:lnTo>
                <a:lnTo>
                  <a:pt x="57439" y="30672"/>
                </a:lnTo>
                <a:lnTo>
                  <a:pt x="58879" y="32057"/>
                </a:lnTo>
                <a:lnTo>
                  <a:pt x="59239" y="34065"/>
                </a:lnTo>
                <a:lnTo>
                  <a:pt x="59239" y="36391"/>
                </a:lnTo>
                <a:lnTo>
                  <a:pt x="58629" y="39631"/>
                </a:lnTo>
                <a:lnTo>
                  <a:pt x="57411" y="43786"/>
                </a:lnTo>
                <a:lnTo>
                  <a:pt x="47773" y="77186"/>
                </a:lnTo>
                <a:lnTo>
                  <a:pt x="45890" y="83667"/>
                </a:lnTo>
                <a:lnTo>
                  <a:pt x="44948" y="88236"/>
                </a:lnTo>
                <a:lnTo>
                  <a:pt x="44948" y="93000"/>
                </a:lnTo>
                <a:lnTo>
                  <a:pt x="45558" y="94675"/>
                </a:lnTo>
                <a:lnTo>
                  <a:pt x="47994" y="97168"/>
                </a:lnTo>
                <a:lnTo>
                  <a:pt x="49629" y="97791"/>
                </a:lnTo>
                <a:lnTo>
                  <a:pt x="54226" y="97791"/>
                </a:lnTo>
                <a:lnTo>
                  <a:pt x="57106" y="96711"/>
                </a:lnTo>
                <a:lnTo>
                  <a:pt x="60318" y="94551"/>
                </a:lnTo>
                <a:lnTo>
                  <a:pt x="64916" y="91393"/>
                </a:lnTo>
                <a:lnTo>
                  <a:pt x="69790" y="86131"/>
                </a:lnTo>
                <a:lnTo>
                  <a:pt x="74941" y="78764"/>
                </a:lnTo>
                <a:lnTo>
                  <a:pt x="72367" y="77186"/>
                </a:lnTo>
                <a:lnTo>
                  <a:pt x="68876" y="81949"/>
                </a:lnTo>
                <a:lnTo>
                  <a:pt x="65664" y="85494"/>
                </a:lnTo>
                <a:lnTo>
                  <a:pt x="62728" y="87821"/>
                </a:lnTo>
                <a:lnTo>
                  <a:pt x="60984" y="88901"/>
                </a:lnTo>
                <a:lnTo>
                  <a:pt x="59350" y="88638"/>
                </a:lnTo>
                <a:lnTo>
                  <a:pt x="58242" y="86935"/>
                </a:lnTo>
                <a:lnTo>
                  <a:pt x="58242" y="85273"/>
                </a:lnTo>
                <a:lnTo>
                  <a:pt x="58824" y="82808"/>
                </a:lnTo>
                <a:lnTo>
                  <a:pt x="59987" y="78764"/>
                </a:lnTo>
                <a:lnTo>
                  <a:pt x="70123" y="43786"/>
                </a:lnTo>
                <a:lnTo>
                  <a:pt x="71729" y="38246"/>
                </a:lnTo>
                <a:lnTo>
                  <a:pt x="72532" y="33816"/>
                </a:lnTo>
                <a:lnTo>
                  <a:pt x="72532" y="27556"/>
                </a:lnTo>
                <a:lnTo>
                  <a:pt x="71632" y="25175"/>
                </a:lnTo>
                <a:lnTo>
                  <a:pt x="69832" y="23347"/>
                </a:lnTo>
                <a:lnTo>
                  <a:pt x="68032" y="21518"/>
                </a:lnTo>
                <a:lnTo>
                  <a:pt x="65747" y="20605"/>
                </a:lnTo>
                <a:lnTo>
                  <a:pt x="57882" y="20605"/>
                </a:lnTo>
                <a:lnTo>
                  <a:pt x="52578" y="23042"/>
                </a:lnTo>
                <a:lnTo>
                  <a:pt x="47067" y="27916"/>
                </a:lnTo>
                <a:lnTo>
                  <a:pt x="40532" y="34809"/>
                </a:lnTo>
                <a:lnTo>
                  <a:pt x="32682" y="44898"/>
                </a:lnTo>
                <a:lnTo>
                  <a:pt x="23264" y="58409"/>
                </a:lnTo>
                <a:lnTo>
                  <a:pt x="34313" y="20605"/>
                </a:lnTo>
                <a:lnTo>
                  <a:pt x="5566" y="25756"/>
                </a:lnTo>
                <a:lnTo>
                  <a:pt x="6065" y="28747"/>
                </a:lnTo>
                <a:lnTo>
                  <a:pt x="9222" y="28249"/>
                </a:lnTo>
                <a:lnTo>
                  <a:pt x="10884" y="28027"/>
                </a:lnTo>
                <a:lnTo>
                  <a:pt x="12712" y="27916"/>
                </a:lnTo>
                <a:lnTo>
                  <a:pt x="14152" y="27916"/>
                </a:lnTo>
                <a:lnTo>
                  <a:pt x="16326" y="29287"/>
                </a:lnTo>
                <a:lnTo>
                  <a:pt x="17780" y="31267"/>
                </a:lnTo>
                <a:lnTo>
                  <a:pt x="17780" y="33760"/>
                </a:lnTo>
                <a:lnTo>
                  <a:pt x="16894" y="37527"/>
                </a:lnTo>
                <a:lnTo>
                  <a:pt x="15121" y="43786"/>
                </a:lnTo>
                <a:lnTo>
                  <a:pt x="0" y="95797"/>
                </a:lnTo>
                <a:lnTo>
                  <a:pt x="12463" y="95797"/>
                </a:lnTo>
                <a:lnTo>
                  <a:pt x="16617" y="82088"/>
                </a:lnTo>
                <a:lnTo>
                  <a:pt x="18333" y="76493"/>
                </a:lnTo>
                <a:lnTo>
                  <a:pt x="20494" y="71342"/>
                </a:lnTo>
                <a:lnTo>
                  <a:pt x="23097" y="66634"/>
                </a:lnTo>
                <a:lnTo>
                  <a:pt x="30487" y="54166"/>
                </a:lnTo>
                <a:lnTo>
                  <a:pt x="37139" y="44658"/>
                </a:lnTo>
                <a:lnTo>
                  <a:pt x="41569" y="38925"/>
                </a:lnTo>
                <a:close/>
              </a:path>
              <a:path w="132851" h="97791">
                <a:moveTo>
                  <a:pt x="89841" y="93983"/>
                </a:moveTo>
                <a:lnTo>
                  <a:pt x="91392" y="95506"/>
                </a:lnTo>
                <a:lnTo>
                  <a:pt x="92943" y="97030"/>
                </a:lnTo>
                <a:lnTo>
                  <a:pt x="94937" y="97791"/>
                </a:lnTo>
                <a:lnTo>
                  <a:pt x="100532" y="97791"/>
                </a:lnTo>
                <a:lnTo>
                  <a:pt x="103661" y="96739"/>
                </a:lnTo>
                <a:lnTo>
                  <a:pt x="106763" y="94634"/>
                </a:lnTo>
                <a:lnTo>
                  <a:pt x="111305" y="91587"/>
                </a:lnTo>
                <a:lnTo>
                  <a:pt x="116124" y="86353"/>
                </a:lnTo>
                <a:lnTo>
                  <a:pt x="121220" y="78931"/>
                </a:lnTo>
                <a:lnTo>
                  <a:pt x="118478" y="76853"/>
                </a:lnTo>
                <a:lnTo>
                  <a:pt x="113881" y="82559"/>
                </a:lnTo>
                <a:lnTo>
                  <a:pt x="110917" y="85965"/>
                </a:lnTo>
                <a:lnTo>
                  <a:pt x="109587" y="87073"/>
                </a:lnTo>
                <a:lnTo>
                  <a:pt x="107317" y="89012"/>
                </a:lnTo>
                <a:lnTo>
                  <a:pt x="105488" y="89981"/>
                </a:lnTo>
                <a:lnTo>
                  <a:pt x="103495" y="89981"/>
                </a:lnTo>
                <a:lnTo>
                  <a:pt x="102083" y="88735"/>
                </a:lnTo>
                <a:lnTo>
                  <a:pt x="101861" y="87073"/>
                </a:lnTo>
                <a:lnTo>
                  <a:pt x="101861" y="85522"/>
                </a:lnTo>
                <a:lnTo>
                  <a:pt x="102637" y="82116"/>
                </a:lnTo>
                <a:lnTo>
                  <a:pt x="104187" y="76853"/>
                </a:lnTo>
                <a:lnTo>
                  <a:pt x="118478" y="27833"/>
                </a:lnTo>
                <a:lnTo>
                  <a:pt x="131439" y="27833"/>
                </a:lnTo>
                <a:lnTo>
                  <a:pt x="132851" y="22599"/>
                </a:lnTo>
                <a:lnTo>
                  <a:pt x="119807" y="22599"/>
                </a:lnTo>
                <a:lnTo>
                  <a:pt x="126288" y="0"/>
                </a:lnTo>
                <a:lnTo>
                  <a:pt x="122632" y="0"/>
                </a:lnTo>
                <a:lnTo>
                  <a:pt x="117646" y="8142"/>
                </a:lnTo>
                <a:lnTo>
                  <a:pt x="113133" y="13861"/>
                </a:lnTo>
                <a:lnTo>
                  <a:pt x="109089" y="17157"/>
                </a:lnTo>
                <a:lnTo>
                  <a:pt x="105046" y="20453"/>
                </a:lnTo>
                <a:lnTo>
                  <a:pt x="99978" y="22931"/>
                </a:lnTo>
                <a:lnTo>
                  <a:pt x="93885" y="24593"/>
                </a:lnTo>
                <a:lnTo>
                  <a:pt x="93054" y="27833"/>
                </a:lnTo>
                <a:lnTo>
                  <a:pt x="105600" y="27833"/>
                </a:lnTo>
                <a:lnTo>
                  <a:pt x="91725" y="75940"/>
                </a:lnTo>
                <a:lnTo>
                  <a:pt x="89952" y="82088"/>
                </a:lnTo>
                <a:lnTo>
                  <a:pt x="89066" y="86657"/>
                </a:lnTo>
                <a:lnTo>
                  <a:pt x="89066" y="92030"/>
                </a:lnTo>
                <a:lnTo>
                  <a:pt x="89841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76283" y="2471439"/>
            <a:ext cx="92147" cy="66223"/>
          </a:xfrm>
          <a:custGeom>
            <a:avLst/>
            <a:gdLst/>
            <a:ahLst/>
            <a:cxnLst/>
            <a:rect l="l" t="t" r="r" b="b"/>
            <a:pathLst>
              <a:path w="101362" h="75053">
                <a:moveTo>
                  <a:pt x="71273" y="73967"/>
                </a:moveTo>
                <a:lnTo>
                  <a:pt x="81464" y="71522"/>
                </a:lnTo>
                <a:lnTo>
                  <a:pt x="87639" y="69168"/>
                </a:lnTo>
                <a:lnTo>
                  <a:pt x="92500" y="65429"/>
                </a:lnTo>
                <a:lnTo>
                  <a:pt x="96045" y="60306"/>
                </a:lnTo>
                <a:lnTo>
                  <a:pt x="99590" y="55182"/>
                </a:lnTo>
                <a:lnTo>
                  <a:pt x="101362" y="49823"/>
                </a:lnTo>
                <a:lnTo>
                  <a:pt x="101362" y="36862"/>
                </a:lnTo>
                <a:lnTo>
                  <a:pt x="98676" y="30630"/>
                </a:lnTo>
                <a:lnTo>
                  <a:pt x="93303" y="25534"/>
                </a:lnTo>
                <a:lnTo>
                  <a:pt x="89426" y="21879"/>
                </a:lnTo>
                <a:lnTo>
                  <a:pt x="83582" y="19220"/>
                </a:lnTo>
                <a:lnTo>
                  <a:pt x="75772" y="17558"/>
                </a:lnTo>
                <a:lnTo>
                  <a:pt x="77683" y="0"/>
                </a:lnTo>
                <a:lnTo>
                  <a:pt x="75523" y="3600"/>
                </a:lnTo>
                <a:lnTo>
                  <a:pt x="73363" y="7200"/>
                </a:lnTo>
                <a:lnTo>
                  <a:pt x="76132" y="28968"/>
                </a:lnTo>
                <a:lnTo>
                  <a:pt x="78514" y="33012"/>
                </a:lnTo>
                <a:lnTo>
                  <a:pt x="80896" y="37056"/>
                </a:lnTo>
                <a:lnTo>
                  <a:pt x="82087" y="41265"/>
                </a:lnTo>
                <a:lnTo>
                  <a:pt x="82087" y="52288"/>
                </a:lnTo>
                <a:lnTo>
                  <a:pt x="79455" y="57868"/>
                </a:lnTo>
                <a:lnTo>
                  <a:pt x="74193" y="62383"/>
                </a:lnTo>
                <a:lnTo>
                  <a:pt x="68931" y="66897"/>
                </a:lnTo>
                <a:lnTo>
                  <a:pt x="61288" y="69154"/>
                </a:lnTo>
                <a:lnTo>
                  <a:pt x="45003" y="69154"/>
                </a:lnTo>
                <a:lnTo>
                  <a:pt x="38661" y="68406"/>
                </a:lnTo>
                <a:lnTo>
                  <a:pt x="32236" y="66911"/>
                </a:lnTo>
                <a:lnTo>
                  <a:pt x="16284" y="61427"/>
                </a:lnTo>
                <a:lnTo>
                  <a:pt x="15647" y="65554"/>
                </a:lnTo>
                <a:lnTo>
                  <a:pt x="14373" y="67493"/>
                </a:lnTo>
                <a:lnTo>
                  <a:pt x="12324" y="70483"/>
                </a:lnTo>
                <a:lnTo>
                  <a:pt x="8945" y="71979"/>
                </a:lnTo>
                <a:lnTo>
                  <a:pt x="0" y="71979"/>
                </a:lnTo>
                <a:lnTo>
                  <a:pt x="0" y="75053"/>
                </a:lnTo>
                <a:lnTo>
                  <a:pt x="57208" y="75011"/>
                </a:lnTo>
                <a:lnTo>
                  <a:pt x="71273" y="73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76283" y="2438253"/>
            <a:ext cx="87389" cy="92224"/>
          </a:xfrm>
          <a:custGeom>
            <a:avLst/>
            <a:gdLst/>
            <a:ahLst/>
            <a:cxnLst/>
            <a:rect l="l" t="t" r="r" b="b"/>
            <a:pathLst>
              <a:path w="96128" h="104520">
                <a:moveTo>
                  <a:pt x="4237" y="3073"/>
                </a:moveTo>
                <a:lnTo>
                  <a:pt x="8502" y="3073"/>
                </a:lnTo>
                <a:lnTo>
                  <a:pt x="11714" y="4292"/>
                </a:lnTo>
                <a:lnTo>
                  <a:pt x="13874" y="6729"/>
                </a:lnTo>
                <a:lnTo>
                  <a:pt x="15481" y="8557"/>
                </a:lnTo>
                <a:lnTo>
                  <a:pt x="16284" y="12960"/>
                </a:lnTo>
                <a:lnTo>
                  <a:pt x="16284" y="99037"/>
                </a:lnTo>
                <a:lnTo>
                  <a:pt x="32236" y="104520"/>
                </a:lnTo>
                <a:lnTo>
                  <a:pt x="32236" y="58325"/>
                </a:lnTo>
                <a:lnTo>
                  <a:pt x="33732" y="58048"/>
                </a:lnTo>
                <a:lnTo>
                  <a:pt x="35698" y="57854"/>
                </a:lnTo>
                <a:lnTo>
                  <a:pt x="38135" y="57743"/>
                </a:lnTo>
                <a:lnTo>
                  <a:pt x="40572" y="57632"/>
                </a:lnTo>
                <a:lnTo>
                  <a:pt x="54862" y="57577"/>
                </a:lnTo>
                <a:lnTo>
                  <a:pt x="61509" y="58741"/>
                </a:lnTo>
                <a:lnTo>
                  <a:pt x="66882" y="61067"/>
                </a:lnTo>
                <a:lnTo>
                  <a:pt x="72255" y="63393"/>
                </a:lnTo>
                <a:lnTo>
                  <a:pt x="76132" y="66578"/>
                </a:lnTo>
                <a:lnTo>
                  <a:pt x="73363" y="44810"/>
                </a:lnTo>
                <a:lnTo>
                  <a:pt x="70247" y="47482"/>
                </a:lnTo>
                <a:lnTo>
                  <a:pt x="66176" y="49227"/>
                </a:lnTo>
                <a:lnTo>
                  <a:pt x="62105" y="50972"/>
                </a:lnTo>
                <a:lnTo>
                  <a:pt x="56026" y="51844"/>
                </a:lnTo>
                <a:lnTo>
                  <a:pt x="44782" y="51844"/>
                </a:lnTo>
                <a:lnTo>
                  <a:pt x="41888" y="51747"/>
                </a:lnTo>
                <a:lnTo>
                  <a:pt x="39256" y="51553"/>
                </a:lnTo>
                <a:lnTo>
                  <a:pt x="36626" y="51360"/>
                </a:lnTo>
                <a:lnTo>
                  <a:pt x="34285" y="51069"/>
                </a:lnTo>
                <a:lnTo>
                  <a:pt x="32236" y="50681"/>
                </a:lnTo>
                <a:lnTo>
                  <a:pt x="32236" y="7394"/>
                </a:lnTo>
                <a:lnTo>
                  <a:pt x="36667" y="6175"/>
                </a:lnTo>
                <a:lnTo>
                  <a:pt x="41652" y="5566"/>
                </a:lnTo>
                <a:lnTo>
                  <a:pt x="57494" y="5566"/>
                </a:lnTo>
                <a:lnTo>
                  <a:pt x="65331" y="7892"/>
                </a:lnTo>
                <a:lnTo>
                  <a:pt x="70704" y="12545"/>
                </a:lnTo>
                <a:lnTo>
                  <a:pt x="76077" y="17198"/>
                </a:lnTo>
                <a:lnTo>
                  <a:pt x="78763" y="22820"/>
                </a:lnTo>
                <a:lnTo>
                  <a:pt x="78763" y="33676"/>
                </a:lnTo>
                <a:lnTo>
                  <a:pt x="77683" y="37609"/>
                </a:lnTo>
                <a:lnTo>
                  <a:pt x="75772" y="55168"/>
                </a:lnTo>
                <a:lnTo>
                  <a:pt x="82474" y="53008"/>
                </a:lnTo>
                <a:lnTo>
                  <a:pt x="87542" y="49698"/>
                </a:lnTo>
                <a:lnTo>
                  <a:pt x="90977" y="45239"/>
                </a:lnTo>
                <a:lnTo>
                  <a:pt x="94411" y="40780"/>
                </a:lnTo>
                <a:lnTo>
                  <a:pt x="96128" y="35726"/>
                </a:lnTo>
                <a:lnTo>
                  <a:pt x="96128" y="23484"/>
                </a:lnTo>
                <a:lnTo>
                  <a:pt x="93940" y="17655"/>
                </a:lnTo>
                <a:lnTo>
                  <a:pt x="89564" y="12587"/>
                </a:lnTo>
                <a:lnTo>
                  <a:pt x="85188" y="7518"/>
                </a:lnTo>
                <a:lnTo>
                  <a:pt x="78846" y="3987"/>
                </a:lnTo>
                <a:lnTo>
                  <a:pt x="70538" y="1993"/>
                </a:lnTo>
                <a:lnTo>
                  <a:pt x="65054" y="664"/>
                </a:lnTo>
                <a:lnTo>
                  <a:pt x="57770" y="0"/>
                </a:lnTo>
                <a:lnTo>
                  <a:pt x="0" y="0"/>
                </a:lnTo>
                <a:lnTo>
                  <a:pt x="0" y="3073"/>
                </a:lnTo>
                <a:lnTo>
                  <a:pt x="4237" y="3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83138" y="2438254"/>
            <a:ext cx="87766" cy="99409"/>
          </a:xfrm>
          <a:custGeom>
            <a:avLst/>
            <a:gdLst/>
            <a:ahLst/>
            <a:cxnLst/>
            <a:rect l="l" t="t" r="r" b="b"/>
            <a:pathLst>
              <a:path w="96543" h="112663">
                <a:moveTo>
                  <a:pt x="89619" y="91338"/>
                </a:moveTo>
                <a:lnTo>
                  <a:pt x="86102" y="96516"/>
                </a:lnTo>
                <a:lnTo>
                  <a:pt x="82668" y="99951"/>
                </a:lnTo>
                <a:lnTo>
                  <a:pt x="80009" y="102554"/>
                </a:lnTo>
                <a:lnTo>
                  <a:pt x="77240" y="104299"/>
                </a:lnTo>
                <a:lnTo>
                  <a:pt x="74360" y="105185"/>
                </a:lnTo>
                <a:lnTo>
                  <a:pt x="71479" y="106071"/>
                </a:lnTo>
                <a:lnTo>
                  <a:pt x="66854" y="106515"/>
                </a:lnTo>
                <a:lnTo>
                  <a:pt x="38273" y="106515"/>
                </a:lnTo>
                <a:lnTo>
                  <a:pt x="36168" y="106196"/>
                </a:lnTo>
                <a:lnTo>
                  <a:pt x="33178" y="104063"/>
                </a:lnTo>
                <a:lnTo>
                  <a:pt x="32291" y="101903"/>
                </a:lnTo>
                <a:lnTo>
                  <a:pt x="32070" y="98871"/>
                </a:lnTo>
                <a:lnTo>
                  <a:pt x="32070" y="56746"/>
                </a:lnTo>
                <a:lnTo>
                  <a:pt x="61537" y="56746"/>
                </a:lnTo>
                <a:lnTo>
                  <a:pt x="65026" y="57301"/>
                </a:lnTo>
                <a:lnTo>
                  <a:pt x="67297" y="58408"/>
                </a:lnTo>
                <a:lnTo>
                  <a:pt x="69568" y="59516"/>
                </a:lnTo>
                <a:lnTo>
                  <a:pt x="71202" y="61039"/>
                </a:lnTo>
                <a:lnTo>
                  <a:pt x="72200" y="62978"/>
                </a:lnTo>
                <a:lnTo>
                  <a:pt x="73750" y="68046"/>
                </a:lnTo>
                <a:lnTo>
                  <a:pt x="74526" y="73529"/>
                </a:lnTo>
                <a:lnTo>
                  <a:pt x="77600" y="73529"/>
                </a:lnTo>
                <a:lnTo>
                  <a:pt x="77600" y="34313"/>
                </a:lnTo>
                <a:lnTo>
                  <a:pt x="74526" y="34313"/>
                </a:lnTo>
                <a:lnTo>
                  <a:pt x="74193" y="40739"/>
                </a:lnTo>
                <a:lnTo>
                  <a:pt x="72587" y="45225"/>
                </a:lnTo>
                <a:lnTo>
                  <a:pt x="69706" y="47773"/>
                </a:lnTo>
                <a:lnTo>
                  <a:pt x="67547" y="49712"/>
                </a:lnTo>
                <a:lnTo>
                  <a:pt x="63254" y="50681"/>
                </a:lnTo>
                <a:lnTo>
                  <a:pt x="32070" y="50681"/>
                </a:lnTo>
                <a:lnTo>
                  <a:pt x="32070" y="6147"/>
                </a:lnTo>
                <a:lnTo>
                  <a:pt x="68571" y="6147"/>
                </a:lnTo>
                <a:lnTo>
                  <a:pt x="72476" y="6563"/>
                </a:lnTo>
                <a:lnTo>
                  <a:pt x="74692" y="7394"/>
                </a:lnTo>
                <a:lnTo>
                  <a:pt x="77461" y="8557"/>
                </a:lnTo>
                <a:lnTo>
                  <a:pt x="79552" y="10246"/>
                </a:lnTo>
                <a:lnTo>
                  <a:pt x="80965" y="12462"/>
                </a:lnTo>
                <a:lnTo>
                  <a:pt x="82377" y="14678"/>
                </a:lnTo>
                <a:lnTo>
                  <a:pt x="83665" y="18749"/>
                </a:lnTo>
                <a:lnTo>
                  <a:pt x="84828" y="24675"/>
                </a:lnTo>
                <a:lnTo>
                  <a:pt x="88068" y="24675"/>
                </a:lnTo>
                <a:lnTo>
                  <a:pt x="86822" y="0"/>
                </a:lnTo>
                <a:lnTo>
                  <a:pt x="0" y="0"/>
                </a:lnTo>
                <a:lnTo>
                  <a:pt x="0" y="3073"/>
                </a:lnTo>
                <a:lnTo>
                  <a:pt x="8640" y="3073"/>
                </a:lnTo>
                <a:lnTo>
                  <a:pt x="11963" y="4181"/>
                </a:lnTo>
                <a:lnTo>
                  <a:pt x="13958" y="6397"/>
                </a:lnTo>
                <a:lnTo>
                  <a:pt x="15398" y="8058"/>
                </a:lnTo>
                <a:lnTo>
                  <a:pt x="16117" y="12462"/>
                </a:lnTo>
                <a:lnTo>
                  <a:pt x="16117" y="98289"/>
                </a:lnTo>
                <a:lnTo>
                  <a:pt x="15799" y="101917"/>
                </a:lnTo>
                <a:lnTo>
                  <a:pt x="15162" y="103690"/>
                </a:lnTo>
                <a:lnTo>
                  <a:pt x="14525" y="105462"/>
                </a:lnTo>
                <a:lnTo>
                  <a:pt x="13320" y="106791"/>
                </a:lnTo>
                <a:lnTo>
                  <a:pt x="11548" y="107677"/>
                </a:lnTo>
                <a:lnTo>
                  <a:pt x="9166" y="108952"/>
                </a:lnTo>
                <a:lnTo>
                  <a:pt x="6646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6822" y="112663"/>
                </a:lnTo>
                <a:lnTo>
                  <a:pt x="96543" y="84414"/>
                </a:lnTo>
                <a:lnTo>
                  <a:pt x="93220" y="84414"/>
                </a:lnTo>
                <a:lnTo>
                  <a:pt x="89619" y="91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30741" y="2438254"/>
            <a:ext cx="85954" cy="99409"/>
          </a:xfrm>
          <a:custGeom>
            <a:avLst/>
            <a:gdLst/>
            <a:ahLst/>
            <a:cxnLst/>
            <a:rect l="l" t="t" r="r" b="b"/>
            <a:pathLst>
              <a:path w="94549" h="112663">
                <a:moveTo>
                  <a:pt x="38966" y="93138"/>
                </a:moveTo>
                <a:lnTo>
                  <a:pt x="38966" y="99452"/>
                </a:lnTo>
                <a:lnTo>
                  <a:pt x="38357" y="103496"/>
                </a:lnTo>
                <a:lnTo>
                  <a:pt x="37138" y="105268"/>
                </a:lnTo>
                <a:lnTo>
                  <a:pt x="35144" y="108149"/>
                </a:lnTo>
                <a:lnTo>
                  <a:pt x="31765" y="109589"/>
                </a:lnTo>
                <a:lnTo>
                  <a:pt x="23013" y="109589"/>
                </a:lnTo>
                <a:lnTo>
                  <a:pt x="23013" y="112663"/>
                </a:lnTo>
                <a:lnTo>
                  <a:pt x="70787" y="112663"/>
                </a:lnTo>
                <a:lnTo>
                  <a:pt x="70787" y="109589"/>
                </a:lnTo>
                <a:lnTo>
                  <a:pt x="62507" y="109589"/>
                </a:lnTo>
                <a:lnTo>
                  <a:pt x="59266" y="108426"/>
                </a:lnTo>
                <a:lnTo>
                  <a:pt x="57161" y="106099"/>
                </a:lnTo>
                <a:lnTo>
                  <a:pt x="55666" y="104382"/>
                </a:lnTo>
                <a:lnTo>
                  <a:pt x="54918" y="100061"/>
                </a:lnTo>
                <a:lnTo>
                  <a:pt x="54918" y="7062"/>
                </a:lnTo>
                <a:lnTo>
                  <a:pt x="75440" y="7062"/>
                </a:lnTo>
                <a:lnTo>
                  <a:pt x="79192" y="7823"/>
                </a:lnTo>
                <a:lnTo>
                  <a:pt x="82045" y="9346"/>
                </a:lnTo>
                <a:lnTo>
                  <a:pt x="84898" y="10869"/>
                </a:lnTo>
                <a:lnTo>
                  <a:pt x="87182" y="13237"/>
                </a:lnTo>
                <a:lnTo>
                  <a:pt x="88900" y="16450"/>
                </a:lnTo>
                <a:lnTo>
                  <a:pt x="89952" y="18444"/>
                </a:lnTo>
                <a:lnTo>
                  <a:pt x="90783" y="21768"/>
                </a:lnTo>
                <a:lnTo>
                  <a:pt x="91392" y="26420"/>
                </a:lnTo>
                <a:lnTo>
                  <a:pt x="94549" y="26420"/>
                </a:lnTo>
                <a:lnTo>
                  <a:pt x="93303" y="0"/>
                </a:lnTo>
                <a:lnTo>
                  <a:pt x="1329" y="0"/>
                </a:lnTo>
                <a:lnTo>
                  <a:pt x="0" y="26420"/>
                </a:lnTo>
                <a:lnTo>
                  <a:pt x="3157" y="26420"/>
                </a:lnTo>
                <a:lnTo>
                  <a:pt x="3544" y="21324"/>
                </a:lnTo>
                <a:lnTo>
                  <a:pt x="4763" y="17281"/>
                </a:lnTo>
                <a:lnTo>
                  <a:pt x="6813" y="14290"/>
                </a:lnTo>
                <a:lnTo>
                  <a:pt x="8862" y="11299"/>
                </a:lnTo>
                <a:lnTo>
                  <a:pt x="11327" y="9277"/>
                </a:lnTo>
                <a:lnTo>
                  <a:pt x="14207" y="8224"/>
                </a:lnTo>
                <a:lnTo>
                  <a:pt x="16423" y="7449"/>
                </a:lnTo>
                <a:lnTo>
                  <a:pt x="20161" y="7062"/>
                </a:lnTo>
                <a:lnTo>
                  <a:pt x="38966" y="7062"/>
                </a:lnTo>
                <a:lnTo>
                  <a:pt x="38966" y="93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80691" y="2438254"/>
            <a:ext cx="43883" cy="99409"/>
          </a:xfrm>
          <a:custGeom>
            <a:avLst/>
            <a:gdLst/>
            <a:ahLst/>
            <a:cxnLst/>
            <a:rect l="l" t="t" r="r" b="b"/>
            <a:pathLst>
              <a:path w="48271" h="112663">
                <a:moveTo>
                  <a:pt x="39022" y="108924"/>
                </a:moveTo>
                <a:lnTo>
                  <a:pt x="34867" y="106598"/>
                </a:lnTo>
                <a:lnTo>
                  <a:pt x="32430" y="102194"/>
                </a:lnTo>
                <a:lnTo>
                  <a:pt x="32070" y="98427"/>
                </a:lnTo>
                <a:lnTo>
                  <a:pt x="32070" y="13182"/>
                </a:lnTo>
                <a:lnTo>
                  <a:pt x="32762" y="8917"/>
                </a:lnTo>
                <a:lnTo>
                  <a:pt x="34147" y="7145"/>
                </a:lnTo>
                <a:lnTo>
                  <a:pt x="36252" y="4430"/>
                </a:lnTo>
                <a:lnTo>
                  <a:pt x="39603" y="3073"/>
                </a:lnTo>
                <a:lnTo>
                  <a:pt x="48271" y="3073"/>
                </a:lnTo>
                <a:lnTo>
                  <a:pt x="48271" y="0"/>
                </a:lnTo>
                <a:lnTo>
                  <a:pt x="0" y="0"/>
                </a:lnTo>
                <a:lnTo>
                  <a:pt x="0" y="3073"/>
                </a:lnTo>
                <a:lnTo>
                  <a:pt x="6646" y="3073"/>
                </a:lnTo>
                <a:lnTo>
                  <a:pt x="9194" y="3738"/>
                </a:lnTo>
                <a:lnTo>
                  <a:pt x="13348" y="6064"/>
                </a:lnTo>
                <a:lnTo>
                  <a:pt x="15758" y="10468"/>
                </a:lnTo>
                <a:lnTo>
                  <a:pt x="16118" y="14234"/>
                </a:lnTo>
                <a:lnTo>
                  <a:pt x="16118" y="99480"/>
                </a:lnTo>
                <a:lnTo>
                  <a:pt x="15454" y="103745"/>
                </a:lnTo>
                <a:lnTo>
                  <a:pt x="14124" y="105517"/>
                </a:lnTo>
                <a:lnTo>
                  <a:pt x="12019" y="108231"/>
                </a:lnTo>
                <a:lnTo>
                  <a:pt x="864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48271" y="112663"/>
                </a:lnTo>
                <a:lnTo>
                  <a:pt x="48271" y="109589"/>
                </a:lnTo>
                <a:lnTo>
                  <a:pt x="41542" y="109589"/>
                </a:lnTo>
                <a:lnTo>
                  <a:pt x="39022" y="108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32504" y="2435980"/>
            <a:ext cx="71829" cy="103954"/>
          </a:xfrm>
          <a:custGeom>
            <a:avLst/>
            <a:gdLst/>
            <a:ahLst/>
            <a:cxnLst/>
            <a:rect l="l" t="t" r="r" b="b"/>
            <a:pathLst>
              <a:path w="79012" h="117815">
                <a:moveTo>
                  <a:pt x="64813" y="42573"/>
                </a:moveTo>
                <a:lnTo>
                  <a:pt x="72989" y="35726"/>
                </a:lnTo>
                <a:lnTo>
                  <a:pt x="77005" y="31295"/>
                </a:lnTo>
                <a:lnTo>
                  <a:pt x="79012" y="26144"/>
                </a:lnTo>
                <a:lnTo>
                  <a:pt x="79012" y="14567"/>
                </a:lnTo>
                <a:lnTo>
                  <a:pt x="76935" y="9762"/>
                </a:lnTo>
                <a:lnTo>
                  <a:pt x="72781" y="5857"/>
                </a:lnTo>
                <a:lnTo>
                  <a:pt x="68627" y="1952"/>
                </a:lnTo>
                <a:lnTo>
                  <a:pt x="63254" y="0"/>
                </a:lnTo>
                <a:lnTo>
                  <a:pt x="49739" y="0"/>
                </a:lnTo>
                <a:lnTo>
                  <a:pt x="43563" y="1938"/>
                </a:lnTo>
                <a:lnTo>
                  <a:pt x="41874" y="17724"/>
                </a:lnTo>
                <a:lnTo>
                  <a:pt x="43106" y="14443"/>
                </a:lnTo>
                <a:lnTo>
                  <a:pt x="45571" y="11091"/>
                </a:lnTo>
                <a:lnTo>
                  <a:pt x="48036" y="7741"/>
                </a:lnTo>
                <a:lnTo>
                  <a:pt x="51678" y="6065"/>
                </a:lnTo>
                <a:lnTo>
                  <a:pt x="60152" y="6065"/>
                </a:lnTo>
                <a:lnTo>
                  <a:pt x="63213" y="7367"/>
                </a:lnTo>
                <a:lnTo>
                  <a:pt x="65678" y="9970"/>
                </a:lnTo>
                <a:lnTo>
                  <a:pt x="68143" y="12573"/>
                </a:lnTo>
                <a:lnTo>
                  <a:pt x="69375" y="15869"/>
                </a:lnTo>
                <a:lnTo>
                  <a:pt x="69375" y="24953"/>
                </a:lnTo>
                <a:lnTo>
                  <a:pt x="67671" y="29578"/>
                </a:lnTo>
                <a:lnTo>
                  <a:pt x="64265" y="33732"/>
                </a:lnTo>
                <a:lnTo>
                  <a:pt x="60858" y="37887"/>
                </a:lnTo>
                <a:lnTo>
                  <a:pt x="55721" y="41598"/>
                </a:lnTo>
                <a:lnTo>
                  <a:pt x="52148" y="50023"/>
                </a:lnTo>
                <a:lnTo>
                  <a:pt x="64813" y="42573"/>
                </a:lnTo>
                <a:close/>
              </a:path>
              <a:path w="79012" h="117815">
                <a:moveTo>
                  <a:pt x="77600" y="89483"/>
                </a:moveTo>
                <a:lnTo>
                  <a:pt x="80186" y="86155"/>
                </a:lnTo>
                <a:lnTo>
                  <a:pt x="87454" y="75801"/>
                </a:lnTo>
                <a:lnTo>
                  <a:pt x="94051" y="64806"/>
                </a:lnTo>
                <a:lnTo>
                  <a:pt x="98925" y="55999"/>
                </a:lnTo>
                <a:lnTo>
                  <a:pt x="102512" y="50723"/>
                </a:lnTo>
                <a:lnTo>
                  <a:pt x="104810" y="48979"/>
                </a:lnTo>
                <a:lnTo>
                  <a:pt x="107109" y="47234"/>
                </a:lnTo>
                <a:lnTo>
                  <a:pt x="110668" y="46167"/>
                </a:lnTo>
                <a:lnTo>
                  <a:pt x="115487" y="45780"/>
                </a:lnTo>
                <a:lnTo>
                  <a:pt x="115487" y="42705"/>
                </a:lnTo>
                <a:lnTo>
                  <a:pt x="80591" y="42705"/>
                </a:lnTo>
                <a:lnTo>
                  <a:pt x="80591" y="45780"/>
                </a:lnTo>
                <a:lnTo>
                  <a:pt x="82862" y="46057"/>
                </a:lnTo>
                <a:lnTo>
                  <a:pt x="84607" y="46943"/>
                </a:lnTo>
                <a:lnTo>
                  <a:pt x="85825" y="48438"/>
                </a:lnTo>
                <a:lnTo>
                  <a:pt x="87487" y="50432"/>
                </a:lnTo>
                <a:lnTo>
                  <a:pt x="88318" y="52704"/>
                </a:lnTo>
                <a:lnTo>
                  <a:pt x="88318" y="55252"/>
                </a:lnTo>
                <a:lnTo>
                  <a:pt x="87566" y="60958"/>
                </a:lnTo>
                <a:lnTo>
                  <a:pt x="82817" y="71991"/>
                </a:lnTo>
                <a:lnTo>
                  <a:pt x="73695" y="84664"/>
                </a:lnTo>
                <a:lnTo>
                  <a:pt x="72160" y="82553"/>
                </a:lnTo>
                <a:lnTo>
                  <a:pt x="65156" y="72401"/>
                </a:lnTo>
                <a:lnTo>
                  <a:pt x="58329" y="61639"/>
                </a:lnTo>
                <a:lnTo>
                  <a:pt x="51678" y="50266"/>
                </a:lnTo>
                <a:lnTo>
                  <a:pt x="52148" y="50023"/>
                </a:lnTo>
                <a:lnTo>
                  <a:pt x="55721" y="41598"/>
                </a:lnTo>
                <a:lnTo>
                  <a:pt x="48853" y="44866"/>
                </a:lnTo>
                <a:lnTo>
                  <a:pt x="46083" y="38330"/>
                </a:lnTo>
                <a:lnTo>
                  <a:pt x="44228" y="33386"/>
                </a:lnTo>
                <a:lnTo>
                  <a:pt x="43286" y="30035"/>
                </a:lnTo>
                <a:lnTo>
                  <a:pt x="42345" y="26684"/>
                </a:lnTo>
                <a:lnTo>
                  <a:pt x="41874" y="23651"/>
                </a:lnTo>
                <a:lnTo>
                  <a:pt x="41874" y="17724"/>
                </a:lnTo>
                <a:lnTo>
                  <a:pt x="43563" y="1938"/>
                </a:lnTo>
                <a:lnTo>
                  <a:pt x="38135" y="5816"/>
                </a:lnTo>
                <a:lnTo>
                  <a:pt x="40600" y="64640"/>
                </a:lnTo>
                <a:lnTo>
                  <a:pt x="43702" y="70345"/>
                </a:lnTo>
                <a:lnTo>
                  <a:pt x="46527" y="74942"/>
                </a:lnTo>
                <a:lnTo>
                  <a:pt x="52798" y="84359"/>
                </a:lnTo>
                <a:lnTo>
                  <a:pt x="61731" y="96794"/>
                </a:lnTo>
                <a:lnTo>
                  <a:pt x="56137" y="101336"/>
                </a:lnTo>
                <a:lnTo>
                  <a:pt x="51719" y="104299"/>
                </a:lnTo>
                <a:lnTo>
                  <a:pt x="48479" y="105684"/>
                </a:lnTo>
                <a:lnTo>
                  <a:pt x="45238" y="107069"/>
                </a:lnTo>
                <a:lnTo>
                  <a:pt x="41874" y="107761"/>
                </a:lnTo>
                <a:lnTo>
                  <a:pt x="31904" y="107761"/>
                </a:lnTo>
                <a:lnTo>
                  <a:pt x="26753" y="105518"/>
                </a:lnTo>
                <a:lnTo>
                  <a:pt x="22930" y="101031"/>
                </a:lnTo>
                <a:lnTo>
                  <a:pt x="19109" y="96545"/>
                </a:lnTo>
                <a:lnTo>
                  <a:pt x="17198" y="91338"/>
                </a:lnTo>
                <a:lnTo>
                  <a:pt x="17198" y="80038"/>
                </a:lnTo>
                <a:lnTo>
                  <a:pt x="18874" y="75053"/>
                </a:lnTo>
                <a:lnTo>
                  <a:pt x="24996" y="57717"/>
                </a:lnTo>
                <a:lnTo>
                  <a:pt x="14356" y="65451"/>
                </a:lnTo>
                <a:lnTo>
                  <a:pt x="7228" y="72990"/>
                </a:lnTo>
                <a:lnTo>
                  <a:pt x="2409" y="79665"/>
                </a:lnTo>
                <a:lnTo>
                  <a:pt x="0" y="86353"/>
                </a:lnTo>
                <a:lnTo>
                  <a:pt x="0" y="99813"/>
                </a:lnTo>
                <a:lnTo>
                  <a:pt x="2686" y="105629"/>
                </a:lnTo>
                <a:lnTo>
                  <a:pt x="8059" y="110503"/>
                </a:lnTo>
                <a:lnTo>
                  <a:pt x="13432" y="115378"/>
                </a:lnTo>
                <a:lnTo>
                  <a:pt x="20688" y="117815"/>
                </a:lnTo>
                <a:lnTo>
                  <a:pt x="36086" y="117815"/>
                </a:lnTo>
                <a:lnTo>
                  <a:pt x="41971" y="116638"/>
                </a:lnTo>
                <a:lnTo>
                  <a:pt x="47482" y="114283"/>
                </a:lnTo>
                <a:lnTo>
                  <a:pt x="52994" y="111930"/>
                </a:lnTo>
                <a:lnTo>
                  <a:pt x="59183" y="107706"/>
                </a:lnTo>
                <a:lnTo>
                  <a:pt x="66051" y="101613"/>
                </a:lnTo>
                <a:lnTo>
                  <a:pt x="71590" y="107485"/>
                </a:lnTo>
                <a:lnTo>
                  <a:pt x="76700" y="111652"/>
                </a:lnTo>
                <a:lnTo>
                  <a:pt x="81380" y="114117"/>
                </a:lnTo>
                <a:lnTo>
                  <a:pt x="86061" y="116582"/>
                </a:lnTo>
                <a:lnTo>
                  <a:pt x="90672" y="117815"/>
                </a:lnTo>
                <a:lnTo>
                  <a:pt x="101251" y="117815"/>
                </a:lnTo>
                <a:lnTo>
                  <a:pt x="106541" y="115959"/>
                </a:lnTo>
                <a:lnTo>
                  <a:pt x="111083" y="112248"/>
                </a:lnTo>
                <a:lnTo>
                  <a:pt x="115625" y="108536"/>
                </a:lnTo>
                <a:lnTo>
                  <a:pt x="118921" y="102776"/>
                </a:lnTo>
                <a:lnTo>
                  <a:pt x="120970" y="94966"/>
                </a:lnTo>
                <a:lnTo>
                  <a:pt x="117896" y="92723"/>
                </a:lnTo>
                <a:lnTo>
                  <a:pt x="116788" y="96766"/>
                </a:lnTo>
                <a:lnTo>
                  <a:pt x="114905" y="99827"/>
                </a:lnTo>
                <a:lnTo>
                  <a:pt x="112246" y="101904"/>
                </a:lnTo>
                <a:lnTo>
                  <a:pt x="109587" y="103981"/>
                </a:lnTo>
                <a:lnTo>
                  <a:pt x="106347" y="105019"/>
                </a:lnTo>
                <a:lnTo>
                  <a:pt x="98593" y="105019"/>
                </a:lnTo>
                <a:lnTo>
                  <a:pt x="94687" y="103871"/>
                </a:lnTo>
                <a:lnTo>
                  <a:pt x="90810" y="101572"/>
                </a:lnTo>
                <a:lnTo>
                  <a:pt x="86933" y="99273"/>
                </a:lnTo>
                <a:lnTo>
                  <a:pt x="82530" y="95243"/>
                </a:lnTo>
                <a:lnTo>
                  <a:pt x="77600" y="89483"/>
                </a:lnTo>
                <a:close/>
              </a:path>
              <a:path w="79012" h="117815">
                <a:moveTo>
                  <a:pt x="27667" y="27501"/>
                </a:moveTo>
                <a:lnTo>
                  <a:pt x="27667" y="30880"/>
                </a:lnTo>
                <a:lnTo>
                  <a:pt x="28138" y="34411"/>
                </a:lnTo>
                <a:lnTo>
                  <a:pt x="29079" y="38094"/>
                </a:lnTo>
                <a:lnTo>
                  <a:pt x="30021" y="41778"/>
                </a:lnTo>
                <a:lnTo>
                  <a:pt x="31793" y="46500"/>
                </a:lnTo>
                <a:lnTo>
                  <a:pt x="34396" y="52261"/>
                </a:lnTo>
                <a:lnTo>
                  <a:pt x="24996" y="57717"/>
                </a:lnTo>
                <a:lnTo>
                  <a:pt x="18874" y="75053"/>
                </a:lnTo>
                <a:lnTo>
                  <a:pt x="22224" y="70456"/>
                </a:lnTo>
                <a:lnTo>
                  <a:pt x="25576" y="65858"/>
                </a:lnTo>
                <a:lnTo>
                  <a:pt x="30575" y="61649"/>
                </a:lnTo>
                <a:lnTo>
                  <a:pt x="37221" y="57827"/>
                </a:lnTo>
                <a:lnTo>
                  <a:pt x="40600" y="64640"/>
                </a:lnTo>
                <a:lnTo>
                  <a:pt x="38135" y="5816"/>
                </a:lnTo>
                <a:lnTo>
                  <a:pt x="31156" y="10801"/>
                </a:lnTo>
                <a:lnTo>
                  <a:pt x="27667" y="18029"/>
                </a:lnTo>
                <a:lnTo>
                  <a:pt x="27667" y="27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89310" y="2438254"/>
            <a:ext cx="88069" cy="99409"/>
          </a:xfrm>
          <a:custGeom>
            <a:avLst/>
            <a:gdLst/>
            <a:ahLst/>
            <a:cxnLst/>
            <a:rect l="l" t="t" r="r" b="b"/>
            <a:pathLst>
              <a:path w="96876" h="112663">
                <a:moveTo>
                  <a:pt x="16201" y="99064"/>
                </a:moveTo>
                <a:lnTo>
                  <a:pt x="15620" y="103163"/>
                </a:lnTo>
                <a:lnTo>
                  <a:pt x="14457" y="104936"/>
                </a:lnTo>
                <a:lnTo>
                  <a:pt x="12407" y="108038"/>
                </a:lnTo>
                <a:lnTo>
                  <a:pt x="9001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7238" y="112663"/>
                </a:lnTo>
                <a:lnTo>
                  <a:pt x="96876" y="82087"/>
                </a:lnTo>
                <a:lnTo>
                  <a:pt x="94134" y="81506"/>
                </a:lnTo>
                <a:lnTo>
                  <a:pt x="91253" y="88485"/>
                </a:lnTo>
                <a:lnTo>
                  <a:pt x="88374" y="93595"/>
                </a:lnTo>
                <a:lnTo>
                  <a:pt x="85494" y="96835"/>
                </a:lnTo>
                <a:lnTo>
                  <a:pt x="82613" y="100075"/>
                </a:lnTo>
                <a:lnTo>
                  <a:pt x="79428" y="102332"/>
                </a:lnTo>
                <a:lnTo>
                  <a:pt x="75939" y="103606"/>
                </a:lnTo>
                <a:lnTo>
                  <a:pt x="72449" y="104880"/>
                </a:lnTo>
                <a:lnTo>
                  <a:pt x="66384" y="105517"/>
                </a:lnTo>
                <a:lnTo>
                  <a:pt x="42262" y="105517"/>
                </a:lnTo>
                <a:lnTo>
                  <a:pt x="37942" y="105241"/>
                </a:lnTo>
                <a:lnTo>
                  <a:pt x="33483" y="102111"/>
                </a:lnTo>
                <a:lnTo>
                  <a:pt x="32154" y="97236"/>
                </a:lnTo>
                <a:lnTo>
                  <a:pt x="32154" y="15148"/>
                </a:lnTo>
                <a:lnTo>
                  <a:pt x="32597" y="10911"/>
                </a:lnTo>
                <a:lnTo>
                  <a:pt x="33483" y="9138"/>
                </a:lnTo>
                <a:lnTo>
                  <a:pt x="34369" y="7366"/>
                </a:lnTo>
                <a:lnTo>
                  <a:pt x="36017" y="5898"/>
                </a:lnTo>
                <a:lnTo>
                  <a:pt x="38427" y="4735"/>
                </a:lnTo>
                <a:lnTo>
                  <a:pt x="40836" y="3572"/>
                </a:lnTo>
                <a:lnTo>
                  <a:pt x="45032" y="3018"/>
                </a:lnTo>
                <a:lnTo>
                  <a:pt x="51013" y="3073"/>
                </a:lnTo>
                <a:lnTo>
                  <a:pt x="51013" y="0"/>
                </a:lnTo>
                <a:lnTo>
                  <a:pt x="0" y="0"/>
                </a:lnTo>
                <a:lnTo>
                  <a:pt x="0" y="3073"/>
                </a:lnTo>
                <a:lnTo>
                  <a:pt x="8502" y="3073"/>
                </a:lnTo>
                <a:lnTo>
                  <a:pt x="11715" y="4292"/>
                </a:lnTo>
                <a:lnTo>
                  <a:pt x="13875" y="6729"/>
                </a:lnTo>
                <a:lnTo>
                  <a:pt x="15426" y="8502"/>
                </a:lnTo>
                <a:lnTo>
                  <a:pt x="16201" y="12905"/>
                </a:lnTo>
                <a:lnTo>
                  <a:pt x="16201" y="99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55790" y="2499880"/>
            <a:ext cx="23792" cy="39175"/>
          </a:xfrm>
          <a:custGeom>
            <a:avLst/>
            <a:gdLst/>
            <a:ahLst/>
            <a:cxnLst/>
            <a:rect l="l" t="t" r="r" b="b"/>
            <a:pathLst>
              <a:path w="26171" h="44398">
                <a:moveTo>
                  <a:pt x="13958" y="17728"/>
                </a:moveTo>
                <a:lnTo>
                  <a:pt x="14899" y="14820"/>
                </a:lnTo>
                <a:lnTo>
                  <a:pt x="16782" y="12161"/>
                </a:lnTo>
                <a:lnTo>
                  <a:pt x="18666" y="9503"/>
                </a:lnTo>
                <a:lnTo>
                  <a:pt x="21795" y="6955"/>
                </a:lnTo>
                <a:lnTo>
                  <a:pt x="26171" y="4517"/>
                </a:lnTo>
                <a:lnTo>
                  <a:pt x="23273" y="0"/>
                </a:lnTo>
                <a:lnTo>
                  <a:pt x="14331" y="4517"/>
                </a:lnTo>
                <a:lnTo>
                  <a:pt x="8710" y="7841"/>
                </a:lnTo>
                <a:lnTo>
                  <a:pt x="4763" y="11386"/>
                </a:lnTo>
                <a:lnTo>
                  <a:pt x="2492" y="15152"/>
                </a:lnTo>
                <a:lnTo>
                  <a:pt x="831" y="17866"/>
                </a:lnTo>
                <a:lnTo>
                  <a:pt x="0" y="21079"/>
                </a:lnTo>
                <a:lnTo>
                  <a:pt x="0" y="30662"/>
                </a:lnTo>
                <a:lnTo>
                  <a:pt x="1703" y="35397"/>
                </a:lnTo>
                <a:lnTo>
                  <a:pt x="5109" y="38998"/>
                </a:lnTo>
                <a:lnTo>
                  <a:pt x="8516" y="42598"/>
                </a:lnTo>
                <a:lnTo>
                  <a:pt x="12850" y="44398"/>
                </a:lnTo>
                <a:lnTo>
                  <a:pt x="18112" y="44398"/>
                </a:lnTo>
                <a:lnTo>
                  <a:pt x="17530" y="30814"/>
                </a:lnTo>
                <a:lnTo>
                  <a:pt x="15149" y="28183"/>
                </a:lnTo>
                <a:lnTo>
                  <a:pt x="13958" y="24873"/>
                </a:lnTo>
                <a:lnTo>
                  <a:pt x="13958" y="17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01253" y="2468509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6" y="7626"/>
                </a:lnTo>
                <a:lnTo>
                  <a:pt x="11369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88048" y="2468457"/>
            <a:ext cx="58536" cy="71258"/>
          </a:xfrm>
          <a:custGeom>
            <a:avLst/>
            <a:gdLst/>
            <a:ahLst/>
            <a:cxnLst/>
            <a:rect l="l" t="t" r="r" b="b"/>
            <a:pathLst>
              <a:path w="64390" h="80759">
                <a:moveTo>
                  <a:pt x="32070" y="67215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8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2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1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1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8" y="26171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6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58434" y="2468530"/>
            <a:ext cx="60198" cy="70524"/>
          </a:xfrm>
          <a:custGeom>
            <a:avLst/>
            <a:gdLst/>
            <a:ahLst/>
            <a:cxnLst/>
            <a:rect l="l" t="t" r="r" b="b"/>
            <a:pathLst>
              <a:path w="66218" h="79927">
                <a:moveTo>
                  <a:pt x="651" y="23568"/>
                </a:moveTo>
                <a:lnTo>
                  <a:pt x="1952" y="25008"/>
                </a:lnTo>
                <a:lnTo>
                  <a:pt x="3254" y="26448"/>
                </a:lnTo>
                <a:lnTo>
                  <a:pt x="4930" y="27168"/>
                </a:lnTo>
                <a:lnTo>
                  <a:pt x="9084" y="27168"/>
                </a:lnTo>
                <a:lnTo>
                  <a:pt x="10787" y="26476"/>
                </a:lnTo>
                <a:lnTo>
                  <a:pt x="12088" y="25091"/>
                </a:lnTo>
                <a:lnTo>
                  <a:pt x="13390" y="23706"/>
                </a:lnTo>
                <a:lnTo>
                  <a:pt x="14041" y="21740"/>
                </a:lnTo>
                <a:lnTo>
                  <a:pt x="14041" y="19192"/>
                </a:lnTo>
                <a:lnTo>
                  <a:pt x="13874" y="14374"/>
                </a:lnTo>
                <a:lnTo>
                  <a:pt x="13874" y="11936"/>
                </a:lnTo>
                <a:lnTo>
                  <a:pt x="14927" y="9776"/>
                </a:lnTo>
                <a:lnTo>
                  <a:pt x="17032" y="7892"/>
                </a:lnTo>
                <a:lnTo>
                  <a:pt x="19081" y="6009"/>
                </a:lnTo>
                <a:lnTo>
                  <a:pt x="21851" y="5068"/>
                </a:lnTo>
                <a:lnTo>
                  <a:pt x="29937" y="5068"/>
                </a:lnTo>
                <a:lnTo>
                  <a:pt x="33441" y="6480"/>
                </a:lnTo>
                <a:lnTo>
                  <a:pt x="35851" y="9305"/>
                </a:lnTo>
                <a:lnTo>
                  <a:pt x="38260" y="12130"/>
                </a:lnTo>
                <a:lnTo>
                  <a:pt x="39464" y="17336"/>
                </a:lnTo>
                <a:lnTo>
                  <a:pt x="39464" y="27916"/>
                </a:lnTo>
                <a:lnTo>
                  <a:pt x="33169" y="30264"/>
                </a:lnTo>
                <a:lnTo>
                  <a:pt x="20366" y="35529"/>
                </a:lnTo>
                <a:lnTo>
                  <a:pt x="23263" y="40046"/>
                </a:lnTo>
                <a:lnTo>
                  <a:pt x="25701" y="38662"/>
                </a:lnTo>
                <a:lnTo>
                  <a:pt x="31100" y="36308"/>
                </a:lnTo>
                <a:lnTo>
                  <a:pt x="39464" y="32984"/>
                </a:lnTo>
                <a:lnTo>
                  <a:pt x="39464" y="61981"/>
                </a:lnTo>
                <a:lnTo>
                  <a:pt x="32596" y="67520"/>
                </a:lnTo>
                <a:lnTo>
                  <a:pt x="27058" y="70290"/>
                </a:lnTo>
                <a:lnTo>
                  <a:pt x="19746" y="70290"/>
                </a:lnTo>
                <a:lnTo>
                  <a:pt x="17004" y="68974"/>
                </a:lnTo>
                <a:lnTo>
                  <a:pt x="14622" y="66343"/>
                </a:lnTo>
                <a:lnTo>
                  <a:pt x="15204" y="79927"/>
                </a:lnTo>
                <a:lnTo>
                  <a:pt x="18583" y="79927"/>
                </a:lnTo>
                <a:lnTo>
                  <a:pt x="21768" y="79235"/>
                </a:lnTo>
                <a:lnTo>
                  <a:pt x="24759" y="77850"/>
                </a:lnTo>
                <a:lnTo>
                  <a:pt x="26753" y="76909"/>
                </a:lnTo>
                <a:lnTo>
                  <a:pt x="31655" y="73419"/>
                </a:lnTo>
                <a:lnTo>
                  <a:pt x="39464" y="67382"/>
                </a:lnTo>
                <a:lnTo>
                  <a:pt x="39520" y="71924"/>
                </a:lnTo>
                <a:lnTo>
                  <a:pt x="40351" y="75136"/>
                </a:lnTo>
                <a:lnTo>
                  <a:pt x="41957" y="77019"/>
                </a:lnTo>
                <a:lnTo>
                  <a:pt x="43564" y="78903"/>
                </a:lnTo>
                <a:lnTo>
                  <a:pt x="45723" y="79844"/>
                </a:lnTo>
                <a:lnTo>
                  <a:pt x="54087" y="79844"/>
                </a:lnTo>
                <a:lnTo>
                  <a:pt x="60014" y="75690"/>
                </a:lnTo>
                <a:lnTo>
                  <a:pt x="66218" y="67382"/>
                </a:lnTo>
                <a:lnTo>
                  <a:pt x="66218" y="62729"/>
                </a:lnTo>
                <a:lnTo>
                  <a:pt x="62895" y="66052"/>
                </a:lnTo>
                <a:lnTo>
                  <a:pt x="60651" y="68074"/>
                </a:lnTo>
                <a:lnTo>
                  <a:pt x="58824" y="69182"/>
                </a:lnTo>
                <a:lnTo>
                  <a:pt x="57162" y="69376"/>
                </a:lnTo>
                <a:lnTo>
                  <a:pt x="54959" y="68545"/>
                </a:lnTo>
                <a:lnTo>
                  <a:pt x="53866" y="66897"/>
                </a:lnTo>
                <a:lnTo>
                  <a:pt x="53589" y="65263"/>
                </a:lnTo>
                <a:lnTo>
                  <a:pt x="53312" y="63629"/>
                </a:lnTo>
                <a:lnTo>
                  <a:pt x="53174" y="59184"/>
                </a:lnTo>
                <a:lnTo>
                  <a:pt x="53174" y="18721"/>
                </a:lnTo>
                <a:lnTo>
                  <a:pt x="52675" y="13847"/>
                </a:lnTo>
                <a:lnTo>
                  <a:pt x="51678" y="11465"/>
                </a:lnTo>
                <a:lnTo>
                  <a:pt x="50127" y="7810"/>
                </a:lnTo>
                <a:lnTo>
                  <a:pt x="47718" y="5123"/>
                </a:lnTo>
                <a:lnTo>
                  <a:pt x="44450" y="3406"/>
                </a:lnTo>
                <a:lnTo>
                  <a:pt x="40129" y="1135"/>
                </a:lnTo>
                <a:lnTo>
                  <a:pt x="34591" y="0"/>
                </a:lnTo>
                <a:lnTo>
                  <a:pt x="19026" y="0"/>
                </a:lnTo>
                <a:lnTo>
                  <a:pt x="12185" y="1994"/>
                </a:lnTo>
                <a:lnTo>
                  <a:pt x="7311" y="5982"/>
                </a:lnTo>
                <a:lnTo>
                  <a:pt x="2437" y="9969"/>
                </a:lnTo>
                <a:lnTo>
                  <a:pt x="0" y="14345"/>
                </a:lnTo>
                <a:lnTo>
                  <a:pt x="0" y="21602"/>
                </a:lnTo>
                <a:lnTo>
                  <a:pt x="651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25799" y="2468530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2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7"/>
                </a:lnTo>
                <a:lnTo>
                  <a:pt x="1246" y="30824"/>
                </a:lnTo>
                <a:lnTo>
                  <a:pt x="3739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5" y="44782"/>
                </a:lnTo>
                <a:lnTo>
                  <a:pt x="27557" y="48771"/>
                </a:lnTo>
                <a:lnTo>
                  <a:pt x="32915" y="52066"/>
                </a:lnTo>
                <a:lnTo>
                  <a:pt x="35602" y="54669"/>
                </a:lnTo>
                <a:lnTo>
                  <a:pt x="38288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7" y="72408"/>
                </a:lnTo>
                <a:lnTo>
                  <a:pt x="33608" y="74651"/>
                </a:lnTo>
                <a:lnTo>
                  <a:pt x="30492" y="75773"/>
                </a:lnTo>
                <a:lnTo>
                  <a:pt x="21242" y="75773"/>
                </a:lnTo>
                <a:lnTo>
                  <a:pt x="16340" y="73807"/>
                </a:lnTo>
                <a:lnTo>
                  <a:pt x="11964" y="69874"/>
                </a:lnTo>
                <a:lnTo>
                  <a:pt x="7588" y="65941"/>
                </a:lnTo>
                <a:lnTo>
                  <a:pt x="4625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4" y="79844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2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2"/>
                </a:lnTo>
                <a:lnTo>
                  <a:pt x="51927" y="57577"/>
                </a:lnTo>
                <a:lnTo>
                  <a:pt x="51831" y="55577"/>
                </a:lnTo>
                <a:lnTo>
                  <a:pt x="47051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0"/>
                </a:lnTo>
                <a:lnTo>
                  <a:pt x="9803" y="12296"/>
                </a:lnTo>
                <a:lnTo>
                  <a:pt x="10995" y="10025"/>
                </a:lnTo>
                <a:lnTo>
                  <a:pt x="13377" y="7976"/>
                </a:lnTo>
                <a:lnTo>
                  <a:pt x="15758" y="5926"/>
                </a:lnTo>
                <a:lnTo>
                  <a:pt x="18887" y="4901"/>
                </a:lnTo>
                <a:lnTo>
                  <a:pt x="27861" y="4901"/>
                </a:lnTo>
                <a:lnTo>
                  <a:pt x="32057" y="6369"/>
                </a:lnTo>
                <a:lnTo>
                  <a:pt x="35352" y="9305"/>
                </a:lnTo>
                <a:lnTo>
                  <a:pt x="38648" y="12241"/>
                </a:lnTo>
                <a:lnTo>
                  <a:pt x="41348" y="17780"/>
                </a:lnTo>
                <a:lnTo>
                  <a:pt x="43453" y="25922"/>
                </a:lnTo>
                <a:lnTo>
                  <a:pt x="46195" y="25922"/>
                </a:lnTo>
                <a:lnTo>
                  <a:pt x="46195" y="0"/>
                </a:lnTo>
                <a:lnTo>
                  <a:pt x="43453" y="0"/>
                </a:lnTo>
                <a:lnTo>
                  <a:pt x="42206" y="2187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87267" y="2468509"/>
            <a:ext cx="116988" cy="71258"/>
          </a:xfrm>
          <a:custGeom>
            <a:avLst/>
            <a:gdLst/>
            <a:ahLst/>
            <a:cxnLst/>
            <a:rect l="l" t="t" r="r" b="b"/>
            <a:pathLst>
              <a:path w="128687" h="80759">
                <a:moveTo>
                  <a:pt x="14526" y="14772"/>
                </a:moveTo>
                <a:lnTo>
                  <a:pt x="18153" y="11199"/>
                </a:lnTo>
                <a:lnTo>
                  <a:pt x="21782" y="7626"/>
                </a:lnTo>
                <a:lnTo>
                  <a:pt x="25894" y="5840"/>
                </a:lnTo>
                <a:lnTo>
                  <a:pt x="32959" y="0"/>
                </a:lnTo>
                <a:lnTo>
                  <a:pt x="20388" y="3087"/>
                </a:lnTo>
                <a:lnTo>
                  <a:pt x="14526" y="14772"/>
                </a:lnTo>
                <a:close/>
              </a:path>
              <a:path w="128687" h="80759">
                <a:moveTo>
                  <a:pt x="32071" y="67157"/>
                </a:moveTo>
                <a:lnTo>
                  <a:pt x="25562" y="63944"/>
                </a:lnTo>
                <a:lnTo>
                  <a:pt x="20023" y="57519"/>
                </a:lnTo>
                <a:lnTo>
                  <a:pt x="18619" y="55758"/>
                </a:lnTo>
                <a:lnTo>
                  <a:pt x="13466" y="44864"/>
                </a:lnTo>
                <a:lnTo>
                  <a:pt x="11798" y="30932"/>
                </a:lnTo>
                <a:lnTo>
                  <a:pt x="64390" y="30932"/>
                </a:lnTo>
                <a:lnTo>
                  <a:pt x="64390" y="21515"/>
                </a:lnTo>
                <a:lnTo>
                  <a:pt x="61648" y="13996"/>
                </a:lnTo>
                <a:lnTo>
                  <a:pt x="56165" y="8374"/>
                </a:lnTo>
                <a:lnTo>
                  <a:pt x="50681" y="2752"/>
                </a:lnTo>
                <a:lnTo>
                  <a:pt x="43674" y="-58"/>
                </a:lnTo>
                <a:lnTo>
                  <a:pt x="32959" y="0"/>
                </a:lnTo>
                <a:lnTo>
                  <a:pt x="25894" y="5840"/>
                </a:lnTo>
                <a:lnTo>
                  <a:pt x="33483" y="5840"/>
                </a:lnTo>
                <a:lnTo>
                  <a:pt x="36349" y="6726"/>
                </a:lnTo>
                <a:lnTo>
                  <a:pt x="39090" y="8499"/>
                </a:lnTo>
                <a:lnTo>
                  <a:pt x="41833" y="10271"/>
                </a:lnTo>
                <a:lnTo>
                  <a:pt x="43896" y="12708"/>
                </a:lnTo>
                <a:lnTo>
                  <a:pt x="45280" y="15810"/>
                </a:lnTo>
                <a:lnTo>
                  <a:pt x="46167" y="17804"/>
                </a:lnTo>
                <a:lnTo>
                  <a:pt x="46749" y="21238"/>
                </a:lnTo>
                <a:lnTo>
                  <a:pt x="47025" y="26113"/>
                </a:lnTo>
                <a:lnTo>
                  <a:pt x="11798" y="26113"/>
                </a:lnTo>
                <a:lnTo>
                  <a:pt x="12407" y="19743"/>
                </a:lnTo>
                <a:lnTo>
                  <a:pt x="14526" y="14772"/>
                </a:lnTo>
                <a:lnTo>
                  <a:pt x="20388" y="3087"/>
                </a:lnTo>
                <a:lnTo>
                  <a:pt x="10011" y="10867"/>
                </a:lnTo>
                <a:lnTo>
                  <a:pt x="6286" y="15774"/>
                </a:lnTo>
                <a:lnTo>
                  <a:pt x="1571" y="27196"/>
                </a:lnTo>
                <a:lnTo>
                  <a:pt x="0" y="41318"/>
                </a:lnTo>
                <a:lnTo>
                  <a:pt x="257" y="46976"/>
                </a:lnTo>
                <a:lnTo>
                  <a:pt x="3297" y="59790"/>
                </a:lnTo>
                <a:lnTo>
                  <a:pt x="9762" y="70023"/>
                </a:lnTo>
                <a:lnTo>
                  <a:pt x="20687" y="78110"/>
                </a:lnTo>
                <a:lnTo>
                  <a:pt x="33234" y="80700"/>
                </a:lnTo>
                <a:lnTo>
                  <a:pt x="41653" y="80700"/>
                </a:lnTo>
                <a:lnTo>
                  <a:pt x="48660" y="77584"/>
                </a:lnTo>
                <a:lnTo>
                  <a:pt x="54253" y="71353"/>
                </a:lnTo>
                <a:lnTo>
                  <a:pt x="59848" y="65121"/>
                </a:lnTo>
                <a:lnTo>
                  <a:pt x="63227" y="58211"/>
                </a:lnTo>
                <a:lnTo>
                  <a:pt x="64390" y="50623"/>
                </a:lnTo>
                <a:lnTo>
                  <a:pt x="61814" y="48961"/>
                </a:lnTo>
                <a:lnTo>
                  <a:pt x="59322" y="55608"/>
                </a:lnTo>
                <a:lnTo>
                  <a:pt x="56234" y="60303"/>
                </a:lnTo>
                <a:lnTo>
                  <a:pt x="52550" y="63044"/>
                </a:lnTo>
                <a:lnTo>
                  <a:pt x="48867" y="65786"/>
                </a:lnTo>
                <a:lnTo>
                  <a:pt x="44533" y="67157"/>
                </a:lnTo>
                <a:lnTo>
                  <a:pt x="32071" y="67157"/>
                </a:lnTo>
                <a:close/>
              </a:path>
              <a:path w="128687" h="80759">
                <a:moveTo>
                  <a:pt x="99857" y="24"/>
                </a:moveTo>
                <a:lnTo>
                  <a:pt x="93044" y="24"/>
                </a:lnTo>
                <a:lnTo>
                  <a:pt x="87491" y="2129"/>
                </a:lnTo>
                <a:lnTo>
                  <a:pt x="83198" y="6338"/>
                </a:lnTo>
                <a:lnTo>
                  <a:pt x="78906" y="10548"/>
                </a:lnTo>
                <a:lnTo>
                  <a:pt x="76759" y="15782"/>
                </a:lnTo>
                <a:lnTo>
                  <a:pt x="76759" y="26861"/>
                </a:lnTo>
                <a:lnTo>
                  <a:pt x="78005" y="30849"/>
                </a:lnTo>
                <a:lnTo>
                  <a:pt x="80498" y="34006"/>
                </a:lnTo>
                <a:lnTo>
                  <a:pt x="82991" y="37219"/>
                </a:lnTo>
                <a:lnTo>
                  <a:pt x="88253" y="40819"/>
                </a:lnTo>
                <a:lnTo>
                  <a:pt x="96284" y="44807"/>
                </a:lnTo>
                <a:lnTo>
                  <a:pt x="104316" y="48795"/>
                </a:lnTo>
                <a:lnTo>
                  <a:pt x="109674" y="52091"/>
                </a:lnTo>
                <a:lnTo>
                  <a:pt x="112361" y="54694"/>
                </a:lnTo>
                <a:lnTo>
                  <a:pt x="115047" y="57297"/>
                </a:lnTo>
                <a:lnTo>
                  <a:pt x="116391" y="60510"/>
                </a:lnTo>
                <a:lnTo>
                  <a:pt x="116391" y="67489"/>
                </a:lnTo>
                <a:lnTo>
                  <a:pt x="115185" y="70189"/>
                </a:lnTo>
                <a:lnTo>
                  <a:pt x="112776" y="72433"/>
                </a:lnTo>
                <a:lnTo>
                  <a:pt x="110367" y="74676"/>
                </a:lnTo>
                <a:lnTo>
                  <a:pt x="107251" y="75798"/>
                </a:lnTo>
                <a:lnTo>
                  <a:pt x="98001" y="75798"/>
                </a:lnTo>
                <a:lnTo>
                  <a:pt x="93099" y="73832"/>
                </a:lnTo>
                <a:lnTo>
                  <a:pt x="88723" y="69899"/>
                </a:lnTo>
                <a:lnTo>
                  <a:pt x="84348" y="65966"/>
                </a:lnTo>
                <a:lnTo>
                  <a:pt x="81385" y="60123"/>
                </a:lnTo>
                <a:lnTo>
                  <a:pt x="79834" y="52368"/>
                </a:lnTo>
                <a:lnTo>
                  <a:pt x="77092" y="52368"/>
                </a:lnTo>
                <a:lnTo>
                  <a:pt x="77092" y="79537"/>
                </a:lnTo>
                <a:lnTo>
                  <a:pt x="79834" y="79537"/>
                </a:lnTo>
                <a:lnTo>
                  <a:pt x="80553" y="78097"/>
                </a:lnTo>
                <a:lnTo>
                  <a:pt x="81550" y="77377"/>
                </a:lnTo>
                <a:lnTo>
                  <a:pt x="83988" y="77377"/>
                </a:lnTo>
                <a:lnTo>
                  <a:pt x="85483" y="77654"/>
                </a:lnTo>
                <a:lnTo>
                  <a:pt x="87311" y="78207"/>
                </a:lnTo>
                <a:lnTo>
                  <a:pt x="93293" y="79869"/>
                </a:lnTo>
                <a:lnTo>
                  <a:pt x="98611" y="80700"/>
                </a:lnTo>
                <a:lnTo>
                  <a:pt x="109744" y="80700"/>
                </a:lnTo>
                <a:lnTo>
                  <a:pt x="115601" y="78581"/>
                </a:lnTo>
                <a:lnTo>
                  <a:pt x="120836" y="74344"/>
                </a:lnTo>
                <a:lnTo>
                  <a:pt x="126070" y="70107"/>
                </a:lnTo>
                <a:lnTo>
                  <a:pt x="128687" y="64526"/>
                </a:lnTo>
                <a:lnTo>
                  <a:pt x="128687" y="57602"/>
                </a:lnTo>
                <a:lnTo>
                  <a:pt x="128591" y="55602"/>
                </a:lnTo>
                <a:lnTo>
                  <a:pt x="123810" y="44641"/>
                </a:lnTo>
                <a:lnTo>
                  <a:pt x="111821" y="35917"/>
                </a:lnTo>
                <a:lnTo>
                  <a:pt x="99691" y="30018"/>
                </a:lnTo>
                <a:lnTo>
                  <a:pt x="94428" y="27470"/>
                </a:lnTo>
                <a:lnTo>
                  <a:pt x="90939" y="25060"/>
                </a:lnTo>
                <a:lnTo>
                  <a:pt x="89222" y="22789"/>
                </a:lnTo>
                <a:lnTo>
                  <a:pt x="87450" y="20574"/>
                </a:lnTo>
                <a:lnTo>
                  <a:pt x="86563" y="17915"/>
                </a:lnTo>
                <a:lnTo>
                  <a:pt x="86563" y="12321"/>
                </a:lnTo>
                <a:lnTo>
                  <a:pt x="87754" y="10050"/>
                </a:lnTo>
                <a:lnTo>
                  <a:pt x="90136" y="8000"/>
                </a:lnTo>
                <a:lnTo>
                  <a:pt x="92518" y="5951"/>
                </a:lnTo>
                <a:lnTo>
                  <a:pt x="95647" y="4926"/>
                </a:lnTo>
                <a:lnTo>
                  <a:pt x="104621" y="4926"/>
                </a:lnTo>
                <a:lnTo>
                  <a:pt x="108816" y="6394"/>
                </a:lnTo>
                <a:lnTo>
                  <a:pt x="112112" y="9330"/>
                </a:lnTo>
                <a:lnTo>
                  <a:pt x="115408" y="12265"/>
                </a:lnTo>
                <a:lnTo>
                  <a:pt x="118107" y="17804"/>
                </a:lnTo>
                <a:lnTo>
                  <a:pt x="120212" y="25947"/>
                </a:lnTo>
                <a:lnTo>
                  <a:pt x="122954" y="25947"/>
                </a:lnTo>
                <a:lnTo>
                  <a:pt x="122954" y="24"/>
                </a:lnTo>
                <a:lnTo>
                  <a:pt x="120212" y="24"/>
                </a:lnTo>
                <a:lnTo>
                  <a:pt x="118966" y="2212"/>
                </a:lnTo>
                <a:lnTo>
                  <a:pt x="117276" y="3181"/>
                </a:lnTo>
                <a:lnTo>
                  <a:pt x="115449" y="3181"/>
                </a:lnTo>
                <a:lnTo>
                  <a:pt x="113565" y="2766"/>
                </a:lnTo>
                <a:lnTo>
                  <a:pt x="110741" y="1935"/>
                </a:lnTo>
                <a:lnTo>
                  <a:pt x="106476" y="661"/>
                </a:lnTo>
                <a:lnTo>
                  <a:pt x="102848" y="24"/>
                </a:lnTo>
                <a:lnTo>
                  <a:pt x="99857" y="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53072" y="2472928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2"/>
                </a:lnTo>
                <a:lnTo>
                  <a:pt x="89647" y="6812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53072" y="247593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53072" y="249983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475666" y="25376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94965" y="2436201"/>
            <a:ext cx="90033" cy="126460"/>
          </a:xfrm>
          <a:custGeom>
            <a:avLst/>
            <a:gdLst/>
            <a:ahLst/>
            <a:cxnLst/>
            <a:rect l="l" t="t" r="r" b="b"/>
            <a:pathLst>
              <a:path w="99036" h="143321">
                <a:moveTo>
                  <a:pt x="27417" y="0"/>
                </a:move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0" y="14623"/>
                </a:lnTo>
                <a:lnTo>
                  <a:pt x="15231" y="16755"/>
                </a:lnTo>
                <a:lnTo>
                  <a:pt x="15619" y="18527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5" y="105947"/>
                </a:lnTo>
                <a:lnTo>
                  <a:pt x="13847" y="109741"/>
                </a:lnTo>
                <a:lnTo>
                  <a:pt x="10745" y="111347"/>
                </a:lnTo>
                <a:lnTo>
                  <a:pt x="7311" y="111805"/>
                </a:lnTo>
                <a:lnTo>
                  <a:pt x="1994" y="111916"/>
                </a:lnTo>
                <a:lnTo>
                  <a:pt x="1994" y="114990"/>
                </a:lnTo>
                <a:lnTo>
                  <a:pt x="44366" y="114990"/>
                </a:lnTo>
                <a:lnTo>
                  <a:pt x="44366" y="111916"/>
                </a:lnTo>
                <a:lnTo>
                  <a:pt x="39270" y="111805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8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close/>
              </a:path>
              <a:path w="99036" h="143321">
                <a:moveTo>
                  <a:pt x="75079" y="113300"/>
                </a:moveTo>
                <a:lnTo>
                  <a:pt x="76685" y="114906"/>
                </a:lnTo>
                <a:lnTo>
                  <a:pt x="78292" y="116513"/>
                </a:lnTo>
                <a:lnTo>
                  <a:pt x="80453" y="117316"/>
                </a:lnTo>
                <a:lnTo>
                  <a:pt x="84274" y="117316"/>
                </a:lnTo>
                <a:lnTo>
                  <a:pt x="86324" y="116568"/>
                </a:lnTo>
                <a:lnTo>
                  <a:pt x="88373" y="115460"/>
                </a:lnTo>
                <a:lnTo>
                  <a:pt x="90699" y="114906"/>
                </a:lnTo>
                <a:lnTo>
                  <a:pt x="91974" y="116374"/>
                </a:lnTo>
                <a:lnTo>
                  <a:pt x="92222" y="118313"/>
                </a:lnTo>
                <a:lnTo>
                  <a:pt x="92222" y="122744"/>
                </a:lnTo>
                <a:lnTo>
                  <a:pt x="90658" y="126940"/>
                </a:lnTo>
                <a:lnTo>
                  <a:pt x="87528" y="130900"/>
                </a:lnTo>
                <a:lnTo>
                  <a:pt x="84399" y="134861"/>
                </a:lnTo>
                <a:lnTo>
                  <a:pt x="79982" y="137783"/>
                </a:lnTo>
                <a:lnTo>
                  <a:pt x="74277" y="139666"/>
                </a:lnTo>
                <a:lnTo>
                  <a:pt x="74277" y="143321"/>
                </a:lnTo>
                <a:lnTo>
                  <a:pt x="82862" y="140497"/>
                </a:lnTo>
                <a:lnTo>
                  <a:pt x="89134" y="136633"/>
                </a:lnTo>
                <a:lnTo>
                  <a:pt x="93095" y="131731"/>
                </a:lnTo>
                <a:lnTo>
                  <a:pt x="97056" y="126829"/>
                </a:lnTo>
                <a:lnTo>
                  <a:pt x="99036" y="121525"/>
                </a:lnTo>
                <a:lnTo>
                  <a:pt x="99036" y="110558"/>
                </a:lnTo>
                <a:lnTo>
                  <a:pt x="97609" y="106335"/>
                </a:lnTo>
                <a:lnTo>
                  <a:pt x="94757" y="103150"/>
                </a:lnTo>
                <a:lnTo>
                  <a:pt x="91904" y="99965"/>
                </a:lnTo>
                <a:lnTo>
                  <a:pt x="88650" y="98372"/>
                </a:lnTo>
                <a:lnTo>
                  <a:pt x="82003" y="98372"/>
                </a:lnTo>
                <a:lnTo>
                  <a:pt x="79469" y="99342"/>
                </a:lnTo>
                <a:lnTo>
                  <a:pt x="77392" y="101280"/>
                </a:lnTo>
                <a:lnTo>
                  <a:pt x="75315" y="103219"/>
                </a:lnTo>
                <a:lnTo>
                  <a:pt x="74277" y="105545"/>
                </a:lnTo>
                <a:lnTo>
                  <a:pt x="74277" y="111084"/>
                </a:lnTo>
                <a:lnTo>
                  <a:pt x="75079" y="113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00144" y="2440348"/>
            <a:ext cx="64579" cy="62546"/>
          </a:xfrm>
          <a:custGeom>
            <a:avLst/>
            <a:gdLst/>
            <a:ahLst/>
            <a:cxnLst/>
            <a:rect l="l" t="t" r="r" b="b"/>
            <a:pathLst>
              <a:path w="71037" h="70885">
                <a:moveTo>
                  <a:pt x="0" y="35678"/>
                </a:moveTo>
                <a:lnTo>
                  <a:pt x="2" y="36166"/>
                </a:lnTo>
                <a:lnTo>
                  <a:pt x="2187" y="49573"/>
                </a:lnTo>
                <a:lnTo>
                  <a:pt x="8475" y="60063"/>
                </a:lnTo>
                <a:lnTo>
                  <a:pt x="14123" y="66184"/>
                </a:lnTo>
                <a:lnTo>
                  <a:pt x="14789" y="27120"/>
                </a:lnTo>
                <a:lnTo>
                  <a:pt x="14789" y="18368"/>
                </a:lnTo>
                <a:lnTo>
                  <a:pt x="18193" y="0"/>
                </a:lnTo>
                <a:lnTo>
                  <a:pt x="8475" y="9340"/>
                </a:lnTo>
                <a:lnTo>
                  <a:pt x="7142" y="11255"/>
                </a:lnTo>
                <a:lnTo>
                  <a:pt x="1785" y="22784"/>
                </a:lnTo>
                <a:lnTo>
                  <a:pt x="0" y="35678"/>
                </a:lnTo>
                <a:close/>
              </a:path>
              <a:path w="71037" h="70885">
                <a:moveTo>
                  <a:pt x="6979" y="112615"/>
                </a:moveTo>
                <a:lnTo>
                  <a:pt x="12160" y="112372"/>
                </a:lnTo>
                <a:lnTo>
                  <a:pt x="24569" y="109620"/>
                </a:lnTo>
                <a:lnTo>
                  <a:pt x="36141" y="103807"/>
                </a:lnTo>
                <a:lnTo>
                  <a:pt x="45866" y="96439"/>
                </a:lnTo>
                <a:lnTo>
                  <a:pt x="54681" y="87285"/>
                </a:lnTo>
                <a:lnTo>
                  <a:pt x="61814" y="76846"/>
                </a:lnTo>
                <a:lnTo>
                  <a:pt x="66500" y="66920"/>
                </a:lnTo>
                <a:lnTo>
                  <a:pt x="69902" y="54685"/>
                </a:lnTo>
                <a:lnTo>
                  <a:pt x="71037" y="41826"/>
                </a:lnTo>
                <a:lnTo>
                  <a:pt x="69830" y="29333"/>
                </a:lnTo>
                <a:lnTo>
                  <a:pt x="65789" y="17269"/>
                </a:lnTo>
                <a:lnTo>
                  <a:pt x="58906" y="6764"/>
                </a:lnTo>
                <a:lnTo>
                  <a:pt x="47578" y="-2044"/>
                </a:lnTo>
                <a:lnTo>
                  <a:pt x="35144" y="-4701"/>
                </a:lnTo>
                <a:lnTo>
                  <a:pt x="30124" y="-4353"/>
                </a:lnTo>
                <a:lnTo>
                  <a:pt x="18193" y="0"/>
                </a:lnTo>
                <a:lnTo>
                  <a:pt x="14789" y="18368"/>
                </a:lnTo>
                <a:lnTo>
                  <a:pt x="16644" y="11777"/>
                </a:lnTo>
                <a:lnTo>
                  <a:pt x="20355" y="7346"/>
                </a:lnTo>
                <a:lnTo>
                  <a:pt x="24067" y="2914"/>
                </a:lnTo>
                <a:lnTo>
                  <a:pt x="28387" y="699"/>
                </a:lnTo>
                <a:lnTo>
                  <a:pt x="37581" y="699"/>
                </a:lnTo>
                <a:lnTo>
                  <a:pt x="41389" y="2361"/>
                </a:lnTo>
                <a:lnTo>
                  <a:pt x="44740" y="5684"/>
                </a:lnTo>
                <a:lnTo>
                  <a:pt x="48092" y="9008"/>
                </a:lnTo>
                <a:lnTo>
                  <a:pt x="50680" y="13785"/>
                </a:lnTo>
                <a:lnTo>
                  <a:pt x="52509" y="20016"/>
                </a:lnTo>
                <a:lnTo>
                  <a:pt x="54336" y="26248"/>
                </a:lnTo>
                <a:lnTo>
                  <a:pt x="55251" y="32050"/>
                </a:lnTo>
                <a:lnTo>
                  <a:pt x="55251" y="41743"/>
                </a:lnTo>
                <a:lnTo>
                  <a:pt x="54752" y="47503"/>
                </a:lnTo>
                <a:lnTo>
                  <a:pt x="53755" y="54704"/>
                </a:lnTo>
                <a:lnTo>
                  <a:pt x="51097" y="56920"/>
                </a:lnTo>
                <a:lnTo>
                  <a:pt x="48022" y="58637"/>
                </a:lnTo>
                <a:lnTo>
                  <a:pt x="44533" y="59855"/>
                </a:lnTo>
                <a:lnTo>
                  <a:pt x="41043" y="61074"/>
                </a:lnTo>
                <a:lnTo>
                  <a:pt x="38025" y="61683"/>
                </a:lnTo>
                <a:lnTo>
                  <a:pt x="30214" y="61683"/>
                </a:lnTo>
                <a:lnTo>
                  <a:pt x="25783" y="59302"/>
                </a:lnTo>
                <a:lnTo>
                  <a:pt x="22183" y="54538"/>
                </a:lnTo>
                <a:lnTo>
                  <a:pt x="20704" y="52366"/>
                </a:lnTo>
                <a:lnTo>
                  <a:pt x="16268" y="41272"/>
                </a:lnTo>
                <a:lnTo>
                  <a:pt x="14789" y="27120"/>
                </a:lnTo>
                <a:lnTo>
                  <a:pt x="14123" y="66184"/>
                </a:lnTo>
                <a:lnTo>
                  <a:pt x="20909" y="69244"/>
                </a:lnTo>
                <a:lnTo>
                  <a:pt x="35864" y="69244"/>
                </a:lnTo>
                <a:lnTo>
                  <a:pt x="43730" y="66447"/>
                </a:lnTo>
                <a:lnTo>
                  <a:pt x="52425" y="60853"/>
                </a:lnTo>
                <a:lnTo>
                  <a:pt x="51430" y="64666"/>
                </a:lnTo>
                <a:lnTo>
                  <a:pt x="46876" y="76548"/>
                </a:lnTo>
                <a:lnTo>
                  <a:pt x="40337" y="87523"/>
                </a:lnTo>
                <a:lnTo>
                  <a:pt x="34549" y="95610"/>
                </a:lnTo>
                <a:lnTo>
                  <a:pt x="28553" y="101273"/>
                </a:lnTo>
                <a:lnTo>
                  <a:pt x="22349" y="104514"/>
                </a:lnTo>
                <a:lnTo>
                  <a:pt x="16146" y="107754"/>
                </a:lnTo>
                <a:lnTo>
                  <a:pt x="9444" y="109430"/>
                </a:lnTo>
                <a:lnTo>
                  <a:pt x="2243" y="109540"/>
                </a:lnTo>
                <a:lnTo>
                  <a:pt x="2243" y="112615"/>
                </a:lnTo>
                <a:lnTo>
                  <a:pt x="6979" y="112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56646" y="2436201"/>
            <a:ext cx="66240" cy="103220"/>
          </a:xfrm>
          <a:custGeom>
            <a:avLst/>
            <a:gdLst/>
            <a:ahLst/>
            <a:cxnLst/>
            <a:rect l="l" t="t" r="r" b="b"/>
            <a:pathLst>
              <a:path w="72864" h="116983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5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7"/>
                </a:lnTo>
                <a:lnTo>
                  <a:pt x="72469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6"/>
                </a:lnTo>
                <a:lnTo>
                  <a:pt x="36722" y="0"/>
                </a:lnTo>
                <a:lnTo>
                  <a:pt x="31405" y="0"/>
                </a:lnTo>
                <a:lnTo>
                  <a:pt x="26254" y="1799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3"/>
                </a:lnTo>
                <a:lnTo>
                  <a:pt x="5816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2" y="74739"/>
                </a:lnTo>
                <a:lnTo>
                  <a:pt x="4186" y="87021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2" y="114148"/>
                </a:lnTo>
                <a:lnTo>
                  <a:pt x="22017" y="99369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399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7" y="10551"/>
                </a:lnTo>
                <a:lnTo>
                  <a:pt x="29522" y="7172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7" y="15398"/>
                </a:lnTo>
                <a:lnTo>
                  <a:pt x="52591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7" y="56936"/>
                </a:lnTo>
                <a:lnTo>
                  <a:pt x="56050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2"/>
                </a:lnTo>
                <a:lnTo>
                  <a:pt x="48659" y="105033"/>
                </a:lnTo>
                <a:lnTo>
                  <a:pt x="45446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3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76662" y="2523880"/>
            <a:ext cx="17548" cy="15541"/>
          </a:xfrm>
          <a:custGeom>
            <a:avLst/>
            <a:gdLst/>
            <a:ahLst/>
            <a:cxnLst/>
            <a:rect l="l" t="t" r="r" b="b"/>
            <a:pathLst>
              <a:path w="19303" h="17613">
                <a:moveTo>
                  <a:pt x="19303" y="17613"/>
                </a:moveTo>
                <a:lnTo>
                  <a:pt x="14124" y="12379"/>
                </a:lnTo>
                <a:lnTo>
                  <a:pt x="7865" y="12379"/>
                </a:lnTo>
                <a:lnTo>
                  <a:pt x="3157" y="8253"/>
                </a:lnTo>
                <a:lnTo>
                  <a:pt x="0" y="0"/>
                </a:lnTo>
                <a:lnTo>
                  <a:pt x="2234" y="14778"/>
                </a:lnTo>
                <a:lnTo>
                  <a:pt x="13875" y="17613"/>
                </a:lnTo>
                <a:lnTo>
                  <a:pt x="19303" y="17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81871" y="2436200"/>
            <a:ext cx="62539" cy="103514"/>
          </a:xfrm>
          <a:custGeom>
            <a:avLst/>
            <a:gdLst/>
            <a:ahLst/>
            <a:cxnLst/>
            <a:rect l="l" t="t" r="r" b="b"/>
            <a:pathLst>
              <a:path w="68793" h="117316">
                <a:moveTo>
                  <a:pt x="4735" y="117316"/>
                </a:moveTo>
                <a:lnTo>
                  <a:pt x="9916" y="117073"/>
                </a:lnTo>
                <a:lnTo>
                  <a:pt x="22326" y="114321"/>
                </a:lnTo>
                <a:lnTo>
                  <a:pt x="33897" y="108509"/>
                </a:lnTo>
                <a:lnTo>
                  <a:pt x="43622" y="101140"/>
                </a:lnTo>
                <a:lnTo>
                  <a:pt x="52437" y="91987"/>
                </a:lnTo>
                <a:lnTo>
                  <a:pt x="59570" y="81547"/>
                </a:lnTo>
                <a:lnTo>
                  <a:pt x="64256" y="71621"/>
                </a:lnTo>
                <a:lnTo>
                  <a:pt x="67659" y="59386"/>
                </a:lnTo>
                <a:lnTo>
                  <a:pt x="68793" y="46527"/>
                </a:lnTo>
                <a:lnTo>
                  <a:pt x="67586" y="34034"/>
                </a:lnTo>
                <a:lnTo>
                  <a:pt x="63545" y="21971"/>
                </a:lnTo>
                <a:lnTo>
                  <a:pt x="56662" y="11465"/>
                </a:lnTo>
                <a:lnTo>
                  <a:pt x="45334" y="2656"/>
                </a:lnTo>
                <a:lnTo>
                  <a:pt x="32901" y="0"/>
                </a:lnTo>
                <a:lnTo>
                  <a:pt x="27880" y="347"/>
                </a:lnTo>
                <a:lnTo>
                  <a:pt x="15949" y="4701"/>
                </a:lnTo>
                <a:lnTo>
                  <a:pt x="12545" y="23069"/>
                </a:lnTo>
                <a:lnTo>
                  <a:pt x="14400" y="16478"/>
                </a:lnTo>
                <a:lnTo>
                  <a:pt x="18111" y="12047"/>
                </a:lnTo>
                <a:lnTo>
                  <a:pt x="21823" y="7616"/>
                </a:lnTo>
                <a:lnTo>
                  <a:pt x="26143" y="5400"/>
                </a:lnTo>
                <a:lnTo>
                  <a:pt x="35337" y="5400"/>
                </a:lnTo>
                <a:lnTo>
                  <a:pt x="39146" y="7062"/>
                </a:lnTo>
                <a:lnTo>
                  <a:pt x="42497" y="10385"/>
                </a:lnTo>
                <a:lnTo>
                  <a:pt x="45848" y="13709"/>
                </a:lnTo>
                <a:lnTo>
                  <a:pt x="48437" y="18486"/>
                </a:lnTo>
                <a:lnTo>
                  <a:pt x="50265" y="24717"/>
                </a:lnTo>
                <a:lnTo>
                  <a:pt x="52093" y="30949"/>
                </a:lnTo>
                <a:lnTo>
                  <a:pt x="53007" y="36751"/>
                </a:lnTo>
                <a:lnTo>
                  <a:pt x="53007" y="46444"/>
                </a:lnTo>
                <a:lnTo>
                  <a:pt x="52508" y="52205"/>
                </a:lnTo>
                <a:lnTo>
                  <a:pt x="51511" y="59405"/>
                </a:lnTo>
                <a:lnTo>
                  <a:pt x="48853" y="61621"/>
                </a:lnTo>
                <a:lnTo>
                  <a:pt x="45779" y="63338"/>
                </a:lnTo>
                <a:lnTo>
                  <a:pt x="42289" y="64557"/>
                </a:lnTo>
                <a:lnTo>
                  <a:pt x="38799" y="65775"/>
                </a:lnTo>
                <a:lnTo>
                  <a:pt x="35781" y="66384"/>
                </a:lnTo>
                <a:lnTo>
                  <a:pt x="27971" y="66384"/>
                </a:lnTo>
                <a:lnTo>
                  <a:pt x="23540" y="64003"/>
                </a:lnTo>
                <a:lnTo>
                  <a:pt x="19939" y="59239"/>
                </a:lnTo>
                <a:lnTo>
                  <a:pt x="18460" y="57067"/>
                </a:lnTo>
                <a:lnTo>
                  <a:pt x="14024" y="45973"/>
                </a:lnTo>
                <a:lnTo>
                  <a:pt x="12545" y="31821"/>
                </a:lnTo>
                <a:lnTo>
                  <a:pt x="11880" y="70885"/>
                </a:lnTo>
                <a:lnTo>
                  <a:pt x="18665" y="73945"/>
                </a:lnTo>
                <a:lnTo>
                  <a:pt x="33621" y="73945"/>
                </a:lnTo>
                <a:lnTo>
                  <a:pt x="41486" y="71148"/>
                </a:lnTo>
                <a:lnTo>
                  <a:pt x="50182" y="65554"/>
                </a:lnTo>
                <a:lnTo>
                  <a:pt x="49186" y="69367"/>
                </a:lnTo>
                <a:lnTo>
                  <a:pt x="44632" y="81249"/>
                </a:lnTo>
                <a:lnTo>
                  <a:pt x="38093" y="92224"/>
                </a:lnTo>
                <a:lnTo>
                  <a:pt x="32305" y="100311"/>
                </a:lnTo>
                <a:lnTo>
                  <a:pt x="26309" y="105975"/>
                </a:lnTo>
                <a:lnTo>
                  <a:pt x="20105" y="109215"/>
                </a:lnTo>
                <a:lnTo>
                  <a:pt x="13902" y="112455"/>
                </a:lnTo>
                <a:lnTo>
                  <a:pt x="7200" y="114131"/>
                </a:lnTo>
                <a:lnTo>
                  <a:pt x="0" y="114242"/>
                </a:lnTo>
                <a:lnTo>
                  <a:pt x="0" y="117316"/>
                </a:lnTo>
                <a:lnTo>
                  <a:pt x="4735" y="11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679832" y="2440348"/>
            <a:ext cx="16538" cy="58398"/>
          </a:xfrm>
          <a:custGeom>
            <a:avLst/>
            <a:gdLst/>
            <a:ahLst/>
            <a:cxnLst/>
            <a:rect l="l" t="t" r="r" b="b"/>
            <a:pathLst>
              <a:path w="18192" h="66184">
                <a:moveTo>
                  <a:pt x="0" y="35678"/>
                </a:moveTo>
                <a:lnTo>
                  <a:pt x="2" y="36166"/>
                </a:lnTo>
                <a:lnTo>
                  <a:pt x="2187" y="49572"/>
                </a:lnTo>
                <a:lnTo>
                  <a:pt x="8474" y="60063"/>
                </a:lnTo>
                <a:lnTo>
                  <a:pt x="14123" y="66184"/>
                </a:lnTo>
                <a:lnTo>
                  <a:pt x="14788" y="27120"/>
                </a:lnTo>
                <a:lnTo>
                  <a:pt x="14788" y="18368"/>
                </a:lnTo>
                <a:lnTo>
                  <a:pt x="18192" y="0"/>
                </a:lnTo>
                <a:lnTo>
                  <a:pt x="8474" y="9340"/>
                </a:lnTo>
                <a:lnTo>
                  <a:pt x="7141" y="11255"/>
                </a:lnTo>
                <a:lnTo>
                  <a:pt x="1785" y="22783"/>
                </a:lnTo>
                <a:lnTo>
                  <a:pt x="0" y="35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86234" y="2679139"/>
            <a:ext cx="39049" cy="0"/>
          </a:xfrm>
          <a:custGeom>
            <a:avLst/>
            <a:gdLst/>
            <a:ahLst/>
            <a:cxnLst/>
            <a:rect l="l" t="t" r="r" b="b"/>
            <a:pathLst>
              <a:path w="42954">
                <a:moveTo>
                  <a:pt x="0" y="0"/>
                </a:moveTo>
                <a:lnTo>
                  <a:pt x="42954" y="0"/>
                </a:lnTo>
              </a:path>
            </a:pathLst>
          </a:custGeom>
          <a:ln w="138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17442" y="2695743"/>
            <a:ext cx="36370" cy="17081"/>
          </a:xfrm>
          <a:custGeom>
            <a:avLst/>
            <a:gdLst/>
            <a:ahLst/>
            <a:cxnLst/>
            <a:rect l="l" t="t" r="r" b="b"/>
            <a:pathLst>
              <a:path w="40007" h="19358">
                <a:moveTo>
                  <a:pt x="0" y="19358"/>
                </a:moveTo>
                <a:lnTo>
                  <a:pt x="1422" y="19350"/>
                </a:lnTo>
                <a:lnTo>
                  <a:pt x="16291" y="18109"/>
                </a:lnTo>
                <a:lnTo>
                  <a:pt x="29152" y="14761"/>
                </a:lnTo>
                <a:lnTo>
                  <a:pt x="40007" y="9306"/>
                </a:lnTo>
                <a:lnTo>
                  <a:pt x="31488" y="0"/>
                </a:lnTo>
                <a:lnTo>
                  <a:pt x="24181" y="6301"/>
                </a:lnTo>
                <a:lnTo>
                  <a:pt x="12718" y="11732"/>
                </a:lnTo>
                <a:lnTo>
                  <a:pt x="0" y="19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98130" y="2643672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5" y="7627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84924" y="2643621"/>
            <a:ext cx="58535" cy="71258"/>
          </a:xfrm>
          <a:custGeom>
            <a:avLst/>
            <a:gdLst/>
            <a:ahLst/>
            <a:cxnLst/>
            <a:rect l="l" t="t" r="r" b="b"/>
            <a:pathLst>
              <a:path w="64389" h="80759">
                <a:moveTo>
                  <a:pt x="32070" y="67215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89" y="30991"/>
                </a:lnTo>
                <a:lnTo>
                  <a:pt x="64389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0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8" y="6785"/>
                </a:lnTo>
                <a:lnTo>
                  <a:pt x="39090" y="8558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7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46623" y="2643694"/>
            <a:ext cx="72585" cy="101241"/>
          </a:xfrm>
          <a:custGeom>
            <a:avLst/>
            <a:gdLst/>
            <a:ahLst/>
            <a:cxnLst/>
            <a:rect l="l" t="t" r="r" b="b"/>
            <a:pathLst>
              <a:path w="79843" h="114740">
                <a:moveTo>
                  <a:pt x="39880" y="114740"/>
                </a:moveTo>
                <a:lnTo>
                  <a:pt x="39880" y="111666"/>
                </a:lnTo>
                <a:lnTo>
                  <a:pt x="35726" y="111666"/>
                </a:lnTo>
                <a:lnTo>
                  <a:pt x="32859" y="111250"/>
                </a:lnTo>
                <a:lnTo>
                  <a:pt x="31281" y="110420"/>
                </a:lnTo>
                <a:lnTo>
                  <a:pt x="29702" y="109589"/>
                </a:lnTo>
                <a:lnTo>
                  <a:pt x="28594" y="108467"/>
                </a:lnTo>
                <a:lnTo>
                  <a:pt x="27957" y="107055"/>
                </a:lnTo>
                <a:lnTo>
                  <a:pt x="27320" y="105642"/>
                </a:lnTo>
                <a:lnTo>
                  <a:pt x="27002" y="102333"/>
                </a:lnTo>
                <a:lnTo>
                  <a:pt x="27002" y="23014"/>
                </a:lnTo>
                <a:lnTo>
                  <a:pt x="31599" y="18029"/>
                </a:lnTo>
                <a:lnTo>
                  <a:pt x="34895" y="15038"/>
                </a:lnTo>
                <a:lnTo>
                  <a:pt x="36889" y="14041"/>
                </a:lnTo>
                <a:lnTo>
                  <a:pt x="39492" y="12711"/>
                </a:lnTo>
                <a:lnTo>
                  <a:pt x="42123" y="12047"/>
                </a:lnTo>
                <a:lnTo>
                  <a:pt x="49656" y="12047"/>
                </a:lnTo>
                <a:lnTo>
                  <a:pt x="53866" y="14207"/>
                </a:lnTo>
                <a:lnTo>
                  <a:pt x="57410" y="18527"/>
                </a:lnTo>
                <a:lnTo>
                  <a:pt x="58721" y="20277"/>
                </a:lnTo>
                <a:lnTo>
                  <a:pt x="63471" y="31151"/>
                </a:lnTo>
                <a:lnTo>
                  <a:pt x="65054" y="45364"/>
                </a:lnTo>
                <a:lnTo>
                  <a:pt x="65054" y="55611"/>
                </a:lnTo>
                <a:lnTo>
                  <a:pt x="62811" y="63559"/>
                </a:lnTo>
                <a:lnTo>
                  <a:pt x="58324" y="69209"/>
                </a:lnTo>
                <a:lnTo>
                  <a:pt x="54890" y="73530"/>
                </a:lnTo>
                <a:lnTo>
                  <a:pt x="50404" y="75690"/>
                </a:lnTo>
                <a:lnTo>
                  <a:pt x="40267" y="75690"/>
                </a:lnTo>
                <a:lnTo>
                  <a:pt x="36459" y="74471"/>
                </a:lnTo>
                <a:lnTo>
                  <a:pt x="33441" y="72034"/>
                </a:lnTo>
                <a:lnTo>
                  <a:pt x="30422" y="69597"/>
                </a:lnTo>
                <a:lnTo>
                  <a:pt x="28525" y="66772"/>
                </a:lnTo>
                <a:lnTo>
                  <a:pt x="29771" y="76438"/>
                </a:lnTo>
                <a:lnTo>
                  <a:pt x="32264" y="78099"/>
                </a:lnTo>
                <a:lnTo>
                  <a:pt x="34479" y="78930"/>
                </a:lnTo>
                <a:lnTo>
                  <a:pt x="37470" y="80093"/>
                </a:lnTo>
                <a:lnTo>
                  <a:pt x="41015" y="80675"/>
                </a:lnTo>
                <a:lnTo>
                  <a:pt x="45439" y="80674"/>
                </a:lnTo>
                <a:lnTo>
                  <a:pt x="58168" y="77976"/>
                </a:lnTo>
                <a:lnTo>
                  <a:pt x="68544" y="70124"/>
                </a:lnTo>
                <a:lnTo>
                  <a:pt x="73709" y="62872"/>
                </a:lnTo>
                <a:lnTo>
                  <a:pt x="78310" y="51138"/>
                </a:lnTo>
                <a:lnTo>
                  <a:pt x="79843" y="37554"/>
                </a:lnTo>
                <a:lnTo>
                  <a:pt x="79615" y="32230"/>
                </a:lnTo>
                <a:lnTo>
                  <a:pt x="76708" y="19417"/>
                </a:lnTo>
                <a:lnTo>
                  <a:pt x="70455" y="8973"/>
                </a:lnTo>
                <a:lnTo>
                  <a:pt x="65359" y="2990"/>
                </a:lnTo>
                <a:lnTo>
                  <a:pt x="58989" y="0"/>
                </a:lnTo>
                <a:lnTo>
                  <a:pt x="46969" y="0"/>
                </a:lnTo>
                <a:lnTo>
                  <a:pt x="42801" y="1342"/>
                </a:lnTo>
                <a:lnTo>
                  <a:pt x="38841" y="4029"/>
                </a:lnTo>
                <a:lnTo>
                  <a:pt x="34881" y="6716"/>
                </a:lnTo>
                <a:lnTo>
                  <a:pt x="30934" y="11410"/>
                </a:lnTo>
                <a:lnTo>
                  <a:pt x="27002" y="18112"/>
                </a:lnTo>
                <a:lnTo>
                  <a:pt x="27002" y="332"/>
                </a:lnTo>
                <a:lnTo>
                  <a:pt x="23845" y="332"/>
                </a:lnTo>
                <a:lnTo>
                  <a:pt x="414" y="9803"/>
                </a:lnTo>
                <a:lnTo>
                  <a:pt x="1412" y="12462"/>
                </a:lnTo>
                <a:lnTo>
                  <a:pt x="3461" y="11687"/>
                </a:lnTo>
                <a:lnTo>
                  <a:pt x="5151" y="11299"/>
                </a:lnTo>
                <a:lnTo>
                  <a:pt x="8141" y="11299"/>
                </a:lnTo>
                <a:lnTo>
                  <a:pt x="10426" y="12296"/>
                </a:lnTo>
                <a:lnTo>
                  <a:pt x="12102" y="13957"/>
                </a:lnTo>
                <a:lnTo>
                  <a:pt x="12988" y="16616"/>
                </a:lnTo>
                <a:lnTo>
                  <a:pt x="13210" y="19746"/>
                </a:lnTo>
                <a:lnTo>
                  <a:pt x="13210" y="102166"/>
                </a:lnTo>
                <a:lnTo>
                  <a:pt x="12919" y="105615"/>
                </a:lnTo>
                <a:lnTo>
                  <a:pt x="9887" y="109921"/>
                </a:lnTo>
                <a:lnTo>
                  <a:pt x="5123" y="111721"/>
                </a:lnTo>
                <a:lnTo>
                  <a:pt x="0" y="111666"/>
                </a:lnTo>
                <a:lnTo>
                  <a:pt x="0" y="114740"/>
                </a:lnTo>
                <a:lnTo>
                  <a:pt x="39880" y="114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71172" y="2694498"/>
            <a:ext cx="2517" cy="16641"/>
          </a:xfrm>
          <a:custGeom>
            <a:avLst/>
            <a:gdLst/>
            <a:ahLst/>
            <a:cxnLst/>
            <a:rect l="l" t="t" r="r" b="b"/>
            <a:pathLst>
              <a:path w="2769" h="18860">
                <a:moveTo>
                  <a:pt x="0" y="0"/>
                </a:moveTo>
                <a:lnTo>
                  <a:pt x="0" y="16367"/>
                </a:lnTo>
                <a:lnTo>
                  <a:pt x="2769" y="18860"/>
                </a:lnTo>
                <a:lnTo>
                  <a:pt x="1523" y="9194"/>
                </a:lnTo>
                <a:lnTo>
                  <a:pt x="747" y="5982"/>
                </a:lnTo>
                <a:lnTo>
                  <a:pt x="249" y="40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471671" y="2613416"/>
            <a:ext cx="103175" cy="99409"/>
          </a:xfrm>
          <a:custGeom>
            <a:avLst/>
            <a:gdLst/>
            <a:ahLst/>
            <a:cxnLst/>
            <a:rect l="l" t="t" r="r" b="b"/>
            <a:pathLst>
              <a:path w="113492" h="112663">
                <a:moveTo>
                  <a:pt x="4237" y="3074"/>
                </a:moveTo>
                <a:lnTo>
                  <a:pt x="8502" y="3074"/>
                </a:lnTo>
                <a:lnTo>
                  <a:pt x="11714" y="4292"/>
                </a:lnTo>
                <a:lnTo>
                  <a:pt x="13874" y="6729"/>
                </a:lnTo>
                <a:lnTo>
                  <a:pt x="15425" y="8502"/>
                </a:lnTo>
                <a:lnTo>
                  <a:pt x="16200" y="12905"/>
                </a:lnTo>
                <a:lnTo>
                  <a:pt x="16200" y="99093"/>
                </a:lnTo>
                <a:lnTo>
                  <a:pt x="15592" y="103192"/>
                </a:lnTo>
                <a:lnTo>
                  <a:pt x="14373" y="105019"/>
                </a:lnTo>
                <a:lnTo>
                  <a:pt x="12379" y="108066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50348" y="112663"/>
                </a:lnTo>
                <a:lnTo>
                  <a:pt x="63067" y="105037"/>
                </a:lnTo>
                <a:lnTo>
                  <a:pt x="49850" y="106847"/>
                </a:lnTo>
                <a:lnTo>
                  <a:pt x="45086" y="106847"/>
                </a:lnTo>
                <a:lnTo>
                  <a:pt x="39187" y="106072"/>
                </a:lnTo>
                <a:lnTo>
                  <a:pt x="32153" y="104521"/>
                </a:lnTo>
                <a:lnTo>
                  <a:pt x="32153" y="8724"/>
                </a:lnTo>
                <a:lnTo>
                  <a:pt x="38523" y="7117"/>
                </a:lnTo>
                <a:lnTo>
                  <a:pt x="44199" y="6314"/>
                </a:lnTo>
                <a:lnTo>
                  <a:pt x="49185" y="6314"/>
                </a:lnTo>
                <a:lnTo>
                  <a:pt x="59814" y="7375"/>
                </a:lnTo>
                <a:lnTo>
                  <a:pt x="71760" y="11834"/>
                </a:lnTo>
                <a:lnTo>
                  <a:pt x="81837" y="19774"/>
                </a:lnTo>
                <a:lnTo>
                  <a:pt x="89140" y="30330"/>
                </a:lnTo>
                <a:lnTo>
                  <a:pt x="93197" y="42403"/>
                </a:lnTo>
                <a:lnTo>
                  <a:pt x="94549" y="56580"/>
                </a:lnTo>
                <a:lnTo>
                  <a:pt x="94544" y="57485"/>
                </a:lnTo>
                <a:lnTo>
                  <a:pt x="93024" y="71484"/>
                </a:lnTo>
                <a:lnTo>
                  <a:pt x="88788" y="83423"/>
                </a:lnTo>
                <a:lnTo>
                  <a:pt x="81837" y="93304"/>
                </a:lnTo>
                <a:lnTo>
                  <a:pt x="90355" y="102611"/>
                </a:lnTo>
                <a:lnTo>
                  <a:pt x="99202" y="95049"/>
                </a:lnTo>
                <a:lnTo>
                  <a:pt x="108220" y="81463"/>
                </a:lnTo>
                <a:lnTo>
                  <a:pt x="112174" y="69319"/>
                </a:lnTo>
                <a:lnTo>
                  <a:pt x="113492" y="55750"/>
                </a:lnTo>
                <a:lnTo>
                  <a:pt x="113157" y="48752"/>
                </a:lnTo>
                <a:lnTo>
                  <a:pt x="110584" y="36140"/>
                </a:lnTo>
                <a:lnTo>
                  <a:pt x="105474" y="24842"/>
                </a:lnTo>
                <a:lnTo>
                  <a:pt x="94991" y="12351"/>
                </a:lnTo>
                <a:lnTo>
                  <a:pt x="84288" y="5732"/>
                </a:lnTo>
                <a:lnTo>
                  <a:pt x="73720" y="2450"/>
                </a:lnTo>
                <a:lnTo>
                  <a:pt x="61083" y="612"/>
                </a:lnTo>
                <a:lnTo>
                  <a:pt x="45862" y="0"/>
                </a:lnTo>
                <a:lnTo>
                  <a:pt x="0" y="0"/>
                </a:lnTo>
                <a:lnTo>
                  <a:pt x="0" y="3074"/>
                </a:lnTo>
                <a:lnTo>
                  <a:pt x="4237" y="3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30165" y="2643694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23014" y="0"/>
                </a:moveTo>
                <a:lnTo>
                  <a:pt x="0" y="9305"/>
                </a:lnTo>
                <a:lnTo>
                  <a:pt x="830" y="12296"/>
                </a:lnTo>
                <a:lnTo>
                  <a:pt x="2990" y="11465"/>
                </a:lnTo>
                <a:lnTo>
                  <a:pt x="4929" y="11050"/>
                </a:lnTo>
                <a:lnTo>
                  <a:pt x="8086" y="11050"/>
                </a:lnTo>
                <a:lnTo>
                  <a:pt x="10260" y="12213"/>
                </a:lnTo>
                <a:lnTo>
                  <a:pt x="11894" y="14220"/>
                </a:lnTo>
                <a:lnTo>
                  <a:pt x="12254" y="15910"/>
                </a:lnTo>
                <a:lnTo>
                  <a:pt x="12614" y="17599"/>
                </a:lnTo>
                <a:lnTo>
                  <a:pt x="12794" y="22875"/>
                </a:lnTo>
                <a:lnTo>
                  <a:pt x="12794" y="65664"/>
                </a:lnTo>
                <a:lnTo>
                  <a:pt x="12656" y="68351"/>
                </a:lnTo>
                <a:lnTo>
                  <a:pt x="12379" y="69292"/>
                </a:lnTo>
                <a:lnTo>
                  <a:pt x="11825" y="71231"/>
                </a:lnTo>
                <a:lnTo>
                  <a:pt x="10855" y="72643"/>
                </a:lnTo>
                <a:lnTo>
                  <a:pt x="9471" y="73530"/>
                </a:lnTo>
                <a:lnTo>
                  <a:pt x="7588" y="74748"/>
                </a:lnTo>
                <a:lnTo>
                  <a:pt x="4708" y="75358"/>
                </a:lnTo>
                <a:lnTo>
                  <a:pt x="830" y="75358"/>
                </a:lnTo>
                <a:lnTo>
                  <a:pt x="830" y="78349"/>
                </a:lnTo>
                <a:lnTo>
                  <a:pt x="39797" y="78349"/>
                </a:lnTo>
                <a:lnTo>
                  <a:pt x="39797" y="75358"/>
                </a:lnTo>
                <a:lnTo>
                  <a:pt x="36362" y="75358"/>
                </a:lnTo>
                <a:lnTo>
                  <a:pt x="33732" y="74859"/>
                </a:lnTo>
                <a:lnTo>
                  <a:pt x="31904" y="73862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1" y="70123"/>
                </a:lnTo>
                <a:lnTo>
                  <a:pt x="27030" y="67963"/>
                </a:lnTo>
                <a:lnTo>
                  <a:pt x="26503" y="64778"/>
                </a:lnTo>
                <a:lnTo>
                  <a:pt x="26503" y="24094"/>
                </a:lnTo>
                <a:lnTo>
                  <a:pt x="29162" y="18887"/>
                </a:lnTo>
                <a:lnTo>
                  <a:pt x="31737" y="15148"/>
                </a:lnTo>
                <a:lnTo>
                  <a:pt x="34230" y="12877"/>
                </a:lnTo>
                <a:lnTo>
                  <a:pt x="36473" y="11216"/>
                </a:lnTo>
                <a:lnTo>
                  <a:pt x="38633" y="11216"/>
                </a:lnTo>
                <a:lnTo>
                  <a:pt x="40420" y="12171"/>
                </a:lnTo>
                <a:lnTo>
                  <a:pt x="42829" y="14082"/>
                </a:lnTo>
                <a:lnTo>
                  <a:pt x="45239" y="15993"/>
                </a:lnTo>
                <a:lnTo>
                  <a:pt x="47413" y="16949"/>
                </a:lnTo>
                <a:lnTo>
                  <a:pt x="51345" y="16949"/>
                </a:lnTo>
                <a:lnTo>
                  <a:pt x="53063" y="16201"/>
                </a:lnTo>
                <a:lnTo>
                  <a:pt x="54502" y="14706"/>
                </a:lnTo>
                <a:lnTo>
                  <a:pt x="55943" y="13210"/>
                </a:lnTo>
                <a:lnTo>
                  <a:pt x="56663" y="11382"/>
                </a:lnTo>
                <a:lnTo>
                  <a:pt x="56663" y="6784"/>
                </a:lnTo>
                <a:lnTo>
                  <a:pt x="55666" y="4638"/>
                </a:lnTo>
                <a:lnTo>
                  <a:pt x="53672" y="2783"/>
                </a:lnTo>
                <a:lnTo>
                  <a:pt x="51677" y="927"/>
                </a:lnTo>
                <a:lnTo>
                  <a:pt x="49157" y="0"/>
                </a:lnTo>
                <a:lnTo>
                  <a:pt x="45627" y="9"/>
                </a:lnTo>
                <a:lnTo>
                  <a:pt x="35946" y="4487"/>
                </a:lnTo>
                <a:lnTo>
                  <a:pt x="26503" y="17115"/>
                </a:lnTo>
                <a:lnTo>
                  <a:pt x="26503" y="0"/>
                </a:lnTo>
                <a:lnTo>
                  <a:pt x="23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88829" y="2643621"/>
            <a:ext cx="58536" cy="71258"/>
          </a:xfrm>
          <a:custGeom>
            <a:avLst/>
            <a:gdLst/>
            <a:ahLst/>
            <a:cxnLst/>
            <a:rect l="l" t="t" r="r" b="b"/>
            <a:pathLst>
              <a:path w="64390" h="80759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20" y="55817"/>
                </a:lnTo>
                <a:lnTo>
                  <a:pt x="13466" y="44923"/>
                </a:lnTo>
                <a:lnTo>
                  <a:pt x="11798" y="30991"/>
                </a:lnTo>
                <a:lnTo>
                  <a:pt x="64390" y="30991"/>
                </a:lnTo>
                <a:lnTo>
                  <a:pt x="64390" y="21574"/>
                </a:lnTo>
                <a:lnTo>
                  <a:pt x="61649" y="14055"/>
                </a:lnTo>
                <a:lnTo>
                  <a:pt x="56165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3" y="5899"/>
                </a:lnTo>
                <a:lnTo>
                  <a:pt x="36349" y="6785"/>
                </a:lnTo>
                <a:lnTo>
                  <a:pt x="39091" y="8558"/>
                </a:lnTo>
                <a:lnTo>
                  <a:pt x="41833" y="10330"/>
                </a:lnTo>
                <a:lnTo>
                  <a:pt x="43896" y="12767"/>
                </a:lnTo>
                <a:lnTo>
                  <a:pt x="45281" y="15869"/>
                </a:lnTo>
                <a:lnTo>
                  <a:pt x="46167" y="17863"/>
                </a:lnTo>
                <a:lnTo>
                  <a:pt x="46749" y="21297"/>
                </a:lnTo>
                <a:lnTo>
                  <a:pt x="47025" y="26171"/>
                </a:lnTo>
                <a:lnTo>
                  <a:pt x="11798" y="26171"/>
                </a:lnTo>
                <a:lnTo>
                  <a:pt x="12407" y="19802"/>
                </a:lnTo>
                <a:lnTo>
                  <a:pt x="14526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5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9"/>
                </a:lnTo>
                <a:lnTo>
                  <a:pt x="33234" y="80759"/>
                </a:lnTo>
                <a:lnTo>
                  <a:pt x="41653" y="80759"/>
                </a:lnTo>
                <a:lnTo>
                  <a:pt x="48660" y="77643"/>
                </a:lnTo>
                <a:lnTo>
                  <a:pt x="54254" y="71411"/>
                </a:lnTo>
                <a:lnTo>
                  <a:pt x="59848" y="65180"/>
                </a:lnTo>
                <a:lnTo>
                  <a:pt x="63227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1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9">
                <a:moveTo>
                  <a:pt x="14526" y="14830"/>
                </a:moveTo>
                <a:lnTo>
                  <a:pt x="18153" y="11258"/>
                </a:lnTo>
                <a:lnTo>
                  <a:pt x="21782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6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56346" y="2643694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4"/>
                </a:lnTo>
                <a:lnTo>
                  <a:pt x="52562" y="72142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0" y="48272"/>
                </a:lnTo>
                <a:lnTo>
                  <a:pt x="58851" y="54974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0" y="65858"/>
                </a:lnTo>
                <a:lnTo>
                  <a:pt x="43646" y="67714"/>
                </a:lnTo>
                <a:lnTo>
                  <a:pt x="30630" y="67714"/>
                </a:lnTo>
                <a:lnTo>
                  <a:pt x="24606" y="64238"/>
                </a:lnTo>
                <a:lnTo>
                  <a:pt x="20147" y="57287"/>
                </a:lnTo>
                <a:lnTo>
                  <a:pt x="15689" y="50335"/>
                </a:lnTo>
                <a:lnTo>
                  <a:pt x="13459" y="42317"/>
                </a:lnTo>
                <a:lnTo>
                  <a:pt x="13459" y="24315"/>
                </a:lnTo>
                <a:lnTo>
                  <a:pt x="15702" y="17143"/>
                </a:lnTo>
                <a:lnTo>
                  <a:pt x="20189" y="11714"/>
                </a:lnTo>
                <a:lnTo>
                  <a:pt x="23567" y="7616"/>
                </a:lnTo>
                <a:lnTo>
                  <a:pt x="28027" y="5566"/>
                </a:lnTo>
                <a:lnTo>
                  <a:pt x="37000" y="5566"/>
                </a:lnTo>
                <a:lnTo>
                  <a:pt x="39686" y="6397"/>
                </a:lnTo>
                <a:lnTo>
                  <a:pt x="41625" y="8058"/>
                </a:lnTo>
                <a:lnTo>
                  <a:pt x="43563" y="9776"/>
                </a:lnTo>
                <a:lnTo>
                  <a:pt x="44685" y="12268"/>
                </a:lnTo>
                <a:lnTo>
                  <a:pt x="44989" y="15536"/>
                </a:lnTo>
                <a:lnTo>
                  <a:pt x="45294" y="18804"/>
                </a:lnTo>
                <a:lnTo>
                  <a:pt x="45917" y="21020"/>
                </a:lnTo>
                <a:lnTo>
                  <a:pt x="46859" y="22183"/>
                </a:lnTo>
                <a:lnTo>
                  <a:pt x="48520" y="24288"/>
                </a:lnTo>
                <a:lnTo>
                  <a:pt x="56691" y="25340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0" y="9900"/>
                </a:lnTo>
                <a:lnTo>
                  <a:pt x="54752" y="5940"/>
                </a:lnTo>
                <a:lnTo>
                  <a:pt x="49933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8" y="95"/>
                </a:lnTo>
                <a:lnTo>
                  <a:pt x="21250" y="3344"/>
                </a:lnTo>
                <a:lnTo>
                  <a:pt x="10676" y="11216"/>
                </a:lnTo>
                <a:lnTo>
                  <a:pt x="7141" y="15524"/>
                </a:lnTo>
                <a:lnTo>
                  <a:pt x="1785" y="26826"/>
                </a:lnTo>
                <a:lnTo>
                  <a:pt x="0" y="40379"/>
                </a:lnTo>
                <a:lnTo>
                  <a:pt x="309" y="46779"/>
                </a:lnTo>
                <a:lnTo>
                  <a:pt x="3351" y="59572"/>
                </a:lnTo>
                <a:lnTo>
                  <a:pt x="9637" y="69791"/>
                </a:lnTo>
                <a:lnTo>
                  <a:pt x="16062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22276" y="2643621"/>
            <a:ext cx="106649" cy="71258"/>
          </a:xfrm>
          <a:custGeom>
            <a:avLst/>
            <a:gdLst/>
            <a:ahLst/>
            <a:cxnLst/>
            <a:rect l="l" t="t" r="r" b="b"/>
            <a:pathLst>
              <a:path w="117314" h="80759">
                <a:moveTo>
                  <a:pt x="22931" y="83"/>
                </a:moveTo>
                <a:lnTo>
                  <a:pt x="0" y="9388"/>
                </a:lnTo>
                <a:lnTo>
                  <a:pt x="1246" y="12379"/>
                </a:lnTo>
                <a:lnTo>
                  <a:pt x="3406" y="11548"/>
                </a:lnTo>
                <a:lnTo>
                  <a:pt x="5262" y="11133"/>
                </a:lnTo>
                <a:lnTo>
                  <a:pt x="8253" y="11133"/>
                </a:lnTo>
                <a:lnTo>
                  <a:pt x="10261" y="12213"/>
                </a:lnTo>
                <a:lnTo>
                  <a:pt x="11756" y="14290"/>
                </a:lnTo>
                <a:lnTo>
                  <a:pt x="12172" y="16284"/>
                </a:lnTo>
                <a:lnTo>
                  <a:pt x="12587" y="18279"/>
                </a:lnTo>
                <a:lnTo>
                  <a:pt x="12795" y="23845"/>
                </a:lnTo>
                <a:lnTo>
                  <a:pt x="12795" y="66773"/>
                </a:lnTo>
                <a:lnTo>
                  <a:pt x="12116" y="70525"/>
                </a:lnTo>
                <a:lnTo>
                  <a:pt x="10759" y="72491"/>
                </a:lnTo>
                <a:lnTo>
                  <a:pt x="9402" y="74458"/>
                </a:lnTo>
                <a:lnTo>
                  <a:pt x="6785" y="75441"/>
                </a:lnTo>
                <a:lnTo>
                  <a:pt x="1246" y="75441"/>
                </a:lnTo>
                <a:lnTo>
                  <a:pt x="1246" y="78432"/>
                </a:lnTo>
                <a:lnTo>
                  <a:pt x="38883" y="78432"/>
                </a:lnTo>
                <a:lnTo>
                  <a:pt x="38883" y="75441"/>
                </a:lnTo>
                <a:lnTo>
                  <a:pt x="34729" y="75441"/>
                </a:lnTo>
                <a:lnTo>
                  <a:pt x="31973" y="75067"/>
                </a:lnTo>
                <a:lnTo>
                  <a:pt x="30616" y="74319"/>
                </a:lnTo>
                <a:lnTo>
                  <a:pt x="28193" y="72394"/>
                </a:lnTo>
                <a:lnTo>
                  <a:pt x="27417" y="70788"/>
                </a:lnTo>
                <a:lnTo>
                  <a:pt x="26808" y="69569"/>
                </a:lnTo>
                <a:lnTo>
                  <a:pt x="26504" y="66385"/>
                </a:lnTo>
                <a:lnTo>
                  <a:pt x="26504" y="21103"/>
                </a:lnTo>
                <a:lnTo>
                  <a:pt x="33039" y="13902"/>
                </a:lnTo>
                <a:lnTo>
                  <a:pt x="39603" y="10302"/>
                </a:lnTo>
                <a:lnTo>
                  <a:pt x="50459" y="10302"/>
                </a:lnTo>
                <a:lnTo>
                  <a:pt x="53491" y="11867"/>
                </a:lnTo>
                <a:lnTo>
                  <a:pt x="55292" y="14996"/>
                </a:lnTo>
                <a:lnTo>
                  <a:pt x="57092" y="18126"/>
                </a:lnTo>
                <a:lnTo>
                  <a:pt x="57992" y="23153"/>
                </a:lnTo>
                <a:lnTo>
                  <a:pt x="57992" y="65609"/>
                </a:lnTo>
                <a:lnTo>
                  <a:pt x="57881" y="68212"/>
                </a:lnTo>
                <a:lnTo>
                  <a:pt x="57660" y="69043"/>
                </a:lnTo>
                <a:lnTo>
                  <a:pt x="57106" y="71148"/>
                </a:lnTo>
                <a:lnTo>
                  <a:pt x="56123" y="72741"/>
                </a:lnTo>
                <a:lnTo>
                  <a:pt x="54710" y="73821"/>
                </a:lnTo>
                <a:lnTo>
                  <a:pt x="53298" y="74901"/>
                </a:lnTo>
                <a:lnTo>
                  <a:pt x="50819" y="75441"/>
                </a:lnTo>
                <a:lnTo>
                  <a:pt x="45696" y="75441"/>
                </a:lnTo>
                <a:lnTo>
                  <a:pt x="45696" y="78432"/>
                </a:lnTo>
                <a:lnTo>
                  <a:pt x="83333" y="78432"/>
                </a:lnTo>
                <a:lnTo>
                  <a:pt x="83333" y="75441"/>
                </a:lnTo>
                <a:lnTo>
                  <a:pt x="79677" y="75441"/>
                </a:lnTo>
                <a:lnTo>
                  <a:pt x="77170" y="75053"/>
                </a:lnTo>
                <a:lnTo>
                  <a:pt x="75813" y="74278"/>
                </a:lnTo>
                <a:lnTo>
                  <a:pt x="73473" y="72422"/>
                </a:lnTo>
                <a:lnTo>
                  <a:pt x="72864" y="71038"/>
                </a:lnTo>
                <a:lnTo>
                  <a:pt x="72089" y="69320"/>
                </a:lnTo>
                <a:lnTo>
                  <a:pt x="71701" y="66052"/>
                </a:lnTo>
                <a:lnTo>
                  <a:pt x="71701" y="21879"/>
                </a:lnTo>
                <a:lnTo>
                  <a:pt x="71091" y="16783"/>
                </a:lnTo>
                <a:lnTo>
                  <a:pt x="69873" y="13459"/>
                </a:lnTo>
                <a:lnTo>
                  <a:pt x="68101" y="8696"/>
                </a:lnTo>
                <a:lnTo>
                  <a:pt x="65719" y="5276"/>
                </a:lnTo>
                <a:lnTo>
                  <a:pt x="62727" y="3198"/>
                </a:lnTo>
                <a:lnTo>
                  <a:pt x="59737" y="1121"/>
                </a:lnTo>
                <a:lnTo>
                  <a:pt x="56164" y="83"/>
                </a:lnTo>
                <a:lnTo>
                  <a:pt x="52010" y="83"/>
                </a:lnTo>
                <a:lnTo>
                  <a:pt x="48142" y="486"/>
                </a:lnTo>
                <a:lnTo>
                  <a:pt x="37543" y="5488"/>
                </a:lnTo>
                <a:lnTo>
                  <a:pt x="26504" y="16201"/>
                </a:lnTo>
                <a:lnTo>
                  <a:pt x="26504" y="83"/>
                </a:lnTo>
                <a:lnTo>
                  <a:pt x="22931" y="83"/>
                </a:lnTo>
                <a:close/>
              </a:path>
              <a:path w="117314" h="80759">
                <a:moveTo>
                  <a:pt x="117314" y="9222"/>
                </a:moveTo>
                <a:lnTo>
                  <a:pt x="117314" y="6674"/>
                </a:lnTo>
                <a:lnTo>
                  <a:pt x="116414" y="4500"/>
                </a:lnTo>
                <a:lnTo>
                  <a:pt x="114614" y="2700"/>
                </a:lnTo>
                <a:lnTo>
                  <a:pt x="112814" y="900"/>
                </a:lnTo>
                <a:lnTo>
                  <a:pt x="110640" y="0"/>
                </a:lnTo>
                <a:lnTo>
                  <a:pt x="105544" y="0"/>
                </a:lnTo>
                <a:lnTo>
                  <a:pt x="103370" y="900"/>
                </a:lnTo>
                <a:lnTo>
                  <a:pt x="101569" y="2700"/>
                </a:lnTo>
                <a:lnTo>
                  <a:pt x="99770" y="4500"/>
                </a:lnTo>
                <a:lnTo>
                  <a:pt x="98869" y="6674"/>
                </a:lnTo>
                <a:lnTo>
                  <a:pt x="98869" y="11770"/>
                </a:lnTo>
                <a:lnTo>
                  <a:pt x="99770" y="13944"/>
                </a:lnTo>
                <a:lnTo>
                  <a:pt x="101569" y="15744"/>
                </a:lnTo>
                <a:lnTo>
                  <a:pt x="103370" y="17545"/>
                </a:lnTo>
                <a:lnTo>
                  <a:pt x="105544" y="18445"/>
                </a:lnTo>
                <a:lnTo>
                  <a:pt x="110640" y="18445"/>
                </a:lnTo>
                <a:lnTo>
                  <a:pt x="112814" y="17545"/>
                </a:lnTo>
                <a:lnTo>
                  <a:pt x="114614" y="15744"/>
                </a:lnTo>
                <a:lnTo>
                  <a:pt x="116414" y="13944"/>
                </a:lnTo>
                <a:lnTo>
                  <a:pt x="117314" y="11770"/>
                </a:lnTo>
                <a:lnTo>
                  <a:pt x="117314" y="9222"/>
                </a:lnTo>
                <a:close/>
              </a:path>
              <a:path w="117314" h="80759">
                <a:moveTo>
                  <a:pt x="117231" y="71536"/>
                </a:moveTo>
                <a:lnTo>
                  <a:pt x="117231" y="68988"/>
                </a:lnTo>
                <a:lnTo>
                  <a:pt x="116331" y="66800"/>
                </a:lnTo>
                <a:lnTo>
                  <a:pt x="114531" y="64972"/>
                </a:lnTo>
                <a:lnTo>
                  <a:pt x="112730" y="63144"/>
                </a:lnTo>
                <a:lnTo>
                  <a:pt x="110529" y="62230"/>
                </a:lnTo>
                <a:lnTo>
                  <a:pt x="105378" y="62230"/>
                </a:lnTo>
                <a:lnTo>
                  <a:pt x="103204" y="63144"/>
                </a:lnTo>
                <a:lnTo>
                  <a:pt x="101404" y="64972"/>
                </a:lnTo>
                <a:lnTo>
                  <a:pt x="99604" y="66800"/>
                </a:lnTo>
                <a:lnTo>
                  <a:pt x="98704" y="68988"/>
                </a:lnTo>
                <a:lnTo>
                  <a:pt x="98704" y="74084"/>
                </a:lnTo>
                <a:lnTo>
                  <a:pt x="99604" y="76258"/>
                </a:lnTo>
                <a:lnTo>
                  <a:pt x="101404" y="78058"/>
                </a:lnTo>
                <a:lnTo>
                  <a:pt x="103204" y="79858"/>
                </a:lnTo>
                <a:lnTo>
                  <a:pt x="105378" y="80759"/>
                </a:lnTo>
                <a:lnTo>
                  <a:pt x="110474" y="80759"/>
                </a:lnTo>
                <a:lnTo>
                  <a:pt x="112661" y="79858"/>
                </a:lnTo>
                <a:lnTo>
                  <a:pt x="114489" y="78058"/>
                </a:lnTo>
                <a:lnTo>
                  <a:pt x="116317" y="76258"/>
                </a:lnTo>
                <a:lnTo>
                  <a:pt x="117231" y="74084"/>
                </a:lnTo>
                <a:lnTo>
                  <a:pt x="117231" y="7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6184" y="2611143"/>
            <a:ext cx="100305" cy="103954"/>
          </a:xfrm>
          <a:custGeom>
            <a:avLst/>
            <a:gdLst/>
            <a:ahLst/>
            <a:cxnLst/>
            <a:rect l="l" t="t" r="r" b="b"/>
            <a:pathLst>
              <a:path w="110335" h="117814">
                <a:moveTo>
                  <a:pt x="54918" y="117814"/>
                </a:moveTo>
                <a:lnTo>
                  <a:pt x="59818" y="117616"/>
                </a:lnTo>
                <a:lnTo>
                  <a:pt x="72460" y="115028"/>
                </a:lnTo>
                <a:lnTo>
                  <a:pt x="83899" y="109444"/>
                </a:lnTo>
                <a:lnTo>
                  <a:pt x="94134" y="100865"/>
                </a:lnTo>
                <a:lnTo>
                  <a:pt x="99024" y="95055"/>
                </a:lnTo>
                <a:lnTo>
                  <a:pt x="105308" y="84138"/>
                </a:lnTo>
                <a:lnTo>
                  <a:pt x="109078" y="71867"/>
                </a:lnTo>
                <a:lnTo>
                  <a:pt x="110335" y="58242"/>
                </a:lnTo>
                <a:lnTo>
                  <a:pt x="109995" y="51168"/>
                </a:lnTo>
                <a:lnTo>
                  <a:pt x="107358" y="38323"/>
                </a:lnTo>
                <a:lnTo>
                  <a:pt x="102113" y="26820"/>
                </a:lnTo>
                <a:lnTo>
                  <a:pt x="94258" y="16658"/>
                </a:lnTo>
                <a:lnTo>
                  <a:pt x="80902" y="6240"/>
                </a:lnTo>
                <a:lnTo>
                  <a:pt x="69123" y="1560"/>
                </a:lnTo>
                <a:lnTo>
                  <a:pt x="56247" y="0"/>
                </a:lnTo>
                <a:lnTo>
                  <a:pt x="53431" y="60"/>
                </a:lnTo>
                <a:lnTo>
                  <a:pt x="40501" y="2081"/>
                </a:lnTo>
                <a:lnTo>
                  <a:pt x="28783" y="6963"/>
                </a:lnTo>
                <a:lnTo>
                  <a:pt x="18278" y="14706"/>
                </a:lnTo>
                <a:lnTo>
                  <a:pt x="11785" y="21768"/>
                </a:lnTo>
                <a:lnTo>
                  <a:pt x="5237" y="32593"/>
                </a:lnTo>
                <a:lnTo>
                  <a:pt x="1309" y="44834"/>
                </a:lnTo>
                <a:lnTo>
                  <a:pt x="0" y="58492"/>
                </a:lnTo>
                <a:lnTo>
                  <a:pt x="430" y="66885"/>
                </a:lnTo>
                <a:lnTo>
                  <a:pt x="3109" y="79857"/>
                </a:lnTo>
                <a:lnTo>
                  <a:pt x="8241" y="91322"/>
                </a:lnTo>
                <a:lnTo>
                  <a:pt x="15827" y="101281"/>
                </a:lnTo>
                <a:lnTo>
                  <a:pt x="19144" y="104492"/>
                </a:lnTo>
                <a:lnTo>
                  <a:pt x="22945" y="85736"/>
                </a:lnTo>
                <a:lnTo>
                  <a:pt x="20005" y="73003"/>
                </a:lnTo>
                <a:lnTo>
                  <a:pt x="19025" y="58159"/>
                </a:lnTo>
                <a:lnTo>
                  <a:pt x="19144" y="52796"/>
                </a:lnTo>
                <a:lnTo>
                  <a:pt x="20859" y="38636"/>
                </a:lnTo>
                <a:lnTo>
                  <a:pt x="24614" y="26798"/>
                </a:lnTo>
                <a:lnTo>
                  <a:pt x="30408" y="17281"/>
                </a:lnTo>
                <a:lnTo>
                  <a:pt x="41649" y="8597"/>
                </a:lnTo>
                <a:lnTo>
                  <a:pt x="54668" y="6065"/>
                </a:lnTo>
                <a:lnTo>
                  <a:pt x="57266" y="6141"/>
                </a:lnTo>
                <a:lnTo>
                  <a:pt x="70066" y="9372"/>
                </a:lnTo>
                <a:lnTo>
                  <a:pt x="79926" y="17365"/>
                </a:lnTo>
                <a:lnTo>
                  <a:pt x="83001" y="21817"/>
                </a:lnTo>
                <a:lnTo>
                  <a:pt x="87616" y="32322"/>
                </a:lnTo>
                <a:lnTo>
                  <a:pt x="90386" y="45211"/>
                </a:lnTo>
                <a:lnTo>
                  <a:pt x="91309" y="60486"/>
                </a:lnTo>
                <a:lnTo>
                  <a:pt x="91275" y="63472"/>
                </a:lnTo>
                <a:lnTo>
                  <a:pt x="89883" y="78318"/>
                </a:lnTo>
                <a:lnTo>
                  <a:pt x="86446" y="90339"/>
                </a:lnTo>
                <a:lnTo>
                  <a:pt x="80965" y="99536"/>
                </a:lnTo>
                <a:lnTo>
                  <a:pt x="78319" y="102412"/>
                </a:lnTo>
                <a:lnTo>
                  <a:pt x="67596" y="109540"/>
                </a:lnTo>
                <a:lnTo>
                  <a:pt x="54752" y="111916"/>
                </a:lnTo>
                <a:lnTo>
                  <a:pt x="53567" y="111898"/>
                </a:lnTo>
                <a:lnTo>
                  <a:pt x="40856" y="108859"/>
                </a:lnTo>
                <a:lnTo>
                  <a:pt x="30824" y="100616"/>
                </a:lnTo>
                <a:lnTo>
                  <a:pt x="41662" y="116334"/>
                </a:lnTo>
                <a:lnTo>
                  <a:pt x="54918" y="117814"/>
                </a:lnTo>
                <a:close/>
              </a:path>
              <a:path w="110335" h="117814">
                <a:moveTo>
                  <a:pt x="29737" y="111893"/>
                </a:moveTo>
                <a:lnTo>
                  <a:pt x="41662" y="116334"/>
                </a:lnTo>
                <a:lnTo>
                  <a:pt x="30824" y="100616"/>
                </a:lnTo>
                <a:lnTo>
                  <a:pt x="27845" y="96356"/>
                </a:lnTo>
                <a:lnTo>
                  <a:pt x="22945" y="85736"/>
                </a:lnTo>
                <a:lnTo>
                  <a:pt x="19144" y="104492"/>
                </a:lnTo>
                <a:lnTo>
                  <a:pt x="29737" y="111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98686" y="2613416"/>
            <a:ext cx="88068" cy="99409"/>
          </a:xfrm>
          <a:custGeom>
            <a:avLst/>
            <a:gdLst/>
            <a:ahLst/>
            <a:cxnLst/>
            <a:rect l="l" t="t" r="r" b="b"/>
            <a:pathLst>
              <a:path w="96875" h="112663">
                <a:moveTo>
                  <a:pt x="94134" y="81506"/>
                </a:moveTo>
                <a:lnTo>
                  <a:pt x="91253" y="88486"/>
                </a:lnTo>
                <a:lnTo>
                  <a:pt x="88374" y="93595"/>
                </a:lnTo>
                <a:lnTo>
                  <a:pt x="85493" y="96835"/>
                </a:lnTo>
                <a:lnTo>
                  <a:pt x="82613" y="100076"/>
                </a:lnTo>
                <a:lnTo>
                  <a:pt x="79428" y="102333"/>
                </a:lnTo>
                <a:lnTo>
                  <a:pt x="75938" y="103607"/>
                </a:lnTo>
                <a:lnTo>
                  <a:pt x="72449" y="104881"/>
                </a:lnTo>
                <a:lnTo>
                  <a:pt x="66384" y="105518"/>
                </a:lnTo>
                <a:lnTo>
                  <a:pt x="42262" y="105518"/>
                </a:lnTo>
                <a:lnTo>
                  <a:pt x="37941" y="105241"/>
                </a:lnTo>
                <a:lnTo>
                  <a:pt x="33483" y="102111"/>
                </a:lnTo>
                <a:lnTo>
                  <a:pt x="32153" y="97237"/>
                </a:lnTo>
                <a:lnTo>
                  <a:pt x="32153" y="15149"/>
                </a:lnTo>
                <a:lnTo>
                  <a:pt x="32597" y="10912"/>
                </a:lnTo>
                <a:lnTo>
                  <a:pt x="33483" y="9139"/>
                </a:lnTo>
                <a:lnTo>
                  <a:pt x="34369" y="7366"/>
                </a:lnTo>
                <a:lnTo>
                  <a:pt x="36017" y="5899"/>
                </a:lnTo>
                <a:lnTo>
                  <a:pt x="38426" y="4735"/>
                </a:lnTo>
                <a:lnTo>
                  <a:pt x="40836" y="3572"/>
                </a:lnTo>
                <a:lnTo>
                  <a:pt x="45031" y="3018"/>
                </a:lnTo>
                <a:lnTo>
                  <a:pt x="51013" y="3074"/>
                </a:lnTo>
                <a:lnTo>
                  <a:pt x="51013" y="0"/>
                </a:lnTo>
                <a:lnTo>
                  <a:pt x="0" y="0"/>
                </a:lnTo>
                <a:lnTo>
                  <a:pt x="0" y="3074"/>
                </a:lnTo>
                <a:lnTo>
                  <a:pt x="8502" y="3074"/>
                </a:lnTo>
                <a:lnTo>
                  <a:pt x="11714" y="4292"/>
                </a:lnTo>
                <a:lnTo>
                  <a:pt x="13874" y="6729"/>
                </a:lnTo>
                <a:lnTo>
                  <a:pt x="15426" y="8502"/>
                </a:lnTo>
                <a:lnTo>
                  <a:pt x="16201" y="12905"/>
                </a:lnTo>
                <a:lnTo>
                  <a:pt x="16201" y="99065"/>
                </a:lnTo>
                <a:lnTo>
                  <a:pt x="15619" y="103164"/>
                </a:lnTo>
                <a:lnTo>
                  <a:pt x="14456" y="104936"/>
                </a:lnTo>
                <a:lnTo>
                  <a:pt x="12407" y="108038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7238" y="112663"/>
                </a:lnTo>
                <a:lnTo>
                  <a:pt x="96875" y="82088"/>
                </a:lnTo>
                <a:lnTo>
                  <a:pt x="94134" y="81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92133" y="2651097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92133" y="2674997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777962" y="2611363"/>
            <a:ext cx="57932" cy="103221"/>
          </a:xfrm>
          <a:custGeom>
            <a:avLst/>
            <a:gdLst/>
            <a:ahLst/>
            <a:cxnLst/>
            <a:rect l="l" t="t" r="r" b="b"/>
            <a:pathLst>
              <a:path w="63725" h="116984">
                <a:moveTo>
                  <a:pt x="45003" y="38648"/>
                </a:moveTo>
                <a:lnTo>
                  <a:pt x="40793" y="43370"/>
                </a:lnTo>
                <a:lnTo>
                  <a:pt x="34147" y="49352"/>
                </a:lnTo>
                <a:lnTo>
                  <a:pt x="20521" y="38053"/>
                </a:lnTo>
                <a:lnTo>
                  <a:pt x="17807" y="35449"/>
                </a:lnTo>
                <a:lnTo>
                  <a:pt x="15716" y="32708"/>
                </a:lnTo>
                <a:lnTo>
                  <a:pt x="14248" y="29827"/>
                </a:lnTo>
                <a:lnTo>
                  <a:pt x="12780" y="26947"/>
                </a:lnTo>
                <a:lnTo>
                  <a:pt x="12047" y="24066"/>
                </a:lnTo>
                <a:lnTo>
                  <a:pt x="12047" y="16811"/>
                </a:lnTo>
                <a:lnTo>
                  <a:pt x="13819" y="12989"/>
                </a:lnTo>
                <a:lnTo>
                  <a:pt x="17364" y="9721"/>
                </a:lnTo>
                <a:lnTo>
                  <a:pt x="21629" y="0"/>
                </a:lnTo>
                <a:lnTo>
                  <a:pt x="14124" y="2644"/>
                </a:lnTo>
                <a:lnTo>
                  <a:pt x="8474" y="7934"/>
                </a:lnTo>
                <a:lnTo>
                  <a:pt x="2824" y="13224"/>
                </a:lnTo>
                <a:lnTo>
                  <a:pt x="0" y="19525"/>
                </a:lnTo>
                <a:lnTo>
                  <a:pt x="0" y="31600"/>
                </a:lnTo>
                <a:lnTo>
                  <a:pt x="1287" y="36197"/>
                </a:lnTo>
                <a:lnTo>
                  <a:pt x="3862" y="40628"/>
                </a:lnTo>
                <a:lnTo>
                  <a:pt x="6439" y="45060"/>
                </a:lnTo>
                <a:lnTo>
                  <a:pt x="12185" y="50931"/>
                </a:lnTo>
                <a:lnTo>
                  <a:pt x="21102" y="58242"/>
                </a:lnTo>
                <a:lnTo>
                  <a:pt x="12905" y="64169"/>
                </a:lnTo>
                <a:lnTo>
                  <a:pt x="11465" y="83583"/>
                </a:lnTo>
                <a:lnTo>
                  <a:pt x="12573" y="78640"/>
                </a:lnTo>
                <a:lnTo>
                  <a:pt x="14788" y="74070"/>
                </a:lnTo>
                <a:lnTo>
                  <a:pt x="17004" y="69500"/>
                </a:lnTo>
                <a:lnTo>
                  <a:pt x="20410" y="65277"/>
                </a:lnTo>
                <a:lnTo>
                  <a:pt x="25008" y="61399"/>
                </a:lnTo>
                <a:lnTo>
                  <a:pt x="32733" y="67741"/>
                </a:lnTo>
                <a:lnTo>
                  <a:pt x="42562" y="76871"/>
                </a:lnTo>
                <a:lnTo>
                  <a:pt x="48853" y="84414"/>
                </a:lnTo>
                <a:lnTo>
                  <a:pt x="50957" y="87571"/>
                </a:lnTo>
                <a:lnTo>
                  <a:pt x="52010" y="91144"/>
                </a:lnTo>
                <a:lnTo>
                  <a:pt x="52010" y="99951"/>
                </a:lnTo>
                <a:lnTo>
                  <a:pt x="50210" y="104050"/>
                </a:lnTo>
                <a:lnTo>
                  <a:pt x="46609" y="107429"/>
                </a:lnTo>
                <a:lnTo>
                  <a:pt x="43010" y="110808"/>
                </a:lnTo>
                <a:lnTo>
                  <a:pt x="38218" y="112497"/>
                </a:lnTo>
                <a:lnTo>
                  <a:pt x="26199" y="112497"/>
                </a:lnTo>
                <a:lnTo>
                  <a:pt x="21227" y="110351"/>
                </a:lnTo>
                <a:lnTo>
                  <a:pt x="17322" y="106058"/>
                </a:lnTo>
                <a:lnTo>
                  <a:pt x="13417" y="101765"/>
                </a:lnTo>
                <a:lnTo>
                  <a:pt x="11465" y="96046"/>
                </a:lnTo>
                <a:lnTo>
                  <a:pt x="6956" y="108056"/>
                </a:lnTo>
                <a:lnTo>
                  <a:pt x="17364" y="114752"/>
                </a:lnTo>
                <a:lnTo>
                  <a:pt x="30907" y="116984"/>
                </a:lnTo>
                <a:lnTo>
                  <a:pt x="40711" y="116984"/>
                </a:lnTo>
                <a:lnTo>
                  <a:pt x="48631" y="114173"/>
                </a:lnTo>
                <a:lnTo>
                  <a:pt x="54668" y="108551"/>
                </a:lnTo>
                <a:lnTo>
                  <a:pt x="60706" y="102928"/>
                </a:lnTo>
                <a:lnTo>
                  <a:pt x="63725" y="96157"/>
                </a:lnTo>
                <a:lnTo>
                  <a:pt x="63725" y="81977"/>
                </a:lnTo>
                <a:lnTo>
                  <a:pt x="61620" y="76023"/>
                </a:lnTo>
                <a:lnTo>
                  <a:pt x="57411" y="70373"/>
                </a:lnTo>
                <a:lnTo>
                  <a:pt x="49874" y="62387"/>
                </a:lnTo>
                <a:lnTo>
                  <a:pt x="38052" y="52593"/>
                </a:lnTo>
                <a:lnTo>
                  <a:pt x="47524" y="46666"/>
                </a:lnTo>
                <a:lnTo>
                  <a:pt x="46776" y="35186"/>
                </a:lnTo>
                <a:lnTo>
                  <a:pt x="45003" y="38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635133" y="2650072"/>
            <a:ext cx="49019" cy="64513"/>
          </a:xfrm>
          <a:custGeom>
            <a:avLst/>
            <a:gdLst/>
            <a:ahLst/>
            <a:cxnLst/>
            <a:rect l="l" t="t" r="r" b="b"/>
            <a:pathLst>
              <a:path w="53921" h="73115">
                <a:moveTo>
                  <a:pt x="4708" y="11355"/>
                </a:moveTo>
                <a:lnTo>
                  <a:pt x="8266" y="9443"/>
                </a:lnTo>
                <a:lnTo>
                  <a:pt x="10675" y="8557"/>
                </a:lnTo>
                <a:lnTo>
                  <a:pt x="13085" y="7671"/>
                </a:lnTo>
                <a:lnTo>
                  <a:pt x="15342" y="7228"/>
                </a:lnTo>
                <a:lnTo>
                  <a:pt x="24371" y="7228"/>
                </a:lnTo>
                <a:lnTo>
                  <a:pt x="29716" y="10690"/>
                </a:lnTo>
                <a:lnTo>
                  <a:pt x="33482" y="17614"/>
                </a:lnTo>
                <a:lnTo>
                  <a:pt x="37248" y="24537"/>
                </a:lnTo>
                <a:lnTo>
                  <a:pt x="39132" y="32735"/>
                </a:lnTo>
                <a:lnTo>
                  <a:pt x="39132" y="50626"/>
                </a:lnTo>
                <a:lnTo>
                  <a:pt x="37235" y="57106"/>
                </a:lnTo>
                <a:lnTo>
                  <a:pt x="33441" y="61649"/>
                </a:lnTo>
                <a:lnTo>
                  <a:pt x="29647" y="66191"/>
                </a:lnTo>
                <a:lnTo>
                  <a:pt x="25340" y="68462"/>
                </a:lnTo>
                <a:lnTo>
                  <a:pt x="16478" y="68462"/>
                </a:lnTo>
                <a:lnTo>
                  <a:pt x="13043" y="67160"/>
                </a:lnTo>
                <a:lnTo>
                  <a:pt x="10219" y="64557"/>
                </a:lnTo>
                <a:lnTo>
                  <a:pt x="6341" y="60901"/>
                </a:lnTo>
                <a:lnTo>
                  <a:pt x="3420" y="55958"/>
                </a:lnTo>
                <a:lnTo>
                  <a:pt x="3876" y="70567"/>
                </a:lnTo>
                <a:lnTo>
                  <a:pt x="10413" y="73115"/>
                </a:lnTo>
                <a:lnTo>
                  <a:pt x="18112" y="73115"/>
                </a:lnTo>
                <a:lnTo>
                  <a:pt x="23761" y="72695"/>
                </a:lnTo>
                <a:lnTo>
                  <a:pt x="35700" y="68260"/>
                </a:lnTo>
                <a:lnTo>
                  <a:pt x="45363" y="58990"/>
                </a:lnTo>
                <a:lnTo>
                  <a:pt x="52047" y="45906"/>
                </a:lnTo>
                <a:lnTo>
                  <a:pt x="53921" y="33234"/>
                </a:lnTo>
                <a:lnTo>
                  <a:pt x="53921" y="23485"/>
                </a:lnTo>
                <a:lnTo>
                  <a:pt x="51096" y="15509"/>
                </a:lnTo>
                <a:lnTo>
                  <a:pt x="45446" y="9305"/>
                </a:lnTo>
                <a:lnTo>
                  <a:pt x="39796" y="3101"/>
                </a:lnTo>
                <a:lnTo>
                  <a:pt x="33122" y="0"/>
                </a:lnTo>
                <a:lnTo>
                  <a:pt x="17392" y="0"/>
                </a:lnTo>
                <a:lnTo>
                  <a:pt x="9388" y="2742"/>
                </a:lnTo>
                <a:lnTo>
                  <a:pt x="1412" y="8225"/>
                </a:lnTo>
                <a:lnTo>
                  <a:pt x="0" y="14290"/>
                </a:lnTo>
                <a:lnTo>
                  <a:pt x="4708" y="11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19423" y="2611363"/>
            <a:ext cx="62690" cy="100973"/>
          </a:xfrm>
          <a:custGeom>
            <a:avLst/>
            <a:gdLst/>
            <a:ahLst/>
            <a:cxnLst/>
            <a:rect l="l" t="t" r="r" b="b"/>
            <a:pathLst>
              <a:path w="68959" h="114436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8" y="99453"/>
                </a:lnTo>
                <a:lnTo>
                  <a:pt x="15785" y="109340"/>
                </a:lnTo>
                <a:lnTo>
                  <a:pt x="21158" y="114436"/>
                </a:lnTo>
                <a:lnTo>
                  <a:pt x="20701" y="99827"/>
                </a:lnTo>
                <a:lnTo>
                  <a:pt x="18735" y="93595"/>
                </a:lnTo>
                <a:lnTo>
                  <a:pt x="16769" y="87364"/>
                </a:lnTo>
                <a:lnTo>
                  <a:pt x="15785" y="81589"/>
                </a:lnTo>
                <a:lnTo>
                  <a:pt x="15785" y="71674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3" y="52094"/>
                </a:lnTo>
                <a:lnTo>
                  <a:pt x="20687" y="44506"/>
                </a:lnTo>
                <a:lnTo>
                  <a:pt x="23166" y="37956"/>
                </a:lnTo>
                <a:lnTo>
                  <a:pt x="26129" y="32444"/>
                </a:lnTo>
                <a:lnTo>
                  <a:pt x="29093" y="26933"/>
                </a:lnTo>
                <a:lnTo>
                  <a:pt x="32832" y="21934"/>
                </a:lnTo>
                <a:lnTo>
                  <a:pt x="37346" y="17447"/>
                </a:lnTo>
                <a:lnTo>
                  <a:pt x="41860" y="12961"/>
                </a:lnTo>
                <a:lnTo>
                  <a:pt x="46430" y="9624"/>
                </a:lnTo>
                <a:lnTo>
                  <a:pt x="51055" y="7436"/>
                </a:lnTo>
                <a:lnTo>
                  <a:pt x="55680" y="5248"/>
                </a:lnTo>
                <a:lnTo>
                  <a:pt x="61648" y="3794"/>
                </a:lnTo>
                <a:lnTo>
                  <a:pt x="68959" y="3074"/>
                </a:lnTo>
                <a:lnTo>
                  <a:pt x="68959" y="0"/>
                </a:lnTo>
                <a:lnTo>
                  <a:pt x="58214" y="0"/>
                </a:lnTo>
                <a:lnTo>
                  <a:pt x="51816" y="1218"/>
                </a:lnTo>
                <a:lnTo>
                  <a:pt x="44948" y="3655"/>
                </a:lnTo>
                <a:lnTo>
                  <a:pt x="34231" y="9151"/>
                </a:lnTo>
                <a:lnTo>
                  <a:pt x="23387" y="17863"/>
                </a:lnTo>
                <a:lnTo>
                  <a:pt x="20211" y="21010"/>
                </a:lnTo>
                <a:lnTo>
                  <a:pt x="12191" y="30965"/>
                </a:lnTo>
                <a:lnTo>
                  <a:pt x="6065" y="42040"/>
                </a:lnTo>
                <a:lnTo>
                  <a:pt x="4532" y="45760"/>
                </a:lnTo>
                <a:lnTo>
                  <a:pt x="1133" y="5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93443" y="2611364"/>
            <a:ext cx="67600" cy="101461"/>
          </a:xfrm>
          <a:custGeom>
            <a:avLst/>
            <a:gdLst/>
            <a:ahLst/>
            <a:cxnLst/>
            <a:rect l="l" t="t" r="r" b="b"/>
            <a:pathLst>
              <a:path w="74360" h="114989">
                <a:moveTo>
                  <a:pt x="11615" y="101051"/>
                </a:moveTo>
                <a:lnTo>
                  <a:pt x="0" y="111915"/>
                </a:lnTo>
                <a:lnTo>
                  <a:pt x="0" y="114989"/>
                </a:lnTo>
                <a:lnTo>
                  <a:pt x="66468" y="114989"/>
                </a:lnTo>
                <a:lnTo>
                  <a:pt x="74360" y="93304"/>
                </a:lnTo>
                <a:lnTo>
                  <a:pt x="71286" y="93304"/>
                </a:lnTo>
                <a:lnTo>
                  <a:pt x="69846" y="95797"/>
                </a:lnTo>
                <a:lnTo>
                  <a:pt x="68156" y="97721"/>
                </a:lnTo>
                <a:lnTo>
                  <a:pt x="66218" y="99079"/>
                </a:lnTo>
                <a:lnTo>
                  <a:pt x="64280" y="100436"/>
                </a:lnTo>
                <a:lnTo>
                  <a:pt x="62105" y="101336"/>
                </a:lnTo>
                <a:lnTo>
                  <a:pt x="59696" y="101779"/>
                </a:lnTo>
                <a:lnTo>
                  <a:pt x="57287" y="102222"/>
                </a:lnTo>
                <a:lnTo>
                  <a:pt x="53090" y="102444"/>
                </a:lnTo>
                <a:lnTo>
                  <a:pt x="17697" y="102444"/>
                </a:lnTo>
                <a:lnTo>
                  <a:pt x="22658" y="97552"/>
                </a:lnTo>
                <a:lnTo>
                  <a:pt x="31320" y="88424"/>
                </a:lnTo>
                <a:lnTo>
                  <a:pt x="43536" y="75192"/>
                </a:lnTo>
                <a:lnTo>
                  <a:pt x="50420" y="67194"/>
                </a:lnTo>
                <a:lnTo>
                  <a:pt x="57967" y="56733"/>
                </a:lnTo>
                <a:lnTo>
                  <a:pt x="63476" y="46694"/>
                </a:lnTo>
                <a:lnTo>
                  <a:pt x="66135" y="40988"/>
                </a:lnTo>
                <a:lnTo>
                  <a:pt x="67464" y="35283"/>
                </a:lnTo>
                <a:lnTo>
                  <a:pt x="67464" y="21602"/>
                </a:lnTo>
                <a:lnTo>
                  <a:pt x="64404" y="14678"/>
                </a:lnTo>
                <a:lnTo>
                  <a:pt x="58284" y="8807"/>
                </a:lnTo>
                <a:lnTo>
                  <a:pt x="52162" y="2935"/>
                </a:lnTo>
                <a:lnTo>
                  <a:pt x="44533" y="0"/>
                </a:lnTo>
                <a:lnTo>
                  <a:pt x="26809" y="0"/>
                </a:lnTo>
                <a:lnTo>
                  <a:pt x="19649" y="2741"/>
                </a:lnTo>
                <a:lnTo>
                  <a:pt x="13917" y="8225"/>
                </a:lnTo>
                <a:lnTo>
                  <a:pt x="6846" y="18465"/>
                </a:lnTo>
                <a:lnTo>
                  <a:pt x="3240" y="31821"/>
                </a:lnTo>
                <a:lnTo>
                  <a:pt x="6315" y="31821"/>
                </a:lnTo>
                <a:lnTo>
                  <a:pt x="8419" y="25562"/>
                </a:lnTo>
                <a:lnTo>
                  <a:pt x="11673" y="20812"/>
                </a:lnTo>
                <a:lnTo>
                  <a:pt x="16077" y="17572"/>
                </a:lnTo>
                <a:lnTo>
                  <a:pt x="20480" y="14332"/>
                </a:lnTo>
                <a:lnTo>
                  <a:pt x="25452" y="12712"/>
                </a:lnTo>
                <a:lnTo>
                  <a:pt x="37083" y="12712"/>
                </a:lnTo>
                <a:lnTo>
                  <a:pt x="42317" y="15010"/>
                </a:lnTo>
                <a:lnTo>
                  <a:pt x="46693" y="19608"/>
                </a:lnTo>
                <a:lnTo>
                  <a:pt x="51069" y="24205"/>
                </a:lnTo>
                <a:lnTo>
                  <a:pt x="53257" y="30076"/>
                </a:lnTo>
                <a:lnTo>
                  <a:pt x="53257" y="37222"/>
                </a:lnTo>
                <a:lnTo>
                  <a:pt x="52594" y="43994"/>
                </a:lnTo>
                <a:lnTo>
                  <a:pt x="48692" y="55678"/>
                </a:lnTo>
                <a:lnTo>
                  <a:pt x="41293" y="68212"/>
                </a:lnTo>
                <a:lnTo>
                  <a:pt x="37164" y="73706"/>
                </a:lnTo>
                <a:lnTo>
                  <a:pt x="30197" y="81946"/>
                </a:lnTo>
                <a:lnTo>
                  <a:pt x="21681" y="91061"/>
                </a:lnTo>
                <a:lnTo>
                  <a:pt x="116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776829" y="2667984"/>
            <a:ext cx="12865" cy="38723"/>
          </a:xfrm>
          <a:custGeom>
            <a:avLst/>
            <a:gdLst/>
            <a:ahLst/>
            <a:cxnLst/>
            <a:rect l="l" t="t" r="r" b="b"/>
            <a:pathLst>
              <a:path w="14151" h="43886">
                <a:moveTo>
                  <a:pt x="8377" y="5414"/>
                </a:moveTo>
                <a:lnTo>
                  <a:pt x="5026" y="10316"/>
                </a:lnTo>
                <a:lnTo>
                  <a:pt x="1675" y="15218"/>
                </a:lnTo>
                <a:lnTo>
                  <a:pt x="0" y="20162"/>
                </a:lnTo>
                <a:lnTo>
                  <a:pt x="0" y="31517"/>
                </a:lnTo>
                <a:lnTo>
                  <a:pt x="2381" y="37388"/>
                </a:lnTo>
                <a:lnTo>
                  <a:pt x="7144" y="42761"/>
                </a:lnTo>
                <a:lnTo>
                  <a:pt x="8202" y="43886"/>
                </a:lnTo>
                <a:lnTo>
                  <a:pt x="12711" y="31877"/>
                </a:lnTo>
                <a:lnTo>
                  <a:pt x="12711" y="19414"/>
                </a:lnTo>
                <a:lnTo>
                  <a:pt x="14151" y="0"/>
                </a:lnTo>
                <a:lnTo>
                  <a:pt x="8377" y="5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93747" y="2611363"/>
            <a:ext cx="39880" cy="41176"/>
          </a:xfrm>
          <a:custGeom>
            <a:avLst/>
            <a:gdLst/>
            <a:ahLst/>
            <a:cxnLst/>
            <a:rect l="l" t="t" r="r" b="b"/>
            <a:pathLst>
              <a:path w="43868" h="46666">
                <a:moveTo>
                  <a:pt x="36391" y="41515"/>
                </a:moveTo>
                <a:lnTo>
                  <a:pt x="39382" y="37139"/>
                </a:lnTo>
                <a:lnTo>
                  <a:pt x="42373" y="32763"/>
                </a:lnTo>
                <a:lnTo>
                  <a:pt x="43868" y="28470"/>
                </a:lnTo>
                <a:lnTo>
                  <a:pt x="43868" y="17946"/>
                </a:lnTo>
                <a:lnTo>
                  <a:pt x="41099" y="12324"/>
                </a:lnTo>
                <a:lnTo>
                  <a:pt x="35559" y="7394"/>
                </a:lnTo>
                <a:lnTo>
                  <a:pt x="30021" y="2465"/>
                </a:lnTo>
                <a:lnTo>
                  <a:pt x="22709" y="0"/>
                </a:lnTo>
                <a:lnTo>
                  <a:pt x="4265" y="0"/>
                </a:lnTo>
                <a:lnTo>
                  <a:pt x="0" y="9721"/>
                </a:lnTo>
                <a:lnTo>
                  <a:pt x="3545" y="6452"/>
                </a:lnTo>
                <a:lnTo>
                  <a:pt x="8142" y="4819"/>
                </a:lnTo>
                <a:lnTo>
                  <a:pt x="19441" y="4819"/>
                </a:lnTo>
                <a:lnTo>
                  <a:pt x="23901" y="6467"/>
                </a:lnTo>
                <a:lnTo>
                  <a:pt x="27168" y="9762"/>
                </a:lnTo>
                <a:lnTo>
                  <a:pt x="30436" y="13058"/>
                </a:lnTo>
                <a:lnTo>
                  <a:pt x="32071" y="17614"/>
                </a:lnTo>
                <a:lnTo>
                  <a:pt x="32071" y="27806"/>
                </a:lnTo>
                <a:lnTo>
                  <a:pt x="31184" y="31724"/>
                </a:lnTo>
                <a:lnTo>
                  <a:pt x="29412" y="35186"/>
                </a:lnTo>
                <a:lnTo>
                  <a:pt x="30160" y="46666"/>
                </a:lnTo>
                <a:lnTo>
                  <a:pt x="36391" y="4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76283" y="2821765"/>
            <a:ext cx="92147" cy="66224"/>
          </a:xfrm>
          <a:custGeom>
            <a:avLst/>
            <a:gdLst/>
            <a:ahLst/>
            <a:cxnLst/>
            <a:rect l="l" t="t" r="r" b="b"/>
            <a:pathLst>
              <a:path w="101362" h="75054">
                <a:moveTo>
                  <a:pt x="71273" y="73968"/>
                </a:moveTo>
                <a:lnTo>
                  <a:pt x="81464" y="71522"/>
                </a:lnTo>
                <a:lnTo>
                  <a:pt x="87639" y="69168"/>
                </a:lnTo>
                <a:lnTo>
                  <a:pt x="92500" y="65429"/>
                </a:lnTo>
                <a:lnTo>
                  <a:pt x="96045" y="60306"/>
                </a:lnTo>
                <a:lnTo>
                  <a:pt x="99590" y="55182"/>
                </a:lnTo>
                <a:lnTo>
                  <a:pt x="101362" y="49823"/>
                </a:lnTo>
                <a:lnTo>
                  <a:pt x="101362" y="36862"/>
                </a:lnTo>
                <a:lnTo>
                  <a:pt x="98676" y="30630"/>
                </a:lnTo>
                <a:lnTo>
                  <a:pt x="93303" y="25534"/>
                </a:lnTo>
                <a:lnTo>
                  <a:pt x="89426" y="21879"/>
                </a:lnTo>
                <a:lnTo>
                  <a:pt x="83582" y="19220"/>
                </a:lnTo>
                <a:lnTo>
                  <a:pt x="75772" y="17558"/>
                </a:lnTo>
                <a:lnTo>
                  <a:pt x="77683" y="0"/>
                </a:lnTo>
                <a:lnTo>
                  <a:pt x="75523" y="3600"/>
                </a:lnTo>
                <a:lnTo>
                  <a:pt x="73363" y="7200"/>
                </a:lnTo>
                <a:lnTo>
                  <a:pt x="76132" y="28969"/>
                </a:lnTo>
                <a:lnTo>
                  <a:pt x="78514" y="33012"/>
                </a:lnTo>
                <a:lnTo>
                  <a:pt x="80896" y="37056"/>
                </a:lnTo>
                <a:lnTo>
                  <a:pt x="82087" y="41265"/>
                </a:lnTo>
                <a:lnTo>
                  <a:pt x="82087" y="52288"/>
                </a:lnTo>
                <a:lnTo>
                  <a:pt x="79455" y="57868"/>
                </a:lnTo>
                <a:lnTo>
                  <a:pt x="74193" y="62383"/>
                </a:lnTo>
                <a:lnTo>
                  <a:pt x="68931" y="66897"/>
                </a:lnTo>
                <a:lnTo>
                  <a:pt x="61288" y="69154"/>
                </a:lnTo>
                <a:lnTo>
                  <a:pt x="45003" y="69154"/>
                </a:lnTo>
                <a:lnTo>
                  <a:pt x="38661" y="68406"/>
                </a:lnTo>
                <a:lnTo>
                  <a:pt x="32236" y="66911"/>
                </a:lnTo>
                <a:lnTo>
                  <a:pt x="16284" y="61427"/>
                </a:lnTo>
                <a:lnTo>
                  <a:pt x="15647" y="65554"/>
                </a:lnTo>
                <a:lnTo>
                  <a:pt x="14373" y="67493"/>
                </a:lnTo>
                <a:lnTo>
                  <a:pt x="12324" y="70484"/>
                </a:lnTo>
                <a:lnTo>
                  <a:pt x="8945" y="71979"/>
                </a:lnTo>
                <a:lnTo>
                  <a:pt x="0" y="71979"/>
                </a:lnTo>
                <a:lnTo>
                  <a:pt x="0" y="75054"/>
                </a:lnTo>
                <a:lnTo>
                  <a:pt x="57208" y="75012"/>
                </a:lnTo>
                <a:lnTo>
                  <a:pt x="71273" y="73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476283" y="2788580"/>
            <a:ext cx="87389" cy="92224"/>
          </a:xfrm>
          <a:custGeom>
            <a:avLst/>
            <a:gdLst/>
            <a:ahLst/>
            <a:cxnLst/>
            <a:rect l="l" t="t" r="r" b="b"/>
            <a:pathLst>
              <a:path w="96128" h="104521">
                <a:moveTo>
                  <a:pt x="4237" y="3074"/>
                </a:moveTo>
                <a:lnTo>
                  <a:pt x="8502" y="3074"/>
                </a:lnTo>
                <a:lnTo>
                  <a:pt x="11714" y="4292"/>
                </a:lnTo>
                <a:lnTo>
                  <a:pt x="13874" y="6730"/>
                </a:lnTo>
                <a:lnTo>
                  <a:pt x="15481" y="8557"/>
                </a:lnTo>
                <a:lnTo>
                  <a:pt x="16284" y="12961"/>
                </a:lnTo>
                <a:lnTo>
                  <a:pt x="16284" y="99037"/>
                </a:lnTo>
                <a:lnTo>
                  <a:pt x="32236" y="104521"/>
                </a:lnTo>
                <a:lnTo>
                  <a:pt x="32236" y="58326"/>
                </a:lnTo>
                <a:lnTo>
                  <a:pt x="33732" y="58048"/>
                </a:lnTo>
                <a:lnTo>
                  <a:pt x="35698" y="57855"/>
                </a:lnTo>
                <a:lnTo>
                  <a:pt x="38135" y="57744"/>
                </a:lnTo>
                <a:lnTo>
                  <a:pt x="40572" y="57633"/>
                </a:lnTo>
                <a:lnTo>
                  <a:pt x="54862" y="57578"/>
                </a:lnTo>
                <a:lnTo>
                  <a:pt x="61509" y="58741"/>
                </a:lnTo>
                <a:lnTo>
                  <a:pt x="66882" y="61067"/>
                </a:lnTo>
                <a:lnTo>
                  <a:pt x="72255" y="63394"/>
                </a:lnTo>
                <a:lnTo>
                  <a:pt x="76132" y="66579"/>
                </a:lnTo>
                <a:lnTo>
                  <a:pt x="73363" y="44810"/>
                </a:lnTo>
                <a:lnTo>
                  <a:pt x="70247" y="47483"/>
                </a:lnTo>
                <a:lnTo>
                  <a:pt x="66176" y="49228"/>
                </a:lnTo>
                <a:lnTo>
                  <a:pt x="62105" y="50972"/>
                </a:lnTo>
                <a:lnTo>
                  <a:pt x="56026" y="51845"/>
                </a:lnTo>
                <a:lnTo>
                  <a:pt x="44782" y="51845"/>
                </a:lnTo>
                <a:lnTo>
                  <a:pt x="41888" y="51748"/>
                </a:lnTo>
                <a:lnTo>
                  <a:pt x="39256" y="51554"/>
                </a:lnTo>
                <a:lnTo>
                  <a:pt x="36626" y="51360"/>
                </a:lnTo>
                <a:lnTo>
                  <a:pt x="34285" y="51069"/>
                </a:lnTo>
                <a:lnTo>
                  <a:pt x="32236" y="50682"/>
                </a:lnTo>
                <a:lnTo>
                  <a:pt x="32236" y="7394"/>
                </a:lnTo>
                <a:lnTo>
                  <a:pt x="36667" y="6175"/>
                </a:lnTo>
                <a:lnTo>
                  <a:pt x="41652" y="5566"/>
                </a:lnTo>
                <a:lnTo>
                  <a:pt x="57494" y="5566"/>
                </a:lnTo>
                <a:lnTo>
                  <a:pt x="65331" y="7893"/>
                </a:lnTo>
                <a:lnTo>
                  <a:pt x="70704" y="12545"/>
                </a:lnTo>
                <a:lnTo>
                  <a:pt x="76077" y="17198"/>
                </a:lnTo>
                <a:lnTo>
                  <a:pt x="78763" y="22821"/>
                </a:lnTo>
                <a:lnTo>
                  <a:pt x="78763" y="33677"/>
                </a:lnTo>
                <a:lnTo>
                  <a:pt x="77683" y="37609"/>
                </a:lnTo>
                <a:lnTo>
                  <a:pt x="75772" y="55168"/>
                </a:lnTo>
                <a:lnTo>
                  <a:pt x="82474" y="53008"/>
                </a:lnTo>
                <a:lnTo>
                  <a:pt x="87542" y="49698"/>
                </a:lnTo>
                <a:lnTo>
                  <a:pt x="90977" y="45240"/>
                </a:lnTo>
                <a:lnTo>
                  <a:pt x="94411" y="40781"/>
                </a:lnTo>
                <a:lnTo>
                  <a:pt x="96128" y="35726"/>
                </a:lnTo>
                <a:lnTo>
                  <a:pt x="96128" y="23485"/>
                </a:lnTo>
                <a:lnTo>
                  <a:pt x="93940" y="17655"/>
                </a:lnTo>
                <a:lnTo>
                  <a:pt x="89564" y="12587"/>
                </a:lnTo>
                <a:lnTo>
                  <a:pt x="85188" y="7519"/>
                </a:lnTo>
                <a:lnTo>
                  <a:pt x="78846" y="3988"/>
                </a:lnTo>
                <a:lnTo>
                  <a:pt x="70538" y="1994"/>
                </a:lnTo>
                <a:lnTo>
                  <a:pt x="65054" y="664"/>
                </a:lnTo>
                <a:lnTo>
                  <a:pt x="57770" y="0"/>
                </a:lnTo>
                <a:lnTo>
                  <a:pt x="0" y="0"/>
                </a:lnTo>
                <a:lnTo>
                  <a:pt x="0" y="3074"/>
                </a:lnTo>
                <a:lnTo>
                  <a:pt x="4237" y="3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83138" y="2788580"/>
            <a:ext cx="87766" cy="99409"/>
          </a:xfrm>
          <a:custGeom>
            <a:avLst/>
            <a:gdLst/>
            <a:ahLst/>
            <a:cxnLst/>
            <a:rect l="l" t="t" r="r" b="b"/>
            <a:pathLst>
              <a:path w="96543" h="112663">
                <a:moveTo>
                  <a:pt x="89619" y="91338"/>
                </a:moveTo>
                <a:lnTo>
                  <a:pt x="86102" y="96517"/>
                </a:lnTo>
                <a:lnTo>
                  <a:pt x="82668" y="99951"/>
                </a:lnTo>
                <a:lnTo>
                  <a:pt x="80009" y="102555"/>
                </a:lnTo>
                <a:lnTo>
                  <a:pt x="77240" y="104299"/>
                </a:lnTo>
                <a:lnTo>
                  <a:pt x="74360" y="105186"/>
                </a:lnTo>
                <a:lnTo>
                  <a:pt x="71479" y="106072"/>
                </a:lnTo>
                <a:lnTo>
                  <a:pt x="66854" y="106515"/>
                </a:lnTo>
                <a:lnTo>
                  <a:pt x="38273" y="106515"/>
                </a:lnTo>
                <a:lnTo>
                  <a:pt x="36168" y="106196"/>
                </a:lnTo>
                <a:lnTo>
                  <a:pt x="33178" y="104064"/>
                </a:lnTo>
                <a:lnTo>
                  <a:pt x="32291" y="101904"/>
                </a:lnTo>
                <a:lnTo>
                  <a:pt x="32070" y="98871"/>
                </a:lnTo>
                <a:lnTo>
                  <a:pt x="32070" y="56747"/>
                </a:lnTo>
                <a:lnTo>
                  <a:pt x="61537" y="56747"/>
                </a:lnTo>
                <a:lnTo>
                  <a:pt x="65026" y="57301"/>
                </a:lnTo>
                <a:lnTo>
                  <a:pt x="67297" y="58409"/>
                </a:lnTo>
                <a:lnTo>
                  <a:pt x="69568" y="59516"/>
                </a:lnTo>
                <a:lnTo>
                  <a:pt x="71202" y="61040"/>
                </a:lnTo>
                <a:lnTo>
                  <a:pt x="72200" y="62979"/>
                </a:lnTo>
                <a:lnTo>
                  <a:pt x="72975" y="64529"/>
                </a:lnTo>
                <a:lnTo>
                  <a:pt x="73750" y="68046"/>
                </a:lnTo>
                <a:lnTo>
                  <a:pt x="74526" y="73530"/>
                </a:lnTo>
                <a:lnTo>
                  <a:pt x="77600" y="73530"/>
                </a:lnTo>
                <a:lnTo>
                  <a:pt x="77600" y="34314"/>
                </a:lnTo>
                <a:lnTo>
                  <a:pt x="74526" y="34314"/>
                </a:lnTo>
                <a:lnTo>
                  <a:pt x="74193" y="40739"/>
                </a:lnTo>
                <a:lnTo>
                  <a:pt x="72587" y="45225"/>
                </a:lnTo>
                <a:lnTo>
                  <a:pt x="69706" y="47773"/>
                </a:lnTo>
                <a:lnTo>
                  <a:pt x="67547" y="49713"/>
                </a:lnTo>
                <a:lnTo>
                  <a:pt x="63254" y="50682"/>
                </a:lnTo>
                <a:lnTo>
                  <a:pt x="32070" y="50682"/>
                </a:lnTo>
                <a:lnTo>
                  <a:pt x="32070" y="6148"/>
                </a:lnTo>
                <a:lnTo>
                  <a:pt x="68571" y="6148"/>
                </a:lnTo>
                <a:lnTo>
                  <a:pt x="72476" y="6563"/>
                </a:lnTo>
                <a:lnTo>
                  <a:pt x="74692" y="7394"/>
                </a:lnTo>
                <a:lnTo>
                  <a:pt x="77461" y="8557"/>
                </a:lnTo>
                <a:lnTo>
                  <a:pt x="79552" y="10247"/>
                </a:lnTo>
                <a:lnTo>
                  <a:pt x="80965" y="12462"/>
                </a:lnTo>
                <a:lnTo>
                  <a:pt x="82377" y="14678"/>
                </a:lnTo>
                <a:lnTo>
                  <a:pt x="83665" y="18749"/>
                </a:lnTo>
                <a:lnTo>
                  <a:pt x="84828" y="24676"/>
                </a:lnTo>
                <a:lnTo>
                  <a:pt x="88068" y="24676"/>
                </a:lnTo>
                <a:lnTo>
                  <a:pt x="86822" y="0"/>
                </a:lnTo>
                <a:lnTo>
                  <a:pt x="0" y="0"/>
                </a:lnTo>
                <a:lnTo>
                  <a:pt x="0" y="3074"/>
                </a:lnTo>
                <a:lnTo>
                  <a:pt x="8640" y="3074"/>
                </a:lnTo>
                <a:lnTo>
                  <a:pt x="11963" y="4182"/>
                </a:lnTo>
                <a:lnTo>
                  <a:pt x="13958" y="6397"/>
                </a:lnTo>
                <a:lnTo>
                  <a:pt x="15398" y="8059"/>
                </a:lnTo>
                <a:lnTo>
                  <a:pt x="16117" y="12462"/>
                </a:lnTo>
                <a:lnTo>
                  <a:pt x="16117" y="98289"/>
                </a:lnTo>
                <a:lnTo>
                  <a:pt x="15799" y="101917"/>
                </a:lnTo>
                <a:lnTo>
                  <a:pt x="15162" y="103690"/>
                </a:lnTo>
                <a:lnTo>
                  <a:pt x="14525" y="105463"/>
                </a:lnTo>
                <a:lnTo>
                  <a:pt x="13320" y="106792"/>
                </a:lnTo>
                <a:lnTo>
                  <a:pt x="11548" y="107678"/>
                </a:lnTo>
                <a:lnTo>
                  <a:pt x="9166" y="108952"/>
                </a:lnTo>
                <a:lnTo>
                  <a:pt x="6646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6822" y="112663"/>
                </a:lnTo>
                <a:lnTo>
                  <a:pt x="96543" y="84414"/>
                </a:lnTo>
                <a:lnTo>
                  <a:pt x="93220" y="84414"/>
                </a:lnTo>
                <a:lnTo>
                  <a:pt x="89619" y="91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80691" y="2788580"/>
            <a:ext cx="43883" cy="99409"/>
          </a:xfrm>
          <a:custGeom>
            <a:avLst/>
            <a:gdLst/>
            <a:ahLst/>
            <a:cxnLst/>
            <a:rect l="l" t="t" r="r" b="b"/>
            <a:pathLst>
              <a:path w="48271" h="112663">
                <a:moveTo>
                  <a:pt x="39022" y="108924"/>
                </a:moveTo>
                <a:lnTo>
                  <a:pt x="34867" y="106598"/>
                </a:lnTo>
                <a:lnTo>
                  <a:pt x="32430" y="102194"/>
                </a:lnTo>
                <a:lnTo>
                  <a:pt x="32070" y="98428"/>
                </a:lnTo>
                <a:lnTo>
                  <a:pt x="32070" y="13183"/>
                </a:lnTo>
                <a:lnTo>
                  <a:pt x="32762" y="8918"/>
                </a:lnTo>
                <a:lnTo>
                  <a:pt x="34147" y="7145"/>
                </a:lnTo>
                <a:lnTo>
                  <a:pt x="36252" y="4431"/>
                </a:lnTo>
                <a:lnTo>
                  <a:pt x="39603" y="3074"/>
                </a:lnTo>
                <a:lnTo>
                  <a:pt x="48271" y="3074"/>
                </a:lnTo>
                <a:lnTo>
                  <a:pt x="48271" y="0"/>
                </a:lnTo>
                <a:lnTo>
                  <a:pt x="0" y="0"/>
                </a:lnTo>
                <a:lnTo>
                  <a:pt x="0" y="3074"/>
                </a:lnTo>
                <a:lnTo>
                  <a:pt x="6646" y="3074"/>
                </a:lnTo>
                <a:lnTo>
                  <a:pt x="9194" y="3739"/>
                </a:lnTo>
                <a:lnTo>
                  <a:pt x="13348" y="6065"/>
                </a:lnTo>
                <a:lnTo>
                  <a:pt x="15758" y="10469"/>
                </a:lnTo>
                <a:lnTo>
                  <a:pt x="16118" y="14235"/>
                </a:lnTo>
                <a:lnTo>
                  <a:pt x="16118" y="99481"/>
                </a:lnTo>
                <a:lnTo>
                  <a:pt x="15454" y="103745"/>
                </a:lnTo>
                <a:lnTo>
                  <a:pt x="14124" y="105518"/>
                </a:lnTo>
                <a:lnTo>
                  <a:pt x="12019" y="108232"/>
                </a:lnTo>
                <a:lnTo>
                  <a:pt x="864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48271" y="112663"/>
                </a:lnTo>
                <a:lnTo>
                  <a:pt x="48271" y="109589"/>
                </a:lnTo>
                <a:lnTo>
                  <a:pt x="41542" y="109589"/>
                </a:lnTo>
                <a:lnTo>
                  <a:pt x="39022" y="108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35428" y="2788580"/>
            <a:ext cx="85954" cy="99409"/>
          </a:xfrm>
          <a:custGeom>
            <a:avLst/>
            <a:gdLst/>
            <a:ahLst/>
            <a:cxnLst/>
            <a:rect l="l" t="t" r="r" b="b"/>
            <a:pathLst>
              <a:path w="94549" h="112663">
                <a:moveTo>
                  <a:pt x="38966" y="93138"/>
                </a:moveTo>
                <a:lnTo>
                  <a:pt x="38966" y="99453"/>
                </a:lnTo>
                <a:lnTo>
                  <a:pt x="38357" y="103496"/>
                </a:lnTo>
                <a:lnTo>
                  <a:pt x="37138" y="105269"/>
                </a:lnTo>
                <a:lnTo>
                  <a:pt x="35144" y="108149"/>
                </a:lnTo>
                <a:lnTo>
                  <a:pt x="31765" y="109589"/>
                </a:lnTo>
                <a:lnTo>
                  <a:pt x="23014" y="109589"/>
                </a:lnTo>
                <a:lnTo>
                  <a:pt x="23014" y="112663"/>
                </a:lnTo>
                <a:lnTo>
                  <a:pt x="70787" y="112663"/>
                </a:lnTo>
                <a:lnTo>
                  <a:pt x="70787" y="109589"/>
                </a:lnTo>
                <a:lnTo>
                  <a:pt x="62507" y="109589"/>
                </a:lnTo>
                <a:lnTo>
                  <a:pt x="59266" y="108426"/>
                </a:lnTo>
                <a:lnTo>
                  <a:pt x="57161" y="106100"/>
                </a:lnTo>
                <a:lnTo>
                  <a:pt x="55666" y="104383"/>
                </a:lnTo>
                <a:lnTo>
                  <a:pt x="54918" y="100062"/>
                </a:lnTo>
                <a:lnTo>
                  <a:pt x="54918" y="7062"/>
                </a:lnTo>
                <a:lnTo>
                  <a:pt x="75440" y="7062"/>
                </a:lnTo>
                <a:lnTo>
                  <a:pt x="79193" y="7823"/>
                </a:lnTo>
                <a:lnTo>
                  <a:pt x="82045" y="9347"/>
                </a:lnTo>
                <a:lnTo>
                  <a:pt x="84898" y="10870"/>
                </a:lnTo>
                <a:lnTo>
                  <a:pt x="87182" y="13238"/>
                </a:lnTo>
                <a:lnTo>
                  <a:pt x="88900" y="16450"/>
                </a:lnTo>
                <a:lnTo>
                  <a:pt x="89952" y="18445"/>
                </a:lnTo>
                <a:lnTo>
                  <a:pt x="90783" y="21768"/>
                </a:lnTo>
                <a:lnTo>
                  <a:pt x="91392" y="26421"/>
                </a:lnTo>
                <a:lnTo>
                  <a:pt x="94549" y="26421"/>
                </a:lnTo>
                <a:lnTo>
                  <a:pt x="93303" y="0"/>
                </a:lnTo>
                <a:lnTo>
                  <a:pt x="1329" y="0"/>
                </a:lnTo>
                <a:lnTo>
                  <a:pt x="0" y="26421"/>
                </a:lnTo>
                <a:lnTo>
                  <a:pt x="3157" y="26421"/>
                </a:lnTo>
                <a:lnTo>
                  <a:pt x="3544" y="21325"/>
                </a:lnTo>
                <a:lnTo>
                  <a:pt x="4763" y="17281"/>
                </a:lnTo>
                <a:lnTo>
                  <a:pt x="6813" y="14290"/>
                </a:lnTo>
                <a:lnTo>
                  <a:pt x="8862" y="11299"/>
                </a:lnTo>
                <a:lnTo>
                  <a:pt x="11327" y="9278"/>
                </a:lnTo>
                <a:lnTo>
                  <a:pt x="14207" y="8225"/>
                </a:lnTo>
                <a:lnTo>
                  <a:pt x="16423" y="7450"/>
                </a:lnTo>
                <a:lnTo>
                  <a:pt x="20162" y="7062"/>
                </a:lnTo>
                <a:lnTo>
                  <a:pt x="38966" y="7062"/>
                </a:lnTo>
                <a:lnTo>
                  <a:pt x="38966" y="93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57759" y="2823255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57759" y="2826261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57759" y="2850161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537153" y="2786527"/>
            <a:ext cx="322326" cy="126461"/>
          </a:xfrm>
          <a:custGeom>
            <a:avLst/>
            <a:gdLst/>
            <a:ahLst/>
            <a:cxnLst/>
            <a:rect l="l" t="t" r="r" b="b"/>
            <a:pathLst>
              <a:path w="354559" h="143322">
                <a:moveTo>
                  <a:pt x="120138" y="116042"/>
                </a:moveTo>
                <a:lnTo>
                  <a:pt x="125303" y="116983"/>
                </a:lnTo>
                <a:lnTo>
                  <a:pt x="132891" y="116983"/>
                </a:lnTo>
                <a:lnTo>
                  <a:pt x="146830" y="115479"/>
                </a:lnTo>
                <a:lnTo>
                  <a:pt x="158661" y="110826"/>
                </a:lnTo>
                <a:lnTo>
                  <a:pt x="168036" y="103025"/>
                </a:lnTo>
                <a:lnTo>
                  <a:pt x="175282" y="90578"/>
                </a:lnTo>
                <a:lnTo>
                  <a:pt x="177342" y="77684"/>
                </a:lnTo>
                <a:lnTo>
                  <a:pt x="177342" y="70871"/>
                </a:lnTo>
                <a:lnTo>
                  <a:pt x="175569" y="64944"/>
                </a:lnTo>
                <a:lnTo>
                  <a:pt x="172024" y="59904"/>
                </a:lnTo>
                <a:lnTo>
                  <a:pt x="168479" y="54864"/>
                </a:lnTo>
                <a:lnTo>
                  <a:pt x="163245" y="50986"/>
                </a:lnTo>
                <a:lnTo>
                  <a:pt x="156321" y="48272"/>
                </a:lnTo>
                <a:lnTo>
                  <a:pt x="160512" y="44449"/>
                </a:lnTo>
                <a:lnTo>
                  <a:pt x="168959" y="33497"/>
                </a:lnTo>
                <a:lnTo>
                  <a:pt x="171775" y="22848"/>
                </a:lnTo>
                <a:lnTo>
                  <a:pt x="171775" y="17863"/>
                </a:lnTo>
                <a:lnTo>
                  <a:pt x="169947" y="13182"/>
                </a:lnTo>
                <a:lnTo>
                  <a:pt x="166291" y="8806"/>
                </a:lnTo>
                <a:lnTo>
                  <a:pt x="161472" y="2935"/>
                </a:lnTo>
                <a:lnTo>
                  <a:pt x="154549" y="0"/>
                </a:lnTo>
                <a:lnTo>
                  <a:pt x="138209" y="0"/>
                </a:lnTo>
                <a:lnTo>
                  <a:pt x="132102" y="2063"/>
                </a:lnTo>
                <a:lnTo>
                  <a:pt x="127200" y="6189"/>
                </a:lnTo>
                <a:lnTo>
                  <a:pt x="122298" y="10316"/>
                </a:lnTo>
                <a:lnTo>
                  <a:pt x="118241" y="16174"/>
                </a:lnTo>
                <a:lnTo>
                  <a:pt x="115029" y="23762"/>
                </a:lnTo>
                <a:lnTo>
                  <a:pt x="117771" y="25091"/>
                </a:lnTo>
                <a:lnTo>
                  <a:pt x="117878" y="24920"/>
                </a:lnTo>
                <a:lnTo>
                  <a:pt x="127537" y="14704"/>
                </a:lnTo>
                <a:lnTo>
                  <a:pt x="139289" y="11299"/>
                </a:lnTo>
                <a:lnTo>
                  <a:pt x="144606" y="11299"/>
                </a:lnTo>
                <a:lnTo>
                  <a:pt x="149051" y="13058"/>
                </a:lnTo>
                <a:lnTo>
                  <a:pt x="152624" y="16575"/>
                </a:lnTo>
                <a:lnTo>
                  <a:pt x="156196" y="20092"/>
                </a:lnTo>
                <a:lnTo>
                  <a:pt x="157983" y="24703"/>
                </a:lnTo>
                <a:lnTo>
                  <a:pt x="157983" y="34784"/>
                </a:lnTo>
                <a:lnTo>
                  <a:pt x="156986" y="38800"/>
                </a:lnTo>
                <a:lnTo>
                  <a:pt x="154992" y="42456"/>
                </a:lnTo>
                <a:lnTo>
                  <a:pt x="152998" y="46112"/>
                </a:lnTo>
                <a:lnTo>
                  <a:pt x="149799" y="49241"/>
                </a:lnTo>
                <a:lnTo>
                  <a:pt x="145396" y="51845"/>
                </a:lnTo>
                <a:lnTo>
                  <a:pt x="140993" y="54448"/>
                </a:lnTo>
                <a:lnTo>
                  <a:pt x="136603" y="56026"/>
                </a:lnTo>
                <a:lnTo>
                  <a:pt x="132227" y="56580"/>
                </a:lnTo>
                <a:lnTo>
                  <a:pt x="132227" y="59073"/>
                </a:lnTo>
                <a:lnTo>
                  <a:pt x="139206" y="59073"/>
                </a:lnTo>
                <a:lnTo>
                  <a:pt x="143443" y="59973"/>
                </a:lnTo>
                <a:lnTo>
                  <a:pt x="147597" y="61773"/>
                </a:lnTo>
                <a:lnTo>
                  <a:pt x="151752" y="63574"/>
                </a:lnTo>
                <a:lnTo>
                  <a:pt x="155019" y="65582"/>
                </a:lnTo>
                <a:lnTo>
                  <a:pt x="157401" y="67797"/>
                </a:lnTo>
                <a:lnTo>
                  <a:pt x="159119" y="69403"/>
                </a:lnTo>
                <a:lnTo>
                  <a:pt x="160697" y="71757"/>
                </a:lnTo>
                <a:lnTo>
                  <a:pt x="162137" y="74859"/>
                </a:lnTo>
                <a:lnTo>
                  <a:pt x="164076" y="79014"/>
                </a:lnTo>
                <a:lnTo>
                  <a:pt x="165045" y="83278"/>
                </a:lnTo>
                <a:lnTo>
                  <a:pt x="165045" y="93637"/>
                </a:lnTo>
                <a:lnTo>
                  <a:pt x="162954" y="98816"/>
                </a:lnTo>
                <a:lnTo>
                  <a:pt x="158773" y="103191"/>
                </a:lnTo>
                <a:lnTo>
                  <a:pt x="154590" y="107567"/>
                </a:lnTo>
                <a:lnTo>
                  <a:pt x="149675" y="109755"/>
                </a:lnTo>
                <a:lnTo>
                  <a:pt x="141698" y="109755"/>
                </a:lnTo>
                <a:lnTo>
                  <a:pt x="139511" y="109450"/>
                </a:lnTo>
                <a:lnTo>
                  <a:pt x="137462" y="108841"/>
                </a:lnTo>
                <a:lnTo>
                  <a:pt x="136187" y="108509"/>
                </a:lnTo>
                <a:lnTo>
                  <a:pt x="133888" y="107470"/>
                </a:lnTo>
                <a:lnTo>
                  <a:pt x="130565" y="105726"/>
                </a:lnTo>
                <a:lnTo>
                  <a:pt x="127242" y="103981"/>
                </a:lnTo>
                <a:lnTo>
                  <a:pt x="125109" y="102970"/>
                </a:lnTo>
                <a:lnTo>
                  <a:pt x="124167" y="102693"/>
                </a:lnTo>
                <a:lnTo>
                  <a:pt x="122727" y="102250"/>
                </a:lnTo>
                <a:lnTo>
                  <a:pt x="121315" y="102028"/>
                </a:lnTo>
                <a:lnTo>
                  <a:pt x="118102" y="102028"/>
                </a:lnTo>
                <a:lnTo>
                  <a:pt x="116538" y="102637"/>
                </a:lnTo>
                <a:lnTo>
                  <a:pt x="113934" y="105074"/>
                </a:lnTo>
                <a:lnTo>
                  <a:pt x="113284" y="106487"/>
                </a:lnTo>
                <a:lnTo>
                  <a:pt x="113284" y="110254"/>
                </a:lnTo>
                <a:lnTo>
                  <a:pt x="114655" y="112275"/>
                </a:lnTo>
                <a:lnTo>
                  <a:pt x="117397" y="114159"/>
                </a:lnTo>
                <a:lnTo>
                  <a:pt x="120138" y="116042"/>
                </a:lnTo>
                <a:close/>
              </a:path>
              <a:path w="354559" h="143322">
                <a:moveTo>
                  <a:pt x="199911" y="57995"/>
                </a:moveTo>
                <a:lnTo>
                  <a:pt x="198777" y="70788"/>
                </a:lnTo>
                <a:lnTo>
                  <a:pt x="198893" y="74769"/>
                </a:lnTo>
                <a:lnTo>
                  <a:pt x="201182" y="87930"/>
                </a:lnTo>
                <a:lnTo>
                  <a:pt x="206405" y="99453"/>
                </a:lnTo>
                <a:lnTo>
                  <a:pt x="214563" y="109340"/>
                </a:lnTo>
                <a:lnTo>
                  <a:pt x="219936" y="114436"/>
                </a:lnTo>
                <a:lnTo>
                  <a:pt x="219479" y="99826"/>
                </a:lnTo>
                <a:lnTo>
                  <a:pt x="217512" y="93595"/>
                </a:lnTo>
                <a:lnTo>
                  <a:pt x="215546" y="87363"/>
                </a:lnTo>
                <a:lnTo>
                  <a:pt x="214563" y="81589"/>
                </a:lnTo>
                <a:lnTo>
                  <a:pt x="214563" y="71674"/>
                </a:lnTo>
                <a:lnTo>
                  <a:pt x="215062" y="65637"/>
                </a:lnTo>
                <a:lnTo>
                  <a:pt x="216059" y="58159"/>
                </a:lnTo>
                <a:lnTo>
                  <a:pt x="217471" y="52094"/>
                </a:lnTo>
                <a:lnTo>
                  <a:pt x="219465" y="44506"/>
                </a:lnTo>
                <a:lnTo>
                  <a:pt x="221944" y="37956"/>
                </a:lnTo>
                <a:lnTo>
                  <a:pt x="224907" y="32444"/>
                </a:lnTo>
                <a:lnTo>
                  <a:pt x="227870" y="26933"/>
                </a:lnTo>
                <a:lnTo>
                  <a:pt x="231610" y="21934"/>
                </a:lnTo>
                <a:lnTo>
                  <a:pt x="236123" y="17447"/>
                </a:lnTo>
                <a:lnTo>
                  <a:pt x="240638" y="12961"/>
                </a:lnTo>
                <a:lnTo>
                  <a:pt x="245208" y="9623"/>
                </a:lnTo>
                <a:lnTo>
                  <a:pt x="249832" y="7436"/>
                </a:lnTo>
                <a:lnTo>
                  <a:pt x="254457" y="5248"/>
                </a:lnTo>
                <a:lnTo>
                  <a:pt x="260426" y="3794"/>
                </a:lnTo>
                <a:lnTo>
                  <a:pt x="267737" y="3073"/>
                </a:lnTo>
                <a:lnTo>
                  <a:pt x="267737" y="0"/>
                </a:lnTo>
                <a:lnTo>
                  <a:pt x="256991" y="0"/>
                </a:lnTo>
                <a:lnTo>
                  <a:pt x="250594" y="1218"/>
                </a:lnTo>
                <a:lnTo>
                  <a:pt x="243725" y="3655"/>
                </a:lnTo>
                <a:lnTo>
                  <a:pt x="233008" y="9151"/>
                </a:lnTo>
                <a:lnTo>
                  <a:pt x="222165" y="17863"/>
                </a:lnTo>
                <a:lnTo>
                  <a:pt x="218988" y="21010"/>
                </a:lnTo>
                <a:lnTo>
                  <a:pt x="210969" y="30965"/>
                </a:lnTo>
                <a:lnTo>
                  <a:pt x="204843" y="42041"/>
                </a:lnTo>
                <a:lnTo>
                  <a:pt x="203310" y="45760"/>
                </a:lnTo>
                <a:lnTo>
                  <a:pt x="199911" y="57995"/>
                </a:lnTo>
                <a:close/>
              </a:path>
              <a:path w="354559" h="143322">
                <a:moveTo>
                  <a:pt x="291815" y="101051"/>
                </a:moveTo>
                <a:lnTo>
                  <a:pt x="280200" y="111916"/>
                </a:lnTo>
                <a:lnTo>
                  <a:pt x="280200" y="114990"/>
                </a:lnTo>
                <a:lnTo>
                  <a:pt x="346667" y="114990"/>
                </a:lnTo>
                <a:lnTo>
                  <a:pt x="354559" y="93304"/>
                </a:lnTo>
                <a:lnTo>
                  <a:pt x="351486" y="93304"/>
                </a:lnTo>
                <a:lnTo>
                  <a:pt x="350046" y="95797"/>
                </a:lnTo>
                <a:lnTo>
                  <a:pt x="348356" y="97722"/>
                </a:lnTo>
                <a:lnTo>
                  <a:pt x="346418" y="99078"/>
                </a:lnTo>
                <a:lnTo>
                  <a:pt x="344479" y="100436"/>
                </a:lnTo>
                <a:lnTo>
                  <a:pt x="342305" y="101336"/>
                </a:lnTo>
                <a:lnTo>
                  <a:pt x="339896" y="101779"/>
                </a:lnTo>
                <a:lnTo>
                  <a:pt x="337486" y="102222"/>
                </a:lnTo>
                <a:lnTo>
                  <a:pt x="333290" y="102443"/>
                </a:lnTo>
                <a:lnTo>
                  <a:pt x="297896" y="102443"/>
                </a:lnTo>
                <a:lnTo>
                  <a:pt x="302858" y="97552"/>
                </a:lnTo>
                <a:lnTo>
                  <a:pt x="311520" y="88424"/>
                </a:lnTo>
                <a:lnTo>
                  <a:pt x="323736" y="75192"/>
                </a:lnTo>
                <a:lnTo>
                  <a:pt x="330620" y="67194"/>
                </a:lnTo>
                <a:lnTo>
                  <a:pt x="338167" y="56733"/>
                </a:lnTo>
                <a:lnTo>
                  <a:pt x="343676" y="46693"/>
                </a:lnTo>
                <a:lnTo>
                  <a:pt x="346334" y="40988"/>
                </a:lnTo>
                <a:lnTo>
                  <a:pt x="347664" y="35283"/>
                </a:lnTo>
                <a:lnTo>
                  <a:pt x="347664" y="21602"/>
                </a:lnTo>
                <a:lnTo>
                  <a:pt x="344603" y="14678"/>
                </a:lnTo>
                <a:lnTo>
                  <a:pt x="338483" y="8806"/>
                </a:lnTo>
                <a:lnTo>
                  <a:pt x="332363" y="2935"/>
                </a:lnTo>
                <a:lnTo>
                  <a:pt x="324733" y="0"/>
                </a:lnTo>
                <a:lnTo>
                  <a:pt x="307008" y="0"/>
                </a:lnTo>
                <a:lnTo>
                  <a:pt x="299849" y="2741"/>
                </a:lnTo>
                <a:lnTo>
                  <a:pt x="294116" y="8225"/>
                </a:lnTo>
                <a:lnTo>
                  <a:pt x="287045" y="18465"/>
                </a:lnTo>
                <a:lnTo>
                  <a:pt x="283440" y="31821"/>
                </a:lnTo>
                <a:lnTo>
                  <a:pt x="286514" y="31821"/>
                </a:lnTo>
                <a:lnTo>
                  <a:pt x="288619" y="25562"/>
                </a:lnTo>
                <a:lnTo>
                  <a:pt x="291873" y="20812"/>
                </a:lnTo>
                <a:lnTo>
                  <a:pt x="296276" y="17572"/>
                </a:lnTo>
                <a:lnTo>
                  <a:pt x="300680" y="14332"/>
                </a:lnTo>
                <a:lnTo>
                  <a:pt x="305651" y="12711"/>
                </a:lnTo>
                <a:lnTo>
                  <a:pt x="317283" y="12711"/>
                </a:lnTo>
                <a:lnTo>
                  <a:pt x="322517" y="15010"/>
                </a:lnTo>
                <a:lnTo>
                  <a:pt x="326893" y="19608"/>
                </a:lnTo>
                <a:lnTo>
                  <a:pt x="331268" y="24205"/>
                </a:lnTo>
                <a:lnTo>
                  <a:pt x="333456" y="30076"/>
                </a:lnTo>
                <a:lnTo>
                  <a:pt x="333456" y="37222"/>
                </a:lnTo>
                <a:lnTo>
                  <a:pt x="332793" y="43994"/>
                </a:lnTo>
                <a:lnTo>
                  <a:pt x="328891" y="55678"/>
                </a:lnTo>
                <a:lnTo>
                  <a:pt x="321492" y="68213"/>
                </a:lnTo>
                <a:lnTo>
                  <a:pt x="317364" y="73706"/>
                </a:lnTo>
                <a:lnTo>
                  <a:pt x="310397" y="81946"/>
                </a:lnTo>
                <a:lnTo>
                  <a:pt x="301880" y="91061"/>
                </a:lnTo>
                <a:lnTo>
                  <a:pt x="291815" y="101051"/>
                </a:lnTo>
                <a:close/>
              </a:path>
              <a:path w="354559" h="143322">
                <a:moveTo>
                  <a:pt x="220767" y="55223"/>
                </a:moveTo>
                <a:lnTo>
                  <a:pt x="224326" y="53313"/>
                </a:lnTo>
                <a:lnTo>
                  <a:pt x="226735" y="52426"/>
                </a:lnTo>
                <a:lnTo>
                  <a:pt x="229145" y="51540"/>
                </a:lnTo>
                <a:lnTo>
                  <a:pt x="231401" y="51097"/>
                </a:lnTo>
                <a:lnTo>
                  <a:pt x="240430" y="51097"/>
                </a:lnTo>
                <a:lnTo>
                  <a:pt x="245775" y="54558"/>
                </a:lnTo>
                <a:lnTo>
                  <a:pt x="249541" y="61482"/>
                </a:lnTo>
                <a:lnTo>
                  <a:pt x="253308" y="68406"/>
                </a:lnTo>
                <a:lnTo>
                  <a:pt x="255191" y="76604"/>
                </a:lnTo>
                <a:lnTo>
                  <a:pt x="255191" y="94495"/>
                </a:lnTo>
                <a:lnTo>
                  <a:pt x="253294" y="100976"/>
                </a:lnTo>
                <a:lnTo>
                  <a:pt x="249500" y="105518"/>
                </a:lnTo>
                <a:lnTo>
                  <a:pt x="245706" y="110060"/>
                </a:lnTo>
                <a:lnTo>
                  <a:pt x="241400" y="112331"/>
                </a:lnTo>
                <a:lnTo>
                  <a:pt x="232537" y="112331"/>
                </a:lnTo>
                <a:lnTo>
                  <a:pt x="229103" y="111029"/>
                </a:lnTo>
                <a:lnTo>
                  <a:pt x="226278" y="108426"/>
                </a:lnTo>
                <a:lnTo>
                  <a:pt x="222401" y="104770"/>
                </a:lnTo>
                <a:lnTo>
                  <a:pt x="219479" y="99826"/>
                </a:lnTo>
                <a:lnTo>
                  <a:pt x="219936" y="114436"/>
                </a:lnTo>
                <a:lnTo>
                  <a:pt x="226472" y="116983"/>
                </a:lnTo>
                <a:lnTo>
                  <a:pt x="234171" y="116983"/>
                </a:lnTo>
                <a:lnTo>
                  <a:pt x="239820" y="116563"/>
                </a:lnTo>
                <a:lnTo>
                  <a:pt x="251759" y="112129"/>
                </a:lnTo>
                <a:lnTo>
                  <a:pt x="261423" y="102859"/>
                </a:lnTo>
                <a:lnTo>
                  <a:pt x="268107" y="89775"/>
                </a:lnTo>
                <a:lnTo>
                  <a:pt x="269980" y="77103"/>
                </a:lnTo>
                <a:lnTo>
                  <a:pt x="269980" y="67354"/>
                </a:lnTo>
                <a:lnTo>
                  <a:pt x="267155" y="59378"/>
                </a:lnTo>
                <a:lnTo>
                  <a:pt x="261505" y="53174"/>
                </a:lnTo>
                <a:lnTo>
                  <a:pt x="255856" y="46970"/>
                </a:lnTo>
                <a:lnTo>
                  <a:pt x="249181" y="43868"/>
                </a:lnTo>
                <a:lnTo>
                  <a:pt x="233451" y="43868"/>
                </a:lnTo>
                <a:lnTo>
                  <a:pt x="225447" y="46610"/>
                </a:lnTo>
                <a:lnTo>
                  <a:pt x="217471" y="52094"/>
                </a:lnTo>
                <a:lnTo>
                  <a:pt x="216059" y="58159"/>
                </a:lnTo>
                <a:lnTo>
                  <a:pt x="220767" y="55223"/>
                </a:lnTo>
                <a:close/>
              </a:path>
              <a:path w="354559" h="143322">
                <a:moveTo>
                  <a:pt x="75080" y="113300"/>
                </a:moveTo>
                <a:lnTo>
                  <a:pt x="76686" y="114906"/>
                </a:lnTo>
                <a:lnTo>
                  <a:pt x="78292" y="116513"/>
                </a:lnTo>
                <a:lnTo>
                  <a:pt x="80453" y="117316"/>
                </a:lnTo>
                <a:lnTo>
                  <a:pt x="84275" y="117316"/>
                </a:lnTo>
                <a:lnTo>
                  <a:pt x="86324" y="116568"/>
                </a:lnTo>
                <a:lnTo>
                  <a:pt x="88374" y="115460"/>
                </a:lnTo>
                <a:lnTo>
                  <a:pt x="90700" y="114906"/>
                </a:lnTo>
                <a:lnTo>
                  <a:pt x="91974" y="116374"/>
                </a:lnTo>
                <a:lnTo>
                  <a:pt x="92223" y="118313"/>
                </a:lnTo>
                <a:lnTo>
                  <a:pt x="92223" y="122744"/>
                </a:lnTo>
                <a:lnTo>
                  <a:pt x="90659" y="126940"/>
                </a:lnTo>
                <a:lnTo>
                  <a:pt x="87529" y="130900"/>
                </a:lnTo>
                <a:lnTo>
                  <a:pt x="84400" y="134861"/>
                </a:lnTo>
                <a:lnTo>
                  <a:pt x="79982" y="137783"/>
                </a:lnTo>
                <a:lnTo>
                  <a:pt x="74277" y="139666"/>
                </a:lnTo>
                <a:lnTo>
                  <a:pt x="74277" y="143322"/>
                </a:lnTo>
                <a:lnTo>
                  <a:pt x="82862" y="140497"/>
                </a:lnTo>
                <a:lnTo>
                  <a:pt x="89135" y="136633"/>
                </a:lnTo>
                <a:lnTo>
                  <a:pt x="93095" y="131731"/>
                </a:lnTo>
                <a:lnTo>
                  <a:pt x="97056" y="126829"/>
                </a:lnTo>
                <a:lnTo>
                  <a:pt x="99036" y="121525"/>
                </a:lnTo>
                <a:lnTo>
                  <a:pt x="99036" y="110558"/>
                </a:lnTo>
                <a:lnTo>
                  <a:pt x="97610" y="106335"/>
                </a:lnTo>
                <a:lnTo>
                  <a:pt x="94758" y="103150"/>
                </a:lnTo>
                <a:lnTo>
                  <a:pt x="91905" y="99965"/>
                </a:lnTo>
                <a:lnTo>
                  <a:pt x="88650" y="98372"/>
                </a:lnTo>
                <a:lnTo>
                  <a:pt x="82003" y="98372"/>
                </a:lnTo>
                <a:lnTo>
                  <a:pt x="79470" y="99342"/>
                </a:lnTo>
                <a:lnTo>
                  <a:pt x="77393" y="101281"/>
                </a:lnTo>
                <a:lnTo>
                  <a:pt x="75315" y="103219"/>
                </a:lnTo>
                <a:lnTo>
                  <a:pt x="74277" y="105545"/>
                </a:lnTo>
                <a:lnTo>
                  <a:pt x="74277" y="111084"/>
                </a:lnTo>
                <a:lnTo>
                  <a:pt x="75080" y="113300"/>
                </a:lnTo>
                <a:close/>
              </a:path>
              <a:path w="354559" h="143322">
                <a:moveTo>
                  <a:pt x="35892" y="111334"/>
                </a:moveTo>
                <a:lnTo>
                  <a:pt x="34231" y="110503"/>
                </a:lnTo>
                <a:lnTo>
                  <a:pt x="32569" y="109672"/>
                </a:lnTo>
                <a:lnTo>
                  <a:pt x="31475" y="108481"/>
                </a:lnTo>
                <a:lnTo>
                  <a:pt x="30949" y="106930"/>
                </a:lnTo>
                <a:lnTo>
                  <a:pt x="30423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8" y="0"/>
                </a:ln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1" y="14623"/>
                </a:lnTo>
                <a:lnTo>
                  <a:pt x="15232" y="16755"/>
                </a:lnTo>
                <a:lnTo>
                  <a:pt x="15620" y="18527"/>
                </a:lnTo>
                <a:lnTo>
                  <a:pt x="16173" y="20854"/>
                </a:lnTo>
                <a:lnTo>
                  <a:pt x="16451" y="26116"/>
                </a:lnTo>
                <a:lnTo>
                  <a:pt x="16451" y="101890"/>
                </a:lnTo>
                <a:lnTo>
                  <a:pt x="16146" y="105947"/>
                </a:lnTo>
                <a:lnTo>
                  <a:pt x="13847" y="109741"/>
                </a:lnTo>
                <a:lnTo>
                  <a:pt x="10746" y="111347"/>
                </a:lnTo>
                <a:lnTo>
                  <a:pt x="7311" y="111804"/>
                </a:lnTo>
                <a:lnTo>
                  <a:pt x="1994" y="111915"/>
                </a:lnTo>
                <a:lnTo>
                  <a:pt x="1994" y="114990"/>
                </a:lnTo>
                <a:lnTo>
                  <a:pt x="44367" y="114990"/>
                </a:lnTo>
                <a:lnTo>
                  <a:pt x="44367" y="111915"/>
                </a:lnTo>
                <a:lnTo>
                  <a:pt x="39271" y="111804"/>
                </a:lnTo>
                <a:lnTo>
                  <a:pt x="35892" y="111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032255" y="2961468"/>
            <a:ext cx="122030" cy="99409"/>
          </a:xfrm>
          <a:custGeom>
            <a:avLst/>
            <a:gdLst/>
            <a:ahLst/>
            <a:cxnLst/>
            <a:rect l="l" t="t" r="r" b="b"/>
            <a:pathLst>
              <a:path w="134233" h="112663">
                <a:moveTo>
                  <a:pt x="39021" y="108924"/>
                </a:moveTo>
                <a:lnTo>
                  <a:pt x="34867" y="106598"/>
                </a:lnTo>
                <a:lnTo>
                  <a:pt x="32430" y="102194"/>
                </a:lnTo>
                <a:lnTo>
                  <a:pt x="32070" y="98428"/>
                </a:lnTo>
                <a:lnTo>
                  <a:pt x="32070" y="13182"/>
                </a:lnTo>
                <a:lnTo>
                  <a:pt x="32762" y="8917"/>
                </a:lnTo>
                <a:lnTo>
                  <a:pt x="34147" y="7145"/>
                </a:lnTo>
                <a:lnTo>
                  <a:pt x="36252" y="4431"/>
                </a:lnTo>
                <a:lnTo>
                  <a:pt x="39603" y="3073"/>
                </a:lnTo>
                <a:lnTo>
                  <a:pt x="48271" y="3073"/>
                </a:lnTo>
                <a:lnTo>
                  <a:pt x="48271" y="0"/>
                </a:lnTo>
                <a:lnTo>
                  <a:pt x="0" y="0"/>
                </a:lnTo>
                <a:lnTo>
                  <a:pt x="0" y="3073"/>
                </a:lnTo>
                <a:lnTo>
                  <a:pt x="6646" y="3073"/>
                </a:lnTo>
                <a:lnTo>
                  <a:pt x="9194" y="3738"/>
                </a:lnTo>
                <a:lnTo>
                  <a:pt x="13348" y="6065"/>
                </a:lnTo>
                <a:lnTo>
                  <a:pt x="15758" y="10468"/>
                </a:lnTo>
                <a:lnTo>
                  <a:pt x="16118" y="14235"/>
                </a:lnTo>
                <a:lnTo>
                  <a:pt x="16118" y="99480"/>
                </a:lnTo>
                <a:lnTo>
                  <a:pt x="15453" y="103745"/>
                </a:lnTo>
                <a:lnTo>
                  <a:pt x="14124" y="105518"/>
                </a:lnTo>
                <a:lnTo>
                  <a:pt x="12019" y="108232"/>
                </a:lnTo>
                <a:lnTo>
                  <a:pt x="864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48271" y="112663"/>
                </a:lnTo>
                <a:lnTo>
                  <a:pt x="48271" y="109589"/>
                </a:lnTo>
                <a:lnTo>
                  <a:pt x="41541" y="109589"/>
                </a:lnTo>
                <a:lnTo>
                  <a:pt x="39021" y="108924"/>
                </a:lnTo>
                <a:close/>
              </a:path>
              <a:path w="134233" h="112663">
                <a:moveTo>
                  <a:pt x="73831" y="34314"/>
                </a:moveTo>
                <a:lnTo>
                  <a:pt x="50900" y="43619"/>
                </a:lnTo>
                <a:lnTo>
                  <a:pt x="52146" y="46610"/>
                </a:lnTo>
                <a:lnTo>
                  <a:pt x="54306" y="45779"/>
                </a:lnTo>
                <a:lnTo>
                  <a:pt x="56162" y="45364"/>
                </a:lnTo>
                <a:lnTo>
                  <a:pt x="59152" y="45364"/>
                </a:lnTo>
                <a:lnTo>
                  <a:pt x="61161" y="46444"/>
                </a:lnTo>
                <a:lnTo>
                  <a:pt x="62656" y="48521"/>
                </a:lnTo>
                <a:lnTo>
                  <a:pt x="63071" y="50515"/>
                </a:lnTo>
                <a:lnTo>
                  <a:pt x="63487" y="52509"/>
                </a:lnTo>
                <a:lnTo>
                  <a:pt x="63695" y="58076"/>
                </a:lnTo>
                <a:lnTo>
                  <a:pt x="63695" y="101004"/>
                </a:lnTo>
                <a:lnTo>
                  <a:pt x="63016" y="104756"/>
                </a:lnTo>
                <a:lnTo>
                  <a:pt x="61659" y="106723"/>
                </a:lnTo>
                <a:lnTo>
                  <a:pt x="60302" y="108689"/>
                </a:lnTo>
                <a:lnTo>
                  <a:pt x="57685" y="109672"/>
                </a:lnTo>
                <a:lnTo>
                  <a:pt x="52146" y="109672"/>
                </a:lnTo>
                <a:lnTo>
                  <a:pt x="52146" y="112663"/>
                </a:lnTo>
                <a:lnTo>
                  <a:pt x="89783" y="112663"/>
                </a:lnTo>
                <a:lnTo>
                  <a:pt x="89783" y="109672"/>
                </a:lnTo>
                <a:lnTo>
                  <a:pt x="85629" y="109672"/>
                </a:lnTo>
                <a:lnTo>
                  <a:pt x="82873" y="109298"/>
                </a:lnTo>
                <a:lnTo>
                  <a:pt x="81516" y="108550"/>
                </a:lnTo>
                <a:lnTo>
                  <a:pt x="79093" y="106625"/>
                </a:lnTo>
                <a:lnTo>
                  <a:pt x="78317" y="105019"/>
                </a:lnTo>
                <a:lnTo>
                  <a:pt x="77708" y="103801"/>
                </a:lnTo>
                <a:lnTo>
                  <a:pt x="77404" y="100616"/>
                </a:lnTo>
                <a:lnTo>
                  <a:pt x="77404" y="55334"/>
                </a:lnTo>
                <a:lnTo>
                  <a:pt x="83939" y="48133"/>
                </a:lnTo>
                <a:lnTo>
                  <a:pt x="90503" y="44533"/>
                </a:lnTo>
                <a:lnTo>
                  <a:pt x="101360" y="44533"/>
                </a:lnTo>
                <a:lnTo>
                  <a:pt x="104392" y="46098"/>
                </a:lnTo>
                <a:lnTo>
                  <a:pt x="106192" y="49227"/>
                </a:lnTo>
                <a:lnTo>
                  <a:pt x="107992" y="52357"/>
                </a:lnTo>
                <a:lnTo>
                  <a:pt x="108892" y="57384"/>
                </a:lnTo>
                <a:lnTo>
                  <a:pt x="108892" y="99840"/>
                </a:lnTo>
                <a:lnTo>
                  <a:pt x="108781" y="102443"/>
                </a:lnTo>
                <a:lnTo>
                  <a:pt x="108560" y="103274"/>
                </a:lnTo>
                <a:lnTo>
                  <a:pt x="108006" y="105379"/>
                </a:lnTo>
                <a:lnTo>
                  <a:pt x="107023" y="106972"/>
                </a:lnTo>
                <a:lnTo>
                  <a:pt x="105610" y="108052"/>
                </a:lnTo>
                <a:lnTo>
                  <a:pt x="104198" y="109132"/>
                </a:lnTo>
                <a:lnTo>
                  <a:pt x="101719" y="109672"/>
                </a:lnTo>
                <a:lnTo>
                  <a:pt x="96596" y="109672"/>
                </a:lnTo>
                <a:lnTo>
                  <a:pt x="96596" y="112663"/>
                </a:lnTo>
                <a:lnTo>
                  <a:pt x="134233" y="112663"/>
                </a:lnTo>
                <a:lnTo>
                  <a:pt x="134233" y="109672"/>
                </a:lnTo>
                <a:lnTo>
                  <a:pt x="130577" y="109672"/>
                </a:lnTo>
                <a:lnTo>
                  <a:pt x="128071" y="109284"/>
                </a:lnTo>
                <a:lnTo>
                  <a:pt x="126714" y="108509"/>
                </a:lnTo>
                <a:lnTo>
                  <a:pt x="124373" y="106653"/>
                </a:lnTo>
                <a:lnTo>
                  <a:pt x="123764" y="105269"/>
                </a:lnTo>
                <a:lnTo>
                  <a:pt x="122989" y="103551"/>
                </a:lnTo>
                <a:lnTo>
                  <a:pt x="122601" y="100283"/>
                </a:lnTo>
                <a:lnTo>
                  <a:pt x="122601" y="56110"/>
                </a:lnTo>
                <a:lnTo>
                  <a:pt x="121992" y="51014"/>
                </a:lnTo>
                <a:lnTo>
                  <a:pt x="120773" y="47690"/>
                </a:lnTo>
                <a:lnTo>
                  <a:pt x="119001" y="42927"/>
                </a:lnTo>
                <a:lnTo>
                  <a:pt x="116619" y="39506"/>
                </a:lnTo>
                <a:lnTo>
                  <a:pt x="113628" y="37429"/>
                </a:lnTo>
                <a:lnTo>
                  <a:pt x="110637" y="35352"/>
                </a:lnTo>
                <a:lnTo>
                  <a:pt x="107065" y="34314"/>
                </a:lnTo>
                <a:lnTo>
                  <a:pt x="102911" y="34314"/>
                </a:lnTo>
                <a:lnTo>
                  <a:pt x="99041" y="34717"/>
                </a:lnTo>
                <a:lnTo>
                  <a:pt x="88443" y="39719"/>
                </a:lnTo>
                <a:lnTo>
                  <a:pt x="77404" y="50432"/>
                </a:lnTo>
                <a:lnTo>
                  <a:pt x="77404" y="34314"/>
                </a:lnTo>
                <a:lnTo>
                  <a:pt x="73831" y="34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58819" y="2971658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0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7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2" y="18985"/>
                </a:lnTo>
                <a:lnTo>
                  <a:pt x="9347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3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220786" y="2991724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5" y="7627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207580" y="2991672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90" y="30991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3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2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270790" y="2991745"/>
            <a:ext cx="51511" cy="69131"/>
          </a:xfrm>
          <a:custGeom>
            <a:avLst/>
            <a:gdLst/>
            <a:ahLst/>
            <a:cxnLst/>
            <a:rect l="l" t="t" r="r" b="b"/>
            <a:pathLst>
              <a:path w="56662" h="78349">
                <a:moveTo>
                  <a:pt x="23014" y="0"/>
                </a:moveTo>
                <a:lnTo>
                  <a:pt x="0" y="9305"/>
                </a:lnTo>
                <a:lnTo>
                  <a:pt x="830" y="12296"/>
                </a:lnTo>
                <a:lnTo>
                  <a:pt x="2990" y="11465"/>
                </a:lnTo>
                <a:lnTo>
                  <a:pt x="4929" y="11050"/>
                </a:lnTo>
                <a:lnTo>
                  <a:pt x="8086" y="11050"/>
                </a:lnTo>
                <a:lnTo>
                  <a:pt x="10260" y="12213"/>
                </a:lnTo>
                <a:lnTo>
                  <a:pt x="11894" y="14221"/>
                </a:lnTo>
                <a:lnTo>
                  <a:pt x="12254" y="15911"/>
                </a:lnTo>
                <a:lnTo>
                  <a:pt x="12614" y="17600"/>
                </a:lnTo>
                <a:lnTo>
                  <a:pt x="12795" y="22876"/>
                </a:lnTo>
                <a:lnTo>
                  <a:pt x="12795" y="65665"/>
                </a:lnTo>
                <a:lnTo>
                  <a:pt x="12656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6" y="72644"/>
                </a:lnTo>
                <a:lnTo>
                  <a:pt x="9471" y="73530"/>
                </a:lnTo>
                <a:lnTo>
                  <a:pt x="7588" y="74748"/>
                </a:lnTo>
                <a:lnTo>
                  <a:pt x="4707" y="75358"/>
                </a:lnTo>
                <a:lnTo>
                  <a:pt x="830" y="75358"/>
                </a:lnTo>
                <a:lnTo>
                  <a:pt x="830" y="78349"/>
                </a:lnTo>
                <a:lnTo>
                  <a:pt x="39797" y="78349"/>
                </a:lnTo>
                <a:lnTo>
                  <a:pt x="39797" y="75358"/>
                </a:lnTo>
                <a:lnTo>
                  <a:pt x="36363" y="75358"/>
                </a:lnTo>
                <a:lnTo>
                  <a:pt x="33732" y="74860"/>
                </a:lnTo>
                <a:lnTo>
                  <a:pt x="31904" y="73863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2" y="70124"/>
                </a:lnTo>
                <a:lnTo>
                  <a:pt x="27029" y="67963"/>
                </a:lnTo>
                <a:lnTo>
                  <a:pt x="26503" y="64778"/>
                </a:lnTo>
                <a:lnTo>
                  <a:pt x="26503" y="24094"/>
                </a:lnTo>
                <a:lnTo>
                  <a:pt x="29162" y="18888"/>
                </a:lnTo>
                <a:lnTo>
                  <a:pt x="31737" y="15149"/>
                </a:lnTo>
                <a:lnTo>
                  <a:pt x="34230" y="12878"/>
                </a:lnTo>
                <a:lnTo>
                  <a:pt x="36473" y="11216"/>
                </a:lnTo>
                <a:lnTo>
                  <a:pt x="38633" y="11216"/>
                </a:lnTo>
                <a:lnTo>
                  <a:pt x="40420" y="12171"/>
                </a:lnTo>
                <a:lnTo>
                  <a:pt x="42829" y="14083"/>
                </a:lnTo>
                <a:lnTo>
                  <a:pt x="45239" y="15993"/>
                </a:lnTo>
                <a:lnTo>
                  <a:pt x="47413" y="16949"/>
                </a:lnTo>
                <a:lnTo>
                  <a:pt x="51345" y="16949"/>
                </a:lnTo>
                <a:lnTo>
                  <a:pt x="53062" y="16201"/>
                </a:lnTo>
                <a:lnTo>
                  <a:pt x="54502" y="14706"/>
                </a:lnTo>
                <a:lnTo>
                  <a:pt x="55943" y="13210"/>
                </a:lnTo>
                <a:lnTo>
                  <a:pt x="56662" y="11382"/>
                </a:lnTo>
                <a:lnTo>
                  <a:pt x="56662" y="6785"/>
                </a:lnTo>
                <a:lnTo>
                  <a:pt x="55666" y="4639"/>
                </a:lnTo>
                <a:lnTo>
                  <a:pt x="53672" y="2783"/>
                </a:lnTo>
                <a:lnTo>
                  <a:pt x="51678" y="927"/>
                </a:lnTo>
                <a:lnTo>
                  <a:pt x="49157" y="0"/>
                </a:lnTo>
                <a:lnTo>
                  <a:pt x="45627" y="9"/>
                </a:lnTo>
                <a:lnTo>
                  <a:pt x="35946" y="4487"/>
                </a:lnTo>
                <a:lnTo>
                  <a:pt x="26503" y="17115"/>
                </a:lnTo>
                <a:lnTo>
                  <a:pt x="26503" y="0"/>
                </a:lnTo>
                <a:lnTo>
                  <a:pt x="23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37973" y="2991724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5" y="7627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24767" y="2991672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90" y="30991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5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3" y="5899"/>
                </a:lnTo>
                <a:lnTo>
                  <a:pt x="36348" y="6785"/>
                </a:lnTo>
                <a:lnTo>
                  <a:pt x="39091" y="8557"/>
                </a:lnTo>
                <a:lnTo>
                  <a:pt x="41833" y="10330"/>
                </a:lnTo>
                <a:lnTo>
                  <a:pt x="43896" y="12767"/>
                </a:lnTo>
                <a:lnTo>
                  <a:pt x="45281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6" y="14831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4" y="71412"/>
                </a:lnTo>
                <a:lnTo>
                  <a:pt x="59848" y="65180"/>
                </a:lnTo>
                <a:lnTo>
                  <a:pt x="63227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96893" y="2991745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3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5" y="44783"/>
                </a:lnTo>
                <a:lnTo>
                  <a:pt x="27556" y="48771"/>
                </a:lnTo>
                <a:lnTo>
                  <a:pt x="32915" y="52067"/>
                </a:lnTo>
                <a:lnTo>
                  <a:pt x="35601" y="54670"/>
                </a:lnTo>
                <a:lnTo>
                  <a:pt x="38288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7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40" y="73807"/>
                </a:lnTo>
                <a:lnTo>
                  <a:pt x="11964" y="69874"/>
                </a:lnTo>
                <a:lnTo>
                  <a:pt x="7588" y="65942"/>
                </a:lnTo>
                <a:lnTo>
                  <a:pt x="4625" y="60098"/>
                </a:lnTo>
                <a:lnTo>
                  <a:pt x="3074" y="52344"/>
                </a:lnTo>
                <a:lnTo>
                  <a:pt x="332" y="52344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4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6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2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1" y="44616"/>
                </a:lnTo>
                <a:lnTo>
                  <a:pt x="35061" y="35893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5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1" y="4902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3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3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54131" y="2971658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1" y="92723"/>
                </a:lnTo>
                <a:lnTo>
                  <a:pt x="29286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5" y="85107"/>
                </a:lnTo>
                <a:lnTo>
                  <a:pt x="25755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5" y="25008"/>
                </a:lnTo>
                <a:lnTo>
                  <a:pt x="25755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2" y="18985"/>
                </a:lnTo>
                <a:lnTo>
                  <a:pt x="9347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3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540393" y="2991672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70" y="67215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89" y="30991"/>
                </a:lnTo>
                <a:lnTo>
                  <a:pt x="64389" y="21574"/>
                </a:lnTo>
                <a:lnTo>
                  <a:pt x="61647" y="14055"/>
                </a:lnTo>
                <a:lnTo>
                  <a:pt x="56164" y="8433"/>
                </a:lnTo>
                <a:lnTo>
                  <a:pt x="50680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89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7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04661" y="2993725"/>
            <a:ext cx="73415" cy="67151"/>
          </a:xfrm>
          <a:custGeom>
            <a:avLst/>
            <a:gdLst/>
            <a:ahLst/>
            <a:cxnLst/>
            <a:rect l="l" t="t" r="r" b="b"/>
            <a:pathLst>
              <a:path w="80757" h="76105">
                <a:moveTo>
                  <a:pt x="52259" y="67105"/>
                </a:moveTo>
                <a:lnTo>
                  <a:pt x="52259" y="69653"/>
                </a:lnTo>
                <a:lnTo>
                  <a:pt x="50681" y="71453"/>
                </a:lnTo>
                <a:lnTo>
                  <a:pt x="49296" y="72561"/>
                </a:lnTo>
                <a:lnTo>
                  <a:pt x="47357" y="73115"/>
                </a:lnTo>
                <a:lnTo>
                  <a:pt x="44865" y="73115"/>
                </a:lnTo>
                <a:lnTo>
                  <a:pt x="44865" y="76105"/>
                </a:lnTo>
                <a:lnTo>
                  <a:pt x="80757" y="76105"/>
                </a:lnTo>
                <a:lnTo>
                  <a:pt x="80757" y="73115"/>
                </a:lnTo>
                <a:lnTo>
                  <a:pt x="77600" y="72948"/>
                </a:lnTo>
                <a:lnTo>
                  <a:pt x="75024" y="72187"/>
                </a:lnTo>
                <a:lnTo>
                  <a:pt x="73030" y="70830"/>
                </a:lnTo>
                <a:lnTo>
                  <a:pt x="71036" y="69472"/>
                </a:lnTo>
                <a:lnTo>
                  <a:pt x="67712" y="65443"/>
                </a:lnTo>
                <a:lnTo>
                  <a:pt x="63060" y="58741"/>
                </a:lnTo>
                <a:lnTo>
                  <a:pt x="44117" y="31489"/>
                </a:lnTo>
                <a:lnTo>
                  <a:pt x="54503" y="17613"/>
                </a:lnTo>
                <a:lnTo>
                  <a:pt x="59211" y="11299"/>
                </a:lnTo>
                <a:lnTo>
                  <a:pt x="62922" y="7200"/>
                </a:lnTo>
                <a:lnTo>
                  <a:pt x="65636" y="5317"/>
                </a:lnTo>
                <a:lnTo>
                  <a:pt x="67630" y="3987"/>
                </a:lnTo>
                <a:lnTo>
                  <a:pt x="69984" y="3240"/>
                </a:lnTo>
                <a:lnTo>
                  <a:pt x="72698" y="3074"/>
                </a:lnTo>
                <a:lnTo>
                  <a:pt x="72698" y="0"/>
                </a:lnTo>
                <a:lnTo>
                  <a:pt x="46942" y="0"/>
                </a:lnTo>
                <a:lnTo>
                  <a:pt x="46942" y="3074"/>
                </a:lnTo>
                <a:lnTo>
                  <a:pt x="49047" y="3074"/>
                </a:lnTo>
                <a:lnTo>
                  <a:pt x="50570" y="3475"/>
                </a:lnTo>
                <a:lnTo>
                  <a:pt x="52453" y="5082"/>
                </a:lnTo>
                <a:lnTo>
                  <a:pt x="52924" y="7228"/>
                </a:lnTo>
                <a:lnTo>
                  <a:pt x="52924" y="8668"/>
                </a:lnTo>
                <a:lnTo>
                  <a:pt x="50929" y="12130"/>
                </a:lnTo>
                <a:lnTo>
                  <a:pt x="46942" y="17613"/>
                </a:lnTo>
                <a:lnTo>
                  <a:pt x="40710" y="26254"/>
                </a:lnTo>
                <a:lnTo>
                  <a:pt x="35310" y="17613"/>
                </a:lnTo>
                <a:lnTo>
                  <a:pt x="34092" y="15730"/>
                </a:lnTo>
                <a:lnTo>
                  <a:pt x="33178" y="14345"/>
                </a:lnTo>
                <a:lnTo>
                  <a:pt x="32568" y="13459"/>
                </a:lnTo>
                <a:lnTo>
                  <a:pt x="30630" y="10690"/>
                </a:lnTo>
                <a:lnTo>
                  <a:pt x="29661" y="8640"/>
                </a:lnTo>
                <a:lnTo>
                  <a:pt x="29661" y="7311"/>
                </a:lnTo>
                <a:lnTo>
                  <a:pt x="30117" y="5012"/>
                </a:lnTo>
                <a:lnTo>
                  <a:pt x="31945" y="3461"/>
                </a:lnTo>
                <a:lnTo>
                  <a:pt x="33538" y="3074"/>
                </a:lnTo>
                <a:lnTo>
                  <a:pt x="35808" y="3074"/>
                </a:lnTo>
                <a:lnTo>
                  <a:pt x="35808" y="0"/>
                </a:lnTo>
                <a:lnTo>
                  <a:pt x="0" y="0"/>
                </a:lnTo>
                <a:lnTo>
                  <a:pt x="0" y="3074"/>
                </a:lnTo>
                <a:lnTo>
                  <a:pt x="3378" y="3074"/>
                </a:lnTo>
                <a:lnTo>
                  <a:pt x="6189" y="3835"/>
                </a:lnTo>
                <a:lnTo>
                  <a:pt x="8432" y="5358"/>
                </a:lnTo>
                <a:lnTo>
                  <a:pt x="10676" y="6882"/>
                </a:lnTo>
                <a:lnTo>
                  <a:pt x="13847" y="10634"/>
                </a:lnTo>
                <a:lnTo>
                  <a:pt x="17946" y="16616"/>
                </a:lnTo>
                <a:lnTo>
                  <a:pt x="32402" y="37554"/>
                </a:lnTo>
                <a:lnTo>
                  <a:pt x="16450" y="58741"/>
                </a:lnTo>
                <a:lnTo>
                  <a:pt x="11464" y="65332"/>
                </a:lnTo>
                <a:lnTo>
                  <a:pt x="7920" y="69431"/>
                </a:lnTo>
                <a:lnTo>
                  <a:pt x="5815" y="71037"/>
                </a:lnTo>
                <a:lnTo>
                  <a:pt x="4320" y="72145"/>
                </a:lnTo>
                <a:lnTo>
                  <a:pt x="2575" y="72838"/>
                </a:lnTo>
                <a:lnTo>
                  <a:pt x="581" y="73115"/>
                </a:lnTo>
                <a:lnTo>
                  <a:pt x="581" y="76105"/>
                </a:lnTo>
                <a:lnTo>
                  <a:pt x="25423" y="76105"/>
                </a:lnTo>
                <a:lnTo>
                  <a:pt x="25423" y="73115"/>
                </a:lnTo>
                <a:lnTo>
                  <a:pt x="22930" y="73004"/>
                </a:lnTo>
                <a:lnTo>
                  <a:pt x="21061" y="72408"/>
                </a:lnTo>
                <a:lnTo>
                  <a:pt x="19815" y="71328"/>
                </a:lnTo>
                <a:lnTo>
                  <a:pt x="17946" y="69043"/>
                </a:lnTo>
                <a:lnTo>
                  <a:pt x="17946" y="66772"/>
                </a:lnTo>
                <a:lnTo>
                  <a:pt x="19829" y="63781"/>
                </a:lnTo>
                <a:lnTo>
                  <a:pt x="23595" y="58741"/>
                </a:lnTo>
                <a:lnTo>
                  <a:pt x="35808" y="42456"/>
                </a:lnTo>
                <a:lnTo>
                  <a:pt x="46942" y="58741"/>
                </a:lnTo>
                <a:lnTo>
                  <a:pt x="50487" y="63892"/>
                </a:lnTo>
                <a:lnTo>
                  <a:pt x="52259" y="67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81779" y="3042549"/>
            <a:ext cx="27065" cy="67445"/>
          </a:xfrm>
          <a:custGeom>
            <a:avLst/>
            <a:gdLst/>
            <a:ahLst/>
            <a:cxnLst/>
            <a:rect l="l" t="t" r="r" b="b"/>
            <a:pathLst>
              <a:path w="29771" h="76438">
                <a:moveTo>
                  <a:pt x="27002" y="0"/>
                </a:moveTo>
                <a:lnTo>
                  <a:pt x="27002" y="16367"/>
                </a:lnTo>
                <a:lnTo>
                  <a:pt x="29771" y="18860"/>
                </a:lnTo>
                <a:lnTo>
                  <a:pt x="28525" y="9194"/>
                </a:lnTo>
                <a:lnTo>
                  <a:pt x="27750" y="5982"/>
                </a:lnTo>
                <a:lnTo>
                  <a:pt x="27251" y="4043"/>
                </a:lnTo>
                <a:lnTo>
                  <a:pt x="27002" y="0"/>
                </a:lnTo>
                <a:close/>
              </a:path>
              <a:path w="29771" h="76438">
                <a:moveTo>
                  <a:pt x="39880" y="57162"/>
                </a:moveTo>
                <a:lnTo>
                  <a:pt x="39880" y="54088"/>
                </a:lnTo>
                <a:lnTo>
                  <a:pt x="35726" y="54088"/>
                </a:lnTo>
                <a:lnTo>
                  <a:pt x="32859" y="53672"/>
                </a:lnTo>
                <a:lnTo>
                  <a:pt x="31281" y="52842"/>
                </a:lnTo>
                <a:lnTo>
                  <a:pt x="29702" y="52011"/>
                </a:lnTo>
                <a:lnTo>
                  <a:pt x="28594" y="50889"/>
                </a:lnTo>
                <a:lnTo>
                  <a:pt x="27957" y="49477"/>
                </a:lnTo>
                <a:lnTo>
                  <a:pt x="27320" y="48064"/>
                </a:lnTo>
                <a:lnTo>
                  <a:pt x="27002" y="44755"/>
                </a:lnTo>
                <a:lnTo>
                  <a:pt x="27002" y="-34563"/>
                </a:lnTo>
                <a:lnTo>
                  <a:pt x="31599" y="-39548"/>
                </a:lnTo>
                <a:lnTo>
                  <a:pt x="34895" y="-42539"/>
                </a:lnTo>
                <a:lnTo>
                  <a:pt x="36889" y="-43536"/>
                </a:lnTo>
                <a:lnTo>
                  <a:pt x="39492" y="-44866"/>
                </a:lnTo>
                <a:lnTo>
                  <a:pt x="42123" y="-45530"/>
                </a:lnTo>
                <a:lnTo>
                  <a:pt x="49656" y="-45530"/>
                </a:lnTo>
                <a:lnTo>
                  <a:pt x="53866" y="-43370"/>
                </a:lnTo>
                <a:lnTo>
                  <a:pt x="57410" y="-39050"/>
                </a:lnTo>
                <a:lnTo>
                  <a:pt x="58721" y="-37300"/>
                </a:lnTo>
                <a:lnTo>
                  <a:pt x="63471" y="-26426"/>
                </a:lnTo>
                <a:lnTo>
                  <a:pt x="65054" y="-12213"/>
                </a:lnTo>
                <a:lnTo>
                  <a:pt x="65054" y="-1966"/>
                </a:lnTo>
                <a:lnTo>
                  <a:pt x="62811" y="5982"/>
                </a:lnTo>
                <a:lnTo>
                  <a:pt x="58324" y="11631"/>
                </a:lnTo>
                <a:lnTo>
                  <a:pt x="54890" y="15952"/>
                </a:lnTo>
                <a:lnTo>
                  <a:pt x="50404" y="18112"/>
                </a:lnTo>
                <a:lnTo>
                  <a:pt x="40267" y="18112"/>
                </a:lnTo>
                <a:lnTo>
                  <a:pt x="36459" y="16893"/>
                </a:lnTo>
                <a:lnTo>
                  <a:pt x="33441" y="14457"/>
                </a:lnTo>
                <a:lnTo>
                  <a:pt x="30422" y="12019"/>
                </a:lnTo>
                <a:lnTo>
                  <a:pt x="28525" y="9194"/>
                </a:lnTo>
                <a:lnTo>
                  <a:pt x="29771" y="18860"/>
                </a:lnTo>
                <a:lnTo>
                  <a:pt x="32264" y="20522"/>
                </a:lnTo>
                <a:lnTo>
                  <a:pt x="34479" y="21352"/>
                </a:lnTo>
                <a:lnTo>
                  <a:pt x="37470" y="22516"/>
                </a:lnTo>
                <a:lnTo>
                  <a:pt x="41015" y="23097"/>
                </a:lnTo>
                <a:lnTo>
                  <a:pt x="45439" y="23096"/>
                </a:lnTo>
                <a:lnTo>
                  <a:pt x="58168" y="20398"/>
                </a:lnTo>
                <a:lnTo>
                  <a:pt x="68543" y="12546"/>
                </a:lnTo>
                <a:lnTo>
                  <a:pt x="73709" y="5294"/>
                </a:lnTo>
                <a:lnTo>
                  <a:pt x="78310" y="-6440"/>
                </a:lnTo>
                <a:lnTo>
                  <a:pt x="79843" y="-20023"/>
                </a:lnTo>
                <a:lnTo>
                  <a:pt x="79616" y="-25347"/>
                </a:lnTo>
                <a:lnTo>
                  <a:pt x="76708" y="-38160"/>
                </a:lnTo>
                <a:lnTo>
                  <a:pt x="70455" y="-48604"/>
                </a:lnTo>
                <a:lnTo>
                  <a:pt x="65359" y="-54586"/>
                </a:lnTo>
                <a:lnTo>
                  <a:pt x="58989" y="-57578"/>
                </a:lnTo>
                <a:lnTo>
                  <a:pt x="46969" y="-57578"/>
                </a:lnTo>
                <a:lnTo>
                  <a:pt x="42801" y="-56235"/>
                </a:lnTo>
                <a:lnTo>
                  <a:pt x="38841" y="-53548"/>
                </a:lnTo>
                <a:lnTo>
                  <a:pt x="34881" y="-50862"/>
                </a:lnTo>
                <a:lnTo>
                  <a:pt x="30934" y="-46167"/>
                </a:lnTo>
                <a:lnTo>
                  <a:pt x="27002" y="-39465"/>
                </a:lnTo>
                <a:lnTo>
                  <a:pt x="27002" y="-57245"/>
                </a:lnTo>
                <a:lnTo>
                  <a:pt x="23845" y="-57245"/>
                </a:lnTo>
                <a:lnTo>
                  <a:pt x="415" y="-47774"/>
                </a:lnTo>
                <a:lnTo>
                  <a:pt x="1412" y="-45115"/>
                </a:lnTo>
                <a:lnTo>
                  <a:pt x="3461" y="-45890"/>
                </a:lnTo>
                <a:lnTo>
                  <a:pt x="5151" y="-46278"/>
                </a:lnTo>
                <a:lnTo>
                  <a:pt x="8141" y="-46278"/>
                </a:lnTo>
                <a:lnTo>
                  <a:pt x="10426" y="-45281"/>
                </a:lnTo>
                <a:lnTo>
                  <a:pt x="12102" y="-43619"/>
                </a:lnTo>
                <a:lnTo>
                  <a:pt x="12988" y="-40960"/>
                </a:lnTo>
                <a:lnTo>
                  <a:pt x="13210" y="-37831"/>
                </a:lnTo>
                <a:lnTo>
                  <a:pt x="13210" y="44589"/>
                </a:lnTo>
                <a:lnTo>
                  <a:pt x="12919" y="48037"/>
                </a:lnTo>
                <a:lnTo>
                  <a:pt x="9887" y="52343"/>
                </a:lnTo>
                <a:lnTo>
                  <a:pt x="5123" y="54143"/>
                </a:lnTo>
                <a:lnTo>
                  <a:pt x="0" y="54088"/>
                </a:lnTo>
                <a:lnTo>
                  <a:pt x="0" y="57162"/>
                </a:lnTo>
                <a:lnTo>
                  <a:pt x="39880" y="5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65393" y="2991672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70" y="67215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89" y="30991"/>
                </a:lnTo>
                <a:lnTo>
                  <a:pt x="64389" y="21574"/>
                </a:lnTo>
                <a:lnTo>
                  <a:pt x="61647" y="14055"/>
                </a:lnTo>
                <a:lnTo>
                  <a:pt x="56164" y="8433"/>
                </a:lnTo>
                <a:lnTo>
                  <a:pt x="50680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8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7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1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89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7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84848" y="2991724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5" y="7627"/>
                </a:lnTo>
                <a:lnTo>
                  <a:pt x="11368" y="5840"/>
                </a:lnTo>
                <a:lnTo>
                  <a:pt x="18433" y="0"/>
                </a:lnTo>
                <a:lnTo>
                  <a:pt x="5861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71643" y="2991672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69" y="67215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89" y="30991"/>
                </a:lnTo>
                <a:lnTo>
                  <a:pt x="64389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8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8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7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1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8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3" y="67215"/>
                </a:lnTo>
                <a:lnTo>
                  <a:pt x="32069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30871" y="2991745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1" y="12130"/>
                </a:lnTo>
                <a:lnTo>
                  <a:pt x="11756" y="14207"/>
                </a:lnTo>
                <a:lnTo>
                  <a:pt x="12172" y="16201"/>
                </a:lnTo>
                <a:lnTo>
                  <a:pt x="12587" y="18195"/>
                </a:lnTo>
                <a:lnTo>
                  <a:pt x="12795" y="23762"/>
                </a:lnTo>
                <a:lnTo>
                  <a:pt x="12795" y="66689"/>
                </a:lnTo>
                <a:lnTo>
                  <a:pt x="12115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2" y="78349"/>
                </a:lnTo>
                <a:lnTo>
                  <a:pt x="38882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7" y="69487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70"/>
                </a:lnTo>
                <a:lnTo>
                  <a:pt x="57992" y="65526"/>
                </a:lnTo>
                <a:lnTo>
                  <a:pt x="57881" y="68129"/>
                </a:lnTo>
                <a:lnTo>
                  <a:pt x="57659" y="68960"/>
                </a:lnTo>
                <a:lnTo>
                  <a:pt x="57106" y="71065"/>
                </a:lnTo>
                <a:lnTo>
                  <a:pt x="56123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4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700"/>
                </a:lnTo>
                <a:lnTo>
                  <a:pt x="69873" y="13376"/>
                </a:lnTo>
                <a:lnTo>
                  <a:pt x="68101" y="8613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14862" y="2991745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3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3"/>
                </a:lnTo>
                <a:lnTo>
                  <a:pt x="27555" y="48771"/>
                </a:lnTo>
                <a:lnTo>
                  <a:pt x="32914" y="52067"/>
                </a:lnTo>
                <a:lnTo>
                  <a:pt x="35601" y="54670"/>
                </a:lnTo>
                <a:lnTo>
                  <a:pt x="38287" y="57273"/>
                </a:lnTo>
                <a:lnTo>
                  <a:pt x="39630" y="60486"/>
                </a:lnTo>
                <a:lnTo>
                  <a:pt x="39630" y="67465"/>
                </a:lnTo>
                <a:lnTo>
                  <a:pt x="38425" y="70165"/>
                </a:lnTo>
                <a:lnTo>
                  <a:pt x="36017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3" y="69874"/>
                </a:lnTo>
                <a:lnTo>
                  <a:pt x="7588" y="65942"/>
                </a:lnTo>
                <a:lnTo>
                  <a:pt x="4624" y="60098"/>
                </a:lnTo>
                <a:lnTo>
                  <a:pt x="3073" y="52344"/>
                </a:lnTo>
                <a:lnTo>
                  <a:pt x="331" y="52344"/>
                </a:lnTo>
                <a:lnTo>
                  <a:pt x="331" y="79512"/>
                </a:lnTo>
                <a:lnTo>
                  <a:pt x="3073" y="79512"/>
                </a:lnTo>
                <a:lnTo>
                  <a:pt x="3794" y="78072"/>
                </a:lnTo>
                <a:lnTo>
                  <a:pt x="4790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0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5" y="74319"/>
                </a:lnTo>
                <a:lnTo>
                  <a:pt x="49310" y="70082"/>
                </a:lnTo>
                <a:lnTo>
                  <a:pt x="51927" y="64502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3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89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7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5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77039" y="2993725"/>
            <a:ext cx="109293" cy="69205"/>
          </a:xfrm>
          <a:custGeom>
            <a:avLst/>
            <a:gdLst/>
            <a:ahLst/>
            <a:cxnLst/>
            <a:rect l="l" t="t" r="r" b="b"/>
            <a:pathLst>
              <a:path w="120222" h="78432">
                <a:moveTo>
                  <a:pt x="109587" y="12877"/>
                </a:moveTo>
                <a:lnTo>
                  <a:pt x="111858" y="7062"/>
                </a:lnTo>
                <a:lnTo>
                  <a:pt x="115403" y="3794"/>
                </a:lnTo>
                <a:lnTo>
                  <a:pt x="120222" y="3074"/>
                </a:lnTo>
                <a:lnTo>
                  <a:pt x="120222" y="0"/>
                </a:lnTo>
                <a:lnTo>
                  <a:pt x="96211" y="0"/>
                </a:lnTo>
                <a:lnTo>
                  <a:pt x="96211" y="3074"/>
                </a:lnTo>
                <a:lnTo>
                  <a:pt x="99368" y="3184"/>
                </a:lnTo>
                <a:lnTo>
                  <a:pt x="101487" y="3655"/>
                </a:lnTo>
                <a:lnTo>
                  <a:pt x="103647" y="5317"/>
                </a:lnTo>
                <a:lnTo>
                  <a:pt x="104187" y="7311"/>
                </a:lnTo>
                <a:lnTo>
                  <a:pt x="104187" y="9084"/>
                </a:lnTo>
                <a:lnTo>
                  <a:pt x="103633" y="11465"/>
                </a:lnTo>
                <a:lnTo>
                  <a:pt x="102525" y="14456"/>
                </a:lnTo>
                <a:lnTo>
                  <a:pt x="86490" y="56580"/>
                </a:lnTo>
                <a:lnTo>
                  <a:pt x="69208" y="12877"/>
                </a:lnTo>
                <a:lnTo>
                  <a:pt x="68766" y="11715"/>
                </a:lnTo>
                <a:lnTo>
                  <a:pt x="68544" y="9471"/>
                </a:lnTo>
                <a:lnTo>
                  <a:pt x="68544" y="7532"/>
                </a:lnTo>
                <a:lnTo>
                  <a:pt x="70205" y="5234"/>
                </a:lnTo>
                <a:lnTo>
                  <a:pt x="71867" y="3960"/>
                </a:lnTo>
                <a:lnTo>
                  <a:pt x="74692" y="3240"/>
                </a:lnTo>
                <a:lnTo>
                  <a:pt x="78680" y="3074"/>
                </a:lnTo>
                <a:lnTo>
                  <a:pt x="78680" y="0"/>
                </a:lnTo>
                <a:lnTo>
                  <a:pt x="42455" y="0"/>
                </a:lnTo>
                <a:lnTo>
                  <a:pt x="42455" y="3074"/>
                </a:lnTo>
                <a:lnTo>
                  <a:pt x="45779" y="3240"/>
                </a:lnTo>
                <a:lnTo>
                  <a:pt x="48049" y="3710"/>
                </a:lnTo>
                <a:lnTo>
                  <a:pt x="49268" y="4486"/>
                </a:lnTo>
                <a:lnTo>
                  <a:pt x="51428" y="5760"/>
                </a:lnTo>
                <a:lnTo>
                  <a:pt x="53173" y="8059"/>
                </a:lnTo>
                <a:lnTo>
                  <a:pt x="54502" y="11382"/>
                </a:lnTo>
                <a:lnTo>
                  <a:pt x="58823" y="22599"/>
                </a:lnTo>
                <a:lnTo>
                  <a:pt x="42455" y="58242"/>
                </a:lnTo>
                <a:lnTo>
                  <a:pt x="26170" y="14456"/>
                </a:lnTo>
                <a:lnTo>
                  <a:pt x="25230" y="12019"/>
                </a:lnTo>
                <a:lnTo>
                  <a:pt x="24758" y="9942"/>
                </a:lnTo>
                <a:lnTo>
                  <a:pt x="24758" y="6674"/>
                </a:lnTo>
                <a:lnTo>
                  <a:pt x="25216" y="5483"/>
                </a:lnTo>
                <a:lnTo>
                  <a:pt x="27043" y="3821"/>
                </a:lnTo>
                <a:lnTo>
                  <a:pt x="28968" y="3295"/>
                </a:lnTo>
                <a:lnTo>
                  <a:pt x="31904" y="3074"/>
                </a:lnTo>
                <a:lnTo>
                  <a:pt x="31904" y="0"/>
                </a:lnTo>
                <a:lnTo>
                  <a:pt x="0" y="0"/>
                </a:lnTo>
                <a:lnTo>
                  <a:pt x="0" y="3074"/>
                </a:lnTo>
                <a:lnTo>
                  <a:pt x="3322" y="3794"/>
                </a:lnTo>
                <a:lnTo>
                  <a:pt x="5760" y="4860"/>
                </a:lnTo>
                <a:lnTo>
                  <a:pt x="7311" y="6273"/>
                </a:lnTo>
                <a:lnTo>
                  <a:pt x="8862" y="7685"/>
                </a:lnTo>
                <a:lnTo>
                  <a:pt x="10440" y="10413"/>
                </a:lnTo>
                <a:lnTo>
                  <a:pt x="12047" y="14456"/>
                </a:lnTo>
                <a:lnTo>
                  <a:pt x="36473" y="78432"/>
                </a:lnTo>
                <a:lnTo>
                  <a:pt x="39548" y="78432"/>
                </a:lnTo>
                <a:lnTo>
                  <a:pt x="61730" y="29827"/>
                </a:lnTo>
                <a:lnTo>
                  <a:pt x="80757" y="78432"/>
                </a:lnTo>
                <a:lnTo>
                  <a:pt x="84163" y="78432"/>
                </a:lnTo>
                <a:lnTo>
                  <a:pt x="109587" y="12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95434" y="2956629"/>
            <a:ext cx="25528" cy="104247"/>
          </a:xfrm>
          <a:custGeom>
            <a:avLst/>
            <a:gdLst/>
            <a:ahLst/>
            <a:cxnLst/>
            <a:rect l="l" t="t" r="r" b="b"/>
            <a:pathLst>
              <a:path w="28081" h="118147">
                <a:moveTo>
                  <a:pt x="12046" y="12712"/>
                </a:moveTo>
                <a:lnTo>
                  <a:pt x="13708" y="14374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6" y="16866"/>
                </a:lnTo>
                <a:lnTo>
                  <a:pt x="23997" y="16035"/>
                </a:lnTo>
                <a:lnTo>
                  <a:pt x="25630" y="14374"/>
                </a:lnTo>
                <a:lnTo>
                  <a:pt x="27264" y="12712"/>
                </a:lnTo>
                <a:lnTo>
                  <a:pt x="28081" y="10718"/>
                </a:lnTo>
                <a:lnTo>
                  <a:pt x="28081" y="6065"/>
                </a:lnTo>
                <a:lnTo>
                  <a:pt x="27264" y="4085"/>
                </a:lnTo>
                <a:lnTo>
                  <a:pt x="25630" y="2451"/>
                </a:lnTo>
                <a:lnTo>
                  <a:pt x="23997" y="817"/>
                </a:lnTo>
                <a:lnTo>
                  <a:pt x="22016" y="0"/>
                </a:lnTo>
                <a:lnTo>
                  <a:pt x="17308" y="0"/>
                </a:lnTo>
                <a:lnTo>
                  <a:pt x="15300" y="817"/>
                </a:lnTo>
                <a:lnTo>
                  <a:pt x="13666" y="2451"/>
                </a:lnTo>
                <a:lnTo>
                  <a:pt x="12032" y="4085"/>
                </a:lnTo>
                <a:lnTo>
                  <a:pt x="11215" y="6065"/>
                </a:lnTo>
                <a:lnTo>
                  <a:pt x="11215" y="10718"/>
                </a:lnTo>
                <a:lnTo>
                  <a:pt x="12046" y="12712"/>
                </a:lnTo>
                <a:close/>
              </a:path>
              <a:path w="28081" h="118147">
                <a:moveTo>
                  <a:pt x="12793" y="100948"/>
                </a:moveTo>
                <a:lnTo>
                  <a:pt x="12793" y="105656"/>
                </a:lnTo>
                <a:lnTo>
                  <a:pt x="12420" y="108841"/>
                </a:lnTo>
                <a:lnTo>
                  <a:pt x="11672" y="110503"/>
                </a:lnTo>
                <a:lnTo>
                  <a:pt x="10925" y="112165"/>
                </a:lnTo>
                <a:lnTo>
                  <a:pt x="9914" y="113356"/>
                </a:lnTo>
                <a:lnTo>
                  <a:pt x="7366" y="114796"/>
                </a:lnTo>
                <a:lnTo>
                  <a:pt x="4873" y="115156"/>
                </a:lnTo>
                <a:lnTo>
                  <a:pt x="1162" y="115156"/>
                </a:lnTo>
                <a:lnTo>
                  <a:pt x="1162" y="118147"/>
                </a:lnTo>
                <a:lnTo>
                  <a:pt x="38134" y="118147"/>
                </a:lnTo>
                <a:lnTo>
                  <a:pt x="38134" y="115156"/>
                </a:lnTo>
                <a:lnTo>
                  <a:pt x="34534" y="115156"/>
                </a:lnTo>
                <a:lnTo>
                  <a:pt x="32055" y="114768"/>
                </a:lnTo>
                <a:lnTo>
                  <a:pt x="28317" y="112040"/>
                </a:lnTo>
                <a:lnTo>
                  <a:pt x="26932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0" y="39797"/>
                </a:lnTo>
                <a:lnTo>
                  <a:pt x="0" y="49103"/>
                </a:lnTo>
                <a:lnTo>
                  <a:pt x="1162" y="52094"/>
                </a:lnTo>
                <a:lnTo>
                  <a:pt x="3378" y="51263"/>
                </a:lnTo>
                <a:lnTo>
                  <a:pt x="5261" y="50848"/>
                </a:lnTo>
                <a:lnTo>
                  <a:pt x="8252" y="50848"/>
                </a:lnTo>
                <a:lnTo>
                  <a:pt x="10218" y="51886"/>
                </a:lnTo>
                <a:lnTo>
                  <a:pt x="11658" y="53811"/>
                </a:lnTo>
                <a:lnTo>
                  <a:pt x="12046" y="55584"/>
                </a:lnTo>
                <a:lnTo>
                  <a:pt x="12545" y="58021"/>
                </a:lnTo>
                <a:lnTo>
                  <a:pt x="12793" y="63366"/>
                </a:lnTo>
                <a:lnTo>
                  <a:pt x="12793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37697" y="2956629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2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7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6" y="15994"/>
                </a:lnTo>
                <a:lnTo>
                  <a:pt x="12435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2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8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7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82228" y="2956629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1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7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6" y="15994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7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7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60633" y="2991745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23013" y="0"/>
                </a:moveTo>
                <a:lnTo>
                  <a:pt x="0" y="9305"/>
                </a:lnTo>
                <a:lnTo>
                  <a:pt x="830" y="12296"/>
                </a:lnTo>
                <a:lnTo>
                  <a:pt x="2990" y="11465"/>
                </a:lnTo>
                <a:lnTo>
                  <a:pt x="4929" y="11050"/>
                </a:lnTo>
                <a:lnTo>
                  <a:pt x="8086" y="11050"/>
                </a:lnTo>
                <a:lnTo>
                  <a:pt x="10260" y="12213"/>
                </a:lnTo>
                <a:lnTo>
                  <a:pt x="11894" y="14221"/>
                </a:lnTo>
                <a:lnTo>
                  <a:pt x="12254" y="15911"/>
                </a:lnTo>
                <a:lnTo>
                  <a:pt x="12614" y="17600"/>
                </a:lnTo>
                <a:lnTo>
                  <a:pt x="12794" y="22876"/>
                </a:lnTo>
                <a:lnTo>
                  <a:pt x="12794" y="65665"/>
                </a:lnTo>
                <a:lnTo>
                  <a:pt x="12656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5" y="72644"/>
                </a:lnTo>
                <a:lnTo>
                  <a:pt x="9471" y="73530"/>
                </a:lnTo>
                <a:lnTo>
                  <a:pt x="7588" y="74748"/>
                </a:lnTo>
                <a:lnTo>
                  <a:pt x="4708" y="75358"/>
                </a:lnTo>
                <a:lnTo>
                  <a:pt x="830" y="75358"/>
                </a:lnTo>
                <a:lnTo>
                  <a:pt x="830" y="78349"/>
                </a:lnTo>
                <a:lnTo>
                  <a:pt x="39796" y="78349"/>
                </a:lnTo>
                <a:lnTo>
                  <a:pt x="39796" y="75358"/>
                </a:lnTo>
                <a:lnTo>
                  <a:pt x="36363" y="75358"/>
                </a:lnTo>
                <a:lnTo>
                  <a:pt x="33732" y="74860"/>
                </a:lnTo>
                <a:lnTo>
                  <a:pt x="31904" y="73863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1" y="70124"/>
                </a:lnTo>
                <a:lnTo>
                  <a:pt x="27029" y="67963"/>
                </a:lnTo>
                <a:lnTo>
                  <a:pt x="26503" y="64778"/>
                </a:lnTo>
                <a:lnTo>
                  <a:pt x="26503" y="24094"/>
                </a:lnTo>
                <a:lnTo>
                  <a:pt x="29162" y="18888"/>
                </a:lnTo>
                <a:lnTo>
                  <a:pt x="31737" y="15149"/>
                </a:lnTo>
                <a:lnTo>
                  <a:pt x="34230" y="12878"/>
                </a:lnTo>
                <a:lnTo>
                  <a:pt x="36473" y="11216"/>
                </a:lnTo>
                <a:lnTo>
                  <a:pt x="38633" y="11216"/>
                </a:lnTo>
                <a:lnTo>
                  <a:pt x="40420" y="12171"/>
                </a:lnTo>
                <a:lnTo>
                  <a:pt x="42829" y="14083"/>
                </a:lnTo>
                <a:lnTo>
                  <a:pt x="45238" y="15993"/>
                </a:lnTo>
                <a:lnTo>
                  <a:pt x="47412" y="16949"/>
                </a:lnTo>
                <a:lnTo>
                  <a:pt x="51345" y="16949"/>
                </a:lnTo>
                <a:lnTo>
                  <a:pt x="53062" y="16201"/>
                </a:lnTo>
                <a:lnTo>
                  <a:pt x="54502" y="14706"/>
                </a:lnTo>
                <a:lnTo>
                  <a:pt x="55943" y="13210"/>
                </a:lnTo>
                <a:lnTo>
                  <a:pt x="56663" y="11382"/>
                </a:lnTo>
                <a:lnTo>
                  <a:pt x="56663" y="6785"/>
                </a:lnTo>
                <a:lnTo>
                  <a:pt x="55666" y="4639"/>
                </a:lnTo>
                <a:lnTo>
                  <a:pt x="53671" y="2783"/>
                </a:lnTo>
                <a:lnTo>
                  <a:pt x="51678" y="927"/>
                </a:lnTo>
                <a:lnTo>
                  <a:pt x="49157" y="0"/>
                </a:lnTo>
                <a:lnTo>
                  <a:pt x="45627" y="9"/>
                </a:lnTo>
                <a:lnTo>
                  <a:pt x="35946" y="4487"/>
                </a:lnTo>
                <a:lnTo>
                  <a:pt x="26503" y="17115"/>
                </a:lnTo>
                <a:lnTo>
                  <a:pt x="26503" y="0"/>
                </a:lnTo>
                <a:lnTo>
                  <a:pt x="23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423598" y="2956629"/>
            <a:ext cx="15333" cy="14882"/>
          </a:xfrm>
          <a:custGeom>
            <a:avLst/>
            <a:gdLst/>
            <a:ahLst/>
            <a:cxnLst/>
            <a:rect l="l" t="t" r="r" b="b"/>
            <a:pathLst>
              <a:path w="16866" h="16866">
                <a:moveTo>
                  <a:pt x="831" y="12712"/>
                </a:moveTo>
                <a:lnTo>
                  <a:pt x="2492" y="14374"/>
                </a:lnTo>
                <a:lnTo>
                  <a:pt x="4154" y="16035"/>
                </a:lnTo>
                <a:lnTo>
                  <a:pt x="6148" y="16866"/>
                </a:lnTo>
                <a:lnTo>
                  <a:pt x="10800" y="16866"/>
                </a:lnTo>
                <a:lnTo>
                  <a:pt x="12781" y="16035"/>
                </a:lnTo>
                <a:lnTo>
                  <a:pt x="14414" y="14374"/>
                </a:lnTo>
                <a:lnTo>
                  <a:pt x="16049" y="12712"/>
                </a:lnTo>
                <a:lnTo>
                  <a:pt x="16866" y="10718"/>
                </a:lnTo>
                <a:lnTo>
                  <a:pt x="16866" y="6065"/>
                </a:lnTo>
                <a:lnTo>
                  <a:pt x="16049" y="4085"/>
                </a:lnTo>
                <a:lnTo>
                  <a:pt x="14414" y="2451"/>
                </a:lnTo>
                <a:lnTo>
                  <a:pt x="12781" y="817"/>
                </a:lnTo>
                <a:lnTo>
                  <a:pt x="10800" y="0"/>
                </a:lnTo>
                <a:lnTo>
                  <a:pt x="6092" y="0"/>
                </a:lnTo>
                <a:lnTo>
                  <a:pt x="4084" y="817"/>
                </a:lnTo>
                <a:lnTo>
                  <a:pt x="2451" y="2451"/>
                </a:lnTo>
                <a:lnTo>
                  <a:pt x="817" y="4085"/>
                </a:lnTo>
                <a:lnTo>
                  <a:pt x="0" y="6065"/>
                </a:lnTo>
                <a:lnTo>
                  <a:pt x="0" y="10718"/>
                </a:lnTo>
                <a:lnTo>
                  <a:pt x="831" y="1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13402" y="2991745"/>
            <a:ext cx="34668" cy="69131"/>
          </a:xfrm>
          <a:custGeom>
            <a:avLst/>
            <a:gdLst/>
            <a:ahLst/>
            <a:cxnLst/>
            <a:rect l="l" t="t" r="r" b="b"/>
            <a:pathLst>
              <a:path w="38135" h="78349">
                <a:moveTo>
                  <a:pt x="12795" y="61150"/>
                </a:moveTo>
                <a:lnTo>
                  <a:pt x="12795" y="65858"/>
                </a:lnTo>
                <a:lnTo>
                  <a:pt x="12421" y="69043"/>
                </a:lnTo>
                <a:lnTo>
                  <a:pt x="11673" y="70705"/>
                </a:lnTo>
                <a:lnTo>
                  <a:pt x="10925" y="72367"/>
                </a:lnTo>
                <a:lnTo>
                  <a:pt x="9914" y="73558"/>
                </a:lnTo>
                <a:lnTo>
                  <a:pt x="7366" y="74998"/>
                </a:lnTo>
                <a:lnTo>
                  <a:pt x="4873" y="75358"/>
                </a:lnTo>
                <a:lnTo>
                  <a:pt x="1162" y="75358"/>
                </a:lnTo>
                <a:lnTo>
                  <a:pt x="1162" y="78349"/>
                </a:lnTo>
                <a:lnTo>
                  <a:pt x="38135" y="78349"/>
                </a:lnTo>
                <a:lnTo>
                  <a:pt x="38135" y="75358"/>
                </a:lnTo>
                <a:lnTo>
                  <a:pt x="34535" y="75358"/>
                </a:lnTo>
                <a:lnTo>
                  <a:pt x="32056" y="74970"/>
                </a:lnTo>
                <a:lnTo>
                  <a:pt x="28317" y="72242"/>
                </a:lnTo>
                <a:lnTo>
                  <a:pt x="26933" y="69085"/>
                </a:lnTo>
                <a:lnTo>
                  <a:pt x="26587" y="65914"/>
                </a:lnTo>
                <a:lnTo>
                  <a:pt x="26587" y="0"/>
                </a:lnTo>
                <a:lnTo>
                  <a:pt x="22931" y="0"/>
                </a:lnTo>
                <a:lnTo>
                  <a:pt x="0" y="9305"/>
                </a:lnTo>
                <a:lnTo>
                  <a:pt x="1162" y="12296"/>
                </a:lnTo>
                <a:lnTo>
                  <a:pt x="3378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19" y="12088"/>
                </a:lnTo>
                <a:lnTo>
                  <a:pt x="11659" y="14013"/>
                </a:lnTo>
                <a:lnTo>
                  <a:pt x="12047" y="15786"/>
                </a:lnTo>
                <a:lnTo>
                  <a:pt x="12546" y="18223"/>
                </a:lnTo>
                <a:lnTo>
                  <a:pt x="12795" y="23568"/>
                </a:lnTo>
                <a:lnTo>
                  <a:pt x="12795" y="61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58611" y="2991745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3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3"/>
                </a:lnTo>
                <a:lnTo>
                  <a:pt x="27556" y="48771"/>
                </a:lnTo>
                <a:lnTo>
                  <a:pt x="32914" y="52067"/>
                </a:lnTo>
                <a:lnTo>
                  <a:pt x="35601" y="54670"/>
                </a:lnTo>
                <a:lnTo>
                  <a:pt x="38287" y="57273"/>
                </a:lnTo>
                <a:lnTo>
                  <a:pt x="39630" y="60486"/>
                </a:lnTo>
                <a:lnTo>
                  <a:pt x="39630" y="67465"/>
                </a:lnTo>
                <a:lnTo>
                  <a:pt x="38425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3" y="69874"/>
                </a:lnTo>
                <a:lnTo>
                  <a:pt x="7588" y="65942"/>
                </a:lnTo>
                <a:lnTo>
                  <a:pt x="4624" y="60098"/>
                </a:lnTo>
                <a:lnTo>
                  <a:pt x="3073" y="52344"/>
                </a:lnTo>
                <a:lnTo>
                  <a:pt x="331" y="52344"/>
                </a:lnTo>
                <a:lnTo>
                  <a:pt x="331" y="79512"/>
                </a:lnTo>
                <a:lnTo>
                  <a:pt x="3073" y="79512"/>
                </a:lnTo>
                <a:lnTo>
                  <a:pt x="3793" y="78072"/>
                </a:lnTo>
                <a:lnTo>
                  <a:pt x="4790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0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5" y="74319"/>
                </a:lnTo>
                <a:lnTo>
                  <a:pt x="49310" y="70082"/>
                </a:lnTo>
                <a:lnTo>
                  <a:pt x="51927" y="64502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3"/>
                </a:lnTo>
                <a:lnTo>
                  <a:pt x="22931" y="29993"/>
                </a:lnTo>
                <a:lnTo>
                  <a:pt x="17668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89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7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5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7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528597" y="2991724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5" y="7627"/>
                </a:lnTo>
                <a:lnTo>
                  <a:pt x="11369" y="5840"/>
                </a:lnTo>
                <a:lnTo>
                  <a:pt x="18433" y="0"/>
                </a:lnTo>
                <a:lnTo>
                  <a:pt x="5861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15393" y="2991672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70" y="67215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4" y="44922"/>
                </a:lnTo>
                <a:lnTo>
                  <a:pt x="11797" y="30991"/>
                </a:lnTo>
                <a:lnTo>
                  <a:pt x="64389" y="30991"/>
                </a:lnTo>
                <a:lnTo>
                  <a:pt x="64389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0" y="2811"/>
                </a:lnTo>
                <a:lnTo>
                  <a:pt x="43674" y="0"/>
                </a:lnTo>
                <a:lnTo>
                  <a:pt x="32958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8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1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8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620979" y="30608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626005" y="2971659"/>
            <a:ext cx="112658" cy="91271"/>
          </a:xfrm>
          <a:custGeom>
            <a:avLst/>
            <a:gdLst/>
            <a:ahLst/>
            <a:cxnLst/>
            <a:rect l="l" t="t" r="r" b="b"/>
            <a:pathLst>
              <a:path w="123924" h="103441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7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2" y="18985"/>
                </a:lnTo>
                <a:lnTo>
                  <a:pt x="9347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3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1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3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  <a:path w="123924" h="103441">
                <a:moveTo>
                  <a:pt x="76939" y="93526"/>
                </a:moveTo>
                <a:lnTo>
                  <a:pt x="72536" y="85494"/>
                </a:lnTo>
                <a:lnTo>
                  <a:pt x="73302" y="101076"/>
                </a:lnTo>
                <a:lnTo>
                  <a:pt x="86369" y="103441"/>
                </a:lnTo>
                <a:lnTo>
                  <a:pt x="76939" y="93526"/>
                </a:lnTo>
                <a:close/>
              </a:path>
              <a:path w="123924" h="103441">
                <a:moveTo>
                  <a:pt x="50477" y="56830"/>
                </a:moveTo>
                <a:lnTo>
                  <a:pt x="50518" y="65795"/>
                </a:lnTo>
                <a:lnTo>
                  <a:pt x="52924" y="78375"/>
                </a:lnTo>
                <a:lnTo>
                  <a:pt x="59034" y="89732"/>
                </a:lnTo>
                <a:lnTo>
                  <a:pt x="62671" y="93983"/>
                </a:lnTo>
                <a:lnTo>
                  <a:pt x="73302" y="101076"/>
                </a:lnTo>
                <a:lnTo>
                  <a:pt x="72536" y="85494"/>
                </a:lnTo>
                <a:lnTo>
                  <a:pt x="70855" y="82120"/>
                </a:lnTo>
                <a:lnTo>
                  <a:pt x="67162" y="70327"/>
                </a:lnTo>
                <a:lnTo>
                  <a:pt x="65931" y="56830"/>
                </a:lnTo>
                <a:lnTo>
                  <a:pt x="65931" y="49961"/>
                </a:lnTo>
                <a:lnTo>
                  <a:pt x="66844" y="44340"/>
                </a:lnTo>
                <a:lnTo>
                  <a:pt x="68672" y="39964"/>
                </a:lnTo>
                <a:lnTo>
                  <a:pt x="70500" y="35588"/>
                </a:lnTo>
                <a:lnTo>
                  <a:pt x="72896" y="32527"/>
                </a:lnTo>
                <a:lnTo>
                  <a:pt x="75859" y="30783"/>
                </a:lnTo>
                <a:lnTo>
                  <a:pt x="78823" y="29038"/>
                </a:lnTo>
                <a:lnTo>
                  <a:pt x="81772" y="28165"/>
                </a:lnTo>
                <a:lnTo>
                  <a:pt x="90801" y="28165"/>
                </a:lnTo>
                <a:lnTo>
                  <a:pt x="95813" y="30824"/>
                </a:lnTo>
                <a:lnTo>
                  <a:pt x="99745" y="36142"/>
                </a:lnTo>
                <a:lnTo>
                  <a:pt x="103325" y="42006"/>
                </a:lnTo>
                <a:lnTo>
                  <a:pt x="107184" y="53752"/>
                </a:lnTo>
                <a:lnTo>
                  <a:pt x="108470" y="68047"/>
                </a:lnTo>
                <a:lnTo>
                  <a:pt x="108470" y="78848"/>
                </a:lnTo>
                <a:lnTo>
                  <a:pt x="106725" y="86464"/>
                </a:lnTo>
                <a:lnTo>
                  <a:pt x="103236" y="90895"/>
                </a:lnTo>
                <a:lnTo>
                  <a:pt x="99745" y="95326"/>
                </a:lnTo>
                <a:lnTo>
                  <a:pt x="95315" y="97542"/>
                </a:lnTo>
                <a:lnTo>
                  <a:pt x="82741" y="97542"/>
                </a:lnTo>
                <a:lnTo>
                  <a:pt x="76939" y="93526"/>
                </a:lnTo>
                <a:lnTo>
                  <a:pt x="86369" y="103441"/>
                </a:lnTo>
                <a:lnTo>
                  <a:pt x="93404" y="103441"/>
                </a:lnTo>
                <a:lnTo>
                  <a:pt x="99788" y="101668"/>
                </a:lnTo>
                <a:lnTo>
                  <a:pt x="105520" y="98124"/>
                </a:lnTo>
                <a:lnTo>
                  <a:pt x="111253" y="94578"/>
                </a:lnTo>
                <a:lnTo>
                  <a:pt x="115753" y="89316"/>
                </a:lnTo>
                <a:lnTo>
                  <a:pt x="119021" y="82337"/>
                </a:lnTo>
                <a:lnTo>
                  <a:pt x="122289" y="75358"/>
                </a:lnTo>
                <a:lnTo>
                  <a:pt x="123924" y="68462"/>
                </a:lnTo>
                <a:lnTo>
                  <a:pt x="123883" y="59693"/>
                </a:lnTo>
                <a:lnTo>
                  <a:pt x="121389" y="47071"/>
                </a:lnTo>
                <a:lnTo>
                  <a:pt x="115034" y="35893"/>
                </a:lnTo>
                <a:lnTo>
                  <a:pt x="111216" y="31752"/>
                </a:lnTo>
                <a:lnTo>
                  <a:pt x="100415" y="25012"/>
                </a:lnTo>
                <a:lnTo>
                  <a:pt x="87283" y="22765"/>
                </a:lnTo>
                <a:lnTo>
                  <a:pt x="80968" y="22765"/>
                </a:lnTo>
                <a:lnTo>
                  <a:pt x="74987" y="24413"/>
                </a:lnTo>
                <a:lnTo>
                  <a:pt x="69337" y="27708"/>
                </a:lnTo>
                <a:lnTo>
                  <a:pt x="63687" y="31005"/>
                </a:lnTo>
                <a:lnTo>
                  <a:pt x="59132" y="36100"/>
                </a:lnTo>
                <a:lnTo>
                  <a:pt x="55670" y="42996"/>
                </a:lnTo>
                <a:lnTo>
                  <a:pt x="52208" y="49892"/>
                </a:lnTo>
                <a:lnTo>
                  <a:pt x="50477" y="56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784852" y="2991745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23013" y="0"/>
                </a:moveTo>
                <a:lnTo>
                  <a:pt x="0" y="9305"/>
                </a:lnTo>
                <a:lnTo>
                  <a:pt x="830" y="12296"/>
                </a:lnTo>
                <a:lnTo>
                  <a:pt x="2990" y="11465"/>
                </a:lnTo>
                <a:lnTo>
                  <a:pt x="4929" y="11050"/>
                </a:lnTo>
                <a:lnTo>
                  <a:pt x="8086" y="11050"/>
                </a:lnTo>
                <a:lnTo>
                  <a:pt x="10260" y="12213"/>
                </a:lnTo>
                <a:lnTo>
                  <a:pt x="11894" y="14221"/>
                </a:lnTo>
                <a:lnTo>
                  <a:pt x="12254" y="15911"/>
                </a:lnTo>
                <a:lnTo>
                  <a:pt x="12614" y="17600"/>
                </a:lnTo>
                <a:lnTo>
                  <a:pt x="12794" y="22876"/>
                </a:lnTo>
                <a:lnTo>
                  <a:pt x="12794" y="65665"/>
                </a:lnTo>
                <a:lnTo>
                  <a:pt x="12655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5" y="72644"/>
                </a:lnTo>
                <a:lnTo>
                  <a:pt x="9471" y="73530"/>
                </a:lnTo>
                <a:lnTo>
                  <a:pt x="7587" y="74748"/>
                </a:lnTo>
                <a:lnTo>
                  <a:pt x="4708" y="75358"/>
                </a:lnTo>
                <a:lnTo>
                  <a:pt x="830" y="75358"/>
                </a:lnTo>
                <a:lnTo>
                  <a:pt x="830" y="78349"/>
                </a:lnTo>
                <a:lnTo>
                  <a:pt x="39796" y="78349"/>
                </a:lnTo>
                <a:lnTo>
                  <a:pt x="39796" y="75358"/>
                </a:lnTo>
                <a:lnTo>
                  <a:pt x="36362" y="75358"/>
                </a:lnTo>
                <a:lnTo>
                  <a:pt x="33732" y="74860"/>
                </a:lnTo>
                <a:lnTo>
                  <a:pt x="31904" y="73863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2" y="70124"/>
                </a:lnTo>
                <a:lnTo>
                  <a:pt x="27029" y="67963"/>
                </a:lnTo>
                <a:lnTo>
                  <a:pt x="26503" y="64778"/>
                </a:lnTo>
                <a:lnTo>
                  <a:pt x="26503" y="24094"/>
                </a:lnTo>
                <a:lnTo>
                  <a:pt x="29162" y="18888"/>
                </a:lnTo>
                <a:lnTo>
                  <a:pt x="31737" y="15149"/>
                </a:lnTo>
                <a:lnTo>
                  <a:pt x="34230" y="12878"/>
                </a:lnTo>
                <a:lnTo>
                  <a:pt x="36473" y="11216"/>
                </a:lnTo>
                <a:lnTo>
                  <a:pt x="38633" y="11216"/>
                </a:lnTo>
                <a:lnTo>
                  <a:pt x="40419" y="12171"/>
                </a:lnTo>
                <a:lnTo>
                  <a:pt x="42829" y="14083"/>
                </a:lnTo>
                <a:lnTo>
                  <a:pt x="45238" y="15993"/>
                </a:lnTo>
                <a:lnTo>
                  <a:pt x="47412" y="16949"/>
                </a:lnTo>
                <a:lnTo>
                  <a:pt x="51345" y="16949"/>
                </a:lnTo>
                <a:lnTo>
                  <a:pt x="53062" y="16201"/>
                </a:lnTo>
                <a:lnTo>
                  <a:pt x="54502" y="14706"/>
                </a:lnTo>
                <a:lnTo>
                  <a:pt x="55943" y="13210"/>
                </a:lnTo>
                <a:lnTo>
                  <a:pt x="56663" y="11382"/>
                </a:lnTo>
                <a:lnTo>
                  <a:pt x="56663" y="6785"/>
                </a:lnTo>
                <a:lnTo>
                  <a:pt x="55666" y="4639"/>
                </a:lnTo>
                <a:lnTo>
                  <a:pt x="53671" y="2783"/>
                </a:lnTo>
                <a:lnTo>
                  <a:pt x="51677" y="927"/>
                </a:lnTo>
                <a:lnTo>
                  <a:pt x="49158" y="0"/>
                </a:lnTo>
                <a:lnTo>
                  <a:pt x="45626" y="9"/>
                </a:lnTo>
                <a:lnTo>
                  <a:pt x="35946" y="4487"/>
                </a:lnTo>
                <a:lnTo>
                  <a:pt x="26503" y="17115"/>
                </a:lnTo>
                <a:lnTo>
                  <a:pt x="26503" y="0"/>
                </a:lnTo>
                <a:lnTo>
                  <a:pt x="23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41173" y="2991672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70" y="67215"/>
                </a:moveTo>
                <a:lnTo>
                  <a:pt x="25562" y="64003"/>
                </a:lnTo>
                <a:lnTo>
                  <a:pt x="20022" y="57578"/>
                </a:lnTo>
                <a:lnTo>
                  <a:pt x="18619" y="55817"/>
                </a:lnTo>
                <a:lnTo>
                  <a:pt x="13465" y="44922"/>
                </a:lnTo>
                <a:lnTo>
                  <a:pt x="11797" y="30991"/>
                </a:lnTo>
                <a:lnTo>
                  <a:pt x="64389" y="30991"/>
                </a:lnTo>
                <a:lnTo>
                  <a:pt x="64389" y="21574"/>
                </a:lnTo>
                <a:lnTo>
                  <a:pt x="61647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4" y="26172"/>
                </a:lnTo>
                <a:lnTo>
                  <a:pt x="11797" y="26172"/>
                </a:lnTo>
                <a:lnTo>
                  <a:pt x="12406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89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11712" y="2956776"/>
            <a:ext cx="61255" cy="104100"/>
          </a:xfrm>
          <a:custGeom>
            <a:avLst/>
            <a:gdLst/>
            <a:ahLst/>
            <a:cxnLst/>
            <a:rect l="l" t="t" r="r" b="b"/>
            <a:pathLst>
              <a:path w="67381" h="117980">
                <a:moveTo>
                  <a:pt x="28498" y="41874"/>
                </a:moveTo>
                <a:lnTo>
                  <a:pt x="28498" y="24537"/>
                </a:lnTo>
                <a:lnTo>
                  <a:pt x="28885" y="17184"/>
                </a:lnTo>
                <a:lnTo>
                  <a:pt x="29661" y="14331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8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2" y="8613"/>
                </a:lnTo>
                <a:lnTo>
                  <a:pt x="49296" y="10648"/>
                </a:lnTo>
                <a:lnTo>
                  <a:pt x="51346" y="13667"/>
                </a:lnTo>
                <a:lnTo>
                  <a:pt x="53395" y="16685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0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1" y="17267"/>
                </a:lnTo>
                <a:lnTo>
                  <a:pt x="67381" y="15703"/>
                </a:lnTo>
                <a:lnTo>
                  <a:pt x="67381" y="10939"/>
                </a:lnTo>
                <a:lnTo>
                  <a:pt x="65774" y="8142"/>
                </a:lnTo>
                <a:lnTo>
                  <a:pt x="62562" y="5649"/>
                </a:lnTo>
                <a:lnTo>
                  <a:pt x="57688" y="1882"/>
                </a:lnTo>
                <a:lnTo>
                  <a:pt x="52343" y="0"/>
                </a:lnTo>
                <a:lnTo>
                  <a:pt x="40268" y="0"/>
                </a:lnTo>
                <a:lnTo>
                  <a:pt x="34632" y="1619"/>
                </a:lnTo>
                <a:lnTo>
                  <a:pt x="29619" y="4860"/>
                </a:lnTo>
                <a:lnTo>
                  <a:pt x="24606" y="8100"/>
                </a:lnTo>
                <a:lnTo>
                  <a:pt x="20881" y="12351"/>
                </a:lnTo>
                <a:lnTo>
                  <a:pt x="18444" y="17613"/>
                </a:lnTo>
                <a:lnTo>
                  <a:pt x="16007" y="22875"/>
                </a:lnTo>
                <a:lnTo>
                  <a:pt x="14788" y="29301"/>
                </a:lnTo>
                <a:lnTo>
                  <a:pt x="14788" y="41874"/>
                </a:lnTo>
                <a:lnTo>
                  <a:pt x="0" y="41874"/>
                </a:lnTo>
                <a:lnTo>
                  <a:pt x="0" y="47856"/>
                </a:lnTo>
                <a:lnTo>
                  <a:pt x="14788" y="47856"/>
                </a:lnTo>
                <a:lnTo>
                  <a:pt x="14788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8" y="110724"/>
                </a:lnTo>
                <a:lnTo>
                  <a:pt x="11797" y="112220"/>
                </a:lnTo>
                <a:lnTo>
                  <a:pt x="9970" y="113327"/>
                </a:lnTo>
                <a:lnTo>
                  <a:pt x="8141" y="114435"/>
                </a:lnTo>
                <a:lnTo>
                  <a:pt x="6120" y="114990"/>
                </a:lnTo>
                <a:lnTo>
                  <a:pt x="498" y="114990"/>
                </a:lnTo>
                <a:lnTo>
                  <a:pt x="498" y="117980"/>
                </a:lnTo>
                <a:lnTo>
                  <a:pt x="45945" y="117980"/>
                </a:lnTo>
                <a:lnTo>
                  <a:pt x="45945" y="114990"/>
                </a:lnTo>
                <a:lnTo>
                  <a:pt x="35615" y="114990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0"/>
                </a:lnTo>
                <a:lnTo>
                  <a:pt x="28498" y="104964"/>
                </a:lnTo>
                <a:lnTo>
                  <a:pt x="28498" y="47856"/>
                </a:lnTo>
                <a:lnTo>
                  <a:pt x="48105" y="47856"/>
                </a:lnTo>
                <a:lnTo>
                  <a:pt x="48105" y="41874"/>
                </a:lnTo>
                <a:lnTo>
                  <a:pt x="28498" y="41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61915" y="2956629"/>
            <a:ext cx="35196" cy="104247"/>
          </a:xfrm>
          <a:custGeom>
            <a:avLst/>
            <a:gdLst/>
            <a:ahLst/>
            <a:cxnLst/>
            <a:rect l="l" t="t" r="r" b="b"/>
            <a:pathLst>
              <a:path w="38716" h="118147">
                <a:moveTo>
                  <a:pt x="22681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7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4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1548" y="110503"/>
                </a:lnTo>
                <a:lnTo>
                  <a:pt x="9831" y="11335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6" y="118147"/>
                </a:lnTo>
                <a:lnTo>
                  <a:pt x="38716" y="115156"/>
                </a:lnTo>
                <a:lnTo>
                  <a:pt x="34784" y="115156"/>
                </a:lnTo>
                <a:lnTo>
                  <a:pt x="32097" y="114754"/>
                </a:lnTo>
                <a:lnTo>
                  <a:pt x="28151" y="111971"/>
                </a:lnTo>
                <a:lnTo>
                  <a:pt x="26420" y="105712"/>
                </a:lnTo>
                <a:lnTo>
                  <a:pt x="26420" y="0"/>
                </a:lnTo>
                <a:lnTo>
                  <a:pt x="22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07578" y="2991672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90" y="30991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8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6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2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6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6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75095" y="2991745"/>
            <a:ext cx="58308" cy="71184"/>
          </a:xfrm>
          <a:custGeom>
            <a:avLst/>
            <a:gdLst/>
            <a:ahLst/>
            <a:cxnLst/>
            <a:rect l="l" t="t" r="r" b="b"/>
            <a:pathLst>
              <a:path w="64139" h="80675">
                <a:moveTo>
                  <a:pt x="32235" y="80675"/>
                </a:moveTo>
                <a:lnTo>
                  <a:pt x="39491" y="80675"/>
                </a:lnTo>
                <a:lnTo>
                  <a:pt x="46110" y="77975"/>
                </a:lnTo>
                <a:lnTo>
                  <a:pt x="52093" y="72574"/>
                </a:lnTo>
                <a:lnTo>
                  <a:pt x="52561" y="72143"/>
                </a:lnTo>
                <a:lnTo>
                  <a:pt x="59748" y="62433"/>
                </a:lnTo>
                <a:lnTo>
                  <a:pt x="64139" y="49435"/>
                </a:lnTo>
                <a:lnTo>
                  <a:pt x="61730" y="48272"/>
                </a:lnTo>
                <a:lnTo>
                  <a:pt x="58850" y="54975"/>
                </a:lnTo>
                <a:lnTo>
                  <a:pt x="55887" y="59599"/>
                </a:lnTo>
                <a:lnTo>
                  <a:pt x="52840" y="62147"/>
                </a:lnTo>
                <a:lnTo>
                  <a:pt x="48520" y="65858"/>
                </a:lnTo>
                <a:lnTo>
                  <a:pt x="43646" y="67714"/>
                </a:lnTo>
                <a:lnTo>
                  <a:pt x="30629" y="67714"/>
                </a:lnTo>
                <a:lnTo>
                  <a:pt x="24605" y="64238"/>
                </a:lnTo>
                <a:lnTo>
                  <a:pt x="20146" y="57287"/>
                </a:lnTo>
                <a:lnTo>
                  <a:pt x="15687" y="50335"/>
                </a:lnTo>
                <a:lnTo>
                  <a:pt x="13459" y="42318"/>
                </a:lnTo>
                <a:lnTo>
                  <a:pt x="13459" y="24316"/>
                </a:lnTo>
                <a:lnTo>
                  <a:pt x="15701" y="17143"/>
                </a:lnTo>
                <a:lnTo>
                  <a:pt x="20189" y="11715"/>
                </a:lnTo>
                <a:lnTo>
                  <a:pt x="23567" y="7616"/>
                </a:lnTo>
                <a:lnTo>
                  <a:pt x="28026" y="5566"/>
                </a:lnTo>
                <a:lnTo>
                  <a:pt x="36998" y="5566"/>
                </a:lnTo>
                <a:lnTo>
                  <a:pt x="39685" y="6397"/>
                </a:lnTo>
                <a:lnTo>
                  <a:pt x="41624" y="8059"/>
                </a:lnTo>
                <a:lnTo>
                  <a:pt x="43562" y="9776"/>
                </a:lnTo>
                <a:lnTo>
                  <a:pt x="44684" y="12268"/>
                </a:lnTo>
                <a:lnTo>
                  <a:pt x="44988" y="15537"/>
                </a:lnTo>
                <a:lnTo>
                  <a:pt x="45293" y="18804"/>
                </a:lnTo>
                <a:lnTo>
                  <a:pt x="45916" y="21020"/>
                </a:lnTo>
                <a:lnTo>
                  <a:pt x="46858" y="22183"/>
                </a:lnTo>
                <a:lnTo>
                  <a:pt x="48520" y="24288"/>
                </a:lnTo>
                <a:lnTo>
                  <a:pt x="56690" y="25340"/>
                </a:lnTo>
                <a:lnTo>
                  <a:pt x="61301" y="22086"/>
                </a:lnTo>
                <a:lnTo>
                  <a:pt x="61979" y="20383"/>
                </a:lnTo>
                <a:lnTo>
                  <a:pt x="61979" y="14013"/>
                </a:lnTo>
                <a:lnTo>
                  <a:pt x="59570" y="9901"/>
                </a:lnTo>
                <a:lnTo>
                  <a:pt x="54751" y="5940"/>
                </a:lnTo>
                <a:lnTo>
                  <a:pt x="49932" y="1980"/>
                </a:lnTo>
                <a:lnTo>
                  <a:pt x="43784" y="0"/>
                </a:lnTo>
                <a:lnTo>
                  <a:pt x="36306" y="0"/>
                </a:lnTo>
                <a:lnTo>
                  <a:pt x="33587" y="95"/>
                </a:lnTo>
                <a:lnTo>
                  <a:pt x="21249" y="3344"/>
                </a:lnTo>
                <a:lnTo>
                  <a:pt x="10675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09" y="46779"/>
                </a:lnTo>
                <a:lnTo>
                  <a:pt x="3350" y="59572"/>
                </a:lnTo>
                <a:lnTo>
                  <a:pt x="9637" y="69791"/>
                </a:lnTo>
                <a:lnTo>
                  <a:pt x="16061" y="77047"/>
                </a:lnTo>
                <a:lnTo>
                  <a:pt x="23595" y="80675"/>
                </a:lnTo>
                <a:lnTo>
                  <a:pt x="32235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141630" y="2971658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0" y="92723"/>
                </a:lnTo>
                <a:lnTo>
                  <a:pt x="29286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7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8" y="5594"/>
                </a:lnTo>
                <a:lnTo>
                  <a:pt x="19136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5"/>
                </a:lnTo>
                <a:lnTo>
                  <a:pt x="9346" y="21893"/>
                </a:lnTo>
                <a:lnTo>
                  <a:pt x="6161" y="24801"/>
                </a:lnTo>
                <a:lnTo>
                  <a:pt x="3045" y="26864"/>
                </a:lnTo>
                <a:lnTo>
                  <a:pt x="0" y="28083"/>
                </a:lnTo>
                <a:lnTo>
                  <a:pt x="0" y="30824"/>
                </a:lnTo>
                <a:lnTo>
                  <a:pt x="12046" y="30824"/>
                </a:lnTo>
                <a:lnTo>
                  <a:pt x="12046" y="87488"/>
                </a:lnTo>
                <a:lnTo>
                  <a:pt x="12628" y="91546"/>
                </a:lnTo>
                <a:lnTo>
                  <a:pt x="13791" y="94177"/>
                </a:lnTo>
                <a:lnTo>
                  <a:pt x="14955" y="96808"/>
                </a:lnTo>
                <a:lnTo>
                  <a:pt x="16754" y="98830"/>
                </a:lnTo>
                <a:lnTo>
                  <a:pt x="19191" y="100242"/>
                </a:lnTo>
                <a:lnTo>
                  <a:pt x="21629" y="101654"/>
                </a:lnTo>
                <a:lnTo>
                  <a:pt x="24121" y="102361"/>
                </a:lnTo>
                <a:lnTo>
                  <a:pt x="30435" y="102361"/>
                </a:lnTo>
                <a:lnTo>
                  <a:pt x="34092" y="100990"/>
                </a:lnTo>
                <a:lnTo>
                  <a:pt x="37636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3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23660" y="2971658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7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1" y="0"/>
                </a:lnTo>
                <a:lnTo>
                  <a:pt x="20910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2" y="18985"/>
                </a:lnTo>
                <a:lnTo>
                  <a:pt x="9347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3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65321" y="2956629"/>
            <a:ext cx="75379" cy="104247"/>
          </a:xfrm>
          <a:custGeom>
            <a:avLst/>
            <a:gdLst/>
            <a:ahLst/>
            <a:cxnLst/>
            <a:rect l="l" t="t" r="r" b="b"/>
            <a:pathLst>
              <a:path w="82917" h="118147">
                <a:moveTo>
                  <a:pt x="82917" y="118147"/>
                </a:moveTo>
                <a:lnTo>
                  <a:pt x="82917" y="115156"/>
                </a:lnTo>
                <a:lnTo>
                  <a:pt x="79372" y="115156"/>
                </a:lnTo>
                <a:lnTo>
                  <a:pt x="76935" y="114768"/>
                </a:lnTo>
                <a:lnTo>
                  <a:pt x="74276" y="113217"/>
                </a:lnTo>
                <a:lnTo>
                  <a:pt x="72781" y="110835"/>
                </a:lnTo>
                <a:lnTo>
                  <a:pt x="72005" y="109063"/>
                </a:lnTo>
                <a:lnTo>
                  <a:pt x="71618" y="105767"/>
                </a:lnTo>
                <a:lnTo>
                  <a:pt x="71618" y="64612"/>
                </a:lnTo>
                <a:lnTo>
                  <a:pt x="71091" y="58132"/>
                </a:lnTo>
                <a:lnTo>
                  <a:pt x="70039" y="54587"/>
                </a:lnTo>
                <a:lnTo>
                  <a:pt x="68543" y="49491"/>
                </a:lnTo>
                <a:lnTo>
                  <a:pt x="66245" y="45752"/>
                </a:lnTo>
                <a:lnTo>
                  <a:pt x="63143" y="43370"/>
                </a:lnTo>
                <a:lnTo>
                  <a:pt x="60041" y="40988"/>
                </a:lnTo>
                <a:lnTo>
                  <a:pt x="56331" y="39797"/>
                </a:lnTo>
                <a:lnTo>
                  <a:pt x="48409" y="39797"/>
                </a:lnTo>
                <a:lnTo>
                  <a:pt x="44809" y="40753"/>
                </a:lnTo>
                <a:lnTo>
                  <a:pt x="41209" y="42664"/>
                </a:lnTo>
                <a:lnTo>
                  <a:pt x="37609" y="44575"/>
                </a:lnTo>
                <a:lnTo>
                  <a:pt x="32734" y="48909"/>
                </a:lnTo>
                <a:lnTo>
                  <a:pt x="26586" y="55667"/>
                </a:lnTo>
                <a:lnTo>
                  <a:pt x="26586" y="0"/>
                </a:lnTo>
                <a:lnTo>
                  <a:pt x="22764" y="0"/>
                </a:lnTo>
                <a:lnTo>
                  <a:pt x="0" y="9305"/>
                </a:lnTo>
                <a:lnTo>
                  <a:pt x="1163" y="12213"/>
                </a:lnTo>
                <a:lnTo>
                  <a:pt x="3766" y="11327"/>
                </a:lnTo>
                <a:lnTo>
                  <a:pt x="5649" y="10884"/>
                </a:lnTo>
                <a:lnTo>
                  <a:pt x="8253" y="10884"/>
                </a:lnTo>
                <a:lnTo>
                  <a:pt x="10260" y="11964"/>
                </a:lnTo>
                <a:lnTo>
                  <a:pt x="11756" y="14041"/>
                </a:lnTo>
                <a:lnTo>
                  <a:pt x="12171" y="16035"/>
                </a:lnTo>
                <a:lnTo>
                  <a:pt x="12586" y="18029"/>
                </a:lnTo>
                <a:lnTo>
                  <a:pt x="12794" y="23374"/>
                </a:lnTo>
                <a:lnTo>
                  <a:pt x="12794" y="105712"/>
                </a:lnTo>
                <a:lnTo>
                  <a:pt x="12462" y="108869"/>
                </a:lnTo>
                <a:lnTo>
                  <a:pt x="11797" y="110420"/>
                </a:lnTo>
                <a:lnTo>
                  <a:pt x="11133" y="111971"/>
                </a:lnTo>
                <a:lnTo>
                  <a:pt x="9139" y="113577"/>
                </a:lnTo>
                <a:lnTo>
                  <a:pt x="7200" y="114630"/>
                </a:lnTo>
                <a:lnTo>
                  <a:pt x="4541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882" y="118147"/>
                </a:lnTo>
                <a:lnTo>
                  <a:pt x="38882" y="115156"/>
                </a:lnTo>
                <a:lnTo>
                  <a:pt x="35006" y="115156"/>
                </a:lnTo>
                <a:lnTo>
                  <a:pt x="32277" y="114727"/>
                </a:lnTo>
                <a:lnTo>
                  <a:pt x="29120" y="113009"/>
                </a:lnTo>
                <a:lnTo>
                  <a:pt x="26877" y="109395"/>
                </a:lnTo>
                <a:lnTo>
                  <a:pt x="26586" y="106155"/>
                </a:lnTo>
                <a:lnTo>
                  <a:pt x="26586" y="60735"/>
                </a:lnTo>
                <a:lnTo>
                  <a:pt x="30685" y="56359"/>
                </a:lnTo>
                <a:lnTo>
                  <a:pt x="34202" y="53451"/>
                </a:lnTo>
                <a:lnTo>
                  <a:pt x="37138" y="52011"/>
                </a:lnTo>
                <a:lnTo>
                  <a:pt x="40074" y="50571"/>
                </a:lnTo>
                <a:lnTo>
                  <a:pt x="42898" y="49851"/>
                </a:lnTo>
                <a:lnTo>
                  <a:pt x="48271" y="49851"/>
                </a:lnTo>
                <a:lnTo>
                  <a:pt x="50542" y="50502"/>
                </a:lnTo>
                <a:lnTo>
                  <a:pt x="52426" y="51803"/>
                </a:lnTo>
                <a:lnTo>
                  <a:pt x="54308" y="53105"/>
                </a:lnTo>
                <a:lnTo>
                  <a:pt x="55680" y="55058"/>
                </a:lnTo>
                <a:lnTo>
                  <a:pt x="56538" y="57661"/>
                </a:lnTo>
                <a:lnTo>
                  <a:pt x="57396" y="60264"/>
                </a:lnTo>
                <a:lnTo>
                  <a:pt x="57825" y="65720"/>
                </a:lnTo>
                <a:lnTo>
                  <a:pt x="57825" y="105269"/>
                </a:lnTo>
                <a:lnTo>
                  <a:pt x="57743" y="107872"/>
                </a:lnTo>
                <a:lnTo>
                  <a:pt x="57022" y="110863"/>
                </a:lnTo>
                <a:lnTo>
                  <a:pt x="56053" y="112456"/>
                </a:lnTo>
                <a:lnTo>
                  <a:pt x="54668" y="113536"/>
                </a:lnTo>
                <a:lnTo>
                  <a:pt x="53284" y="114616"/>
                </a:lnTo>
                <a:lnTo>
                  <a:pt x="50819" y="115156"/>
                </a:lnTo>
                <a:lnTo>
                  <a:pt x="45530" y="115156"/>
                </a:lnTo>
                <a:lnTo>
                  <a:pt x="45530" y="118147"/>
                </a:lnTo>
                <a:lnTo>
                  <a:pt x="82917" y="1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360627" y="2991724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5" y="7626"/>
                </a:lnTo>
                <a:lnTo>
                  <a:pt x="11369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347422" y="2991672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90" y="30991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8" y="58"/>
                </a:lnTo>
                <a:lnTo>
                  <a:pt x="25894" y="5899"/>
                </a:lnTo>
                <a:lnTo>
                  <a:pt x="33483" y="5899"/>
                </a:lnTo>
                <a:lnTo>
                  <a:pt x="36348" y="6785"/>
                </a:lnTo>
                <a:lnTo>
                  <a:pt x="39090" y="8557"/>
                </a:lnTo>
                <a:lnTo>
                  <a:pt x="41833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25017" y="2991745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8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9" y="62729"/>
                </a:lnTo>
                <a:lnTo>
                  <a:pt x="20378" y="59355"/>
                </a:lnTo>
                <a:lnTo>
                  <a:pt x="16685" y="47561"/>
                </a:lnTo>
                <a:lnTo>
                  <a:pt x="15454" y="34065"/>
                </a:lnTo>
                <a:lnTo>
                  <a:pt x="15454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3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5" y="8059"/>
                </a:lnTo>
                <a:lnTo>
                  <a:pt x="49269" y="13376"/>
                </a:lnTo>
                <a:lnTo>
                  <a:pt x="52848" y="19241"/>
                </a:lnTo>
                <a:lnTo>
                  <a:pt x="56707" y="30987"/>
                </a:lnTo>
                <a:lnTo>
                  <a:pt x="57993" y="45281"/>
                </a:lnTo>
                <a:lnTo>
                  <a:pt x="57993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9" y="72561"/>
                </a:lnTo>
                <a:lnTo>
                  <a:pt x="44838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9" y="2246"/>
                </a:lnTo>
                <a:lnTo>
                  <a:pt x="36806" y="0"/>
                </a:lnTo>
                <a:lnTo>
                  <a:pt x="30492" y="0"/>
                </a:lnTo>
                <a:lnTo>
                  <a:pt x="24510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98056" y="2991745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2" y="11050"/>
                </a:lnTo>
                <a:lnTo>
                  <a:pt x="8253" y="11050"/>
                </a:lnTo>
                <a:lnTo>
                  <a:pt x="10261" y="12130"/>
                </a:lnTo>
                <a:lnTo>
                  <a:pt x="11757" y="14207"/>
                </a:lnTo>
                <a:lnTo>
                  <a:pt x="12172" y="16201"/>
                </a:lnTo>
                <a:lnTo>
                  <a:pt x="12587" y="18195"/>
                </a:lnTo>
                <a:lnTo>
                  <a:pt x="12795" y="23762"/>
                </a:lnTo>
                <a:lnTo>
                  <a:pt x="12795" y="66690"/>
                </a:lnTo>
                <a:lnTo>
                  <a:pt x="12117" y="70442"/>
                </a:lnTo>
                <a:lnTo>
                  <a:pt x="10760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4" y="78349"/>
                </a:lnTo>
                <a:lnTo>
                  <a:pt x="38884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8" y="70705"/>
                </a:lnTo>
                <a:lnTo>
                  <a:pt x="26809" y="69487"/>
                </a:lnTo>
                <a:lnTo>
                  <a:pt x="26504" y="66302"/>
                </a:lnTo>
                <a:lnTo>
                  <a:pt x="26504" y="21020"/>
                </a:lnTo>
                <a:lnTo>
                  <a:pt x="33040" y="13819"/>
                </a:lnTo>
                <a:lnTo>
                  <a:pt x="39603" y="10219"/>
                </a:lnTo>
                <a:lnTo>
                  <a:pt x="50460" y="10219"/>
                </a:lnTo>
                <a:lnTo>
                  <a:pt x="53492" y="11784"/>
                </a:lnTo>
                <a:lnTo>
                  <a:pt x="55293" y="14913"/>
                </a:lnTo>
                <a:lnTo>
                  <a:pt x="57093" y="18043"/>
                </a:lnTo>
                <a:lnTo>
                  <a:pt x="57993" y="23070"/>
                </a:lnTo>
                <a:lnTo>
                  <a:pt x="57993" y="65526"/>
                </a:lnTo>
                <a:lnTo>
                  <a:pt x="57882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20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8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4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700"/>
                </a:lnTo>
                <a:lnTo>
                  <a:pt x="69873" y="13376"/>
                </a:lnTo>
                <a:lnTo>
                  <a:pt x="68101" y="8613"/>
                </a:lnTo>
                <a:lnTo>
                  <a:pt x="65719" y="5192"/>
                </a:lnTo>
                <a:lnTo>
                  <a:pt x="62729" y="3115"/>
                </a:lnTo>
                <a:lnTo>
                  <a:pt x="59737" y="1038"/>
                </a:lnTo>
                <a:lnTo>
                  <a:pt x="56165" y="0"/>
                </a:lnTo>
                <a:lnTo>
                  <a:pt x="52010" y="0"/>
                </a:lnTo>
                <a:lnTo>
                  <a:pt x="48142" y="403"/>
                </a:lnTo>
                <a:lnTo>
                  <a:pt x="37544" y="5405"/>
                </a:lnTo>
                <a:lnTo>
                  <a:pt x="26504" y="16118"/>
                </a:lnTo>
                <a:lnTo>
                  <a:pt x="26504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457125" y="2991745"/>
            <a:ext cx="58310" cy="71184"/>
          </a:xfrm>
          <a:custGeom>
            <a:avLst/>
            <a:gdLst/>
            <a:ahLst/>
            <a:cxnLst/>
            <a:rect l="l" t="t" r="r" b="b"/>
            <a:pathLst>
              <a:path w="64141" h="80675">
                <a:moveTo>
                  <a:pt x="32236" y="80675"/>
                </a:moveTo>
                <a:lnTo>
                  <a:pt x="39493" y="80675"/>
                </a:lnTo>
                <a:lnTo>
                  <a:pt x="46111" y="77975"/>
                </a:lnTo>
                <a:lnTo>
                  <a:pt x="52094" y="72574"/>
                </a:lnTo>
                <a:lnTo>
                  <a:pt x="52562" y="72143"/>
                </a:lnTo>
                <a:lnTo>
                  <a:pt x="59750" y="62433"/>
                </a:lnTo>
                <a:lnTo>
                  <a:pt x="64141" y="49435"/>
                </a:lnTo>
                <a:lnTo>
                  <a:pt x="61731" y="48272"/>
                </a:lnTo>
                <a:lnTo>
                  <a:pt x="58851" y="54975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1" y="65858"/>
                </a:lnTo>
                <a:lnTo>
                  <a:pt x="43647" y="67714"/>
                </a:lnTo>
                <a:lnTo>
                  <a:pt x="30630" y="67714"/>
                </a:lnTo>
                <a:lnTo>
                  <a:pt x="24606" y="64239"/>
                </a:lnTo>
                <a:lnTo>
                  <a:pt x="20148" y="57287"/>
                </a:lnTo>
                <a:lnTo>
                  <a:pt x="15689" y="50335"/>
                </a:lnTo>
                <a:lnTo>
                  <a:pt x="13459" y="42318"/>
                </a:lnTo>
                <a:lnTo>
                  <a:pt x="13459" y="24316"/>
                </a:lnTo>
                <a:lnTo>
                  <a:pt x="15703" y="17143"/>
                </a:lnTo>
                <a:lnTo>
                  <a:pt x="20189" y="11715"/>
                </a:lnTo>
                <a:lnTo>
                  <a:pt x="23568" y="7616"/>
                </a:lnTo>
                <a:lnTo>
                  <a:pt x="28027" y="5566"/>
                </a:lnTo>
                <a:lnTo>
                  <a:pt x="37000" y="5566"/>
                </a:lnTo>
                <a:lnTo>
                  <a:pt x="39687" y="6397"/>
                </a:lnTo>
                <a:lnTo>
                  <a:pt x="41625" y="8059"/>
                </a:lnTo>
                <a:lnTo>
                  <a:pt x="43563" y="9776"/>
                </a:lnTo>
                <a:lnTo>
                  <a:pt x="44685" y="12268"/>
                </a:lnTo>
                <a:lnTo>
                  <a:pt x="44990" y="15537"/>
                </a:lnTo>
                <a:lnTo>
                  <a:pt x="45294" y="18804"/>
                </a:lnTo>
                <a:lnTo>
                  <a:pt x="45917" y="21020"/>
                </a:lnTo>
                <a:lnTo>
                  <a:pt x="46859" y="22183"/>
                </a:lnTo>
                <a:lnTo>
                  <a:pt x="48521" y="24288"/>
                </a:lnTo>
                <a:lnTo>
                  <a:pt x="50986" y="25340"/>
                </a:lnTo>
                <a:lnTo>
                  <a:pt x="56691" y="25340"/>
                </a:lnTo>
                <a:lnTo>
                  <a:pt x="58588" y="24690"/>
                </a:lnTo>
                <a:lnTo>
                  <a:pt x="61302" y="22086"/>
                </a:lnTo>
                <a:lnTo>
                  <a:pt x="61981" y="20383"/>
                </a:lnTo>
                <a:lnTo>
                  <a:pt x="61981" y="14013"/>
                </a:lnTo>
                <a:lnTo>
                  <a:pt x="59571" y="9901"/>
                </a:lnTo>
                <a:lnTo>
                  <a:pt x="54752" y="5940"/>
                </a:lnTo>
                <a:lnTo>
                  <a:pt x="49934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6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10" y="46779"/>
                </a:lnTo>
                <a:lnTo>
                  <a:pt x="3351" y="59572"/>
                </a:lnTo>
                <a:lnTo>
                  <a:pt x="9638" y="69791"/>
                </a:lnTo>
                <a:lnTo>
                  <a:pt x="16063" y="77047"/>
                </a:lnTo>
                <a:lnTo>
                  <a:pt x="23596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45072" y="3047095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78121" y="2993725"/>
            <a:ext cx="74624" cy="69205"/>
          </a:xfrm>
          <a:custGeom>
            <a:avLst/>
            <a:gdLst/>
            <a:ahLst/>
            <a:cxnLst/>
            <a:rect l="l" t="t" r="r" b="b"/>
            <a:pathLst>
              <a:path w="82086" h="78432">
                <a:moveTo>
                  <a:pt x="70870" y="13127"/>
                </a:moveTo>
                <a:lnTo>
                  <a:pt x="72421" y="9249"/>
                </a:lnTo>
                <a:lnTo>
                  <a:pt x="74166" y="6480"/>
                </a:lnTo>
                <a:lnTo>
                  <a:pt x="76105" y="4818"/>
                </a:lnTo>
                <a:lnTo>
                  <a:pt x="77212" y="3877"/>
                </a:lnTo>
                <a:lnTo>
                  <a:pt x="79206" y="3295"/>
                </a:lnTo>
                <a:lnTo>
                  <a:pt x="82086" y="3074"/>
                </a:lnTo>
                <a:lnTo>
                  <a:pt x="82086" y="0"/>
                </a:lnTo>
                <a:lnTo>
                  <a:pt x="57244" y="0"/>
                </a:lnTo>
                <a:lnTo>
                  <a:pt x="57244" y="3074"/>
                </a:lnTo>
                <a:lnTo>
                  <a:pt x="60125" y="3074"/>
                </a:lnTo>
                <a:lnTo>
                  <a:pt x="62036" y="3226"/>
                </a:lnTo>
                <a:lnTo>
                  <a:pt x="63919" y="3835"/>
                </a:lnTo>
                <a:lnTo>
                  <a:pt x="65747" y="5732"/>
                </a:lnTo>
                <a:lnTo>
                  <a:pt x="65968" y="7145"/>
                </a:lnTo>
                <a:lnTo>
                  <a:pt x="65968" y="8751"/>
                </a:lnTo>
                <a:lnTo>
                  <a:pt x="65332" y="11105"/>
                </a:lnTo>
                <a:lnTo>
                  <a:pt x="64057" y="14207"/>
                </a:lnTo>
                <a:lnTo>
                  <a:pt x="46277" y="57827"/>
                </a:lnTo>
                <a:lnTo>
                  <a:pt x="28581" y="15786"/>
                </a:lnTo>
                <a:lnTo>
                  <a:pt x="27417" y="13127"/>
                </a:lnTo>
                <a:lnTo>
                  <a:pt x="26836" y="10828"/>
                </a:lnTo>
                <a:lnTo>
                  <a:pt x="26836" y="7117"/>
                </a:lnTo>
                <a:lnTo>
                  <a:pt x="27403" y="5705"/>
                </a:lnTo>
                <a:lnTo>
                  <a:pt x="29674" y="3600"/>
                </a:lnTo>
                <a:lnTo>
                  <a:pt x="31323" y="3074"/>
                </a:lnTo>
                <a:lnTo>
                  <a:pt x="35809" y="3074"/>
                </a:lnTo>
                <a:lnTo>
                  <a:pt x="35809" y="0"/>
                </a:lnTo>
                <a:lnTo>
                  <a:pt x="0" y="0"/>
                </a:lnTo>
                <a:lnTo>
                  <a:pt x="0" y="3074"/>
                </a:lnTo>
                <a:lnTo>
                  <a:pt x="2769" y="3517"/>
                </a:lnTo>
                <a:lnTo>
                  <a:pt x="4625" y="3987"/>
                </a:lnTo>
                <a:lnTo>
                  <a:pt x="5566" y="4486"/>
                </a:lnTo>
                <a:lnTo>
                  <a:pt x="7283" y="5372"/>
                </a:lnTo>
                <a:lnTo>
                  <a:pt x="8696" y="6466"/>
                </a:lnTo>
                <a:lnTo>
                  <a:pt x="10911" y="9069"/>
                </a:lnTo>
                <a:lnTo>
                  <a:pt x="12074" y="11216"/>
                </a:lnTo>
                <a:lnTo>
                  <a:pt x="13293" y="14207"/>
                </a:lnTo>
                <a:lnTo>
                  <a:pt x="40462" y="78432"/>
                </a:lnTo>
                <a:lnTo>
                  <a:pt x="43868" y="78432"/>
                </a:lnTo>
                <a:lnTo>
                  <a:pt x="70870" y="13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775471" y="2991724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5" y="7627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762265" y="2991672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1"/>
                </a:lnTo>
                <a:lnTo>
                  <a:pt x="64389" y="30991"/>
                </a:lnTo>
                <a:lnTo>
                  <a:pt x="64389" y="21574"/>
                </a:lnTo>
                <a:lnTo>
                  <a:pt x="61647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9"/>
                </a:lnTo>
                <a:lnTo>
                  <a:pt x="33234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2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825475" y="2991745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23014" y="0"/>
                </a:moveTo>
                <a:lnTo>
                  <a:pt x="0" y="9305"/>
                </a:lnTo>
                <a:lnTo>
                  <a:pt x="831" y="12296"/>
                </a:lnTo>
                <a:lnTo>
                  <a:pt x="2990" y="11465"/>
                </a:lnTo>
                <a:lnTo>
                  <a:pt x="4930" y="11050"/>
                </a:lnTo>
                <a:lnTo>
                  <a:pt x="8087" y="11050"/>
                </a:lnTo>
                <a:lnTo>
                  <a:pt x="10261" y="12213"/>
                </a:lnTo>
                <a:lnTo>
                  <a:pt x="11894" y="14221"/>
                </a:lnTo>
                <a:lnTo>
                  <a:pt x="12255" y="15911"/>
                </a:lnTo>
                <a:lnTo>
                  <a:pt x="12615" y="17600"/>
                </a:lnTo>
                <a:lnTo>
                  <a:pt x="12795" y="22876"/>
                </a:lnTo>
                <a:lnTo>
                  <a:pt x="12795" y="65665"/>
                </a:lnTo>
                <a:lnTo>
                  <a:pt x="12656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6" y="72644"/>
                </a:lnTo>
                <a:lnTo>
                  <a:pt x="9472" y="73530"/>
                </a:lnTo>
                <a:lnTo>
                  <a:pt x="7588" y="74748"/>
                </a:lnTo>
                <a:lnTo>
                  <a:pt x="4707" y="75358"/>
                </a:lnTo>
                <a:lnTo>
                  <a:pt x="831" y="75358"/>
                </a:lnTo>
                <a:lnTo>
                  <a:pt x="831" y="78349"/>
                </a:lnTo>
                <a:lnTo>
                  <a:pt x="39797" y="78349"/>
                </a:lnTo>
                <a:lnTo>
                  <a:pt x="39797" y="75358"/>
                </a:lnTo>
                <a:lnTo>
                  <a:pt x="36363" y="75358"/>
                </a:lnTo>
                <a:lnTo>
                  <a:pt x="33732" y="74860"/>
                </a:lnTo>
                <a:lnTo>
                  <a:pt x="31904" y="73863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2" y="70124"/>
                </a:lnTo>
                <a:lnTo>
                  <a:pt x="27029" y="67963"/>
                </a:lnTo>
                <a:lnTo>
                  <a:pt x="26504" y="64778"/>
                </a:lnTo>
                <a:lnTo>
                  <a:pt x="26504" y="24094"/>
                </a:lnTo>
                <a:lnTo>
                  <a:pt x="29162" y="18888"/>
                </a:lnTo>
                <a:lnTo>
                  <a:pt x="31738" y="15149"/>
                </a:lnTo>
                <a:lnTo>
                  <a:pt x="34231" y="12878"/>
                </a:lnTo>
                <a:lnTo>
                  <a:pt x="36474" y="11216"/>
                </a:lnTo>
                <a:lnTo>
                  <a:pt x="38634" y="11216"/>
                </a:lnTo>
                <a:lnTo>
                  <a:pt x="40420" y="12171"/>
                </a:lnTo>
                <a:lnTo>
                  <a:pt x="42829" y="14083"/>
                </a:lnTo>
                <a:lnTo>
                  <a:pt x="45239" y="15993"/>
                </a:lnTo>
                <a:lnTo>
                  <a:pt x="47413" y="16949"/>
                </a:lnTo>
                <a:lnTo>
                  <a:pt x="51346" y="16949"/>
                </a:lnTo>
                <a:lnTo>
                  <a:pt x="53063" y="16201"/>
                </a:lnTo>
                <a:lnTo>
                  <a:pt x="54503" y="14706"/>
                </a:lnTo>
                <a:lnTo>
                  <a:pt x="55943" y="13210"/>
                </a:lnTo>
                <a:lnTo>
                  <a:pt x="56663" y="11382"/>
                </a:lnTo>
                <a:lnTo>
                  <a:pt x="56663" y="6785"/>
                </a:lnTo>
                <a:lnTo>
                  <a:pt x="55666" y="4639"/>
                </a:lnTo>
                <a:lnTo>
                  <a:pt x="53672" y="2783"/>
                </a:lnTo>
                <a:lnTo>
                  <a:pt x="51677" y="927"/>
                </a:lnTo>
                <a:lnTo>
                  <a:pt x="49158" y="0"/>
                </a:lnTo>
                <a:lnTo>
                  <a:pt x="45627" y="9"/>
                </a:lnTo>
                <a:lnTo>
                  <a:pt x="35946" y="4487"/>
                </a:lnTo>
                <a:lnTo>
                  <a:pt x="26504" y="17115"/>
                </a:lnTo>
                <a:lnTo>
                  <a:pt x="26504" y="0"/>
                </a:lnTo>
                <a:lnTo>
                  <a:pt x="23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81265" y="2991745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9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5" y="44783"/>
                </a:lnTo>
                <a:lnTo>
                  <a:pt x="27556" y="48771"/>
                </a:lnTo>
                <a:lnTo>
                  <a:pt x="32915" y="52067"/>
                </a:lnTo>
                <a:lnTo>
                  <a:pt x="35602" y="54670"/>
                </a:lnTo>
                <a:lnTo>
                  <a:pt x="38288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7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40" y="73807"/>
                </a:lnTo>
                <a:lnTo>
                  <a:pt x="11964" y="69874"/>
                </a:lnTo>
                <a:lnTo>
                  <a:pt x="7588" y="65942"/>
                </a:lnTo>
                <a:lnTo>
                  <a:pt x="4625" y="60098"/>
                </a:lnTo>
                <a:lnTo>
                  <a:pt x="3074" y="52344"/>
                </a:lnTo>
                <a:lnTo>
                  <a:pt x="332" y="52344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4" y="77629"/>
                </a:lnTo>
                <a:lnTo>
                  <a:pt x="10551" y="78183"/>
                </a:lnTo>
                <a:lnTo>
                  <a:pt x="16534" y="79845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2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1" y="44616"/>
                </a:lnTo>
                <a:lnTo>
                  <a:pt x="35061" y="35893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5" y="10025"/>
                </a:lnTo>
                <a:lnTo>
                  <a:pt x="13377" y="7976"/>
                </a:lnTo>
                <a:lnTo>
                  <a:pt x="15758" y="5926"/>
                </a:lnTo>
                <a:lnTo>
                  <a:pt x="18888" y="4902"/>
                </a:lnTo>
                <a:lnTo>
                  <a:pt x="27861" y="4902"/>
                </a:lnTo>
                <a:lnTo>
                  <a:pt x="32057" y="6369"/>
                </a:lnTo>
                <a:lnTo>
                  <a:pt x="35352" y="9305"/>
                </a:lnTo>
                <a:lnTo>
                  <a:pt x="38648" y="12241"/>
                </a:lnTo>
                <a:lnTo>
                  <a:pt x="41348" y="17780"/>
                </a:lnTo>
                <a:lnTo>
                  <a:pt x="43453" y="25922"/>
                </a:lnTo>
                <a:lnTo>
                  <a:pt x="46195" y="25922"/>
                </a:lnTo>
                <a:lnTo>
                  <a:pt x="46195" y="0"/>
                </a:lnTo>
                <a:lnTo>
                  <a:pt x="43453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941526" y="2956629"/>
            <a:ext cx="25528" cy="104247"/>
          </a:xfrm>
          <a:custGeom>
            <a:avLst/>
            <a:gdLst/>
            <a:ahLst/>
            <a:cxnLst/>
            <a:rect l="l" t="t" r="r" b="b"/>
            <a:pathLst>
              <a:path w="28081" h="118147">
                <a:moveTo>
                  <a:pt x="12046" y="12712"/>
                </a:moveTo>
                <a:lnTo>
                  <a:pt x="13708" y="14374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6" y="16866"/>
                </a:lnTo>
                <a:lnTo>
                  <a:pt x="23996" y="16035"/>
                </a:lnTo>
                <a:lnTo>
                  <a:pt x="25631" y="14374"/>
                </a:lnTo>
                <a:lnTo>
                  <a:pt x="27265" y="12712"/>
                </a:lnTo>
                <a:lnTo>
                  <a:pt x="28081" y="10718"/>
                </a:lnTo>
                <a:lnTo>
                  <a:pt x="28081" y="6065"/>
                </a:lnTo>
                <a:lnTo>
                  <a:pt x="27265" y="4085"/>
                </a:lnTo>
                <a:lnTo>
                  <a:pt x="25631" y="2451"/>
                </a:lnTo>
                <a:lnTo>
                  <a:pt x="23996" y="817"/>
                </a:lnTo>
                <a:lnTo>
                  <a:pt x="22016" y="0"/>
                </a:lnTo>
                <a:lnTo>
                  <a:pt x="17308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2" y="4085"/>
                </a:lnTo>
                <a:lnTo>
                  <a:pt x="11216" y="6065"/>
                </a:lnTo>
                <a:lnTo>
                  <a:pt x="11216" y="10718"/>
                </a:lnTo>
                <a:lnTo>
                  <a:pt x="12046" y="12712"/>
                </a:lnTo>
                <a:close/>
              </a:path>
              <a:path w="28081" h="118147">
                <a:moveTo>
                  <a:pt x="12795" y="100948"/>
                </a:moveTo>
                <a:lnTo>
                  <a:pt x="12795" y="105656"/>
                </a:lnTo>
                <a:lnTo>
                  <a:pt x="12420" y="108841"/>
                </a:lnTo>
                <a:lnTo>
                  <a:pt x="11673" y="110503"/>
                </a:lnTo>
                <a:lnTo>
                  <a:pt x="10925" y="112165"/>
                </a:lnTo>
                <a:lnTo>
                  <a:pt x="9914" y="113356"/>
                </a:lnTo>
                <a:lnTo>
                  <a:pt x="7366" y="114796"/>
                </a:lnTo>
                <a:lnTo>
                  <a:pt x="4873" y="115156"/>
                </a:lnTo>
                <a:lnTo>
                  <a:pt x="1162" y="115156"/>
                </a:lnTo>
                <a:lnTo>
                  <a:pt x="1162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4" y="115156"/>
                </a:lnTo>
                <a:lnTo>
                  <a:pt x="32056" y="114768"/>
                </a:lnTo>
                <a:lnTo>
                  <a:pt x="28317" y="112040"/>
                </a:lnTo>
                <a:lnTo>
                  <a:pt x="26932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lnTo>
                  <a:pt x="0" y="49103"/>
                </a:lnTo>
                <a:lnTo>
                  <a:pt x="1162" y="52094"/>
                </a:lnTo>
                <a:lnTo>
                  <a:pt x="3378" y="51263"/>
                </a:lnTo>
                <a:lnTo>
                  <a:pt x="5261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6" y="55584"/>
                </a:lnTo>
                <a:lnTo>
                  <a:pt x="12545" y="58021"/>
                </a:lnTo>
                <a:lnTo>
                  <a:pt x="12795" y="63366"/>
                </a:lnTo>
                <a:lnTo>
                  <a:pt x="12795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986736" y="2991745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9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3"/>
                </a:lnTo>
                <a:lnTo>
                  <a:pt x="22419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7" y="19241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1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2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59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3" y="20231"/>
                </a:lnTo>
                <a:lnTo>
                  <a:pt x="1731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059775" y="2991745"/>
            <a:ext cx="75756" cy="69131"/>
          </a:xfrm>
          <a:custGeom>
            <a:avLst/>
            <a:gdLst/>
            <a:ahLst/>
            <a:cxnLst/>
            <a:rect l="l" t="t" r="r" b="b"/>
            <a:pathLst>
              <a:path w="83332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6" y="18195"/>
                </a:lnTo>
                <a:lnTo>
                  <a:pt x="12794" y="23762"/>
                </a:lnTo>
                <a:lnTo>
                  <a:pt x="12794" y="66690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2" y="72311"/>
                </a:lnTo>
                <a:lnTo>
                  <a:pt x="27417" y="70705"/>
                </a:lnTo>
                <a:lnTo>
                  <a:pt x="26808" y="69487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1" y="18043"/>
                </a:lnTo>
                <a:lnTo>
                  <a:pt x="57992" y="23070"/>
                </a:lnTo>
                <a:lnTo>
                  <a:pt x="57992" y="65526"/>
                </a:lnTo>
                <a:lnTo>
                  <a:pt x="57881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2" y="78349"/>
                </a:lnTo>
                <a:lnTo>
                  <a:pt x="83332" y="75358"/>
                </a:lnTo>
                <a:lnTo>
                  <a:pt x="79677" y="75358"/>
                </a:lnTo>
                <a:lnTo>
                  <a:pt x="77170" y="74970"/>
                </a:lnTo>
                <a:lnTo>
                  <a:pt x="75814" y="74195"/>
                </a:lnTo>
                <a:lnTo>
                  <a:pt x="73474" y="72339"/>
                </a:lnTo>
                <a:lnTo>
                  <a:pt x="72864" y="70955"/>
                </a:lnTo>
                <a:lnTo>
                  <a:pt x="72088" y="69237"/>
                </a:lnTo>
                <a:lnTo>
                  <a:pt x="71700" y="65969"/>
                </a:lnTo>
                <a:lnTo>
                  <a:pt x="71700" y="21796"/>
                </a:lnTo>
                <a:lnTo>
                  <a:pt x="71092" y="16700"/>
                </a:lnTo>
                <a:lnTo>
                  <a:pt x="69873" y="13376"/>
                </a:lnTo>
                <a:lnTo>
                  <a:pt x="68100" y="8613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5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006791" y="3047095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2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2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69280" y="3166909"/>
            <a:ext cx="72585" cy="101241"/>
          </a:xfrm>
          <a:custGeom>
            <a:avLst/>
            <a:gdLst/>
            <a:ahLst/>
            <a:cxnLst/>
            <a:rect l="l" t="t" r="r" b="b"/>
            <a:pathLst>
              <a:path w="79843" h="114740">
                <a:moveTo>
                  <a:pt x="39880" y="114740"/>
                </a:moveTo>
                <a:lnTo>
                  <a:pt x="39880" y="111666"/>
                </a:lnTo>
                <a:lnTo>
                  <a:pt x="35726" y="111666"/>
                </a:lnTo>
                <a:lnTo>
                  <a:pt x="32859" y="111250"/>
                </a:lnTo>
                <a:lnTo>
                  <a:pt x="29702" y="109589"/>
                </a:lnTo>
                <a:lnTo>
                  <a:pt x="27320" y="105642"/>
                </a:lnTo>
                <a:lnTo>
                  <a:pt x="27002" y="102332"/>
                </a:lnTo>
                <a:lnTo>
                  <a:pt x="27002" y="23014"/>
                </a:lnTo>
                <a:lnTo>
                  <a:pt x="31599" y="18029"/>
                </a:lnTo>
                <a:lnTo>
                  <a:pt x="34895" y="15038"/>
                </a:lnTo>
                <a:lnTo>
                  <a:pt x="36889" y="14041"/>
                </a:lnTo>
                <a:lnTo>
                  <a:pt x="39492" y="12711"/>
                </a:lnTo>
                <a:lnTo>
                  <a:pt x="42123" y="12047"/>
                </a:lnTo>
                <a:lnTo>
                  <a:pt x="49656" y="12047"/>
                </a:lnTo>
                <a:lnTo>
                  <a:pt x="53865" y="14207"/>
                </a:lnTo>
                <a:lnTo>
                  <a:pt x="57411" y="18527"/>
                </a:lnTo>
                <a:lnTo>
                  <a:pt x="58721" y="20277"/>
                </a:lnTo>
                <a:lnTo>
                  <a:pt x="63471" y="31151"/>
                </a:lnTo>
                <a:lnTo>
                  <a:pt x="65055" y="45364"/>
                </a:lnTo>
                <a:lnTo>
                  <a:pt x="65055" y="55611"/>
                </a:lnTo>
                <a:lnTo>
                  <a:pt x="62811" y="63560"/>
                </a:lnTo>
                <a:lnTo>
                  <a:pt x="58324" y="69209"/>
                </a:lnTo>
                <a:lnTo>
                  <a:pt x="54891" y="73529"/>
                </a:lnTo>
                <a:lnTo>
                  <a:pt x="50404" y="75690"/>
                </a:lnTo>
                <a:lnTo>
                  <a:pt x="40268" y="75690"/>
                </a:lnTo>
                <a:lnTo>
                  <a:pt x="36459" y="74471"/>
                </a:lnTo>
                <a:lnTo>
                  <a:pt x="33441" y="72034"/>
                </a:lnTo>
                <a:lnTo>
                  <a:pt x="30422" y="69597"/>
                </a:lnTo>
                <a:lnTo>
                  <a:pt x="28525" y="66772"/>
                </a:lnTo>
                <a:lnTo>
                  <a:pt x="29772" y="76438"/>
                </a:lnTo>
                <a:lnTo>
                  <a:pt x="32264" y="78099"/>
                </a:lnTo>
                <a:lnTo>
                  <a:pt x="34479" y="78930"/>
                </a:lnTo>
                <a:lnTo>
                  <a:pt x="37470" y="80093"/>
                </a:lnTo>
                <a:lnTo>
                  <a:pt x="41015" y="80675"/>
                </a:lnTo>
                <a:lnTo>
                  <a:pt x="45439" y="80673"/>
                </a:lnTo>
                <a:lnTo>
                  <a:pt x="58168" y="77976"/>
                </a:lnTo>
                <a:lnTo>
                  <a:pt x="68544" y="70123"/>
                </a:lnTo>
                <a:lnTo>
                  <a:pt x="73709" y="62872"/>
                </a:lnTo>
                <a:lnTo>
                  <a:pt x="78310" y="51137"/>
                </a:lnTo>
                <a:lnTo>
                  <a:pt x="79843" y="37554"/>
                </a:lnTo>
                <a:lnTo>
                  <a:pt x="79616" y="32230"/>
                </a:lnTo>
                <a:lnTo>
                  <a:pt x="76708" y="19417"/>
                </a:lnTo>
                <a:lnTo>
                  <a:pt x="70455" y="8972"/>
                </a:lnTo>
                <a:lnTo>
                  <a:pt x="65359" y="2990"/>
                </a:lnTo>
                <a:lnTo>
                  <a:pt x="58989" y="0"/>
                </a:lnTo>
                <a:lnTo>
                  <a:pt x="46970" y="0"/>
                </a:lnTo>
                <a:lnTo>
                  <a:pt x="42802" y="1342"/>
                </a:lnTo>
                <a:lnTo>
                  <a:pt x="38841" y="4029"/>
                </a:lnTo>
                <a:lnTo>
                  <a:pt x="34881" y="6715"/>
                </a:lnTo>
                <a:lnTo>
                  <a:pt x="30935" y="11410"/>
                </a:lnTo>
                <a:lnTo>
                  <a:pt x="27002" y="18112"/>
                </a:lnTo>
                <a:lnTo>
                  <a:pt x="27002" y="331"/>
                </a:lnTo>
                <a:lnTo>
                  <a:pt x="23845" y="331"/>
                </a:lnTo>
                <a:lnTo>
                  <a:pt x="415" y="9803"/>
                </a:lnTo>
                <a:lnTo>
                  <a:pt x="1412" y="12462"/>
                </a:lnTo>
                <a:lnTo>
                  <a:pt x="3461" y="11686"/>
                </a:lnTo>
                <a:lnTo>
                  <a:pt x="5151" y="11299"/>
                </a:lnTo>
                <a:lnTo>
                  <a:pt x="8141" y="11299"/>
                </a:lnTo>
                <a:lnTo>
                  <a:pt x="10427" y="12296"/>
                </a:lnTo>
                <a:lnTo>
                  <a:pt x="12102" y="13958"/>
                </a:lnTo>
                <a:lnTo>
                  <a:pt x="12988" y="16616"/>
                </a:lnTo>
                <a:lnTo>
                  <a:pt x="13210" y="19746"/>
                </a:lnTo>
                <a:lnTo>
                  <a:pt x="13210" y="102166"/>
                </a:lnTo>
                <a:lnTo>
                  <a:pt x="12919" y="105614"/>
                </a:lnTo>
                <a:lnTo>
                  <a:pt x="9887" y="109921"/>
                </a:lnTo>
                <a:lnTo>
                  <a:pt x="5123" y="111721"/>
                </a:lnTo>
                <a:lnTo>
                  <a:pt x="0" y="111666"/>
                </a:lnTo>
                <a:lnTo>
                  <a:pt x="0" y="114740"/>
                </a:lnTo>
                <a:lnTo>
                  <a:pt x="39880" y="114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93828" y="3217713"/>
            <a:ext cx="2517" cy="16641"/>
          </a:xfrm>
          <a:custGeom>
            <a:avLst/>
            <a:gdLst/>
            <a:ahLst/>
            <a:cxnLst/>
            <a:rect l="l" t="t" r="r" b="b"/>
            <a:pathLst>
              <a:path w="2769" h="18860">
                <a:moveTo>
                  <a:pt x="0" y="0"/>
                </a:moveTo>
                <a:lnTo>
                  <a:pt x="0" y="16367"/>
                </a:lnTo>
                <a:lnTo>
                  <a:pt x="2769" y="18860"/>
                </a:lnTo>
                <a:lnTo>
                  <a:pt x="1522" y="9194"/>
                </a:lnTo>
                <a:lnTo>
                  <a:pt x="747" y="5982"/>
                </a:lnTo>
                <a:lnTo>
                  <a:pt x="249" y="40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53668" y="3222258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33615" y="3166909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6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4" y="78310"/>
                </a:lnTo>
                <a:lnTo>
                  <a:pt x="22058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3" y="5400"/>
                </a:lnTo>
                <a:lnTo>
                  <a:pt x="45335" y="8058"/>
                </a:lnTo>
                <a:lnTo>
                  <a:pt x="49268" y="13376"/>
                </a:lnTo>
                <a:lnTo>
                  <a:pt x="52847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3" y="74776"/>
                </a:lnTo>
                <a:lnTo>
                  <a:pt x="26461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1" y="24305"/>
                </a:lnTo>
                <a:lnTo>
                  <a:pt x="64555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59" y="4943"/>
                </a:lnTo>
                <a:lnTo>
                  <a:pt x="13209" y="8239"/>
                </a:lnTo>
                <a:lnTo>
                  <a:pt x="8654" y="13334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111713" y="3131939"/>
            <a:ext cx="61255" cy="104100"/>
          </a:xfrm>
          <a:custGeom>
            <a:avLst/>
            <a:gdLst/>
            <a:ahLst/>
            <a:cxnLst/>
            <a:rect l="l" t="t" r="r" b="b"/>
            <a:pathLst>
              <a:path w="67381" h="117980">
                <a:moveTo>
                  <a:pt x="28498" y="41875"/>
                </a:moveTo>
                <a:lnTo>
                  <a:pt x="28498" y="24537"/>
                </a:lnTo>
                <a:lnTo>
                  <a:pt x="28885" y="17184"/>
                </a:lnTo>
                <a:lnTo>
                  <a:pt x="29661" y="14332"/>
                </a:lnTo>
                <a:lnTo>
                  <a:pt x="30436" y="11479"/>
                </a:lnTo>
                <a:lnTo>
                  <a:pt x="31710" y="9374"/>
                </a:lnTo>
                <a:lnTo>
                  <a:pt x="33483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8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3"/>
                </a:lnTo>
                <a:lnTo>
                  <a:pt x="49296" y="10648"/>
                </a:lnTo>
                <a:lnTo>
                  <a:pt x="51346" y="13667"/>
                </a:lnTo>
                <a:lnTo>
                  <a:pt x="53395" y="16686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1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1" y="20203"/>
                </a:lnTo>
                <a:lnTo>
                  <a:pt x="65221" y="18735"/>
                </a:lnTo>
                <a:lnTo>
                  <a:pt x="66661" y="17268"/>
                </a:lnTo>
                <a:lnTo>
                  <a:pt x="67381" y="15703"/>
                </a:lnTo>
                <a:lnTo>
                  <a:pt x="67381" y="10939"/>
                </a:lnTo>
                <a:lnTo>
                  <a:pt x="65774" y="8142"/>
                </a:lnTo>
                <a:lnTo>
                  <a:pt x="62562" y="5650"/>
                </a:lnTo>
                <a:lnTo>
                  <a:pt x="57688" y="1883"/>
                </a:lnTo>
                <a:lnTo>
                  <a:pt x="52343" y="0"/>
                </a:lnTo>
                <a:lnTo>
                  <a:pt x="40268" y="0"/>
                </a:lnTo>
                <a:lnTo>
                  <a:pt x="34632" y="1620"/>
                </a:lnTo>
                <a:lnTo>
                  <a:pt x="29619" y="4860"/>
                </a:lnTo>
                <a:lnTo>
                  <a:pt x="24606" y="8100"/>
                </a:lnTo>
                <a:lnTo>
                  <a:pt x="20881" y="12352"/>
                </a:lnTo>
                <a:lnTo>
                  <a:pt x="18444" y="17614"/>
                </a:lnTo>
                <a:lnTo>
                  <a:pt x="16007" y="22876"/>
                </a:lnTo>
                <a:lnTo>
                  <a:pt x="14789" y="29301"/>
                </a:lnTo>
                <a:lnTo>
                  <a:pt x="14789" y="41875"/>
                </a:lnTo>
                <a:lnTo>
                  <a:pt x="0" y="41875"/>
                </a:lnTo>
                <a:lnTo>
                  <a:pt x="0" y="47857"/>
                </a:lnTo>
                <a:lnTo>
                  <a:pt x="14789" y="47857"/>
                </a:lnTo>
                <a:lnTo>
                  <a:pt x="14789" y="103302"/>
                </a:lnTo>
                <a:lnTo>
                  <a:pt x="14443" y="106958"/>
                </a:lnTo>
                <a:lnTo>
                  <a:pt x="13750" y="108841"/>
                </a:lnTo>
                <a:lnTo>
                  <a:pt x="13058" y="110725"/>
                </a:lnTo>
                <a:lnTo>
                  <a:pt x="11797" y="112220"/>
                </a:lnTo>
                <a:lnTo>
                  <a:pt x="9970" y="113328"/>
                </a:lnTo>
                <a:lnTo>
                  <a:pt x="8142" y="114436"/>
                </a:lnTo>
                <a:lnTo>
                  <a:pt x="6120" y="114990"/>
                </a:lnTo>
                <a:lnTo>
                  <a:pt x="498" y="114990"/>
                </a:lnTo>
                <a:lnTo>
                  <a:pt x="498" y="117980"/>
                </a:lnTo>
                <a:lnTo>
                  <a:pt x="45945" y="117980"/>
                </a:lnTo>
                <a:lnTo>
                  <a:pt x="45945" y="114990"/>
                </a:lnTo>
                <a:lnTo>
                  <a:pt x="35615" y="114990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1"/>
                </a:lnTo>
                <a:lnTo>
                  <a:pt x="28498" y="104964"/>
                </a:lnTo>
                <a:lnTo>
                  <a:pt x="28498" y="47857"/>
                </a:lnTo>
                <a:lnTo>
                  <a:pt x="48105" y="47857"/>
                </a:lnTo>
                <a:lnTo>
                  <a:pt x="48105" y="41875"/>
                </a:lnTo>
                <a:lnTo>
                  <a:pt x="28498" y="41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217731" y="3222258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197676" y="3166909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9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9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8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3" y="45281"/>
                </a:lnTo>
                <a:lnTo>
                  <a:pt x="57993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3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6"/>
                </a:lnTo>
                <a:lnTo>
                  <a:pt x="49939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4"/>
                </a:lnTo>
                <a:lnTo>
                  <a:pt x="5192" y="20231"/>
                </a:lnTo>
                <a:lnTo>
                  <a:pt x="1731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57580" y="3166835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1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2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3" y="5898"/>
                </a:lnTo>
                <a:lnTo>
                  <a:pt x="36349" y="6784"/>
                </a:lnTo>
                <a:lnTo>
                  <a:pt x="39090" y="8557"/>
                </a:lnTo>
                <a:lnTo>
                  <a:pt x="41832" y="10329"/>
                </a:lnTo>
                <a:lnTo>
                  <a:pt x="43895" y="12767"/>
                </a:lnTo>
                <a:lnTo>
                  <a:pt x="45280" y="15868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1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2"/>
                </a:lnTo>
                <a:lnTo>
                  <a:pt x="54253" y="71411"/>
                </a:lnTo>
                <a:lnTo>
                  <a:pt x="59848" y="65179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1" y="55666"/>
                </a:lnTo>
                <a:lnTo>
                  <a:pt x="56233" y="60361"/>
                </a:lnTo>
                <a:lnTo>
                  <a:pt x="52550" y="63102"/>
                </a:lnTo>
                <a:lnTo>
                  <a:pt x="48867" y="65844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7"/>
                </a:lnTo>
                <a:lnTo>
                  <a:pt x="21781" y="7685"/>
                </a:lnTo>
                <a:lnTo>
                  <a:pt x="25894" y="5898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423134" y="3166909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23014" y="0"/>
                </a:moveTo>
                <a:lnTo>
                  <a:pt x="0" y="9305"/>
                </a:lnTo>
                <a:lnTo>
                  <a:pt x="831" y="12296"/>
                </a:lnTo>
                <a:lnTo>
                  <a:pt x="2990" y="11465"/>
                </a:lnTo>
                <a:lnTo>
                  <a:pt x="4929" y="11050"/>
                </a:lnTo>
                <a:lnTo>
                  <a:pt x="8087" y="11050"/>
                </a:lnTo>
                <a:lnTo>
                  <a:pt x="10261" y="12213"/>
                </a:lnTo>
                <a:lnTo>
                  <a:pt x="11895" y="14221"/>
                </a:lnTo>
                <a:lnTo>
                  <a:pt x="12255" y="15910"/>
                </a:lnTo>
                <a:lnTo>
                  <a:pt x="12615" y="17599"/>
                </a:lnTo>
                <a:lnTo>
                  <a:pt x="12795" y="22875"/>
                </a:lnTo>
                <a:lnTo>
                  <a:pt x="12795" y="65664"/>
                </a:lnTo>
                <a:lnTo>
                  <a:pt x="12656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6" y="72643"/>
                </a:lnTo>
                <a:lnTo>
                  <a:pt x="9471" y="73530"/>
                </a:lnTo>
                <a:lnTo>
                  <a:pt x="7588" y="74748"/>
                </a:lnTo>
                <a:lnTo>
                  <a:pt x="4708" y="75358"/>
                </a:lnTo>
                <a:lnTo>
                  <a:pt x="831" y="75358"/>
                </a:lnTo>
                <a:lnTo>
                  <a:pt x="831" y="78349"/>
                </a:lnTo>
                <a:lnTo>
                  <a:pt x="39797" y="78349"/>
                </a:lnTo>
                <a:lnTo>
                  <a:pt x="39797" y="75358"/>
                </a:lnTo>
                <a:lnTo>
                  <a:pt x="36363" y="75358"/>
                </a:lnTo>
                <a:lnTo>
                  <a:pt x="33732" y="74859"/>
                </a:lnTo>
                <a:lnTo>
                  <a:pt x="31904" y="73862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2" y="70123"/>
                </a:lnTo>
                <a:lnTo>
                  <a:pt x="27029" y="67963"/>
                </a:lnTo>
                <a:lnTo>
                  <a:pt x="26504" y="64778"/>
                </a:lnTo>
                <a:lnTo>
                  <a:pt x="26504" y="24094"/>
                </a:lnTo>
                <a:lnTo>
                  <a:pt x="29162" y="18888"/>
                </a:lnTo>
                <a:lnTo>
                  <a:pt x="31737" y="15149"/>
                </a:lnTo>
                <a:lnTo>
                  <a:pt x="34230" y="12878"/>
                </a:lnTo>
                <a:lnTo>
                  <a:pt x="36473" y="11216"/>
                </a:lnTo>
                <a:lnTo>
                  <a:pt x="38634" y="11216"/>
                </a:lnTo>
                <a:lnTo>
                  <a:pt x="40420" y="12171"/>
                </a:lnTo>
                <a:lnTo>
                  <a:pt x="42829" y="14082"/>
                </a:lnTo>
                <a:lnTo>
                  <a:pt x="45238" y="15993"/>
                </a:lnTo>
                <a:lnTo>
                  <a:pt x="47413" y="16949"/>
                </a:lnTo>
                <a:lnTo>
                  <a:pt x="51346" y="16949"/>
                </a:lnTo>
                <a:lnTo>
                  <a:pt x="53062" y="16201"/>
                </a:lnTo>
                <a:lnTo>
                  <a:pt x="54503" y="14705"/>
                </a:lnTo>
                <a:lnTo>
                  <a:pt x="55943" y="13210"/>
                </a:lnTo>
                <a:lnTo>
                  <a:pt x="56663" y="11382"/>
                </a:lnTo>
                <a:lnTo>
                  <a:pt x="56663" y="6784"/>
                </a:lnTo>
                <a:lnTo>
                  <a:pt x="55666" y="4638"/>
                </a:lnTo>
                <a:lnTo>
                  <a:pt x="53672" y="2783"/>
                </a:lnTo>
                <a:lnTo>
                  <a:pt x="51678" y="927"/>
                </a:lnTo>
                <a:lnTo>
                  <a:pt x="49158" y="0"/>
                </a:lnTo>
                <a:lnTo>
                  <a:pt x="45627" y="9"/>
                </a:lnTo>
                <a:lnTo>
                  <a:pt x="35947" y="4487"/>
                </a:lnTo>
                <a:lnTo>
                  <a:pt x="26504" y="17115"/>
                </a:lnTo>
                <a:lnTo>
                  <a:pt x="26504" y="0"/>
                </a:lnTo>
                <a:lnTo>
                  <a:pt x="23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479229" y="3166909"/>
            <a:ext cx="62841" cy="70524"/>
          </a:xfrm>
          <a:custGeom>
            <a:avLst/>
            <a:gdLst/>
            <a:ahLst/>
            <a:cxnLst/>
            <a:rect l="l" t="t" r="r" b="b"/>
            <a:pathLst>
              <a:path w="69125" h="79927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39" y="7892"/>
                </a:lnTo>
                <a:lnTo>
                  <a:pt x="21989" y="6009"/>
                </a:lnTo>
                <a:lnTo>
                  <a:pt x="24758" y="5068"/>
                </a:lnTo>
                <a:lnTo>
                  <a:pt x="32846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3" y="17336"/>
                </a:lnTo>
                <a:lnTo>
                  <a:pt x="42373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6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3" y="32984"/>
                </a:lnTo>
                <a:lnTo>
                  <a:pt x="42373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7"/>
                </a:lnTo>
                <a:lnTo>
                  <a:pt x="21490" y="79927"/>
                </a:lnTo>
                <a:lnTo>
                  <a:pt x="24675" y="79235"/>
                </a:lnTo>
                <a:lnTo>
                  <a:pt x="27667" y="77850"/>
                </a:lnTo>
                <a:lnTo>
                  <a:pt x="29661" y="76909"/>
                </a:lnTo>
                <a:lnTo>
                  <a:pt x="34562" y="73419"/>
                </a:lnTo>
                <a:lnTo>
                  <a:pt x="42373" y="67382"/>
                </a:lnTo>
                <a:lnTo>
                  <a:pt x="42428" y="71923"/>
                </a:lnTo>
                <a:lnTo>
                  <a:pt x="43258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4"/>
                </a:lnTo>
                <a:lnTo>
                  <a:pt x="56995" y="79844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5"/>
                </a:lnTo>
                <a:lnTo>
                  <a:pt x="57868" y="68545"/>
                </a:lnTo>
                <a:lnTo>
                  <a:pt x="56773" y="66897"/>
                </a:lnTo>
                <a:lnTo>
                  <a:pt x="56496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2" y="13847"/>
                </a:lnTo>
                <a:lnTo>
                  <a:pt x="54585" y="11465"/>
                </a:lnTo>
                <a:lnTo>
                  <a:pt x="53035" y="7810"/>
                </a:lnTo>
                <a:lnTo>
                  <a:pt x="50626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4" y="9970"/>
                </a:lnTo>
                <a:lnTo>
                  <a:pt x="2908" y="14345"/>
                </a:lnTo>
                <a:lnTo>
                  <a:pt x="2908" y="21601"/>
                </a:lnTo>
                <a:lnTo>
                  <a:pt x="3558" y="23568"/>
                </a:lnTo>
                <a:close/>
              </a:path>
              <a:path w="69125" h="79927">
                <a:moveTo>
                  <a:pt x="13958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5" y="45032"/>
                </a:lnTo>
                <a:lnTo>
                  <a:pt x="21795" y="42484"/>
                </a:lnTo>
                <a:lnTo>
                  <a:pt x="26171" y="40046"/>
                </a:lnTo>
                <a:lnTo>
                  <a:pt x="23273" y="35529"/>
                </a:lnTo>
                <a:lnTo>
                  <a:pt x="14332" y="40046"/>
                </a:lnTo>
                <a:lnTo>
                  <a:pt x="8710" y="43370"/>
                </a:lnTo>
                <a:lnTo>
                  <a:pt x="4763" y="46915"/>
                </a:lnTo>
                <a:lnTo>
                  <a:pt x="2492" y="50681"/>
                </a:lnTo>
                <a:lnTo>
                  <a:pt x="830" y="53396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6"/>
                </a:lnTo>
                <a:lnTo>
                  <a:pt x="5109" y="74527"/>
                </a:lnTo>
                <a:lnTo>
                  <a:pt x="8515" y="78127"/>
                </a:lnTo>
                <a:lnTo>
                  <a:pt x="12850" y="79927"/>
                </a:lnTo>
                <a:lnTo>
                  <a:pt x="18112" y="79927"/>
                </a:lnTo>
                <a:lnTo>
                  <a:pt x="17530" y="66343"/>
                </a:lnTo>
                <a:lnTo>
                  <a:pt x="15148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45537" y="3146821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2" y="18985"/>
                </a:lnTo>
                <a:lnTo>
                  <a:pt x="9347" y="21892"/>
                </a:lnTo>
                <a:lnTo>
                  <a:pt x="6161" y="24800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2" y="94176"/>
                </a:lnTo>
                <a:lnTo>
                  <a:pt x="14955" y="96807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2" y="100989"/>
                </a:lnTo>
                <a:lnTo>
                  <a:pt x="37636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90746" y="3131793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9" y="14373"/>
                </a:lnTo>
                <a:lnTo>
                  <a:pt x="15370" y="16035"/>
                </a:lnTo>
                <a:lnTo>
                  <a:pt x="17365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7"/>
                </a:lnTo>
                <a:lnTo>
                  <a:pt x="28082" y="6065"/>
                </a:lnTo>
                <a:lnTo>
                  <a:pt x="27265" y="4085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3" y="4085"/>
                </a:lnTo>
                <a:lnTo>
                  <a:pt x="11216" y="6065"/>
                </a:lnTo>
                <a:lnTo>
                  <a:pt x="11216" y="10717"/>
                </a:lnTo>
                <a:lnTo>
                  <a:pt x="12047" y="12712"/>
                </a:lnTo>
                <a:close/>
              </a:path>
              <a:path w="28082" h="118147">
                <a:moveTo>
                  <a:pt x="12795" y="100948"/>
                </a:moveTo>
                <a:lnTo>
                  <a:pt x="12795" y="105656"/>
                </a:lnTo>
                <a:lnTo>
                  <a:pt x="12421" y="108841"/>
                </a:lnTo>
                <a:lnTo>
                  <a:pt x="11673" y="110503"/>
                </a:lnTo>
                <a:lnTo>
                  <a:pt x="10925" y="112165"/>
                </a:lnTo>
                <a:lnTo>
                  <a:pt x="9914" y="113355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7" y="114768"/>
                </a:lnTo>
                <a:lnTo>
                  <a:pt x="28317" y="112040"/>
                </a:lnTo>
                <a:lnTo>
                  <a:pt x="26933" y="108883"/>
                </a:lnTo>
                <a:lnTo>
                  <a:pt x="26587" y="105712"/>
                </a:lnTo>
                <a:lnTo>
                  <a:pt x="26587" y="39797"/>
                </a:lnTo>
                <a:lnTo>
                  <a:pt x="22931" y="39797"/>
                </a:lnTo>
                <a:lnTo>
                  <a:pt x="0" y="49103"/>
                </a:lnTo>
                <a:lnTo>
                  <a:pt x="1163" y="52094"/>
                </a:lnTo>
                <a:lnTo>
                  <a:pt x="3379" y="51263"/>
                </a:lnTo>
                <a:lnTo>
                  <a:pt x="5261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5" y="63366"/>
                </a:lnTo>
                <a:lnTo>
                  <a:pt x="12795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712696" y="3169304"/>
            <a:ext cx="69035" cy="99140"/>
          </a:xfrm>
          <a:custGeom>
            <a:avLst/>
            <a:gdLst/>
            <a:ahLst/>
            <a:cxnLst/>
            <a:rect l="l" t="t" r="r" b="b"/>
            <a:pathLst>
              <a:path w="75938" h="112359">
                <a:moveTo>
                  <a:pt x="8351" y="106424"/>
                </a:moveTo>
                <a:lnTo>
                  <a:pt x="11881" y="92917"/>
                </a:lnTo>
                <a:lnTo>
                  <a:pt x="11881" y="88208"/>
                </a:lnTo>
                <a:lnTo>
                  <a:pt x="12545" y="85965"/>
                </a:lnTo>
                <a:lnTo>
                  <a:pt x="13874" y="83528"/>
                </a:lnTo>
                <a:lnTo>
                  <a:pt x="15204" y="81091"/>
                </a:lnTo>
                <a:lnTo>
                  <a:pt x="17170" y="78460"/>
                </a:lnTo>
                <a:lnTo>
                  <a:pt x="19774" y="75635"/>
                </a:lnTo>
                <a:lnTo>
                  <a:pt x="22274" y="75956"/>
                </a:lnTo>
                <a:lnTo>
                  <a:pt x="33718" y="76929"/>
                </a:lnTo>
                <a:lnTo>
                  <a:pt x="48520" y="77546"/>
                </a:lnTo>
                <a:lnTo>
                  <a:pt x="57051" y="77767"/>
                </a:lnTo>
                <a:lnTo>
                  <a:pt x="62756" y="78487"/>
                </a:lnTo>
                <a:lnTo>
                  <a:pt x="65636" y="79706"/>
                </a:lnTo>
                <a:lnTo>
                  <a:pt x="68461" y="80924"/>
                </a:lnTo>
                <a:lnTo>
                  <a:pt x="69873" y="82974"/>
                </a:lnTo>
                <a:lnTo>
                  <a:pt x="69873" y="89843"/>
                </a:lnTo>
                <a:lnTo>
                  <a:pt x="67505" y="93595"/>
                </a:lnTo>
                <a:lnTo>
                  <a:pt x="62770" y="97112"/>
                </a:lnTo>
                <a:lnTo>
                  <a:pt x="58034" y="100630"/>
                </a:lnTo>
                <a:lnTo>
                  <a:pt x="50681" y="102388"/>
                </a:lnTo>
                <a:lnTo>
                  <a:pt x="30241" y="102388"/>
                </a:lnTo>
                <a:lnTo>
                  <a:pt x="22238" y="100671"/>
                </a:lnTo>
                <a:lnTo>
                  <a:pt x="33316" y="112359"/>
                </a:lnTo>
                <a:lnTo>
                  <a:pt x="44858" y="111317"/>
                </a:lnTo>
                <a:lnTo>
                  <a:pt x="56981" y="107289"/>
                </a:lnTo>
                <a:lnTo>
                  <a:pt x="67132" y="100228"/>
                </a:lnTo>
                <a:lnTo>
                  <a:pt x="73002" y="94744"/>
                </a:lnTo>
                <a:lnTo>
                  <a:pt x="75938" y="88873"/>
                </a:lnTo>
                <a:lnTo>
                  <a:pt x="75938" y="78072"/>
                </a:lnTo>
                <a:lnTo>
                  <a:pt x="74401" y="74250"/>
                </a:lnTo>
                <a:lnTo>
                  <a:pt x="71327" y="71148"/>
                </a:lnTo>
                <a:lnTo>
                  <a:pt x="68253" y="68046"/>
                </a:lnTo>
                <a:lnTo>
                  <a:pt x="64140" y="66135"/>
                </a:lnTo>
                <a:lnTo>
                  <a:pt x="58989" y="65415"/>
                </a:lnTo>
                <a:lnTo>
                  <a:pt x="55610" y="64917"/>
                </a:lnTo>
                <a:lnTo>
                  <a:pt x="48216" y="64529"/>
                </a:lnTo>
                <a:lnTo>
                  <a:pt x="36806" y="64252"/>
                </a:lnTo>
                <a:lnTo>
                  <a:pt x="30602" y="64086"/>
                </a:lnTo>
                <a:lnTo>
                  <a:pt x="26725" y="63892"/>
                </a:lnTo>
                <a:lnTo>
                  <a:pt x="25174" y="63671"/>
                </a:lnTo>
                <a:lnTo>
                  <a:pt x="22515" y="63283"/>
                </a:lnTo>
                <a:lnTo>
                  <a:pt x="20729" y="62646"/>
                </a:lnTo>
                <a:lnTo>
                  <a:pt x="18901" y="60874"/>
                </a:lnTo>
                <a:lnTo>
                  <a:pt x="18444" y="59018"/>
                </a:lnTo>
                <a:lnTo>
                  <a:pt x="18874" y="56567"/>
                </a:lnTo>
                <a:lnTo>
                  <a:pt x="19732" y="54988"/>
                </a:lnTo>
                <a:lnTo>
                  <a:pt x="20590" y="53410"/>
                </a:lnTo>
                <a:lnTo>
                  <a:pt x="22238" y="51568"/>
                </a:lnTo>
                <a:lnTo>
                  <a:pt x="20604" y="29966"/>
                </a:lnTo>
                <a:lnTo>
                  <a:pt x="20604" y="14456"/>
                </a:lnTo>
                <a:lnTo>
                  <a:pt x="21989" y="9443"/>
                </a:lnTo>
                <a:lnTo>
                  <a:pt x="20341" y="0"/>
                </a:lnTo>
                <a:lnTo>
                  <a:pt x="14664" y="5428"/>
                </a:lnTo>
                <a:lnTo>
                  <a:pt x="8987" y="10856"/>
                </a:lnTo>
                <a:lnTo>
                  <a:pt x="6148" y="17337"/>
                </a:lnTo>
                <a:lnTo>
                  <a:pt x="6148" y="29800"/>
                </a:lnTo>
                <a:lnTo>
                  <a:pt x="7394" y="34300"/>
                </a:lnTo>
                <a:lnTo>
                  <a:pt x="9887" y="38371"/>
                </a:lnTo>
                <a:lnTo>
                  <a:pt x="12379" y="42442"/>
                </a:lnTo>
                <a:lnTo>
                  <a:pt x="15952" y="45614"/>
                </a:lnTo>
                <a:lnTo>
                  <a:pt x="20604" y="47884"/>
                </a:lnTo>
                <a:lnTo>
                  <a:pt x="14899" y="52648"/>
                </a:lnTo>
                <a:lnTo>
                  <a:pt x="11257" y="56332"/>
                </a:lnTo>
                <a:lnTo>
                  <a:pt x="9679" y="58935"/>
                </a:lnTo>
                <a:lnTo>
                  <a:pt x="8100" y="61538"/>
                </a:lnTo>
                <a:lnTo>
                  <a:pt x="7311" y="63809"/>
                </a:lnTo>
                <a:lnTo>
                  <a:pt x="7311" y="67465"/>
                </a:lnTo>
                <a:lnTo>
                  <a:pt x="7906" y="69002"/>
                </a:lnTo>
                <a:lnTo>
                  <a:pt x="10288" y="71716"/>
                </a:lnTo>
                <a:lnTo>
                  <a:pt x="12323" y="73253"/>
                </a:lnTo>
                <a:lnTo>
                  <a:pt x="15204" y="74970"/>
                </a:lnTo>
                <a:lnTo>
                  <a:pt x="9942" y="80454"/>
                </a:lnTo>
                <a:lnTo>
                  <a:pt x="7117" y="83445"/>
                </a:lnTo>
                <a:lnTo>
                  <a:pt x="6730" y="83943"/>
                </a:lnTo>
                <a:lnTo>
                  <a:pt x="3794" y="87599"/>
                </a:lnTo>
                <a:lnTo>
                  <a:pt x="1855" y="90452"/>
                </a:lnTo>
                <a:lnTo>
                  <a:pt x="913" y="92501"/>
                </a:lnTo>
                <a:lnTo>
                  <a:pt x="304" y="93831"/>
                </a:lnTo>
                <a:lnTo>
                  <a:pt x="0" y="96489"/>
                </a:lnTo>
                <a:lnTo>
                  <a:pt x="0" y="99481"/>
                </a:lnTo>
                <a:lnTo>
                  <a:pt x="2077" y="102361"/>
                </a:lnTo>
                <a:lnTo>
                  <a:pt x="6231" y="105130"/>
                </a:lnTo>
                <a:lnTo>
                  <a:pt x="8351" y="106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631652" y="3166909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2" y="11050"/>
                </a:lnTo>
                <a:lnTo>
                  <a:pt x="8252" y="11050"/>
                </a:lnTo>
                <a:lnTo>
                  <a:pt x="10261" y="12130"/>
                </a:lnTo>
                <a:lnTo>
                  <a:pt x="11756" y="14207"/>
                </a:lnTo>
                <a:lnTo>
                  <a:pt x="12172" y="16201"/>
                </a:lnTo>
                <a:lnTo>
                  <a:pt x="12587" y="18195"/>
                </a:lnTo>
                <a:lnTo>
                  <a:pt x="12795" y="23762"/>
                </a:lnTo>
                <a:lnTo>
                  <a:pt x="12795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5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4" y="66301"/>
                </a:lnTo>
                <a:lnTo>
                  <a:pt x="26504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59" y="68960"/>
                </a:lnTo>
                <a:lnTo>
                  <a:pt x="57106" y="71065"/>
                </a:lnTo>
                <a:lnTo>
                  <a:pt x="56123" y="72657"/>
                </a:lnTo>
                <a:lnTo>
                  <a:pt x="54710" y="73738"/>
                </a:lnTo>
                <a:lnTo>
                  <a:pt x="53298" y="74817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4"/>
                </a:lnTo>
                <a:lnTo>
                  <a:pt x="73473" y="72339"/>
                </a:lnTo>
                <a:lnTo>
                  <a:pt x="72864" y="70954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5"/>
                </a:lnTo>
                <a:lnTo>
                  <a:pt x="71092" y="16700"/>
                </a:lnTo>
                <a:lnTo>
                  <a:pt x="69873" y="13376"/>
                </a:lnTo>
                <a:lnTo>
                  <a:pt x="68100" y="8613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2" y="403"/>
                </a:lnTo>
                <a:lnTo>
                  <a:pt x="37543" y="5405"/>
                </a:lnTo>
                <a:lnTo>
                  <a:pt x="26504" y="16118"/>
                </a:lnTo>
                <a:lnTo>
                  <a:pt x="26504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31189" y="3166908"/>
            <a:ext cx="51449" cy="47896"/>
          </a:xfrm>
          <a:custGeom>
            <a:avLst/>
            <a:gdLst/>
            <a:ahLst/>
            <a:cxnLst/>
            <a:rect l="l" t="t" r="r" b="b"/>
            <a:pathLst>
              <a:path w="56594" h="54282">
                <a:moveTo>
                  <a:pt x="25021" y="53839"/>
                </a:moveTo>
                <a:lnTo>
                  <a:pt x="32306" y="51318"/>
                </a:lnTo>
                <a:lnTo>
                  <a:pt x="37734" y="46278"/>
                </a:lnTo>
                <a:lnTo>
                  <a:pt x="43162" y="41237"/>
                </a:lnTo>
                <a:lnTo>
                  <a:pt x="45876" y="35172"/>
                </a:lnTo>
                <a:lnTo>
                  <a:pt x="45876" y="21878"/>
                </a:lnTo>
                <a:lnTo>
                  <a:pt x="44325" y="16783"/>
                </a:lnTo>
                <a:lnTo>
                  <a:pt x="41223" y="12795"/>
                </a:lnTo>
                <a:lnTo>
                  <a:pt x="53492" y="12795"/>
                </a:lnTo>
                <a:lnTo>
                  <a:pt x="54890" y="12711"/>
                </a:lnTo>
                <a:lnTo>
                  <a:pt x="56179" y="11880"/>
                </a:lnTo>
                <a:lnTo>
                  <a:pt x="56594" y="10329"/>
                </a:lnTo>
                <a:lnTo>
                  <a:pt x="56594" y="8890"/>
                </a:lnTo>
                <a:lnTo>
                  <a:pt x="56428" y="6729"/>
                </a:lnTo>
                <a:lnTo>
                  <a:pt x="54877" y="5386"/>
                </a:lnTo>
                <a:lnTo>
                  <a:pt x="53492" y="5317"/>
                </a:lnTo>
                <a:lnTo>
                  <a:pt x="34992" y="5317"/>
                </a:lnTo>
                <a:lnTo>
                  <a:pt x="29675" y="1772"/>
                </a:lnTo>
                <a:lnTo>
                  <a:pt x="23388" y="0"/>
                </a:lnTo>
                <a:lnTo>
                  <a:pt x="7270" y="0"/>
                </a:lnTo>
                <a:lnTo>
                  <a:pt x="0" y="2713"/>
                </a:lnTo>
                <a:lnTo>
                  <a:pt x="1647" y="12157"/>
                </a:lnTo>
                <a:lnTo>
                  <a:pt x="4417" y="8890"/>
                </a:lnTo>
                <a:lnTo>
                  <a:pt x="7186" y="5621"/>
                </a:lnTo>
                <a:lnTo>
                  <a:pt x="10621" y="3987"/>
                </a:lnTo>
                <a:lnTo>
                  <a:pt x="19150" y="3987"/>
                </a:lnTo>
                <a:lnTo>
                  <a:pt x="22779" y="5815"/>
                </a:lnTo>
                <a:lnTo>
                  <a:pt x="25604" y="9471"/>
                </a:lnTo>
                <a:lnTo>
                  <a:pt x="29425" y="14456"/>
                </a:lnTo>
                <a:lnTo>
                  <a:pt x="31336" y="21352"/>
                </a:lnTo>
                <a:lnTo>
                  <a:pt x="31336" y="36917"/>
                </a:lnTo>
                <a:lnTo>
                  <a:pt x="29979" y="41874"/>
                </a:lnTo>
                <a:lnTo>
                  <a:pt x="27265" y="45032"/>
                </a:lnTo>
                <a:lnTo>
                  <a:pt x="24551" y="48189"/>
                </a:lnTo>
                <a:lnTo>
                  <a:pt x="21089" y="49767"/>
                </a:lnTo>
                <a:lnTo>
                  <a:pt x="12448" y="49767"/>
                </a:lnTo>
                <a:lnTo>
                  <a:pt x="8793" y="47940"/>
                </a:lnTo>
                <a:lnTo>
                  <a:pt x="5913" y="44284"/>
                </a:lnTo>
                <a:lnTo>
                  <a:pt x="2146" y="39465"/>
                </a:lnTo>
                <a:lnTo>
                  <a:pt x="263" y="32680"/>
                </a:lnTo>
                <a:lnTo>
                  <a:pt x="1897" y="54282"/>
                </a:lnTo>
                <a:lnTo>
                  <a:pt x="4333" y="52177"/>
                </a:lnTo>
                <a:lnTo>
                  <a:pt x="8267" y="53285"/>
                </a:lnTo>
                <a:lnTo>
                  <a:pt x="12116" y="53839"/>
                </a:lnTo>
                <a:lnTo>
                  <a:pt x="25021" y="5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20290" y="3251289"/>
            <a:ext cx="22695" cy="17154"/>
          </a:xfrm>
          <a:custGeom>
            <a:avLst/>
            <a:gdLst/>
            <a:ahLst/>
            <a:cxnLst/>
            <a:rect l="l" t="t" r="r" b="b"/>
            <a:pathLst>
              <a:path w="24965" h="19441">
                <a:moveTo>
                  <a:pt x="11459" y="17958"/>
                </a:moveTo>
                <a:lnTo>
                  <a:pt x="24965" y="19441"/>
                </a:lnTo>
                <a:lnTo>
                  <a:pt x="13887" y="7754"/>
                </a:lnTo>
                <a:lnTo>
                  <a:pt x="8348" y="4320"/>
                </a:lnTo>
                <a:lnTo>
                  <a:pt x="5136" y="2326"/>
                </a:lnTo>
                <a:lnTo>
                  <a:pt x="3529" y="0"/>
                </a:lnTo>
                <a:lnTo>
                  <a:pt x="0" y="13507"/>
                </a:lnTo>
                <a:lnTo>
                  <a:pt x="11459" y="17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829884" y="3131793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2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3"/>
                </a:lnTo>
                <a:lnTo>
                  <a:pt x="12435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9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5"/>
                </a:lnTo>
                <a:lnTo>
                  <a:pt x="7283" y="114796"/>
                </a:lnTo>
                <a:lnTo>
                  <a:pt x="4902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28152" y="111971"/>
                </a:lnTo>
                <a:lnTo>
                  <a:pt x="26420" y="105712"/>
                </a:lnTo>
                <a:lnTo>
                  <a:pt x="26420" y="0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943290" y="3198258"/>
            <a:ext cx="23792" cy="39175"/>
          </a:xfrm>
          <a:custGeom>
            <a:avLst/>
            <a:gdLst/>
            <a:ahLst/>
            <a:cxnLst/>
            <a:rect l="l" t="t" r="r" b="b"/>
            <a:pathLst>
              <a:path w="26171" h="44398">
                <a:moveTo>
                  <a:pt x="13958" y="17728"/>
                </a:moveTo>
                <a:lnTo>
                  <a:pt x="14899" y="14820"/>
                </a:lnTo>
                <a:lnTo>
                  <a:pt x="16782" y="12161"/>
                </a:lnTo>
                <a:lnTo>
                  <a:pt x="18666" y="9502"/>
                </a:lnTo>
                <a:lnTo>
                  <a:pt x="21795" y="6954"/>
                </a:lnTo>
                <a:lnTo>
                  <a:pt x="26171" y="4517"/>
                </a:lnTo>
                <a:lnTo>
                  <a:pt x="23273" y="0"/>
                </a:lnTo>
                <a:lnTo>
                  <a:pt x="14332" y="4517"/>
                </a:lnTo>
                <a:lnTo>
                  <a:pt x="8709" y="7841"/>
                </a:lnTo>
                <a:lnTo>
                  <a:pt x="4763" y="11386"/>
                </a:lnTo>
                <a:lnTo>
                  <a:pt x="2492" y="15152"/>
                </a:lnTo>
                <a:lnTo>
                  <a:pt x="830" y="17867"/>
                </a:lnTo>
                <a:lnTo>
                  <a:pt x="0" y="21079"/>
                </a:lnTo>
                <a:lnTo>
                  <a:pt x="0" y="30662"/>
                </a:lnTo>
                <a:lnTo>
                  <a:pt x="1703" y="35397"/>
                </a:lnTo>
                <a:lnTo>
                  <a:pt x="5109" y="38998"/>
                </a:lnTo>
                <a:lnTo>
                  <a:pt x="8516" y="42598"/>
                </a:lnTo>
                <a:lnTo>
                  <a:pt x="12850" y="44398"/>
                </a:lnTo>
                <a:lnTo>
                  <a:pt x="18112" y="44398"/>
                </a:lnTo>
                <a:lnTo>
                  <a:pt x="17530" y="30814"/>
                </a:lnTo>
                <a:lnTo>
                  <a:pt x="15148" y="28183"/>
                </a:lnTo>
                <a:lnTo>
                  <a:pt x="13958" y="24873"/>
                </a:lnTo>
                <a:lnTo>
                  <a:pt x="13958" y="17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888754" y="3166887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5" y="7626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875549" y="3166835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70" y="67215"/>
                </a:moveTo>
                <a:lnTo>
                  <a:pt x="25561" y="64003"/>
                </a:lnTo>
                <a:lnTo>
                  <a:pt x="20022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89" y="30990"/>
                </a:lnTo>
                <a:lnTo>
                  <a:pt x="64389" y="21574"/>
                </a:lnTo>
                <a:lnTo>
                  <a:pt x="61647" y="14055"/>
                </a:lnTo>
                <a:lnTo>
                  <a:pt x="56164" y="8432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4"/>
                </a:lnTo>
                <a:lnTo>
                  <a:pt x="39090" y="8557"/>
                </a:lnTo>
                <a:lnTo>
                  <a:pt x="41832" y="10329"/>
                </a:lnTo>
                <a:lnTo>
                  <a:pt x="43896" y="12767"/>
                </a:lnTo>
                <a:lnTo>
                  <a:pt x="45280" y="15868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4" y="26171"/>
                </a:lnTo>
                <a:lnTo>
                  <a:pt x="11797" y="26171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1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2"/>
                </a:lnTo>
                <a:lnTo>
                  <a:pt x="54253" y="71411"/>
                </a:lnTo>
                <a:lnTo>
                  <a:pt x="59848" y="65179"/>
                </a:lnTo>
                <a:lnTo>
                  <a:pt x="63226" y="58270"/>
                </a:lnTo>
                <a:lnTo>
                  <a:pt x="64389" y="50681"/>
                </a:lnTo>
                <a:lnTo>
                  <a:pt x="61814" y="49020"/>
                </a:lnTo>
                <a:lnTo>
                  <a:pt x="59321" y="55666"/>
                </a:lnTo>
                <a:lnTo>
                  <a:pt x="56233" y="60361"/>
                </a:lnTo>
                <a:lnTo>
                  <a:pt x="52550" y="63102"/>
                </a:lnTo>
                <a:lnTo>
                  <a:pt x="48866" y="65844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945934" y="3166909"/>
            <a:ext cx="60197" cy="70524"/>
          </a:xfrm>
          <a:custGeom>
            <a:avLst/>
            <a:gdLst/>
            <a:ahLst/>
            <a:cxnLst/>
            <a:rect l="l" t="t" r="r" b="b"/>
            <a:pathLst>
              <a:path w="66217" h="79927">
                <a:moveTo>
                  <a:pt x="650" y="23568"/>
                </a:moveTo>
                <a:lnTo>
                  <a:pt x="1952" y="25008"/>
                </a:lnTo>
                <a:lnTo>
                  <a:pt x="3253" y="26448"/>
                </a:lnTo>
                <a:lnTo>
                  <a:pt x="4929" y="27168"/>
                </a:lnTo>
                <a:lnTo>
                  <a:pt x="9083" y="27168"/>
                </a:lnTo>
                <a:lnTo>
                  <a:pt x="10787" y="26476"/>
                </a:lnTo>
                <a:lnTo>
                  <a:pt x="12088" y="25091"/>
                </a:lnTo>
                <a:lnTo>
                  <a:pt x="13390" y="23706"/>
                </a:lnTo>
                <a:lnTo>
                  <a:pt x="14040" y="21740"/>
                </a:lnTo>
                <a:lnTo>
                  <a:pt x="14040" y="19192"/>
                </a:lnTo>
                <a:lnTo>
                  <a:pt x="13874" y="14373"/>
                </a:lnTo>
                <a:lnTo>
                  <a:pt x="13874" y="11936"/>
                </a:lnTo>
                <a:lnTo>
                  <a:pt x="14927" y="9776"/>
                </a:lnTo>
                <a:lnTo>
                  <a:pt x="17031" y="7892"/>
                </a:lnTo>
                <a:lnTo>
                  <a:pt x="19081" y="6009"/>
                </a:lnTo>
                <a:lnTo>
                  <a:pt x="21850" y="5068"/>
                </a:lnTo>
                <a:lnTo>
                  <a:pt x="29937" y="5068"/>
                </a:lnTo>
                <a:lnTo>
                  <a:pt x="33440" y="6480"/>
                </a:lnTo>
                <a:lnTo>
                  <a:pt x="35850" y="9305"/>
                </a:lnTo>
                <a:lnTo>
                  <a:pt x="38259" y="12130"/>
                </a:lnTo>
                <a:lnTo>
                  <a:pt x="39464" y="17336"/>
                </a:lnTo>
                <a:lnTo>
                  <a:pt x="39464" y="27916"/>
                </a:lnTo>
                <a:lnTo>
                  <a:pt x="33169" y="30264"/>
                </a:lnTo>
                <a:lnTo>
                  <a:pt x="20365" y="35529"/>
                </a:lnTo>
                <a:lnTo>
                  <a:pt x="23263" y="40046"/>
                </a:lnTo>
                <a:lnTo>
                  <a:pt x="25700" y="38662"/>
                </a:lnTo>
                <a:lnTo>
                  <a:pt x="31101" y="36308"/>
                </a:lnTo>
                <a:lnTo>
                  <a:pt x="39464" y="32984"/>
                </a:lnTo>
                <a:lnTo>
                  <a:pt x="39464" y="61981"/>
                </a:lnTo>
                <a:lnTo>
                  <a:pt x="32596" y="67520"/>
                </a:lnTo>
                <a:lnTo>
                  <a:pt x="27057" y="70290"/>
                </a:lnTo>
                <a:lnTo>
                  <a:pt x="19746" y="70290"/>
                </a:lnTo>
                <a:lnTo>
                  <a:pt x="17004" y="68974"/>
                </a:lnTo>
                <a:lnTo>
                  <a:pt x="14622" y="66343"/>
                </a:lnTo>
                <a:lnTo>
                  <a:pt x="15204" y="79927"/>
                </a:lnTo>
                <a:lnTo>
                  <a:pt x="18582" y="79927"/>
                </a:lnTo>
                <a:lnTo>
                  <a:pt x="21767" y="79235"/>
                </a:lnTo>
                <a:lnTo>
                  <a:pt x="24758" y="77850"/>
                </a:lnTo>
                <a:lnTo>
                  <a:pt x="26752" y="76909"/>
                </a:lnTo>
                <a:lnTo>
                  <a:pt x="31654" y="73419"/>
                </a:lnTo>
                <a:lnTo>
                  <a:pt x="39464" y="67382"/>
                </a:lnTo>
                <a:lnTo>
                  <a:pt x="39520" y="71923"/>
                </a:lnTo>
                <a:lnTo>
                  <a:pt x="40351" y="75136"/>
                </a:lnTo>
                <a:lnTo>
                  <a:pt x="41957" y="77019"/>
                </a:lnTo>
                <a:lnTo>
                  <a:pt x="43563" y="78903"/>
                </a:lnTo>
                <a:lnTo>
                  <a:pt x="45723" y="79844"/>
                </a:lnTo>
                <a:lnTo>
                  <a:pt x="54087" y="79844"/>
                </a:lnTo>
                <a:lnTo>
                  <a:pt x="60013" y="75690"/>
                </a:lnTo>
                <a:lnTo>
                  <a:pt x="66217" y="67382"/>
                </a:lnTo>
                <a:lnTo>
                  <a:pt x="66217" y="62729"/>
                </a:lnTo>
                <a:lnTo>
                  <a:pt x="62894" y="66052"/>
                </a:lnTo>
                <a:lnTo>
                  <a:pt x="60651" y="68074"/>
                </a:lnTo>
                <a:lnTo>
                  <a:pt x="58823" y="69182"/>
                </a:lnTo>
                <a:lnTo>
                  <a:pt x="57161" y="69375"/>
                </a:lnTo>
                <a:lnTo>
                  <a:pt x="54960" y="68545"/>
                </a:lnTo>
                <a:lnTo>
                  <a:pt x="53865" y="66897"/>
                </a:lnTo>
                <a:lnTo>
                  <a:pt x="53588" y="65263"/>
                </a:lnTo>
                <a:lnTo>
                  <a:pt x="53311" y="63629"/>
                </a:lnTo>
                <a:lnTo>
                  <a:pt x="53173" y="59184"/>
                </a:lnTo>
                <a:lnTo>
                  <a:pt x="53173" y="18721"/>
                </a:lnTo>
                <a:lnTo>
                  <a:pt x="52675" y="13847"/>
                </a:lnTo>
                <a:lnTo>
                  <a:pt x="51677" y="11465"/>
                </a:lnTo>
                <a:lnTo>
                  <a:pt x="50127" y="7810"/>
                </a:lnTo>
                <a:lnTo>
                  <a:pt x="47717" y="5123"/>
                </a:lnTo>
                <a:lnTo>
                  <a:pt x="44449" y="3406"/>
                </a:lnTo>
                <a:lnTo>
                  <a:pt x="40129" y="1135"/>
                </a:lnTo>
                <a:lnTo>
                  <a:pt x="34590" y="0"/>
                </a:lnTo>
                <a:lnTo>
                  <a:pt x="19026" y="0"/>
                </a:lnTo>
                <a:lnTo>
                  <a:pt x="12185" y="1993"/>
                </a:lnTo>
                <a:lnTo>
                  <a:pt x="7311" y="5982"/>
                </a:lnTo>
                <a:lnTo>
                  <a:pt x="2436" y="9970"/>
                </a:lnTo>
                <a:lnTo>
                  <a:pt x="0" y="14345"/>
                </a:lnTo>
                <a:lnTo>
                  <a:pt x="0" y="21601"/>
                </a:lnTo>
                <a:lnTo>
                  <a:pt x="650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13299" y="3166909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6" y="0"/>
                </a:moveTo>
                <a:lnTo>
                  <a:pt x="16283" y="0"/>
                </a:lnTo>
                <a:lnTo>
                  <a:pt x="10731" y="2104"/>
                </a:lnTo>
                <a:lnTo>
                  <a:pt x="6438" y="6314"/>
                </a:lnTo>
                <a:lnTo>
                  <a:pt x="2145" y="10523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0" y="37194"/>
                </a:lnTo>
                <a:lnTo>
                  <a:pt x="11493" y="40794"/>
                </a:lnTo>
                <a:lnTo>
                  <a:pt x="19524" y="44782"/>
                </a:lnTo>
                <a:lnTo>
                  <a:pt x="27555" y="48770"/>
                </a:lnTo>
                <a:lnTo>
                  <a:pt x="32914" y="52066"/>
                </a:lnTo>
                <a:lnTo>
                  <a:pt x="35600" y="54669"/>
                </a:lnTo>
                <a:lnTo>
                  <a:pt x="38287" y="57273"/>
                </a:lnTo>
                <a:lnTo>
                  <a:pt x="39630" y="60485"/>
                </a:lnTo>
                <a:lnTo>
                  <a:pt x="39630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3" y="69874"/>
                </a:lnTo>
                <a:lnTo>
                  <a:pt x="7588" y="65941"/>
                </a:lnTo>
                <a:lnTo>
                  <a:pt x="4624" y="60098"/>
                </a:lnTo>
                <a:lnTo>
                  <a:pt x="3073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3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7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4"/>
                </a:lnTo>
                <a:lnTo>
                  <a:pt x="21850" y="80675"/>
                </a:lnTo>
                <a:lnTo>
                  <a:pt x="32984" y="80675"/>
                </a:lnTo>
                <a:lnTo>
                  <a:pt x="38841" y="78556"/>
                </a:lnTo>
                <a:lnTo>
                  <a:pt x="44075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7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8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89" y="20549"/>
                </a:lnTo>
                <a:lnTo>
                  <a:pt x="9803" y="17890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5"/>
                </a:lnTo>
                <a:lnTo>
                  <a:pt x="15757" y="5926"/>
                </a:lnTo>
                <a:lnTo>
                  <a:pt x="18887" y="4901"/>
                </a:lnTo>
                <a:lnTo>
                  <a:pt x="27860" y="4901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7"/>
                </a:lnTo>
                <a:lnTo>
                  <a:pt x="40516" y="3157"/>
                </a:lnTo>
                <a:lnTo>
                  <a:pt x="38689" y="3157"/>
                </a:lnTo>
                <a:lnTo>
                  <a:pt x="36805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074767" y="3166887"/>
            <a:ext cx="116988" cy="71257"/>
          </a:xfrm>
          <a:custGeom>
            <a:avLst/>
            <a:gdLst/>
            <a:ahLst/>
            <a:cxnLst/>
            <a:rect l="l" t="t" r="r" b="b"/>
            <a:pathLst>
              <a:path w="128687" h="80758">
                <a:moveTo>
                  <a:pt x="14526" y="14772"/>
                </a:moveTo>
                <a:lnTo>
                  <a:pt x="18153" y="11199"/>
                </a:lnTo>
                <a:lnTo>
                  <a:pt x="21781" y="7626"/>
                </a:lnTo>
                <a:lnTo>
                  <a:pt x="25894" y="5840"/>
                </a:lnTo>
                <a:lnTo>
                  <a:pt x="32959" y="0"/>
                </a:lnTo>
                <a:lnTo>
                  <a:pt x="20387" y="3087"/>
                </a:lnTo>
                <a:lnTo>
                  <a:pt x="14526" y="14772"/>
                </a:lnTo>
                <a:close/>
              </a:path>
              <a:path w="128687" h="80758">
                <a:moveTo>
                  <a:pt x="32070" y="67156"/>
                </a:moveTo>
                <a:lnTo>
                  <a:pt x="25561" y="63944"/>
                </a:lnTo>
                <a:lnTo>
                  <a:pt x="20023" y="57519"/>
                </a:lnTo>
                <a:lnTo>
                  <a:pt x="18619" y="55757"/>
                </a:lnTo>
                <a:lnTo>
                  <a:pt x="13465" y="44863"/>
                </a:lnTo>
                <a:lnTo>
                  <a:pt x="11797" y="30931"/>
                </a:lnTo>
                <a:lnTo>
                  <a:pt x="64390" y="30931"/>
                </a:lnTo>
                <a:lnTo>
                  <a:pt x="64390" y="21515"/>
                </a:lnTo>
                <a:lnTo>
                  <a:pt x="61648" y="13996"/>
                </a:lnTo>
                <a:lnTo>
                  <a:pt x="56164" y="8374"/>
                </a:lnTo>
                <a:lnTo>
                  <a:pt x="50681" y="2752"/>
                </a:lnTo>
                <a:lnTo>
                  <a:pt x="43674" y="-58"/>
                </a:lnTo>
                <a:lnTo>
                  <a:pt x="32959" y="0"/>
                </a:lnTo>
                <a:lnTo>
                  <a:pt x="25894" y="5840"/>
                </a:lnTo>
                <a:lnTo>
                  <a:pt x="33482" y="5840"/>
                </a:lnTo>
                <a:lnTo>
                  <a:pt x="36349" y="6726"/>
                </a:lnTo>
                <a:lnTo>
                  <a:pt x="39091" y="8498"/>
                </a:lnTo>
                <a:lnTo>
                  <a:pt x="41833" y="10271"/>
                </a:lnTo>
                <a:lnTo>
                  <a:pt x="43896" y="12708"/>
                </a:lnTo>
                <a:lnTo>
                  <a:pt x="45281" y="15810"/>
                </a:lnTo>
                <a:lnTo>
                  <a:pt x="46167" y="17804"/>
                </a:lnTo>
                <a:lnTo>
                  <a:pt x="46748" y="21238"/>
                </a:lnTo>
                <a:lnTo>
                  <a:pt x="47025" y="26113"/>
                </a:lnTo>
                <a:lnTo>
                  <a:pt x="11797" y="26113"/>
                </a:lnTo>
                <a:lnTo>
                  <a:pt x="12407" y="19743"/>
                </a:lnTo>
                <a:lnTo>
                  <a:pt x="14526" y="14772"/>
                </a:lnTo>
                <a:lnTo>
                  <a:pt x="20387" y="3087"/>
                </a:lnTo>
                <a:lnTo>
                  <a:pt x="10011" y="10867"/>
                </a:lnTo>
                <a:lnTo>
                  <a:pt x="6286" y="15773"/>
                </a:lnTo>
                <a:lnTo>
                  <a:pt x="1571" y="27195"/>
                </a:lnTo>
                <a:lnTo>
                  <a:pt x="0" y="41317"/>
                </a:lnTo>
                <a:lnTo>
                  <a:pt x="257" y="46975"/>
                </a:lnTo>
                <a:lnTo>
                  <a:pt x="3296" y="59789"/>
                </a:lnTo>
                <a:lnTo>
                  <a:pt x="9762" y="70023"/>
                </a:lnTo>
                <a:lnTo>
                  <a:pt x="20687" y="78110"/>
                </a:lnTo>
                <a:lnTo>
                  <a:pt x="33233" y="80699"/>
                </a:lnTo>
                <a:lnTo>
                  <a:pt x="41652" y="80699"/>
                </a:lnTo>
                <a:lnTo>
                  <a:pt x="48659" y="77584"/>
                </a:lnTo>
                <a:lnTo>
                  <a:pt x="54253" y="71352"/>
                </a:lnTo>
                <a:lnTo>
                  <a:pt x="59848" y="65121"/>
                </a:lnTo>
                <a:lnTo>
                  <a:pt x="63226" y="58211"/>
                </a:lnTo>
                <a:lnTo>
                  <a:pt x="64390" y="50623"/>
                </a:lnTo>
                <a:lnTo>
                  <a:pt x="61814" y="48961"/>
                </a:lnTo>
                <a:lnTo>
                  <a:pt x="59322" y="55608"/>
                </a:lnTo>
                <a:lnTo>
                  <a:pt x="56233" y="60302"/>
                </a:lnTo>
                <a:lnTo>
                  <a:pt x="52550" y="63044"/>
                </a:lnTo>
                <a:lnTo>
                  <a:pt x="48866" y="65786"/>
                </a:lnTo>
                <a:lnTo>
                  <a:pt x="44533" y="67156"/>
                </a:lnTo>
                <a:lnTo>
                  <a:pt x="32070" y="67156"/>
                </a:lnTo>
                <a:close/>
              </a:path>
              <a:path w="128687" h="80758">
                <a:moveTo>
                  <a:pt x="99856" y="24"/>
                </a:moveTo>
                <a:lnTo>
                  <a:pt x="93043" y="24"/>
                </a:lnTo>
                <a:lnTo>
                  <a:pt x="87491" y="2129"/>
                </a:lnTo>
                <a:lnTo>
                  <a:pt x="83198" y="6338"/>
                </a:lnTo>
                <a:lnTo>
                  <a:pt x="78905" y="10548"/>
                </a:lnTo>
                <a:lnTo>
                  <a:pt x="76759" y="15782"/>
                </a:lnTo>
                <a:lnTo>
                  <a:pt x="76759" y="26860"/>
                </a:lnTo>
                <a:lnTo>
                  <a:pt x="78005" y="30849"/>
                </a:lnTo>
                <a:lnTo>
                  <a:pt x="80498" y="34006"/>
                </a:lnTo>
                <a:lnTo>
                  <a:pt x="82991" y="37218"/>
                </a:lnTo>
                <a:lnTo>
                  <a:pt x="88253" y="40819"/>
                </a:lnTo>
                <a:lnTo>
                  <a:pt x="96284" y="44807"/>
                </a:lnTo>
                <a:lnTo>
                  <a:pt x="104315" y="48795"/>
                </a:lnTo>
                <a:lnTo>
                  <a:pt x="109674" y="52091"/>
                </a:lnTo>
                <a:lnTo>
                  <a:pt x="112360" y="54694"/>
                </a:lnTo>
                <a:lnTo>
                  <a:pt x="115047" y="57297"/>
                </a:lnTo>
                <a:lnTo>
                  <a:pt x="116390" y="60510"/>
                </a:lnTo>
                <a:lnTo>
                  <a:pt x="116390" y="67489"/>
                </a:lnTo>
                <a:lnTo>
                  <a:pt x="115185" y="70189"/>
                </a:lnTo>
                <a:lnTo>
                  <a:pt x="112776" y="72433"/>
                </a:lnTo>
                <a:lnTo>
                  <a:pt x="110367" y="74676"/>
                </a:lnTo>
                <a:lnTo>
                  <a:pt x="107251" y="75798"/>
                </a:lnTo>
                <a:lnTo>
                  <a:pt x="98001" y="75798"/>
                </a:lnTo>
                <a:lnTo>
                  <a:pt x="93099" y="73831"/>
                </a:lnTo>
                <a:lnTo>
                  <a:pt x="88723" y="69898"/>
                </a:lnTo>
                <a:lnTo>
                  <a:pt x="84347" y="65966"/>
                </a:lnTo>
                <a:lnTo>
                  <a:pt x="81384" y="60122"/>
                </a:lnTo>
                <a:lnTo>
                  <a:pt x="79833" y="52368"/>
                </a:lnTo>
                <a:lnTo>
                  <a:pt x="77091" y="52368"/>
                </a:lnTo>
                <a:lnTo>
                  <a:pt x="77091" y="79536"/>
                </a:lnTo>
                <a:lnTo>
                  <a:pt x="79833" y="79536"/>
                </a:lnTo>
                <a:lnTo>
                  <a:pt x="80553" y="78096"/>
                </a:lnTo>
                <a:lnTo>
                  <a:pt x="81550" y="77376"/>
                </a:lnTo>
                <a:lnTo>
                  <a:pt x="83987" y="77376"/>
                </a:lnTo>
                <a:lnTo>
                  <a:pt x="85483" y="77653"/>
                </a:lnTo>
                <a:lnTo>
                  <a:pt x="87311" y="78207"/>
                </a:lnTo>
                <a:lnTo>
                  <a:pt x="93293" y="79869"/>
                </a:lnTo>
                <a:lnTo>
                  <a:pt x="98610" y="80699"/>
                </a:lnTo>
                <a:lnTo>
                  <a:pt x="109743" y="80699"/>
                </a:lnTo>
                <a:lnTo>
                  <a:pt x="115601" y="78581"/>
                </a:lnTo>
                <a:lnTo>
                  <a:pt x="120835" y="74344"/>
                </a:lnTo>
                <a:lnTo>
                  <a:pt x="126069" y="70106"/>
                </a:lnTo>
                <a:lnTo>
                  <a:pt x="128687" y="64526"/>
                </a:lnTo>
                <a:lnTo>
                  <a:pt x="128687" y="57602"/>
                </a:lnTo>
                <a:lnTo>
                  <a:pt x="128591" y="55601"/>
                </a:lnTo>
                <a:lnTo>
                  <a:pt x="123810" y="44640"/>
                </a:lnTo>
                <a:lnTo>
                  <a:pt x="111821" y="35917"/>
                </a:lnTo>
                <a:lnTo>
                  <a:pt x="99690" y="30017"/>
                </a:lnTo>
                <a:lnTo>
                  <a:pt x="94428" y="27470"/>
                </a:lnTo>
                <a:lnTo>
                  <a:pt x="90939" y="25060"/>
                </a:lnTo>
                <a:lnTo>
                  <a:pt x="89222" y="22789"/>
                </a:lnTo>
                <a:lnTo>
                  <a:pt x="87449" y="20573"/>
                </a:lnTo>
                <a:lnTo>
                  <a:pt x="86563" y="17915"/>
                </a:lnTo>
                <a:lnTo>
                  <a:pt x="86563" y="12320"/>
                </a:lnTo>
                <a:lnTo>
                  <a:pt x="87754" y="10049"/>
                </a:lnTo>
                <a:lnTo>
                  <a:pt x="90135" y="8000"/>
                </a:lnTo>
                <a:lnTo>
                  <a:pt x="92518" y="5950"/>
                </a:lnTo>
                <a:lnTo>
                  <a:pt x="95647" y="4926"/>
                </a:lnTo>
                <a:lnTo>
                  <a:pt x="104620" y="4926"/>
                </a:lnTo>
                <a:lnTo>
                  <a:pt x="108816" y="6394"/>
                </a:lnTo>
                <a:lnTo>
                  <a:pt x="112112" y="9329"/>
                </a:lnTo>
                <a:lnTo>
                  <a:pt x="115407" y="12265"/>
                </a:lnTo>
                <a:lnTo>
                  <a:pt x="118107" y="17804"/>
                </a:lnTo>
                <a:lnTo>
                  <a:pt x="120212" y="25946"/>
                </a:lnTo>
                <a:lnTo>
                  <a:pt x="122953" y="25946"/>
                </a:lnTo>
                <a:lnTo>
                  <a:pt x="122953" y="24"/>
                </a:lnTo>
                <a:lnTo>
                  <a:pt x="120212" y="24"/>
                </a:lnTo>
                <a:lnTo>
                  <a:pt x="118966" y="2212"/>
                </a:lnTo>
                <a:lnTo>
                  <a:pt x="117277" y="3181"/>
                </a:lnTo>
                <a:lnTo>
                  <a:pt x="115449" y="3181"/>
                </a:lnTo>
                <a:lnTo>
                  <a:pt x="113565" y="2766"/>
                </a:lnTo>
                <a:lnTo>
                  <a:pt x="110740" y="1935"/>
                </a:lnTo>
                <a:lnTo>
                  <a:pt x="106476" y="661"/>
                </a:lnTo>
                <a:lnTo>
                  <a:pt x="102848" y="24"/>
                </a:lnTo>
                <a:lnTo>
                  <a:pt x="99856" y="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243290" y="3166909"/>
            <a:ext cx="117214" cy="71184"/>
          </a:xfrm>
          <a:custGeom>
            <a:avLst/>
            <a:gdLst/>
            <a:ahLst/>
            <a:cxnLst/>
            <a:rect l="l" t="t" r="r" b="b"/>
            <a:pathLst>
              <a:path w="128935" h="80675">
                <a:moveTo>
                  <a:pt x="3558" y="23568"/>
                </a:moveTo>
                <a:lnTo>
                  <a:pt x="4860" y="25008"/>
                </a:lnTo>
                <a:lnTo>
                  <a:pt x="6161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4" y="26476"/>
                </a:lnTo>
                <a:lnTo>
                  <a:pt x="14996" y="25091"/>
                </a:lnTo>
                <a:lnTo>
                  <a:pt x="16297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39" y="7892"/>
                </a:lnTo>
                <a:lnTo>
                  <a:pt x="21988" y="6009"/>
                </a:lnTo>
                <a:lnTo>
                  <a:pt x="24759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7" y="12130"/>
                </a:lnTo>
                <a:lnTo>
                  <a:pt x="42372" y="17336"/>
                </a:lnTo>
                <a:lnTo>
                  <a:pt x="42372" y="27916"/>
                </a:lnTo>
                <a:lnTo>
                  <a:pt x="36077" y="30264"/>
                </a:lnTo>
                <a:lnTo>
                  <a:pt x="23274" y="35529"/>
                </a:lnTo>
                <a:lnTo>
                  <a:pt x="26171" y="40046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7"/>
                </a:lnTo>
                <a:lnTo>
                  <a:pt x="21490" y="79927"/>
                </a:lnTo>
                <a:lnTo>
                  <a:pt x="24675" y="79235"/>
                </a:lnTo>
                <a:lnTo>
                  <a:pt x="27667" y="77850"/>
                </a:lnTo>
                <a:lnTo>
                  <a:pt x="29660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8" y="71923"/>
                </a:lnTo>
                <a:lnTo>
                  <a:pt x="43258" y="75136"/>
                </a:lnTo>
                <a:lnTo>
                  <a:pt x="44864" y="77019"/>
                </a:lnTo>
                <a:lnTo>
                  <a:pt x="46471" y="78903"/>
                </a:lnTo>
                <a:lnTo>
                  <a:pt x="48631" y="79844"/>
                </a:lnTo>
                <a:lnTo>
                  <a:pt x="56995" y="79844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8" y="68074"/>
                </a:lnTo>
                <a:lnTo>
                  <a:pt x="61731" y="69182"/>
                </a:lnTo>
                <a:lnTo>
                  <a:pt x="60069" y="69375"/>
                </a:lnTo>
                <a:lnTo>
                  <a:pt x="57868" y="68545"/>
                </a:lnTo>
                <a:lnTo>
                  <a:pt x="56773" y="66897"/>
                </a:lnTo>
                <a:lnTo>
                  <a:pt x="56496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5" y="11465"/>
                </a:lnTo>
                <a:lnTo>
                  <a:pt x="53034" y="7810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3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4" y="9970"/>
                </a:lnTo>
                <a:lnTo>
                  <a:pt x="2908" y="14345"/>
                </a:lnTo>
                <a:lnTo>
                  <a:pt x="2908" y="21601"/>
                </a:lnTo>
                <a:lnTo>
                  <a:pt x="3558" y="23568"/>
                </a:lnTo>
                <a:close/>
              </a:path>
              <a:path w="128935" h="80675">
                <a:moveTo>
                  <a:pt x="100105" y="0"/>
                </a:moveTo>
                <a:lnTo>
                  <a:pt x="93293" y="0"/>
                </a:lnTo>
                <a:lnTo>
                  <a:pt x="87740" y="2104"/>
                </a:lnTo>
                <a:lnTo>
                  <a:pt x="83447" y="6314"/>
                </a:lnTo>
                <a:lnTo>
                  <a:pt x="79155" y="10523"/>
                </a:lnTo>
                <a:lnTo>
                  <a:pt x="77008" y="15758"/>
                </a:lnTo>
                <a:lnTo>
                  <a:pt x="77008" y="26836"/>
                </a:lnTo>
                <a:lnTo>
                  <a:pt x="78254" y="30824"/>
                </a:lnTo>
                <a:lnTo>
                  <a:pt x="80747" y="33981"/>
                </a:lnTo>
                <a:lnTo>
                  <a:pt x="83239" y="37194"/>
                </a:lnTo>
                <a:lnTo>
                  <a:pt x="88501" y="40794"/>
                </a:lnTo>
                <a:lnTo>
                  <a:pt x="96533" y="44782"/>
                </a:lnTo>
                <a:lnTo>
                  <a:pt x="104564" y="48770"/>
                </a:lnTo>
                <a:lnTo>
                  <a:pt x="109923" y="52066"/>
                </a:lnTo>
                <a:lnTo>
                  <a:pt x="112610" y="54669"/>
                </a:lnTo>
                <a:lnTo>
                  <a:pt x="115296" y="57273"/>
                </a:lnTo>
                <a:lnTo>
                  <a:pt x="116639" y="60485"/>
                </a:lnTo>
                <a:lnTo>
                  <a:pt x="116639" y="67465"/>
                </a:lnTo>
                <a:lnTo>
                  <a:pt x="115434" y="70165"/>
                </a:lnTo>
                <a:lnTo>
                  <a:pt x="113025" y="72408"/>
                </a:lnTo>
                <a:lnTo>
                  <a:pt x="110616" y="74652"/>
                </a:lnTo>
                <a:lnTo>
                  <a:pt x="107500" y="75773"/>
                </a:lnTo>
                <a:lnTo>
                  <a:pt x="98250" y="75773"/>
                </a:lnTo>
                <a:lnTo>
                  <a:pt x="93348" y="73807"/>
                </a:lnTo>
                <a:lnTo>
                  <a:pt x="88972" y="69874"/>
                </a:lnTo>
                <a:lnTo>
                  <a:pt x="84596" y="65941"/>
                </a:lnTo>
                <a:lnTo>
                  <a:pt x="81633" y="60098"/>
                </a:lnTo>
                <a:lnTo>
                  <a:pt x="80082" y="52343"/>
                </a:lnTo>
                <a:lnTo>
                  <a:pt x="77340" y="52343"/>
                </a:lnTo>
                <a:lnTo>
                  <a:pt x="77340" y="79512"/>
                </a:lnTo>
                <a:lnTo>
                  <a:pt x="80082" y="79512"/>
                </a:lnTo>
                <a:lnTo>
                  <a:pt x="80802" y="78072"/>
                </a:lnTo>
                <a:lnTo>
                  <a:pt x="81799" y="77352"/>
                </a:lnTo>
                <a:lnTo>
                  <a:pt x="84236" y="77352"/>
                </a:lnTo>
                <a:lnTo>
                  <a:pt x="85732" y="77629"/>
                </a:lnTo>
                <a:lnTo>
                  <a:pt x="87559" y="78183"/>
                </a:lnTo>
                <a:lnTo>
                  <a:pt x="93542" y="79844"/>
                </a:lnTo>
                <a:lnTo>
                  <a:pt x="98859" y="80675"/>
                </a:lnTo>
                <a:lnTo>
                  <a:pt x="109992" y="80675"/>
                </a:lnTo>
                <a:lnTo>
                  <a:pt x="115850" y="78556"/>
                </a:lnTo>
                <a:lnTo>
                  <a:pt x="121084" y="74319"/>
                </a:lnTo>
                <a:lnTo>
                  <a:pt x="126319" y="70082"/>
                </a:lnTo>
                <a:lnTo>
                  <a:pt x="128935" y="64501"/>
                </a:lnTo>
                <a:lnTo>
                  <a:pt x="128935" y="57577"/>
                </a:lnTo>
                <a:lnTo>
                  <a:pt x="128839" y="55577"/>
                </a:lnTo>
                <a:lnTo>
                  <a:pt x="124059" y="44616"/>
                </a:lnTo>
                <a:lnTo>
                  <a:pt x="112070" y="35892"/>
                </a:lnTo>
                <a:lnTo>
                  <a:pt x="99940" y="29993"/>
                </a:lnTo>
                <a:lnTo>
                  <a:pt x="94677" y="27445"/>
                </a:lnTo>
                <a:lnTo>
                  <a:pt x="91188" y="25036"/>
                </a:lnTo>
                <a:lnTo>
                  <a:pt x="89470" y="22765"/>
                </a:lnTo>
                <a:lnTo>
                  <a:pt x="87698" y="20549"/>
                </a:lnTo>
                <a:lnTo>
                  <a:pt x="86812" y="17890"/>
                </a:lnTo>
                <a:lnTo>
                  <a:pt x="86812" y="12296"/>
                </a:lnTo>
                <a:lnTo>
                  <a:pt x="88004" y="10025"/>
                </a:lnTo>
                <a:lnTo>
                  <a:pt x="90385" y="7975"/>
                </a:lnTo>
                <a:lnTo>
                  <a:pt x="92766" y="5926"/>
                </a:lnTo>
                <a:lnTo>
                  <a:pt x="95896" y="4901"/>
                </a:lnTo>
                <a:lnTo>
                  <a:pt x="104869" y="4901"/>
                </a:lnTo>
                <a:lnTo>
                  <a:pt x="109065" y="6369"/>
                </a:lnTo>
                <a:lnTo>
                  <a:pt x="112361" y="9305"/>
                </a:lnTo>
                <a:lnTo>
                  <a:pt x="115656" y="12241"/>
                </a:lnTo>
                <a:lnTo>
                  <a:pt x="118356" y="17780"/>
                </a:lnTo>
                <a:lnTo>
                  <a:pt x="120461" y="25922"/>
                </a:lnTo>
                <a:lnTo>
                  <a:pt x="123203" y="25922"/>
                </a:lnTo>
                <a:lnTo>
                  <a:pt x="123203" y="0"/>
                </a:lnTo>
                <a:lnTo>
                  <a:pt x="120461" y="0"/>
                </a:lnTo>
                <a:lnTo>
                  <a:pt x="119215" y="2187"/>
                </a:lnTo>
                <a:lnTo>
                  <a:pt x="117525" y="3157"/>
                </a:lnTo>
                <a:lnTo>
                  <a:pt x="115698" y="3157"/>
                </a:lnTo>
                <a:lnTo>
                  <a:pt x="113814" y="2741"/>
                </a:lnTo>
                <a:lnTo>
                  <a:pt x="110990" y="1910"/>
                </a:lnTo>
                <a:lnTo>
                  <a:pt x="106725" y="636"/>
                </a:lnTo>
                <a:lnTo>
                  <a:pt x="103097" y="0"/>
                </a:lnTo>
                <a:lnTo>
                  <a:pt x="100105" y="0"/>
                </a:lnTo>
                <a:close/>
              </a:path>
              <a:path w="128935" h="80675">
                <a:moveTo>
                  <a:pt x="13958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6" y="45032"/>
                </a:lnTo>
                <a:lnTo>
                  <a:pt x="21796" y="42484"/>
                </a:lnTo>
                <a:lnTo>
                  <a:pt x="26171" y="40046"/>
                </a:lnTo>
                <a:lnTo>
                  <a:pt x="23274" y="35529"/>
                </a:lnTo>
                <a:lnTo>
                  <a:pt x="14332" y="40046"/>
                </a:lnTo>
                <a:lnTo>
                  <a:pt x="8709" y="43370"/>
                </a:lnTo>
                <a:lnTo>
                  <a:pt x="4762" y="46915"/>
                </a:lnTo>
                <a:lnTo>
                  <a:pt x="2491" y="50681"/>
                </a:lnTo>
                <a:lnTo>
                  <a:pt x="830" y="53396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6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7"/>
                </a:lnTo>
                <a:lnTo>
                  <a:pt x="18112" y="79927"/>
                </a:lnTo>
                <a:lnTo>
                  <a:pt x="17530" y="66343"/>
                </a:lnTo>
                <a:lnTo>
                  <a:pt x="15148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409318" y="3131793"/>
            <a:ext cx="72585" cy="106300"/>
          </a:xfrm>
          <a:custGeom>
            <a:avLst/>
            <a:gdLst/>
            <a:ahLst/>
            <a:cxnLst/>
            <a:rect l="l" t="t" r="r" b="b"/>
            <a:pathLst>
              <a:path w="79843" h="120473">
                <a:moveTo>
                  <a:pt x="53215" y="18029"/>
                </a:moveTo>
                <a:lnTo>
                  <a:pt x="53422" y="23374"/>
                </a:lnTo>
                <a:lnTo>
                  <a:pt x="53422" y="46112"/>
                </a:lnTo>
                <a:lnTo>
                  <a:pt x="49047" y="41847"/>
                </a:lnTo>
                <a:lnTo>
                  <a:pt x="43507" y="39715"/>
                </a:lnTo>
                <a:lnTo>
                  <a:pt x="43826" y="47234"/>
                </a:lnTo>
                <a:lnTo>
                  <a:pt x="46568" y="48812"/>
                </a:lnTo>
                <a:lnTo>
                  <a:pt x="48770" y="51152"/>
                </a:lnTo>
                <a:lnTo>
                  <a:pt x="50431" y="54254"/>
                </a:lnTo>
                <a:lnTo>
                  <a:pt x="52093" y="57356"/>
                </a:lnTo>
                <a:lnTo>
                  <a:pt x="53090" y="60790"/>
                </a:lnTo>
                <a:lnTo>
                  <a:pt x="53422" y="64557"/>
                </a:lnTo>
                <a:lnTo>
                  <a:pt x="53422" y="103773"/>
                </a:lnTo>
                <a:lnTo>
                  <a:pt x="48715" y="108814"/>
                </a:lnTo>
                <a:lnTo>
                  <a:pt x="43840" y="111334"/>
                </a:lnTo>
                <a:lnTo>
                  <a:pt x="32818" y="111334"/>
                </a:lnTo>
                <a:lnTo>
                  <a:pt x="27390" y="108356"/>
                </a:lnTo>
                <a:lnTo>
                  <a:pt x="22515" y="102402"/>
                </a:lnTo>
                <a:lnTo>
                  <a:pt x="16854" y="90861"/>
                </a:lnTo>
                <a:lnTo>
                  <a:pt x="15204" y="76687"/>
                </a:lnTo>
                <a:lnTo>
                  <a:pt x="15214" y="75481"/>
                </a:lnTo>
                <a:lnTo>
                  <a:pt x="17235" y="61604"/>
                </a:lnTo>
                <a:lnTo>
                  <a:pt x="22764" y="51429"/>
                </a:lnTo>
                <a:lnTo>
                  <a:pt x="26586" y="47054"/>
                </a:lnTo>
                <a:lnTo>
                  <a:pt x="32165" y="40009"/>
                </a:lnTo>
                <a:lnTo>
                  <a:pt x="20161" y="44183"/>
                </a:lnTo>
                <a:lnTo>
                  <a:pt x="10301" y="53299"/>
                </a:lnTo>
                <a:lnTo>
                  <a:pt x="6624" y="58790"/>
                </a:lnTo>
                <a:lnTo>
                  <a:pt x="1656" y="70573"/>
                </a:lnTo>
                <a:lnTo>
                  <a:pt x="0" y="83251"/>
                </a:lnTo>
                <a:lnTo>
                  <a:pt x="101" y="86608"/>
                </a:lnTo>
                <a:lnTo>
                  <a:pt x="2838" y="99518"/>
                </a:lnTo>
                <a:lnTo>
                  <a:pt x="9305" y="110046"/>
                </a:lnTo>
                <a:lnTo>
                  <a:pt x="15508" y="116997"/>
                </a:lnTo>
                <a:lnTo>
                  <a:pt x="22764" y="120473"/>
                </a:lnTo>
                <a:lnTo>
                  <a:pt x="35171" y="120473"/>
                </a:lnTo>
                <a:lnTo>
                  <a:pt x="38993" y="119628"/>
                </a:lnTo>
                <a:lnTo>
                  <a:pt x="42538" y="117939"/>
                </a:lnTo>
                <a:lnTo>
                  <a:pt x="46083" y="116250"/>
                </a:lnTo>
                <a:lnTo>
                  <a:pt x="49711" y="113467"/>
                </a:lnTo>
                <a:lnTo>
                  <a:pt x="53422" y="109589"/>
                </a:lnTo>
                <a:lnTo>
                  <a:pt x="53422" y="120473"/>
                </a:lnTo>
                <a:lnTo>
                  <a:pt x="57244" y="120473"/>
                </a:lnTo>
                <a:lnTo>
                  <a:pt x="79843" y="111084"/>
                </a:lnTo>
                <a:lnTo>
                  <a:pt x="78929" y="108176"/>
                </a:lnTo>
                <a:lnTo>
                  <a:pt x="76437" y="109118"/>
                </a:lnTo>
                <a:lnTo>
                  <a:pt x="74443" y="109589"/>
                </a:lnTo>
                <a:lnTo>
                  <a:pt x="71729" y="109589"/>
                </a:lnTo>
                <a:lnTo>
                  <a:pt x="69749" y="108426"/>
                </a:lnTo>
                <a:lnTo>
                  <a:pt x="68170" y="106279"/>
                </a:lnTo>
                <a:lnTo>
                  <a:pt x="67755" y="104313"/>
                </a:lnTo>
                <a:lnTo>
                  <a:pt x="67339" y="102347"/>
                </a:lnTo>
                <a:lnTo>
                  <a:pt x="67131" y="96905"/>
                </a:lnTo>
                <a:lnTo>
                  <a:pt x="67131" y="0"/>
                </a:lnTo>
                <a:lnTo>
                  <a:pt x="63393" y="0"/>
                </a:lnTo>
                <a:lnTo>
                  <a:pt x="40711" y="9305"/>
                </a:lnTo>
                <a:lnTo>
                  <a:pt x="41790" y="12213"/>
                </a:lnTo>
                <a:lnTo>
                  <a:pt x="44172" y="11327"/>
                </a:lnTo>
                <a:lnTo>
                  <a:pt x="46083" y="10884"/>
                </a:lnTo>
                <a:lnTo>
                  <a:pt x="48853" y="10884"/>
                </a:lnTo>
                <a:lnTo>
                  <a:pt x="50847" y="11964"/>
                </a:lnTo>
                <a:lnTo>
                  <a:pt x="52384" y="14041"/>
                </a:lnTo>
                <a:lnTo>
                  <a:pt x="52799" y="16035"/>
                </a:lnTo>
                <a:lnTo>
                  <a:pt x="53215" y="18029"/>
                </a:lnTo>
                <a:close/>
              </a:path>
              <a:path w="79843" h="120473">
                <a:moveTo>
                  <a:pt x="26586" y="47054"/>
                </a:moveTo>
                <a:lnTo>
                  <a:pt x="30935" y="44866"/>
                </a:lnTo>
                <a:lnTo>
                  <a:pt x="38412" y="44866"/>
                </a:lnTo>
                <a:lnTo>
                  <a:pt x="41085" y="45655"/>
                </a:lnTo>
                <a:lnTo>
                  <a:pt x="43826" y="47234"/>
                </a:lnTo>
                <a:lnTo>
                  <a:pt x="43507" y="39715"/>
                </a:lnTo>
                <a:lnTo>
                  <a:pt x="36806" y="39715"/>
                </a:lnTo>
                <a:lnTo>
                  <a:pt x="32165" y="40009"/>
                </a:lnTo>
                <a:lnTo>
                  <a:pt x="26586" y="47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505160" y="3166887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5" y="7626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491954" y="3166835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1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6" y="44922"/>
                </a:lnTo>
                <a:lnTo>
                  <a:pt x="11798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5" y="8432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3" y="5898"/>
                </a:lnTo>
                <a:lnTo>
                  <a:pt x="36349" y="6784"/>
                </a:lnTo>
                <a:lnTo>
                  <a:pt x="39090" y="8557"/>
                </a:lnTo>
                <a:lnTo>
                  <a:pt x="41832" y="10329"/>
                </a:lnTo>
                <a:lnTo>
                  <a:pt x="43896" y="12767"/>
                </a:lnTo>
                <a:lnTo>
                  <a:pt x="45280" y="15868"/>
                </a:lnTo>
                <a:lnTo>
                  <a:pt x="46167" y="17863"/>
                </a:lnTo>
                <a:lnTo>
                  <a:pt x="46749" y="21297"/>
                </a:lnTo>
                <a:lnTo>
                  <a:pt x="47025" y="26171"/>
                </a:lnTo>
                <a:lnTo>
                  <a:pt x="11798" y="26171"/>
                </a:lnTo>
                <a:lnTo>
                  <a:pt x="12407" y="19801"/>
                </a:lnTo>
                <a:lnTo>
                  <a:pt x="14526" y="14830"/>
                </a:lnTo>
                <a:lnTo>
                  <a:pt x="20388" y="3145"/>
                </a:lnTo>
                <a:lnTo>
                  <a:pt x="10012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1"/>
                </a:lnTo>
                <a:lnTo>
                  <a:pt x="20687" y="78168"/>
                </a:lnTo>
                <a:lnTo>
                  <a:pt x="33234" y="80758"/>
                </a:lnTo>
                <a:lnTo>
                  <a:pt x="41653" y="80758"/>
                </a:lnTo>
                <a:lnTo>
                  <a:pt x="48659" y="77642"/>
                </a:lnTo>
                <a:lnTo>
                  <a:pt x="54254" y="71411"/>
                </a:lnTo>
                <a:lnTo>
                  <a:pt x="59848" y="65179"/>
                </a:lnTo>
                <a:lnTo>
                  <a:pt x="63227" y="58270"/>
                </a:lnTo>
                <a:lnTo>
                  <a:pt x="64390" y="50681"/>
                </a:lnTo>
                <a:lnTo>
                  <a:pt x="61815" y="49020"/>
                </a:lnTo>
                <a:lnTo>
                  <a:pt x="59322" y="55666"/>
                </a:lnTo>
                <a:lnTo>
                  <a:pt x="56234" y="60361"/>
                </a:lnTo>
                <a:lnTo>
                  <a:pt x="52550" y="63102"/>
                </a:lnTo>
                <a:lnTo>
                  <a:pt x="48867" y="65844"/>
                </a:lnTo>
                <a:lnTo>
                  <a:pt x="44533" y="67215"/>
                </a:lnTo>
                <a:lnTo>
                  <a:pt x="32071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553805" y="3131793"/>
            <a:ext cx="72358" cy="106300"/>
          </a:xfrm>
          <a:custGeom>
            <a:avLst/>
            <a:gdLst/>
            <a:ahLst/>
            <a:cxnLst/>
            <a:rect l="l" t="t" r="r" b="b"/>
            <a:pathLst>
              <a:path w="79594" h="120473">
                <a:moveTo>
                  <a:pt x="55055" y="117323"/>
                </a:moveTo>
                <a:lnTo>
                  <a:pt x="66135" y="109838"/>
                </a:lnTo>
                <a:lnTo>
                  <a:pt x="72633" y="102263"/>
                </a:lnTo>
                <a:lnTo>
                  <a:pt x="77854" y="90745"/>
                </a:lnTo>
                <a:lnTo>
                  <a:pt x="79594" y="77186"/>
                </a:lnTo>
                <a:lnTo>
                  <a:pt x="79477" y="73256"/>
                </a:lnTo>
                <a:lnTo>
                  <a:pt x="76878" y="60096"/>
                </a:lnTo>
                <a:lnTo>
                  <a:pt x="70871" y="49809"/>
                </a:lnTo>
                <a:lnTo>
                  <a:pt x="65054" y="43135"/>
                </a:lnTo>
                <a:lnTo>
                  <a:pt x="58242" y="39797"/>
                </a:lnTo>
                <a:lnTo>
                  <a:pt x="50431" y="39797"/>
                </a:lnTo>
                <a:lnTo>
                  <a:pt x="47772" y="39966"/>
                </a:lnTo>
                <a:lnTo>
                  <a:pt x="36830" y="44487"/>
                </a:lnTo>
                <a:lnTo>
                  <a:pt x="26586" y="55168"/>
                </a:lnTo>
                <a:lnTo>
                  <a:pt x="26586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89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5" y="16035"/>
                </a:lnTo>
                <a:lnTo>
                  <a:pt x="12670" y="18029"/>
                </a:lnTo>
                <a:lnTo>
                  <a:pt x="12877" y="23347"/>
                </a:lnTo>
                <a:lnTo>
                  <a:pt x="12877" y="110835"/>
                </a:lnTo>
                <a:lnTo>
                  <a:pt x="17641" y="114048"/>
                </a:lnTo>
                <a:lnTo>
                  <a:pt x="22308" y="116457"/>
                </a:lnTo>
                <a:lnTo>
                  <a:pt x="26878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4" y="110877"/>
                </a:lnTo>
                <a:lnTo>
                  <a:pt x="29412" y="108786"/>
                </a:lnTo>
                <a:lnTo>
                  <a:pt x="26586" y="106016"/>
                </a:lnTo>
                <a:lnTo>
                  <a:pt x="26586" y="60486"/>
                </a:lnTo>
                <a:lnTo>
                  <a:pt x="30021" y="57162"/>
                </a:lnTo>
                <a:lnTo>
                  <a:pt x="32846" y="54947"/>
                </a:lnTo>
                <a:lnTo>
                  <a:pt x="35061" y="53839"/>
                </a:lnTo>
                <a:lnTo>
                  <a:pt x="37997" y="52343"/>
                </a:lnTo>
                <a:lnTo>
                  <a:pt x="40933" y="51595"/>
                </a:lnTo>
                <a:lnTo>
                  <a:pt x="49407" y="51595"/>
                </a:lnTo>
                <a:lnTo>
                  <a:pt x="54351" y="54212"/>
                </a:lnTo>
                <a:lnTo>
                  <a:pt x="58699" y="59447"/>
                </a:lnTo>
                <a:lnTo>
                  <a:pt x="63047" y="64681"/>
                </a:lnTo>
                <a:lnTo>
                  <a:pt x="65221" y="72173"/>
                </a:lnTo>
                <a:lnTo>
                  <a:pt x="65221" y="92501"/>
                </a:lnTo>
                <a:lnTo>
                  <a:pt x="63047" y="100560"/>
                </a:lnTo>
                <a:lnTo>
                  <a:pt x="58699" y="106099"/>
                </a:lnTo>
                <a:lnTo>
                  <a:pt x="54351" y="111638"/>
                </a:lnTo>
                <a:lnTo>
                  <a:pt x="49656" y="114408"/>
                </a:lnTo>
                <a:lnTo>
                  <a:pt x="44616" y="114408"/>
                </a:lnTo>
                <a:lnTo>
                  <a:pt x="42872" y="120390"/>
                </a:lnTo>
                <a:lnTo>
                  <a:pt x="55055" y="117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85943" y="3230872"/>
            <a:ext cx="8421" cy="7220"/>
          </a:xfrm>
          <a:custGeom>
            <a:avLst/>
            <a:gdLst/>
            <a:ahLst/>
            <a:cxnLst/>
            <a:rect l="l" t="t" r="r" b="b"/>
            <a:pathLst>
              <a:path w="9263" h="8183">
                <a:moveTo>
                  <a:pt x="0" y="0"/>
                </a:moveTo>
                <a:lnTo>
                  <a:pt x="595" y="8183"/>
                </a:lnTo>
                <a:lnTo>
                  <a:pt x="5026" y="8183"/>
                </a:lnTo>
                <a:lnTo>
                  <a:pt x="7519" y="8100"/>
                </a:lnTo>
                <a:lnTo>
                  <a:pt x="9263" y="2118"/>
                </a:lnTo>
                <a:lnTo>
                  <a:pt x="6106" y="2118"/>
                </a:lnTo>
                <a:lnTo>
                  <a:pt x="3018" y="14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633037" y="3146821"/>
            <a:ext cx="41692" cy="90318"/>
          </a:xfrm>
          <a:custGeom>
            <a:avLst/>
            <a:gdLst/>
            <a:ahLst/>
            <a:cxnLst/>
            <a:rect l="l" t="t" r="r" b="b"/>
            <a:pathLst>
              <a:path w="45861" h="102360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1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2" y="11548"/>
                </a:lnTo>
                <a:lnTo>
                  <a:pt x="15370" y="15536"/>
                </a:lnTo>
                <a:lnTo>
                  <a:pt x="12531" y="18985"/>
                </a:lnTo>
                <a:lnTo>
                  <a:pt x="9346" y="21892"/>
                </a:lnTo>
                <a:lnTo>
                  <a:pt x="6161" y="24800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6" y="30824"/>
                </a:lnTo>
                <a:lnTo>
                  <a:pt x="12046" y="87488"/>
                </a:lnTo>
                <a:lnTo>
                  <a:pt x="12628" y="91545"/>
                </a:lnTo>
                <a:lnTo>
                  <a:pt x="13791" y="94176"/>
                </a:lnTo>
                <a:lnTo>
                  <a:pt x="14954" y="96807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8" y="101654"/>
                </a:lnTo>
                <a:lnTo>
                  <a:pt x="24121" y="102360"/>
                </a:lnTo>
                <a:lnTo>
                  <a:pt x="30436" y="102360"/>
                </a:lnTo>
                <a:lnTo>
                  <a:pt x="34091" y="100989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1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0" y="89884"/>
                </a:lnTo>
                <a:lnTo>
                  <a:pt x="38633" y="91019"/>
                </a:lnTo>
                <a:lnTo>
                  <a:pt x="36917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684666" y="3221818"/>
            <a:ext cx="16767" cy="16274"/>
          </a:xfrm>
          <a:custGeom>
            <a:avLst/>
            <a:gdLst/>
            <a:ahLst/>
            <a:cxnLst/>
            <a:rect l="l" t="t" r="r" b="b"/>
            <a:pathLst>
              <a:path w="18444" h="18444">
                <a:moveTo>
                  <a:pt x="18444" y="9222"/>
                </a:moveTo>
                <a:lnTo>
                  <a:pt x="18444" y="6674"/>
                </a:lnTo>
                <a:lnTo>
                  <a:pt x="17558" y="4500"/>
                </a:lnTo>
                <a:lnTo>
                  <a:pt x="15786" y="2700"/>
                </a:lnTo>
                <a:lnTo>
                  <a:pt x="14013" y="900"/>
                </a:lnTo>
                <a:lnTo>
                  <a:pt x="11825" y="0"/>
                </a:lnTo>
                <a:lnTo>
                  <a:pt x="6674" y="0"/>
                </a:lnTo>
                <a:lnTo>
                  <a:pt x="4499" y="886"/>
                </a:lnTo>
                <a:lnTo>
                  <a:pt x="2700" y="2658"/>
                </a:lnTo>
                <a:lnTo>
                  <a:pt x="899" y="4431"/>
                </a:lnTo>
                <a:lnTo>
                  <a:pt x="0" y="6619"/>
                </a:lnTo>
                <a:lnTo>
                  <a:pt x="0" y="11770"/>
                </a:lnTo>
                <a:lnTo>
                  <a:pt x="899" y="13944"/>
                </a:lnTo>
                <a:lnTo>
                  <a:pt x="2700" y="15744"/>
                </a:lnTo>
                <a:lnTo>
                  <a:pt x="4499" y="17544"/>
                </a:lnTo>
                <a:lnTo>
                  <a:pt x="6674" y="18444"/>
                </a:lnTo>
                <a:lnTo>
                  <a:pt x="11770" y="18444"/>
                </a:lnTo>
                <a:lnTo>
                  <a:pt x="13944" y="17544"/>
                </a:lnTo>
                <a:lnTo>
                  <a:pt x="15744" y="15744"/>
                </a:lnTo>
                <a:lnTo>
                  <a:pt x="17544" y="13944"/>
                </a:lnTo>
                <a:lnTo>
                  <a:pt x="18444" y="11770"/>
                </a:lnTo>
                <a:lnTo>
                  <a:pt x="18444" y="9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751361" y="3136632"/>
            <a:ext cx="111559" cy="101021"/>
          </a:xfrm>
          <a:custGeom>
            <a:avLst/>
            <a:gdLst/>
            <a:ahLst/>
            <a:cxnLst/>
            <a:rect l="l" t="t" r="r" b="b"/>
            <a:pathLst>
              <a:path w="122715" h="114491">
                <a:moveTo>
                  <a:pt x="45447" y="112663"/>
                </a:moveTo>
                <a:lnTo>
                  <a:pt x="45447" y="109589"/>
                </a:lnTo>
                <a:lnTo>
                  <a:pt x="37083" y="109589"/>
                </a:lnTo>
                <a:lnTo>
                  <a:pt x="33843" y="108425"/>
                </a:lnTo>
                <a:lnTo>
                  <a:pt x="31738" y="106099"/>
                </a:lnTo>
                <a:lnTo>
                  <a:pt x="30242" y="104382"/>
                </a:lnTo>
                <a:lnTo>
                  <a:pt x="29494" y="100062"/>
                </a:lnTo>
                <a:lnTo>
                  <a:pt x="29494" y="23762"/>
                </a:lnTo>
                <a:lnTo>
                  <a:pt x="103771" y="114491"/>
                </a:lnTo>
                <a:lnTo>
                  <a:pt x="106763" y="114491"/>
                </a:lnTo>
                <a:lnTo>
                  <a:pt x="106763" y="13210"/>
                </a:lnTo>
                <a:lnTo>
                  <a:pt x="107372" y="9167"/>
                </a:lnTo>
                <a:lnTo>
                  <a:pt x="108591" y="7394"/>
                </a:lnTo>
                <a:lnTo>
                  <a:pt x="110584" y="4514"/>
                </a:lnTo>
                <a:lnTo>
                  <a:pt x="113963" y="3073"/>
                </a:lnTo>
                <a:lnTo>
                  <a:pt x="122715" y="3073"/>
                </a:lnTo>
                <a:lnTo>
                  <a:pt x="122715" y="0"/>
                </a:lnTo>
                <a:lnTo>
                  <a:pt x="83499" y="0"/>
                </a:lnTo>
                <a:lnTo>
                  <a:pt x="83499" y="3073"/>
                </a:lnTo>
                <a:lnTo>
                  <a:pt x="91835" y="3073"/>
                </a:lnTo>
                <a:lnTo>
                  <a:pt x="95075" y="4237"/>
                </a:lnTo>
                <a:lnTo>
                  <a:pt x="97124" y="6563"/>
                </a:lnTo>
                <a:lnTo>
                  <a:pt x="98675" y="8280"/>
                </a:lnTo>
                <a:lnTo>
                  <a:pt x="99451" y="12601"/>
                </a:lnTo>
                <a:lnTo>
                  <a:pt x="99451" y="84497"/>
                </a:lnTo>
                <a:lnTo>
                  <a:pt x="30575" y="0"/>
                </a:lnTo>
                <a:lnTo>
                  <a:pt x="0" y="0"/>
                </a:lnTo>
                <a:lnTo>
                  <a:pt x="0" y="3073"/>
                </a:lnTo>
                <a:lnTo>
                  <a:pt x="3267" y="3073"/>
                </a:lnTo>
                <a:lnTo>
                  <a:pt x="5705" y="3323"/>
                </a:lnTo>
                <a:lnTo>
                  <a:pt x="7311" y="3821"/>
                </a:lnTo>
                <a:lnTo>
                  <a:pt x="10579" y="4874"/>
                </a:lnTo>
                <a:lnTo>
                  <a:pt x="13058" y="6009"/>
                </a:lnTo>
                <a:lnTo>
                  <a:pt x="14747" y="7228"/>
                </a:lnTo>
                <a:lnTo>
                  <a:pt x="16437" y="8446"/>
                </a:lnTo>
                <a:lnTo>
                  <a:pt x="18915" y="10966"/>
                </a:lnTo>
                <a:lnTo>
                  <a:pt x="22183" y="14789"/>
                </a:lnTo>
                <a:lnTo>
                  <a:pt x="22183" y="99452"/>
                </a:lnTo>
                <a:lnTo>
                  <a:pt x="21573" y="103496"/>
                </a:lnTo>
                <a:lnTo>
                  <a:pt x="20355" y="105268"/>
                </a:lnTo>
                <a:lnTo>
                  <a:pt x="18361" y="108149"/>
                </a:lnTo>
                <a:lnTo>
                  <a:pt x="14955" y="109589"/>
                </a:lnTo>
                <a:lnTo>
                  <a:pt x="6231" y="109589"/>
                </a:lnTo>
                <a:lnTo>
                  <a:pt x="6231" y="112663"/>
                </a:lnTo>
                <a:lnTo>
                  <a:pt x="45447" y="112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71642" y="3166835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70" y="67215"/>
                </a:moveTo>
                <a:lnTo>
                  <a:pt x="25562" y="64003"/>
                </a:lnTo>
                <a:lnTo>
                  <a:pt x="20022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89" y="30990"/>
                </a:lnTo>
                <a:lnTo>
                  <a:pt x="64389" y="21574"/>
                </a:lnTo>
                <a:lnTo>
                  <a:pt x="61647" y="14055"/>
                </a:lnTo>
                <a:lnTo>
                  <a:pt x="56164" y="8432"/>
                </a:lnTo>
                <a:lnTo>
                  <a:pt x="50680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4"/>
                </a:lnTo>
                <a:lnTo>
                  <a:pt x="39090" y="8557"/>
                </a:lnTo>
                <a:lnTo>
                  <a:pt x="41832" y="10329"/>
                </a:lnTo>
                <a:lnTo>
                  <a:pt x="43896" y="12767"/>
                </a:lnTo>
                <a:lnTo>
                  <a:pt x="45280" y="15868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6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1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2"/>
                </a:lnTo>
                <a:lnTo>
                  <a:pt x="54253" y="71411"/>
                </a:lnTo>
                <a:lnTo>
                  <a:pt x="59847" y="65179"/>
                </a:lnTo>
                <a:lnTo>
                  <a:pt x="63226" y="58270"/>
                </a:lnTo>
                <a:lnTo>
                  <a:pt x="64389" y="50681"/>
                </a:lnTo>
                <a:lnTo>
                  <a:pt x="61814" y="49020"/>
                </a:lnTo>
                <a:lnTo>
                  <a:pt x="59321" y="55666"/>
                </a:lnTo>
                <a:lnTo>
                  <a:pt x="56233" y="60361"/>
                </a:lnTo>
                <a:lnTo>
                  <a:pt x="52550" y="63102"/>
                </a:lnTo>
                <a:lnTo>
                  <a:pt x="48866" y="65844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89" h="80758">
                <a:moveTo>
                  <a:pt x="14525" y="14830"/>
                </a:moveTo>
                <a:lnTo>
                  <a:pt x="18153" y="11257"/>
                </a:lnTo>
                <a:lnTo>
                  <a:pt x="21781" y="7685"/>
                </a:lnTo>
                <a:lnTo>
                  <a:pt x="25894" y="5898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937724" y="3146821"/>
            <a:ext cx="41692" cy="90318"/>
          </a:xfrm>
          <a:custGeom>
            <a:avLst/>
            <a:gdLst/>
            <a:ahLst/>
            <a:cxnLst/>
            <a:rect l="l" t="t" r="r" b="b"/>
            <a:pathLst>
              <a:path w="45861" h="102360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1" y="18985"/>
                </a:lnTo>
                <a:lnTo>
                  <a:pt x="9346" y="21892"/>
                </a:lnTo>
                <a:lnTo>
                  <a:pt x="6161" y="24800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6" y="30824"/>
                </a:lnTo>
                <a:lnTo>
                  <a:pt x="12046" y="87488"/>
                </a:lnTo>
                <a:lnTo>
                  <a:pt x="12628" y="91545"/>
                </a:lnTo>
                <a:lnTo>
                  <a:pt x="13791" y="94176"/>
                </a:lnTo>
                <a:lnTo>
                  <a:pt x="14954" y="96807"/>
                </a:lnTo>
                <a:lnTo>
                  <a:pt x="16754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0"/>
                </a:lnTo>
                <a:lnTo>
                  <a:pt x="30436" y="102360"/>
                </a:lnTo>
                <a:lnTo>
                  <a:pt x="34092" y="100989"/>
                </a:lnTo>
                <a:lnTo>
                  <a:pt x="37636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1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0" y="89884"/>
                </a:lnTo>
                <a:lnTo>
                  <a:pt x="38633" y="91019"/>
                </a:lnTo>
                <a:lnTo>
                  <a:pt x="36917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022776" y="3131793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7"/>
                </a:lnTo>
                <a:lnTo>
                  <a:pt x="28082" y="6065"/>
                </a:lnTo>
                <a:lnTo>
                  <a:pt x="27265" y="4085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8" y="2451"/>
                </a:lnTo>
                <a:lnTo>
                  <a:pt x="12033" y="4085"/>
                </a:lnTo>
                <a:lnTo>
                  <a:pt x="11216" y="6065"/>
                </a:lnTo>
                <a:lnTo>
                  <a:pt x="11216" y="10717"/>
                </a:lnTo>
                <a:lnTo>
                  <a:pt x="12047" y="12712"/>
                </a:lnTo>
                <a:close/>
              </a:path>
              <a:path w="28082" h="118147">
                <a:moveTo>
                  <a:pt x="22931" y="39797"/>
                </a:moveTo>
                <a:lnTo>
                  <a:pt x="0" y="49103"/>
                </a:lnTo>
                <a:lnTo>
                  <a:pt x="1163" y="52094"/>
                </a:lnTo>
                <a:lnTo>
                  <a:pt x="3379" y="51263"/>
                </a:lnTo>
                <a:lnTo>
                  <a:pt x="5262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6" y="58021"/>
                </a:lnTo>
                <a:lnTo>
                  <a:pt x="12795" y="63366"/>
                </a:lnTo>
                <a:lnTo>
                  <a:pt x="12795" y="105656"/>
                </a:lnTo>
                <a:lnTo>
                  <a:pt x="12421" y="108841"/>
                </a:lnTo>
                <a:lnTo>
                  <a:pt x="11673" y="110503"/>
                </a:lnTo>
                <a:lnTo>
                  <a:pt x="10925" y="112165"/>
                </a:lnTo>
                <a:lnTo>
                  <a:pt x="9915" y="113355"/>
                </a:lnTo>
                <a:lnTo>
                  <a:pt x="7367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6" y="118147"/>
                </a:lnTo>
                <a:lnTo>
                  <a:pt x="38136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30699" y="113992"/>
                </a:lnTo>
                <a:lnTo>
                  <a:pt x="28317" y="112040"/>
                </a:lnTo>
                <a:lnTo>
                  <a:pt x="27626" y="110461"/>
                </a:lnTo>
                <a:lnTo>
                  <a:pt x="26933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061339" y="3166909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2" y="16201"/>
                </a:lnTo>
                <a:lnTo>
                  <a:pt x="12587" y="18195"/>
                </a:lnTo>
                <a:lnTo>
                  <a:pt x="12795" y="23762"/>
                </a:lnTo>
                <a:lnTo>
                  <a:pt x="12795" y="66689"/>
                </a:lnTo>
                <a:lnTo>
                  <a:pt x="12115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4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2" y="78349"/>
                </a:lnTo>
                <a:lnTo>
                  <a:pt x="38882" y="75358"/>
                </a:lnTo>
                <a:lnTo>
                  <a:pt x="34728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7" y="69486"/>
                </a:lnTo>
                <a:lnTo>
                  <a:pt x="26503" y="66301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59" y="68960"/>
                </a:lnTo>
                <a:lnTo>
                  <a:pt x="57106" y="71065"/>
                </a:lnTo>
                <a:lnTo>
                  <a:pt x="56123" y="72657"/>
                </a:lnTo>
                <a:lnTo>
                  <a:pt x="54710" y="73738"/>
                </a:lnTo>
                <a:lnTo>
                  <a:pt x="53298" y="74817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0" y="74970"/>
                </a:lnTo>
                <a:lnTo>
                  <a:pt x="75813" y="74194"/>
                </a:lnTo>
                <a:lnTo>
                  <a:pt x="73474" y="72339"/>
                </a:lnTo>
                <a:lnTo>
                  <a:pt x="72864" y="70954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5"/>
                </a:lnTo>
                <a:lnTo>
                  <a:pt x="71092" y="16700"/>
                </a:lnTo>
                <a:lnTo>
                  <a:pt x="69873" y="13376"/>
                </a:lnTo>
                <a:lnTo>
                  <a:pt x="68101" y="8613"/>
                </a:lnTo>
                <a:lnTo>
                  <a:pt x="65719" y="5192"/>
                </a:lnTo>
                <a:lnTo>
                  <a:pt x="62727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145406" y="3166909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0" y="77975"/>
                </a:lnTo>
                <a:lnTo>
                  <a:pt x="52093" y="72574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0" y="48272"/>
                </a:lnTo>
                <a:lnTo>
                  <a:pt x="58851" y="54974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0" y="65858"/>
                </a:lnTo>
                <a:lnTo>
                  <a:pt x="43646" y="67714"/>
                </a:lnTo>
                <a:lnTo>
                  <a:pt x="30629" y="67714"/>
                </a:lnTo>
                <a:lnTo>
                  <a:pt x="24606" y="64238"/>
                </a:lnTo>
                <a:lnTo>
                  <a:pt x="20147" y="57287"/>
                </a:lnTo>
                <a:lnTo>
                  <a:pt x="15688" y="50335"/>
                </a:lnTo>
                <a:lnTo>
                  <a:pt x="13459" y="42318"/>
                </a:lnTo>
                <a:lnTo>
                  <a:pt x="13459" y="24316"/>
                </a:lnTo>
                <a:lnTo>
                  <a:pt x="15702" y="17143"/>
                </a:lnTo>
                <a:lnTo>
                  <a:pt x="20189" y="11714"/>
                </a:lnTo>
                <a:lnTo>
                  <a:pt x="23567" y="7615"/>
                </a:lnTo>
                <a:lnTo>
                  <a:pt x="28026" y="5566"/>
                </a:lnTo>
                <a:lnTo>
                  <a:pt x="36999" y="5566"/>
                </a:lnTo>
                <a:lnTo>
                  <a:pt x="39685" y="6397"/>
                </a:lnTo>
                <a:lnTo>
                  <a:pt x="41625" y="8058"/>
                </a:lnTo>
                <a:lnTo>
                  <a:pt x="43563" y="9776"/>
                </a:lnTo>
                <a:lnTo>
                  <a:pt x="44685" y="12269"/>
                </a:lnTo>
                <a:lnTo>
                  <a:pt x="44989" y="15536"/>
                </a:lnTo>
                <a:lnTo>
                  <a:pt x="45294" y="18804"/>
                </a:lnTo>
                <a:lnTo>
                  <a:pt x="45917" y="21020"/>
                </a:lnTo>
                <a:lnTo>
                  <a:pt x="46858" y="22183"/>
                </a:lnTo>
                <a:lnTo>
                  <a:pt x="48520" y="24288"/>
                </a:lnTo>
                <a:lnTo>
                  <a:pt x="56691" y="25341"/>
                </a:lnTo>
                <a:lnTo>
                  <a:pt x="61301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0" y="9900"/>
                </a:lnTo>
                <a:lnTo>
                  <a:pt x="54752" y="5940"/>
                </a:lnTo>
                <a:lnTo>
                  <a:pt x="49933" y="1979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5" y="11216"/>
                </a:lnTo>
                <a:lnTo>
                  <a:pt x="7141" y="15524"/>
                </a:lnTo>
                <a:lnTo>
                  <a:pt x="1785" y="26826"/>
                </a:lnTo>
                <a:lnTo>
                  <a:pt x="0" y="40379"/>
                </a:lnTo>
                <a:lnTo>
                  <a:pt x="309" y="46779"/>
                </a:lnTo>
                <a:lnTo>
                  <a:pt x="3351" y="59572"/>
                </a:lnTo>
                <a:lnTo>
                  <a:pt x="9637" y="69791"/>
                </a:lnTo>
                <a:lnTo>
                  <a:pt x="16062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233353" y="3222258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213299" y="3166909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6" y="55609"/>
                </a:lnTo>
                <a:lnTo>
                  <a:pt x="8556" y="66966"/>
                </a:lnTo>
                <a:lnTo>
                  <a:pt x="12193" y="71217"/>
                </a:lnTo>
                <a:lnTo>
                  <a:pt x="22824" y="78310"/>
                </a:lnTo>
                <a:lnTo>
                  <a:pt x="22058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2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3" y="5400"/>
                </a:lnTo>
                <a:lnTo>
                  <a:pt x="45335" y="8058"/>
                </a:lnTo>
                <a:lnTo>
                  <a:pt x="49268" y="13376"/>
                </a:lnTo>
                <a:lnTo>
                  <a:pt x="52847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3" y="74776"/>
                </a:lnTo>
                <a:lnTo>
                  <a:pt x="26461" y="70760"/>
                </a:lnTo>
                <a:lnTo>
                  <a:pt x="35891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1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1" y="24305"/>
                </a:lnTo>
                <a:lnTo>
                  <a:pt x="64555" y="13127"/>
                </a:lnTo>
                <a:lnTo>
                  <a:pt x="60739" y="8986"/>
                </a:lnTo>
                <a:lnTo>
                  <a:pt x="49938" y="2246"/>
                </a:lnTo>
                <a:lnTo>
                  <a:pt x="36805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59" y="4943"/>
                </a:lnTo>
                <a:lnTo>
                  <a:pt x="13210" y="8239"/>
                </a:lnTo>
                <a:lnTo>
                  <a:pt x="8654" y="13334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286716" y="3166909"/>
            <a:ext cx="118356" cy="69131"/>
          </a:xfrm>
          <a:custGeom>
            <a:avLst/>
            <a:gdLst/>
            <a:ahLst/>
            <a:cxnLst/>
            <a:rect l="l" t="t" r="r" b="b"/>
            <a:pathLst>
              <a:path w="130192" h="78349">
                <a:moveTo>
                  <a:pt x="12794" y="61150"/>
                </a:moveTo>
                <a:lnTo>
                  <a:pt x="12794" y="65858"/>
                </a:lnTo>
                <a:lnTo>
                  <a:pt x="12434" y="69029"/>
                </a:lnTo>
                <a:lnTo>
                  <a:pt x="11714" y="70663"/>
                </a:lnTo>
                <a:lnTo>
                  <a:pt x="10994" y="72297"/>
                </a:lnTo>
                <a:lnTo>
                  <a:pt x="9942" y="73488"/>
                </a:lnTo>
                <a:lnTo>
                  <a:pt x="8557" y="74236"/>
                </a:lnTo>
                <a:lnTo>
                  <a:pt x="7172" y="74984"/>
                </a:lnTo>
                <a:lnTo>
                  <a:pt x="473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2" y="78349"/>
                </a:lnTo>
                <a:lnTo>
                  <a:pt x="38882" y="75358"/>
                </a:lnTo>
                <a:lnTo>
                  <a:pt x="34728" y="75358"/>
                </a:lnTo>
                <a:lnTo>
                  <a:pt x="31973" y="74984"/>
                </a:lnTo>
                <a:lnTo>
                  <a:pt x="28234" y="72367"/>
                </a:lnTo>
                <a:lnTo>
                  <a:pt x="26850" y="69375"/>
                </a:lnTo>
                <a:lnTo>
                  <a:pt x="26503" y="66135"/>
                </a:lnTo>
                <a:lnTo>
                  <a:pt x="26503" y="20355"/>
                </a:lnTo>
                <a:lnTo>
                  <a:pt x="28996" y="17309"/>
                </a:lnTo>
                <a:lnTo>
                  <a:pt x="32541" y="14567"/>
                </a:lnTo>
                <a:lnTo>
                  <a:pt x="37138" y="12130"/>
                </a:lnTo>
                <a:lnTo>
                  <a:pt x="40074" y="10523"/>
                </a:lnTo>
                <a:lnTo>
                  <a:pt x="43037" y="9721"/>
                </a:lnTo>
                <a:lnTo>
                  <a:pt x="50404" y="9721"/>
                </a:lnTo>
                <a:lnTo>
                  <a:pt x="53810" y="11493"/>
                </a:lnTo>
                <a:lnTo>
                  <a:pt x="56247" y="15038"/>
                </a:lnTo>
                <a:lnTo>
                  <a:pt x="58075" y="17752"/>
                </a:lnTo>
                <a:lnTo>
                  <a:pt x="58989" y="22211"/>
                </a:lnTo>
                <a:lnTo>
                  <a:pt x="58989" y="65692"/>
                </a:lnTo>
                <a:lnTo>
                  <a:pt x="58851" y="68434"/>
                </a:lnTo>
                <a:lnTo>
                  <a:pt x="57965" y="71370"/>
                </a:lnTo>
                <a:lnTo>
                  <a:pt x="55292" y="73862"/>
                </a:lnTo>
                <a:lnTo>
                  <a:pt x="53713" y="74859"/>
                </a:lnTo>
                <a:lnTo>
                  <a:pt x="50819" y="75358"/>
                </a:lnTo>
                <a:lnTo>
                  <a:pt x="46610" y="75358"/>
                </a:lnTo>
                <a:lnTo>
                  <a:pt x="46610" y="78349"/>
                </a:lnTo>
                <a:lnTo>
                  <a:pt x="85078" y="78349"/>
                </a:lnTo>
                <a:lnTo>
                  <a:pt x="85078" y="75358"/>
                </a:lnTo>
                <a:lnTo>
                  <a:pt x="81200" y="75358"/>
                </a:lnTo>
                <a:lnTo>
                  <a:pt x="78458" y="74928"/>
                </a:lnTo>
                <a:lnTo>
                  <a:pt x="76852" y="74070"/>
                </a:lnTo>
                <a:lnTo>
                  <a:pt x="75246" y="73211"/>
                </a:lnTo>
                <a:lnTo>
                  <a:pt x="72989" y="69597"/>
                </a:lnTo>
                <a:lnTo>
                  <a:pt x="72698" y="66357"/>
                </a:lnTo>
                <a:lnTo>
                  <a:pt x="72698" y="24842"/>
                </a:lnTo>
                <a:lnTo>
                  <a:pt x="72532" y="21269"/>
                </a:lnTo>
                <a:lnTo>
                  <a:pt x="72698" y="20355"/>
                </a:lnTo>
                <a:lnTo>
                  <a:pt x="76907" y="16367"/>
                </a:lnTo>
                <a:lnTo>
                  <a:pt x="80494" y="13639"/>
                </a:lnTo>
                <a:lnTo>
                  <a:pt x="83458" y="12171"/>
                </a:lnTo>
                <a:lnTo>
                  <a:pt x="86421" y="10704"/>
                </a:lnTo>
                <a:lnTo>
                  <a:pt x="89370" y="9970"/>
                </a:lnTo>
                <a:lnTo>
                  <a:pt x="97069" y="9970"/>
                </a:lnTo>
                <a:lnTo>
                  <a:pt x="100531" y="11742"/>
                </a:lnTo>
                <a:lnTo>
                  <a:pt x="102691" y="15287"/>
                </a:lnTo>
                <a:lnTo>
                  <a:pt x="104187" y="17835"/>
                </a:lnTo>
                <a:lnTo>
                  <a:pt x="104935" y="22211"/>
                </a:lnTo>
                <a:lnTo>
                  <a:pt x="104935" y="65581"/>
                </a:lnTo>
                <a:lnTo>
                  <a:pt x="104824" y="68268"/>
                </a:lnTo>
                <a:lnTo>
                  <a:pt x="104048" y="71148"/>
                </a:lnTo>
                <a:lnTo>
                  <a:pt x="101861" y="73447"/>
                </a:lnTo>
                <a:lnTo>
                  <a:pt x="100032" y="74721"/>
                </a:lnTo>
                <a:lnTo>
                  <a:pt x="97484" y="75358"/>
                </a:lnTo>
                <a:lnTo>
                  <a:pt x="92638" y="75358"/>
                </a:lnTo>
                <a:lnTo>
                  <a:pt x="92638" y="78349"/>
                </a:lnTo>
                <a:lnTo>
                  <a:pt x="130192" y="78349"/>
                </a:lnTo>
                <a:lnTo>
                  <a:pt x="130192" y="75358"/>
                </a:lnTo>
                <a:lnTo>
                  <a:pt x="126813" y="75358"/>
                </a:lnTo>
                <a:lnTo>
                  <a:pt x="124376" y="74928"/>
                </a:lnTo>
                <a:lnTo>
                  <a:pt x="121385" y="73211"/>
                </a:lnTo>
                <a:lnTo>
                  <a:pt x="119807" y="70954"/>
                </a:lnTo>
                <a:lnTo>
                  <a:pt x="119087" y="69182"/>
                </a:lnTo>
                <a:lnTo>
                  <a:pt x="118727" y="65914"/>
                </a:lnTo>
                <a:lnTo>
                  <a:pt x="118727" y="21546"/>
                </a:lnTo>
                <a:lnTo>
                  <a:pt x="118117" y="16506"/>
                </a:lnTo>
                <a:lnTo>
                  <a:pt x="116899" y="13293"/>
                </a:lnTo>
                <a:lnTo>
                  <a:pt x="115071" y="8585"/>
                </a:lnTo>
                <a:lnTo>
                  <a:pt x="112592" y="5192"/>
                </a:lnTo>
                <a:lnTo>
                  <a:pt x="109463" y="3115"/>
                </a:lnTo>
                <a:lnTo>
                  <a:pt x="106334" y="1038"/>
                </a:lnTo>
                <a:lnTo>
                  <a:pt x="102746" y="0"/>
                </a:lnTo>
                <a:lnTo>
                  <a:pt x="94549" y="0"/>
                </a:lnTo>
                <a:lnTo>
                  <a:pt x="90506" y="1038"/>
                </a:lnTo>
                <a:lnTo>
                  <a:pt x="86573" y="3115"/>
                </a:lnTo>
                <a:lnTo>
                  <a:pt x="82640" y="5192"/>
                </a:lnTo>
                <a:lnTo>
                  <a:pt x="77822" y="9554"/>
                </a:lnTo>
                <a:lnTo>
                  <a:pt x="72116" y="16201"/>
                </a:lnTo>
                <a:lnTo>
                  <a:pt x="70953" y="10939"/>
                </a:lnTo>
                <a:lnTo>
                  <a:pt x="68655" y="6923"/>
                </a:lnTo>
                <a:lnTo>
                  <a:pt x="65221" y="4154"/>
                </a:lnTo>
                <a:lnTo>
                  <a:pt x="61787" y="1384"/>
                </a:lnTo>
                <a:lnTo>
                  <a:pt x="57688" y="0"/>
                </a:lnTo>
                <a:lnTo>
                  <a:pt x="50099" y="0"/>
                </a:lnTo>
                <a:lnTo>
                  <a:pt x="47246" y="581"/>
                </a:lnTo>
                <a:lnTo>
                  <a:pt x="44367" y="1744"/>
                </a:lnTo>
                <a:lnTo>
                  <a:pt x="41486" y="2907"/>
                </a:lnTo>
                <a:lnTo>
                  <a:pt x="38800" y="4541"/>
                </a:lnTo>
                <a:lnTo>
                  <a:pt x="36307" y="6646"/>
                </a:lnTo>
                <a:lnTo>
                  <a:pt x="35310" y="7477"/>
                </a:lnTo>
                <a:lnTo>
                  <a:pt x="32042" y="10662"/>
                </a:lnTo>
                <a:lnTo>
                  <a:pt x="26503" y="16201"/>
                </a:lnTo>
                <a:lnTo>
                  <a:pt x="26503" y="0"/>
                </a:lnTo>
                <a:lnTo>
                  <a:pt x="22931" y="0"/>
                </a:ln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2" y="11050"/>
                </a:lnTo>
                <a:lnTo>
                  <a:pt x="8253" y="11050"/>
                </a:lnTo>
                <a:lnTo>
                  <a:pt x="10219" y="12088"/>
                </a:lnTo>
                <a:lnTo>
                  <a:pt x="11659" y="14041"/>
                </a:lnTo>
                <a:lnTo>
                  <a:pt x="12047" y="15869"/>
                </a:lnTo>
                <a:lnTo>
                  <a:pt x="12545" y="18306"/>
                </a:lnTo>
                <a:lnTo>
                  <a:pt x="12794" y="23706"/>
                </a:lnTo>
                <a:lnTo>
                  <a:pt x="12794" y="61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415390" y="3166835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8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5" y="8432"/>
                </a:lnTo>
                <a:lnTo>
                  <a:pt x="50680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3" y="5898"/>
                </a:lnTo>
                <a:lnTo>
                  <a:pt x="36349" y="6784"/>
                </a:lnTo>
                <a:lnTo>
                  <a:pt x="39091" y="8557"/>
                </a:lnTo>
                <a:lnTo>
                  <a:pt x="41832" y="10329"/>
                </a:lnTo>
                <a:lnTo>
                  <a:pt x="43896" y="12767"/>
                </a:lnTo>
                <a:lnTo>
                  <a:pt x="45281" y="15868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8" y="26171"/>
                </a:lnTo>
                <a:lnTo>
                  <a:pt x="12407" y="19801"/>
                </a:lnTo>
                <a:lnTo>
                  <a:pt x="14526" y="14830"/>
                </a:lnTo>
                <a:lnTo>
                  <a:pt x="20388" y="3145"/>
                </a:lnTo>
                <a:lnTo>
                  <a:pt x="10012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1"/>
                </a:lnTo>
                <a:lnTo>
                  <a:pt x="20687" y="78168"/>
                </a:lnTo>
                <a:lnTo>
                  <a:pt x="33234" y="80758"/>
                </a:lnTo>
                <a:lnTo>
                  <a:pt x="41652" y="80758"/>
                </a:lnTo>
                <a:lnTo>
                  <a:pt x="48659" y="77642"/>
                </a:lnTo>
                <a:lnTo>
                  <a:pt x="54254" y="71411"/>
                </a:lnTo>
                <a:lnTo>
                  <a:pt x="59848" y="65179"/>
                </a:lnTo>
                <a:lnTo>
                  <a:pt x="63227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2" y="55666"/>
                </a:lnTo>
                <a:lnTo>
                  <a:pt x="56234" y="60361"/>
                </a:lnTo>
                <a:lnTo>
                  <a:pt x="52550" y="63102"/>
                </a:lnTo>
                <a:lnTo>
                  <a:pt x="48867" y="65844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6" y="14830"/>
                </a:moveTo>
                <a:lnTo>
                  <a:pt x="18153" y="11257"/>
                </a:lnTo>
                <a:lnTo>
                  <a:pt x="21782" y="7685"/>
                </a:lnTo>
                <a:lnTo>
                  <a:pt x="25894" y="5898"/>
                </a:lnTo>
                <a:lnTo>
                  <a:pt x="32959" y="58"/>
                </a:lnTo>
                <a:lnTo>
                  <a:pt x="20388" y="3145"/>
                </a:lnTo>
                <a:lnTo>
                  <a:pt x="14526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8612" y="3166909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3" y="71217"/>
                </a:lnTo>
                <a:lnTo>
                  <a:pt x="22824" y="78310"/>
                </a:lnTo>
                <a:lnTo>
                  <a:pt x="22058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4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1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2" y="5400"/>
                </a:lnTo>
                <a:lnTo>
                  <a:pt x="45335" y="8058"/>
                </a:lnTo>
                <a:lnTo>
                  <a:pt x="49268" y="13376"/>
                </a:lnTo>
                <a:lnTo>
                  <a:pt x="52847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7" y="68129"/>
                </a:lnTo>
                <a:lnTo>
                  <a:pt x="49268" y="72560"/>
                </a:lnTo>
                <a:lnTo>
                  <a:pt x="44836" y="74776"/>
                </a:lnTo>
                <a:lnTo>
                  <a:pt x="32263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5" y="66551"/>
                </a:lnTo>
                <a:lnTo>
                  <a:pt x="68543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1" y="24305"/>
                </a:lnTo>
                <a:lnTo>
                  <a:pt x="64555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5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59" y="4943"/>
                </a:lnTo>
                <a:lnTo>
                  <a:pt x="13209" y="8239"/>
                </a:lnTo>
                <a:lnTo>
                  <a:pt x="8653" y="13334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525016" y="3166909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3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2" y="40794"/>
                </a:lnTo>
                <a:lnTo>
                  <a:pt x="19524" y="44782"/>
                </a:lnTo>
                <a:lnTo>
                  <a:pt x="27555" y="48770"/>
                </a:lnTo>
                <a:lnTo>
                  <a:pt x="32915" y="52066"/>
                </a:lnTo>
                <a:lnTo>
                  <a:pt x="35601" y="54669"/>
                </a:lnTo>
                <a:lnTo>
                  <a:pt x="38287" y="57273"/>
                </a:lnTo>
                <a:lnTo>
                  <a:pt x="39630" y="60485"/>
                </a:lnTo>
                <a:lnTo>
                  <a:pt x="39630" y="67465"/>
                </a:lnTo>
                <a:lnTo>
                  <a:pt x="38425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3" y="69874"/>
                </a:lnTo>
                <a:lnTo>
                  <a:pt x="7587" y="65941"/>
                </a:lnTo>
                <a:lnTo>
                  <a:pt x="4624" y="60098"/>
                </a:lnTo>
                <a:lnTo>
                  <a:pt x="3073" y="52343"/>
                </a:lnTo>
                <a:lnTo>
                  <a:pt x="331" y="52343"/>
                </a:lnTo>
                <a:lnTo>
                  <a:pt x="331" y="79512"/>
                </a:lnTo>
                <a:lnTo>
                  <a:pt x="3073" y="79512"/>
                </a:lnTo>
                <a:lnTo>
                  <a:pt x="3793" y="78072"/>
                </a:lnTo>
                <a:lnTo>
                  <a:pt x="4790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4"/>
                </a:lnTo>
                <a:lnTo>
                  <a:pt x="21850" y="80675"/>
                </a:lnTo>
                <a:lnTo>
                  <a:pt x="32984" y="80675"/>
                </a:lnTo>
                <a:lnTo>
                  <a:pt x="38841" y="78556"/>
                </a:lnTo>
                <a:lnTo>
                  <a:pt x="44075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7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89" y="20549"/>
                </a:lnTo>
                <a:lnTo>
                  <a:pt x="9803" y="17890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5"/>
                </a:lnTo>
                <a:lnTo>
                  <a:pt x="15757" y="5926"/>
                </a:lnTo>
                <a:lnTo>
                  <a:pt x="18887" y="4901"/>
                </a:lnTo>
                <a:lnTo>
                  <a:pt x="27860" y="4901"/>
                </a:lnTo>
                <a:lnTo>
                  <a:pt x="32056" y="6369"/>
                </a:lnTo>
                <a:lnTo>
                  <a:pt x="35351" y="9305"/>
                </a:lnTo>
                <a:lnTo>
                  <a:pt x="38647" y="12241"/>
                </a:lnTo>
                <a:lnTo>
                  <a:pt x="41347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7"/>
                </a:lnTo>
                <a:lnTo>
                  <a:pt x="40517" y="3157"/>
                </a:lnTo>
                <a:lnTo>
                  <a:pt x="38689" y="3157"/>
                </a:lnTo>
                <a:lnTo>
                  <a:pt x="36805" y="2741"/>
                </a:lnTo>
                <a:lnTo>
                  <a:pt x="33980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577037" y="3131793"/>
            <a:ext cx="75380" cy="104247"/>
          </a:xfrm>
          <a:custGeom>
            <a:avLst/>
            <a:gdLst/>
            <a:ahLst/>
            <a:cxnLst/>
            <a:rect l="l" t="t" r="r" b="b"/>
            <a:pathLst>
              <a:path w="82918" h="118147">
                <a:moveTo>
                  <a:pt x="82918" y="118147"/>
                </a:moveTo>
                <a:lnTo>
                  <a:pt x="82918" y="115156"/>
                </a:lnTo>
                <a:lnTo>
                  <a:pt x="79372" y="115156"/>
                </a:lnTo>
                <a:lnTo>
                  <a:pt x="76936" y="114768"/>
                </a:lnTo>
                <a:lnTo>
                  <a:pt x="74277" y="113217"/>
                </a:lnTo>
                <a:lnTo>
                  <a:pt x="72782" y="110835"/>
                </a:lnTo>
                <a:lnTo>
                  <a:pt x="72006" y="109063"/>
                </a:lnTo>
                <a:lnTo>
                  <a:pt x="71618" y="105767"/>
                </a:lnTo>
                <a:lnTo>
                  <a:pt x="71618" y="64612"/>
                </a:lnTo>
                <a:lnTo>
                  <a:pt x="71092" y="58132"/>
                </a:lnTo>
                <a:lnTo>
                  <a:pt x="70040" y="54586"/>
                </a:lnTo>
                <a:lnTo>
                  <a:pt x="68544" y="49491"/>
                </a:lnTo>
                <a:lnTo>
                  <a:pt x="66245" y="45752"/>
                </a:lnTo>
                <a:lnTo>
                  <a:pt x="63143" y="43370"/>
                </a:lnTo>
                <a:lnTo>
                  <a:pt x="60041" y="40988"/>
                </a:lnTo>
                <a:lnTo>
                  <a:pt x="56331" y="39797"/>
                </a:lnTo>
                <a:lnTo>
                  <a:pt x="48410" y="39797"/>
                </a:lnTo>
                <a:lnTo>
                  <a:pt x="44809" y="40753"/>
                </a:lnTo>
                <a:lnTo>
                  <a:pt x="41209" y="42664"/>
                </a:lnTo>
                <a:lnTo>
                  <a:pt x="37609" y="44575"/>
                </a:lnTo>
                <a:lnTo>
                  <a:pt x="32735" y="48909"/>
                </a:lnTo>
                <a:lnTo>
                  <a:pt x="26586" y="55667"/>
                </a:lnTo>
                <a:lnTo>
                  <a:pt x="26586" y="0"/>
                </a:lnTo>
                <a:lnTo>
                  <a:pt x="22765" y="0"/>
                </a:lnTo>
                <a:lnTo>
                  <a:pt x="0" y="9305"/>
                </a:lnTo>
                <a:lnTo>
                  <a:pt x="1163" y="12213"/>
                </a:lnTo>
                <a:lnTo>
                  <a:pt x="3767" y="11327"/>
                </a:lnTo>
                <a:lnTo>
                  <a:pt x="5649" y="10884"/>
                </a:lnTo>
                <a:lnTo>
                  <a:pt x="8253" y="10884"/>
                </a:lnTo>
                <a:lnTo>
                  <a:pt x="10261" y="11964"/>
                </a:lnTo>
                <a:lnTo>
                  <a:pt x="11756" y="14041"/>
                </a:lnTo>
                <a:lnTo>
                  <a:pt x="12172" y="16035"/>
                </a:lnTo>
                <a:lnTo>
                  <a:pt x="12587" y="18029"/>
                </a:lnTo>
                <a:lnTo>
                  <a:pt x="12795" y="23374"/>
                </a:lnTo>
                <a:lnTo>
                  <a:pt x="12795" y="105712"/>
                </a:lnTo>
                <a:lnTo>
                  <a:pt x="11798" y="110420"/>
                </a:lnTo>
                <a:lnTo>
                  <a:pt x="9139" y="113577"/>
                </a:lnTo>
                <a:lnTo>
                  <a:pt x="4542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883" y="118147"/>
                </a:lnTo>
                <a:lnTo>
                  <a:pt x="38883" y="115156"/>
                </a:lnTo>
                <a:lnTo>
                  <a:pt x="35006" y="115156"/>
                </a:lnTo>
                <a:lnTo>
                  <a:pt x="32278" y="114726"/>
                </a:lnTo>
                <a:lnTo>
                  <a:pt x="30700" y="113868"/>
                </a:lnTo>
                <a:lnTo>
                  <a:pt x="29120" y="113009"/>
                </a:lnTo>
                <a:lnTo>
                  <a:pt x="28041" y="111943"/>
                </a:lnTo>
                <a:lnTo>
                  <a:pt x="26878" y="109395"/>
                </a:lnTo>
                <a:lnTo>
                  <a:pt x="26586" y="106155"/>
                </a:lnTo>
                <a:lnTo>
                  <a:pt x="26586" y="60735"/>
                </a:lnTo>
                <a:lnTo>
                  <a:pt x="30685" y="56359"/>
                </a:lnTo>
                <a:lnTo>
                  <a:pt x="34202" y="53451"/>
                </a:lnTo>
                <a:lnTo>
                  <a:pt x="37139" y="52011"/>
                </a:lnTo>
                <a:lnTo>
                  <a:pt x="40074" y="50571"/>
                </a:lnTo>
                <a:lnTo>
                  <a:pt x="42899" y="49851"/>
                </a:lnTo>
                <a:lnTo>
                  <a:pt x="48271" y="49851"/>
                </a:lnTo>
                <a:lnTo>
                  <a:pt x="50543" y="50502"/>
                </a:lnTo>
                <a:lnTo>
                  <a:pt x="52426" y="51803"/>
                </a:lnTo>
                <a:lnTo>
                  <a:pt x="54309" y="53105"/>
                </a:lnTo>
                <a:lnTo>
                  <a:pt x="55680" y="55057"/>
                </a:lnTo>
                <a:lnTo>
                  <a:pt x="56539" y="57660"/>
                </a:lnTo>
                <a:lnTo>
                  <a:pt x="57397" y="60264"/>
                </a:lnTo>
                <a:lnTo>
                  <a:pt x="57826" y="65720"/>
                </a:lnTo>
                <a:lnTo>
                  <a:pt x="57826" y="105269"/>
                </a:lnTo>
                <a:lnTo>
                  <a:pt x="57743" y="107872"/>
                </a:lnTo>
                <a:lnTo>
                  <a:pt x="57023" y="110863"/>
                </a:lnTo>
                <a:lnTo>
                  <a:pt x="54669" y="113536"/>
                </a:lnTo>
                <a:lnTo>
                  <a:pt x="50819" y="115156"/>
                </a:lnTo>
                <a:lnTo>
                  <a:pt x="45530" y="115156"/>
                </a:lnTo>
                <a:lnTo>
                  <a:pt x="45530" y="118147"/>
                </a:lnTo>
                <a:lnTo>
                  <a:pt x="82918" y="1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78665" y="3222258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33238" y="3168888"/>
            <a:ext cx="76966" cy="69205"/>
          </a:xfrm>
          <a:custGeom>
            <a:avLst/>
            <a:gdLst/>
            <a:ahLst/>
            <a:cxnLst/>
            <a:rect l="l" t="t" r="r" b="b"/>
            <a:pathLst>
              <a:path w="84663" h="78432">
                <a:moveTo>
                  <a:pt x="84663" y="69043"/>
                </a:moveTo>
                <a:lnTo>
                  <a:pt x="83499" y="66135"/>
                </a:lnTo>
                <a:lnTo>
                  <a:pt x="81339" y="67077"/>
                </a:lnTo>
                <a:lnTo>
                  <a:pt x="79401" y="67548"/>
                </a:lnTo>
                <a:lnTo>
                  <a:pt x="76465" y="67548"/>
                </a:lnTo>
                <a:lnTo>
                  <a:pt x="74484" y="66384"/>
                </a:lnTo>
                <a:lnTo>
                  <a:pt x="72906" y="64238"/>
                </a:lnTo>
                <a:lnTo>
                  <a:pt x="72491" y="62272"/>
                </a:lnTo>
                <a:lnTo>
                  <a:pt x="72075" y="60305"/>
                </a:lnTo>
                <a:lnTo>
                  <a:pt x="71867" y="54919"/>
                </a:lnTo>
                <a:lnTo>
                  <a:pt x="71867" y="0"/>
                </a:lnTo>
                <a:lnTo>
                  <a:pt x="45945" y="0"/>
                </a:lnTo>
                <a:lnTo>
                  <a:pt x="45945" y="3074"/>
                </a:lnTo>
                <a:lnTo>
                  <a:pt x="50930" y="3184"/>
                </a:lnTo>
                <a:lnTo>
                  <a:pt x="54212" y="4001"/>
                </a:lnTo>
                <a:lnTo>
                  <a:pt x="55791" y="5525"/>
                </a:lnTo>
                <a:lnTo>
                  <a:pt x="57370" y="7048"/>
                </a:lnTo>
                <a:lnTo>
                  <a:pt x="58159" y="9970"/>
                </a:lnTo>
                <a:lnTo>
                  <a:pt x="58159" y="57411"/>
                </a:lnTo>
                <a:lnTo>
                  <a:pt x="54005" y="61621"/>
                </a:lnTo>
                <a:lnTo>
                  <a:pt x="50418" y="64474"/>
                </a:lnTo>
                <a:lnTo>
                  <a:pt x="47399" y="65969"/>
                </a:lnTo>
                <a:lnTo>
                  <a:pt x="44381" y="67465"/>
                </a:lnTo>
                <a:lnTo>
                  <a:pt x="41681" y="68212"/>
                </a:lnTo>
                <a:lnTo>
                  <a:pt x="35809" y="68212"/>
                </a:lnTo>
                <a:lnTo>
                  <a:pt x="32832" y="67105"/>
                </a:lnTo>
                <a:lnTo>
                  <a:pt x="30367" y="64889"/>
                </a:lnTo>
                <a:lnTo>
                  <a:pt x="27902" y="62674"/>
                </a:lnTo>
                <a:lnTo>
                  <a:pt x="26670" y="58021"/>
                </a:lnTo>
                <a:lnTo>
                  <a:pt x="26670" y="0"/>
                </a:lnTo>
                <a:lnTo>
                  <a:pt x="0" y="0"/>
                </a:lnTo>
                <a:lnTo>
                  <a:pt x="0" y="3074"/>
                </a:lnTo>
                <a:lnTo>
                  <a:pt x="3988" y="3018"/>
                </a:lnTo>
                <a:lnTo>
                  <a:pt x="6744" y="3365"/>
                </a:lnTo>
                <a:lnTo>
                  <a:pt x="8267" y="4112"/>
                </a:lnTo>
                <a:lnTo>
                  <a:pt x="9790" y="4860"/>
                </a:lnTo>
                <a:lnTo>
                  <a:pt x="10939" y="5926"/>
                </a:lnTo>
                <a:lnTo>
                  <a:pt x="11714" y="7311"/>
                </a:lnTo>
                <a:lnTo>
                  <a:pt x="12490" y="8696"/>
                </a:lnTo>
                <a:lnTo>
                  <a:pt x="12878" y="11188"/>
                </a:lnTo>
                <a:lnTo>
                  <a:pt x="12878" y="55860"/>
                </a:lnTo>
                <a:lnTo>
                  <a:pt x="13487" y="61344"/>
                </a:lnTo>
                <a:lnTo>
                  <a:pt x="14706" y="65222"/>
                </a:lnTo>
                <a:lnTo>
                  <a:pt x="15924" y="69099"/>
                </a:lnTo>
                <a:lnTo>
                  <a:pt x="18098" y="72270"/>
                </a:lnTo>
                <a:lnTo>
                  <a:pt x="21228" y="74735"/>
                </a:lnTo>
                <a:lnTo>
                  <a:pt x="24357" y="77200"/>
                </a:lnTo>
                <a:lnTo>
                  <a:pt x="28055" y="78432"/>
                </a:lnTo>
                <a:lnTo>
                  <a:pt x="36142" y="78432"/>
                </a:lnTo>
                <a:lnTo>
                  <a:pt x="39770" y="77518"/>
                </a:lnTo>
                <a:lnTo>
                  <a:pt x="43204" y="75690"/>
                </a:lnTo>
                <a:lnTo>
                  <a:pt x="46638" y="73862"/>
                </a:lnTo>
                <a:lnTo>
                  <a:pt x="51623" y="69403"/>
                </a:lnTo>
                <a:lnTo>
                  <a:pt x="58159" y="62314"/>
                </a:lnTo>
                <a:lnTo>
                  <a:pt x="58159" y="78432"/>
                </a:lnTo>
                <a:lnTo>
                  <a:pt x="61897" y="78432"/>
                </a:lnTo>
                <a:lnTo>
                  <a:pt x="84663" y="69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17382" y="3131793"/>
            <a:ext cx="115301" cy="106300"/>
          </a:xfrm>
          <a:custGeom>
            <a:avLst/>
            <a:gdLst/>
            <a:ahLst/>
            <a:cxnLst/>
            <a:rect l="l" t="t" r="r" b="b"/>
            <a:pathLst>
              <a:path w="126831" h="120473">
                <a:moveTo>
                  <a:pt x="22682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7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6" y="15993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5"/>
                </a:lnTo>
                <a:lnTo>
                  <a:pt x="7283" y="11479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6" y="118147"/>
                </a:lnTo>
                <a:lnTo>
                  <a:pt x="38716" y="115156"/>
                </a:lnTo>
                <a:lnTo>
                  <a:pt x="34783" y="115156"/>
                </a:lnTo>
                <a:lnTo>
                  <a:pt x="32098" y="114754"/>
                </a:lnTo>
                <a:lnTo>
                  <a:pt x="30657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6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2" y="0"/>
                </a:lnTo>
                <a:close/>
              </a:path>
              <a:path w="126831" h="120473">
                <a:moveTo>
                  <a:pt x="73574" y="47054"/>
                </a:moveTo>
                <a:lnTo>
                  <a:pt x="77922" y="44866"/>
                </a:lnTo>
                <a:lnTo>
                  <a:pt x="85400" y="44866"/>
                </a:lnTo>
                <a:lnTo>
                  <a:pt x="88072" y="45655"/>
                </a:lnTo>
                <a:lnTo>
                  <a:pt x="90814" y="47234"/>
                </a:lnTo>
                <a:lnTo>
                  <a:pt x="90495" y="39715"/>
                </a:lnTo>
                <a:lnTo>
                  <a:pt x="83794" y="39715"/>
                </a:lnTo>
                <a:lnTo>
                  <a:pt x="79153" y="40009"/>
                </a:lnTo>
                <a:lnTo>
                  <a:pt x="73574" y="47054"/>
                </a:lnTo>
                <a:close/>
              </a:path>
              <a:path w="126831" h="120473">
                <a:moveTo>
                  <a:pt x="100203" y="18029"/>
                </a:moveTo>
                <a:lnTo>
                  <a:pt x="100410" y="23374"/>
                </a:lnTo>
                <a:lnTo>
                  <a:pt x="100410" y="46112"/>
                </a:lnTo>
                <a:lnTo>
                  <a:pt x="96034" y="41847"/>
                </a:lnTo>
                <a:lnTo>
                  <a:pt x="90495" y="39715"/>
                </a:lnTo>
                <a:lnTo>
                  <a:pt x="90814" y="47234"/>
                </a:lnTo>
                <a:lnTo>
                  <a:pt x="93556" y="48812"/>
                </a:lnTo>
                <a:lnTo>
                  <a:pt x="95758" y="51152"/>
                </a:lnTo>
                <a:lnTo>
                  <a:pt x="97419" y="54254"/>
                </a:lnTo>
                <a:lnTo>
                  <a:pt x="99081" y="57356"/>
                </a:lnTo>
                <a:lnTo>
                  <a:pt x="100078" y="60790"/>
                </a:lnTo>
                <a:lnTo>
                  <a:pt x="100410" y="64557"/>
                </a:lnTo>
                <a:lnTo>
                  <a:pt x="100410" y="103773"/>
                </a:lnTo>
                <a:lnTo>
                  <a:pt x="95702" y="108814"/>
                </a:lnTo>
                <a:lnTo>
                  <a:pt x="90828" y="111334"/>
                </a:lnTo>
                <a:lnTo>
                  <a:pt x="79805" y="111334"/>
                </a:lnTo>
                <a:lnTo>
                  <a:pt x="74377" y="108356"/>
                </a:lnTo>
                <a:lnTo>
                  <a:pt x="69503" y="102402"/>
                </a:lnTo>
                <a:lnTo>
                  <a:pt x="63841" y="90861"/>
                </a:lnTo>
                <a:lnTo>
                  <a:pt x="62191" y="76687"/>
                </a:lnTo>
                <a:lnTo>
                  <a:pt x="62201" y="75481"/>
                </a:lnTo>
                <a:lnTo>
                  <a:pt x="64223" y="61604"/>
                </a:lnTo>
                <a:lnTo>
                  <a:pt x="69752" y="51429"/>
                </a:lnTo>
                <a:lnTo>
                  <a:pt x="73574" y="47054"/>
                </a:lnTo>
                <a:lnTo>
                  <a:pt x="79153" y="40009"/>
                </a:lnTo>
                <a:lnTo>
                  <a:pt x="67148" y="44184"/>
                </a:lnTo>
                <a:lnTo>
                  <a:pt x="57289" y="53299"/>
                </a:lnTo>
                <a:lnTo>
                  <a:pt x="53612" y="58790"/>
                </a:lnTo>
                <a:lnTo>
                  <a:pt x="48644" y="70573"/>
                </a:lnTo>
                <a:lnTo>
                  <a:pt x="46988" y="83251"/>
                </a:lnTo>
                <a:lnTo>
                  <a:pt x="47089" y="86607"/>
                </a:lnTo>
                <a:lnTo>
                  <a:pt x="49825" y="99517"/>
                </a:lnTo>
                <a:lnTo>
                  <a:pt x="56292" y="110046"/>
                </a:lnTo>
                <a:lnTo>
                  <a:pt x="62496" y="116997"/>
                </a:lnTo>
                <a:lnTo>
                  <a:pt x="69752" y="120473"/>
                </a:lnTo>
                <a:lnTo>
                  <a:pt x="82160" y="120473"/>
                </a:lnTo>
                <a:lnTo>
                  <a:pt x="85981" y="119628"/>
                </a:lnTo>
                <a:lnTo>
                  <a:pt x="89526" y="117939"/>
                </a:lnTo>
                <a:lnTo>
                  <a:pt x="93071" y="116250"/>
                </a:lnTo>
                <a:lnTo>
                  <a:pt x="96699" y="113467"/>
                </a:lnTo>
                <a:lnTo>
                  <a:pt x="100410" y="109589"/>
                </a:lnTo>
                <a:lnTo>
                  <a:pt x="100410" y="120473"/>
                </a:lnTo>
                <a:lnTo>
                  <a:pt x="104232" y="120473"/>
                </a:lnTo>
                <a:lnTo>
                  <a:pt x="126831" y="111084"/>
                </a:lnTo>
                <a:lnTo>
                  <a:pt x="125917" y="108176"/>
                </a:lnTo>
                <a:lnTo>
                  <a:pt x="123424" y="109118"/>
                </a:lnTo>
                <a:lnTo>
                  <a:pt x="121430" y="109589"/>
                </a:lnTo>
                <a:lnTo>
                  <a:pt x="118717" y="109589"/>
                </a:lnTo>
                <a:lnTo>
                  <a:pt x="116736" y="108426"/>
                </a:lnTo>
                <a:lnTo>
                  <a:pt x="115157" y="106279"/>
                </a:lnTo>
                <a:lnTo>
                  <a:pt x="114742" y="104313"/>
                </a:lnTo>
                <a:lnTo>
                  <a:pt x="114327" y="102347"/>
                </a:lnTo>
                <a:lnTo>
                  <a:pt x="114119" y="96905"/>
                </a:lnTo>
                <a:lnTo>
                  <a:pt x="114119" y="0"/>
                </a:lnTo>
                <a:lnTo>
                  <a:pt x="110380" y="0"/>
                </a:lnTo>
                <a:lnTo>
                  <a:pt x="87698" y="9305"/>
                </a:lnTo>
                <a:lnTo>
                  <a:pt x="88778" y="12213"/>
                </a:lnTo>
                <a:lnTo>
                  <a:pt x="91160" y="11327"/>
                </a:lnTo>
                <a:lnTo>
                  <a:pt x="93071" y="10884"/>
                </a:lnTo>
                <a:lnTo>
                  <a:pt x="95841" y="10884"/>
                </a:lnTo>
                <a:lnTo>
                  <a:pt x="97835" y="11964"/>
                </a:lnTo>
                <a:lnTo>
                  <a:pt x="99372" y="14041"/>
                </a:lnTo>
                <a:lnTo>
                  <a:pt x="99787" y="16035"/>
                </a:lnTo>
                <a:lnTo>
                  <a:pt x="100203" y="18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84600" y="3321985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1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1" y="18984"/>
                </a:lnTo>
                <a:lnTo>
                  <a:pt x="9347" y="21892"/>
                </a:lnTo>
                <a:lnTo>
                  <a:pt x="6162" y="24800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029310" y="3342072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6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1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8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2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1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2" y="72657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5" y="75358"/>
                </a:lnTo>
                <a:lnTo>
                  <a:pt x="45695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0" y="74970"/>
                </a:lnTo>
                <a:lnTo>
                  <a:pt x="75813" y="74195"/>
                </a:lnTo>
                <a:lnTo>
                  <a:pt x="73473" y="72339"/>
                </a:lnTo>
                <a:lnTo>
                  <a:pt x="72864" y="70954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5"/>
                </a:lnTo>
                <a:lnTo>
                  <a:pt x="71091" y="16700"/>
                </a:lnTo>
                <a:lnTo>
                  <a:pt x="69873" y="13376"/>
                </a:lnTo>
                <a:lnTo>
                  <a:pt x="68101" y="8612"/>
                </a:lnTo>
                <a:lnTo>
                  <a:pt x="65719" y="5192"/>
                </a:lnTo>
                <a:lnTo>
                  <a:pt x="62727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31013" y="3397420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5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10957" y="3342072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9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1" y="8017"/>
                </a:lnTo>
                <a:lnTo>
                  <a:pt x="28345" y="6273"/>
                </a:lnTo>
                <a:lnTo>
                  <a:pt x="31295" y="5400"/>
                </a:lnTo>
                <a:lnTo>
                  <a:pt x="40323" y="5400"/>
                </a:lnTo>
                <a:lnTo>
                  <a:pt x="45335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3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1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9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3" y="13334"/>
                </a:lnTo>
                <a:lnTo>
                  <a:pt x="5193" y="20231"/>
                </a:lnTo>
                <a:lnTo>
                  <a:pt x="1731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270408" y="3342072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4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1" y="48272"/>
                </a:lnTo>
                <a:lnTo>
                  <a:pt x="58851" y="54974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0" y="65858"/>
                </a:lnTo>
                <a:lnTo>
                  <a:pt x="43646" y="67714"/>
                </a:lnTo>
                <a:lnTo>
                  <a:pt x="30630" y="67714"/>
                </a:lnTo>
                <a:lnTo>
                  <a:pt x="24606" y="64238"/>
                </a:lnTo>
                <a:lnTo>
                  <a:pt x="20147" y="57287"/>
                </a:lnTo>
                <a:lnTo>
                  <a:pt x="15688" y="50335"/>
                </a:lnTo>
                <a:lnTo>
                  <a:pt x="13459" y="42317"/>
                </a:lnTo>
                <a:lnTo>
                  <a:pt x="13459" y="24316"/>
                </a:lnTo>
                <a:lnTo>
                  <a:pt x="15702" y="17143"/>
                </a:lnTo>
                <a:lnTo>
                  <a:pt x="20189" y="11714"/>
                </a:lnTo>
                <a:lnTo>
                  <a:pt x="23568" y="7616"/>
                </a:lnTo>
                <a:lnTo>
                  <a:pt x="28027" y="5566"/>
                </a:lnTo>
                <a:lnTo>
                  <a:pt x="36999" y="5566"/>
                </a:lnTo>
                <a:lnTo>
                  <a:pt x="39686" y="6397"/>
                </a:lnTo>
                <a:lnTo>
                  <a:pt x="41625" y="8059"/>
                </a:lnTo>
                <a:lnTo>
                  <a:pt x="43563" y="9776"/>
                </a:lnTo>
                <a:lnTo>
                  <a:pt x="44685" y="12268"/>
                </a:lnTo>
                <a:lnTo>
                  <a:pt x="44989" y="15536"/>
                </a:lnTo>
                <a:lnTo>
                  <a:pt x="45294" y="18804"/>
                </a:lnTo>
                <a:lnTo>
                  <a:pt x="45917" y="21020"/>
                </a:lnTo>
                <a:lnTo>
                  <a:pt x="46859" y="22183"/>
                </a:lnTo>
                <a:lnTo>
                  <a:pt x="48520" y="24288"/>
                </a:lnTo>
                <a:lnTo>
                  <a:pt x="56690" y="25341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0" y="9900"/>
                </a:lnTo>
                <a:lnTo>
                  <a:pt x="54752" y="5940"/>
                </a:lnTo>
                <a:lnTo>
                  <a:pt x="49933" y="1979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5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09" y="46779"/>
                </a:lnTo>
                <a:lnTo>
                  <a:pt x="3351" y="59572"/>
                </a:lnTo>
                <a:lnTo>
                  <a:pt x="9637" y="69791"/>
                </a:lnTo>
                <a:lnTo>
                  <a:pt x="16062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336416" y="3306956"/>
            <a:ext cx="75379" cy="104247"/>
          </a:xfrm>
          <a:custGeom>
            <a:avLst/>
            <a:gdLst/>
            <a:ahLst/>
            <a:cxnLst/>
            <a:rect l="l" t="t" r="r" b="b"/>
            <a:pathLst>
              <a:path w="82917" h="118147">
                <a:moveTo>
                  <a:pt x="82917" y="118147"/>
                </a:moveTo>
                <a:lnTo>
                  <a:pt x="82917" y="115156"/>
                </a:lnTo>
                <a:lnTo>
                  <a:pt x="79372" y="115156"/>
                </a:lnTo>
                <a:lnTo>
                  <a:pt x="76935" y="114768"/>
                </a:lnTo>
                <a:lnTo>
                  <a:pt x="74276" y="113217"/>
                </a:lnTo>
                <a:lnTo>
                  <a:pt x="72781" y="110835"/>
                </a:lnTo>
                <a:lnTo>
                  <a:pt x="72005" y="109063"/>
                </a:lnTo>
                <a:lnTo>
                  <a:pt x="71618" y="105767"/>
                </a:lnTo>
                <a:lnTo>
                  <a:pt x="71618" y="64612"/>
                </a:lnTo>
                <a:lnTo>
                  <a:pt x="71092" y="58132"/>
                </a:lnTo>
                <a:lnTo>
                  <a:pt x="70039" y="54587"/>
                </a:lnTo>
                <a:lnTo>
                  <a:pt x="68544" y="49491"/>
                </a:lnTo>
                <a:lnTo>
                  <a:pt x="66245" y="45752"/>
                </a:lnTo>
                <a:lnTo>
                  <a:pt x="63143" y="43370"/>
                </a:lnTo>
                <a:lnTo>
                  <a:pt x="60041" y="40989"/>
                </a:lnTo>
                <a:lnTo>
                  <a:pt x="56330" y="39798"/>
                </a:lnTo>
                <a:lnTo>
                  <a:pt x="48410" y="39798"/>
                </a:lnTo>
                <a:lnTo>
                  <a:pt x="44809" y="40753"/>
                </a:lnTo>
                <a:lnTo>
                  <a:pt x="41209" y="42664"/>
                </a:lnTo>
                <a:lnTo>
                  <a:pt x="37609" y="44575"/>
                </a:lnTo>
                <a:lnTo>
                  <a:pt x="32735" y="48909"/>
                </a:lnTo>
                <a:lnTo>
                  <a:pt x="26586" y="55667"/>
                </a:lnTo>
                <a:lnTo>
                  <a:pt x="26586" y="0"/>
                </a:lnTo>
                <a:lnTo>
                  <a:pt x="22764" y="0"/>
                </a:lnTo>
                <a:lnTo>
                  <a:pt x="0" y="9305"/>
                </a:lnTo>
                <a:lnTo>
                  <a:pt x="1162" y="12213"/>
                </a:lnTo>
                <a:lnTo>
                  <a:pt x="3766" y="11327"/>
                </a:lnTo>
                <a:lnTo>
                  <a:pt x="5649" y="10884"/>
                </a:lnTo>
                <a:lnTo>
                  <a:pt x="8252" y="10884"/>
                </a:lnTo>
                <a:lnTo>
                  <a:pt x="10261" y="11964"/>
                </a:lnTo>
                <a:lnTo>
                  <a:pt x="11756" y="14041"/>
                </a:lnTo>
                <a:lnTo>
                  <a:pt x="12171" y="16035"/>
                </a:lnTo>
                <a:lnTo>
                  <a:pt x="12587" y="18029"/>
                </a:lnTo>
                <a:lnTo>
                  <a:pt x="12795" y="23374"/>
                </a:lnTo>
                <a:lnTo>
                  <a:pt x="12795" y="105712"/>
                </a:lnTo>
                <a:lnTo>
                  <a:pt x="11797" y="110420"/>
                </a:lnTo>
                <a:lnTo>
                  <a:pt x="9139" y="113577"/>
                </a:lnTo>
                <a:lnTo>
                  <a:pt x="4541" y="115156"/>
                </a:lnTo>
                <a:lnTo>
                  <a:pt x="1162" y="115156"/>
                </a:lnTo>
                <a:lnTo>
                  <a:pt x="1162" y="118147"/>
                </a:lnTo>
                <a:lnTo>
                  <a:pt x="38883" y="118147"/>
                </a:lnTo>
                <a:lnTo>
                  <a:pt x="38883" y="115156"/>
                </a:lnTo>
                <a:lnTo>
                  <a:pt x="35006" y="115156"/>
                </a:lnTo>
                <a:lnTo>
                  <a:pt x="32278" y="114726"/>
                </a:lnTo>
                <a:lnTo>
                  <a:pt x="29120" y="113009"/>
                </a:lnTo>
                <a:lnTo>
                  <a:pt x="26877" y="109395"/>
                </a:lnTo>
                <a:lnTo>
                  <a:pt x="26586" y="106155"/>
                </a:lnTo>
                <a:lnTo>
                  <a:pt x="26586" y="60735"/>
                </a:lnTo>
                <a:lnTo>
                  <a:pt x="30685" y="56359"/>
                </a:lnTo>
                <a:lnTo>
                  <a:pt x="34202" y="53451"/>
                </a:lnTo>
                <a:lnTo>
                  <a:pt x="37138" y="52011"/>
                </a:lnTo>
                <a:lnTo>
                  <a:pt x="40074" y="50571"/>
                </a:lnTo>
                <a:lnTo>
                  <a:pt x="42899" y="49851"/>
                </a:lnTo>
                <a:lnTo>
                  <a:pt x="48271" y="49851"/>
                </a:lnTo>
                <a:lnTo>
                  <a:pt x="50542" y="50502"/>
                </a:lnTo>
                <a:lnTo>
                  <a:pt x="52425" y="51803"/>
                </a:lnTo>
                <a:lnTo>
                  <a:pt x="54309" y="53105"/>
                </a:lnTo>
                <a:lnTo>
                  <a:pt x="55680" y="55057"/>
                </a:lnTo>
                <a:lnTo>
                  <a:pt x="56538" y="57661"/>
                </a:lnTo>
                <a:lnTo>
                  <a:pt x="57397" y="60264"/>
                </a:lnTo>
                <a:lnTo>
                  <a:pt x="57826" y="65720"/>
                </a:lnTo>
                <a:lnTo>
                  <a:pt x="57826" y="105269"/>
                </a:lnTo>
                <a:lnTo>
                  <a:pt x="57743" y="107872"/>
                </a:lnTo>
                <a:lnTo>
                  <a:pt x="57023" y="110863"/>
                </a:lnTo>
                <a:lnTo>
                  <a:pt x="56054" y="112455"/>
                </a:lnTo>
                <a:lnTo>
                  <a:pt x="53284" y="114616"/>
                </a:lnTo>
                <a:lnTo>
                  <a:pt x="50819" y="115156"/>
                </a:lnTo>
                <a:lnTo>
                  <a:pt x="45530" y="115156"/>
                </a:lnTo>
                <a:lnTo>
                  <a:pt x="45530" y="118147"/>
                </a:lnTo>
                <a:lnTo>
                  <a:pt x="82917" y="1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418291" y="3342071"/>
            <a:ext cx="62841" cy="70525"/>
          </a:xfrm>
          <a:custGeom>
            <a:avLst/>
            <a:gdLst/>
            <a:ahLst/>
            <a:cxnLst/>
            <a:rect l="l" t="t" r="r" b="b"/>
            <a:pathLst>
              <a:path w="69125" h="79928">
                <a:moveTo>
                  <a:pt x="3558" y="23568"/>
                </a:moveTo>
                <a:lnTo>
                  <a:pt x="4859" y="25008"/>
                </a:lnTo>
                <a:lnTo>
                  <a:pt x="6161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39" y="7892"/>
                </a:lnTo>
                <a:lnTo>
                  <a:pt x="21989" y="6009"/>
                </a:lnTo>
                <a:lnTo>
                  <a:pt x="24759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7" y="12130"/>
                </a:lnTo>
                <a:lnTo>
                  <a:pt x="42372" y="17336"/>
                </a:lnTo>
                <a:lnTo>
                  <a:pt x="42372" y="27916"/>
                </a:lnTo>
                <a:lnTo>
                  <a:pt x="36077" y="30264"/>
                </a:lnTo>
                <a:lnTo>
                  <a:pt x="23273" y="35529"/>
                </a:lnTo>
                <a:lnTo>
                  <a:pt x="26170" y="40046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89"/>
                </a:lnTo>
                <a:lnTo>
                  <a:pt x="22654" y="70289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1" y="79928"/>
                </a:lnTo>
                <a:lnTo>
                  <a:pt x="21490" y="79928"/>
                </a:lnTo>
                <a:lnTo>
                  <a:pt x="24675" y="79235"/>
                </a:lnTo>
                <a:lnTo>
                  <a:pt x="27667" y="77850"/>
                </a:lnTo>
                <a:lnTo>
                  <a:pt x="29660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8" y="71923"/>
                </a:lnTo>
                <a:lnTo>
                  <a:pt x="43259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4"/>
                </a:lnTo>
                <a:lnTo>
                  <a:pt x="56995" y="79844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0" y="69182"/>
                </a:lnTo>
                <a:lnTo>
                  <a:pt x="60069" y="69375"/>
                </a:lnTo>
                <a:lnTo>
                  <a:pt x="57868" y="68544"/>
                </a:lnTo>
                <a:lnTo>
                  <a:pt x="56773" y="66897"/>
                </a:lnTo>
                <a:lnTo>
                  <a:pt x="56496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5" y="11465"/>
                </a:lnTo>
                <a:lnTo>
                  <a:pt x="53035" y="7809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4" y="9969"/>
                </a:lnTo>
                <a:lnTo>
                  <a:pt x="2908" y="14345"/>
                </a:lnTo>
                <a:lnTo>
                  <a:pt x="2908" y="21602"/>
                </a:lnTo>
                <a:lnTo>
                  <a:pt x="3558" y="23568"/>
                </a:lnTo>
                <a:close/>
              </a:path>
              <a:path w="69125" h="79928">
                <a:moveTo>
                  <a:pt x="13958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5" y="45032"/>
                </a:lnTo>
                <a:lnTo>
                  <a:pt x="21795" y="42484"/>
                </a:lnTo>
                <a:lnTo>
                  <a:pt x="26170" y="40046"/>
                </a:lnTo>
                <a:lnTo>
                  <a:pt x="23273" y="35529"/>
                </a:lnTo>
                <a:lnTo>
                  <a:pt x="14332" y="40046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2"/>
                </a:lnTo>
                <a:lnTo>
                  <a:pt x="830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6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1" y="79928"/>
                </a:lnTo>
                <a:lnTo>
                  <a:pt x="17530" y="66343"/>
                </a:lnTo>
                <a:lnTo>
                  <a:pt x="15148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83997" y="3342072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6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4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2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1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2" y="10219"/>
                </a:lnTo>
                <a:lnTo>
                  <a:pt x="50459" y="10219"/>
                </a:lnTo>
                <a:lnTo>
                  <a:pt x="53491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2" y="72657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0" y="74970"/>
                </a:lnTo>
                <a:lnTo>
                  <a:pt x="75813" y="74195"/>
                </a:lnTo>
                <a:lnTo>
                  <a:pt x="73474" y="72339"/>
                </a:lnTo>
                <a:lnTo>
                  <a:pt x="72864" y="70954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5"/>
                </a:lnTo>
                <a:lnTo>
                  <a:pt x="71091" y="16700"/>
                </a:lnTo>
                <a:lnTo>
                  <a:pt x="69873" y="13376"/>
                </a:lnTo>
                <a:lnTo>
                  <a:pt x="68101" y="8612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565040" y="3342072"/>
            <a:ext cx="69941" cy="101534"/>
          </a:xfrm>
          <a:custGeom>
            <a:avLst/>
            <a:gdLst/>
            <a:ahLst/>
            <a:cxnLst/>
            <a:rect l="l" t="t" r="r" b="b"/>
            <a:pathLst>
              <a:path w="76935" h="115072">
                <a:moveTo>
                  <a:pt x="19810" y="113589"/>
                </a:moveTo>
                <a:lnTo>
                  <a:pt x="33316" y="115072"/>
                </a:lnTo>
                <a:lnTo>
                  <a:pt x="22238" y="103385"/>
                </a:lnTo>
                <a:lnTo>
                  <a:pt x="16700" y="99951"/>
                </a:lnTo>
                <a:lnTo>
                  <a:pt x="13487" y="97957"/>
                </a:lnTo>
                <a:lnTo>
                  <a:pt x="11881" y="95630"/>
                </a:lnTo>
                <a:lnTo>
                  <a:pt x="8351" y="109138"/>
                </a:lnTo>
                <a:lnTo>
                  <a:pt x="19810" y="113589"/>
                </a:lnTo>
                <a:close/>
              </a:path>
              <a:path w="76935" h="115072">
                <a:moveTo>
                  <a:pt x="8351" y="109138"/>
                </a:moveTo>
                <a:lnTo>
                  <a:pt x="11881" y="95630"/>
                </a:lnTo>
                <a:lnTo>
                  <a:pt x="11881" y="90922"/>
                </a:lnTo>
                <a:lnTo>
                  <a:pt x="12545" y="88679"/>
                </a:lnTo>
                <a:lnTo>
                  <a:pt x="13875" y="86242"/>
                </a:lnTo>
                <a:lnTo>
                  <a:pt x="15204" y="83805"/>
                </a:lnTo>
                <a:lnTo>
                  <a:pt x="17170" y="81173"/>
                </a:lnTo>
                <a:lnTo>
                  <a:pt x="19774" y="78349"/>
                </a:lnTo>
                <a:lnTo>
                  <a:pt x="22275" y="78670"/>
                </a:lnTo>
                <a:lnTo>
                  <a:pt x="33719" y="79643"/>
                </a:lnTo>
                <a:lnTo>
                  <a:pt x="48521" y="80260"/>
                </a:lnTo>
                <a:lnTo>
                  <a:pt x="57051" y="80481"/>
                </a:lnTo>
                <a:lnTo>
                  <a:pt x="62756" y="81202"/>
                </a:lnTo>
                <a:lnTo>
                  <a:pt x="65636" y="82420"/>
                </a:lnTo>
                <a:lnTo>
                  <a:pt x="68461" y="83639"/>
                </a:lnTo>
                <a:lnTo>
                  <a:pt x="69873" y="85688"/>
                </a:lnTo>
                <a:lnTo>
                  <a:pt x="69873" y="92556"/>
                </a:lnTo>
                <a:lnTo>
                  <a:pt x="67505" y="96309"/>
                </a:lnTo>
                <a:lnTo>
                  <a:pt x="62770" y="99826"/>
                </a:lnTo>
                <a:lnTo>
                  <a:pt x="58034" y="103344"/>
                </a:lnTo>
                <a:lnTo>
                  <a:pt x="50681" y="105102"/>
                </a:lnTo>
                <a:lnTo>
                  <a:pt x="30242" y="105102"/>
                </a:lnTo>
                <a:lnTo>
                  <a:pt x="22238" y="103385"/>
                </a:lnTo>
                <a:lnTo>
                  <a:pt x="33316" y="115072"/>
                </a:lnTo>
                <a:lnTo>
                  <a:pt x="44858" y="114031"/>
                </a:lnTo>
                <a:lnTo>
                  <a:pt x="56981" y="110003"/>
                </a:lnTo>
                <a:lnTo>
                  <a:pt x="67131" y="102942"/>
                </a:lnTo>
                <a:lnTo>
                  <a:pt x="73003" y="97458"/>
                </a:lnTo>
                <a:lnTo>
                  <a:pt x="75938" y="91587"/>
                </a:lnTo>
                <a:lnTo>
                  <a:pt x="75938" y="80786"/>
                </a:lnTo>
                <a:lnTo>
                  <a:pt x="74401" y="76964"/>
                </a:lnTo>
                <a:lnTo>
                  <a:pt x="71327" y="73862"/>
                </a:lnTo>
                <a:lnTo>
                  <a:pt x="68253" y="70761"/>
                </a:lnTo>
                <a:lnTo>
                  <a:pt x="64141" y="68849"/>
                </a:lnTo>
                <a:lnTo>
                  <a:pt x="58989" y="68129"/>
                </a:lnTo>
                <a:lnTo>
                  <a:pt x="55610" y="67631"/>
                </a:lnTo>
                <a:lnTo>
                  <a:pt x="48216" y="67243"/>
                </a:lnTo>
                <a:lnTo>
                  <a:pt x="36806" y="66966"/>
                </a:lnTo>
                <a:lnTo>
                  <a:pt x="30602" y="66800"/>
                </a:lnTo>
                <a:lnTo>
                  <a:pt x="26725" y="66606"/>
                </a:lnTo>
                <a:lnTo>
                  <a:pt x="25174" y="66385"/>
                </a:lnTo>
                <a:lnTo>
                  <a:pt x="22515" y="65997"/>
                </a:lnTo>
                <a:lnTo>
                  <a:pt x="20729" y="65360"/>
                </a:lnTo>
                <a:lnTo>
                  <a:pt x="18901" y="63587"/>
                </a:lnTo>
                <a:lnTo>
                  <a:pt x="18444" y="61732"/>
                </a:lnTo>
                <a:lnTo>
                  <a:pt x="18874" y="59281"/>
                </a:lnTo>
                <a:lnTo>
                  <a:pt x="19732" y="57702"/>
                </a:lnTo>
                <a:lnTo>
                  <a:pt x="20591" y="56123"/>
                </a:lnTo>
                <a:lnTo>
                  <a:pt x="22238" y="54282"/>
                </a:lnTo>
                <a:lnTo>
                  <a:pt x="20604" y="32680"/>
                </a:lnTo>
                <a:lnTo>
                  <a:pt x="20604" y="17170"/>
                </a:lnTo>
                <a:lnTo>
                  <a:pt x="21989" y="12157"/>
                </a:lnTo>
                <a:lnTo>
                  <a:pt x="20341" y="2713"/>
                </a:lnTo>
                <a:lnTo>
                  <a:pt x="14664" y="8142"/>
                </a:lnTo>
                <a:lnTo>
                  <a:pt x="8987" y="13570"/>
                </a:lnTo>
                <a:lnTo>
                  <a:pt x="6148" y="20051"/>
                </a:lnTo>
                <a:lnTo>
                  <a:pt x="6148" y="32513"/>
                </a:lnTo>
                <a:lnTo>
                  <a:pt x="7394" y="37014"/>
                </a:lnTo>
                <a:lnTo>
                  <a:pt x="9887" y="41085"/>
                </a:lnTo>
                <a:lnTo>
                  <a:pt x="12379" y="45156"/>
                </a:lnTo>
                <a:lnTo>
                  <a:pt x="15952" y="48327"/>
                </a:lnTo>
                <a:lnTo>
                  <a:pt x="20604" y="50598"/>
                </a:lnTo>
                <a:lnTo>
                  <a:pt x="14899" y="55362"/>
                </a:lnTo>
                <a:lnTo>
                  <a:pt x="11258" y="59045"/>
                </a:lnTo>
                <a:lnTo>
                  <a:pt x="9679" y="61649"/>
                </a:lnTo>
                <a:lnTo>
                  <a:pt x="8100" y="64252"/>
                </a:lnTo>
                <a:lnTo>
                  <a:pt x="7311" y="66523"/>
                </a:lnTo>
                <a:lnTo>
                  <a:pt x="7311" y="70179"/>
                </a:lnTo>
                <a:lnTo>
                  <a:pt x="7906" y="71716"/>
                </a:lnTo>
                <a:lnTo>
                  <a:pt x="10288" y="74430"/>
                </a:lnTo>
                <a:lnTo>
                  <a:pt x="12324" y="75967"/>
                </a:lnTo>
                <a:lnTo>
                  <a:pt x="15204" y="77684"/>
                </a:lnTo>
                <a:lnTo>
                  <a:pt x="9942" y="83168"/>
                </a:lnTo>
                <a:lnTo>
                  <a:pt x="7117" y="86159"/>
                </a:lnTo>
                <a:lnTo>
                  <a:pt x="6729" y="86658"/>
                </a:lnTo>
                <a:lnTo>
                  <a:pt x="3794" y="90313"/>
                </a:lnTo>
                <a:lnTo>
                  <a:pt x="1855" y="93166"/>
                </a:lnTo>
                <a:lnTo>
                  <a:pt x="913" y="95215"/>
                </a:lnTo>
                <a:lnTo>
                  <a:pt x="304" y="96544"/>
                </a:lnTo>
                <a:lnTo>
                  <a:pt x="0" y="99203"/>
                </a:lnTo>
                <a:lnTo>
                  <a:pt x="0" y="102194"/>
                </a:lnTo>
                <a:lnTo>
                  <a:pt x="2077" y="105075"/>
                </a:lnTo>
                <a:lnTo>
                  <a:pt x="6231" y="107844"/>
                </a:lnTo>
                <a:lnTo>
                  <a:pt x="8351" y="109138"/>
                </a:lnTo>
                <a:close/>
              </a:path>
              <a:path w="76935" h="115072">
                <a:moveTo>
                  <a:pt x="45364" y="53839"/>
                </a:moveTo>
                <a:lnTo>
                  <a:pt x="52647" y="51318"/>
                </a:lnTo>
                <a:lnTo>
                  <a:pt x="58076" y="46278"/>
                </a:lnTo>
                <a:lnTo>
                  <a:pt x="63504" y="41237"/>
                </a:lnTo>
                <a:lnTo>
                  <a:pt x="66218" y="35172"/>
                </a:lnTo>
                <a:lnTo>
                  <a:pt x="66218" y="21879"/>
                </a:lnTo>
                <a:lnTo>
                  <a:pt x="64667" y="16782"/>
                </a:lnTo>
                <a:lnTo>
                  <a:pt x="61565" y="12795"/>
                </a:lnTo>
                <a:lnTo>
                  <a:pt x="73834" y="12795"/>
                </a:lnTo>
                <a:lnTo>
                  <a:pt x="75232" y="12712"/>
                </a:lnTo>
                <a:lnTo>
                  <a:pt x="76520" y="11880"/>
                </a:lnTo>
                <a:lnTo>
                  <a:pt x="76935" y="10329"/>
                </a:lnTo>
                <a:lnTo>
                  <a:pt x="76935" y="8889"/>
                </a:lnTo>
                <a:lnTo>
                  <a:pt x="76769" y="6729"/>
                </a:lnTo>
                <a:lnTo>
                  <a:pt x="75219" y="5386"/>
                </a:lnTo>
                <a:lnTo>
                  <a:pt x="73834" y="5317"/>
                </a:lnTo>
                <a:lnTo>
                  <a:pt x="55333" y="5317"/>
                </a:lnTo>
                <a:lnTo>
                  <a:pt x="50016" y="1772"/>
                </a:lnTo>
                <a:lnTo>
                  <a:pt x="43730" y="0"/>
                </a:lnTo>
                <a:lnTo>
                  <a:pt x="27611" y="0"/>
                </a:lnTo>
                <a:lnTo>
                  <a:pt x="20341" y="2713"/>
                </a:lnTo>
                <a:lnTo>
                  <a:pt x="21989" y="12157"/>
                </a:lnTo>
                <a:lnTo>
                  <a:pt x="24759" y="8889"/>
                </a:lnTo>
                <a:lnTo>
                  <a:pt x="27528" y="5622"/>
                </a:lnTo>
                <a:lnTo>
                  <a:pt x="30962" y="3987"/>
                </a:lnTo>
                <a:lnTo>
                  <a:pt x="39492" y="3987"/>
                </a:lnTo>
                <a:lnTo>
                  <a:pt x="43120" y="5815"/>
                </a:lnTo>
                <a:lnTo>
                  <a:pt x="45945" y="9471"/>
                </a:lnTo>
                <a:lnTo>
                  <a:pt x="49766" y="14456"/>
                </a:lnTo>
                <a:lnTo>
                  <a:pt x="51678" y="21352"/>
                </a:lnTo>
                <a:lnTo>
                  <a:pt x="51678" y="36917"/>
                </a:lnTo>
                <a:lnTo>
                  <a:pt x="50321" y="41874"/>
                </a:lnTo>
                <a:lnTo>
                  <a:pt x="47607" y="45032"/>
                </a:lnTo>
                <a:lnTo>
                  <a:pt x="44893" y="48189"/>
                </a:lnTo>
                <a:lnTo>
                  <a:pt x="41431" y="49767"/>
                </a:lnTo>
                <a:lnTo>
                  <a:pt x="32790" y="49767"/>
                </a:lnTo>
                <a:lnTo>
                  <a:pt x="29135" y="47939"/>
                </a:lnTo>
                <a:lnTo>
                  <a:pt x="26254" y="44284"/>
                </a:lnTo>
                <a:lnTo>
                  <a:pt x="22488" y="39465"/>
                </a:lnTo>
                <a:lnTo>
                  <a:pt x="20604" y="32680"/>
                </a:lnTo>
                <a:lnTo>
                  <a:pt x="22238" y="54282"/>
                </a:lnTo>
                <a:lnTo>
                  <a:pt x="24676" y="52177"/>
                </a:lnTo>
                <a:lnTo>
                  <a:pt x="28608" y="53285"/>
                </a:lnTo>
                <a:lnTo>
                  <a:pt x="32458" y="53839"/>
                </a:lnTo>
                <a:lnTo>
                  <a:pt x="45364" y="5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645861" y="3342050"/>
            <a:ext cx="89947" cy="71257"/>
          </a:xfrm>
          <a:custGeom>
            <a:avLst/>
            <a:gdLst/>
            <a:ahLst/>
            <a:cxnLst/>
            <a:rect l="l" t="t" r="r" b="b"/>
            <a:pathLst>
              <a:path w="98942" h="80758">
                <a:moveTo>
                  <a:pt x="14525" y="14772"/>
                </a:moveTo>
                <a:lnTo>
                  <a:pt x="18153" y="11199"/>
                </a:lnTo>
                <a:lnTo>
                  <a:pt x="21781" y="7626"/>
                </a:lnTo>
                <a:lnTo>
                  <a:pt x="25894" y="5840"/>
                </a:lnTo>
                <a:lnTo>
                  <a:pt x="32959" y="0"/>
                </a:lnTo>
                <a:lnTo>
                  <a:pt x="20388" y="3087"/>
                </a:lnTo>
                <a:lnTo>
                  <a:pt x="14525" y="14772"/>
                </a:lnTo>
                <a:close/>
              </a:path>
              <a:path w="98942" h="80758">
                <a:moveTo>
                  <a:pt x="32070" y="67157"/>
                </a:moveTo>
                <a:lnTo>
                  <a:pt x="25562" y="63944"/>
                </a:lnTo>
                <a:lnTo>
                  <a:pt x="20023" y="57519"/>
                </a:lnTo>
                <a:lnTo>
                  <a:pt x="18619" y="55757"/>
                </a:lnTo>
                <a:lnTo>
                  <a:pt x="13465" y="44863"/>
                </a:lnTo>
                <a:lnTo>
                  <a:pt x="11797" y="30931"/>
                </a:lnTo>
                <a:lnTo>
                  <a:pt x="64389" y="30931"/>
                </a:lnTo>
                <a:lnTo>
                  <a:pt x="64389" y="21515"/>
                </a:lnTo>
                <a:lnTo>
                  <a:pt x="61648" y="13996"/>
                </a:lnTo>
                <a:lnTo>
                  <a:pt x="56164" y="8374"/>
                </a:lnTo>
                <a:lnTo>
                  <a:pt x="50681" y="2752"/>
                </a:lnTo>
                <a:lnTo>
                  <a:pt x="43674" y="-58"/>
                </a:lnTo>
                <a:lnTo>
                  <a:pt x="32959" y="0"/>
                </a:lnTo>
                <a:lnTo>
                  <a:pt x="25894" y="5840"/>
                </a:lnTo>
                <a:lnTo>
                  <a:pt x="33482" y="5840"/>
                </a:lnTo>
                <a:lnTo>
                  <a:pt x="36349" y="6726"/>
                </a:lnTo>
                <a:lnTo>
                  <a:pt x="39090" y="8499"/>
                </a:lnTo>
                <a:lnTo>
                  <a:pt x="41832" y="10271"/>
                </a:lnTo>
                <a:lnTo>
                  <a:pt x="43896" y="12708"/>
                </a:lnTo>
                <a:lnTo>
                  <a:pt x="45280" y="15810"/>
                </a:lnTo>
                <a:lnTo>
                  <a:pt x="46167" y="17804"/>
                </a:lnTo>
                <a:lnTo>
                  <a:pt x="46748" y="21238"/>
                </a:lnTo>
                <a:lnTo>
                  <a:pt x="47025" y="26113"/>
                </a:lnTo>
                <a:lnTo>
                  <a:pt x="11797" y="26113"/>
                </a:lnTo>
                <a:lnTo>
                  <a:pt x="12407" y="19743"/>
                </a:lnTo>
                <a:lnTo>
                  <a:pt x="14525" y="14772"/>
                </a:lnTo>
                <a:lnTo>
                  <a:pt x="20388" y="3087"/>
                </a:lnTo>
                <a:lnTo>
                  <a:pt x="10011" y="10867"/>
                </a:lnTo>
                <a:lnTo>
                  <a:pt x="6286" y="15773"/>
                </a:lnTo>
                <a:lnTo>
                  <a:pt x="1571" y="27195"/>
                </a:lnTo>
                <a:lnTo>
                  <a:pt x="0" y="41317"/>
                </a:lnTo>
                <a:lnTo>
                  <a:pt x="257" y="46975"/>
                </a:lnTo>
                <a:lnTo>
                  <a:pt x="3296" y="59789"/>
                </a:lnTo>
                <a:lnTo>
                  <a:pt x="9762" y="70023"/>
                </a:lnTo>
                <a:lnTo>
                  <a:pt x="20686" y="78110"/>
                </a:lnTo>
                <a:lnTo>
                  <a:pt x="33233" y="80700"/>
                </a:lnTo>
                <a:lnTo>
                  <a:pt x="41652" y="80700"/>
                </a:lnTo>
                <a:lnTo>
                  <a:pt x="48659" y="77584"/>
                </a:lnTo>
                <a:lnTo>
                  <a:pt x="54253" y="71353"/>
                </a:lnTo>
                <a:lnTo>
                  <a:pt x="59848" y="65121"/>
                </a:lnTo>
                <a:lnTo>
                  <a:pt x="63226" y="58211"/>
                </a:lnTo>
                <a:lnTo>
                  <a:pt x="64389" y="50623"/>
                </a:lnTo>
                <a:lnTo>
                  <a:pt x="61814" y="48961"/>
                </a:lnTo>
                <a:lnTo>
                  <a:pt x="59321" y="55608"/>
                </a:lnTo>
                <a:lnTo>
                  <a:pt x="56233" y="60302"/>
                </a:lnTo>
                <a:lnTo>
                  <a:pt x="52550" y="63044"/>
                </a:lnTo>
                <a:lnTo>
                  <a:pt x="48866" y="65786"/>
                </a:lnTo>
                <a:lnTo>
                  <a:pt x="44533" y="67157"/>
                </a:lnTo>
                <a:lnTo>
                  <a:pt x="32070" y="67157"/>
                </a:lnTo>
                <a:close/>
              </a:path>
              <a:path w="98942" h="80758">
                <a:moveTo>
                  <a:pt x="98942" y="71477"/>
                </a:moveTo>
                <a:lnTo>
                  <a:pt x="98942" y="68929"/>
                </a:lnTo>
                <a:lnTo>
                  <a:pt x="98056" y="66755"/>
                </a:lnTo>
                <a:lnTo>
                  <a:pt x="96284" y="64955"/>
                </a:lnTo>
                <a:lnTo>
                  <a:pt x="94511" y="63155"/>
                </a:lnTo>
                <a:lnTo>
                  <a:pt x="92324" y="62255"/>
                </a:lnTo>
                <a:lnTo>
                  <a:pt x="87172" y="62255"/>
                </a:lnTo>
                <a:lnTo>
                  <a:pt x="84998" y="63141"/>
                </a:lnTo>
                <a:lnTo>
                  <a:pt x="83198" y="64913"/>
                </a:lnTo>
                <a:lnTo>
                  <a:pt x="81397" y="66686"/>
                </a:lnTo>
                <a:lnTo>
                  <a:pt x="80498" y="68874"/>
                </a:lnTo>
                <a:lnTo>
                  <a:pt x="80498" y="74025"/>
                </a:lnTo>
                <a:lnTo>
                  <a:pt x="81397" y="76199"/>
                </a:lnTo>
                <a:lnTo>
                  <a:pt x="83198" y="78000"/>
                </a:lnTo>
                <a:lnTo>
                  <a:pt x="84998" y="79800"/>
                </a:lnTo>
                <a:lnTo>
                  <a:pt x="87172" y="80700"/>
                </a:lnTo>
                <a:lnTo>
                  <a:pt x="92268" y="80700"/>
                </a:lnTo>
                <a:lnTo>
                  <a:pt x="94442" y="79800"/>
                </a:lnTo>
                <a:lnTo>
                  <a:pt x="96242" y="78000"/>
                </a:lnTo>
                <a:lnTo>
                  <a:pt x="98042" y="76199"/>
                </a:lnTo>
                <a:lnTo>
                  <a:pt x="98942" y="74025"/>
                </a:lnTo>
                <a:lnTo>
                  <a:pt x="98942" y="71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858484" y="2185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160044" y="2185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758875" y="2221458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216291" y="2185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976841" y="2221458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806888" y="3489232"/>
            <a:ext cx="94866" cy="99409"/>
          </a:xfrm>
          <a:custGeom>
            <a:avLst/>
            <a:gdLst/>
            <a:ahLst/>
            <a:cxnLst/>
            <a:rect l="l" t="t" r="r" b="b"/>
            <a:pathLst>
              <a:path w="104353" h="112663">
                <a:moveTo>
                  <a:pt x="41292" y="112663"/>
                </a:moveTo>
                <a:lnTo>
                  <a:pt x="50930" y="112663"/>
                </a:lnTo>
                <a:lnTo>
                  <a:pt x="58020" y="112192"/>
                </a:lnTo>
                <a:lnTo>
                  <a:pt x="62562" y="111251"/>
                </a:lnTo>
                <a:lnTo>
                  <a:pt x="68932" y="109921"/>
                </a:lnTo>
                <a:lnTo>
                  <a:pt x="74374" y="107844"/>
                </a:lnTo>
                <a:lnTo>
                  <a:pt x="78888" y="105019"/>
                </a:lnTo>
                <a:lnTo>
                  <a:pt x="83402" y="102194"/>
                </a:lnTo>
                <a:lnTo>
                  <a:pt x="87099" y="98234"/>
                </a:lnTo>
                <a:lnTo>
                  <a:pt x="89979" y="93138"/>
                </a:lnTo>
                <a:lnTo>
                  <a:pt x="92860" y="88042"/>
                </a:lnTo>
                <a:lnTo>
                  <a:pt x="94300" y="82697"/>
                </a:lnTo>
                <a:lnTo>
                  <a:pt x="94300" y="72062"/>
                </a:lnTo>
                <a:lnTo>
                  <a:pt x="92694" y="67437"/>
                </a:lnTo>
                <a:lnTo>
                  <a:pt x="89481" y="63228"/>
                </a:lnTo>
                <a:lnTo>
                  <a:pt x="86268" y="59018"/>
                </a:lnTo>
                <a:lnTo>
                  <a:pt x="81256" y="55639"/>
                </a:lnTo>
                <a:lnTo>
                  <a:pt x="74443" y="53091"/>
                </a:lnTo>
                <a:lnTo>
                  <a:pt x="70413" y="61566"/>
                </a:lnTo>
                <a:lnTo>
                  <a:pt x="74540" y="65388"/>
                </a:lnTo>
                <a:lnTo>
                  <a:pt x="76603" y="70705"/>
                </a:lnTo>
                <a:lnTo>
                  <a:pt x="76603" y="86436"/>
                </a:lnTo>
                <a:lnTo>
                  <a:pt x="73266" y="93498"/>
                </a:lnTo>
                <a:lnTo>
                  <a:pt x="66591" y="98705"/>
                </a:lnTo>
                <a:lnTo>
                  <a:pt x="59917" y="103911"/>
                </a:lnTo>
                <a:lnTo>
                  <a:pt x="52259" y="106515"/>
                </a:lnTo>
                <a:lnTo>
                  <a:pt x="40240" y="106515"/>
                </a:lnTo>
                <a:lnTo>
                  <a:pt x="35559" y="106127"/>
                </a:lnTo>
                <a:lnTo>
                  <a:pt x="29577" y="105352"/>
                </a:lnTo>
                <a:lnTo>
                  <a:pt x="15952" y="102499"/>
                </a:lnTo>
                <a:lnTo>
                  <a:pt x="14622" y="104604"/>
                </a:lnTo>
                <a:lnTo>
                  <a:pt x="13681" y="106155"/>
                </a:lnTo>
                <a:lnTo>
                  <a:pt x="12102" y="107401"/>
                </a:lnTo>
                <a:lnTo>
                  <a:pt x="9886" y="108343"/>
                </a:lnTo>
                <a:lnTo>
                  <a:pt x="8336" y="109063"/>
                </a:lnTo>
                <a:lnTo>
                  <a:pt x="5400" y="109478"/>
                </a:lnTo>
                <a:lnTo>
                  <a:pt x="1080" y="109589"/>
                </a:lnTo>
                <a:lnTo>
                  <a:pt x="0" y="112663"/>
                </a:lnTo>
                <a:lnTo>
                  <a:pt x="41292" y="112663"/>
                </a:lnTo>
                <a:close/>
              </a:path>
              <a:path w="104353" h="112663">
                <a:moveTo>
                  <a:pt x="30242" y="0"/>
                </a:moveTo>
                <a:lnTo>
                  <a:pt x="29079" y="3074"/>
                </a:lnTo>
                <a:lnTo>
                  <a:pt x="31738" y="3157"/>
                </a:lnTo>
                <a:lnTo>
                  <a:pt x="36003" y="3157"/>
                </a:lnTo>
                <a:lnTo>
                  <a:pt x="38897" y="3752"/>
                </a:lnTo>
                <a:lnTo>
                  <a:pt x="40420" y="4943"/>
                </a:lnTo>
                <a:lnTo>
                  <a:pt x="41943" y="6134"/>
                </a:lnTo>
                <a:lnTo>
                  <a:pt x="42705" y="7754"/>
                </a:lnTo>
                <a:lnTo>
                  <a:pt x="42705" y="12130"/>
                </a:lnTo>
                <a:lnTo>
                  <a:pt x="41846" y="16173"/>
                </a:lnTo>
                <a:lnTo>
                  <a:pt x="40129" y="21934"/>
                </a:lnTo>
                <a:lnTo>
                  <a:pt x="19940" y="90147"/>
                </a:lnTo>
                <a:lnTo>
                  <a:pt x="17724" y="97680"/>
                </a:lnTo>
                <a:lnTo>
                  <a:pt x="15952" y="102499"/>
                </a:lnTo>
                <a:lnTo>
                  <a:pt x="29577" y="105352"/>
                </a:lnTo>
                <a:lnTo>
                  <a:pt x="43951" y="56082"/>
                </a:lnTo>
                <a:lnTo>
                  <a:pt x="46499" y="55916"/>
                </a:lnTo>
                <a:lnTo>
                  <a:pt x="49545" y="49961"/>
                </a:lnTo>
                <a:lnTo>
                  <a:pt x="45945" y="49851"/>
                </a:lnTo>
                <a:lnTo>
                  <a:pt x="58657" y="6563"/>
                </a:lnTo>
                <a:lnTo>
                  <a:pt x="61759" y="5899"/>
                </a:lnTo>
                <a:lnTo>
                  <a:pt x="64307" y="5566"/>
                </a:lnTo>
                <a:lnTo>
                  <a:pt x="73834" y="5566"/>
                </a:lnTo>
                <a:lnTo>
                  <a:pt x="79317" y="7159"/>
                </a:lnTo>
                <a:lnTo>
                  <a:pt x="82751" y="10344"/>
                </a:lnTo>
                <a:lnTo>
                  <a:pt x="86185" y="13529"/>
                </a:lnTo>
                <a:lnTo>
                  <a:pt x="87902" y="17974"/>
                </a:lnTo>
                <a:lnTo>
                  <a:pt x="87902" y="31212"/>
                </a:lnTo>
                <a:lnTo>
                  <a:pt x="85091" y="37485"/>
                </a:lnTo>
                <a:lnTo>
                  <a:pt x="79469" y="42498"/>
                </a:lnTo>
                <a:lnTo>
                  <a:pt x="78570" y="43258"/>
                </a:lnTo>
                <a:lnTo>
                  <a:pt x="68151" y="48327"/>
                </a:lnTo>
                <a:lnTo>
                  <a:pt x="59626" y="55833"/>
                </a:lnTo>
                <a:lnTo>
                  <a:pt x="66287" y="57744"/>
                </a:lnTo>
                <a:lnTo>
                  <a:pt x="70413" y="61566"/>
                </a:lnTo>
                <a:lnTo>
                  <a:pt x="74443" y="53091"/>
                </a:lnTo>
                <a:lnTo>
                  <a:pt x="88214" y="48266"/>
                </a:lnTo>
                <a:lnTo>
                  <a:pt x="97332" y="41501"/>
                </a:lnTo>
                <a:lnTo>
                  <a:pt x="102013" y="36266"/>
                </a:lnTo>
                <a:lnTo>
                  <a:pt x="104353" y="30409"/>
                </a:lnTo>
                <a:lnTo>
                  <a:pt x="104353" y="19718"/>
                </a:lnTo>
                <a:lnTo>
                  <a:pt x="103038" y="15730"/>
                </a:lnTo>
                <a:lnTo>
                  <a:pt x="100407" y="11964"/>
                </a:lnTo>
                <a:lnTo>
                  <a:pt x="97776" y="8197"/>
                </a:lnTo>
                <a:lnTo>
                  <a:pt x="93815" y="5262"/>
                </a:lnTo>
                <a:lnTo>
                  <a:pt x="88526" y="3157"/>
                </a:lnTo>
                <a:lnTo>
                  <a:pt x="83236" y="1052"/>
                </a:lnTo>
                <a:lnTo>
                  <a:pt x="77212" y="0"/>
                </a:lnTo>
                <a:lnTo>
                  <a:pt x="30242" y="0"/>
                </a:lnTo>
                <a:close/>
              </a:path>
              <a:path w="104353" h="112663">
                <a:moveTo>
                  <a:pt x="46499" y="55916"/>
                </a:moveTo>
                <a:lnTo>
                  <a:pt x="48659" y="55833"/>
                </a:lnTo>
                <a:lnTo>
                  <a:pt x="59626" y="55833"/>
                </a:lnTo>
                <a:lnTo>
                  <a:pt x="68151" y="48327"/>
                </a:lnTo>
                <a:lnTo>
                  <a:pt x="53755" y="50017"/>
                </a:lnTo>
                <a:lnTo>
                  <a:pt x="49545" y="49961"/>
                </a:lnTo>
                <a:lnTo>
                  <a:pt x="46499" y="55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07813" y="3522296"/>
            <a:ext cx="68959" cy="68105"/>
          </a:xfrm>
          <a:custGeom>
            <a:avLst/>
            <a:gdLst/>
            <a:ahLst/>
            <a:cxnLst/>
            <a:rect l="l" t="t" r="r" b="b"/>
            <a:pathLst>
              <a:path w="75855" h="77186">
                <a:moveTo>
                  <a:pt x="74360" y="59489"/>
                </a:moveTo>
                <a:lnTo>
                  <a:pt x="71535" y="57495"/>
                </a:lnTo>
                <a:lnTo>
                  <a:pt x="67935" y="62535"/>
                </a:lnTo>
                <a:lnTo>
                  <a:pt x="65054" y="65858"/>
                </a:lnTo>
                <a:lnTo>
                  <a:pt x="62894" y="67465"/>
                </a:lnTo>
                <a:lnTo>
                  <a:pt x="60789" y="68794"/>
                </a:lnTo>
                <a:lnTo>
                  <a:pt x="59405" y="68794"/>
                </a:lnTo>
                <a:lnTo>
                  <a:pt x="57854" y="67382"/>
                </a:lnTo>
                <a:lnTo>
                  <a:pt x="57577" y="65720"/>
                </a:lnTo>
                <a:lnTo>
                  <a:pt x="57826" y="63892"/>
                </a:lnTo>
                <a:lnTo>
                  <a:pt x="59654" y="56331"/>
                </a:lnTo>
                <a:lnTo>
                  <a:pt x="75855" y="0"/>
                </a:lnTo>
                <a:lnTo>
                  <a:pt x="62645" y="1994"/>
                </a:lnTo>
                <a:lnTo>
                  <a:pt x="59654" y="11466"/>
                </a:lnTo>
                <a:lnTo>
                  <a:pt x="58491" y="7367"/>
                </a:lnTo>
                <a:lnTo>
                  <a:pt x="56787" y="4431"/>
                </a:lnTo>
                <a:lnTo>
                  <a:pt x="54544" y="2659"/>
                </a:lnTo>
                <a:lnTo>
                  <a:pt x="52301" y="886"/>
                </a:lnTo>
                <a:lnTo>
                  <a:pt x="49490" y="0"/>
                </a:lnTo>
                <a:lnTo>
                  <a:pt x="40461" y="0"/>
                </a:lnTo>
                <a:lnTo>
                  <a:pt x="34452" y="2326"/>
                </a:lnTo>
                <a:lnTo>
                  <a:pt x="28082" y="6979"/>
                </a:lnTo>
                <a:lnTo>
                  <a:pt x="23850" y="10317"/>
                </a:lnTo>
                <a:lnTo>
                  <a:pt x="15171" y="19396"/>
                </a:lnTo>
                <a:lnTo>
                  <a:pt x="7934" y="30450"/>
                </a:lnTo>
                <a:lnTo>
                  <a:pt x="6094" y="34053"/>
                </a:lnTo>
                <a:lnTo>
                  <a:pt x="1523" y="46469"/>
                </a:lnTo>
                <a:lnTo>
                  <a:pt x="0" y="58326"/>
                </a:lnTo>
                <a:lnTo>
                  <a:pt x="0" y="64197"/>
                </a:lnTo>
                <a:lnTo>
                  <a:pt x="1467" y="68808"/>
                </a:lnTo>
                <a:lnTo>
                  <a:pt x="4403" y="72159"/>
                </a:lnTo>
                <a:lnTo>
                  <a:pt x="7339" y="75510"/>
                </a:lnTo>
                <a:lnTo>
                  <a:pt x="10828" y="77186"/>
                </a:lnTo>
                <a:lnTo>
                  <a:pt x="19081" y="77186"/>
                </a:lnTo>
                <a:lnTo>
                  <a:pt x="16118" y="64266"/>
                </a:lnTo>
                <a:lnTo>
                  <a:pt x="14235" y="62078"/>
                </a:lnTo>
                <a:lnTo>
                  <a:pt x="13293" y="59101"/>
                </a:lnTo>
                <a:lnTo>
                  <a:pt x="13296" y="54861"/>
                </a:lnTo>
                <a:lnTo>
                  <a:pt x="15015" y="43189"/>
                </a:lnTo>
                <a:lnTo>
                  <a:pt x="19898" y="30243"/>
                </a:lnTo>
                <a:lnTo>
                  <a:pt x="27088" y="17908"/>
                </a:lnTo>
                <a:lnTo>
                  <a:pt x="34978" y="9305"/>
                </a:lnTo>
                <a:lnTo>
                  <a:pt x="38966" y="5982"/>
                </a:lnTo>
                <a:lnTo>
                  <a:pt x="42732" y="4320"/>
                </a:lnTo>
                <a:lnTo>
                  <a:pt x="49435" y="4320"/>
                </a:lnTo>
                <a:lnTo>
                  <a:pt x="51927" y="5372"/>
                </a:lnTo>
                <a:lnTo>
                  <a:pt x="53755" y="7478"/>
                </a:lnTo>
                <a:lnTo>
                  <a:pt x="55583" y="9582"/>
                </a:lnTo>
                <a:lnTo>
                  <a:pt x="56497" y="12989"/>
                </a:lnTo>
                <a:lnTo>
                  <a:pt x="56487" y="18693"/>
                </a:lnTo>
                <a:lnTo>
                  <a:pt x="54745" y="30712"/>
                </a:lnTo>
                <a:lnTo>
                  <a:pt x="50013" y="42538"/>
                </a:lnTo>
                <a:lnTo>
                  <a:pt x="42289" y="54171"/>
                </a:lnTo>
                <a:lnTo>
                  <a:pt x="35199" y="63089"/>
                </a:lnTo>
                <a:lnTo>
                  <a:pt x="28636" y="67548"/>
                </a:lnTo>
                <a:lnTo>
                  <a:pt x="23374" y="75829"/>
                </a:lnTo>
                <a:lnTo>
                  <a:pt x="27750" y="73115"/>
                </a:lnTo>
                <a:lnTo>
                  <a:pt x="29582" y="71908"/>
                </a:lnTo>
                <a:lnTo>
                  <a:pt x="38323" y="64319"/>
                </a:lnTo>
                <a:lnTo>
                  <a:pt x="47773" y="53257"/>
                </a:lnTo>
                <a:lnTo>
                  <a:pt x="46028" y="59489"/>
                </a:lnTo>
                <a:lnTo>
                  <a:pt x="44809" y="63920"/>
                </a:lnTo>
                <a:lnTo>
                  <a:pt x="44200" y="67493"/>
                </a:lnTo>
                <a:lnTo>
                  <a:pt x="44200" y="72478"/>
                </a:lnTo>
                <a:lnTo>
                  <a:pt x="44796" y="74209"/>
                </a:lnTo>
                <a:lnTo>
                  <a:pt x="47177" y="76590"/>
                </a:lnTo>
                <a:lnTo>
                  <a:pt x="48964" y="77186"/>
                </a:lnTo>
                <a:lnTo>
                  <a:pt x="54780" y="77186"/>
                </a:lnTo>
                <a:lnTo>
                  <a:pt x="58518" y="75676"/>
                </a:lnTo>
                <a:lnTo>
                  <a:pt x="62562" y="72658"/>
                </a:lnTo>
                <a:lnTo>
                  <a:pt x="66605" y="69639"/>
                </a:lnTo>
                <a:lnTo>
                  <a:pt x="70538" y="65250"/>
                </a:lnTo>
                <a:lnTo>
                  <a:pt x="74360" y="59489"/>
                </a:lnTo>
                <a:close/>
              </a:path>
              <a:path w="75855" h="77186">
                <a:moveTo>
                  <a:pt x="28636" y="67548"/>
                </a:moveTo>
                <a:lnTo>
                  <a:pt x="20161" y="67548"/>
                </a:lnTo>
                <a:lnTo>
                  <a:pt x="18001" y="66454"/>
                </a:lnTo>
                <a:lnTo>
                  <a:pt x="16118" y="64266"/>
                </a:lnTo>
                <a:lnTo>
                  <a:pt x="19081" y="77186"/>
                </a:lnTo>
                <a:lnTo>
                  <a:pt x="23374" y="75829"/>
                </a:lnTo>
                <a:lnTo>
                  <a:pt x="28636" y="67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89841" y="3484394"/>
            <a:ext cx="108805" cy="106007"/>
          </a:xfrm>
          <a:custGeom>
            <a:avLst/>
            <a:gdLst/>
            <a:ahLst/>
            <a:cxnLst/>
            <a:rect l="l" t="t" r="r" b="b"/>
            <a:pathLst>
              <a:path w="119686" h="120141">
                <a:moveTo>
                  <a:pt x="118190" y="102444"/>
                </a:moveTo>
                <a:lnTo>
                  <a:pt x="115365" y="100450"/>
                </a:lnTo>
                <a:lnTo>
                  <a:pt x="111765" y="105490"/>
                </a:lnTo>
                <a:lnTo>
                  <a:pt x="108885" y="108814"/>
                </a:lnTo>
                <a:lnTo>
                  <a:pt x="106725" y="110420"/>
                </a:lnTo>
                <a:lnTo>
                  <a:pt x="104620" y="111749"/>
                </a:lnTo>
                <a:lnTo>
                  <a:pt x="103235" y="111749"/>
                </a:lnTo>
                <a:lnTo>
                  <a:pt x="101684" y="110337"/>
                </a:lnTo>
                <a:lnTo>
                  <a:pt x="101407" y="108675"/>
                </a:lnTo>
                <a:lnTo>
                  <a:pt x="101657" y="106847"/>
                </a:lnTo>
                <a:lnTo>
                  <a:pt x="103484" y="99287"/>
                </a:lnTo>
                <a:lnTo>
                  <a:pt x="119686" y="42955"/>
                </a:lnTo>
                <a:lnTo>
                  <a:pt x="106475" y="44949"/>
                </a:lnTo>
                <a:lnTo>
                  <a:pt x="103484" y="54421"/>
                </a:lnTo>
                <a:lnTo>
                  <a:pt x="102321" y="50322"/>
                </a:lnTo>
                <a:lnTo>
                  <a:pt x="100618" y="47386"/>
                </a:lnTo>
                <a:lnTo>
                  <a:pt x="98375" y="45614"/>
                </a:lnTo>
                <a:lnTo>
                  <a:pt x="96131" y="43841"/>
                </a:lnTo>
                <a:lnTo>
                  <a:pt x="93320" y="42955"/>
                </a:lnTo>
                <a:lnTo>
                  <a:pt x="84292" y="42955"/>
                </a:lnTo>
                <a:lnTo>
                  <a:pt x="78282" y="45281"/>
                </a:lnTo>
                <a:lnTo>
                  <a:pt x="71912" y="49934"/>
                </a:lnTo>
                <a:lnTo>
                  <a:pt x="67680" y="53272"/>
                </a:lnTo>
                <a:lnTo>
                  <a:pt x="59001" y="62352"/>
                </a:lnTo>
                <a:lnTo>
                  <a:pt x="51765" y="73406"/>
                </a:lnTo>
                <a:lnTo>
                  <a:pt x="49924" y="77009"/>
                </a:lnTo>
                <a:lnTo>
                  <a:pt x="45354" y="89424"/>
                </a:lnTo>
                <a:lnTo>
                  <a:pt x="43830" y="101281"/>
                </a:lnTo>
                <a:lnTo>
                  <a:pt x="43830" y="107152"/>
                </a:lnTo>
                <a:lnTo>
                  <a:pt x="45298" y="111763"/>
                </a:lnTo>
                <a:lnTo>
                  <a:pt x="48234" y="115115"/>
                </a:lnTo>
                <a:lnTo>
                  <a:pt x="51169" y="118465"/>
                </a:lnTo>
                <a:lnTo>
                  <a:pt x="54659" y="120141"/>
                </a:lnTo>
                <a:lnTo>
                  <a:pt x="62912" y="120141"/>
                </a:lnTo>
                <a:lnTo>
                  <a:pt x="59948" y="107221"/>
                </a:lnTo>
                <a:lnTo>
                  <a:pt x="58065" y="105033"/>
                </a:lnTo>
                <a:lnTo>
                  <a:pt x="57124" y="102056"/>
                </a:lnTo>
                <a:lnTo>
                  <a:pt x="57126" y="97816"/>
                </a:lnTo>
                <a:lnTo>
                  <a:pt x="58845" y="86144"/>
                </a:lnTo>
                <a:lnTo>
                  <a:pt x="63729" y="73198"/>
                </a:lnTo>
                <a:lnTo>
                  <a:pt x="70919" y="60863"/>
                </a:lnTo>
                <a:lnTo>
                  <a:pt x="78808" y="52261"/>
                </a:lnTo>
                <a:lnTo>
                  <a:pt x="82797" y="48937"/>
                </a:lnTo>
                <a:lnTo>
                  <a:pt x="86563" y="47275"/>
                </a:lnTo>
                <a:lnTo>
                  <a:pt x="93265" y="47275"/>
                </a:lnTo>
                <a:lnTo>
                  <a:pt x="95758" y="48328"/>
                </a:lnTo>
                <a:lnTo>
                  <a:pt x="97585" y="50433"/>
                </a:lnTo>
                <a:lnTo>
                  <a:pt x="99413" y="52538"/>
                </a:lnTo>
                <a:lnTo>
                  <a:pt x="100327" y="55944"/>
                </a:lnTo>
                <a:lnTo>
                  <a:pt x="100317" y="61648"/>
                </a:lnTo>
                <a:lnTo>
                  <a:pt x="98576" y="73667"/>
                </a:lnTo>
                <a:lnTo>
                  <a:pt x="93843" y="85493"/>
                </a:lnTo>
                <a:lnTo>
                  <a:pt x="86120" y="97127"/>
                </a:lnTo>
                <a:lnTo>
                  <a:pt x="79030" y="106044"/>
                </a:lnTo>
                <a:lnTo>
                  <a:pt x="72466" y="110503"/>
                </a:lnTo>
                <a:lnTo>
                  <a:pt x="67204" y="118784"/>
                </a:lnTo>
                <a:lnTo>
                  <a:pt x="71580" y="116070"/>
                </a:lnTo>
                <a:lnTo>
                  <a:pt x="73412" y="114864"/>
                </a:lnTo>
                <a:lnTo>
                  <a:pt x="82154" y="107274"/>
                </a:lnTo>
                <a:lnTo>
                  <a:pt x="91603" y="96213"/>
                </a:lnTo>
                <a:lnTo>
                  <a:pt x="89859" y="102444"/>
                </a:lnTo>
                <a:lnTo>
                  <a:pt x="88640" y="106875"/>
                </a:lnTo>
                <a:lnTo>
                  <a:pt x="88031" y="110448"/>
                </a:lnTo>
                <a:lnTo>
                  <a:pt x="88031" y="115433"/>
                </a:lnTo>
                <a:lnTo>
                  <a:pt x="88626" y="117164"/>
                </a:lnTo>
                <a:lnTo>
                  <a:pt x="91008" y="119546"/>
                </a:lnTo>
                <a:lnTo>
                  <a:pt x="92794" y="120141"/>
                </a:lnTo>
                <a:lnTo>
                  <a:pt x="98610" y="120141"/>
                </a:lnTo>
                <a:lnTo>
                  <a:pt x="102349" y="118632"/>
                </a:lnTo>
                <a:lnTo>
                  <a:pt x="106392" y="115613"/>
                </a:lnTo>
                <a:lnTo>
                  <a:pt x="110436" y="112594"/>
                </a:lnTo>
                <a:lnTo>
                  <a:pt x="114368" y="108205"/>
                </a:lnTo>
                <a:lnTo>
                  <a:pt x="118190" y="102444"/>
                </a:lnTo>
                <a:close/>
              </a:path>
              <a:path w="119686" h="120141">
                <a:moveTo>
                  <a:pt x="72466" y="110503"/>
                </a:moveTo>
                <a:lnTo>
                  <a:pt x="63992" y="110503"/>
                </a:lnTo>
                <a:lnTo>
                  <a:pt x="61832" y="109409"/>
                </a:lnTo>
                <a:lnTo>
                  <a:pt x="59948" y="107221"/>
                </a:lnTo>
                <a:lnTo>
                  <a:pt x="62912" y="120141"/>
                </a:lnTo>
                <a:lnTo>
                  <a:pt x="67204" y="118784"/>
                </a:lnTo>
                <a:lnTo>
                  <a:pt x="72466" y="110503"/>
                </a:lnTo>
                <a:close/>
              </a:path>
              <a:path w="119686" h="120141">
                <a:moveTo>
                  <a:pt x="25977" y="108869"/>
                </a:moveTo>
                <a:lnTo>
                  <a:pt x="31239" y="101447"/>
                </a:lnTo>
                <a:lnTo>
                  <a:pt x="28747" y="98871"/>
                </a:lnTo>
                <a:lnTo>
                  <a:pt x="25589" y="103635"/>
                </a:lnTo>
                <a:lnTo>
                  <a:pt x="22571" y="107152"/>
                </a:lnTo>
                <a:lnTo>
                  <a:pt x="19690" y="109423"/>
                </a:lnTo>
                <a:lnTo>
                  <a:pt x="18472" y="110365"/>
                </a:lnTo>
                <a:lnTo>
                  <a:pt x="16284" y="110836"/>
                </a:lnTo>
                <a:lnTo>
                  <a:pt x="14858" y="110559"/>
                </a:lnTo>
                <a:lnTo>
                  <a:pt x="13542" y="108758"/>
                </a:lnTo>
                <a:lnTo>
                  <a:pt x="13542" y="106820"/>
                </a:lnTo>
                <a:lnTo>
                  <a:pt x="14235" y="103801"/>
                </a:lnTo>
                <a:lnTo>
                  <a:pt x="15619" y="98871"/>
                </a:lnTo>
                <a:lnTo>
                  <a:pt x="44034" y="0"/>
                </a:lnTo>
                <a:lnTo>
                  <a:pt x="15619" y="4736"/>
                </a:lnTo>
                <a:lnTo>
                  <a:pt x="15619" y="7810"/>
                </a:lnTo>
                <a:lnTo>
                  <a:pt x="18223" y="7422"/>
                </a:lnTo>
                <a:lnTo>
                  <a:pt x="20161" y="7228"/>
                </a:lnTo>
                <a:lnTo>
                  <a:pt x="23651" y="7228"/>
                </a:lnTo>
                <a:lnTo>
                  <a:pt x="25285" y="7658"/>
                </a:lnTo>
                <a:lnTo>
                  <a:pt x="26337" y="8516"/>
                </a:lnTo>
                <a:lnTo>
                  <a:pt x="27916" y="10469"/>
                </a:lnTo>
                <a:lnTo>
                  <a:pt x="27916" y="12740"/>
                </a:lnTo>
                <a:lnTo>
                  <a:pt x="27002" y="16396"/>
                </a:lnTo>
                <a:lnTo>
                  <a:pt x="25174" y="22765"/>
                </a:lnTo>
                <a:lnTo>
                  <a:pt x="2658" y="100699"/>
                </a:lnTo>
                <a:lnTo>
                  <a:pt x="886" y="106903"/>
                </a:lnTo>
                <a:lnTo>
                  <a:pt x="0" y="111002"/>
                </a:lnTo>
                <a:lnTo>
                  <a:pt x="0" y="114879"/>
                </a:lnTo>
                <a:lnTo>
                  <a:pt x="706" y="116541"/>
                </a:lnTo>
                <a:lnTo>
                  <a:pt x="2118" y="117981"/>
                </a:lnTo>
                <a:lnTo>
                  <a:pt x="3531" y="119421"/>
                </a:lnTo>
                <a:lnTo>
                  <a:pt x="5289" y="120141"/>
                </a:lnTo>
                <a:lnTo>
                  <a:pt x="10330" y="120141"/>
                </a:lnTo>
                <a:lnTo>
                  <a:pt x="13431" y="119089"/>
                </a:lnTo>
                <a:lnTo>
                  <a:pt x="16699" y="116984"/>
                </a:lnTo>
                <a:lnTo>
                  <a:pt x="21131" y="114048"/>
                </a:lnTo>
                <a:lnTo>
                  <a:pt x="25977" y="108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106351" y="3522296"/>
            <a:ext cx="68128" cy="68105"/>
          </a:xfrm>
          <a:custGeom>
            <a:avLst/>
            <a:gdLst/>
            <a:ahLst/>
            <a:cxnLst/>
            <a:rect l="l" t="t" r="r" b="b"/>
            <a:pathLst>
              <a:path w="74941" h="77186">
                <a:moveTo>
                  <a:pt x="41569" y="18320"/>
                </a:moveTo>
                <a:lnTo>
                  <a:pt x="45834" y="14207"/>
                </a:lnTo>
                <a:lnTo>
                  <a:pt x="49933" y="11715"/>
                </a:lnTo>
                <a:lnTo>
                  <a:pt x="52093" y="10385"/>
                </a:lnTo>
                <a:lnTo>
                  <a:pt x="53949" y="9721"/>
                </a:lnTo>
                <a:lnTo>
                  <a:pt x="55500" y="9721"/>
                </a:lnTo>
                <a:lnTo>
                  <a:pt x="57438" y="10067"/>
                </a:lnTo>
                <a:lnTo>
                  <a:pt x="58878" y="11452"/>
                </a:lnTo>
                <a:lnTo>
                  <a:pt x="59238" y="13459"/>
                </a:lnTo>
                <a:lnTo>
                  <a:pt x="59238" y="15786"/>
                </a:lnTo>
                <a:lnTo>
                  <a:pt x="58629" y="19027"/>
                </a:lnTo>
                <a:lnTo>
                  <a:pt x="57411" y="23181"/>
                </a:lnTo>
                <a:lnTo>
                  <a:pt x="47773" y="56581"/>
                </a:lnTo>
                <a:lnTo>
                  <a:pt x="45890" y="63061"/>
                </a:lnTo>
                <a:lnTo>
                  <a:pt x="44948" y="67631"/>
                </a:lnTo>
                <a:lnTo>
                  <a:pt x="44948" y="72395"/>
                </a:lnTo>
                <a:lnTo>
                  <a:pt x="45557" y="74070"/>
                </a:lnTo>
                <a:lnTo>
                  <a:pt x="47994" y="76563"/>
                </a:lnTo>
                <a:lnTo>
                  <a:pt x="49628" y="77186"/>
                </a:lnTo>
                <a:lnTo>
                  <a:pt x="54226" y="77186"/>
                </a:lnTo>
                <a:lnTo>
                  <a:pt x="57106" y="76106"/>
                </a:lnTo>
                <a:lnTo>
                  <a:pt x="60319" y="73946"/>
                </a:lnTo>
                <a:lnTo>
                  <a:pt x="64916" y="70788"/>
                </a:lnTo>
                <a:lnTo>
                  <a:pt x="69790" y="65526"/>
                </a:lnTo>
                <a:lnTo>
                  <a:pt x="74941" y="58159"/>
                </a:lnTo>
                <a:lnTo>
                  <a:pt x="72366" y="56581"/>
                </a:lnTo>
                <a:lnTo>
                  <a:pt x="68876" y="61344"/>
                </a:lnTo>
                <a:lnTo>
                  <a:pt x="65664" y="64889"/>
                </a:lnTo>
                <a:lnTo>
                  <a:pt x="62728" y="67216"/>
                </a:lnTo>
                <a:lnTo>
                  <a:pt x="60983" y="68296"/>
                </a:lnTo>
                <a:lnTo>
                  <a:pt x="59349" y="68033"/>
                </a:lnTo>
                <a:lnTo>
                  <a:pt x="58241" y="66330"/>
                </a:lnTo>
                <a:lnTo>
                  <a:pt x="58241" y="64668"/>
                </a:lnTo>
                <a:lnTo>
                  <a:pt x="58823" y="62203"/>
                </a:lnTo>
                <a:lnTo>
                  <a:pt x="59986" y="58159"/>
                </a:lnTo>
                <a:lnTo>
                  <a:pt x="70122" y="23181"/>
                </a:lnTo>
                <a:lnTo>
                  <a:pt x="71729" y="17641"/>
                </a:lnTo>
                <a:lnTo>
                  <a:pt x="72532" y="13210"/>
                </a:lnTo>
                <a:lnTo>
                  <a:pt x="72532" y="6951"/>
                </a:lnTo>
                <a:lnTo>
                  <a:pt x="71632" y="4569"/>
                </a:lnTo>
                <a:lnTo>
                  <a:pt x="69832" y="2742"/>
                </a:lnTo>
                <a:lnTo>
                  <a:pt x="68031" y="914"/>
                </a:lnTo>
                <a:lnTo>
                  <a:pt x="65747" y="0"/>
                </a:lnTo>
                <a:lnTo>
                  <a:pt x="57881" y="0"/>
                </a:lnTo>
                <a:lnTo>
                  <a:pt x="52578" y="2437"/>
                </a:lnTo>
                <a:lnTo>
                  <a:pt x="47067" y="7311"/>
                </a:lnTo>
                <a:lnTo>
                  <a:pt x="40532" y="14204"/>
                </a:lnTo>
                <a:lnTo>
                  <a:pt x="32681" y="24293"/>
                </a:lnTo>
                <a:lnTo>
                  <a:pt x="23263" y="37804"/>
                </a:lnTo>
                <a:lnTo>
                  <a:pt x="34313" y="0"/>
                </a:lnTo>
                <a:lnTo>
                  <a:pt x="5566" y="5151"/>
                </a:lnTo>
                <a:lnTo>
                  <a:pt x="6065" y="8142"/>
                </a:lnTo>
                <a:lnTo>
                  <a:pt x="9222" y="7643"/>
                </a:lnTo>
                <a:lnTo>
                  <a:pt x="10884" y="7422"/>
                </a:lnTo>
                <a:lnTo>
                  <a:pt x="12711" y="7311"/>
                </a:lnTo>
                <a:lnTo>
                  <a:pt x="14151" y="7311"/>
                </a:lnTo>
                <a:lnTo>
                  <a:pt x="16326" y="8682"/>
                </a:lnTo>
                <a:lnTo>
                  <a:pt x="17779" y="10662"/>
                </a:lnTo>
                <a:lnTo>
                  <a:pt x="17779" y="13155"/>
                </a:lnTo>
                <a:lnTo>
                  <a:pt x="16893" y="16921"/>
                </a:lnTo>
                <a:lnTo>
                  <a:pt x="15121" y="23181"/>
                </a:lnTo>
                <a:lnTo>
                  <a:pt x="0" y="75192"/>
                </a:lnTo>
                <a:lnTo>
                  <a:pt x="12462" y="75192"/>
                </a:lnTo>
                <a:lnTo>
                  <a:pt x="16616" y="61483"/>
                </a:lnTo>
                <a:lnTo>
                  <a:pt x="18333" y="55888"/>
                </a:lnTo>
                <a:lnTo>
                  <a:pt x="20494" y="50737"/>
                </a:lnTo>
                <a:lnTo>
                  <a:pt x="23097" y="46029"/>
                </a:lnTo>
                <a:lnTo>
                  <a:pt x="30487" y="33561"/>
                </a:lnTo>
                <a:lnTo>
                  <a:pt x="37138" y="24053"/>
                </a:lnTo>
                <a:lnTo>
                  <a:pt x="41569" y="18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187624" y="3522296"/>
            <a:ext cx="61633" cy="68105"/>
          </a:xfrm>
          <a:custGeom>
            <a:avLst/>
            <a:gdLst/>
            <a:ahLst/>
            <a:cxnLst/>
            <a:rect l="l" t="t" r="r" b="b"/>
            <a:pathLst>
              <a:path w="67796" h="77186">
                <a:moveTo>
                  <a:pt x="61177" y="24676"/>
                </a:moveTo>
                <a:lnTo>
                  <a:pt x="63088" y="23735"/>
                </a:lnTo>
                <a:lnTo>
                  <a:pt x="64639" y="21851"/>
                </a:lnTo>
                <a:lnTo>
                  <a:pt x="66744" y="19414"/>
                </a:lnTo>
                <a:lnTo>
                  <a:pt x="67796" y="16478"/>
                </a:lnTo>
                <a:lnTo>
                  <a:pt x="67796" y="9388"/>
                </a:lnTo>
                <a:lnTo>
                  <a:pt x="66301" y="6300"/>
                </a:lnTo>
                <a:lnTo>
                  <a:pt x="63310" y="3780"/>
                </a:lnTo>
                <a:lnTo>
                  <a:pt x="60319" y="1260"/>
                </a:lnTo>
                <a:lnTo>
                  <a:pt x="55804" y="0"/>
                </a:lnTo>
                <a:lnTo>
                  <a:pt x="42068" y="0"/>
                </a:lnTo>
                <a:lnTo>
                  <a:pt x="34216" y="2561"/>
                </a:lnTo>
                <a:lnTo>
                  <a:pt x="26213" y="7685"/>
                </a:lnTo>
                <a:lnTo>
                  <a:pt x="14663" y="17344"/>
                </a:lnTo>
                <a:lnTo>
                  <a:pt x="7103" y="27667"/>
                </a:lnTo>
                <a:lnTo>
                  <a:pt x="1695" y="40355"/>
                </a:lnTo>
                <a:lnTo>
                  <a:pt x="0" y="52676"/>
                </a:lnTo>
                <a:lnTo>
                  <a:pt x="0" y="60153"/>
                </a:lnTo>
                <a:lnTo>
                  <a:pt x="2201" y="66108"/>
                </a:lnTo>
                <a:lnTo>
                  <a:pt x="6605" y="70539"/>
                </a:lnTo>
                <a:lnTo>
                  <a:pt x="11008" y="74970"/>
                </a:lnTo>
                <a:lnTo>
                  <a:pt x="17142" y="77186"/>
                </a:lnTo>
                <a:lnTo>
                  <a:pt x="31544" y="77186"/>
                </a:lnTo>
                <a:lnTo>
                  <a:pt x="37747" y="75566"/>
                </a:lnTo>
                <a:lnTo>
                  <a:pt x="43619" y="72325"/>
                </a:lnTo>
                <a:lnTo>
                  <a:pt x="49490" y="69085"/>
                </a:lnTo>
                <a:lnTo>
                  <a:pt x="55306" y="64003"/>
                </a:lnTo>
                <a:lnTo>
                  <a:pt x="61066" y="57079"/>
                </a:lnTo>
                <a:lnTo>
                  <a:pt x="58657" y="54919"/>
                </a:lnTo>
                <a:lnTo>
                  <a:pt x="53450" y="60514"/>
                </a:lnTo>
                <a:lnTo>
                  <a:pt x="48756" y="64377"/>
                </a:lnTo>
                <a:lnTo>
                  <a:pt x="44574" y="66509"/>
                </a:lnTo>
                <a:lnTo>
                  <a:pt x="40392" y="68642"/>
                </a:lnTo>
                <a:lnTo>
                  <a:pt x="36169" y="69708"/>
                </a:lnTo>
                <a:lnTo>
                  <a:pt x="26365" y="69708"/>
                </a:lnTo>
                <a:lnTo>
                  <a:pt x="21989" y="68060"/>
                </a:lnTo>
                <a:lnTo>
                  <a:pt x="18777" y="64765"/>
                </a:lnTo>
                <a:lnTo>
                  <a:pt x="15564" y="61469"/>
                </a:lnTo>
                <a:lnTo>
                  <a:pt x="13958" y="56996"/>
                </a:lnTo>
                <a:lnTo>
                  <a:pt x="13969" y="50301"/>
                </a:lnTo>
                <a:lnTo>
                  <a:pt x="15803" y="38029"/>
                </a:lnTo>
                <a:lnTo>
                  <a:pt x="20771" y="25756"/>
                </a:lnTo>
                <a:lnTo>
                  <a:pt x="24537" y="18722"/>
                </a:lnTo>
                <a:lnTo>
                  <a:pt x="29079" y="13293"/>
                </a:lnTo>
                <a:lnTo>
                  <a:pt x="34396" y="9471"/>
                </a:lnTo>
                <a:lnTo>
                  <a:pt x="39714" y="5649"/>
                </a:lnTo>
                <a:lnTo>
                  <a:pt x="45086" y="3738"/>
                </a:lnTo>
                <a:lnTo>
                  <a:pt x="53450" y="3738"/>
                </a:lnTo>
                <a:lnTo>
                  <a:pt x="55721" y="4292"/>
                </a:lnTo>
                <a:lnTo>
                  <a:pt x="57328" y="5400"/>
                </a:lnTo>
                <a:lnTo>
                  <a:pt x="58906" y="7145"/>
                </a:lnTo>
                <a:lnTo>
                  <a:pt x="58906" y="8917"/>
                </a:lnTo>
                <a:lnTo>
                  <a:pt x="58214" y="10607"/>
                </a:lnTo>
                <a:lnTo>
                  <a:pt x="56123" y="12753"/>
                </a:lnTo>
                <a:lnTo>
                  <a:pt x="53963" y="15066"/>
                </a:lnTo>
                <a:lnTo>
                  <a:pt x="53132" y="16839"/>
                </a:lnTo>
                <a:lnTo>
                  <a:pt x="52924" y="18860"/>
                </a:lnTo>
                <a:lnTo>
                  <a:pt x="52924" y="20522"/>
                </a:lnTo>
                <a:lnTo>
                  <a:pt x="53492" y="21906"/>
                </a:lnTo>
                <a:lnTo>
                  <a:pt x="55763" y="24122"/>
                </a:lnTo>
                <a:lnTo>
                  <a:pt x="57189" y="24676"/>
                </a:lnTo>
                <a:lnTo>
                  <a:pt x="61177" y="24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277472" y="3543519"/>
            <a:ext cx="24685" cy="15352"/>
          </a:xfrm>
          <a:custGeom>
            <a:avLst/>
            <a:gdLst/>
            <a:ahLst/>
            <a:cxnLst/>
            <a:rect l="l" t="t" r="r" b="b"/>
            <a:pathLst>
              <a:path w="27154" h="17399">
                <a:moveTo>
                  <a:pt x="27154" y="0"/>
                </a:moveTo>
                <a:lnTo>
                  <a:pt x="23748" y="4237"/>
                </a:lnTo>
                <a:lnTo>
                  <a:pt x="18638" y="7879"/>
                </a:lnTo>
                <a:lnTo>
                  <a:pt x="11825" y="10925"/>
                </a:lnTo>
                <a:lnTo>
                  <a:pt x="6674" y="13196"/>
                </a:lnTo>
                <a:lnTo>
                  <a:pt x="0" y="14803"/>
                </a:lnTo>
                <a:lnTo>
                  <a:pt x="6832" y="17399"/>
                </a:lnTo>
                <a:lnTo>
                  <a:pt x="17392" y="14498"/>
                </a:lnTo>
                <a:lnTo>
                  <a:pt x="26753" y="11119"/>
                </a:lnTo>
                <a:lnTo>
                  <a:pt x="27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255896" y="3522296"/>
            <a:ext cx="61708" cy="68105"/>
          </a:xfrm>
          <a:custGeom>
            <a:avLst/>
            <a:gdLst/>
            <a:ahLst/>
            <a:cxnLst/>
            <a:rect l="l" t="t" r="r" b="b"/>
            <a:pathLst>
              <a:path w="67879" h="77186">
                <a:moveTo>
                  <a:pt x="7038" y="28381"/>
                </a:moveTo>
                <a:lnTo>
                  <a:pt x="1759" y="40662"/>
                </a:lnTo>
                <a:lnTo>
                  <a:pt x="0" y="52676"/>
                </a:lnTo>
                <a:lnTo>
                  <a:pt x="0" y="58824"/>
                </a:lnTo>
                <a:lnTo>
                  <a:pt x="2049" y="64446"/>
                </a:lnTo>
                <a:lnTo>
                  <a:pt x="6148" y="69542"/>
                </a:lnTo>
                <a:lnTo>
                  <a:pt x="10247" y="74638"/>
                </a:lnTo>
                <a:lnTo>
                  <a:pt x="16339" y="77186"/>
                </a:lnTo>
                <a:lnTo>
                  <a:pt x="24426" y="77186"/>
                </a:lnTo>
                <a:lnTo>
                  <a:pt x="28012" y="76991"/>
                </a:lnTo>
                <a:lnTo>
                  <a:pt x="39006" y="74063"/>
                </a:lnTo>
                <a:lnTo>
                  <a:pt x="50328" y="67620"/>
                </a:lnTo>
                <a:lnTo>
                  <a:pt x="61980" y="57661"/>
                </a:lnTo>
                <a:lnTo>
                  <a:pt x="60235" y="55251"/>
                </a:lnTo>
                <a:lnTo>
                  <a:pt x="52979" y="60846"/>
                </a:lnTo>
                <a:lnTo>
                  <a:pt x="47510" y="64460"/>
                </a:lnTo>
                <a:lnTo>
                  <a:pt x="43826" y="66094"/>
                </a:lnTo>
                <a:lnTo>
                  <a:pt x="40143" y="67728"/>
                </a:lnTo>
                <a:lnTo>
                  <a:pt x="36307" y="68545"/>
                </a:lnTo>
                <a:lnTo>
                  <a:pt x="27334" y="68545"/>
                </a:lnTo>
                <a:lnTo>
                  <a:pt x="23097" y="66814"/>
                </a:lnTo>
                <a:lnTo>
                  <a:pt x="19607" y="63352"/>
                </a:lnTo>
                <a:lnTo>
                  <a:pt x="16118" y="59890"/>
                </a:lnTo>
                <a:lnTo>
                  <a:pt x="14373" y="55694"/>
                </a:lnTo>
                <a:lnTo>
                  <a:pt x="14373" y="48937"/>
                </a:lnTo>
                <a:lnTo>
                  <a:pt x="14567" y="46638"/>
                </a:lnTo>
                <a:lnTo>
                  <a:pt x="14955" y="43869"/>
                </a:lnTo>
                <a:lnTo>
                  <a:pt x="16586" y="43678"/>
                </a:lnTo>
                <a:lnTo>
                  <a:pt x="30566" y="41453"/>
                </a:lnTo>
                <a:lnTo>
                  <a:pt x="23734" y="38856"/>
                </a:lnTo>
                <a:lnTo>
                  <a:pt x="15536" y="39797"/>
                </a:lnTo>
                <a:lnTo>
                  <a:pt x="17055" y="34521"/>
                </a:lnTo>
                <a:lnTo>
                  <a:pt x="22400" y="22312"/>
                </a:lnTo>
                <a:lnTo>
                  <a:pt x="29536" y="13169"/>
                </a:lnTo>
                <a:lnTo>
                  <a:pt x="35878" y="7159"/>
                </a:lnTo>
                <a:lnTo>
                  <a:pt x="41874" y="4154"/>
                </a:lnTo>
                <a:lnTo>
                  <a:pt x="50238" y="4154"/>
                </a:lnTo>
                <a:lnTo>
                  <a:pt x="52329" y="4874"/>
                </a:lnTo>
                <a:lnTo>
                  <a:pt x="53796" y="6314"/>
                </a:lnTo>
                <a:lnTo>
                  <a:pt x="55264" y="7755"/>
                </a:lnTo>
                <a:lnTo>
                  <a:pt x="55998" y="9638"/>
                </a:lnTo>
                <a:lnTo>
                  <a:pt x="55998" y="15786"/>
                </a:lnTo>
                <a:lnTo>
                  <a:pt x="54295" y="19815"/>
                </a:lnTo>
                <a:lnTo>
                  <a:pt x="50888" y="24053"/>
                </a:lnTo>
                <a:lnTo>
                  <a:pt x="50487" y="35173"/>
                </a:lnTo>
                <a:lnTo>
                  <a:pt x="57577" y="30741"/>
                </a:lnTo>
                <a:lnTo>
                  <a:pt x="62396" y="25258"/>
                </a:lnTo>
                <a:lnTo>
                  <a:pt x="66051" y="21048"/>
                </a:lnTo>
                <a:lnTo>
                  <a:pt x="67879" y="16645"/>
                </a:lnTo>
                <a:lnTo>
                  <a:pt x="67879" y="8779"/>
                </a:lnTo>
                <a:lnTo>
                  <a:pt x="66467" y="5954"/>
                </a:lnTo>
                <a:lnTo>
                  <a:pt x="63642" y="3572"/>
                </a:lnTo>
                <a:lnTo>
                  <a:pt x="60817" y="1191"/>
                </a:lnTo>
                <a:lnTo>
                  <a:pt x="56469" y="0"/>
                </a:lnTo>
                <a:lnTo>
                  <a:pt x="42455" y="0"/>
                </a:lnTo>
                <a:lnTo>
                  <a:pt x="34535" y="2395"/>
                </a:lnTo>
                <a:lnTo>
                  <a:pt x="26836" y="7186"/>
                </a:lnTo>
                <a:lnTo>
                  <a:pt x="24851" y="8484"/>
                </a:lnTo>
                <a:lnTo>
                  <a:pt x="15434" y="16706"/>
                </a:lnTo>
                <a:lnTo>
                  <a:pt x="7643" y="27335"/>
                </a:lnTo>
                <a:lnTo>
                  <a:pt x="7038" y="2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359932" y="3486961"/>
            <a:ext cx="82782" cy="103954"/>
          </a:xfrm>
          <a:custGeom>
            <a:avLst/>
            <a:gdLst/>
            <a:ahLst/>
            <a:cxnLst/>
            <a:rect l="l" t="t" r="r" b="b"/>
            <a:pathLst>
              <a:path w="91060" h="117815">
                <a:moveTo>
                  <a:pt x="13971" y="99840"/>
                </a:moveTo>
                <a:lnTo>
                  <a:pt x="11548" y="93664"/>
                </a:lnTo>
                <a:lnTo>
                  <a:pt x="11548" y="83417"/>
                </a:lnTo>
                <a:lnTo>
                  <a:pt x="11742" y="80066"/>
                </a:lnTo>
                <a:lnTo>
                  <a:pt x="12130" y="76023"/>
                </a:lnTo>
                <a:lnTo>
                  <a:pt x="9305" y="76023"/>
                </a:lnTo>
                <a:lnTo>
                  <a:pt x="0" y="117815"/>
                </a:lnTo>
                <a:lnTo>
                  <a:pt x="3157" y="117815"/>
                </a:lnTo>
                <a:lnTo>
                  <a:pt x="4985" y="113383"/>
                </a:lnTo>
                <a:lnTo>
                  <a:pt x="7532" y="111167"/>
                </a:lnTo>
                <a:lnTo>
                  <a:pt x="12241" y="111167"/>
                </a:lnTo>
                <a:lnTo>
                  <a:pt x="14041" y="111583"/>
                </a:lnTo>
                <a:lnTo>
                  <a:pt x="16201" y="112414"/>
                </a:lnTo>
                <a:lnTo>
                  <a:pt x="22515" y="114795"/>
                </a:lnTo>
                <a:lnTo>
                  <a:pt x="27113" y="116291"/>
                </a:lnTo>
                <a:lnTo>
                  <a:pt x="29993" y="116900"/>
                </a:lnTo>
                <a:lnTo>
                  <a:pt x="32873" y="117510"/>
                </a:lnTo>
                <a:lnTo>
                  <a:pt x="35975" y="117815"/>
                </a:lnTo>
                <a:lnTo>
                  <a:pt x="46000" y="117815"/>
                </a:lnTo>
                <a:lnTo>
                  <a:pt x="52176" y="116346"/>
                </a:lnTo>
                <a:lnTo>
                  <a:pt x="57826" y="113411"/>
                </a:lnTo>
                <a:lnTo>
                  <a:pt x="63476" y="110475"/>
                </a:lnTo>
                <a:lnTo>
                  <a:pt x="67810" y="106335"/>
                </a:lnTo>
                <a:lnTo>
                  <a:pt x="70829" y="100989"/>
                </a:lnTo>
                <a:lnTo>
                  <a:pt x="73847" y="95644"/>
                </a:lnTo>
                <a:lnTo>
                  <a:pt x="75357" y="90119"/>
                </a:lnTo>
                <a:lnTo>
                  <a:pt x="75357" y="79373"/>
                </a:lnTo>
                <a:lnTo>
                  <a:pt x="74138" y="74624"/>
                </a:lnTo>
                <a:lnTo>
                  <a:pt x="71701" y="70165"/>
                </a:lnTo>
                <a:lnTo>
                  <a:pt x="69264" y="65706"/>
                </a:lnTo>
                <a:lnTo>
                  <a:pt x="63905" y="59502"/>
                </a:lnTo>
                <a:lnTo>
                  <a:pt x="55624" y="51554"/>
                </a:lnTo>
                <a:lnTo>
                  <a:pt x="47344" y="43605"/>
                </a:lnTo>
                <a:lnTo>
                  <a:pt x="42054" y="37872"/>
                </a:lnTo>
                <a:lnTo>
                  <a:pt x="39755" y="34355"/>
                </a:lnTo>
                <a:lnTo>
                  <a:pt x="37457" y="30838"/>
                </a:lnTo>
                <a:lnTo>
                  <a:pt x="36307" y="27141"/>
                </a:lnTo>
                <a:lnTo>
                  <a:pt x="36307" y="18832"/>
                </a:lnTo>
                <a:lnTo>
                  <a:pt x="38107" y="14927"/>
                </a:lnTo>
                <a:lnTo>
                  <a:pt x="41708" y="11548"/>
                </a:lnTo>
                <a:lnTo>
                  <a:pt x="45308" y="8169"/>
                </a:lnTo>
                <a:lnTo>
                  <a:pt x="49988" y="6480"/>
                </a:lnTo>
                <a:lnTo>
                  <a:pt x="63005" y="6480"/>
                </a:lnTo>
                <a:lnTo>
                  <a:pt x="68848" y="8613"/>
                </a:lnTo>
                <a:lnTo>
                  <a:pt x="73280" y="12877"/>
                </a:lnTo>
                <a:lnTo>
                  <a:pt x="77711" y="17143"/>
                </a:lnTo>
                <a:lnTo>
                  <a:pt x="79926" y="22626"/>
                </a:lnTo>
                <a:lnTo>
                  <a:pt x="79926" y="31378"/>
                </a:lnTo>
                <a:lnTo>
                  <a:pt x="79816" y="34064"/>
                </a:lnTo>
                <a:lnTo>
                  <a:pt x="79594" y="37388"/>
                </a:lnTo>
                <a:lnTo>
                  <a:pt x="82419" y="37388"/>
                </a:lnTo>
                <a:lnTo>
                  <a:pt x="91060" y="0"/>
                </a:lnTo>
                <a:lnTo>
                  <a:pt x="87902" y="0"/>
                </a:lnTo>
                <a:lnTo>
                  <a:pt x="86351" y="2713"/>
                </a:lnTo>
                <a:lnTo>
                  <a:pt x="84994" y="4486"/>
                </a:lnTo>
                <a:lnTo>
                  <a:pt x="82668" y="6148"/>
                </a:lnTo>
                <a:lnTo>
                  <a:pt x="81283" y="6563"/>
                </a:lnTo>
                <a:lnTo>
                  <a:pt x="78735" y="6563"/>
                </a:lnTo>
                <a:lnTo>
                  <a:pt x="76769" y="6203"/>
                </a:lnTo>
                <a:lnTo>
                  <a:pt x="74997" y="5511"/>
                </a:lnTo>
                <a:lnTo>
                  <a:pt x="71784" y="4237"/>
                </a:lnTo>
                <a:lnTo>
                  <a:pt x="67242" y="2354"/>
                </a:lnTo>
                <a:lnTo>
                  <a:pt x="64113" y="1246"/>
                </a:lnTo>
                <a:lnTo>
                  <a:pt x="62396" y="913"/>
                </a:lnTo>
                <a:lnTo>
                  <a:pt x="59626" y="304"/>
                </a:lnTo>
                <a:lnTo>
                  <a:pt x="56690" y="0"/>
                </a:lnTo>
                <a:lnTo>
                  <a:pt x="44394" y="0"/>
                </a:lnTo>
                <a:lnTo>
                  <a:pt x="36861" y="2796"/>
                </a:lnTo>
                <a:lnTo>
                  <a:pt x="30990" y="8391"/>
                </a:lnTo>
                <a:lnTo>
                  <a:pt x="25118" y="13985"/>
                </a:lnTo>
                <a:lnTo>
                  <a:pt x="22183" y="20715"/>
                </a:lnTo>
                <a:lnTo>
                  <a:pt x="22183" y="33510"/>
                </a:lnTo>
                <a:lnTo>
                  <a:pt x="23457" y="38219"/>
                </a:lnTo>
                <a:lnTo>
                  <a:pt x="26005" y="42705"/>
                </a:lnTo>
                <a:lnTo>
                  <a:pt x="27556" y="45419"/>
                </a:lnTo>
                <a:lnTo>
                  <a:pt x="31073" y="49546"/>
                </a:lnTo>
                <a:lnTo>
                  <a:pt x="36556" y="55085"/>
                </a:lnTo>
                <a:lnTo>
                  <a:pt x="42987" y="61796"/>
                </a:lnTo>
                <a:lnTo>
                  <a:pt x="52255" y="72221"/>
                </a:lnTo>
                <a:lnTo>
                  <a:pt x="57410" y="79346"/>
                </a:lnTo>
                <a:lnTo>
                  <a:pt x="59128" y="82448"/>
                </a:lnTo>
                <a:lnTo>
                  <a:pt x="59986" y="85882"/>
                </a:lnTo>
                <a:lnTo>
                  <a:pt x="59986" y="95464"/>
                </a:lnTo>
                <a:lnTo>
                  <a:pt x="58103" y="100602"/>
                </a:lnTo>
                <a:lnTo>
                  <a:pt x="54336" y="105061"/>
                </a:lnTo>
                <a:lnTo>
                  <a:pt x="50570" y="109520"/>
                </a:lnTo>
                <a:lnTo>
                  <a:pt x="45059" y="111749"/>
                </a:lnTo>
                <a:lnTo>
                  <a:pt x="29993" y="111749"/>
                </a:lnTo>
                <a:lnTo>
                  <a:pt x="23665" y="109367"/>
                </a:lnTo>
                <a:lnTo>
                  <a:pt x="18818" y="104604"/>
                </a:lnTo>
                <a:lnTo>
                  <a:pt x="13971" y="99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41658" y="3484394"/>
            <a:ext cx="67902" cy="106007"/>
          </a:xfrm>
          <a:custGeom>
            <a:avLst/>
            <a:gdLst/>
            <a:ahLst/>
            <a:cxnLst/>
            <a:rect l="l" t="t" r="r" b="b"/>
            <a:pathLst>
              <a:path w="74692" h="120141">
                <a:moveTo>
                  <a:pt x="69624" y="45697"/>
                </a:moveTo>
                <a:lnTo>
                  <a:pt x="67851" y="43869"/>
                </a:lnTo>
                <a:lnTo>
                  <a:pt x="65636" y="42955"/>
                </a:lnTo>
                <a:lnTo>
                  <a:pt x="57826" y="42955"/>
                </a:lnTo>
                <a:lnTo>
                  <a:pt x="52426" y="45448"/>
                </a:lnTo>
                <a:lnTo>
                  <a:pt x="46776" y="50433"/>
                </a:lnTo>
                <a:lnTo>
                  <a:pt x="40291" y="57230"/>
                </a:lnTo>
                <a:lnTo>
                  <a:pt x="32464" y="67277"/>
                </a:lnTo>
                <a:lnTo>
                  <a:pt x="23180" y="80676"/>
                </a:lnTo>
                <a:lnTo>
                  <a:pt x="46527" y="0"/>
                </a:lnTo>
                <a:lnTo>
                  <a:pt x="17779" y="4819"/>
                </a:lnTo>
                <a:lnTo>
                  <a:pt x="17779" y="8059"/>
                </a:lnTo>
                <a:lnTo>
                  <a:pt x="19524" y="7810"/>
                </a:lnTo>
                <a:lnTo>
                  <a:pt x="21574" y="7477"/>
                </a:lnTo>
                <a:lnTo>
                  <a:pt x="23097" y="7311"/>
                </a:lnTo>
                <a:lnTo>
                  <a:pt x="25811" y="7311"/>
                </a:lnTo>
                <a:lnTo>
                  <a:pt x="27265" y="7865"/>
                </a:lnTo>
                <a:lnTo>
                  <a:pt x="28456" y="8973"/>
                </a:lnTo>
                <a:lnTo>
                  <a:pt x="30242" y="11355"/>
                </a:lnTo>
                <a:lnTo>
                  <a:pt x="30242" y="12795"/>
                </a:lnTo>
                <a:lnTo>
                  <a:pt x="27334" y="23098"/>
                </a:lnTo>
                <a:lnTo>
                  <a:pt x="0" y="118147"/>
                </a:lnTo>
                <a:lnTo>
                  <a:pt x="12462" y="118147"/>
                </a:lnTo>
                <a:lnTo>
                  <a:pt x="17779" y="101114"/>
                </a:lnTo>
                <a:lnTo>
                  <a:pt x="19275" y="96517"/>
                </a:lnTo>
                <a:lnTo>
                  <a:pt x="21186" y="92280"/>
                </a:lnTo>
                <a:lnTo>
                  <a:pt x="23512" y="88403"/>
                </a:lnTo>
                <a:lnTo>
                  <a:pt x="31045" y="76272"/>
                </a:lnTo>
                <a:lnTo>
                  <a:pt x="35476" y="69348"/>
                </a:lnTo>
                <a:lnTo>
                  <a:pt x="41735" y="61317"/>
                </a:lnTo>
                <a:lnTo>
                  <a:pt x="46083" y="56996"/>
                </a:lnTo>
                <a:lnTo>
                  <a:pt x="49850" y="54670"/>
                </a:lnTo>
                <a:lnTo>
                  <a:pt x="51899" y="53451"/>
                </a:lnTo>
                <a:lnTo>
                  <a:pt x="53727" y="52842"/>
                </a:lnTo>
                <a:lnTo>
                  <a:pt x="55333" y="52842"/>
                </a:lnTo>
                <a:lnTo>
                  <a:pt x="57341" y="53174"/>
                </a:lnTo>
                <a:lnTo>
                  <a:pt x="58726" y="54504"/>
                </a:lnTo>
                <a:lnTo>
                  <a:pt x="59072" y="56498"/>
                </a:lnTo>
                <a:lnTo>
                  <a:pt x="59072" y="58880"/>
                </a:lnTo>
                <a:lnTo>
                  <a:pt x="58463" y="62148"/>
                </a:lnTo>
                <a:lnTo>
                  <a:pt x="57244" y="66302"/>
                </a:lnTo>
                <a:lnTo>
                  <a:pt x="47690" y="99536"/>
                </a:lnTo>
                <a:lnTo>
                  <a:pt x="45751" y="106183"/>
                </a:lnTo>
                <a:lnTo>
                  <a:pt x="44782" y="110725"/>
                </a:lnTo>
                <a:lnTo>
                  <a:pt x="44782" y="115211"/>
                </a:lnTo>
                <a:lnTo>
                  <a:pt x="45433" y="116887"/>
                </a:lnTo>
                <a:lnTo>
                  <a:pt x="48036" y="119490"/>
                </a:lnTo>
                <a:lnTo>
                  <a:pt x="49711" y="120141"/>
                </a:lnTo>
                <a:lnTo>
                  <a:pt x="53644" y="120141"/>
                </a:lnTo>
                <a:lnTo>
                  <a:pt x="55790" y="119462"/>
                </a:lnTo>
                <a:lnTo>
                  <a:pt x="58200" y="118105"/>
                </a:lnTo>
                <a:lnTo>
                  <a:pt x="60609" y="116749"/>
                </a:lnTo>
                <a:lnTo>
                  <a:pt x="63490" y="114311"/>
                </a:lnTo>
                <a:lnTo>
                  <a:pt x="66841" y="110794"/>
                </a:lnTo>
                <a:lnTo>
                  <a:pt x="70192" y="107277"/>
                </a:lnTo>
                <a:lnTo>
                  <a:pt x="72809" y="104051"/>
                </a:lnTo>
                <a:lnTo>
                  <a:pt x="74692" y="101114"/>
                </a:lnTo>
                <a:lnTo>
                  <a:pt x="72116" y="99536"/>
                </a:lnTo>
                <a:lnTo>
                  <a:pt x="69015" y="103856"/>
                </a:lnTo>
                <a:lnTo>
                  <a:pt x="65885" y="107235"/>
                </a:lnTo>
                <a:lnTo>
                  <a:pt x="62728" y="109672"/>
                </a:lnTo>
                <a:lnTo>
                  <a:pt x="61786" y="110392"/>
                </a:lnTo>
                <a:lnTo>
                  <a:pt x="59626" y="110753"/>
                </a:lnTo>
                <a:lnTo>
                  <a:pt x="58144" y="109506"/>
                </a:lnTo>
                <a:lnTo>
                  <a:pt x="57909" y="107651"/>
                </a:lnTo>
                <a:lnTo>
                  <a:pt x="58546" y="105324"/>
                </a:lnTo>
                <a:lnTo>
                  <a:pt x="59820" y="101114"/>
                </a:lnTo>
                <a:lnTo>
                  <a:pt x="69956" y="66302"/>
                </a:lnTo>
                <a:lnTo>
                  <a:pt x="71507" y="61095"/>
                </a:lnTo>
                <a:lnTo>
                  <a:pt x="72283" y="56664"/>
                </a:lnTo>
                <a:lnTo>
                  <a:pt x="72283" y="49962"/>
                </a:lnTo>
                <a:lnTo>
                  <a:pt x="71396" y="47524"/>
                </a:lnTo>
                <a:lnTo>
                  <a:pt x="69624" y="45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520739" y="3543519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2" y="4237"/>
                </a:lnTo>
                <a:lnTo>
                  <a:pt x="42372" y="7879"/>
                </a:lnTo>
                <a:lnTo>
                  <a:pt x="35559" y="10925"/>
                </a:lnTo>
                <a:lnTo>
                  <a:pt x="30408" y="13196"/>
                </a:lnTo>
                <a:lnTo>
                  <a:pt x="23734" y="14803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7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8" y="4327"/>
                </a:moveTo>
                <a:lnTo>
                  <a:pt x="1759" y="16609"/>
                </a:lnTo>
                <a:lnTo>
                  <a:pt x="0" y="28622"/>
                </a:lnTo>
                <a:lnTo>
                  <a:pt x="0" y="34771"/>
                </a:lnTo>
                <a:lnTo>
                  <a:pt x="2049" y="40393"/>
                </a:lnTo>
                <a:lnTo>
                  <a:pt x="6148" y="45489"/>
                </a:lnTo>
                <a:lnTo>
                  <a:pt x="10246" y="50585"/>
                </a:lnTo>
                <a:lnTo>
                  <a:pt x="16339" y="53133"/>
                </a:lnTo>
                <a:lnTo>
                  <a:pt x="24426" y="53133"/>
                </a:lnTo>
                <a:lnTo>
                  <a:pt x="28012" y="52938"/>
                </a:lnTo>
                <a:lnTo>
                  <a:pt x="39006" y="50010"/>
                </a:lnTo>
                <a:lnTo>
                  <a:pt x="50328" y="43566"/>
                </a:lnTo>
                <a:lnTo>
                  <a:pt x="61980" y="33607"/>
                </a:lnTo>
                <a:lnTo>
                  <a:pt x="60235" y="31198"/>
                </a:lnTo>
                <a:lnTo>
                  <a:pt x="52979" y="36792"/>
                </a:lnTo>
                <a:lnTo>
                  <a:pt x="47510" y="40406"/>
                </a:lnTo>
                <a:lnTo>
                  <a:pt x="43826" y="42041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4" y="44491"/>
                </a:lnTo>
                <a:lnTo>
                  <a:pt x="23097" y="42760"/>
                </a:lnTo>
                <a:lnTo>
                  <a:pt x="19607" y="39299"/>
                </a:lnTo>
                <a:lnTo>
                  <a:pt x="16118" y="35837"/>
                </a:lnTo>
                <a:lnTo>
                  <a:pt x="14373" y="31641"/>
                </a:lnTo>
                <a:lnTo>
                  <a:pt x="14373" y="24883"/>
                </a:lnTo>
                <a:lnTo>
                  <a:pt x="14567" y="22585"/>
                </a:lnTo>
                <a:lnTo>
                  <a:pt x="14955" y="19816"/>
                </a:lnTo>
                <a:lnTo>
                  <a:pt x="16586" y="19625"/>
                </a:lnTo>
                <a:lnTo>
                  <a:pt x="30566" y="17399"/>
                </a:lnTo>
                <a:lnTo>
                  <a:pt x="23734" y="14803"/>
                </a:lnTo>
                <a:lnTo>
                  <a:pt x="15536" y="15744"/>
                </a:lnTo>
                <a:lnTo>
                  <a:pt x="17055" y="10467"/>
                </a:lnTo>
                <a:lnTo>
                  <a:pt x="22400" y="-1740"/>
                </a:lnTo>
                <a:lnTo>
                  <a:pt x="29536" y="-10884"/>
                </a:lnTo>
                <a:lnTo>
                  <a:pt x="35878" y="-16894"/>
                </a:lnTo>
                <a:lnTo>
                  <a:pt x="41874" y="-19899"/>
                </a:lnTo>
                <a:lnTo>
                  <a:pt x="50238" y="-19899"/>
                </a:lnTo>
                <a:lnTo>
                  <a:pt x="52329" y="-19178"/>
                </a:lnTo>
                <a:lnTo>
                  <a:pt x="53796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6"/>
                </a:lnTo>
                <a:lnTo>
                  <a:pt x="54295" y="-4237"/>
                </a:lnTo>
                <a:lnTo>
                  <a:pt x="50888" y="0"/>
                </a:lnTo>
                <a:lnTo>
                  <a:pt x="50487" y="11119"/>
                </a:lnTo>
                <a:lnTo>
                  <a:pt x="57577" y="6688"/>
                </a:lnTo>
                <a:lnTo>
                  <a:pt x="62395" y="1204"/>
                </a:lnTo>
                <a:lnTo>
                  <a:pt x="66051" y="-3005"/>
                </a:lnTo>
                <a:lnTo>
                  <a:pt x="67879" y="-7408"/>
                </a:lnTo>
                <a:lnTo>
                  <a:pt x="67879" y="-15273"/>
                </a:lnTo>
                <a:lnTo>
                  <a:pt x="66467" y="-18098"/>
                </a:lnTo>
                <a:lnTo>
                  <a:pt x="63642" y="-20480"/>
                </a:lnTo>
                <a:lnTo>
                  <a:pt x="60817" y="-22862"/>
                </a:lnTo>
                <a:lnTo>
                  <a:pt x="56469" y="-24053"/>
                </a:lnTo>
                <a:lnTo>
                  <a:pt x="42455" y="-24053"/>
                </a:lnTo>
                <a:lnTo>
                  <a:pt x="34535" y="-21657"/>
                </a:lnTo>
                <a:lnTo>
                  <a:pt x="26836" y="-16866"/>
                </a:lnTo>
                <a:lnTo>
                  <a:pt x="24851" y="-15569"/>
                </a:lnTo>
                <a:lnTo>
                  <a:pt x="15434" y="-7346"/>
                </a:lnTo>
                <a:lnTo>
                  <a:pt x="7643" y="3281"/>
                </a:lnTo>
                <a:lnTo>
                  <a:pt x="7038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591051" y="3504114"/>
            <a:ext cx="109510" cy="54757"/>
          </a:xfrm>
          <a:custGeom>
            <a:avLst/>
            <a:gdLst/>
            <a:ahLst/>
            <a:cxnLst/>
            <a:rect l="l" t="t" r="r" b="b"/>
            <a:pathLst>
              <a:path w="120461" h="62058">
                <a:moveTo>
                  <a:pt x="50889" y="44658"/>
                </a:moveTo>
                <a:lnTo>
                  <a:pt x="47482" y="48896"/>
                </a:lnTo>
                <a:lnTo>
                  <a:pt x="42373" y="52537"/>
                </a:lnTo>
                <a:lnTo>
                  <a:pt x="35560" y="55584"/>
                </a:lnTo>
                <a:lnTo>
                  <a:pt x="30408" y="57855"/>
                </a:lnTo>
                <a:lnTo>
                  <a:pt x="23734" y="59461"/>
                </a:lnTo>
                <a:lnTo>
                  <a:pt x="30566" y="62058"/>
                </a:lnTo>
                <a:lnTo>
                  <a:pt x="41126" y="59156"/>
                </a:lnTo>
                <a:lnTo>
                  <a:pt x="50487" y="55778"/>
                </a:lnTo>
                <a:lnTo>
                  <a:pt x="50889" y="44658"/>
                </a:lnTo>
                <a:close/>
              </a:path>
              <a:path w="120461" h="62058">
                <a:moveTo>
                  <a:pt x="7038" y="48986"/>
                </a:moveTo>
                <a:lnTo>
                  <a:pt x="1759" y="61267"/>
                </a:lnTo>
                <a:lnTo>
                  <a:pt x="0" y="73281"/>
                </a:lnTo>
                <a:lnTo>
                  <a:pt x="0" y="79429"/>
                </a:lnTo>
                <a:lnTo>
                  <a:pt x="2049" y="85051"/>
                </a:lnTo>
                <a:lnTo>
                  <a:pt x="6148" y="90147"/>
                </a:lnTo>
                <a:lnTo>
                  <a:pt x="10247" y="95243"/>
                </a:lnTo>
                <a:lnTo>
                  <a:pt x="16339" y="97791"/>
                </a:lnTo>
                <a:lnTo>
                  <a:pt x="24426" y="97791"/>
                </a:lnTo>
                <a:lnTo>
                  <a:pt x="28012" y="97596"/>
                </a:lnTo>
                <a:lnTo>
                  <a:pt x="39006" y="94669"/>
                </a:lnTo>
                <a:lnTo>
                  <a:pt x="50328" y="88225"/>
                </a:lnTo>
                <a:lnTo>
                  <a:pt x="61980" y="78266"/>
                </a:lnTo>
                <a:lnTo>
                  <a:pt x="60236" y="75857"/>
                </a:lnTo>
                <a:lnTo>
                  <a:pt x="52980" y="81451"/>
                </a:lnTo>
                <a:lnTo>
                  <a:pt x="47510" y="85065"/>
                </a:lnTo>
                <a:lnTo>
                  <a:pt x="43826" y="86699"/>
                </a:lnTo>
                <a:lnTo>
                  <a:pt x="40143" y="88333"/>
                </a:lnTo>
                <a:lnTo>
                  <a:pt x="36307" y="89150"/>
                </a:lnTo>
                <a:lnTo>
                  <a:pt x="27334" y="89150"/>
                </a:lnTo>
                <a:lnTo>
                  <a:pt x="23097" y="87419"/>
                </a:lnTo>
                <a:lnTo>
                  <a:pt x="19607" y="83957"/>
                </a:lnTo>
                <a:lnTo>
                  <a:pt x="16118" y="80495"/>
                </a:lnTo>
                <a:lnTo>
                  <a:pt x="14373" y="76299"/>
                </a:lnTo>
                <a:lnTo>
                  <a:pt x="14373" y="69542"/>
                </a:lnTo>
                <a:lnTo>
                  <a:pt x="14567" y="67243"/>
                </a:lnTo>
                <a:lnTo>
                  <a:pt x="14955" y="64474"/>
                </a:lnTo>
                <a:lnTo>
                  <a:pt x="16587" y="64284"/>
                </a:lnTo>
                <a:lnTo>
                  <a:pt x="30566" y="62058"/>
                </a:lnTo>
                <a:lnTo>
                  <a:pt x="23734" y="59461"/>
                </a:lnTo>
                <a:lnTo>
                  <a:pt x="15536" y="60403"/>
                </a:lnTo>
                <a:lnTo>
                  <a:pt x="17055" y="55126"/>
                </a:lnTo>
                <a:lnTo>
                  <a:pt x="22400" y="42917"/>
                </a:lnTo>
                <a:lnTo>
                  <a:pt x="29536" y="33774"/>
                </a:lnTo>
                <a:lnTo>
                  <a:pt x="35878" y="27764"/>
                </a:lnTo>
                <a:lnTo>
                  <a:pt x="41874" y="24759"/>
                </a:lnTo>
                <a:lnTo>
                  <a:pt x="50238" y="24759"/>
                </a:lnTo>
                <a:lnTo>
                  <a:pt x="52329" y="25479"/>
                </a:lnTo>
                <a:lnTo>
                  <a:pt x="53797" y="26919"/>
                </a:lnTo>
                <a:lnTo>
                  <a:pt x="55264" y="28360"/>
                </a:lnTo>
                <a:lnTo>
                  <a:pt x="55998" y="30243"/>
                </a:lnTo>
                <a:lnTo>
                  <a:pt x="55998" y="36391"/>
                </a:lnTo>
                <a:lnTo>
                  <a:pt x="54295" y="40421"/>
                </a:lnTo>
                <a:lnTo>
                  <a:pt x="50889" y="44658"/>
                </a:lnTo>
                <a:lnTo>
                  <a:pt x="50487" y="55778"/>
                </a:lnTo>
                <a:lnTo>
                  <a:pt x="57577" y="51347"/>
                </a:lnTo>
                <a:lnTo>
                  <a:pt x="62396" y="45863"/>
                </a:lnTo>
                <a:lnTo>
                  <a:pt x="66052" y="41653"/>
                </a:lnTo>
                <a:lnTo>
                  <a:pt x="67879" y="37250"/>
                </a:lnTo>
                <a:lnTo>
                  <a:pt x="67879" y="29384"/>
                </a:lnTo>
                <a:lnTo>
                  <a:pt x="66467" y="26559"/>
                </a:lnTo>
                <a:lnTo>
                  <a:pt x="63642" y="24178"/>
                </a:lnTo>
                <a:lnTo>
                  <a:pt x="60817" y="21796"/>
                </a:lnTo>
                <a:lnTo>
                  <a:pt x="56469" y="20605"/>
                </a:lnTo>
                <a:lnTo>
                  <a:pt x="42456" y="20605"/>
                </a:lnTo>
                <a:lnTo>
                  <a:pt x="34535" y="23000"/>
                </a:lnTo>
                <a:lnTo>
                  <a:pt x="26836" y="27792"/>
                </a:lnTo>
                <a:lnTo>
                  <a:pt x="24851" y="29089"/>
                </a:lnTo>
                <a:lnTo>
                  <a:pt x="15434" y="37312"/>
                </a:lnTo>
                <a:lnTo>
                  <a:pt x="7643" y="47940"/>
                </a:lnTo>
                <a:lnTo>
                  <a:pt x="7038" y="48986"/>
                </a:lnTo>
                <a:close/>
              </a:path>
              <a:path w="120461" h="62058">
                <a:moveTo>
                  <a:pt x="77452" y="93983"/>
                </a:moveTo>
                <a:lnTo>
                  <a:pt x="79002" y="95506"/>
                </a:lnTo>
                <a:lnTo>
                  <a:pt x="80553" y="97030"/>
                </a:lnTo>
                <a:lnTo>
                  <a:pt x="82547" y="97791"/>
                </a:lnTo>
                <a:lnTo>
                  <a:pt x="88142" y="97791"/>
                </a:lnTo>
                <a:lnTo>
                  <a:pt x="91271" y="96739"/>
                </a:lnTo>
                <a:lnTo>
                  <a:pt x="94373" y="94634"/>
                </a:lnTo>
                <a:lnTo>
                  <a:pt x="98915" y="91587"/>
                </a:lnTo>
                <a:lnTo>
                  <a:pt x="103734" y="86353"/>
                </a:lnTo>
                <a:lnTo>
                  <a:pt x="108830" y="78931"/>
                </a:lnTo>
                <a:lnTo>
                  <a:pt x="106088" y="76853"/>
                </a:lnTo>
                <a:lnTo>
                  <a:pt x="101491" y="82559"/>
                </a:lnTo>
                <a:lnTo>
                  <a:pt x="98527" y="85965"/>
                </a:lnTo>
                <a:lnTo>
                  <a:pt x="97198" y="87073"/>
                </a:lnTo>
                <a:lnTo>
                  <a:pt x="94927" y="89012"/>
                </a:lnTo>
                <a:lnTo>
                  <a:pt x="93099" y="89981"/>
                </a:lnTo>
                <a:lnTo>
                  <a:pt x="91105" y="89981"/>
                </a:lnTo>
                <a:lnTo>
                  <a:pt x="89693" y="88735"/>
                </a:lnTo>
                <a:lnTo>
                  <a:pt x="89471" y="87073"/>
                </a:lnTo>
                <a:lnTo>
                  <a:pt x="89471" y="85522"/>
                </a:lnTo>
                <a:lnTo>
                  <a:pt x="90247" y="82116"/>
                </a:lnTo>
                <a:lnTo>
                  <a:pt x="91797" y="76853"/>
                </a:lnTo>
                <a:lnTo>
                  <a:pt x="106088" y="27833"/>
                </a:lnTo>
                <a:lnTo>
                  <a:pt x="119049" y="27833"/>
                </a:lnTo>
                <a:lnTo>
                  <a:pt x="120461" y="22599"/>
                </a:lnTo>
                <a:lnTo>
                  <a:pt x="107417" y="22599"/>
                </a:lnTo>
                <a:lnTo>
                  <a:pt x="113898" y="0"/>
                </a:lnTo>
                <a:lnTo>
                  <a:pt x="110242" y="0"/>
                </a:lnTo>
                <a:lnTo>
                  <a:pt x="105257" y="8142"/>
                </a:lnTo>
                <a:lnTo>
                  <a:pt x="100743" y="13861"/>
                </a:lnTo>
                <a:lnTo>
                  <a:pt x="96699" y="17157"/>
                </a:lnTo>
                <a:lnTo>
                  <a:pt x="92656" y="20452"/>
                </a:lnTo>
                <a:lnTo>
                  <a:pt x="87588" y="22931"/>
                </a:lnTo>
                <a:lnTo>
                  <a:pt x="81495" y="24593"/>
                </a:lnTo>
                <a:lnTo>
                  <a:pt x="80664" y="27833"/>
                </a:lnTo>
                <a:lnTo>
                  <a:pt x="93210" y="27833"/>
                </a:lnTo>
                <a:lnTo>
                  <a:pt x="79335" y="75940"/>
                </a:lnTo>
                <a:lnTo>
                  <a:pt x="77562" y="82088"/>
                </a:lnTo>
                <a:lnTo>
                  <a:pt x="76676" y="86657"/>
                </a:lnTo>
                <a:lnTo>
                  <a:pt x="76676" y="92030"/>
                </a:lnTo>
                <a:lnTo>
                  <a:pt x="77452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75780" y="3659704"/>
            <a:ext cx="61255" cy="104100"/>
          </a:xfrm>
          <a:custGeom>
            <a:avLst/>
            <a:gdLst/>
            <a:ahLst/>
            <a:cxnLst/>
            <a:rect l="l" t="t" r="r" b="b"/>
            <a:pathLst>
              <a:path w="67381" h="117980">
                <a:moveTo>
                  <a:pt x="34632" y="1619"/>
                </a:moveTo>
                <a:lnTo>
                  <a:pt x="29619" y="4860"/>
                </a:lnTo>
                <a:lnTo>
                  <a:pt x="24606" y="8100"/>
                </a:lnTo>
                <a:lnTo>
                  <a:pt x="20881" y="12351"/>
                </a:lnTo>
                <a:lnTo>
                  <a:pt x="18444" y="17613"/>
                </a:lnTo>
                <a:lnTo>
                  <a:pt x="16007" y="22876"/>
                </a:lnTo>
                <a:lnTo>
                  <a:pt x="14788" y="29301"/>
                </a:lnTo>
                <a:lnTo>
                  <a:pt x="14788" y="41874"/>
                </a:lnTo>
                <a:lnTo>
                  <a:pt x="0" y="41874"/>
                </a:lnTo>
                <a:lnTo>
                  <a:pt x="0" y="47857"/>
                </a:lnTo>
                <a:lnTo>
                  <a:pt x="14788" y="47857"/>
                </a:lnTo>
                <a:lnTo>
                  <a:pt x="14788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7" y="110724"/>
                </a:lnTo>
                <a:lnTo>
                  <a:pt x="11797" y="112220"/>
                </a:lnTo>
                <a:lnTo>
                  <a:pt x="9970" y="113328"/>
                </a:lnTo>
                <a:lnTo>
                  <a:pt x="8142" y="114435"/>
                </a:lnTo>
                <a:lnTo>
                  <a:pt x="6120" y="114990"/>
                </a:lnTo>
                <a:lnTo>
                  <a:pt x="498" y="114990"/>
                </a:lnTo>
                <a:lnTo>
                  <a:pt x="498" y="117980"/>
                </a:lnTo>
                <a:lnTo>
                  <a:pt x="45945" y="117980"/>
                </a:lnTo>
                <a:lnTo>
                  <a:pt x="45945" y="114990"/>
                </a:lnTo>
                <a:lnTo>
                  <a:pt x="35615" y="114990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0"/>
                </a:lnTo>
                <a:lnTo>
                  <a:pt x="28497" y="104964"/>
                </a:lnTo>
                <a:lnTo>
                  <a:pt x="28497" y="47857"/>
                </a:lnTo>
                <a:lnTo>
                  <a:pt x="48105" y="47857"/>
                </a:lnTo>
                <a:lnTo>
                  <a:pt x="48105" y="41874"/>
                </a:lnTo>
                <a:lnTo>
                  <a:pt x="28497" y="41874"/>
                </a:lnTo>
                <a:lnTo>
                  <a:pt x="28497" y="24537"/>
                </a:lnTo>
                <a:lnTo>
                  <a:pt x="28885" y="17184"/>
                </a:lnTo>
                <a:lnTo>
                  <a:pt x="29660" y="14332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8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3"/>
                </a:lnTo>
                <a:lnTo>
                  <a:pt x="49296" y="10648"/>
                </a:lnTo>
                <a:lnTo>
                  <a:pt x="51345" y="13667"/>
                </a:lnTo>
                <a:lnTo>
                  <a:pt x="53395" y="16686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1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1" y="17267"/>
                </a:lnTo>
                <a:lnTo>
                  <a:pt x="67381" y="15703"/>
                </a:lnTo>
                <a:lnTo>
                  <a:pt x="67381" y="10939"/>
                </a:lnTo>
                <a:lnTo>
                  <a:pt x="65774" y="8142"/>
                </a:lnTo>
                <a:lnTo>
                  <a:pt x="62562" y="5649"/>
                </a:lnTo>
                <a:lnTo>
                  <a:pt x="57687" y="1883"/>
                </a:lnTo>
                <a:lnTo>
                  <a:pt x="52342" y="0"/>
                </a:lnTo>
                <a:lnTo>
                  <a:pt x="40268" y="0"/>
                </a:lnTo>
                <a:lnTo>
                  <a:pt x="34632" y="1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56153" y="3659557"/>
            <a:ext cx="72358" cy="106300"/>
          </a:xfrm>
          <a:custGeom>
            <a:avLst/>
            <a:gdLst/>
            <a:ahLst/>
            <a:cxnLst/>
            <a:rect l="l" t="t" r="r" b="b"/>
            <a:pathLst>
              <a:path w="79594" h="120473">
                <a:moveTo>
                  <a:pt x="55055" y="117323"/>
                </a:moveTo>
                <a:lnTo>
                  <a:pt x="66134" y="109838"/>
                </a:lnTo>
                <a:lnTo>
                  <a:pt x="72632" y="102263"/>
                </a:lnTo>
                <a:lnTo>
                  <a:pt x="77854" y="90745"/>
                </a:lnTo>
                <a:lnTo>
                  <a:pt x="79594" y="77186"/>
                </a:lnTo>
                <a:lnTo>
                  <a:pt x="79477" y="73256"/>
                </a:lnTo>
                <a:lnTo>
                  <a:pt x="76878" y="60096"/>
                </a:lnTo>
                <a:lnTo>
                  <a:pt x="70870" y="49809"/>
                </a:lnTo>
                <a:lnTo>
                  <a:pt x="65054" y="43135"/>
                </a:lnTo>
                <a:lnTo>
                  <a:pt x="58241" y="39797"/>
                </a:lnTo>
                <a:lnTo>
                  <a:pt x="50431" y="39797"/>
                </a:lnTo>
                <a:lnTo>
                  <a:pt x="47772" y="39966"/>
                </a:lnTo>
                <a:lnTo>
                  <a:pt x="36829" y="44487"/>
                </a:lnTo>
                <a:lnTo>
                  <a:pt x="26586" y="55168"/>
                </a:lnTo>
                <a:lnTo>
                  <a:pt x="26586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89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4" y="16035"/>
                </a:lnTo>
                <a:lnTo>
                  <a:pt x="12670" y="18029"/>
                </a:lnTo>
                <a:lnTo>
                  <a:pt x="12878" y="23346"/>
                </a:lnTo>
                <a:lnTo>
                  <a:pt x="12878" y="110835"/>
                </a:lnTo>
                <a:lnTo>
                  <a:pt x="17641" y="114048"/>
                </a:lnTo>
                <a:lnTo>
                  <a:pt x="22308" y="116458"/>
                </a:lnTo>
                <a:lnTo>
                  <a:pt x="26877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3" y="110877"/>
                </a:lnTo>
                <a:lnTo>
                  <a:pt x="29411" y="108786"/>
                </a:lnTo>
                <a:lnTo>
                  <a:pt x="26586" y="106017"/>
                </a:lnTo>
                <a:lnTo>
                  <a:pt x="26586" y="60486"/>
                </a:lnTo>
                <a:lnTo>
                  <a:pt x="30021" y="57162"/>
                </a:lnTo>
                <a:lnTo>
                  <a:pt x="32845" y="54947"/>
                </a:lnTo>
                <a:lnTo>
                  <a:pt x="35061" y="53839"/>
                </a:lnTo>
                <a:lnTo>
                  <a:pt x="37997" y="52343"/>
                </a:lnTo>
                <a:lnTo>
                  <a:pt x="40932" y="51596"/>
                </a:lnTo>
                <a:lnTo>
                  <a:pt x="49407" y="51596"/>
                </a:lnTo>
                <a:lnTo>
                  <a:pt x="54350" y="54213"/>
                </a:lnTo>
                <a:lnTo>
                  <a:pt x="58698" y="59447"/>
                </a:lnTo>
                <a:lnTo>
                  <a:pt x="63046" y="64682"/>
                </a:lnTo>
                <a:lnTo>
                  <a:pt x="65220" y="72173"/>
                </a:lnTo>
                <a:lnTo>
                  <a:pt x="65220" y="92501"/>
                </a:lnTo>
                <a:lnTo>
                  <a:pt x="63046" y="100561"/>
                </a:lnTo>
                <a:lnTo>
                  <a:pt x="58698" y="106099"/>
                </a:lnTo>
                <a:lnTo>
                  <a:pt x="54350" y="111639"/>
                </a:lnTo>
                <a:lnTo>
                  <a:pt x="49656" y="114408"/>
                </a:lnTo>
                <a:lnTo>
                  <a:pt x="44616" y="114408"/>
                </a:lnTo>
                <a:lnTo>
                  <a:pt x="42871" y="120390"/>
                </a:lnTo>
                <a:lnTo>
                  <a:pt x="55055" y="117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088291" y="3758637"/>
            <a:ext cx="8421" cy="7220"/>
          </a:xfrm>
          <a:custGeom>
            <a:avLst/>
            <a:gdLst/>
            <a:ahLst/>
            <a:cxnLst/>
            <a:rect l="l" t="t" r="r" b="b"/>
            <a:pathLst>
              <a:path w="9263" h="8183">
                <a:moveTo>
                  <a:pt x="0" y="0"/>
                </a:moveTo>
                <a:lnTo>
                  <a:pt x="595" y="8183"/>
                </a:lnTo>
                <a:lnTo>
                  <a:pt x="5026" y="8183"/>
                </a:lnTo>
                <a:lnTo>
                  <a:pt x="7519" y="8100"/>
                </a:lnTo>
                <a:lnTo>
                  <a:pt x="9263" y="2118"/>
                </a:lnTo>
                <a:lnTo>
                  <a:pt x="6106" y="2118"/>
                </a:lnTo>
                <a:lnTo>
                  <a:pt x="3018" y="14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815876" y="3662123"/>
            <a:ext cx="100305" cy="103954"/>
          </a:xfrm>
          <a:custGeom>
            <a:avLst/>
            <a:gdLst/>
            <a:ahLst/>
            <a:cxnLst/>
            <a:rect l="l" t="t" r="r" b="b"/>
            <a:pathLst>
              <a:path w="110335" h="117814">
                <a:moveTo>
                  <a:pt x="54918" y="117814"/>
                </a:moveTo>
                <a:lnTo>
                  <a:pt x="59818" y="117616"/>
                </a:lnTo>
                <a:lnTo>
                  <a:pt x="72461" y="115028"/>
                </a:lnTo>
                <a:lnTo>
                  <a:pt x="83899" y="109444"/>
                </a:lnTo>
                <a:lnTo>
                  <a:pt x="94134" y="100865"/>
                </a:lnTo>
                <a:lnTo>
                  <a:pt x="99024" y="95055"/>
                </a:lnTo>
                <a:lnTo>
                  <a:pt x="105308" y="84138"/>
                </a:lnTo>
                <a:lnTo>
                  <a:pt x="109078" y="71867"/>
                </a:lnTo>
                <a:lnTo>
                  <a:pt x="110335" y="58242"/>
                </a:lnTo>
                <a:lnTo>
                  <a:pt x="109995" y="51167"/>
                </a:lnTo>
                <a:lnTo>
                  <a:pt x="107359" y="38323"/>
                </a:lnTo>
                <a:lnTo>
                  <a:pt x="102113" y="26820"/>
                </a:lnTo>
                <a:lnTo>
                  <a:pt x="94258" y="16658"/>
                </a:lnTo>
                <a:lnTo>
                  <a:pt x="80902" y="6239"/>
                </a:lnTo>
                <a:lnTo>
                  <a:pt x="69123" y="1559"/>
                </a:lnTo>
                <a:lnTo>
                  <a:pt x="56247" y="0"/>
                </a:lnTo>
                <a:lnTo>
                  <a:pt x="53431" y="60"/>
                </a:lnTo>
                <a:lnTo>
                  <a:pt x="40501" y="2081"/>
                </a:lnTo>
                <a:lnTo>
                  <a:pt x="28783" y="6963"/>
                </a:lnTo>
                <a:lnTo>
                  <a:pt x="18278" y="14706"/>
                </a:lnTo>
                <a:lnTo>
                  <a:pt x="11785" y="21768"/>
                </a:lnTo>
                <a:lnTo>
                  <a:pt x="5238" y="32592"/>
                </a:lnTo>
                <a:lnTo>
                  <a:pt x="1309" y="44834"/>
                </a:lnTo>
                <a:lnTo>
                  <a:pt x="0" y="58491"/>
                </a:lnTo>
                <a:lnTo>
                  <a:pt x="430" y="66885"/>
                </a:lnTo>
                <a:lnTo>
                  <a:pt x="3109" y="79857"/>
                </a:lnTo>
                <a:lnTo>
                  <a:pt x="8242" y="91322"/>
                </a:lnTo>
                <a:lnTo>
                  <a:pt x="15827" y="101280"/>
                </a:lnTo>
                <a:lnTo>
                  <a:pt x="19145" y="104492"/>
                </a:lnTo>
                <a:lnTo>
                  <a:pt x="22946" y="85736"/>
                </a:lnTo>
                <a:lnTo>
                  <a:pt x="20006" y="73003"/>
                </a:lnTo>
                <a:lnTo>
                  <a:pt x="19026" y="58159"/>
                </a:lnTo>
                <a:lnTo>
                  <a:pt x="19144" y="52796"/>
                </a:lnTo>
                <a:lnTo>
                  <a:pt x="20860" y="38636"/>
                </a:lnTo>
                <a:lnTo>
                  <a:pt x="24614" y="26797"/>
                </a:lnTo>
                <a:lnTo>
                  <a:pt x="30408" y="17281"/>
                </a:lnTo>
                <a:lnTo>
                  <a:pt x="41649" y="8597"/>
                </a:lnTo>
                <a:lnTo>
                  <a:pt x="54669" y="6065"/>
                </a:lnTo>
                <a:lnTo>
                  <a:pt x="57266" y="6141"/>
                </a:lnTo>
                <a:lnTo>
                  <a:pt x="70067" y="9372"/>
                </a:lnTo>
                <a:lnTo>
                  <a:pt x="79926" y="17365"/>
                </a:lnTo>
                <a:lnTo>
                  <a:pt x="83002" y="21817"/>
                </a:lnTo>
                <a:lnTo>
                  <a:pt x="87617" y="32321"/>
                </a:lnTo>
                <a:lnTo>
                  <a:pt x="90386" y="45211"/>
                </a:lnTo>
                <a:lnTo>
                  <a:pt x="91309" y="60486"/>
                </a:lnTo>
                <a:lnTo>
                  <a:pt x="91275" y="63472"/>
                </a:lnTo>
                <a:lnTo>
                  <a:pt x="89883" y="78318"/>
                </a:lnTo>
                <a:lnTo>
                  <a:pt x="86446" y="90339"/>
                </a:lnTo>
                <a:lnTo>
                  <a:pt x="80965" y="99536"/>
                </a:lnTo>
                <a:lnTo>
                  <a:pt x="78319" y="102411"/>
                </a:lnTo>
                <a:lnTo>
                  <a:pt x="67596" y="109539"/>
                </a:lnTo>
                <a:lnTo>
                  <a:pt x="54752" y="111915"/>
                </a:lnTo>
                <a:lnTo>
                  <a:pt x="53567" y="111897"/>
                </a:lnTo>
                <a:lnTo>
                  <a:pt x="40856" y="108859"/>
                </a:lnTo>
                <a:lnTo>
                  <a:pt x="30824" y="100616"/>
                </a:lnTo>
                <a:lnTo>
                  <a:pt x="41662" y="116334"/>
                </a:lnTo>
                <a:lnTo>
                  <a:pt x="54918" y="117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833280" y="3737772"/>
            <a:ext cx="20470" cy="26998"/>
          </a:xfrm>
          <a:custGeom>
            <a:avLst/>
            <a:gdLst/>
            <a:ahLst/>
            <a:cxnLst/>
            <a:rect l="l" t="t" r="r" b="b"/>
            <a:pathLst>
              <a:path w="22517" h="30598">
                <a:moveTo>
                  <a:pt x="10592" y="26157"/>
                </a:moveTo>
                <a:lnTo>
                  <a:pt x="22517" y="30598"/>
                </a:lnTo>
                <a:lnTo>
                  <a:pt x="11679" y="14880"/>
                </a:lnTo>
                <a:lnTo>
                  <a:pt x="8700" y="10620"/>
                </a:lnTo>
                <a:lnTo>
                  <a:pt x="3801" y="0"/>
                </a:lnTo>
                <a:lnTo>
                  <a:pt x="0" y="18755"/>
                </a:lnTo>
                <a:lnTo>
                  <a:pt x="10592" y="26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926561" y="3659704"/>
            <a:ext cx="61255" cy="104100"/>
          </a:xfrm>
          <a:custGeom>
            <a:avLst/>
            <a:gdLst/>
            <a:ahLst/>
            <a:cxnLst/>
            <a:rect l="l" t="t" r="r" b="b"/>
            <a:pathLst>
              <a:path w="67381" h="117980">
                <a:moveTo>
                  <a:pt x="34632" y="1619"/>
                </a:moveTo>
                <a:lnTo>
                  <a:pt x="29619" y="4860"/>
                </a:lnTo>
                <a:lnTo>
                  <a:pt x="24606" y="8100"/>
                </a:lnTo>
                <a:lnTo>
                  <a:pt x="20881" y="12351"/>
                </a:lnTo>
                <a:lnTo>
                  <a:pt x="18444" y="17613"/>
                </a:lnTo>
                <a:lnTo>
                  <a:pt x="16007" y="22876"/>
                </a:lnTo>
                <a:lnTo>
                  <a:pt x="14788" y="29301"/>
                </a:lnTo>
                <a:lnTo>
                  <a:pt x="14788" y="41874"/>
                </a:lnTo>
                <a:lnTo>
                  <a:pt x="0" y="41874"/>
                </a:lnTo>
                <a:lnTo>
                  <a:pt x="0" y="47857"/>
                </a:lnTo>
                <a:lnTo>
                  <a:pt x="14788" y="47857"/>
                </a:lnTo>
                <a:lnTo>
                  <a:pt x="14788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8" y="110724"/>
                </a:lnTo>
                <a:lnTo>
                  <a:pt x="11797" y="112220"/>
                </a:lnTo>
                <a:lnTo>
                  <a:pt x="9970" y="113328"/>
                </a:lnTo>
                <a:lnTo>
                  <a:pt x="8142" y="114435"/>
                </a:lnTo>
                <a:lnTo>
                  <a:pt x="6120" y="114990"/>
                </a:lnTo>
                <a:lnTo>
                  <a:pt x="498" y="114990"/>
                </a:lnTo>
                <a:lnTo>
                  <a:pt x="498" y="117980"/>
                </a:lnTo>
                <a:lnTo>
                  <a:pt x="45945" y="117980"/>
                </a:lnTo>
                <a:lnTo>
                  <a:pt x="45945" y="114990"/>
                </a:lnTo>
                <a:lnTo>
                  <a:pt x="35615" y="114990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0"/>
                </a:lnTo>
                <a:lnTo>
                  <a:pt x="28497" y="104964"/>
                </a:lnTo>
                <a:lnTo>
                  <a:pt x="28497" y="47857"/>
                </a:lnTo>
                <a:lnTo>
                  <a:pt x="48105" y="47857"/>
                </a:lnTo>
                <a:lnTo>
                  <a:pt x="48105" y="41874"/>
                </a:lnTo>
                <a:lnTo>
                  <a:pt x="28497" y="41874"/>
                </a:lnTo>
                <a:lnTo>
                  <a:pt x="28497" y="24537"/>
                </a:lnTo>
                <a:lnTo>
                  <a:pt x="28885" y="17184"/>
                </a:lnTo>
                <a:lnTo>
                  <a:pt x="29661" y="14332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8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3"/>
                </a:lnTo>
                <a:lnTo>
                  <a:pt x="49296" y="10648"/>
                </a:lnTo>
                <a:lnTo>
                  <a:pt x="51345" y="13667"/>
                </a:lnTo>
                <a:lnTo>
                  <a:pt x="53395" y="16686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1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1" y="17267"/>
                </a:lnTo>
                <a:lnTo>
                  <a:pt x="67381" y="15703"/>
                </a:lnTo>
                <a:lnTo>
                  <a:pt x="67381" y="10939"/>
                </a:lnTo>
                <a:lnTo>
                  <a:pt x="65774" y="8142"/>
                </a:lnTo>
                <a:lnTo>
                  <a:pt x="62562" y="5649"/>
                </a:lnTo>
                <a:lnTo>
                  <a:pt x="57688" y="1883"/>
                </a:lnTo>
                <a:lnTo>
                  <a:pt x="52342" y="0"/>
                </a:lnTo>
                <a:lnTo>
                  <a:pt x="40268" y="0"/>
                </a:lnTo>
                <a:lnTo>
                  <a:pt x="34632" y="1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148763" y="3694673"/>
            <a:ext cx="62841" cy="70525"/>
          </a:xfrm>
          <a:custGeom>
            <a:avLst/>
            <a:gdLst/>
            <a:ahLst/>
            <a:cxnLst/>
            <a:rect l="l" t="t" r="r" b="b"/>
            <a:pathLst>
              <a:path w="69125" h="79928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40" y="7893"/>
                </a:lnTo>
                <a:lnTo>
                  <a:pt x="21989" y="6009"/>
                </a:lnTo>
                <a:lnTo>
                  <a:pt x="24759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7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1" y="79928"/>
                </a:lnTo>
                <a:lnTo>
                  <a:pt x="24675" y="79235"/>
                </a:lnTo>
                <a:lnTo>
                  <a:pt x="27666" y="77850"/>
                </a:lnTo>
                <a:lnTo>
                  <a:pt x="29661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8" y="71924"/>
                </a:lnTo>
                <a:lnTo>
                  <a:pt x="43259" y="75137"/>
                </a:lnTo>
                <a:lnTo>
                  <a:pt x="44865" y="77020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10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4"/>
                </a:lnTo>
                <a:lnTo>
                  <a:pt x="10219" y="5982"/>
                </a:lnTo>
                <a:lnTo>
                  <a:pt x="5345" y="9970"/>
                </a:lnTo>
                <a:lnTo>
                  <a:pt x="2907" y="14345"/>
                </a:lnTo>
                <a:lnTo>
                  <a:pt x="2907" y="21602"/>
                </a:lnTo>
                <a:lnTo>
                  <a:pt x="3558" y="23568"/>
                </a:lnTo>
                <a:close/>
              </a:path>
              <a:path w="69125" h="79928">
                <a:moveTo>
                  <a:pt x="13958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2"/>
                </a:lnTo>
                <a:lnTo>
                  <a:pt x="830" y="53396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18170" y="3659558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2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3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1548" y="110503"/>
                </a:lnTo>
                <a:lnTo>
                  <a:pt x="7283" y="11479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8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6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61263" y="3694673"/>
            <a:ext cx="62841" cy="70525"/>
          </a:xfrm>
          <a:custGeom>
            <a:avLst/>
            <a:gdLst/>
            <a:ahLst/>
            <a:cxnLst/>
            <a:rect l="l" t="t" r="r" b="b"/>
            <a:pathLst>
              <a:path w="69125" h="79928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40" y="7893"/>
                </a:lnTo>
                <a:lnTo>
                  <a:pt x="21989" y="6009"/>
                </a:lnTo>
                <a:lnTo>
                  <a:pt x="24759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7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1" y="79928"/>
                </a:lnTo>
                <a:lnTo>
                  <a:pt x="24675" y="79235"/>
                </a:lnTo>
                <a:lnTo>
                  <a:pt x="27666" y="77850"/>
                </a:lnTo>
                <a:lnTo>
                  <a:pt x="29660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8" y="71924"/>
                </a:lnTo>
                <a:lnTo>
                  <a:pt x="43259" y="75137"/>
                </a:lnTo>
                <a:lnTo>
                  <a:pt x="44865" y="77020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10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4"/>
                </a:lnTo>
                <a:lnTo>
                  <a:pt x="10219" y="5982"/>
                </a:lnTo>
                <a:lnTo>
                  <a:pt x="5345" y="9970"/>
                </a:lnTo>
                <a:lnTo>
                  <a:pt x="2907" y="14345"/>
                </a:lnTo>
                <a:lnTo>
                  <a:pt x="2907" y="21602"/>
                </a:lnTo>
                <a:lnTo>
                  <a:pt x="3558" y="23568"/>
                </a:lnTo>
                <a:close/>
              </a:path>
              <a:path w="69125" h="79928">
                <a:moveTo>
                  <a:pt x="13958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2"/>
                </a:lnTo>
                <a:lnTo>
                  <a:pt x="830" y="53396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326969" y="3694674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2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1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3" y="72339"/>
                </a:lnTo>
                <a:lnTo>
                  <a:pt x="72864" y="70954"/>
                </a:lnTo>
                <a:lnTo>
                  <a:pt x="72089" y="69237"/>
                </a:lnTo>
                <a:lnTo>
                  <a:pt x="71701" y="65970"/>
                </a:lnTo>
                <a:lnTo>
                  <a:pt x="71701" y="21796"/>
                </a:lnTo>
                <a:lnTo>
                  <a:pt x="71092" y="16700"/>
                </a:lnTo>
                <a:lnTo>
                  <a:pt x="69873" y="13376"/>
                </a:lnTo>
                <a:lnTo>
                  <a:pt x="68101" y="8613"/>
                </a:lnTo>
                <a:lnTo>
                  <a:pt x="65719" y="5193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08693" y="3694673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5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1" y="48272"/>
                </a:lnTo>
                <a:lnTo>
                  <a:pt x="58851" y="54974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1" y="65858"/>
                </a:lnTo>
                <a:lnTo>
                  <a:pt x="43646" y="67714"/>
                </a:lnTo>
                <a:lnTo>
                  <a:pt x="30630" y="67714"/>
                </a:lnTo>
                <a:lnTo>
                  <a:pt x="24606" y="64239"/>
                </a:lnTo>
                <a:lnTo>
                  <a:pt x="20147" y="57287"/>
                </a:lnTo>
                <a:lnTo>
                  <a:pt x="15689" y="50335"/>
                </a:lnTo>
                <a:lnTo>
                  <a:pt x="13459" y="42318"/>
                </a:lnTo>
                <a:lnTo>
                  <a:pt x="13459" y="24316"/>
                </a:lnTo>
                <a:lnTo>
                  <a:pt x="15702" y="17143"/>
                </a:lnTo>
                <a:lnTo>
                  <a:pt x="20189" y="11714"/>
                </a:lnTo>
                <a:lnTo>
                  <a:pt x="23568" y="7616"/>
                </a:lnTo>
                <a:lnTo>
                  <a:pt x="28027" y="5567"/>
                </a:lnTo>
                <a:lnTo>
                  <a:pt x="37000" y="5567"/>
                </a:lnTo>
                <a:lnTo>
                  <a:pt x="39686" y="6397"/>
                </a:lnTo>
                <a:lnTo>
                  <a:pt x="41625" y="8059"/>
                </a:lnTo>
                <a:lnTo>
                  <a:pt x="43563" y="9776"/>
                </a:lnTo>
                <a:lnTo>
                  <a:pt x="44685" y="12269"/>
                </a:lnTo>
                <a:lnTo>
                  <a:pt x="44990" y="15537"/>
                </a:lnTo>
                <a:lnTo>
                  <a:pt x="45294" y="18804"/>
                </a:lnTo>
                <a:lnTo>
                  <a:pt x="45917" y="21020"/>
                </a:lnTo>
                <a:lnTo>
                  <a:pt x="46859" y="22183"/>
                </a:lnTo>
                <a:lnTo>
                  <a:pt x="48521" y="24288"/>
                </a:lnTo>
                <a:lnTo>
                  <a:pt x="50985" y="25341"/>
                </a:lnTo>
                <a:lnTo>
                  <a:pt x="56690" y="25341"/>
                </a:lnTo>
                <a:lnTo>
                  <a:pt x="58588" y="24690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1" y="9901"/>
                </a:lnTo>
                <a:lnTo>
                  <a:pt x="54752" y="5940"/>
                </a:lnTo>
                <a:lnTo>
                  <a:pt x="49933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6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09" y="46779"/>
                </a:lnTo>
                <a:lnTo>
                  <a:pt x="3351" y="59572"/>
                </a:lnTo>
                <a:lnTo>
                  <a:pt x="9637" y="69791"/>
                </a:lnTo>
                <a:lnTo>
                  <a:pt x="16062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79458" y="3694600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1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8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641106" y="3659558"/>
            <a:ext cx="75379" cy="104247"/>
          </a:xfrm>
          <a:custGeom>
            <a:avLst/>
            <a:gdLst/>
            <a:ahLst/>
            <a:cxnLst/>
            <a:rect l="l" t="t" r="r" b="b"/>
            <a:pathLst>
              <a:path w="82917" h="118147">
                <a:moveTo>
                  <a:pt x="82917" y="118147"/>
                </a:moveTo>
                <a:lnTo>
                  <a:pt x="82917" y="115156"/>
                </a:lnTo>
                <a:lnTo>
                  <a:pt x="79373" y="115156"/>
                </a:lnTo>
                <a:lnTo>
                  <a:pt x="76935" y="114768"/>
                </a:lnTo>
                <a:lnTo>
                  <a:pt x="74277" y="113217"/>
                </a:lnTo>
                <a:lnTo>
                  <a:pt x="72781" y="110835"/>
                </a:lnTo>
                <a:lnTo>
                  <a:pt x="72006" y="109063"/>
                </a:lnTo>
                <a:lnTo>
                  <a:pt x="71618" y="105767"/>
                </a:lnTo>
                <a:lnTo>
                  <a:pt x="71618" y="64612"/>
                </a:lnTo>
                <a:lnTo>
                  <a:pt x="71092" y="58132"/>
                </a:lnTo>
                <a:lnTo>
                  <a:pt x="70039" y="54587"/>
                </a:lnTo>
                <a:lnTo>
                  <a:pt x="68544" y="49491"/>
                </a:lnTo>
                <a:lnTo>
                  <a:pt x="66245" y="45752"/>
                </a:lnTo>
                <a:lnTo>
                  <a:pt x="63143" y="43370"/>
                </a:lnTo>
                <a:lnTo>
                  <a:pt x="60042" y="40988"/>
                </a:lnTo>
                <a:lnTo>
                  <a:pt x="56331" y="39797"/>
                </a:lnTo>
                <a:lnTo>
                  <a:pt x="48410" y="39797"/>
                </a:lnTo>
                <a:lnTo>
                  <a:pt x="44810" y="40753"/>
                </a:lnTo>
                <a:lnTo>
                  <a:pt x="41209" y="42664"/>
                </a:lnTo>
                <a:lnTo>
                  <a:pt x="37609" y="44575"/>
                </a:lnTo>
                <a:lnTo>
                  <a:pt x="32735" y="48909"/>
                </a:lnTo>
                <a:lnTo>
                  <a:pt x="26586" y="55667"/>
                </a:lnTo>
                <a:lnTo>
                  <a:pt x="26586" y="0"/>
                </a:lnTo>
                <a:lnTo>
                  <a:pt x="22764" y="0"/>
                </a:lnTo>
                <a:lnTo>
                  <a:pt x="0" y="9305"/>
                </a:lnTo>
                <a:lnTo>
                  <a:pt x="1163" y="12213"/>
                </a:lnTo>
                <a:lnTo>
                  <a:pt x="3766" y="11327"/>
                </a:lnTo>
                <a:lnTo>
                  <a:pt x="5649" y="10884"/>
                </a:lnTo>
                <a:lnTo>
                  <a:pt x="8253" y="10884"/>
                </a:lnTo>
                <a:lnTo>
                  <a:pt x="10260" y="11964"/>
                </a:lnTo>
                <a:lnTo>
                  <a:pt x="11756" y="14041"/>
                </a:lnTo>
                <a:lnTo>
                  <a:pt x="12171" y="16035"/>
                </a:lnTo>
                <a:lnTo>
                  <a:pt x="12587" y="18029"/>
                </a:lnTo>
                <a:lnTo>
                  <a:pt x="12794" y="23374"/>
                </a:lnTo>
                <a:lnTo>
                  <a:pt x="12794" y="105712"/>
                </a:lnTo>
                <a:lnTo>
                  <a:pt x="11797" y="110420"/>
                </a:lnTo>
                <a:lnTo>
                  <a:pt x="9139" y="113577"/>
                </a:lnTo>
                <a:lnTo>
                  <a:pt x="4541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883" y="118147"/>
                </a:lnTo>
                <a:lnTo>
                  <a:pt x="38883" y="115156"/>
                </a:lnTo>
                <a:lnTo>
                  <a:pt x="35006" y="115156"/>
                </a:lnTo>
                <a:lnTo>
                  <a:pt x="32278" y="114726"/>
                </a:lnTo>
                <a:lnTo>
                  <a:pt x="30699" y="113868"/>
                </a:lnTo>
                <a:lnTo>
                  <a:pt x="29120" y="113009"/>
                </a:lnTo>
                <a:lnTo>
                  <a:pt x="28040" y="111943"/>
                </a:lnTo>
                <a:lnTo>
                  <a:pt x="26877" y="109395"/>
                </a:lnTo>
                <a:lnTo>
                  <a:pt x="26586" y="106155"/>
                </a:lnTo>
                <a:lnTo>
                  <a:pt x="26586" y="60735"/>
                </a:lnTo>
                <a:lnTo>
                  <a:pt x="30685" y="56359"/>
                </a:lnTo>
                <a:lnTo>
                  <a:pt x="34202" y="53451"/>
                </a:lnTo>
                <a:lnTo>
                  <a:pt x="37138" y="52011"/>
                </a:lnTo>
                <a:lnTo>
                  <a:pt x="40074" y="50571"/>
                </a:lnTo>
                <a:lnTo>
                  <a:pt x="42899" y="49851"/>
                </a:lnTo>
                <a:lnTo>
                  <a:pt x="48271" y="49851"/>
                </a:lnTo>
                <a:lnTo>
                  <a:pt x="50542" y="50502"/>
                </a:lnTo>
                <a:lnTo>
                  <a:pt x="52426" y="51803"/>
                </a:lnTo>
                <a:lnTo>
                  <a:pt x="54309" y="53105"/>
                </a:lnTo>
                <a:lnTo>
                  <a:pt x="55680" y="55058"/>
                </a:lnTo>
                <a:lnTo>
                  <a:pt x="56538" y="57661"/>
                </a:lnTo>
                <a:lnTo>
                  <a:pt x="57397" y="60264"/>
                </a:lnTo>
                <a:lnTo>
                  <a:pt x="57826" y="65720"/>
                </a:lnTo>
                <a:lnTo>
                  <a:pt x="57826" y="105269"/>
                </a:lnTo>
                <a:lnTo>
                  <a:pt x="57743" y="107872"/>
                </a:lnTo>
                <a:lnTo>
                  <a:pt x="57023" y="110863"/>
                </a:lnTo>
                <a:lnTo>
                  <a:pt x="56054" y="112456"/>
                </a:lnTo>
                <a:lnTo>
                  <a:pt x="53284" y="114616"/>
                </a:lnTo>
                <a:lnTo>
                  <a:pt x="50819" y="115156"/>
                </a:lnTo>
                <a:lnTo>
                  <a:pt x="45530" y="115156"/>
                </a:lnTo>
                <a:lnTo>
                  <a:pt x="45530" y="118147"/>
                </a:lnTo>
                <a:lnTo>
                  <a:pt x="82917" y="1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89083" y="3694673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3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70"/>
                </a:lnTo>
                <a:lnTo>
                  <a:pt x="38287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2"/>
                </a:lnTo>
                <a:lnTo>
                  <a:pt x="4625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3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70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1"/>
                </a:lnTo>
                <a:lnTo>
                  <a:pt x="29716" y="637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725552" y="3694600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8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795864" y="3674586"/>
            <a:ext cx="105432" cy="91271"/>
          </a:xfrm>
          <a:custGeom>
            <a:avLst/>
            <a:gdLst/>
            <a:ahLst/>
            <a:cxnLst/>
            <a:rect l="l" t="t" r="r" b="b"/>
            <a:pathLst>
              <a:path w="115975" h="103441">
                <a:moveTo>
                  <a:pt x="105257" y="92723"/>
                </a:moveTo>
                <a:lnTo>
                  <a:pt x="101214" y="92723"/>
                </a:lnTo>
                <a:lnTo>
                  <a:pt x="99400" y="91864"/>
                </a:lnTo>
                <a:lnTo>
                  <a:pt x="97987" y="90147"/>
                </a:lnTo>
                <a:lnTo>
                  <a:pt x="96575" y="88430"/>
                </a:lnTo>
                <a:lnTo>
                  <a:pt x="95868" y="85107"/>
                </a:lnTo>
                <a:lnTo>
                  <a:pt x="95868" y="30824"/>
                </a:lnTo>
                <a:lnTo>
                  <a:pt x="113648" y="30824"/>
                </a:lnTo>
                <a:lnTo>
                  <a:pt x="113648" y="25008"/>
                </a:lnTo>
                <a:lnTo>
                  <a:pt x="95868" y="25008"/>
                </a:lnTo>
                <a:lnTo>
                  <a:pt x="95868" y="0"/>
                </a:lnTo>
                <a:lnTo>
                  <a:pt x="93293" y="0"/>
                </a:lnTo>
                <a:lnTo>
                  <a:pt x="91022" y="5594"/>
                </a:lnTo>
                <a:lnTo>
                  <a:pt x="89249" y="9444"/>
                </a:lnTo>
                <a:lnTo>
                  <a:pt x="87975" y="11548"/>
                </a:lnTo>
                <a:lnTo>
                  <a:pt x="85483" y="15537"/>
                </a:lnTo>
                <a:lnTo>
                  <a:pt x="82644" y="18984"/>
                </a:lnTo>
                <a:lnTo>
                  <a:pt x="79459" y="21893"/>
                </a:lnTo>
                <a:lnTo>
                  <a:pt x="76274" y="24801"/>
                </a:lnTo>
                <a:lnTo>
                  <a:pt x="73159" y="26864"/>
                </a:lnTo>
                <a:lnTo>
                  <a:pt x="70112" y="28082"/>
                </a:lnTo>
                <a:lnTo>
                  <a:pt x="70112" y="30824"/>
                </a:lnTo>
                <a:lnTo>
                  <a:pt x="82160" y="30824"/>
                </a:lnTo>
                <a:lnTo>
                  <a:pt x="82160" y="87488"/>
                </a:lnTo>
                <a:lnTo>
                  <a:pt x="82741" y="91546"/>
                </a:lnTo>
                <a:lnTo>
                  <a:pt x="83904" y="94177"/>
                </a:lnTo>
                <a:lnTo>
                  <a:pt x="85068" y="96808"/>
                </a:lnTo>
                <a:lnTo>
                  <a:pt x="86868" y="98830"/>
                </a:lnTo>
                <a:lnTo>
                  <a:pt x="89305" y="100242"/>
                </a:lnTo>
                <a:lnTo>
                  <a:pt x="91742" y="101655"/>
                </a:lnTo>
                <a:lnTo>
                  <a:pt x="94234" y="102361"/>
                </a:lnTo>
                <a:lnTo>
                  <a:pt x="100549" y="102361"/>
                </a:lnTo>
                <a:lnTo>
                  <a:pt x="104205" y="100990"/>
                </a:lnTo>
                <a:lnTo>
                  <a:pt x="107750" y="98248"/>
                </a:lnTo>
                <a:lnTo>
                  <a:pt x="111294" y="95506"/>
                </a:lnTo>
                <a:lnTo>
                  <a:pt x="114036" y="91421"/>
                </a:lnTo>
                <a:lnTo>
                  <a:pt x="115975" y="85993"/>
                </a:lnTo>
                <a:lnTo>
                  <a:pt x="112735" y="85993"/>
                </a:lnTo>
                <a:lnTo>
                  <a:pt x="111793" y="88209"/>
                </a:lnTo>
                <a:lnTo>
                  <a:pt x="110463" y="89884"/>
                </a:lnTo>
                <a:lnTo>
                  <a:pt x="108746" y="91019"/>
                </a:lnTo>
                <a:lnTo>
                  <a:pt x="107029" y="92155"/>
                </a:lnTo>
                <a:lnTo>
                  <a:pt x="105257" y="92723"/>
                </a:lnTo>
                <a:close/>
              </a:path>
              <a:path w="115975" h="103441">
                <a:moveTo>
                  <a:pt x="14525" y="37513"/>
                </a:moveTo>
                <a:lnTo>
                  <a:pt x="18153" y="33940"/>
                </a:lnTo>
                <a:lnTo>
                  <a:pt x="21781" y="30367"/>
                </a:lnTo>
                <a:lnTo>
                  <a:pt x="25894" y="28581"/>
                </a:lnTo>
                <a:lnTo>
                  <a:pt x="32959" y="22740"/>
                </a:lnTo>
                <a:lnTo>
                  <a:pt x="20388" y="25828"/>
                </a:lnTo>
                <a:lnTo>
                  <a:pt x="14525" y="37513"/>
                </a:lnTo>
                <a:close/>
              </a:path>
              <a:path w="115975" h="103441">
                <a:moveTo>
                  <a:pt x="32070" y="89898"/>
                </a:moveTo>
                <a:lnTo>
                  <a:pt x="25562" y="86685"/>
                </a:lnTo>
                <a:lnTo>
                  <a:pt x="20023" y="80260"/>
                </a:lnTo>
                <a:lnTo>
                  <a:pt x="18619" y="78499"/>
                </a:lnTo>
                <a:lnTo>
                  <a:pt x="13465" y="67605"/>
                </a:lnTo>
                <a:lnTo>
                  <a:pt x="11797" y="53673"/>
                </a:lnTo>
                <a:lnTo>
                  <a:pt x="64390" y="53673"/>
                </a:lnTo>
                <a:lnTo>
                  <a:pt x="64390" y="44256"/>
                </a:lnTo>
                <a:lnTo>
                  <a:pt x="61648" y="36737"/>
                </a:lnTo>
                <a:lnTo>
                  <a:pt x="56164" y="31115"/>
                </a:lnTo>
                <a:lnTo>
                  <a:pt x="50681" y="25493"/>
                </a:lnTo>
                <a:lnTo>
                  <a:pt x="43674" y="22682"/>
                </a:lnTo>
                <a:lnTo>
                  <a:pt x="32959" y="22740"/>
                </a:lnTo>
                <a:lnTo>
                  <a:pt x="25894" y="28581"/>
                </a:lnTo>
                <a:lnTo>
                  <a:pt x="33482" y="28581"/>
                </a:lnTo>
                <a:lnTo>
                  <a:pt x="36349" y="29467"/>
                </a:lnTo>
                <a:lnTo>
                  <a:pt x="39091" y="31240"/>
                </a:lnTo>
                <a:lnTo>
                  <a:pt x="41832" y="33012"/>
                </a:lnTo>
                <a:lnTo>
                  <a:pt x="43896" y="35449"/>
                </a:lnTo>
                <a:lnTo>
                  <a:pt x="45280" y="38551"/>
                </a:lnTo>
                <a:lnTo>
                  <a:pt x="46167" y="40545"/>
                </a:lnTo>
                <a:lnTo>
                  <a:pt x="46748" y="43979"/>
                </a:lnTo>
                <a:lnTo>
                  <a:pt x="47025" y="48854"/>
                </a:lnTo>
                <a:lnTo>
                  <a:pt x="11797" y="48854"/>
                </a:lnTo>
                <a:lnTo>
                  <a:pt x="12407" y="42484"/>
                </a:lnTo>
                <a:lnTo>
                  <a:pt x="14525" y="37513"/>
                </a:lnTo>
                <a:lnTo>
                  <a:pt x="20388" y="25828"/>
                </a:lnTo>
                <a:lnTo>
                  <a:pt x="10011" y="33608"/>
                </a:lnTo>
                <a:lnTo>
                  <a:pt x="6286" y="38515"/>
                </a:lnTo>
                <a:lnTo>
                  <a:pt x="1571" y="49937"/>
                </a:lnTo>
                <a:lnTo>
                  <a:pt x="0" y="64058"/>
                </a:lnTo>
                <a:lnTo>
                  <a:pt x="257" y="69717"/>
                </a:lnTo>
                <a:lnTo>
                  <a:pt x="3297" y="82531"/>
                </a:lnTo>
                <a:lnTo>
                  <a:pt x="9762" y="92765"/>
                </a:lnTo>
                <a:lnTo>
                  <a:pt x="20686" y="100851"/>
                </a:lnTo>
                <a:lnTo>
                  <a:pt x="33233" y="103441"/>
                </a:lnTo>
                <a:lnTo>
                  <a:pt x="41652" y="103441"/>
                </a:lnTo>
                <a:lnTo>
                  <a:pt x="48659" y="100325"/>
                </a:lnTo>
                <a:lnTo>
                  <a:pt x="54253" y="94094"/>
                </a:lnTo>
                <a:lnTo>
                  <a:pt x="59848" y="87862"/>
                </a:lnTo>
                <a:lnTo>
                  <a:pt x="63226" y="80952"/>
                </a:lnTo>
                <a:lnTo>
                  <a:pt x="64390" y="73364"/>
                </a:lnTo>
                <a:lnTo>
                  <a:pt x="61814" y="71702"/>
                </a:lnTo>
                <a:lnTo>
                  <a:pt x="59322" y="78349"/>
                </a:lnTo>
                <a:lnTo>
                  <a:pt x="56234" y="83043"/>
                </a:lnTo>
                <a:lnTo>
                  <a:pt x="52550" y="85785"/>
                </a:lnTo>
                <a:lnTo>
                  <a:pt x="48867" y="88527"/>
                </a:lnTo>
                <a:lnTo>
                  <a:pt x="44533" y="89898"/>
                </a:lnTo>
                <a:lnTo>
                  <a:pt x="32070" y="89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946468" y="3659557"/>
            <a:ext cx="41693" cy="136357"/>
          </a:xfrm>
          <a:custGeom>
            <a:avLst/>
            <a:gdLst/>
            <a:ahLst/>
            <a:cxnLst/>
            <a:rect l="l" t="t" r="r" b="b"/>
            <a:pathLst>
              <a:path w="45862" h="154538">
                <a:moveTo>
                  <a:pt x="20510" y="19339"/>
                </a:moveTo>
                <a:lnTo>
                  <a:pt x="12711" y="30367"/>
                </a:lnTo>
                <a:lnTo>
                  <a:pt x="7788" y="39804"/>
                </a:lnTo>
                <a:lnTo>
                  <a:pt x="3461" y="51703"/>
                </a:lnTo>
                <a:lnTo>
                  <a:pt x="865" y="64219"/>
                </a:lnTo>
                <a:lnTo>
                  <a:pt x="0" y="77352"/>
                </a:lnTo>
                <a:lnTo>
                  <a:pt x="457" y="86627"/>
                </a:lnTo>
                <a:lnTo>
                  <a:pt x="2595" y="99148"/>
                </a:lnTo>
                <a:lnTo>
                  <a:pt x="6480" y="111334"/>
                </a:lnTo>
                <a:lnTo>
                  <a:pt x="10067" y="119255"/>
                </a:lnTo>
                <a:lnTo>
                  <a:pt x="16725" y="130109"/>
                </a:lnTo>
                <a:lnTo>
                  <a:pt x="24925" y="139749"/>
                </a:lnTo>
                <a:lnTo>
                  <a:pt x="34450" y="147751"/>
                </a:lnTo>
                <a:lnTo>
                  <a:pt x="45862" y="154538"/>
                </a:lnTo>
                <a:lnTo>
                  <a:pt x="45862" y="151464"/>
                </a:lnTo>
                <a:lnTo>
                  <a:pt x="40268" y="147587"/>
                </a:lnTo>
                <a:lnTo>
                  <a:pt x="35739" y="143515"/>
                </a:lnTo>
                <a:lnTo>
                  <a:pt x="32278" y="139250"/>
                </a:lnTo>
                <a:lnTo>
                  <a:pt x="28816" y="134985"/>
                </a:lnTo>
                <a:lnTo>
                  <a:pt x="26060" y="130540"/>
                </a:lnTo>
                <a:lnTo>
                  <a:pt x="24011" y="125915"/>
                </a:lnTo>
                <a:lnTo>
                  <a:pt x="21961" y="121290"/>
                </a:lnTo>
                <a:lnTo>
                  <a:pt x="20217" y="115156"/>
                </a:lnTo>
                <a:lnTo>
                  <a:pt x="18777" y="107512"/>
                </a:lnTo>
                <a:lnTo>
                  <a:pt x="17716" y="101051"/>
                </a:lnTo>
                <a:lnTo>
                  <a:pt x="16455" y="88618"/>
                </a:lnTo>
                <a:lnTo>
                  <a:pt x="16035" y="75192"/>
                </a:lnTo>
                <a:lnTo>
                  <a:pt x="16159" y="68842"/>
                </a:lnTo>
                <a:lnTo>
                  <a:pt x="17193" y="56099"/>
                </a:lnTo>
                <a:lnTo>
                  <a:pt x="19275" y="43785"/>
                </a:lnTo>
                <a:lnTo>
                  <a:pt x="23588" y="29451"/>
                </a:lnTo>
                <a:lnTo>
                  <a:pt x="29079" y="18943"/>
                </a:lnTo>
                <a:lnTo>
                  <a:pt x="33455" y="12407"/>
                </a:lnTo>
                <a:lnTo>
                  <a:pt x="39049" y="7256"/>
                </a:lnTo>
                <a:lnTo>
                  <a:pt x="45862" y="3489"/>
                </a:lnTo>
                <a:lnTo>
                  <a:pt x="45862" y="0"/>
                </a:lnTo>
                <a:lnTo>
                  <a:pt x="39807" y="3069"/>
                </a:lnTo>
                <a:lnTo>
                  <a:pt x="29542" y="10239"/>
                </a:lnTo>
                <a:lnTo>
                  <a:pt x="20510" y="19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989647" y="3664397"/>
            <a:ext cx="111559" cy="101021"/>
          </a:xfrm>
          <a:custGeom>
            <a:avLst/>
            <a:gdLst/>
            <a:ahLst/>
            <a:cxnLst/>
            <a:rect l="l" t="t" r="r" b="b"/>
            <a:pathLst>
              <a:path w="122715" h="114491">
                <a:moveTo>
                  <a:pt x="45446" y="112663"/>
                </a:moveTo>
                <a:lnTo>
                  <a:pt x="45446" y="109589"/>
                </a:lnTo>
                <a:lnTo>
                  <a:pt x="37083" y="109589"/>
                </a:lnTo>
                <a:lnTo>
                  <a:pt x="33843" y="108426"/>
                </a:lnTo>
                <a:lnTo>
                  <a:pt x="31738" y="106099"/>
                </a:lnTo>
                <a:lnTo>
                  <a:pt x="30242" y="104382"/>
                </a:lnTo>
                <a:lnTo>
                  <a:pt x="29494" y="100062"/>
                </a:lnTo>
                <a:lnTo>
                  <a:pt x="29494" y="23762"/>
                </a:lnTo>
                <a:lnTo>
                  <a:pt x="103771" y="114491"/>
                </a:lnTo>
                <a:lnTo>
                  <a:pt x="106763" y="114491"/>
                </a:lnTo>
                <a:lnTo>
                  <a:pt x="106763" y="13210"/>
                </a:lnTo>
                <a:lnTo>
                  <a:pt x="107372" y="9167"/>
                </a:lnTo>
                <a:lnTo>
                  <a:pt x="108590" y="7394"/>
                </a:lnTo>
                <a:lnTo>
                  <a:pt x="110584" y="4514"/>
                </a:lnTo>
                <a:lnTo>
                  <a:pt x="113963" y="3074"/>
                </a:lnTo>
                <a:lnTo>
                  <a:pt x="122715" y="3074"/>
                </a:lnTo>
                <a:lnTo>
                  <a:pt x="122715" y="0"/>
                </a:lnTo>
                <a:lnTo>
                  <a:pt x="83499" y="0"/>
                </a:lnTo>
                <a:lnTo>
                  <a:pt x="83499" y="3074"/>
                </a:lnTo>
                <a:lnTo>
                  <a:pt x="91835" y="3074"/>
                </a:lnTo>
                <a:lnTo>
                  <a:pt x="95075" y="4237"/>
                </a:lnTo>
                <a:lnTo>
                  <a:pt x="97125" y="6563"/>
                </a:lnTo>
                <a:lnTo>
                  <a:pt x="98676" y="8280"/>
                </a:lnTo>
                <a:lnTo>
                  <a:pt x="99451" y="12601"/>
                </a:lnTo>
                <a:lnTo>
                  <a:pt x="99451" y="84497"/>
                </a:lnTo>
                <a:lnTo>
                  <a:pt x="30575" y="0"/>
                </a:lnTo>
                <a:lnTo>
                  <a:pt x="0" y="0"/>
                </a:lnTo>
                <a:lnTo>
                  <a:pt x="0" y="3074"/>
                </a:lnTo>
                <a:lnTo>
                  <a:pt x="3268" y="3074"/>
                </a:lnTo>
                <a:lnTo>
                  <a:pt x="5705" y="3323"/>
                </a:lnTo>
                <a:lnTo>
                  <a:pt x="7311" y="3821"/>
                </a:lnTo>
                <a:lnTo>
                  <a:pt x="10579" y="4874"/>
                </a:lnTo>
                <a:lnTo>
                  <a:pt x="13058" y="6009"/>
                </a:lnTo>
                <a:lnTo>
                  <a:pt x="14747" y="7228"/>
                </a:lnTo>
                <a:lnTo>
                  <a:pt x="16436" y="8446"/>
                </a:lnTo>
                <a:lnTo>
                  <a:pt x="18915" y="10967"/>
                </a:lnTo>
                <a:lnTo>
                  <a:pt x="22183" y="14789"/>
                </a:lnTo>
                <a:lnTo>
                  <a:pt x="22183" y="99452"/>
                </a:lnTo>
                <a:lnTo>
                  <a:pt x="21574" y="103496"/>
                </a:lnTo>
                <a:lnTo>
                  <a:pt x="20355" y="105269"/>
                </a:lnTo>
                <a:lnTo>
                  <a:pt x="18361" y="108149"/>
                </a:lnTo>
                <a:lnTo>
                  <a:pt x="14955" y="109589"/>
                </a:lnTo>
                <a:lnTo>
                  <a:pt x="6231" y="109589"/>
                </a:lnTo>
                <a:lnTo>
                  <a:pt x="6231" y="112663"/>
                </a:lnTo>
                <a:lnTo>
                  <a:pt x="45446" y="112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111742" y="3674586"/>
            <a:ext cx="115335" cy="91271"/>
          </a:xfrm>
          <a:custGeom>
            <a:avLst/>
            <a:gdLst/>
            <a:ahLst/>
            <a:cxnLst/>
            <a:rect l="l" t="t" r="r" b="b"/>
            <a:pathLst>
              <a:path w="126869" h="103441">
                <a:moveTo>
                  <a:pt x="26462" y="93526"/>
                </a:moveTo>
                <a:lnTo>
                  <a:pt x="22058" y="85494"/>
                </a:lnTo>
                <a:lnTo>
                  <a:pt x="22825" y="101076"/>
                </a:lnTo>
                <a:lnTo>
                  <a:pt x="35892" y="103441"/>
                </a:lnTo>
                <a:lnTo>
                  <a:pt x="26462" y="93526"/>
                </a:lnTo>
                <a:close/>
              </a:path>
              <a:path w="126869" h="103441">
                <a:moveTo>
                  <a:pt x="0" y="56830"/>
                </a:moveTo>
                <a:lnTo>
                  <a:pt x="41" y="65795"/>
                </a:lnTo>
                <a:lnTo>
                  <a:pt x="2447" y="78375"/>
                </a:lnTo>
                <a:lnTo>
                  <a:pt x="8557" y="89732"/>
                </a:lnTo>
                <a:lnTo>
                  <a:pt x="12194" y="93983"/>
                </a:lnTo>
                <a:lnTo>
                  <a:pt x="22825" y="101076"/>
                </a:lnTo>
                <a:lnTo>
                  <a:pt x="22058" y="85494"/>
                </a:lnTo>
                <a:lnTo>
                  <a:pt x="20378" y="82120"/>
                </a:lnTo>
                <a:lnTo>
                  <a:pt x="16684" y="70327"/>
                </a:lnTo>
                <a:lnTo>
                  <a:pt x="15453" y="56830"/>
                </a:lnTo>
                <a:lnTo>
                  <a:pt x="15453" y="49962"/>
                </a:lnTo>
                <a:lnTo>
                  <a:pt x="16367" y="44339"/>
                </a:lnTo>
                <a:lnTo>
                  <a:pt x="18195" y="39964"/>
                </a:lnTo>
                <a:lnTo>
                  <a:pt x="20023" y="35588"/>
                </a:lnTo>
                <a:lnTo>
                  <a:pt x="22419" y="32528"/>
                </a:lnTo>
                <a:lnTo>
                  <a:pt x="25382" y="30783"/>
                </a:lnTo>
                <a:lnTo>
                  <a:pt x="28345" y="29038"/>
                </a:lnTo>
                <a:lnTo>
                  <a:pt x="31295" y="28165"/>
                </a:lnTo>
                <a:lnTo>
                  <a:pt x="40323" y="28165"/>
                </a:lnTo>
                <a:lnTo>
                  <a:pt x="45336" y="30824"/>
                </a:lnTo>
                <a:lnTo>
                  <a:pt x="49268" y="36142"/>
                </a:lnTo>
                <a:lnTo>
                  <a:pt x="52848" y="42006"/>
                </a:lnTo>
                <a:lnTo>
                  <a:pt x="56706" y="53752"/>
                </a:lnTo>
                <a:lnTo>
                  <a:pt x="57992" y="68046"/>
                </a:lnTo>
                <a:lnTo>
                  <a:pt x="57992" y="78847"/>
                </a:lnTo>
                <a:lnTo>
                  <a:pt x="56247" y="86464"/>
                </a:lnTo>
                <a:lnTo>
                  <a:pt x="52758" y="90895"/>
                </a:lnTo>
                <a:lnTo>
                  <a:pt x="49268" y="95326"/>
                </a:lnTo>
                <a:lnTo>
                  <a:pt x="44837" y="97542"/>
                </a:lnTo>
                <a:lnTo>
                  <a:pt x="32264" y="97542"/>
                </a:lnTo>
                <a:lnTo>
                  <a:pt x="26462" y="93526"/>
                </a:lnTo>
                <a:lnTo>
                  <a:pt x="35892" y="103441"/>
                </a:lnTo>
                <a:lnTo>
                  <a:pt x="42926" y="103441"/>
                </a:lnTo>
                <a:lnTo>
                  <a:pt x="49310" y="101668"/>
                </a:lnTo>
                <a:lnTo>
                  <a:pt x="55043" y="98124"/>
                </a:lnTo>
                <a:lnTo>
                  <a:pt x="60776" y="94578"/>
                </a:lnTo>
                <a:lnTo>
                  <a:pt x="65276" y="89316"/>
                </a:lnTo>
                <a:lnTo>
                  <a:pt x="68544" y="82337"/>
                </a:lnTo>
                <a:lnTo>
                  <a:pt x="71812" y="75358"/>
                </a:lnTo>
                <a:lnTo>
                  <a:pt x="73446" y="68462"/>
                </a:lnTo>
                <a:lnTo>
                  <a:pt x="73405" y="59692"/>
                </a:lnTo>
                <a:lnTo>
                  <a:pt x="70912" y="47070"/>
                </a:lnTo>
                <a:lnTo>
                  <a:pt x="64556" y="35892"/>
                </a:lnTo>
                <a:lnTo>
                  <a:pt x="60739" y="31752"/>
                </a:lnTo>
                <a:lnTo>
                  <a:pt x="49939" y="25012"/>
                </a:lnTo>
                <a:lnTo>
                  <a:pt x="36806" y="22765"/>
                </a:lnTo>
                <a:lnTo>
                  <a:pt x="30491" y="22765"/>
                </a:lnTo>
                <a:lnTo>
                  <a:pt x="24509" y="24413"/>
                </a:lnTo>
                <a:lnTo>
                  <a:pt x="18860" y="27709"/>
                </a:lnTo>
                <a:lnTo>
                  <a:pt x="13210" y="31004"/>
                </a:lnTo>
                <a:lnTo>
                  <a:pt x="8654" y="36100"/>
                </a:lnTo>
                <a:lnTo>
                  <a:pt x="5192" y="42996"/>
                </a:lnTo>
                <a:lnTo>
                  <a:pt x="1730" y="49892"/>
                </a:lnTo>
                <a:lnTo>
                  <a:pt x="0" y="56830"/>
                </a:lnTo>
                <a:close/>
              </a:path>
              <a:path w="126869" h="103441">
                <a:moveTo>
                  <a:pt x="116151" y="92723"/>
                </a:moveTo>
                <a:lnTo>
                  <a:pt x="112108" y="92723"/>
                </a:lnTo>
                <a:lnTo>
                  <a:pt x="110294" y="91864"/>
                </a:lnTo>
                <a:lnTo>
                  <a:pt x="108881" y="90147"/>
                </a:lnTo>
                <a:lnTo>
                  <a:pt x="107469" y="88430"/>
                </a:lnTo>
                <a:lnTo>
                  <a:pt x="106763" y="85107"/>
                </a:lnTo>
                <a:lnTo>
                  <a:pt x="106763" y="30824"/>
                </a:lnTo>
                <a:lnTo>
                  <a:pt x="124543" y="30824"/>
                </a:lnTo>
                <a:lnTo>
                  <a:pt x="124543" y="25008"/>
                </a:lnTo>
                <a:lnTo>
                  <a:pt x="106763" y="25008"/>
                </a:lnTo>
                <a:lnTo>
                  <a:pt x="106763" y="0"/>
                </a:lnTo>
                <a:lnTo>
                  <a:pt x="104187" y="0"/>
                </a:lnTo>
                <a:lnTo>
                  <a:pt x="101916" y="5594"/>
                </a:lnTo>
                <a:lnTo>
                  <a:pt x="100143" y="9444"/>
                </a:lnTo>
                <a:lnTo>
                  <a:pt x="98869" y="11548"/>
                </a:lnTo>
                <a:lnTo>
                  <a:pt x="96377" y="15537"/>
                </a:lnTo>
                <a:lnTo>
                  <a:pt x="93538" y="18984"/>
                </a:lnTo>
                <a:lnTo>
                  <a:pt x="90353" y="21893"/>
                </a:lnTo>
                <a:lnTo>
                  <a:pt x="87169" y="24801"/>
                </a:lnTo>
                <a:lnTo>
                  <a:pt x="84053" y="26864"/>
                </a:lnTo>
                <a:lnTo>
                  <a:pt x="81007" y="28082"/>
                </a:lnTo>
                <a:lnTo>
                  <a:pt x="81007" y="30824"/>
                </a:lnTo>
                <a:lnTo>
                  <a:pt x="93054" y="30824"/>
                </a:lnTo>
                <a:lnTo>
                  <a:pt x="93054" y="87488"/>
                </a:lnTo>
                <a:lnTo>
                  <a:pt x="93635" y="91546"/>
                </a:lnTo>
                <a:lnTo>
                  <a:pt x="94798" y="94177"/>
                </a:lnTo>
                <a:lnTo>
                  <a:pt x="95962" y="96808"/>
                </a:lnTo>
                <a:lnTo>
                  <a:pt x="97762" y="98830"/>
                </a:lnTo>
                <a:lnTo>
                  <a:pt x="100199" y="100242"/>
                </a:lnTo>
                <a:lnTo>
                  <a:pt x="102636" y="101655"/>
                </a:lnTo>
                <a:lnTo>
                  <a:pt x="105129" y="102361"/>
                </a:lnTo>
                <a:lnTo>
                  <a:pt x="111443" y="102361"/>
                </a:lnTo>
                <a:lnTo>
                  <a:pt x="115099" y="100990"/>
                </a:lnTo>
                <a:lnTo>
                  <a:pt x="118643" y="98248"/>
                </a:lnTo>
                <a:lnTo>
                  <a:pt x="122188" y="95506"/>
                </a:lnTo>
                <a:lnTo>
                  <a:pt x="124930" y="91421"/>
                </a:lnTo>
                <a:lnTo>
                  <a:pt x="126869" y="85993"/>
                </a:lnTo>
                <a:lnTo>
                  <a:pt x="123629" y="85993"/>
                </a:lnTo>
                <a:lnTo>
                  <a:pt x="122687" y="88209"/>
                </a:lnTo>
                <a:lnTo>
                  <a:pt x="121358" y="89884"/>
                </a:lnTo>
                <a:lnTo>
                  <a:pt x="119640" y="91019"/>
                </a:lnTo>
                <a:lnTo>
                  <a:pt x="117923" y="92155"/>
                </a:lnTo>
                <a:lnTo>
                  <a:pt x="116151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273458" y="3694673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3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70"/>
                </a:lnTo>
                <a:lnTo>
                  <a:pt x="38287" y="57273"/>
                </a:lnTo>
                <a:lnTo>
                  <a:pt x="39630" y="60486"/>
                </a:lnTo>
                <a:lnTo>
                  <a:pt x="39630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2"/>
                </a:lnTo>
                <a:lnTo>
                  <a:pt x="4624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3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4" y="17891"/>
                </a:lnTo>
                <a:lnTo>
                  <a:pt x="9804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70"/>
                </a:lnTo>
                <a:lnTo>
                  <a:pt x="35352" y="9305"/>
                </a:lnTo>
                <a:lnTo>
                  <a:pt x="38648" y="12241"/>
                </a:lnTo>
                <a:lnTo>
                  <a:pt x="41348" y="17780"/>
                </a:lnTo>
                <a:lnTo>
                  <a:pt x="43453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3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1"/>
                </a:lnTo>
                <a:lnTo>
                  <a:pt x="29716" y="637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327824" y="3659558"/>
            <a:ext cx="75380" cy="104247"/>
          </a:xfrm>
          <a:custGeom>
            <a:avLst/>
            <a:gdLst/>
            <a:ahLst/>
            <a:cxnLst/>
            <a:rect l="l" t="t" r="r" b="b"/>
            <a:pathLst>
              <a:path w="82918" h="118147">
                <a:moveTo>
                  <a:pt x="82918" y="118147"/>
                </a:moveTo>
                <a:lnTo>
                  <a:pt x="82918" y="115156"/>
                </a:lnTo>
                <a:lnTo>
                  <a:pt x="79373" y="115156"/>
                </a:lnTo>
                <a:lnTo>
                  <a:pt x="76935" y="114768"/>
                </a:lnTo>
                <a:lnTo>
                  <a:pt x="74277" y="113217"/>
                </a:lnTo>
                <a:lnTo>
                  <a:pt x="72781" y="110835"/>
                </a:lnTo>
                <a:lnTo>
                  <a:pt x="72006" y="109063"/>
                </a:lnTo>
                <a:lnTo>
                  <a:pt x="71618" y="105767"/>
                </a:lnTo>
                <a:lnTo>
                  <a:pt x="71618" y="64612"/>
                </a:lnTo>
                <a:lnTo>
                  <a:pt x="71092" y="58132"/>
                </a:lnTo>
                <a:lnTo>
                  <a:pt x="70040" y="54587"/>
                </a:lnTo>
                <a:lnTo>
                  <a:pt x="68544" y="49491"/>
                </a:lnTo>
                <a:lnTo>
                  <a:pt x="66245" y="45752"/>
                </a:lnTo>
                <a:lnTo>
                  <a:pt x="63143" y="43370"/>
                </a:lnTo>
                <a:lnTo>
                  <a:pt x="60042" y="40988"/>
                </a:lnTo>
                <a:lnTo>
                  <a:pt x="56330" y="39797"/>
                </a:lnTo>
                <a:lnTo>
                  <a:pt x="48410" y="39797"/>
                </a:lnTo>
                <a:lnTo>
                  <a:pt x="44809" y="40753"/>
                </a:lnTo>
                <a:lnTo>
                  <a:pt x="41209" y="42664"/>
                </a:lnTo>
                <a:lnTo>
                  <a:pt x="37609" y="44575"/>
                </a:lnTo>
                <a:lnTo>
                  <a:pt x="32735" y="48909"/>
                </a:lnTo>
                <a:lnTo>
                  <a:pt x="26586" y="55667"/>
                </a:lnTo>
                <a:lnTo>
                  <a:pt x="26586" y="0"/>
                </a:lnTo>
                <a:lnTo>
                  <a:pt x="22765" y="0"/>
                </a:lnTo>
                <a:lnTo>
                  <a:pt x="0" y="9305"/>
                </a:lnTo>
                <a:lnTo>
                  <a:pt x="1163" y="12213"/>
                </a:lnTo>
                <a:lnTo>
                  <a:pt x="3766" y="11327"/>
                </a:lnTo>
                <a:lnTo>
                  <a:pt x="5649" y="10884"/>
                </a:lnTo>
                <a:lnTo>
                  <a:pt x="8253" y="10884"/>
                </a:lnTo>
                <a:lnTo>
                  <a:pt x="10260" y="11964"/>
                </a:lnTo>
                <a:lnTo>
                  <a:pt x="11756" y="14041"/>
                </a:lnTo>
                <a:lnTo>
                  <a:pt x="12171" y="16035"/>
                </a:lnTo>
                <a:lnTo>
                  <a:pt x="12587" y="18029"/>
                </a:lnTo>
                <a:lnTo>
                  <a:pt x="12795" y="23374"/>
                </a:lnTo>
                <a:lnTo>
                  <a:pt x="12795" y="105712"/>
                </a:lnTo>
                <a:lnTo>
                  <a:pt x="11798" y="110420"/>
                </a:lnTo>
                <a:lnTo>
                  <a:pt x="9139" y="113577"/>
                </a:lnTo>
                <a:lnTo>
                  <a:pt x="4542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883" y="118147"/>
                </a:lnTo>
                <a:lnTo>
                  <a:pt x="38883" y="115156"/>
                </a:lnTo>
                <a:lnTo>
                  <a:pt x="35006" y="115156"/>
                </a:lnTo>
                <a:lnTo>
                  <a:pt x="32278" y="114726"/>
                </a:lnTo>
                <a:lnTo>
                  <a:pt x="30699" y="113868"/>
                </a:lnTo>
                <a:lnTo>
                  <a:pt x="29121" y="113009"/>
                </a:lnTo>
                <a:lnTo>
                  <a:pt x="28041" y="111943"/>
                </a:lnTo>
                <a:lnTo>
                  <a:pt x="26877" y="109395"/>
                </a:lnTo>
                <a:lnTo>
                  <a:pt x="26586" y="106155"/>
                </a:lnTo>
                <a:lnTo>
                  <a:pt x="26586" y="60735"/>
                </a:lnTo>
                <a:lnTo>
                  <a:pt x="30685" y="56359"/>
                </a:lnTo>
                <a:lnTo>
                  <a:pt x="34203" y="53451"/>
                </a:lnTo>
                <a:lnTo>
                  <a:pt x="37138" y="52011"/>
                </a:lnTo>
                <a:lnTo>
                  <a:pt x="40074" y="50571"/>
                </a:lnTo>
                <a:lnTo>
                  <a:pt x="42899" y="49851"/>
                </a:lnTo>
                <a:lnTo>
                  <a:pt x="48271" y="49851"/>
                </a:lnTo>
                <a:lnTo>
                  <a:pt x="50542" y="50502"/>
                </a:lnTo>
                <a:lnTo>
                  <a:pt x="52426" y="51803"/>
                </a:lnTo>
                <a:lnTo>
                  <a:pt x="54309" y="53105"/>
                </a:lnTo>
                <a:lnTo>
                  <a:pt x="55680" y="55058"/>
                </a:lnTo>
                <a:lnTo>
                  <a:pt x="56538" y="57661"/>
                </a:lnTo>
                <a:lnTo>
                  <a:pt x="57397" y="60264"/>
                </a:lnTo>
                <a:lnTo>
                  <a:pt x="57826" y="65720"/>
                </a:lnTo>
                <a:lnTo>
                  <a:pt x="57826" y="105269"/>
                </a:lnTo>
                <a:lnTo>
                  <a:pt x="57743" y="107872"/>
                </a:lnTo>
                <a:lnTo>
                  <a:pt x="57023" y="110863"/>
                </a:lnTo>
                <a:lnTo>
                  <a:pt x="56053" y="112456"/>
                </a:lnTo>
                <a:lnTo>
                  <a:pt x="53284" y="114616"/>
                </a:lnTo>
                <a:lnTo>
                  <a:pt x="50819" y="115156"/>
                </a:lnTo>
                <a:lnTo>
                  <a:pt x="45530" y="115156"/>
                </a:lnTo>
                <a:lnTo>
                  <a:pt x="45530" y="118147"/>
                </a:lnTo>
                <a:lnTo>
                  <a:pt x="82918" y="1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411741" y="3694673"/>
            <a:ext cx="258952" cy="71184"/>
          </a:xfrm>
          <a:custGeom>
            <a:avLst/>
            <a:gdLst/>
            <a:ahLst/>
            <a:cxnLst/>
            <a:rect l="l" t="t" r="r" b="b"/>
            <a:pathLst>
              <a:path w="284847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3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6"/>
                </a:lnTo>
                <a:lnTo>
                  <a:pt x="49939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  <a:path w="284847" h="80675">
                <a:moveTo>
                  <a:pt x="190013" y="15121"/>
                </a:moveTo>
                <a:lnTo>
                  <a:pt x="192284" y="9305"/>
                </a:lnTo>
                <a:lnTo>
                  <a:pt x="195829" y="6037"/>
                </a:lnTo>
                <a:lnTo>
                  <a:pt x="200647" y="5317"/>
                </a:lnTo>
                <a:lnTo>
                  <a:pt x="200647" y="2243"/>
                </a:lnTo>
                <a:lnTo>
                  <a:pt x="176636" y="2243"/>
                </a:lnTo>
                <a:lnTo>
                  <a:pt x="176636" y="5317"/>
                </a:lnTo>
                <a:lnTo>
                  <a:pt x="179793" y="5428"/>
                </a:lnTo>
                <a:lnTo>
                  <a:pt x="181912" y="5899"/>
                </a:lnTo>
                <a:lnTo>
                  <a:pt x="184072" y="7560"/>
                </a:lnTo>
                <a:lnTo>
                  <a:pt x="184612" y="9554"/>
                </a:lnTo>
                <a:lnTo>
                  <a:pt x="184612" y="11327"/>
                </a:lnTo>
                <a:lnTo>
                  <a:pt x="184059" y="13709"/>
                </a:lnTo>
                <a:lnTo>
                  <a:pt x="182951" y="16700"/>
                </a:lnTo>
                <a:lnTo>
                  <a:pt x="166915" y="58824"/>
                </a:lnTo>
                <a:lnTo>
                  <a:pt x="149634" y="15121"/>
                </a:lnTo>
                <a:lnTo>
                  <a:pt x="149190" y="13958"/>
                </a:lnTo>
                <a:lnTo>
                  <a:pt x="148969" y="11714"/>
                </a:lnTo>
                <a:lnTo>
                  <a:pt x="148969" y="9776"/>
                </a:lnTo>
                <a:lnTo>
                  <a:pt x="150631" y="7477"/>
                </a:lnTo>
                <a:lnTo>
                  <a:pt x="152292" y="6203"/>
                </a:lnTo>
                <a:lnTo>
                  <a:pt x="155118" y="5483"/>
                </a:lnTo>
                <a:lnTo>
                  <a:pt x="159106" y="5317"/>
                </a:lnTo>
                <a:lnTo>
                  <a:pt x="159106" y="2243"/>
                </a:lnTo>
                <a:lnTo>
                  <a:pt x="122881" y="2243"/>
                </a:lnTo>
                <a:lnTo>
                  <a:pt x="122881" y="5317"/>
                </a:lnTo>
                <a:lnTo>
                  <a:pt x="126204" y="5483"/>
                </a:lnTo>
                <a:lnTo>
                  <a:pt x="128475" y="5954"/>
                </a:lnTo>
                <a:lnTo>
                  <a:pt x="129694" y="6730"/>
                </a:lnTo>
                <a:lnTo>
                  <a:pt x="131854" y="8003"/>
                </a:lnTo>
                <a:lnTo>
                  <a:pt x="133599" y="10302"/>
                </a:lnTo>
                <a:lnTo>
                  <a:pt x="134928" y="13625"/>
                </a:lnTo>
                <a:lnTo>
                  <a:pt x="139248" y="24842"/>
                </a:lnTo>
                <a:lnTo>
                  <a:pt x="122881" y="60486"/>
                </a:lnTo>
                <a:lnTo>
                  <a:pt x="106596" y="16700"/>
                </a:lnTo>
                <a:lnTo>
                  <a:pt x="105655" y="14262"/>
                </a:lnTo>
                <a:lnTo>
                  <a:pt x="105184" y="12185"/>
                </a:lnTo>
                <a:lnTo>
                  <a:pt x="105184" y="8917"/>
                </a:lnTo>
                <a:lnTo>
                  <a:pt x="105641" y="7726"/>
                </a:lnTo>
                <a:lnTo>
                  <a:pt x="107469" y="6065"/>
                </a:lnTo>
                <a:lnTo>
                  <a:pt x="109393" y="5538"/>
                </a:lnTo>
                <a:lnTo>
                  <a:pt x="112329" y="5317"/>
                </a:lnTo>
                <a:lnTo>
                  <a:pt x="112329" y="2243"/>
                </a:lnTo>
                <a:lnTo>
                  <a:pt x="80425" y="2243"/>
                </a:lnTo>
                <a:lnTo>
                  <a:pt x="80425" y="5317"/>
                </a:lnTo>
                <a:lnTo>
                  <a:pt x="83748" y="6037"/>
                </a:lnTo>
                <a:lnTo>
                  <a:pt x="86185" y="7103"/>
                </a:lnTo>
                <a:lnTo>
                  <a:pt x="87736" y="8516"/>
                </a:lnTo>
                <a:lnTo>
                  <a:pt x="89287" y="9928"/>
                </a:lnTo>
                <a:lnTo>
                  <a:pt x="90865" y="12656"/>
                </a:lnTo>
                <a:lnTo>
                  <a:pt x="92472" y="16700"/>
                </a:lnTo>
                <a:lnTo>
                  <a:pt x="116899" y="80675"/>
                </a:lnTo>
                <a:lnTo>
                  <a:pt x="119973" y="80675"/>
                </a:lnTo>
                <a:lnTo>
                  <a:pt x="142156" y="32070"/>
                </a:lnTo>
                <a:lnTo>
                  <a:pt x="161182" y="80675"/>
                </a:lnTo>
                <a:lnTo>
                  <a:pt x="164589" y="80675"/>
                </a:lnTo>
                <a:lnTo>
                  <a:pt x="190013" y="15121"/>
                </a:lnTo>
                <a:close/>
              </a:path>
              <a:path w="284847" h="80675">
                <a:moveTo>
                  <a:pt x="224445" y="0"/>
                </a:moveTo>
                <a:lnTo>
                  <a:pt x="201514" y="9305"/>
                </a:lnTo>
                <a:lnTo>
                  <a:pt x="202760" y="12296"/>
                </a:lnTo>
                <a:lnTo>
                  <a:pt x="204920" y="11465"/>
                </a:lnTo>
                <a:lnTo>
                  <a:pt x="206775" y="11050"/>
                </a:lnTo>
                <a:lnTo>
                  <a:pt x="209767" y="11050"/>
                </a:lnTo>
                <a:lnTo>
                  <a:pt x="211774" y="12130"/>
                </a:lnTo>
                <a:lnTo>
                  <a:pt x="213270" y="14207"/>
                </a:lnTo>
                <a:lnTo>
                  <a:pt x="213685" y="16201"/>
                </a:lnTo>
                <a:lnTo>
                  <a:pt x="214101" y="18195"/>
                </a:lnTo>
                <a:lnTo>
                  <a:pt x="214309" y="23762"/>
                </a:lnTo>
                <a:lnTo>
                  <a:pt x="214309" y="66689"/>
                </a:lnTo>
                <a:lnTo>
                  <a:pt x="213630" y="70442"/>
                </a:lnTo>
                <a:lnTo>
                  <a:pt x="212273" y="72408"/>
                </a:lnTo>
                <a:lnTo>
                  <a:pt x="210916" y="74375"/>
                </a:lnTo>
                <a:lnTo>
                  <a:pt x="208299" y="75358"/>
                </a:lnTo>
                <a:lnTo>
                  <a:pt x="202760" y="75358"/>
                </a:lnTo>
                <a:lnTo>
                  <a:pt x="202760" y="78349"/>
                </a:lnTo>
                <a:lnTo>
                  <a:pt x="240397" y="78349"/>
                </a:lnTo>
                <a:lnTo>
                  <a:pt x="240397" y="75358"/>
                </a:lnTo>
                <a:lnTo>
                  <a:pt x="236243" y="75358"/>
                </a:lnTo>
                <a:lnTo>
                  <a:pt x="233487" y="74984"/>
                </a:lnTo>
                <a:lnTo>
                  <a:pt x="232130" y="74236"/>
                </a:lnTo>
                <a:lnTo>
                  <a:pt x="229707" y="72311"/>
                </a:lnTo>
                <a:lnTo>
                  <a:pt x="228931" y="70705"/>
                </a:lnTo>
                <a:lnTo>
                  <a:pt x="228322" y="69486"/>
                </a:lnTo>
                <a:lnTo>
                  <a:pt x="228017" y="66301"/>
                </a:lnTo>
                <a:lnTo>
                  <a:pt x="228017" y="21020"/>
                </a:lnTo>
                <a:lnTo>
                  <a:pt x="234553" y="13819"/>
                </a:lnTo>
                <a:lnTo>
                  <a:pt x="241117" y="10219"/>
                </a:lnTo>
                <a:lnTo>
                  <a:pt x="251973" y="10219"/>
                </a:lnTo>
                <a:lnTo>
                  <a:pt x="255006" y="11784"/>
                </a:lnTo>
                <a:lnTo>
                  <a:pt x="256806" y="14913"/>
                </a:lnTo>
                <a:lnTo>
                  <a:pt x="258606" y="18043"/>
                </a:lnTo>
                <a:lnTo>
                  <a:pt x="259506" y="23069"/>
                </a:lnTo>
                <a:lnTo>
                  <a:pt x="259506" y="65526"/>
                </a:lnTo>
                <a:lnTo>
                  <a:pt x="259395" y="68129"/>
                </a:lnTo>
                <a:lnTo>
                  <a:pt x="259174" y="68960"/>
                </a:lnTo>
                <a:lnTo>
                  <a:pt x="258620" y="71065"/>
                </a:lnTo>
                <a:lnTo>
                  <a:pt x="257637" y="72658"/>
                </a:lnTo>
                <a:lnTo>
                  <a:pt x="256224" y="73738"/>
                </a:lnTo>
                <a:lnTo>
                  <a:pt x="254812" y="74818"/>
                </a:lnTo>
                <a:lnTo>
                  <a:pt x="252333" y="75358"/>
                </a:lnTo>
                <a:lnTo>
                  <a:pt x="247210" y="75358"/>
                </a:lnTo>
                <a:lnTo>
                  <a:pt x="247210" y="78349"/>
                </a:lnTo>
                <a:lnTo>
                  <a:pt x="284847" y="78349"/>
                </a:lnTo>
                <a:lnTo>
                  <a:pt x="284847" y="75358"/>
                </a:lnTo>
                <a:lnTo>
                  <a:pt x="281191" y="75358"/>
                </a:lnTo>
                <a:lnTo>
                  <a:pt x="278685" y="74970"/>
                </a:lnTo>
                <a:lnTo>
                  <a:pt x="277328" y="74195"/>
                </a:lnTo>
                <a:lnTo>
                  <a:pt x="274987" y="72339"/>
                </a:lnTo>
                <a:lnTo>
                  <a:pt x="274378" y="70954"/>
                </a:lnTo>
                <a:lnTo>
                  <a:pt x="273603" y="69237"/>
                </a:lnTo>
                <a:lnTo>
                  <a:pt x="273215" y="65970"/>
                </a:lnTo>
                <a:lnTo>
                  <a:pt x="273215" y="21796"/>
                </a:lnTo>
                <a:lnTo>
                  <a:pt x="272606" y="16700"/>
                </a:lnTo>
                <a:lnTo>
                  <a:pt x="271387" y="13376"/>
                </a:lnTo>
                <a:lnTo>
                  <a:pt x="269615" y="8613"/>
                </a:lnTo>
                <a:lnTo>
                  <a:pt x="267233" y="5193"/>
                </a:lnTo>
                <a:lnTo>
                  <a:pt x="264242" y="3115"/>
                </a:lnTo>
                <a:lnTo>
                  <a:pt x="261251" y="1038"/>
                </a:lnTo>
                <a:lnTo>
                  <a:pt x="257678" y="0"/>
                </a:lnTo>
                <a:lnTo>
                  <a:pt x="253524" y="0"/>
                </a:lnTo>
                <a:lnTo>
                  <a:pt x="249655" y="403"/>
                </a:lnTo>
                <a:lnTo>
                  <a:pt x="239057" y="5405"/>
                </a:lnTo>
                <a:lnTo>
                  <a:pt x="228017" y="16118"/>
                </a:lnTo>
                <a:lnTo>
                  <a:pt x="228017" y="0"/>
                </a:lnTo>
                <a:lnTo>
                  <a:pt x="224445" y="0"/>
                </a:lnTo>
                <a:close/>
              </a:path>
              <a:path w="284847" h="80675">
                <a:moveTo>
                  <a:pt x="26462" y="70761"/>
                </a:moveTo>
                <a:lnTo>
                  <a:pt x="22058" y="62729"/>
                </a:lnTo>
                <a:lnTo>
                  <a:pt x="22825" y="78311"/>
                </a:lnTo>
                <a:lnTo>
                  <a:pt x="35892" y="80675"/>
                </a:lnTo>
                <a:lnTo>
                  <a:pt x="26462" y="7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19073" y="3694673"/>
            <a:ext cx="117215" cy="71184"/>
          </a:xfrm>
          <a:custGeom>
            <a:avLst/>
            <a:gdLst/>
            <a:ahLst/>
            <a:cxnLst/>
            <a:rect l="l" t="t" r="r" b="b"/>
            <a:pathLst>
              <a:path w="128936" h="80675">
                <a:moveTo>
                  <a:pt x="3558" y="23568"/>
                </a:moveTo>
                <a:lnTo>
                  <a:pt x="4860" y="25008"/>
                </a:lnTo>
                <a:lnTo>
                  <a:pt x="6161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39" y="7893"/>
                </a:lnTo>
                <a:lnTo>
                  <a:pt x="21989" y="6009"/>
                </a:lnTo>
                <a:lnTo>
                  <a:pt x="24758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7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0" y="79928"/>
                </a:lnTo>
                <a:lnTo>
                  <a:pt x="24676" y="79235"/>
                </a:lnTo>
                <a:lnTo>
                  <a:pt x="27667" y="77850"/>
                </a:lnTo>
                <a:lnTo>
                  <a:pt x="29660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7" y="71924"/>
                </a:lnTo>
                <a:lnTo>
                  <a:pt x="43259" y="75137"/>
                </a:lnTo>
                <a:lnTo>
                  <a:pt x="44865" y="77020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8" y="68545"/>
                </a:lnTo>
                <a:lnTo>
                  <a:pt x="56773" y="66897"/>
                </a:lnTo>
                <a:lnTo>
                  <a:pt x="56496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10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4"/>
                </a:lnTo>
                <a:lnTo>
                  <a:pt x="10219" y="5982"/>
                </a:lnTo>
                <a:lnTo>
                  <a:pt x="5344" y="9970"/>
                </a:lnTo>
                <a:lnTo>
                  <a:pt x="2907" y="14345"/>
                </a:lnTo>
                <a:lnTo>
                  <a:pt x="2907" y="21602"/>
                </a:lnTo>
                <a:lnTo>
                  <a:pt x="3558" y="23568"/>
                </a:lnTo>
                <a:close/>
              </a:path>
              <a:path w="128936" h="80675">
                <a:moveTo>
                  <a:pt x="100106" y="0"/>
                </a:moveTo>
                <a:lnTo>
                  <a:pt x="93293" y="0"/>
                </a:lnTo>
                <a:lnTo>
                  <a:pt x="87740" y="2104"/>
                </a:lnTo>
                <a:lnTo>
                  <a:pt x="83447" y="6314"/>
                </a:lnTo>
                <a:lnTo>
                  <a:pt x="79155" y="10524"/>
                </a:lnTo>
                <a:lnTo>
                  <a:pt x="77008" y="15758"/>
                </a:lnTo>
                <a:lnTo>
                  <a:pt x="77008" y="26836"/>
                </a:lnTo>
                <a:lnTo>
                  <a:pt x="78255" y="30824"/>
                </a:lnTo>
                <a:lnTo>
                  <a:pt x="80747" y="33981"/>
                </a:lnTo>
                <a:lnTo>
                  <a:pt x="83239" y="37194"/>
                </a:lnTo>
                <a:lnTo>
                  <a:pt x="88501" y="40794"/>
                </a:lnTo>
                <a:lnTo>
                  <a:pt x="96533" y="44783"/>
                </a:lnTo>
                <a:lnTo>
                  <a:pt x="104565" y="48771"/>
                </a:lnTo>
                <a:lnTo>
                  <a:pt x="109923" y="52066"/>
                </a:lnTo>
                <a:lnTo>
                  <a:pt x="112610" y="54670"/>
                </a:lnTo>
                <a:lnTo>
                  <a:pt x="115296" y="57273"/>
                </a:lnTo>
                <a:lnTo>
                  <a:pt x="116639" y="60486"/>
                </a:lnTo>
                <a:lnTo>
                  <a:pt x="116639" y="67465"/>
                </a:lnTo>
                <a:lnTo>
                  <a:pt x="115435" y="70165"/>
                </a:lnTo>
                <a:lnTo>
                  <a:pt x="113025" y="72408"/>
                </a:lnTo>
                <a:lnTo>
                  <a:pt x="110616" y="74652"/>
                </a:lnTo>
                <a:lnTo>
                  <a:pt x="107500" y="75773"/>
                </a:lnTo>
                <a:lnTo>
                  <a:pt x="98250" y="75773"/>
                </a:lnTo>
                <a:lnTo>
                  <a:pt x="93348" y="73807"/>
                </a:lnTo>
                <a:lnTo>
                  <a:pt x="88972" y="69874"/>
                </a:lnTo>
                <a:lnTo>
                  <a:pt x="84596" y="65942"/>
                </a:lnTo>
                <a:lnTo>
                  <a:pt x="81633" y="60098"/>
                </a:lnTo>
                <a:lnTo>
                  <a:pt x="80082" y="52343"/>
                </a:lnTo>
                <a:lnTo>
                  <a:pt x="77341" y="52343"/>
                </a:lnTo>
                <a:lnTo>
                  <a:pt x="77341" y="79512"/>
                </a:lnTo>
                <a:lnTo>
                  <a:pt x="80082" y="79512"/>
                </a:lnTo>
                <a:lnTo>
                  <a:pt x="80802" y="78072"/>
                </a:lnTo>
                <a:lnTo>
                  <a:pt x="81800" y="77352"/>
                </a:lnTo>
                <a:lnTo>
                  <a:pt x="84237" y="77352"/>
                </a:lnTo>
                <a:lnTo>
                  <a:pt x="85732" y="77629"/>
                </a:lnTo>
                <a:lnTo>
                  <a:pt x="87560" y="78183"/>
                </a:lnTo>
                <a:lnTo>
                  <a:pt x="93542" y="79845"/>
                </a:lnTo>
                <a:lnTo>
                  <a:pt x="98859" y="80675"/>
                </a:lnTo>
                <a:lnTo>
                  <a:pt x="109993" y="80675"/>
                </a:lnTo>
                <a:lnTo>
                  <a:pt x="115850" y="78557"/>
                </a:lnTo>
                <a:lnTo>
                  <a:pt x="121084" y="74319"/>
                </a:lnTo>
                <a:lnTo>
                  <a:pt x="126319" y="70082"/>
                </a:lnTo>
                <a:lnTo>
                  <a:pt x="128936" y="64501"/>
                </a:lnTo>
                <a:lnTo>
                  <a:pt x="128936" y="57578"/>
                </a:lnTo>
                <a:lnTo>
                  <a:pt x="128840" y="55577"/>
                </a:lnTo>
                <a:lnTo>
                  <a:pt x="124059" y="44616"/>
                </a:lnTo>
                <a:lnTo>
                  <a:pt x="112070" y="35893"/>
                </a:lnTo>
                <a:lnTo>
                  <a:pt x="99940" y="29993"/>
                </a:lnTo>
                <a:lnTo>
                  <a:pt x="94678" y="27445"/>
                </a:lnTo>
                <a:lnTo>
                  <a:pt x="91188" y="25036"/>
                </a:lnTo>
                <a:lnTo>
                  <a:pt x="89471" y="22765"/>
                </a:lnTo>
                <a:lnTo>
                  <a:pt x="87698" y="20549"/>
                </a:lnTo>
                <a:lnTo>
                  <a:pt x="86812" y="17891"/>
                </a:lnTo>
                <a:lnTo>
                  <a:pt x="86812" y="12296"/>
                </a:lnTo>
                <a:lnTo>
                  <a:pt x="88003" y="10025"/>
                </a:lnTo>
                <a:lnTo>
                  <a:pt x="90385" y="7976"/>
                </a:lnTo>
                <a:lnTo>
                  <a:pt x="92767" y="5926"/>
                </a:lnTo>
                <a:lnTo>
                  <a:pt x="95896" y="4902"/>
                </a:lnTo>
                <a:lnTo>
                  <a:pt x="104869" y="4902"/>
                </a:lnTo>
                <a:lnTo>
                  <a:pt x="109065" y="6370"/>
                </a:lnTo>
                <a:lnTo>
                  <a:pt x="112361" y="9305"/>
                </a:lnTo>
                <a:lnTo>
                  <a:pt x="115656" y="12241"/>
                </a:lnTo>
                <a:lnTo>
                  <a:pt x="118356" y="17780"/>
                </a:lnTo>
                <a:lnTo>
                  <a:pt x="120461" y="25922"/>
                </a:lnTo>
                <a:lnTo>
                  <a:pt x="123203" y="25922"/>
                </a:lnTo>
                <a:lnTo>
                  <a:pt x="123203" y="0"/>
                </a:lnTo>
                <a:lnTo>
                  <a:pt x="120461" y="0"/>
                </a:lnTo>
                <a:lnTo>
                  <a:pt x="119215" y="2188"/>
                </a:lnTo>
                <a:lnTo>
                  <a:pt x="117525" y="3157"/>
                </a:lnTo>
                <a:lnTo>
                  <a:pt x="115698" y="3157"/>
                </a:lnTo>
                <a:lnTo>
                  <a:pt x="113814" y="2741"/>
                </a:lnTo>
                <a:lnTo>
                  <a:pt x="110989" y="1911"/>
                </a:lnTo>
                <a:lnTo>
                  <a:pt x="106725" y="637"/>
                </a:lnTo>
                <a:lnTo>
                  <a:pt x="103097" y="0"/>
                </a:lnTo>
                <a:lnTo>
                  <a:pt x="100106" y="0"/>
                </a:lnTo>
                <a:close/>
              </a:path>
              <a:path w="128936" h="80675">
                <a:moveTo>
                  <a:pt x="13957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2" y="40047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2"/>
                </a:lnTo>
                <a:lnTo>
                  <a:pt x="830" y="53396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5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7" y="60402"/>
                </a:lnTo>
                <a:lnTo>
                  <a:pt x="13957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885102" y="3694600"/>
            <a:ext cx="39842" cy="41677"/>
          </a:xfrm>
          <a:custGeom>
            <a:avLst/>
            <a:gdLst/>
            <a:ahLst/>
            <a:cxnLst/>
            <a:rect l="l" t="t" r="r" b="b"/>
            <a:pathLst>
              <a:path w="43826" h="47234">
                <a:moveTo>
                  <a:pt x="26586" y="7339"/>
                </a:moveTo>
                <a:lnTo>
                  <a:pt x="30935" y="5151"/>
                </a:lnTo>
                <a:lnTo>
                  <a:pt x="38412" y="5151"/>
                </a:lnTo>
                <a:lnTo>
                  <a:pt x="41085" y="5940"/>
                </a:lnTo>
                <a:lnTo>
                  <a:pt x="43826" y="7519"/>
                </a:lnTo>
                <a:lnTo>
                  <a:pt x="43508" y="0"/>
                </a:lnTo>
                <a:lnTo>
                  <a:pt x="36806" y="0"/>
                </a:lnTo>
                <a:lnTo>
                  <a:pt x="32165" y="294"/>
                </a:lnTo>
                <a:lnTo>
                  <a:pt x="26586" y="7339"/>
                </a:lnTo>
                <a:close/>
              </a:path>
              <a:path w="43826" h="47234">
                <a:moveTo>
                  <a:pt x="63392" y="-39714"/>
                </a:moveTo>
                <a:lnTo>
                  <a:pt x="40710" y="-30409"/>
                </a:lnTo>
                <a:lnTo>
                  <a:pt x="41791" y="-27501"/>
                </a:lnTo>
                <a:lnTo>
                  <a:pt x="44172" y="-28387"/>
                </a:lnTo>
                <a:lnTo>
                  <a:pt x="46083" y="-28830"/>
                </a:lnTo>
                <a:lnTo>
                  <a:pt x="48853" y="-28830"/>
                </a:lnTo>
                <a:lnTo>
                  <a:pt x="50847" y="-27750"/>
                </a:lnTo>
                <a:lnTo>
                  <a:pt x="52384" y="-25673"/>
                </a:lnTo>
                <a:lnTo>
                  <a:pt x="52799" y="-23679"/>
                </a:lnTo>
                <a:lnTo>
                  <a:pt x="53215" y="-21685"/>
                </a:lnTo>
                <a:lnTo>
                  <a:pt x="53422" y="-16339"/>
                </a:lnTo>
                <a:lnTo>
                  <a:pt x="53422" y="6397"/>
                </a:lnTo>
                <a:lnTo>
                  <a:pt x="49047" y="2132"/>
                </a:lnTo>
                <a:lnTo>
                  <a:pt x="43508" y="0"/>
                </a:lnTo>
                <a:lnTo>
                  <a:pt x="43826" y="7519"/>
                </a:lnTo>
                <a:lnTo>
                  <a:pt x="46568" y="9097"/>
                </a:lnTo>
                <a:lnTo>
                  <a:pt x="48770" y="11438"/>
                </a:lnTo>
                <a:lnTo>
                  <a:pt x="50432" y="14540"/>
                </a:lnTo>
                <a:lnTo>
                  <a:pt x="52093" y="17641"/>
                </a:lnTo>
                <a:lnTo>
                  <a:pt x="53090" y="21075"/>
                </a:lnTo>
                <a:lnTo>
                  <a:pt x="53422" y="24842"/>
                </a:lnTo>
                <a:lnTo>
                  <a:pt x="53422" y="64058"/>
                </a:lnTo>
                <a:lnTo>
                  <a:pt x="48715" y="69099"/>
                </a:lnTo>
                <a:lnTo>
                  <a:pt x="43840" y="71619"/>
                </a:lnTo>
                <a:lnTo>
                  <a:pt x="32817" y="71619"/>
                </a:lnTo>
                <a:lnTo>
                  <a:pt x="27390" y="68642"/>
                </a:lnTo>
                <a:lnTo>
                  <a:pt x="22515" y="62687"/>
                </a:lnTo>
                <a:lnTo>
                  <a:pt x="16854" y="51146"/>
                </a:lnTo>
                <a:lnTo>
                  <a:pt x="15204" y="36972"/>
                </a:lnTo>
                <a:lnTo>
                  <a:pt x="15214" y="35766"/>
                </a:lnTo>
                <a:lnTo>
                  <a:pt x="17235" y="21890"/>
                </a:lnTo>
                <a:lnTo>
                  <a:pt x="22765" y="11715"/>
                </a:lnTo>
                <a:lnTo>
                  <a:pt x="26586" y="7339"/>
                </a:lnTo>
                <a:lnTo>
                  <a:pt x="32165" y="294"/>
                </a:lnTo>
                <a:lnTo>
                  <a:pt x="20161" y="4469"/>
                </a:lnTo>
                <a:lnTo>
                  <a:pt x="10302" y="13584"/>
                </a:lnTo>
                <a:lnTo>
                  <a:pt x="6624" y="19075"/>
                </a:lnTo>
                <a:lnTo>
                  <a:pt x="1656" y="30858"/>
                </a:lnTo>
                <a:lnTo>
                  <a:pt x="0" y="43536"/>
                </a:lnTo>
                <a:lnTo>
                  <a:pt x="101" y="46893"/>
                </a:lnTo>
                <a:lnTo>
                  <a:pt x="2837" y="59803"/>
                </a:lnTo>
                <a:lnTo>
                  <a:pt x="9305" y="70331"/>
                </a:lnTo>
                <a:lnTo>
                  <a:pt x="15508" y="77282"/>
                </a:lnTo>
                <a:lnTo>
                  <a:pt x="22765" y="80758"/>
                </a:lnTo>
                <a:lnTo>
                  <a:pt x="35172" y="80758"/>
                </a:lnTo>
                <a:lnTo>
                  <a:pt x="38994" y="79914"/>
                </a:lnTo>
                <a:lnTo>
                  <a:pt x="42539" y="78224"/>
                </a:lnTo>
                <a:lnTo>
                  <a:pt x="46083" y="76535"/>
                </a:lnTo>
                <a:lnTo>
                  <a:pt x="49711" y="73752"/>
                </a:lnTo>
                <a:lnTo>
                  <a:pt x="53422" y="69874"/>
                </a:lnTo>
                <a:lnTo>
                  <a:pt x="53422" y="80758"/>
                </a:lnTo>
                <a:lnTo>
                  <a:pt x="57244" y="80758"/>
                </a:lnTo>
                <a:lnTo>
                  <a:pt x="79843" y="71370"/>
                </a:lnTo>
                <a:lnTo>
                  <a:pt x="78929" y="68462"/>
                </a:lnTo>
                <a:lnTo>
                  <a:pt x="76437" y="69403"/>
                </a:lnTo>
                <a:lnTo>
                  <a:pt x="74443" y="69874"/>
                </a:lnTo>
                <a:lnTo>
                  <a:pt x="71729" y="69874"/>
                </a:lnTo>
                <a:lnTo>
                  <a:pt x="69748" y="68711"/>
                </a:lnTo>
                <a:lnTo>
                  <a:pt x="68170" y="66565"/>
                </a:lnTo>
                <a:lnTo>
                  <a:pt x="67754" y="64598"/>
                </a:lnTo>
                <a:lnTo>
                  <a:pt x="67339" y="62632"/>
                </a:lnTo>
                <a:lnTo>
                  <a:pt x="67131" y="57190"/>
                </a:lnTo>
                <a:lnTo>
                  <a:pt x="67131" y="-39714"/>
                </a:lnTo>
                <a:lnTo>
                  <a:pt x="63392" y="-39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967738" y="3694600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89" y="30990"/>
                </a:lnTo>
                <a:lnTo>
                  <a:pt x="64389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4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1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2" y="67215"/>
                </a:lnTo>
                <a:lnTo>
                  <a:pt x="32070" y="67215"/>
                </a:lnTo>
                <a:close/>
              </a:path>
              <a:path w="64389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8"/>
                </a:lnTo>
                <a:lnTo>
                  <a:pt x="32959" y="58"/>
                </a:lnTo>
                <a:lnTo>
                  <a:pt x="20387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029588" y="3659557"/>
            <a:ext cx="72358" cy="106300"/>
          </a:xfrm>
          <a:custGeom>
            <a:avLst/>
            <a:gdLst/>
            <a:ahLst/>
            <a:cxnLst/>
            <a:rect l="l" t="t" r="r" b="b"/>
            <a:pathLst>
              <a:path w="79594" h="120473">
                <a:moveTo>
                  <a:pt x="55055" y="117323"/>
                </a:moveTo>
                <a:lnTo>
                  <a:pt x="66134" y="109838"/>
                </a:lnTo>
                <a:lnTo>
                  <a:pt x="72632" y="102263"/>
                </a:lnTo>
                <a:lnTo>
                  <a:pt x="77853" y="90745"/>
                </a:lnTo>
                <a:lnTo>
                  <a:pt x="79594" y="77186"/>
                </a:lnTo>
                <a:lnTo>
                  <a:pt x="79476" y="73256"/>
                </a:lnTo>
                <a:lnTo>
                  <a:pt x="76878" y="60096"/>
                </a:lnTo>
                <a:lnTo>
                  <a:pt x="70870" y="49809"/>
                </a:lnTo>
                <a:lnTo>
                  <a:pt x="65054" y="43135"/>
                </a:lnTo>
                <a:lnTo>
                  <a:pt x="58242" y="39797"/>
                </a:lnTo>
                <a:lnTo>
                  <a:pt x="50431" y="39797"/>
                </a:lnTo>
                <a:lnTo>
                  <a:pt x="47772" y="39966"/>
                </a:lnTo>
                <a:lnTo>
                  <a:pt x="36830" y="44487"/>
                </a:lnTo>
                <a:lnTo>
                  <a:pt x="26586" y="55168"/>
                </a:lnTo>
                <a:lnTo>
                  <a:pt x="26586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89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4" y="16035"/>
                </a:lnTo>
                <a:lnTo>
                  <a:pt x="12670" y="18029"/>
                </a:lnTo>
                <a:lnTo>
                  <a:pt x="12877" y="23346"/>
                </a:lnTo>
                <a:lnTo>
                  <a:pt x="12877" y="110835"/>
                </a:lnTo>
                <a:lnTo>
                  <a:pt x="17641" y="114048"/>
                </a:lnTo>
                <a:lnTo>
                  <a:pt x="22308" y="116458"/>
                </a:lnTo>
                <a:lnTo>
                  <a:pt x="26877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3" y="110877"/>
                </a:lnTo>
                <a:lnTo>
                  <a:pt x="29411" y="108786"/>
                </a:lnTo>
                <a:lnTo>
                  <a:pt x="26586" y="106017"/>
                </a:lnTo>
                <a:lnTo>
                  <a:pt x="26586" y="60486"/>
                </a:lnTo>
                <a:lnTo>
                  <a:pt x="30020" y="57162"/>
                </a:lnTo>
                <a:lnTo>
                  <a:pt x="32845" y="54947"/>
                </a:lnTo>
                <a:lnTo>
                  <a:pt x="35061" y="53839"/>
                </a:lnTo>
                <a:lnTo>
                  <a:pt x="37996" y="52343"/>
                </a:lnTo>
                <a:lnTo>
                  <a:pt x="40932" y="51596"/>
                </a:lnTo>
                <a:lnTo>
                  <a:pt x="49407" y="51596"/>
                </a:lnTo>
                <a:lnTo>
                  <a:pt x="54350" y="54213"/>
                </a:lnTo>
                <a:lnTo>
                  <a:pt x="58699" y="59447"/>
                </a:lnTo>
                <a:lnTo>
                  <a:pt x="63046" y="64681"/>
                </a:lnTo>
                <a:lnTo>
                  <a:pt x="65221" y="72173"/>
                </a:lnTo>
                <a:lnTo>
                  <a:pt x="65221" y="92501"/>
                </a:lnTo>
                <a:lnTo>
                  <a:pt x="63046" y="100561"/>
                </a:lnTo>
                <a:lnTo>
                  <a:pt x="58699" y="106099"/>
                </a:lnTo>
                <a:lnTo>
                  <a:pt x="54350" y="111638"/>
                </a:lnTo>
                <a:lnTo>
                  <a:pt x="49656" y="114408"/>
                </a:lnTo>
                <a:lnTo>
                  <a:pt x="44616" y="114408"/>
                </a:lnTo>
                <a:lnTo>
                  <a:pt x="42871" y="120390"/>
                </a:lnTo>
                <a:lnTo>
                  <a:pt x="55055" y="117323"/>
                </a:lnTo>
                <a:close/>
              </a:path>
              <a:path w="79594" h="120473">
                <a:moveTo>
                  <a:pt x="35352" y="112289"/>
                </a:moveTo>
                <a:lnTo>
                  <a:pt x="35947" y="120473"/>
                </a:lnTo>
                <a:lnTo>
                  <a:pt x="40378" y="120473"/>
                </a:lnTo>
                <a:lnTo>
                  <a:pt x="42871" y="120390"/>
                </a:lnTo>
                <a:lnTo>
                  <a:pt x="44616" y="114408"/>
                </a:lnTo>
                <a:lnTo>
                  <a:pt x="41458" y="114408"/>
                </a:lnTo>
                <a:lnTo>
                  <a:pt x="38370" y="113702"/>
                </a:lnTo>
                <a:lnTo>
                  <a:pt x="35352" y="112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111164" y="3674586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7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4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2" y="18984"/>
                </a:lnTo>
                <a:lnTo>
                  <a:pt x="9346" y="21893"/>
                </a:lnTo>
                <a:lnTo>
                  <a:pt x="6161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5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196897" y="3694673"/>
            <a:ext cx="124625" cy="71184"/>
          </a:xfrm>
          <a:custGeom>
            <a:avLst/>
            <a:gdLst/>
            <a:ahLst/>
            <a:cxnLst/>
            <a:rect l="l" t="t" r="r" b="b"/>
            <a:pathLst>
              <a:path w="137088" h="80675">
                <a:moveTo>
                  <a:pt x="103439" y="0"/>
                </a:moveTo>
                <a:lnTo>
                  <a:pt x="80425" y="9305"/>
                </a:lnTo>
                <a:lnTo>
                  <a:pt x="81255" y="12296"/>
                </a:lnTo>
                <a:lnTo>
                  <a:pt x="83416" y="11465"/>
                </a:lnTo>
                <a:lnTo>
                  <a:pt x="85354" y="11050"/>
                </a:lnTo>
                <a:lnTo>
                  <a:pt x="88512" y="11050"/>
                </a:lnTo>
                <a:lnTo>
                  <a:pt x="90685" y="12213"/>
                </a:lnTo>
                <a:lnTo>
                  <a:pt x="92319" y="14221"/>
                </a:lnTo>
                <a:lnTo>
                  <a:pt x="92680" y="15910"/>
                </a:lnTo>
                <a:lnTo>
                  <a:pt x="93040" y="17600"/>
                </a:lnTo>
                <a:lnTo>
                  <a:pt x="93220" y="22876"/>
                </a:lnTo>
                <a:lnTo>
                  <a:pt x="93220" y="65664"/>
                </a:lnTo>
                <a:lnTo>
                  <a:pt x="93081" y="68351"/>
                </a:lnTo>
                <a:lnTo>
                  <a:pt x="92804" y="69293"/>
                </a:lnTo>
                <a:lnTo>
                  <a:pt x="92250" y="71231"/>
                </a:lnTo>
                <a:lnTo>
                  <a:pt x="91281" y="72644"/>
                </a:lnTo>
                <a:lnTo>
                  <a:pt x="89896" y="73530"/>
                </a:lnTo>
                <a:lnTo>
                  <a:pt x="88013" y="74749"/>
                </a:lnTo>
                <a:lnTo>
                  <a:pt x="85133" y="75358"/>
                </a:lnTo>
                <a:lnTo>
                  <a:pt x="81255" y="75358"/>
                </a:lnTo>
                <a:lnTo>
                  <a:pt x="81255" y="78349"/>
                </a:lnTo>
                <a:lnTo>
                  <a:pt x="120222" y="78349"/>
                </a:lnTo>
                <a:lnTo>
                  <a:pt x="120222" y="75358"/>
                </a:lnTo>
                <a:lnTo>
                  <a:pt x="116788" y="75358"/>
                </a:lnTo>
                <a:lnTo>
                  <a:pt x="114157" y="74860"/>
                </a:lnTo>
                <a:lnTo>
                  <a:pt x="112329" y="73862"/>
                </a:lnTo>
                <a:lnTo>
                  <a:pt x="110501" y="72865"/>
                </a:lnTo>
                <a:lnTo>
                  <a:pt x="109227" y="71619"/>
                </a:lnTo>
                <a:lnTo>
                  <a:pt x="108507" y="70123"/>
                </a:lnTo>
                <a:lnTo>
                  <a:pt x="107454" y="67963"/>
                </a:lnTo>
                <a:lnTo>
                  <a:pt x="106928" y="64778"/>
                </a:lnTo>
                <a:lnTo>
                  <a:pt x="106928" y="24094"/>
                </a:lnTo>
                <a:lnTo>
                  <a:pt x="109587" y="18888"/>
                </a:lnTo>
                <a:lnTo>
                  <a:pt x="112163" y="15149"/>
                </a:lnTo>
                <a:lnTo>
                  <a:pt x="114655" y="12878"/>
                </a:lnTo>
                <a:lnTo>
                  <a:pt x="116899" y="11216"/>
                </a:lnTo>
                <a:lnTo>
                  <a:pt x="119059" y="11216"/>
                </a:lnTo>
                <a:lnTo>
                  <a:pt x="120845" y="12171"/>
                </a:lnTo>
                <a:lnTo>
                  <a:pt x="123255" y="14083"/>
                </a:lnTo>
                <a:lnTo>
                  <a:pt x="125664" y="15993"/>
                </a:lnTo>
                <a:lnTo>
                  <a:pt x="127838" y="16949"/>
                </a:lnTo>
                <a:lnTo>
                  <a:pt x="131770" y="16949"/>
                </a:lnTo>
                <a:lnTo>
                  <a:pt x="133488" y="16201"/>
                </a:lnTo>
                <a:lnTo>
                  <a:pt x="134928" y="14706"/>
                </a:lnTo>
                <a:lnTo>
                  <a:pt x="136368" y="13210"/>
                </a:lnTo>
                <a:lnTo>
                  <a:pt x="137088" y="11382"/>
                </a:lnTo>
                <a:lnTo>
                  <a:pt x="137088" y="6785"/>
                </a:lnTo>
                <a:lnTo>
                  <a:pt x="136091" y="4639"/>
                </a:lnTo>
                <a:lnTo>
                  <a:pt x="134097" y="2783"/>
                </a:lnTo>
                <a:lnTo>
                  <a:pt x="132103" y="927"/>
                </a:lnTo>
                <a:lnTo>
                  <a:pt x="129583" y="0"/>
                </a:lnTo>
                <a:lnTo>
                  <a:pt x="126052" y="9"/>
                </a:lnTo>
                <a:lnTo>
                  <a:pt x="116371" y="4487"/>
                </a:lnTo>
                <a:lnTo>
                  <a:pt x="106928" y="17115"/>
                </a:lnTo>
                <a:lnTo>
                  <a:pt x="106928" y="0"/>
                </a:lnTo>
                <a:lnTo>
                  <a:pt x="103439" y="0"/>
                </a:lnTo>
                <a:close/>
              </a:path>
              <a:path w="137088" h="80675">
                <a:moveTo>
                  <a:pt x="26462" y="70761"/>
                </a:moveTo>
                <a:lnTo>
                  <a:pt x="22058" y="62729"/>
                </a:lnTo>
                <a:lnTo>
                  <a:pt x="22825" y="78311"/>
                </a:lnTo>
                <a:lnTo>
                  <a:pt x="35892" y="80675"/>
                </a:lnTo>
                <a:lnTo>
                  <a:pt x="26462" y="70761"/>
                </a:lnTo>
                <a:close/>
              </a:path>
              <a:path w="137088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1" y="8017"/>
                </a:lnTo>
                <a:lnTo>
                  <a:pt x="28345" y="6273"/>
                </a:lnTo>
                <a:lnTo>
                  <a:pt x="31294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7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7" y="68129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2"/>
                </a:lnTo>
                <a:lnTo>
                  <a:pt x="73445" y="45696"/>
                </a:lnTo>
                <a:lnTo>
                  <a:pt x="73405" y="36927"/>
                </a:lnTo>
                <a:lnTo>
                  <a:pt x="70911" y="24305"/>
                </a:lnTo>
                <a:lnTo>
                  <a:pt x="64555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359263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365948" y="3694673"/>
            <a:ext cx="117215" cy="71184"/>
          </a:xfrm>
          <a:custGeom>
            <a:avLst/>
            <a:gdLst/>
            <a:ahLst/>
            <a:cxnLst/>
            <a:rect l="l" t="t" r="r" b="b"/>
            <a:pathLst>
              <a:path w="128936" h="80675">
                <a:moveTo>
                  <a:pt x="3558" y="23568"/>
                </a:moveTo>
                <a:lnTo>
                  <a:pt x="4860" y="25008"/>
                </a:lnTo>
                <a:lnTo>
                  <a:pt x="6161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8" y="21740"/>
                </a:lnTo>
                <a:lnTo>
                  <a:pt x="16948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40" y="7893"/>
                </a:lnTo>
                <a:lnTo>
                  <a:pt x="21989" y="6009"/>
                </a:lnTo>
                <a:lnTo>
                  <a:pt x="24758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7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1" y="79928"/>
                </a:lnTo>
                <a:lnTo>
                  <a:pt x="24675" y="79235"/>
                </a:lnTo>
                <a:lnTo>
                  <a:pt x="27667" y="77850"/>
                </a:lnTo>
                <a:lnTo>
                  <a:pt x="29660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8" y="71924"/>
                </a:lnTo>
                <a:lnTo>
                  <a:pt x="43258" y="75137"/>
                </a:lnTo>
                <a:lnTo>
                  <a:pt x="44865" y="77020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1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10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4"/>
                </a:lnTo>
                <a:lnTo>
                  <a:pt x="10219" y="5982"/>
                </a:lnTo>
                <a:lnTo>
                  <a:pt x="5344" y="9970"/>
                </a:lnTo>
                <a:lnTo>
                  <a:pt x="2907" y="14345"/>
                </a:lnTo>
                <a:lnTo>
                  <a:pt x="2907" y="21602"/>
                </a:lnTo>
                <a:lnTo>
                  <a:pt x="3558" y="23568"/>
                </a:lnTo>
                <a:close/>
              </a:path>
              <a:path w="128936" h="80675">
                <a:moveTo>
                  <a:pt x="100105" y="0"/>
                </a:moveTo>
                <a:lnTo>
                  <a:pt x="93293" y="0"/>
                </a:lnTo>
                <a:lnTo>
                  <a:pt x="87740" y="2104"/>
                </a:lnTo>
                <a:lnTo>
                  <a:pt x="83447" y="6314"/>
                </a:lnTo>
                <a:lnTo>
                  <a:pt x="79155" y="10524"/>
                </a:lnTo>
                <a:lnTo>
                  <a:pt x="77008" y="15758"/>
                </a:lnTo>
                <a:lnTo>
                  <a:pt x="77008" y="26836"/>
                </a:lnTo>
                <a:lnTo>
                  <a:pt x="78255" y="30824"/>
                </a:lnTo>
                <a:lnTo>
                  <a:pt x="80747" y="33981"/>
                </a:lnTo>
                <a:lnTo>
                  <a:pt x="83240" y="37194"/>
                </a:lnTo>
                <a:lnTo>
                  <a:pt x="88502" y="40794"/>
                </a:lnTo>
                <a:lnTo>
                  <a:pt x="96533" y="44783"/>
                </a:lnTo>
                <a:lnTo>
                  <a:pt x="104564" y="48771"/>
                </a:lnTo>
                <a:lnTo>
                  <a:pt x="109923" y="52066"/>
                </a:lnTo>
                <a:lnTo>
                  <a:pt x="112610" y="54670"/>
                </a:lnTo>
                <a:lnTo>
                  <a:pt x="115296" y="57273"/>
                </a:lnTo>
                <a:lnTo>
                  <a:pt x="116639" y="60486"/>
                </a:lnTo>
                <a:lnTo>
                  <a:pt x="116639" y="67465"/>
                </a:lnTo>
                <a:lnTo>
                  <a:pt x="115434" y="70165"/>
                </a:lnTo>
                <a:lnTo>
                  <a:pt x="113025" y="72408"/>
                </a:lnTo>
                <a:lnTo>
                  <a:pt x="110616" y="74652"/>
                </a:lnTo>
                <a:lnTo>
                  <a:pt x="107500" y="75773"/>
                </a:lnTo>
                <a:lnTo>
                  <a:pt x="98250" y="75773"/>
                </a:lnTo>
                <a:lnTo>
                  <a:pt x="93348" y="73807"/>
                </a:lnTo>
                <a:lnTo>
                  <a:pt x="88972" y="69874"/>
                </a:lnTo>
                <a:lnTo>
                  <a:pt x="84597" y="65942"/>
                </a:lnTo>
                <a:lnTo>
                  <a:pt x="81633" y="60098"/>
                </a:lnTo>
                <a:lnTo>
                  <a:pt x="80082" y="52343"/>
                </a:lnTo>
                <a:lnTo>
                  <a:pt x="77340" y="52343"/>
                </a:lnTo>
                <a:lnTo>
                  <a:pt x="77340" y="79512"/>
                </a:lnTo>
                <a:lnTo>
                  <a:pt x="80082" y="79512"/>
                </a:lnTo>
                <a:lnTo>
                  <a:pt x="80802" y="78072"/>
                </a:lnTo>
                <a:lnTo>
                  <a:pt x="81799" y="77352"/>
                </a:lnTo>
                <a:lnTo>
                  <a:pt x="84236" y="77352"/>
                </a:lnTo>
                <a:lnTo>
                  <a:pt x="85732" y="77629"/>
                </a:lnTo>
                <a:lnTo>
                  <a:pt x="87560" y="78183"/>
                </a:lnTo>
                <a:lnTo>
                  <a:pt x="93542" y="79845"/>
                </a:lnTo>
                <a:lnTo>
                  <a:pt x="98859" y="80675"/>
                </a:lnTo>
                <a:lnTo>
                  <a:pt x="109992" y="80675"/>
                </a:lnTo>
                <a:lnTo>
                  <a:pt x="115850" y="78557"/>
                </a:lnTo>
                <a:lnTo>
                  <a:pt x="121084" y="74319"/>
                </a:lnTo>
                <a:lnTo>
                  <a:pt x="126318" y="70082"/>
                </a:lnTo>
                <a:lnTo>
                  <a:pt x="128936" y="64501"/>
                </a:lnTo>
                <a:lnTo>
                  <a:pt x="128936" y="57578"/>
                </a:lnTo>
                <a:lnTo>
                  <a:pt x="128840" y="55577"/>
                </a:lnTo>
                <a:lnTo>
                  <a:pt x="124059" y="44616"/>
                </a:lnTo>
                <a:lnTo>
                  <a:pt x="112070" y="35893"/>
                </a:lnTo>
                <a:lnTo>
                  <a:pt x="99939" y="29993"/>
                </a:lnTo>
                <a:lnTo>
                  <a:pt x="94677" y="27445"/>
                </a:lnTo>
                <a:lnTo>
                  <a:pt x="91188" y="25036"/>
                </a:lnTo>
                <a:lnTo>
                  <a:pt x="89471" y="22765"/>
                </a:lnTo>
                <a:lnTo>
                  <a:pt x="87698" y="20549"/>
                </a:lnTo>
                <a:lnTo>
                  <a:pt x="86812" y="17891"/>
                </a:lnTo>
                <a:lnTo>
                  <a:pt x="86812" y="12296"/>
                </a:lnTo>
                <a:lnTo>
                  <a:pt x="88003" y="10025"/>
                </a:lnTo>
                <a:lnTo>
                  <a:pt x="90385" y="7976"/>
                </a:lnTo>
                <a:lnTo>
                  <a:pt x="92766" y="5926"/>
                </a:lnTo>
                <a:lnTo>
                  <a:pt x="95896" y="4902"/>
                </a:lnTo>
                <a:lnTo>
                  <a:pt x="104869" y="4902"/>
                </a:lnTo>
                <a:lnTo>
                  <a:pt x="109065" y="6370"/>
                </a:lnTo>
                <a:lnTo>
                  <a:pt x="112360" y="9305"/>
                </a:lnTo>
                <a:lnTo>
                  <a:pt x="115656" y="12241"/>
                </a:lnTo>
                <a:lnTo>
                  <a:pt x="118356" y="17780"/>
                </a:lnTo>
                <a:lnTo>
                  <a:pt x="120461" y="25922"/>
                </a:lnTo>
                <a:lnTo>
                  <a:pt x="123203" y="25922"/>
                </a:lnTo>
                <a:lnTo>
                  <a:pt x="123203" y="0"/>
                </a:lnTo>
                <a:lnTo>
                  <a:pt x="120461" y="0"/>
                </a:lnTo>
                <a:lnTo>
                  <a:pt x="119215" y="2188"/>
                </a:lnTo>
                <a:lnTo>
                  <a:pt x="117526" y="3157"/>
                </a:lnTo>
                <a:lnTo>
                  <a:pt x="115698" y="3157"/>
                </a:lnTo>
                <a:lnTo>
                  <a:pt x="113814" y="2741"/>
                </a:lnTo>
                <a:lnTo>
                  <a:pt x="110990" y="1911"/>
                </a:lnTo>
                <a:lnTo>
                  <a:pt x="106725" y="637"/>
                </a:lnTo>
                <a:lnTo>
                  <a:pt x="103097" y="0"/>
                </a:lnTo>
                <a:lnTo>
                  <a:pt x="100105" y="0"/>
                </a:lnTo>
                <a:close/>
              </a:path>
              <a:path w="128936" h="80675">
                <a:moveTo>
                  <a:pt x="13958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2"/>
                </a:lnTo>
                <a:lnTo>
                  <a:pt x="830" y="53396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8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537342" y="3694673"/>
            <a:ext cx="60197" cy="70525"/>
          </a:xfrm>
          <a:custGeom>
            <a:avLst/>
            <a:gdLst/>
            <a:ahLst/>
            <a:cxnLst/>
            <a:rect l="l" t="t" r="r" b="b"/>
            <a:pathLst>
              <a:path w="66217" h="79928">
                <a:moveTo>
                  <a:pt x="650" y="23568"/>
                </a:moveTo>
                <a:lnTo>
                  <a:pt x="1952" y="25008"/>
                </a:lnTo>
                <a:lnTo>
                  <a:pt x="3253" y="26448"/>
                </a:lnTo>
                <a:lnTo>
                  <a:pt x="4929" y="27168"/>
                </a:lnTo>
                <a:lnTo>
                  <a:pt x="9083" y="27168"/>
                </a:lnTo>
                <a:lnTo>
                  <a:pt x="10786" y="26476"/>
                </a:lnTo>
                <a:lnTo>
                  <a:pt x="12088" y="25091"/>
                </a:lnTo>
                <a:lnTo>
                  <a:pt x="13390" y="23706"/>
                </a:lnTo>
                <a:lnTo>
                  <a:pt x="14041" y="21740"/>
                </a:lnTo>
                <a:lnTo>
                  <a:pt x="14041" y="19192"/>
                </a:lnTo>
                <a:lnTo>
                  <a:pt x="13874" y="14373"/>
                </a:lnTo>
                <a:lnTo>
                  <a:pt x="13874" y="11936"/>
                </a:lnTo>
                <a:lnTo>
                  <a:pt x="14927" y="9776"/>
                </a:lnTo>
                <a:lnTo>
                  <a:pt x="17032" y="7893"/>
                </a:lnTo>
                <a:lnTo>
                  <a:pt x="19081" y="6009"/>
                </a:lnTo>
                <a:lnTo>
                  <a:pt x="21850" y="5068"/>
                </a:lnTo>
                <a:lnTo>
                  <a:pt x="29937" y="5068"/>
                </a:lnTo>
                <a:lnTo>
                  <a:pt x="33441" y="6480"/>
                </a:lnTo>
                <a:lnTo>
                  <a:pt x="35850" y="9305"/>
                </a:lnTo>
                <a:lnTo>
                  <a:pt x="38260" y="12130"/>
                </a:lnTo>
                <a:lnTo>
                  <a:pt x="39464" y="17337"/>
                </a:lnTo>
                <a:lnTo>
                  <a:pt x="39464" y="27916"/>
                </a:lnTo>
                <a:lnTo>
                  <a:pt x="33169" y="30265"/>
                </a:lnTo>
                <a:lnTo>
                  <a:pt x="20365" y="35529"/>
                </a:lnTo>
                <a:lnTo>
                  <a:pt x="23263" y="40047"/>
                </a:lnTo>
                <a:lnTo>
                  <a:pt x="25700" y="38662"/>
                </a:lnTo>
                <a:lnTo>
                  <a:pt x="31101" y="36308"/>
                </a:lnTo>
                <a:lnTo>
                  <a:pt x="39464" y="32984"/>
                </a:lnTo>
                <a:lnTo>
                  <a:pt x="39464" y="61981"/>
                </a:lnTo>
                <a:lnTo>
                  <a:pt x="32596" y="67520"/>
                </a:lnTo>
                <a:lnTo>
                  <a:pt x="27057" y="70290"/>
                </a:lnTo>
                <a:lnTo>
                  <a:pt x="19745" y="70290"/>
                </a:lnTo>
                <a:lnTo>
                  <a:pt x="17004" y="68974"/>
                </a:lnTo>
                <a:lnTo>
                  <a:pt x="14622" y="66343"/>
                </a:lnTo>
                <a:lnTo>
                  <a:pt x="15204" y="79928"/>
                </a:lnTo>
                <a:lnTo>
                  <a:pt x="18583" y="79928"/>
                </a:lnTo>
                <a:lnTo>
                  <a:pt x="21767" y="79235"/>
                </a:lnTo>
                <a:lnTo>
                  <a:pt x="24758" y="77850"/>
                </a:lnTo>
                <a:lnTo>
                  <a:pt x="26753" y="76909"/>
                </a:lnTo>
                <a:lnTo>
                  <a:pt x="31655" y="73419"/>
                </a:lnTo>
                <a:lnTo>
                  <a:pt x="39464" y="67382"/>
                </a:lnTo>
                <a:lnTo>
                  <a:pt x="39520" y="71924"/>
                </a:lnTo>
                <a:lnTo>
                  <a:pt x="40351" y="75137"/>
                </a:lnTo>
                <a:lnTo>
                  <a:pt x="41957" y="77020"/>
                </a:lnTo>
                <a:lnTo>
                  <a:pt x="43563" y="78903"/>
                </a:lnTo>
                <a:lnTo>
                  <a:pt x="45723" y="79845"/>
                </a:lnTo>
                <a:lnTo>
                  <a:pt x="54087" y="79845"/>
                </a:lnTo>
                <a:lnTo>
                  <a:pt x="60014" y="75690"/>
                </a:lnTo>
                <a:lnTo>
                  <a:pt x="66217" y="67382"/>
                </a:lnTo>
                <a:lnTo>
                  <a:pt x="66217" y="62729"/>
                </a:lnTo>
                <a:lnTo>
                  <a:pt x="62894" y="66052"/>
                </a:lnTo>
                <a:lnTo>
                  <a:pt x="60651" y="68074"/>
                </a:lnTo>
                <a:lnTo>
                  <a:pt x="58823" y="69182"/>
                </a:lnTo>
                <a:lnTo>
                  <a:pt x="57161" y="69376"/>
                </a:lnTo>
                <a:lnTo>
                  <a:pt x="54959" y="68545"/>
                </a:lnTo>
                <a:lnTo>
                  <a:pt x="53866" y="66897"/>
                </a:lnTo>
                <a:lnTo>
                  <a:pt x="53589" y="65263"/>
                </a:lnTo>
                <a:lnTo>
                  <a:pt x="53312" y="63629"/>
                </a:lnTo>
                <a:lnTo>
                  <a:pt x="53173" y="59184"/>
                </a:lnTo>
                <a:lnTo>
                  <a:pt x="53173" y="18721"/>
                </a:lnTo>
                <a:lnTo>
                  <a:pt x="52674" y="13847"/>
                </a:lnTo>
                <a:lnTo>
                  <a:pt x="51677" y="11465"/>
                </a:lnTo>
                <a:lnTo>
                  <a:pt x="50127" y="7810"/>
                </a:lnTo>
                <a:lnTo>
                  <a:pt x="47717" y="5123"/>
                </a:lnTo>
                <a:lnTo>
                  <a:pt x="44449" y="3406"/>
                </a:lnTo>
                <a:lnTo>
                  <a:pt x="40129" y="1135"/>
                </a:lnTo>
                <a:lnTo>
                  <a:pt x="34590" y="0"/>
                </a:lnTo>
                <a:lnTo>
                  <a:pt x="19026" y="0"/>
                </a:lnTo>
                <a:lnTo>
                  <a:pt x="12185" y="1994"/>
                </a:lnTo>
                <a:lnTo>
                  <a:pt x="7311" y="5982"/>
                </a:lnTo>
                <a:lnTo>
                  <a:pt x="2436" y="9970"/>
                </a:lnTo>
                <a:lnTo>
                  <a:pt x="0" y="14345"/>
                </a:lnTo>
                <a:lnTo>
                  <a:pt x="0" y="21602"/>
                </a:lnTo>
                <a:lnTo>
                  <a:pt x="650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598060" y="3694674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1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2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3" y="74195"/>
                </a:lnTo>
                <a:lnTo>
                  <a:pt x="73474" y="72339"/>
                </a:lnTo>
                <a:lnTo>
                  <a:pt x="72864" y="70954"/>
                </a:lnTo>
                <a:lnTo>
                  <a:pt x="72089" y="69237"/>
                </a:lnTo>
                <a:lnTo>
                  <a:pt x="71701" y="65970"/>
                </a:lnTo>
                <a:lnTo>
                  <a:pt x="71701" y="21796"/>
                </a:lnTo>
                <a:lnTo>
                  <a:pt x="71092" y="16700"/>
                </a:lnTo>
                <a:lnTo>
                  <a:pt x="69873" y="13376"/>
                </a:lnTo>
                <a:lnTo>
                  <a:pt x="68100" y="8613"/>
                </a:lnTo>
                <a:lnTo>
                  <a:pt x="65719" y="5193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534699" y="3726022"/>
            <a:ext cx="23792" cy="39175"/>
          </a:xfrm>
          <a:custGeom>
            <a:avLst/>
            <a:gdLst/>
            <a:ahLst/>
            <a:cxnLst/>
            <a:rect l="l" t="t" r="r" b="b"/>
            <a:pathLst>
              <a:path w="26171" h="44398">
                <a:moveTo>
                  <a:pt x="13957" y="17728"/>
                </a:moveTo>
                <a:lnTo>
                  <a:pt x="14899" y="14820"/>
                </a:lnTo>
                <a:lnTo>
                  <a:pt x="16782" y="12161"/>
                </a:lnTo>
                <a:lnTo>
                  <a:pt x="18665" y="9502"/>
                </a:lnTo>
                <a:lnTo>
                  <a:pt x="21795" y="6955"/>
                </a:lnTo>
                <a:lnTo>
                  <a:pt x="26171" y="4517"/>
                </a:lnTo>
                <a:lnTo>
                  <a:pt x="23273" y="0"/>
                </a:lnTo>
                <a:lnTo>
                  <a:pt x="14331" y="4517"/>
                </a:lnTo>
                <a:lnTo>
                  <a:pt x="8709" y="7841"/>
                </a:lnTo>
                <a:lnTo>
                  <a:pt x="4763" y="11386"/>
                </a:lnTo>
                <a:lnTo>
                  <a:pt x="2492" y="15152"/>
                </a:lnTo>
                <a:lnTo>
                  <a:pt x="830" y="17866"/>
                </a:lnTo>
                <a:lnTo>
                  <a:pt x="0" y="21079"/>
                </a:lnTo>
                <a:lnTo>
                  <a:pt x="0" y="30661"/>
                </a:lnTo>
                <a:lnTo>
                  <a:pt x="1703" y="35397"/>
                </a:lnTo>
                <a:lnTo>
                  <a:pt x="5109" y="38998"/>
                </a:lnTo>
                <a:lnTo>
                  <a:pt x="8515" y="42598"/>
                </a:lnTo>
                <a:lnTo>
                  <a:pt x="12850" y="44398"/>
                </a:lnTo>
                <a:lnTo>
                  <a:pt x="18112" y="44398"/>
                </a:lnTo>
                <a:lnTo>
                  <a:pt x="17530" y="30814"/>
                </a:lnTo>
                <a:lnTo>
                  <a:pt x="15148" y="28183"/>
                </a:lnTo>
                <a:lnTo>
                  <a:pt x="13957" y="24873"/>
                </a:lnTo>
                <a:lnTo>
                  <a:pt x="13957" y="17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944553" y="3869836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5"/>
                </a:lnTo>
                <a:lnTo>
                  <a:pt x="6438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5"/>
                </a:lnTo>
                <a:lnTo>
                  <a:pt x="19524" y="44782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70"/>
                </a:lnTo>
                <a:lnTo>
                  <a:pt x="38287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2"/>
                </a:lnTo>
                <a:lnTo>
                  <a:pt x="4624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6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7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2"/>
                </a:lnTo>
                <a:lnTo>
                  <a:pt x="33981" y="1911"/>
                </a:lnTo>
                <a:lnTo>
                  <a:pt x="29716" y="637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815951" y="3901186"/>
            <a:ext cx="23792" cy="39175"/>
          </a:xfrm>
          <a:custGeom>
            <a:avLst/>
            <a:gdLst/>
            <a:ahLst/>
            <a:cxnLst/>
            <a:rect l="l" t="t" r="r" b="b"/>
            <a:pathLst>
              <a:path w="26171" h="44398">
                <a:moveTo>
                  <a:pt x="13958" y="17728"/>
                </a:moveTo>
                <a:lnTo>
                  <a:pt x="14899" y="14820"/>
                </a:lnTo>
                <a:lnTo>
                  <a:pt x="16782" y="12161"/>
                </a:lnTo>
                <a:lnTo>
                  <a:pt x="18666" y="9502"/>
                </a:lnTo>
                <a:lnTo>
                  <a:pt x="21795" y="6954"/>
                </a:lnTo>
                <a:lnTo>
                  <a:pt x="26171" y="4517"/>
                </a:lnTo>
                <a:lnTo>
                  <a:pt x="23273" y="0"/>
                </a:lnTo>
                <a:lnTo>
                  <a:pt x="14331" y="4517"/>
                </a:lnTo>
                <a:lnTo>
                  <a:pt x="8709" y="7840"/>
                </a:lnTo>
                <a:lnTo>
                  <a:pt x="4763" y="11386"/>
                </a:lnTo>
                <a:lnTo>
                  <a:pt x="2492" y="15152"/>
                </a:lnTo>
                <a:lnTo>
                  <a:pt x="830" y="17866"/>
                </a:lnTo>
                <a:lnTo>
                  <a:pt x="0" y="21079"/>
                </a:lnTo>
                <a:lnTo>
                  <a:pt x="0" y="30661"/>
                </a:lnTo>
                <a:lnTo>
                  <a:pt x="1703" y="35397"/>
                </a:lnTo>
                <a:lnTo>
                  <a:pt x="5109" y="38998"/>
                </a:lnTo>
                <a:lnTo>
                  <a:pt x="8516" y="42598"/>
                </a:lnTo>
                <a:lnTo>
                  <a:pt x="12850" y="44398"/>
                </a:lnTo>
                <a:lnTo>
                  <a:pt x="18112" y="44398"/>
                </a:lnTo>
                <a:lnTo>
                  <a:pt x="17530" y="30814"/>
                </a:lnTo>
                <a:lnTo>
                  <a:pt x="15148" y="28183"/>
                </a:lnTo>
                <a:lnTo>
                  <a:pt x="13958" y="24873"/>
                </a:lnTo>
                <a:lnTo>
                  <a:pt x="13958" y="17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818595" y="3869836"/>
            <a:ext cx="60197" cy="70525"/>
          </a:xfrm>
          <a:custGeom>
            <a:avLst/>
            <a:gdLst/>
            <a:ahLst/>
            <a:cxnLst/>
            <a:rect l="l" t="t" r="r" b="b"/>
            <a:pathLst>
              <a:path w="66217" h="79928">
                <a:moveTo>
                  <a:pt x="650" y="23568"/>
                </a:moveTo>
                <a:lnTo>
                  <a:pt x="1952" y="25008"/>
                </a:lnTo>
                <a:lnTo>
                  <a:pt x="3254" y="26448"/>
                </a:lnTo>
                <a:lnTo>
                  <a:pt x="4929" y="27168"/>
                </a:lnTo>
                <a:lnTo>
                  <a:pt x="9083" y="27168"/>
                </a:lnTo>
                <a:lnTo>
                  <a:pt x="10787" y="26476"/>
                </a:lnTo>
                <a:lnTo>
                  <a:pt x="12088" y="25091"/>
                </a:lnTo>
                <a:lnTo>
                  <a:pt x="13390" y="23707"/>
                </a:lnTo>
                <a:lnTo>
                  <a:pt x="14041" y="21740"/>
                </a:lnTo>
                <a:lnTo>
                  <a:pt x="14041" y="19192"/>
                </a:lnTo>
                <a:lnTo>
                  <a:pt x="13875" y="14374"/>
                </a:lnTo>
                <a:lnTo>
                  <a:pt x="13875" y="11936"/>
                </a:lnTo>
                <a:lnTo>
                  <a:pt x="14927" y="9776"/>
                </a:lnTo>
                <a:lnTo>
                  <a:pt x="17032" y="7893"/>
                </a:lnTo>
                <a:lnTo>
                  <a:pt x="19081" y="6010"/>
                </a:lnTo>
                <a:lnTo>
                  <a:pt x="21851" y="5068"/>
                </a:lnTo>
                <a:lnTo>
                  <a:pt x="29937" y="5068"/>
                </a:lnTo>
                <a:lnTo>
                  <a:pt x="33441" y="6480"/>
                </a:lnTo>
                <a:lnTo>
                  <a:pt x="35850" y="9305"/>
                </a:lnTo>
                <a:lnTo>
                  <a:pt x="38260" y="12130"/>
                </a:lnTo>
                <a:lnTo>
                  <a:pt x="39464" y="17337"/>
                </a:lnTo>
                <a:lnTo>
                  <a:pt x="39464" y="27916"/>
                </a:lnTo>
                <a:lnTo>
                  <a:pt x="33169" y="30265"/>
                </a:lnTo>
                <a:lnTo>
                  <a:pt x="20365" y="35529"/>
                </a:lnTo>
                <a:lnTo>
                  <a:pt x="23263" y="40047"/>
                </a:lnTo>
                <a:lnTo>
                  <a:pt x="25700" y="38662"/>
                </a:lnTo>
                <a:lnTo>
                  <a:pt x="31101" y="36308"/>
                </a:lnTo>
                <a:lnTo>
                  <a:pt x="39464" y="32985"/>
                </a:lnTo>
                <a:lnTo>
                  <a:pt x="39464" y="61981"/>
                </a:lnTo>
                <a:lnTo>
                  <a:pt x="32596" y="67520"/>
                </a:lnTo>
                <a:lnTo>
                  <a:pt x="27057" y="70290"/>
                </a:lnTo>
                <a:lnTo>
                  <a:pt x="19746" y="70290"/>
                </a:lnTo>
                <a:lnTo>
                  <a:pt x="17004" y="68974"/>
                </a:lnTo>
                <a:lnTo>
                  <a:pt x="14622" y="66343"/>
                </a:lnTo>
                <a:lnTo>
                  <a:pt x="15204" y="79928"/>
                </a:lnTo>
                <a:lnTo>
                  <a:pt x="18583" y="79928"/>
                </a:lnTo>
                <a:lnTo>
                  <a:pt x="21767" y="79235"/>
                </a:lnTo>
                <a:lnTo>
                  <a:pt x="24759" y="77850"/>
                </a:lnTo>
                <a:lnTo>
                  <a:pt x="26753" y="76909"/>
                </a:lnTo>
                <a:lnTo>
                  <a:pt x="31654" y="73419"/>
                </a:lnTo>
                <a:lnTo>
                  <a:pt x="39464" y="67382"/>
                </a:lnTo>
                <a:lnTo>
                  <a:pt x="39520" y="71924"/>
                </a:lnTo>
                <a:lnTo>
                  <a:pt x="40351" y="75136"/>
                </a:lnTo>
                <a:lnTo>
                  <a:pt x="41957" y="77020"/>
                </a:lnTo>
                <a:lnTo>
                  <a:pt x="43563" y="78903"/>
                </a:lnTo>
                <a:lnTo>
                  <a:pt x="45723" y="79845"/>
                </a:lnTo>
                <a:lnTo>
                  <a:pt x="54087" y="79845"/>
                </a:lnTo>
                <a:lnTo>
                  <a:pt x="60014" y="75690"/>
                </a:lnTo>
                <a:lnTo>
                  <a:pt x="66217" y="67382"/>
                </a:lnTo>
                <a:lnTo>
                  <a:pt x="66217" y="62729"/>
                </a:lnTo>
                <a:lnTo>
                  <a:pt x="62894" y="66052"/>
                </a:lnTo>
                <a:lnTo>
                  <a:pt x="60651" y="68074"/>
                </a:lnTo>
                <a:lnTo>
                  <a:pt x="58823" y="69182"/>
                </a:lnTo>
                <a:lnTo>
                  <a:pt x="57161" y="69376"/>
                </a:lnTo>
                <a:lnTo>
                  <a:pt x="54960" y="68545"/>
                </a:lnTo>
                <a:lnTo>
                  <a:pt x="53866" y="66897"/>
                </a:lnTo>
                <a:lnTo>
                  <a:pt x="53589" y="65263"/>
                </a:lnTo>
                <a:lnTo>
                  <a:pt x="53312" y="63629"/>
                </a:lnTo>
                <a:lnTo>
                  <a:pt x="53173" y="59184"/>
                </a:lnTo>
                <a:lnTo>
                  <a:pt x="53173" y="18721"/>
                </a:lnTo>
                <a:lnTo>
                  <a:pt x="52675" y="13847"/>
                </a:lnTo>
                <a:lnTo>
                  <a:pt x="51678" y="11465"/>
                </a:lnTo>
                <a:lnTo>
                  <a:pt x="50127" y="7810"/>
                </a:lnTo>
                <a:lnTo>
                  <a:pt x="47717" y="5123"/>
                </a:lnTo>
                <a:lnTo>
                  <a:pt x="44449" y="3406"/>
                </a:lnTo>
                <a:lnTo>
                  <a:pt x="40129" y="1135"/>
                </a:lnTo>
                <a:lnTo>
                  <a:pt x="34590" y="0"/>
                </a:lnTo>
                <a:lnTo>
                  <a:pt x="19026" y="0"/>
                </a:lnTo>
                <a:lnTo>
                  <a:pt x="12185" y="1994"/>
                </a:lnTo>
                <a:lnTo>
                  <a:pt x="7311" y="5982"/>
                </a:lnTo>
                <a:lnTo>
                  <a:pt x="2437" y="9970"/>
                </a:lnTo>
                <a:lnTo>
                  <a:pt x="0" y="14346"/>
                </a:lnTo>
                <a:lnTo>
                  <a:pt x="0" y="21602"/>
                </a:lnTo>
                <a:lnTo>
                  <a:pt x="650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885960" y="3869836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5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5"/>
                </a:lnTo>
                <a:lnTo>
                  <a:pt x="19524" y="44782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70"/>
                </a:lnTo>
                <a:lnTo>
                  <a:pt x="38287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2"/>
                </a:lnTo>
                <a:lnTo>
                  <a:pt x="4625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6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7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2"/>
                </a:lnTo>
                <a:lnTo>
                  <a:pt x="33981" y="1911"/>
                </a:lnTo>
                <a:lnTo>
                  <a:pt x="29716" y="637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006021" y="3869763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1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072103" y="3849749"/>
            <a:ext cx="117615" cy="106300"/>
          </a:xfrm>
          <a:custGeom>
            <a:avLst/>
            <a:gdLst/>
            <a:ahLst/>
            <a:cxnLst/>
            <a:rect l="l" t="t" r="r" b="b"/>
            <a:pathLst>
              <a:path w="129376" h="120473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1" y="18984"/>
                </a:lnTo>
                <a:lnTo>
                  <a:pt x="9346" y="21892"/>
                </a:lnTo>
                <a:lnTo>
                  <a:pt x="6162" y="24800"/>
                </a:lnTo>
                <a:lnTo>
                  <a:pt x="3046" y="26863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1" y="94176"/>
                </a:lnTo>
                <a:lnTo>
                  <a:pt x="14955" y="96807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2" y="100989"/>
                </a:lnTo>
                <a:lnTo>
                  <a:pt x="37637" y="98247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3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2"/>
                </a:lnTo>
                <a:close/>
              </a:path>
              <a:path w="129376" h="120473">
                <a:moveTo>
                  <a:pt x="74873" y="95557"/>
                </a:moveTo>
                <a:lnTo>
                  <a:pt x="70902" y="108449"/>
                </a:lnTo>
                <a:lnTo>
                  <a:pt x="65390" y="118936"/>
                </a:lnTo>
                <a:lnTo>
                  <a:pt x="60987" y="125444"/>
                </a:lnTo>
                <a:lnTo>
                  <a:pt x="55379" y="130609"/>
                </a:lnTo>
                <a:lnTo>
                  <a:pt x="48566" y="134431"/>
                </a:lnTo>
                <a:lnTo>
                  <a:pt x="48566" y="137506"/>
                </a:lnTo>
                <a:lnTo>
                  <a:pt x="54666" y="134423"/>
                </a:lnTo>
                <a:lnTo>
                  <a:pt x="64948" y="127255"/>
                </a:lnTo>
                <a:lnTo>
                  <a:pt x="73979" y="118160"/>
                </a:lnTo>
                <a:lnTo>
                  <a:pt x="81758" y="107138"/>
                </a:lnTo>
                <a:lnTo>
                  <a:pt x="86661" y="97709"/>
                </a:lnTo>
                <a:lnTo>
                  <a:pt x="90976" y="85807"/>
                </a:lnTo>
                <a:lnTo>
                  <a:pt x="93565" y="73288"/>
                </a:lnTo>
                <a:lnTo>
                  <a:pt x="94428" y="60153"/>
                </a:lnTo>
                <a:lnTo>
                  <a:pt x="93968" y="50813"/>
                </a:lnTo>
                <a:lnTo>
                  <a:pt x="91829" y="38287"/>
                </a:lnTo>
                <a:lnTo>
                  <a:pt x="87948" y="26129"/>
                </a:lnTo>
                <a:lnTo>
                  <a:pt x="84370" y="18229"/>
                </a:lnTo>
                <a:lnTo>
                  <a:pt x="77738" y="7361"/>
                </a:lnTo>
                <a:lnTo>
                  <a:pt x="69586" y="-2326"/>
                </a:lnTo>
                <a:lnTo>
                  <a:pt x="60031" y="-10313"/>
                </a:lnTo>
                <a:lnTo>
                  <a:pt x="48566" y="-17032"/>
                </a:lnTo>
                <a:lnTo>
                  <a:pt x="48566" y="-13543"/>
                </a:lnTo>
                <a:lnTo>
                  <a:pt x="54216" y="-9665"/>
                </a:lnTo>
                <a:lnTo>
                  <a:pt x="58757" y="-5594"/>
                </a:lnTo>
                <a:lnTo>
                  <a:pt x="62192" y="-1329"/>
                </a:lnTo>
                <a:lnTo>
                  <a:pt x="65626" y="2935"/>
                </a:lnTo>
                <a:lnTo>
                  <a:pt x="68381" y="7366"/>
                </a:lnTo>
                <a:lnTo>
                  <a:pt x="70459" y="11963"/>
                </a:lnTo>
                <a:lnTo>
                  <a:pt x="72536" y="16561"/>
                </a:lnTo>
                <a:lnTo>
                  <a:pt x="74267" y="22682"/>
                </a:lnTo>
                <a:lnTo>
                  <a:pt x="75651" y="30325"/>
                </a:lnTo>
                <a:lnTo>
                  <a:pt x="76712" y="36814"/>
                </a:lnTo>
                <a:lnTo>
                  <a:pt x="77973" y="49259"/>
                </a:lnTo>
                <a:lnTo>
                  <a:pt x="78393" y="62645"/>
                </a:lnTo>
                <a:lnTo>
                  <a:pt x="78270" y="69027"/>
                </a:lnTo>
                <a:lnTo>
                  <a:pt x="77248" y="81768"/>
                </a:lnTo>
                <a:lnTo>
                  <a:pt x="75194" y="94093"/>
                </a:lnTo>
                <a:lnTo>
                  <a:pt x="74873" y="95557"/>
                </a:lnTo>
                <a:close/>
              </a:path>
              <a:path w="129376" h="120473">
                <a:moveTo>
                  <a:pt x="129376" y="94218"/>
                </a:moveTo>
                <a:lnTo>
                  <a:pt x="129376" y="91670"/>
                </a:lnTo>
                <a:lnTo>
                  <a:pt x="128490" y="89496"/>
                </a:lnTo>
                <a:lnTo>
                  <a:pt x="126718" y="87696"/>
                </a:lnTo>
                <a:lnTo>
                  <a:pt x="124945" y="85895"/>
                </a:lnTo>
                <a:lnTo>
                  <a:pt x="122757" y="84996"/>
                </a:lnTo>
                <a:lnTo>
                  <a:pt x="117606" y="84996"/>
                </a:lnTo>
                <a:lnTo>
                  <a:pt x="115432" y="85882"/>
                </a:lnTo>
                <a:lnTo>
                  <a:pt x="113632" y="87654"/>
                </a:lnTo>
                <a:lnTo>
                  <a:pt x="111832" y="89427"/>
                </a:lnTo>
                <a:lnTo>
                  <a:pt x="110932" y="91614"/>
                </a:lnTo>
                <a:lnTo>
                  <a:pt x="110932" y="96766"/>
                </a:lnTo>
                <a:lnTo>
                  <a:pt x="111832" y="98940"/>
                </a:lnTo>
                <a:lnTo>
                  <a:pt x="113632" y="100740"/>
                </a:lnTo>
                <a:lnTo>
                  <a:pt x="115432" y="102540"/>
                </a:lnTo>
                <a:lnTo>
                  <a:pt x="117606" y="103440"/>
                </a:lnTo>
                <a:lnTo>
                  <a:pt x="122702" y="103440"/>
                </a:lnTo>
                <a:lnTo>
                  <a:pt x="124876" y="102540"/>
                </a:lnTo>
                <a:lnTo>
                  <a:pt x="126676" y="100740"/>
                </a:lnTo>
                <a:lnTo>
                  <a:pt x="128476" y="98940"/>
                </a:lnTo>
                <a:lnTo>
                  <a:pt x="129376" y="96766"/>
                </a:lnTo>
                <a:lnTo>
                  <a:pt x="129376" y="94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249468" y="3834720"/>
            <a:ext cx="300685" cy="136651"/>
          </a:xfrm>
          <a:custGeom>
            <a:avLst/>
            <a:gdLst/>
            <a:ahLst/>
            <a:cxnLst/>
            <a:rect l="l" t="t" r="r" b="b"/>
            <a:pathLst>
              <a:path w="330754" h="154871">
                <a:moveTo>
                  <a:pt x="228017" y="0"/>
                </a:moveTo>
                <a:lnTo>
                  <a:pt x="205335" y="9305"/>
                </a:lnTo>
                <a:lnTo>
                  <a:pt x="206748" y="12213"/>
                </a:lnTo>
                <a:lnTo>
                  <a:pt x="208963" y="11327"/>
                </a:lnTo>
                <a:lnTo>
                  <a:pt x="210791" y="10884"/>
                </a:lnTo>
                <a:lnTo>
                  <a:pt x="213561" y="10884"/>
                </a:lnTo>
                <a:lnTo>
                  <a:pt x="215513" y="11964"/>
                </a:lnTo>
                <a:lnTo>
                  <a:pt x="216995" y="14027"/>
                </a:lnTo>
                <a:lnTo>
                  <a:pt x="217382" y="15993"/>
                </a:lnTo>
                <a:lnTo>
                  <a:pt x="217770" y="17960"/>
                </a:lnTo>
                <a:lnTo>
                  <a:pt x="217964" y="23236"/>
                </a:lnTo>
                <a:lnTo>
                  <a:pt x="217964" y="105656"/>
                </a:lnTo>
                <a:lnTo>
                  <a:pt x="216884" y="110503"/>
                </a:lnTo>
                <a:lnTo>
                  <a:pt x="215167" y="113356"/>
                </a:lnTo>
                <a:lnTo>
                  <a:pt x="210237" y="115156"/>
                </a:lnTo>
                <a:lnTo>
                  <a:pt x="206748" y="115156"/>
                </a:lnTo>
                <a:lnTo>
                  <a:pt x="206748" y="118147"/>
                </a:lnTo>
                <a:lnTo>
                  <a:pt x="244052" y="118147"/>
                </a:lnTo>
                <a:lnTo>
                  <a:pt x="244052" y="115156"/>
                </a:lnTo>
                <a:lnTo>
                  <a:pt x="240120" y="115156"/>
                </a:lnTo>
                <a:lnTo>
                  <a:pt x="237433" y="114754"/>
                </a:lnTo>
                <a:lnTo>
                  <a:pt x="235993" y="113951"/>
                </a:lnTo>
                <a:lnTo>
                  <a:pt x="234553" y="113148"/>
                </a:lnTo>
                <a:lnTo>
                  <a:pt x="233487" y="111971"/>
                </a:lnTo>
                <a:lnTo>
                  <a:pt x="232795" y="110420"/>
                </a:lnTo>
                <a:lnTo>
                  <a:pt x="232102" y="108869"/>
                </a:lnTo>
                <a:lnTo>
                  <a:pt x="231756" y="105712"/>
                </a:lnTo>
                <a:lnTo>
                  <a:pt x="231756" y="0"/>
                </a:lnTo>
                <a:lnTo>
                  <a:pt x="228017" y="0"/>
                </a:lnTo>
                <a:close/>
              </a:path>
              <a:path w="330754" h="154871">
                <a:moveTo>
                  <a:pt x="251575" y="145565"/>
                </a:moveTo>
                <a:lnTo>
                  <a:pt x="251575" y="148002"/>
                </a:lnTo>
                <a:lnTo>
                  <a:pt x="252628" y="150162"/>
                </a:lnTo>
                <a:lnTo>
                  <a:pt x="254733" y="152045"/>
                </a:lnTo>
                <a:lnTo>
                  <a:pt x="256837" y="153929"/>
                </a:lnTo>
                <a:lnTo>
                  <a:pt x="259524" y="154871"/>
                </a:lnTo>
                <a:lnTo>
                  <a:pt x="267278" y="154871"/>
                </a:lnTo>
                <a:lnTo>
                  <a:pt x="271945" y="152987"/>
                </a:lnTo>
                <a:lnTo>
                  <a:pt x="276791" y="149221"/>
                </a:lnTo>
                <a:lnTo>
                  <a:pt x="281638" y="145454"/>
                </a:lnTo>
                <a:lnTo>
                  <a:pt x="285557" y="139888"/>
                </a:lnTo>
                <a:lnTo>
                  <a:pt x="288548" y="132521"/>
                </a:lnTo>
                <a:lnTo>
                  <a:pt x="319538" y="56581"/>
                </a:lnTo>
                <a:lnTo>
                  <a:pt x="320923" y="53091"/>
                </a:lnTo>
                <a:lnTo>
                  <a:pt x="321864" y="50958"/>
                </a:lnTo>
                <a:lnTo>
                  <a:pt x="322363" y="50183"/>
                </a:lnTo>
                <a:lnTo>
                  <a:pt x="323692" y="48355"/>
                </a:lnTo>
                <a:lnTo>
                  <a:pt x="324911" y="47109"/>
                </a:lnTo>
                <a:lnTo>
                  <a:pt x="327126" y="45780"/>
                </a:lnTo>
                <a:lnTo>
                  <a:pt x="328705" y="45337"/>
                </a:lnTo>
                <a:lnTo>
                  <a:pt x="330754" y="45115"/>
                </a:lnTo>
                <a:lnTo>
                  <a:pt x="330754" y="42041"/>
                </a:lnTo>
                <a:lnTo>
                  <a:pt x="305995" y="42041"/>
                </a:lnTo>
                <a:lnTo>
                  <a:pt x="305995" y="45115"/>
                </a:lnTo>
                <a:lnTo>
                  <a:pt x="308377" y="45115"/>
                </a:lnTo>
                <a:lnTo>
                  <a:pt x="310039" y="45295"/>
                </a:lnTo>
                <a:lnTo>
                  <a:pt x="311922" y="46015"/>
                </a:lnTo>
                <a:lnTo>
                  <a:pt x="313445" y="47607"/>
                </a:lnTo>
                <a:lnTo>
                  <a:pt x="313639" y="49352"/>
                </a:lnTo>
                <a:lnTo>
                  <a:pt x="313639" y="51568"/>
                </a:lnTo>
                <a:lnTo>
                  <a:pt x="313168" y="53811"/>
                </a:lnTo>
                <a:lnTo>
                  <a:pt x="312227" y="56082"/>
                </a:lnTo>
                <a:lnTo>
                  <a:pt x="295194" y="98123"/>
                </a:lnTo>
                <a:lnTo>
                  <a:pt x="276667" y="59738"/>
                </a:lnTo>
                <a:lnTo>
                  <a:pt x="274839" y="55916"/>
                </a:lnTo>
                <a:lnTo>
                  <a:pt x="273925" y="52925"/>
                </a:lnTo>
                <a:lnTo>
                  <a:pt x="273925" y="49158"/>
                </a:lnTo>
                <a:lnTo>
                  <a:pt x="274548" y="47815"/>
                </a:lnTo>
                <a:lnTo>
                  <a:pt x="277041" y="45655"/>
                </a:lnTo>
                <a:lnTo>
                  <a:pt x="278910" y="45115"/>
                </a:lnTo>
                <a:lnTo>
                  <a:pt x="283147" y="45115"/>
                </a:lnTo>
                <a:lnTo>
                  <a:pt x="283147" y="42041"/>
                </a:lnTo>
                <a:lnTo>
                  <a:pt x="247670" y="42041"/>
                </a:lnTo>
                <a:lnTo>
                  <a:pt x="247670" y="45115"/>
                </a:lnTo>
                <a:lnTo>
                  <a:pt x="250495" y="45780"/>
                </a:lnTo>
                <a:lnTo>
                  <a:pt x="252545" y="46555"/>
                </a:lnTo>
                <a:lnTo>
                  <a:pt x="253819" y="47441"/>
                </a:lnTo>
                <a:lnTo>
                  <a:pt x="255840" y="49408"/>
                </a:lnTo>
                <a:lnTo>
                  <a:pt x="257225" y="51346"/>
                </a:lnTo>
                <a:lnTo>
                  <a:pt x="259053" y="53894"/>
                </a:lnTo>
                <a:lnTo>
                  <a:pt x="260382" y="56027"/>
                </a:lnTo>
                <a:lnTo>
                  <a:pt x="261213" y="57744"/>
                </a:lnTo>
                <a:lnTo>
                  <a:pt x="288548" y="115156"/>
                </a:lnTo>
                <a:lnTo>
                  <a:pt x="283147" y="128366"/>
                </a:lnTo>
                <a:lnTo>
                  <a:pt x="281153" y="133296"/>
                </a:lnTo>
                <a:lnTo>
                  <a:pt x="279173" y="136619"/>
                </a:lnTo>
                <a:lnTo>
                  <a:pt x="277207" y="138337"/>
                </a:lnTo>
                <a:lnTo>
                  <a:pt x="275240" y="140054"/>
                </a:lnTo>
                <a:lnTo>
                  <a:pt x="273427" y="140912"/>
                </a:lnTo>
                <a:lnTo>
                  <a:pt x="271211" y="140912"/>
                </a:lnTo>
                <a:lnTo>
                  <a:pt x="269826" y="140497"/>
                </a:lnTo>
                <a:lnTo>
                  <a:pt x="267611" y="139666"/>
                </a:lnTo>
                <a:lnTo>
                  <a:pt x="264453" y="138447"/>
                </a:lnTo>
                <a:lnTo>
                  <a:pt x="261961" y="137838"/>
                </a:lnTo>
                <a:lnTo>
                  <a:pt x="257474" y="137838"/>
                </a:lnTo>
                <a:lnTo>
                  <a:pt x="255383" y="138544"/>
                </a:lnTo>
                <a:lnTo>
                  <a:pt x="253860" y="139957"/>
                </a:lnTo>
                <a:lnTo>
                  <a:pt x="252337" y="141369"/>
                </a:lnTo>
                <a:lnTo>
                  <a:pt x="251575" y="143239"/>
                </a:lnTo>
                <a:lnTo>
                  <a:pt x="251575" y="145565"/>
                </a:lnTo>
                <a:close/>
              </a:path>
              <a:path w="330754" h="154871">
                <a:moveTo>
                  <a:pt x="54918" y="120722"/>
                </a:moveTo>
                <a:lnTo>
                  <a:pt x="59818" y="120524"/>
                </a:lnTo>
                <a:lnTo>
                  <a:pt x="72461" y="117936"/>
                </a:lnTo>
                <a:lnTo>
                  <a:pt x="83899" y="112352"/>
                </a:lnTo>
                <a:lnTo>
                  <a:pt x="94134" y="103773"/>
                </a:lnTo>
                <a:lnTo>
                  <a:pt x="99024" y="97963"/>
                </a:lnTo>
                <a:lnTo>
                  <a:pt x="105308" y="87046"/>
                </a:lnTo>
                <a:lnTo>
                  <a:pt x="109078" y="74775"/>
                </a:lnTo>
                <a:lnTo>
                  <a:pt x="110335" y="61150"/>
                </a:lnTo>
                <a:lnTo>
                  <a:pt x="109995" y="54076"/>
                </a:lnTo>
                <a:lnTo>
                  <a:pt x="107359" y="41231"/>
                </a:lnTo>
                <a:lnTo>
                  <a:pt x="102113" y="29728"/>
                </a:lnTo>
                <a:lnTo>
                  <a:pt x="94258" y="19566"/>
                </a:lnTo>
                <a:lnTo>
                  <a:pt x="80902" y="9148"/>
                </a:lnTo>
                <a:lnTo>
                  <a:pt x="69123" y="4468"/>
                </a:lnTo>
                <a:lnTo>
                  <a:pt x="56247" y="2908"/>
                </a:lnTo>
                <a:lnTo>
                  <a:pt x="53431" y="2969"/>
                </a:lnTo>
                <a:lnTo>
                  <a:pt x="40501" y="4989"/>
                </a:lnTo>
                <a:lnTo>
                  <a:pt x="28783" y="9870"/>
                </a:lnTo>
                <a:lnTo>
                  <a:pt x="18278" y="17614"/>
                </a:lnTo>
                <a:lnTo>
                  <a:pt x="11785" y="24676"/>
                </a:lnTo>
                <a:lnTo>
                  <a:pt x="5238" y="35500"/>
                </a:lnTo>
                <a:lnTo>
                  <a:pt x="1309" y="47742"/>
                </a:lnTo>
                <a:lnTo>
                  <a:pt x="0" y="61400"/>
                </a:lnTo>
                <a:lnTo>
                  <a:pt x="430" y="69793"/>
                </a:lnTo>
                <a:lnTo>
                  <a:pt x="3109" y="82765"/>
                </a:lnTo>
                <a:lnTo>
                  <a:pt x="8242" y="94230"/>
                </a:lnTo>
                <a:lnTo>
                  <a:pt x="15827" y="104189"/>
                </a:lnTo>
                <a:lnTo>
                  <a:pt x="19145" y="107400"/>
                </a:lnTo>
                <a:lnTo>
                  <a:pt x="22946" y="88644"/>
                </a:lnTo>
                <a:lnTo>
                  <a:pt x="20006" y="75911"/>
                </a:lnTo>
                <a:lnTo>
                  <a:pt x="19026" y="61067"/>
                </a:lnTo>
                <a:lnTo>
                  <a:pt x="19144" y="55705"/>
                </a:lnTo>
                <a:lnTo>
                  <a:pt x="20860" y="41544"/>
                </a:lnTo>
                <a:lnTo>
                  <a:pt x="24614" y="29706"/>
                </a:lnTo>
                <a:lnTo>
                  <a:pt x="30408" y="20189"/>
                </a:lnTo>
                <a:lnTo>
                  <a:pt x="41649" y="11505"/>
                </a:lnTo>
                <a:lnTo>
                  <a:pt x="54669" y="8973"/>
                </a:lnTo>
                <a:lnTo>
                  <a:pt x="57266" y="9049"/>
                </a:lnTo>
                <a:lnTo>
                  <a:pt x="70067" y="12280"/>
                </a:lnTo>
                <a:lnTo>
                  <a:pt x="79926" y="20272"/>
                </a:lnTo>
                <a:lnTo>
                  <a:pt x="83002" y="24725"/>
                </a:lnTo>
                <a:lnTo>
                  <a:pt x="87617" y="35229"/>
                </a:lnTo>
                <a:lnTo>
                  <a:pt x="90386" y="48119"/>
                </a:lnTo>
                <a:lnTo>
                  <a:pt x="91309" y="63394"/>
                </a:lnTo>
                <a:lnTo>
                  <a:pt x="91275" y="66380"/>
                </a:lnTo>
                <a:lnTo>
                  <a:pt x="89883" y="81226"/>
                </a:lnTo>
                <a:lnTo>
                  <a:pt x="86446" y="93248"/>
                </a:lnTo>
                <a:lnTo>
                  <a:pt x="80965" y="102444"/>
                </a:lnTo>
                <a:lnTo>
                  <a:pt x="78319" y="105319"/>
                </a:lnTo>
                <a:lnTo>
                  <a:pt x="67596" y="112447"/>
                </a:lnTo>
                <a:lnTo>
                  <a:pt x="54752" y="114823"/>
                </a:lnTo>
                <a:lnTo>
                  <a:pt x="53567" y="114805"/>
                </a:lnTo>
                <a:lnTo>
                  <a:pt x="40856" y="111767"/>
                </a:lnTo>
                <a:lnTo>
                  <a:pt x="30824" y="103524"/>
                </a:lnTo>
                <a:lnTo>
                  <a:pt x="41662" y="119242"/>
                </a:lnTo>
                <a:lnTo>
                  <a:pt x="54918" y="120722"/>
                </a:lnTo>
                <a:close/>
              </a:path>
              <a:path w="330754" h="154871">
                <a:moveTo>
                  <a:pt x="29738" y="114801"/>
                </a:moveTo>
                <a:lnTo>
                  <a:pt x="41662" y="119242"/>
                </a:lnTo>
                <a:lnTo>
                  <a:pt x="30824" y="103524"/>
                </a:lnTo>
                <a:lnTo>
                  <a:pt x="27846" y="99264"/>
                </a:lnTo>
                <a:lnTo>
                  <a:pt x="22946" y="88644"/>
                </a:lnTo>
                <a:lnTo>
                  <a:pt x="19145" y="107400"/>
                </a:lnTo>
                <a:lnTo>
                  <a:pt x="29738" y="114801"/>
                </a:lnTo>
                <a:close/>
              </a:path>
              <a:path w="330754" h="154871">
                <a:moveTo>
                  <a:pt x="139117" y="39797"/>
                </a:moveTo>
                <a:lnTo>
                  <a:pt x="116186" y="49103"/>
                </a:lnTo>
                <a:lnTo>
                  <a:pt x="117432" y="52094"/>
                </a:lnTo>
                <a:lnTo>
                  <a:pt x="119593" y="51263"/>
                </a:lnTo>
                <a:lnTo>
                  <a:pt x="121448" y="50848"/>
                </a:lnTo>
                <a:lnTo>
                  <a:pt x="124439" y="50848"/>
                </a:lnTo>
                <a:lnTo>
                  <a:pt x="126447" y="51928"/>
                </a:lnTo>
                <a:lnTo>
                  <a:pt x="127943" y="54005"/>
                </a:lnTo>
                <a:lnTo>
                  <a:pt x="128358" y="55999"/>
                </a:lnTo>
                <a:lnTo>
                  <a:pt x="128773" y="57993"/>
                </a:lnTo>
                <a:lnTo>
                  <a:pt x="128981" y="63560"/>
                </a:lnTo>
                <a:lnTo>
                  <a:pt x="128981" y="106487"/>
                </a:lnTo>
                <a:lnTo>
                  <a:pt x="128303" y="110240"/>
                </a:lnTo>
                <a:lnTo>
                  <a:pt x="126946" y="112206"/>
                </a:lnTo>
                <a:lnTo>
                  <a:pt x="125589" y="114173"/>
                </a:lnTo>
                <a:lnTo>
                  <a:pt x="122971" y="115156"/>
                </a:lnTo>
                <a:lnTo>
                  <a:pt x="117432" y="115156"/>
                </a:lnTo>
                <a:lnTo>
                  <a:pt x="117432" y="118147"/>
                </a:lnTo>
                <a:lnTo>
                  <a:pt x="155070" y="118147"/>
                </a:lnTo>
                <a:lnTo>
                  <a:pt x="155070" y="115156"/>
                </a:lnTo>
                <a:lnTo>
                  <a:pt x="150915" y="115156"/>
                </a:lnTo>
                <a:lnTo>
                  <a:pt x="148160" y="114782"/>
                </a:lnTo>
                <a:lnTo>
                  <a:pt x="146803" y="114034"/>
                </a:lnTo>
                <a:lnTo>
                  <a:pt x="144379" y="112109"/>
                </a:lnTo>
                <a:lnTo>
                  <a:pt x="143604" y="110503"/>
                </a:lnTo>
                <a:lnTo>
                  <a:pt x="142995" y="109284"/>
                </a:lnTo>
                <a:lnTo>
                  <a:pt x="142690" y="106099"/>
                </a:lnTo>
                <a:lnTo>
                  <a:pt x="142690" y="60818"/>
                </a:lnTo>
                <a:lnTo>
                  <a:pt x="149226" y="53617"/>
                </a:lnTo>
                <a:lnTo>
                  <a:pt x="155790" y="50017"/>
                </a:lnTo>
                <a:lnTo>
                  <a:pt x="166646" y="50017"/>
                </a:lnTo>
                <a:lnTo>
                  <a:pt x="169678" y="51582"/>
                </a:lnTo>
                <a:lnTo>
                  <a:pt x="171479" y="54711"/>
                </a:lnTo>
                <a:lnTo>
                  <a:pt x="173279" y="57841"/>
                </a:lnTo>
                <a:lnTo>
                  <a:pt x="174179" y="62868"/>
                </a:lnTo>
                <a:lnTo>
                  <a:pt x="174179" y="105324"/>
                </a:lnTo>
                <a:lnTo>
                  <a:pt x="174068" y="107927"/>
                </a:lnTo>
                <a:lnTo>
                  <a:pt x="173846" y="108758"/>
                </a:lnTo>
                <a:lnTo>
                  <a:pt x="173293" y="110863"/>
                </a:lnTo>
                <a:lnTo>
                  <a:pt x="172309" y="112455"/>
                </a:lnTo>
                <a:lnTo>
                  <a:pt x="170897" y="113536"/>
                </a:lnTo>
                <a:lnTo>
                  <a:pt x="169484" y="114616"/>
                </a:lnTo>
                <a:lnTo>
                  <a:pt x="167006" y="115156"/>
                </a:lnTo>
                <a:lnTo>
                  <a:pt x="161882" y="115156"/>
                </a:lnTo>
                <a:lnTo>
                  <a:pt x="161882" y="118147"/>
                </a:lnTo>
                <a:lnTo>
                  <a:pt x="199520" y="118147"/>
                </a:lnTo>
                <a:lnTo>
                  <a:pt x="199520" y="115156"/>
                </a:lnTo>
                <a:lnTo>
                  <a:pt x="195864" y="115156"/>
                </a:lnTo>
                <a:lnTo>
                  <a:pt x="193357" y="114768"/>
                </a:lnTo>
                <a:lnTo>
                  <a:pt x="192000" y="113993"/>
                </a:lnTo>
                <a:lnTo>
                  <a:pt x="189660" y="112137"/>
                </a:lnTo>
                <a:lnTo>
                  <a:pt x="189051" y="110752"/>
                </a:lnTo>
                <a:lnTo>
                  <a:pt x="188275" y="109035"/>
                </a:lnTo>
                <a:lnTo>
                  <a:pt x="187888" y="105767"/>
                </a:lnTo>
                <a:lnTo>
                  <a:pt x="187888" y="61593"/>
                </a:lnTo>
                <a:lnTo>
                  <a:pt x="187278" y="56498"/>
                </a:lnTo>
                <a:lnTo>
                  <a:pt x="186060" y="53174"/>
                </a:lnTo>
                <a:lnTo>
                  <a:pt x="184287" y="48410"/>
                </a:lnTo>
                <a:lnTo>
                  <a:pt x="181906" y="44990"/>
                </a:lnTo>
                <a:lnTo>
                  <a:pt x="178915" y="42913"/>
                </a:lnTo>
                <a:lnTo>
                  <a:pt x="175924" y="40836"/>
                </a:lnTo>
                <a:lnTo>
                  <a:pt x="172351" y="39797"/>
                </a:lnTo>
                <a:lnTo>
                  <a:pt x="168197" y="39797"/>
                </a:lnTo>
                <a:lnTo>
                  <a:pt x="164328" y="40201"/>
                </a:lnTo>
                <a:lnTo>
                  <a:pt x="153730" y="45203"/>
                </a:lnTo>
                <a:lnTo>
                  <a:pt x="142690" y="55916"/>
                </a:lnTo>
                <a:lnTo>
                  <a:pt x="142690" y="39797"/>
                </a:lnTo>
                <a:lnTo>
                  <a:pt x="139117" y="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592076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597103" y="3849749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1" y="18984"/>
                </a:lnTo>
                <a:lnTo>
                  <a:pt x="9346" y="21892"/>
                </a:lnTo>
                <a:lnTo>
                  <a:pt x="6162" y="24800"/>
                </a:lnTo>
                <a:lnTo>
                  <a:pt x="3046" y="26863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1" y="94176"/>
                </a:lnTo>
                <a:lnTo>
                  <a:pt x="14955" y="96807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2" y="100989"/>
                </a:lnTo>
                <a:lnTo>
                  <a:pt x="37637" y="98247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3"/>
                </a:lnTo>
                <a:lnTo>
                  <a:pt x="38633" y="91019"/>
                </a:lnTo>
                <a:lnTo>
                  <a:pt x="36917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638762" y="3834721"/>
            <a:ext cx="75379" cy="104247"/>
          </a:xfrm>
          <a:custGeom>
            <a:avLst/>
            <a:gdLst/>
            <a:ahLst/>
            <a:cxnLst/>
            <a:rect l="l" t="t" r="r" b="b"/>
            <a:pathLst>
              <a:path w="82917" h="118147">
                <a:moveTo>
                  <a:pt x="82917" y="118147"/>
                </a:moveTo>
                <a:lnTo>
                  <a:pt x="82917" y="115156"/>
                </a:lnTo>
                <a:lnTo>
                  <a:pt x="79372" y="115156"/>
                </a:lnTo>
                <a:lnTo>
                  <a:pt x="76935" y="114768"/>
                </a:lnTo>
                <a:lnTo>
                  <a:pt x="74277" y="113217"/>
                </a:lnTo>
                <a:lnTo>
                  <a:pt x="72781" y="110835"/>
                </a:lnTo>
                <a:lnTo>
                  <a:pt x="72006" y="109063"/>
                </a:lnTo>
                <a:lnTo>
                  <a:pt x="71618" y="105767"/>
                </a:lnTo>
                <a:lnTo>
                  <a:pt x="71618" y="64612"/>
                </a:lnTo>
                <a:lnTo>
                  <a:pt x="71092" y="58132"/>
                </a:lnTo>
                <a:lnTo>
                  <a:pt x="70039" y="54587"/>
                </a:lnTo>
                <a:lnTo>
                  <a:pt x="68544" y="49491"/>
                </a:lnTo>
                <a:lnTo>
                  <a:pt x="66245" y="45752"/>
                </a:lnTo>
                <a:lnTo>
                  <a:pt x="63143" y="43370"/>
                </a:lnTo>
                <a:lnTo>
                  <a:pt x="60042" y="40988"/>
                </a:lnTo>
                <a:lnTo>
                  <a:pt x="56330" y="39797"/>
                </a:lnTo>
                <a:lnTo>
                  <a:pt x="48410" y="39797"/>
                </a:lnTo>
                <a:lnTo>
                  <a:pt x="44809" y="40753"/>
                </a:lnTo>
                <a:lnTo>
                  <a:pt x="41209" y="42664"/>
                </a:lnTo>
                <a:lnTo>
                  <a:pt x="37609" y="44575"/>
                </a:lnTo>
                <a:lnTo>
                  <a:pt x="32735" y="48909"/>
                </a:lnTo>
                <a:lnTo>
                  <a:pt x="26586" y="55667"/>
                </a:lnTo>
                <a:lnTo>
                  <a:pt x="26586" y="0"/>
                </a:lnTo>
                <a:lnTo>
                  <a:pt x="22764" y="0"/>
                </a:lnTo>
                <a:lnTo>
                  <a:pt x="0" y="9305"/>
                </a:lnTo>
                <a:lnTo>
                  <a:pt x="1163" y="12213"/>
                </a:lnTo>
                <a:lnTo>
                  <a:pt x="3766" y="11327"/>
                </a:lnTo>
                <a:lnTo>
                  <a:pt x="5649" y="10884"/>
                </a:lnTo>
                <a:lnTo>
                  <a:pt x="8253" y="10884"/>
                </a:lnTo>
                <a:lnTo>
                  <a:pt x="10260" y="11964"/>
                </a:lnTo>
                <a:lnTo>
                  <a:pt x="11756" y="14041"/>
                </a:lnTo>
                <a:lnTo>
                  <a:pt x="12171" y="16035"/>
                </a:lnTo>
                <a:lnTo>
                  <a:pt x="12587" y="18029"/>
                </a:lnTo>
                <a:lnTo>
                  <a:pt x="12794" y="23374"/>
                </a:lnTo>
                <a:lnTo>
                  <a:pt x="12794" y="105712"/>
                </a:lnTo>
                <a:lnTo>
                  <a:pt x="12462" y="108869"/>
                </a:lnTo>
                <a:lnTo>
                  <a:pt x="11797" y="110420"/>
                </a:lnTo>
                <a:lnTo>
                  <a:pt x="11133" y="111971"/>
                </a:lnTo>
                <a:lnTo>
                  <a:pt x="9139" y="113577"/>
                </a:lnTo>
                <a:lnTo>
                  <a:pt x="7200" y="114630"/>
                </a:lnTo>
                <a:lnTo>
                  <a:pt x="4541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883" y="118147"/>
                </a:lnTo>
                <a:lnTo>
                  <a:pt x="38883" y="115156"/>
                </a:lnTo>
                <a:lnTo>
                  <a:pt x="35006" y="115156"/>
                </a:lnTo>
                <a:lnTo>
                  <a:pt x="32278" y="114726"/>
                </a:lnTo>
                <a:lnTo>
                  <a:pt x="30699" y="113868"/>
                </a:lnTo>
                <a:lnTo>
                  <a:pt x="29120" y="113009"/>
                </a:lnTo>
                <a:lnTo>
                  <a:pt x="28040" y="111943"/>
                </a:lnTo>
                <a:lnTo>
                  <a:pt x="26877" y="109395"/>
                </a:lnTo>
                <a:lnTo>
                  <a:pt x="26586" y="106155"/>
                </a:lnTo>
                <a:lnTo>
                  <a:pt x="26586" y="60735"/>
                </a:lnTo>
                <a:lnTo>
                  <a:pt x="30685" y="56359"/>
                </a:lnTo>
                <a:lnTo>
                  <a:pt x="34202" y="53451"/>
                </a:lnTo>
                <a:lnTo>
                  <a:pt x="37138" y="52011"/>
                </a:lnTo>
                <a:lnTo>
                  <a:pt x="40074" y="50571"/>
                </a:lnTo>
                <a:lnTo>
                  <a:pt x="42899" y="49851"/>
                </a:lnTo>
                <a:lnTo>
                  <a:pt x="48271" y="49851"/>
                </a:lnTo>
                <a:lnTo>
                  <a:pt x="50542" y="50502"/>
                </a:lnTo>
                <a:lnTo>
                  <a:pt x="52425" y="51803"/>
                </a:lnTo>
                <a:lnTo>
                  <a:pt x="54309" y="53105"/>
                </a:lnTo>
                <a:lnTo>
                  <a:pt x="55680" y="55057"/>
                </a:lnTo>
                <a:lnTo>
                  <a:pt x="56538" y="57661"/>
                </a:lnTo>
                <a:lnTo>
                  <a:pt x="57397" y="60264"/>
                </a:lnTo>
                <a:lnTo>
                  <a:pt x="57826" y="65720"/>
                </a:lnTo>
                <a:lnTo>
                  <a:pt x="57826" y="105269"/>
                </a:lnTo>
                <a:lnTo>
                  <a:pt x="57743" y="107872"/>
                </a:lnTo>
                <a:lnTo>
                  <a:pt x="57023" y="110863"/>
                </a:lnTo>
                <a:lnTo>
                  <a:pt x="54669" y="113536"/>
                </a:lnTo>
                <a:lnTo>
                  <a:pt x="50819" y="115156"/>
                </a:lnTo>
                <a:lnTo>
                  <a:pt x="45530" y="115156"/>
                </a:lnTo>
                <a:lnTo>
                  <a:pt x="45530" y="118147"/>
                </a:lnTo>
                <a:lnTo>
                  <a:pt x="82917" y="1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723207" y="3869763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898460" y="3869836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5"/>
                </a:moveTo>
                <a:lnTo>
                  <a:pt x="41" y="43030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3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3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7"/>
                </a:lnTo>
                <a:lnTo>
                  <a:pt x="52847" y="19241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30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3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9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59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830567" y="3869836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5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1" y="48272"/>
                </a:lnTo>
                <a:lnTo>
                  <a:pt x="58851" y="54974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0" y="65858"/>
                </a:lnTo>
                <a:lnTo>
                  <a:pt x="43646" y="67714"/>
                </a:lnTo>
                <a:lnTo>
                  <a:pt x="30630" y="67714"/>
                </a:lnTo>
                <a:lnTo>
                  <a:pt x="24606" y="64238"/>
                </a:lnTo>
                <a:lnTo>
                  <a:pt x="20147" y="57287"/>
                </a:lnTo>
                <a:lnTo>
                  <a:pt x="15688" y="50336"/>
                </a:lnTo>
                <a:lnTo>
                  <a:pt x="13459" y="42318"/>
                </a:lnTo>
                <a:lnTo>
                  <a:pt x="13459" y="24316"/>
                </a:lnTo>
                <a:lnTo>
                  <a:pt x="15702" y="17143"/>
                </a:lnTo>
                <a:lnTo>
                  <a:pt x="20189" y="11715"/>
                </a:lnTo>
                <a:lnTo>
                  <a:pt x="23568" y="7616"/>
                </a:lnTo>
                <a:lnTo>
                  <a:pt x="28026" y="5566"/>
                </a:lnTo>
                <a:lnTo>
                  <a:pt x="36999" y="5566"/>
                </a:lnTo>
                <a:lnTo>
                  <a:pt x="39686" y="6397"/>
                </a:lnTo>
                <a:lnTo>
                  <a:pt x="41625" y="8059"/>
                </a:lnTo>
                <a:lnTo>
                  <a:pt x="43563" y="9776"/>
                </a:lnTo>
                <a:lnTo>
                  <a:pt x="44685" y="12269"/>
                </a:lnTo>
                <a:lnTo>
                  <a:pt x="44989" y="15537"/>
                </a:lnTo>
                <a:lnTo>
                  <a:pt x="45294" y="18804"/>
                </a:lnTo>
                <a:lnTo>
                  <a:pt x="45917" y="21020"/>
                </a:lnTo>
                <a:lnTo>
                  <a:pt x="46859" y="22183"/>
                </a:lnTo>
                <a:lnTo>
                  <a:pt x="48520" y="24288"/>
                </a:lnTo>
                <a:lnTo>
                  <a:pt x="50985" y="25341"/>
                </a:lnTo>
                <a:lnTo>
                  <a:pt x="56690" y="25341"/>
                </a:lnTo>
                <a:lnTo>
                  <a:pt x="58588" y="24690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1" y="9901"/>
                </a:lnTo>
                <a:lnTo>
                  <a:pt x="54752" y="5940"/>
                </a:lnTo>
                <a:lnTo>
                  <a:pt x="49933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6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10" y="46779"/>
                </a:lnTo>
                <a:lnTo>
                  <a:pt x="3351" y="59572"/>
                </a:lnTo>
                <a:lnTo>
                  <a:pt x="9637" y="69792"/>
                </a:lnTo>
                <a:lnTo>
                  <a:pt x="16062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918514" y="3925186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971499" y="3869837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2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8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7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70"/>
                </a:lnTo>
                <a:lnTo>
                  <a:pt x="57992" y="65526"/>
                </a:lnTo>
                <a:lnTo>
                  <a:pt x="57881" y="68130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3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700"/>
                </a:lnTo>
                <a:lnTo>
                  <a:pt x="69873" y="13377"/>
                </a:lnTo>
                <a:lnTo>
                  <a:pt x="68101" y="8613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051564" y="3871816"/>
            <a:ext cx="74625" cy="69205"/>
          </a:xfrm>
          <a:custGeom>
            <a:avLst/>
            <a:gdLst/>
            <a:ahLst/>
            <a:cxnLst/>
            <a:rect l="l" t="t" r="r" b="b"/>
            <a:pathLst>
              <a:path w="82087" h="78432">
                <a:moveTo>
                  <a:pt x="70870" y="13127"/>
                </a:moveTo>
                <a:lnTo>
                  <a:pt x="72421" y="9250"/>
                </a:lnTo>
                <a:lnTo>
                  <a:pt x="74166" y="6480"/>
                </a:lnTo>
                <a:lnTo>
                  <a:pt x="76104" y="4819"/>
                </a:lnTo>
                <a:lnTo>
                  <a:pt x="77212" y="3877"/>
                </a:lnTo>
                <a:lnTo>
                  <a:pt x="79206" y="3295"/>
                </a:lnTo>
                <a:lnTo>
                  <a:pt x="82087" y="3074"/>
                </a:lnTo>
                <a:lnTo>
                  <a:pt x="82087" y="0"/>
                </a:lnTo>
                <a:lnTo>
                  <a:pt x="57244" y="0"/>
                </a:lnTo>
                <a:lnTo>
                  <a:pt x="57244" y="3074"/>
                </a:lnTo>
                <a:lnTo>
                  <a:pt x="60125" y="3074"/>
                </a:lnTo>
                <a:lnTo>
                  <a:pt x="62036" y="3226"/>
                </a:lnTo>
                <a:lnTo>
                  <a:pt x="63919" y="3835"/>
                </a:lnTo>
                <a:lnTo>
                  <a:pt x="65747" y="5732"/>
                </a:lnTo>
                <a:lnTo>
                  <a:pt x="65968" y="7145"/>
                </a:lnTo>
                <a:lnTo>
                  <a:pt x="65968" y="8751"/>
                </a:lnTo>
                <a:lnTo>
                  <a:pt x="65331" y="11105"/>
                </a:lnTo>
                <a:lnTo>
                  <a:pt x="64057" y="14207"/>
                </a:lnTo>
                <a:lnTo>
                  <a:pt x="46278" y="57827"/>
                </a:lnTo>
                <a:lnTo>
                  <a:pt x="28580" y="15786"/>
                </a:lnTo>
                <a:lnTo>
                  <a:pt x="27417" y="13127"/>
                </a:lnTo>
                <a:lnTo>
                  <a:pt x="26836" y="10828"/>
                </a:lnTo>
                <a:lnTo>
                  <a:pt x="26836" y="7117"/>
                </a:lnTo>
                <a:lnTo>
                  <a:pt x="27403" y="5705"/>
                </a:lnTo>
                <a:lnTo>
                  <a:pt x="29674" y="3600"/>
                </a:lnTo>
                <a:lnTo>
                  <a:pt x="31322" y="3074"/>
                </a:lnTo>
                <a:lnTo>
                  <a:pt x="35809" y="3074"/>
                </a:lnTo>
                <a:lnTo>
                  <a:pt x="35809" y="0"/>
                </a:lnTo>
                <a:lnTo>
                  <a:pt x="0" y="0"/>
                </a:lnTo>
                <a:lnTo>
                  <a:pt x="0" y="3074"/>
                </a:lnTo>
                <a:lnTo>
                  <a:pt x="2769" y="3517"/>
                </a:lnTo>
                <a:lnTo>
                  <a:pt x="4625" y="3988"/>
                </a:lnTo>
                <a:lnTo>
                  <a:pt x="5566" y="4486"/>
                </a:lnTo>
                <a:lnTo>
                  <a:pt x="7283" y="5372"/>
                </a:lnTo>
                <a:lnTo>
                  <a:pt x="8696" y="6466"/>
                </a:lnTo>
                <a:lnTo>
                  <a:pt x="10911" y="9070"/>
                </a:lnTo>
                <a:lnTo>
                  <a:pt x="12074" y="11216"/>
                </a:lnTo>
                <a:lnTo>
                  <a:pt x="13293" y="14207"/>
                </a:lnTo>
                <a:lnTo>
                  <a:pt x="40461" y="78432"/>
                </a:lnTo>
                <a:lnTo>
                  <a:pt x="43868" y="78432"/>
                </a:lnTo>
                <a:lnTo>
                  <a:pt x="70870" y="13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133364" y="3869763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198842" y="3869837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7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70"/>
                </a:lnTo>
                <a:lnTo>
                  <a:pt x="57992" y="65526"/>
                </a:lnTo>
                <a:lnTo>
                  <a:pt x="57881" y="68130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4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700"/>
                </a:lnTo>
                <a:lnTo>
                  <a:pt x="69873" y="13377"/>
                </a:lnTo>
                <a:lnTo>
                  <a:pt x="68101" y="8613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76790" y="3849749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6" y="9443"/>
                </a:lnTo>
                <a:lnTo>
                  <a:pt x="17862" y="11548"/>
                </a:lnTo>
                <a:lnTo>
                  <a:pt x="15370" y="15536"/>
                </a:lnTo>
                <a:lnTo>
                  <a:pt x="12531" y="18984"/>
                </a:lnTo>
                <a:lnTo>
                  <a:pt x="9346" y="21892"/>
                </a:lnTo>
                <a:lnTo>
                  <a:pt x="6161" y="24800"/>
                </a:lnTo>
                <a:lnTo>
                  <a:pt x="3046" y="26863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1" y="94176"/>
                </a:lnTo>
                <a:lnTo>
                  <a:pt x="14955" y="96807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0"/>
                </a:lnTo>
                <a:lnTo>
                  <a:pt x="30436" y="102360"/>
                </a:lnTo>
                <a:lnTo>
                  <a:pt x="34091" y="100989"/>
                </a:lnTo>
                <a:lnTo>
                  <a:pt x="37636" y="98247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3"/>
                </a:lnTo>
                <a:lnTo>
                  <a:pt x="38633" y="91019"/>
                </a:lnTo>
                <a:lnTo>
                  <a:pt x="36916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324343" y="3834720"/>
            <a:ext cx="75496" cy="106300"/>
          </a:xfrm>
          <a:custGeom>
            <a:avLst/>
            <a:gdLst/>
            <a:ahLst/>
            <a:cxnLst/>
            <a:rect l="l" t="t" r="r" b="b"/>
            <a:pathLst>
              <a:path w="83046" h="120473">
                <a:moveTo>
                  <a:pt x="73616" y="110558"/>
                </a:moveTo>
                <a:lnTo>
                  <a:pt x="69212" y="102527"/>
                </a:lnTo>
                <a:lnTo>
                  <a:pt x="69979" y="118109"/>
                </a:lnTo>
                <a:lnTo>
                  <a:pt x="83046" y="120473"/>
                </a:lnTo>
                <a:lnTo>
                  <a:pt x="73616" y="110558"/>
                </a:lnTo>
                <a:close/>
              </a:path>
              <a:path w="83046" h="120473">
                <a:moveTo>
                  <a:pt x="47154" y="73862"/>
                </a:moveTo>
                <a:lnTo>
                  <a:pt x="47195" y="82827"/>
                </a:lnTo>
                <a:lnTo>
                  <a:pt x="49601" y="95407"/>
                </a:lnTo>
                <a:lnTo>
                  <a:pt x="55711" y="106764"/>
                </a:lnTo>
                <a:lnTo>
                  <a:pt x="59348" y="111015"/>
                </a:lnTo>
                <a:lnTo>
                  <a:pt x="69979" y="118109"/>
                </a:lnTo>
                <a:lnTo>
                  <a:pt x="69212" y="102527"/>
                </a:lnTo>
                <a:lnTo>
                  <a:pt x="67532" y="99152"/>
                </a:lnTo>
                <a:lnTo>
                  <a:pt x="63838" y="87359"/>
                </a:lnTo>
                <a:lnTo>
                  <a:pt x="62607" y="73862"/>
                </a:lnTo>
                <a:lnTo>
                  <a:pt x="62607" y="66994"/>
                </a:lnTo>
                <a:lnTo>
                  <a:pt x="63521" y="61372"/>
                </a:lnTo>
                <a:lnTo>
                  <a:pt x="65349" y="56996"/>
                </a:lnTo>
                <a:lnTo>
                  <a:pt x="67177" y="52620"/>
                </a:lnTo>
                <a:lnTo>
                  <a:pt x="69572" y="49560"/>
                </a:lnTo>
                <a:lnTo>
                  <a:pt x="72535" y="47815"/>
                </a:lnTo>
                <a:lnTo>
                  <a:pt x="75499" y="46070"/>
                </a:lnTo>
                <a:lnTo>
                  <a:pt x="78449" y="45198"/>
                </a:lnTo>
                <a:lnTo>
                  <a:pt x="87477" y="45198"/>
                </a:lnTo>
                <a:lnTo>
                  <a:pt x="92489" y="47857"/>
                </a:lnTo>
                <a:lnTo>
                  <a:pt x="96422" y="53174"/>
                </a:lnTo>
                <a:lnTo>
                  <a:pt x="100001" y="59038"/>
                </a:lnTo>
                <a:lnTo>
                  <a:pt x="103860" y="70785"/>
                </a:lnTo>
                <a:lnTo>
                  <a:pt x="105146" y="85079"/>
                </a:lnTo>
                <a:lnTo>
                  <a:pt x="105146" y="95880"/>
                </a:lnTo>
                <a:lnTo>
                  <a:pt x="103401" y="103496"/>
                </a:lnTo>
                <a:lnTo>
                  <a:pt x="99912" y="107927"/>
                </a:lnTo>
                <a:lnTo>
                  <a:pt x="96422" y="112359"/>
                </a:lnTo>
                <a:lnTo>
                  <a:pt x="91991" y="114574"/>
                </a:lnTo>
                <a:lnTo>
                  <a:pt x="79418" y="114574"/>
                </a:lnTo>
                <a:lnTo>
                  <a:pt x="73616" y="110558"/>
                </a:lnTo>
                <a:lnTo>
                  <a:pt x="83046" y="120473"/>
                </a:lnTo>
                <a:lnTo>
                  <a:pt x="90080" y="120473"/>
                </a:lnTo>
                <a:lnTo>
                  <a:pt x="96464" y="118701"/>
                </a:lnTo>
                <a:lnTo>
                  <a:pt x="102197" y="115156"/>
                </a:lnTo>
                <a:lnTo>
                  <a:pt x="107929" y="111611"/>
                </a:lnTo>
                <a:lnTo>
                  <a:pt x="112430" y="106349"/>
                </a:lnTo>
                <a:lnTo>
                  <a:pt x="115698" y="99370"/>
                </a:lnTo>
                <a:lnTo>
                  <a:pt x="118966" y="92390"/>
                </a:lnTo>
                <a:lnTo>
                  <a:pt x="120600" y="85494"/>
                </a:lnTo>
                <a:lnTo>
                  <a:pt x="120559" y="76725"/>
                </a:lnTo>
                <a:lnTo>
                  <a:pt x="118066" y="64103"/>
                </a:lnTo>
                <a:lnTo>
                  <a:pt x="111710" y="52925"/>
                </a:lnTo>
                <a:lnTo>
                  <a:pt x="107893" y="48784"/>
                </a:lnTo>
                <a:lnTo>
                  <a:pt x="97092" y="42044"/>
                </a:lnTo>
                <a:lnTo>
                  <a:pt x="83960" y="39797"/>
                </a:lnTo>
                <a:lnTo>
                  <a:pt x="77645" y="39797"/>
                </a:lnTo>
                <a:lnTo>
                  <a:pt x="71663" y="41445"/>
                </a:lnTo>
                <a:lnTo>
                  <a:pt x="66014" y="44741"/>
                </a:lnTo>
                <a:lnTo>
                  <a:pt x="60364" y="48037"/>
                </a:lnTo>
                <a:lnTo>
                  <a:pt x="55808" y="53132"/>
                </a:lnTo>
                <a:lnTo>
                  <a:pt x="52346" y="60029"/>
                </a:lnTo>
                <a:lnTo>
                  <a:pt x="48884" y="66925"/>
                </a:lnTo>
                <a:lnTo>
                  <a:pt x="47154" y="73862"/>
                </a:lnTo>
                <a:close/>
              </a:path>
              <a:path w="83046" h="120473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7"/>
                </a:lnTo>
                <a:lnTo>
                  <a:pt x="28082" y="6065"/>
                </a:lnTo>
                <a:lnTo>
                  <a:pt x="27265" y="4084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3" y="4084"/>
                </a:lnTo>
                <a:lnTo>
                  <a:pt x="11216" y="6065"/>
                </a:lnTo>
                <a:lnTo>
                  <a:pt x="11216" y="10717"/>
                </a:lnTo>
                <a:lnTo>
                  <a:pt x="12047" y="12712"/>
                </a:lnTo>
                <a:close/>
              </a:path>
              <a:path w="83046" h="120473">
                <a:moveTo>
                  <a:pt x="12795" y="100948"/>
                </a:moveTo>
                <a:lnTo>
                  <a:pt x="12795" y="105656"/>
                </a:lnTo>
                <a:lnTo>
                  <a:pt x="12421" y="108841"/>
                </a:lnTo>
                <a:lnTo>
                  <a:pt x="11673" y="110503"/>
                </a:lnTo>
                <a:lnTo>
                  <a:pt x="10925" y="112165"/>
                </a:lnTo>
                <a:lnTo>
                  <a:pt x="9914" y="113356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28317" y="112040"/>
                </a:lnTo>
                <a:lnTo>
                  <a:pt x="26933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2" y="50848"/>
                </a:lnTo>
                <a:lnTo>
                  <a:pt x="8252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5" y="63366"/>
                </a:lnTo>
                <a:lnTo>
                  <a:pt x="12795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40249" y="3869837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2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4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7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70"/>
                </a:lnTo>
                <a:lnTo>
                  <a:pt x="57992" y="65526"/>
                </a:lnTo>
                <a:lnTo>
                  <a:pt x="57881" y="68130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2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3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700"/>
                </a:lnTo>
                <a:lnTo>
                  <a:pt x="69873" y="13377"/>
                </a:lnTo>
                <a:lnTo>
                  <a:pt x="68101" y="8613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524543" y="3834720"/>
            <a:ext cx="102259" cy="105640"/>
          </a:xfrm>
          <a:custGeom>
            <a:avLst/>
            <a:gdLst/>
            <a:ahLst/>
            <a:cxnLst/>
            <a:rect l="l" t="t" r="r" b="b"/>
            <a:pathLst>
              <a:path w="112485" h="119725">
                <a:moveTo>
                  <a:pt x="13957" y="93055"/>
                </a:moveTo>
                <a:lnTo>
                  <a:pt x="14899" y="90147"/>
                </a:lnTo>
                <a:lnTo>
                  <a:pt x="16782" y="87488"/>
                </a:lnTo>
                <a:lnTo>
                  <a:pt x="18665" y="84830"/>
                </a:lnTo>
                <a:lnTo>
                  <a:pt x="21795" y="82282"/>
                </a:lnTo>
                <a:lnTo>
                  <a:pt x="26171" y="79845"/>
                </a:lnTo>
                <a:lnTo>
                  <a:pt x="23273" y="75327"/>
                </a:lnTo>
                <a:lnTo>
                  <a:pt x="14331" y="79845"/>
                </a:lnTo>
                <a:lnTo>
                  <a:pt x="8709" y="83168"/>
                </a:lnTo>
                <a:lnTo>
                  <a:pt x="4763" y="86713"/>
                </a:lnTo>
                <a:lnTo>
                  <a:pt x="2492" y="90479"/>
                </a:lnTo>
                <a:lnTo>
                  <a:pt x="830" y="93193"/>
                </a:lnTo>
                <a:lnTo>
                  <a:pt x="0" y="96406"/>
                </a:lnTo>
                <a:lnTo>
                  <a:pt x="0" y="105989"/>
                </a:lnTo>
                <a:lnTo>
                  <a:pt x="1703" y="110724"/>
                </a:lnTo>
                <a:lnTo>
                  <a:pt x="5109" y="114325"/>
                </a:lnTo>
                <a:lnTo>
                  <a:pt x="8515" y="117925"/>
                </a:lnTo>
                <a:lnTo>
                  <a:pt x="12850" y="119725"/>
                </a:lnTo>
                <a:lnTo>
                  <a:pt x="18112" y="119725"/>
                </a:lnTo>
                <a:lnTo>
                  <a:pt x="17530" y="106141"/>
                </a:lnTo>
                <a:lnTo>
                  <a:pt x="15148" y="103510"/>
                </a:lnTo>
                <a:lnTo>
                  <a:pt x="13957" y="100200"/>
                </a:lnTo>
                <a:lnTo>
                  <a:pt x="13957" y="93055"/>
                </a:lnTo>
                <a:close/>
              </a:path>
              <a:path w="112485" h="119725">
                <a:moveTo>
                  <a:pt x="3558" y="63366"/>
                </a:moveTo>
                <a:lnTo>
                  <a:pt x="4860" y="64806"/>
                </a:lnTo>
                <a:lnTo>
                  <a:pt x="6161" y="66246"/>
                </a:lnTo>
                <a:lnTo>
                  <a:pt x="7837" y="66966"/>
                </a:lnTo>
                <a:lnTo>
                  <a:pt x="11991" y="66966"/>
                </a:lnTo>
                <a:lnTo>
                  <a:pt x="13694" y="66274"/>
                </a:lnTo>
                <a:lnTo>
                  <a:pt x="14996" y="64889"/>
                </a:lnTo>
                <a:lnTo>
                  <a:pt x="16298" y="63504"/>
                </a:lnTo>
                <a:lnTo>
                  <a:pt x="16948" y="61538"/>
                </a:lnTo>
                <a:lnTo>
                  <a:pt x="16948" y="58990"/>
                </a:lnTo>
                <a:lnTo>
                  <a:pt x="16782" y="54171"/>
                </a:lnTo>
                <a:lnTo>
                  <a:pt x="16782" y="51734"/>
                </a:lnTo>
                <a:lnTo>
                  <a:pt x="17835" y="49574"/>
                </a:lnTo>
                <a:lnTo>
                  <a:pt x="19939" y="47691"/>
                </a:lnTo>
                <a:lnTo>
                  <a:pt x="21989" y="45807"/>
                </a:lnTo>
                <a:lnTo>
                  <a:pt x="24758" y="44866"/>
                </a:lnTo>
                <a:lnTo>
                  <a:pt x="32845" y="44866"/>
                </a:lnTo>
                <a:lnTo>
                  <a:pt x="36349" y="46278"/>
                </a:lnTo>
                <a:lnTo>
                  <a:pt x="38758" y="49103"/>
                </a:lnTo>
                <a:lnTo>
                  <a:pt x="41167" y="51928"/>
                </a:lnTo>
                <a:lnTo>
                  <a:pt x="42372" y="57135"/>
                </a:lnTo>
                <a:lnTo>
                  <a:pt x="42372" y="67714"/>
                </a:lnTo>
                <a:lnTo>
                  <a:pt x="36077" y="70063"/>
                </a:lnTo>
                <a:lnTo>
                  <a:pt x="23273" y="75327"/>
                </a:lnTo>
                <a:lnTo>
                  <a:pt x="26171" y="79845"/>
                </a:lnTo>
                <a:lnTo>
                  <a:pt x="28608" y="78460"/>
                </a:lnTo>
                <a:lnTo>
                  <a:pt x="34008" y="76106"/>
                </a:lnTo>
                <a:lnTo>
                  <a:pt x="42372" y="72782"/>
                </a:lnTo>
                <a:lnTo>
                  <a:pt x="42372" y="101779"/>
                </a:lnTo>
                <a:lnTo>
                  <a:pt x="35504" y="107318"/>
                </a:lnTo>
                <a:lnTo>
                  <a:pt x="29965" y="110087"/>
                </a:lnTo>
                <a:lnTo>
                  <a:pt x="22653" y="110087"/>
                </a:lnTo>
                <a:lnTo>
                  <a:pt x="19912" y="108772"/>
                </a:lnTo>
                <a:lnTo>
                  <a:pt x="17530" y="106141"/>
                </a:lnTo>
                <a:lnTo>
                  <a:pt x="18112" y="119725"/>
                </a:lnTo>
                <a:lnTo>
                  <a:pt x="21490" y="119725"/>
                </a:lnTo>
                <a:lnTo>
                  <a:pt x="24675" y="119033"/>
                </a:lnTo>
                <a:lnTo>
                  <a:pt x="27666" y="117648"/>
                </a:lnTo>
                <a:lnTo>
                  <a:pt x="29660" y="116707"/>
                </a:lnTo>
                <a:lnTo>
                  <a:pt x="34562" y="113217"/>
                </a:lnTo>
                <a:lnTo>
                  <a:pt x="42372" y="107180"/>
                </a:lnTo>
                <a:lnTo>
                  <a:pt x="42428" y="111722"/>
                </a:lnTo>
                <a:lnTo>
                  <a:pt x="43258" y="114934"/>
                </a:lnTo>
                <a:lnTo>
                  <a:pt x="44865" y="116817"/>
                </a:lnTo>
                <a:lnTo>
                  <a:pt x="46471" y="118701"/>
                </a:lnTo>
                <a:lnTo>
                  <a:pt x="48631" y="119642"/>
                </a:lnTo>
                <a:lnTo>
                  <a:pt x="56995" y="119642"/>
                </a:lnTo>
                <a:lnTo>
                  <a:pt x="62921" y="115488"/>
                </a:lnTo>
                <a:lnTo>
                  <a:pt x="69125" y="107180"/>
                </a:lnTo>
                <a:lnTo>
                  <a:pt x="69125" y="102527"/>
                </a:lnTo>
                <a:lnTo>
                  <a:pt x="65802" y="105850"/>
                </a:lnTo>
                <a:lnTo>
                  <a:pt x="63559" y="107872"/>
                </a:lnTo>
                <a:lnTo>
                  <a:pt x="61731" y="108980"/>
                </a:lnTo>
                <a:lnTo>
                  <a:pt x="60069" y="109174"/>
                </a:lnTo>
                <a:lnTo>
                  <a:pt x="57867" y="108343"/>
                </a:lnTo>
                <a:lnTo>
                  <a:pt x="56773" y="106695"/>
                </a:lnTo>
                <a:lnTo>
                  <a:pt x="56496" y="105061"/>
                </a:lnTo>
                <a:lnTo>
                  <a:pt x="56219" y="103427"/>
                </a:lnTo>
                <a:lnTo>
                  <a:pt x="56081" y="98982"/>
                </a:lnTo>
                <a:lnTo>
                  <a:pt x="56081" y="58519"/>
                </a:lnTo>
                <a:lnTo>
                  <a:pt x="55582" y="53645"/>
                </a:lnTo>
                <a:lnTo>
                  <a:pt x="54585" y="51263"/>
                </a:lnTo>
                <a:lnTo>
                  <a:pt x="53035" y="47607"/>
                </a:lnTo>
                <a:lnTo>
                  <a:pt x="50625" y="44921"/>
                </a:lnTo>
                <a:lnTo>
                  <a:pt x="47357" y="43204"/>
                </a:lnTo>
                <a:lnTo>
                  <a:pt x="43037" y="40933"/>
                </a:lnTo>
                <a:lnTo>
                  <a:pt x="37498" y="39797"/>
                </a:lnTo>
                <a:lnTo>
                  <a:pt x="21933" y="39797"/>
                </a:lnTo>
                <a:lnTo>
                  <a:pt x="15093" y="41791"/>
                </a:lnTo>
                <a:lnTo>
                  <a:pt x="10219" y="45780"/>
                </a:lnTo>
                <a:lnTo>
                  <a:pt x="5344" y="49768"/>
                </a:lnTo>
                <a:lnTo>
                  <a:pt x="2907" y="54143"/>
                </a:lnTo>
                <a:lnTo>
                  <a:pt x="2907" y="61400"/>
                </a:lnTo>
                <a:lnTo>
                  <a:pt x="3558" y="63366"/>
                </a:lnTo>
                <a:close/>
              </a:path>
              <a:path w="112485" h="119725">
                <a:moveTo>
                  <a:pt x="86397" y="100948"/>
                </a:moveTo>
                <a:lnTo>
                  <a:pt x="86397" y="105656"/>
                </a:lnTo>
                <a:lnTo>
                  <a:pt x="86037" y="108841"/>
                </a:lnTo>
                <a:lnTo>
                  <a:pt x="85317" y="110503"/>
                </a:lnTo>
                <a:lnTo>
                  <a:pt x="84597" y="112165"/>
                </a:lnTo>
                <a:lnTo>
                  <a:pt x="83599" y="113356"/>
                </a:lnTo>
                <a:lnTo>
                  <a:pt x="81051" y="114796"/>
                </a:lnTo>
                <a:lnTo>
                  <a:pt x="78670" y="115156"/>
                </a:lnTo>
                <a:lnTo>
                  <a:pt x="75180" y="115156"/>
                </a:lnTo>
                <a:lnTo>
                  <a:pt x="75180" y="118147"/>
                </a:lnTo>
                <a:lnTo>
                  <a:pt x="112485" y="118147"/>
                </a:lnTo>
                <a:lnTo>
                  <a:pt x="112485" y="115156"/>
                </a:lnTo>
                <a:lnTo>
                  <a:pt x="108552" y="115156"/>
                </a:lnTo>
                <a:lnTo>
                  <a:pt x="105866" y="114754"/>
                </a:lnTo>
                <a:lnTo>
                  <a:pt x="104426" y="113951"/>
                </a:lnTo>
                <a:lnTo>
                  <a:pt x="102986" y="113148"/>
                </a:lnTo>
                <a:lnTo>
                  <a:pt x="101920" y="111971"/>
                </a:lnTo>
                <a:lnTo>
                  <a:pt x="101227" y="110420"/>
                </a:lnTo>
                <a:lnTo>
                  <a:pt x="100535" y="108869"/>
                </a:lnTo>
                <a:lnTo>
                  <a:pt x="100189" y="105712"/>
                </a:lnTo>
                <a:lnTo>
                  <a:pt x="100189" y="0"/>
                </a:lnTo>
                <a:lnTo>
                  <a:pt x="96450" y="0"/>
                </a:lnTo>
                <a:lnTo>
                  <a:pt x="73768" y="9305"/>
                </a:lnTo>
                <a:lnTo>
                  <a:pt x="75180" y="12213"/>
                </a:lnTo>
                <a:lnTo>
                  <a:pt x="77396" y="11327"/>
                </a:lnTo>
                <a:lnTo>
                  <a:pt x="79224" y="10884"/>
                </a:lnTo>
                <a:lnTo>
                  <a:pt x="81993" y="10884"/>
                </a:lnTo>
                <a:lnTo>
                  <a:pt x="83946" y="11964"/>
                </a:lnTo>
                <a:lnTo>
                  <a:pt x="85427" y="14027"/>
                </a:lnTo>
                <a:lnTo>
                  <a:pt x="85815" y="15993"/>
                </a:lnTo>
                <a:lnTo>
                  <a:pt x="86203" y="17960"/>
                </a:lnTo>
                <a:lnTo>
                  <a:pt x="86397" y="23236"/>
                </a:lnTo>
                <a:lnTo>
                  <a:pt x="86397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674164" y="3869763"/>
            <a:ext cx="39842" cy="41677"/>
          </a:xfrm>
          <a:custGeom>
            <a:avLst/>
            <a:gdLst/>
            <a:ahLst/>
            <a:cxnLst/>
            <a:rect l="l" t="t" r="r" b="b"/>
            <a:pathLst>
              <a:path w="43826" h="47234">
                <a:moveTo>
                  <a:pt x="26586" y="7339"/>
                </a:moveTo>
                <a:lnTo>
                  <a:pt x="30934" y="5151"/>
                </a:lnTo>
                <a:lnTo>
                  <a:pt x="38412" y="5151"/>
                </a:lnTo>
                <a:lnTo>
                  <a:pt x="41084" y="5940"/>
                </a:lnTo>
                <a:lnTo>
                  <a:pt x="43826" y="7519"/>
                </a:lnTo>
                <a:lnTo>
                  <a:pt x="43508" y="0"/>
                </a:lnTo>
                <a:lnTo>
                  <a:pt x="36806" y="0"/>
                </a:lnTo>
                <a:lnTo>
                  <a:pt x="32165" y="294"/>
                </a:lnTo>
                <a:lnTo>
                  <a:pt x="26586" y="7339"/>
                </a:lnTo>
                <a:close/>
              </a:path>
              <a:path w="43826" h="47234">
                <a:moveTo>
                  <a:pt x="63392" y="-39714"/>
                </a:moveTo>
                <a:lnTo>
                  <a:pt x="40710" y="-30409"/>
                </a:lnTo>
                <a:lnTo>
                  <a:pt x="41790" y="-27501"/>
                </a:lnTo>
                <a:lnTo>
                  <a:pt x="44172" y="-28387"/>
                </a:lnTo>
                <a:lnTo>
                  <a:pt x="46083" y="-28830"/>
                </a:lnTo>
                <a:lnTo>
                  <a:pt x="48853" y="-28830"/>
                </a:lnTo>
                <a:lnTo>
                  <a:pt x="50847" y="-27750"/>
                </a:lnTo>
                <a:lnTo>
                  <a:pt x="52384" y="-25673"/>
                </a:lnTo>
                <a:lnTo>
                  <a:pt x="52799" y="-23679"/>
                </a:lnTo>
                <a:lnTo>
                  <a:pt x="53215" y="-21685"/>
                </a:lnTo>
                <a:lnTo>
                  <a:pt x="53423" y="-16340"/>
                </a:lnTo>
                <a:lnTo>
                  <a:pt x="53423" y="6397"/>
                </a:lnTo>
                <a:lnTo>
                  <a:pt x="49047" y="2132"/>
                </a:lnTo>
                <a:lnTo>
                  <a:pt x="43508" y="0"/>
                </a:lnTo>
                <a:lnTo>
                  <a:pt x="43826" y="7519"/>
                </a:lnTo>
                <a:lnTo>
                  <a:pt x="46568" y="9098"/>
                </a:lnTo>
                <a:lnTo>
                  <a:pt x="48770" y="11438"/>
                </a:lnTo>
                <a:lnTo>
                  <a:pt x="50432" y="14539"/>
                </a:lnTo>
                <a:lnTo>
                  <a:pt x="52093" y="17641"/>
                </a:lnTo>
                <a:lnTo>
                  <a:pt x="53090" y="21075"/>
                </a:lnTo>
                <a:lnTo>
                  <a:pt x="53423" y="24842"/>
                </a:lnTo>
                <a:lnTo>
                  <a:pt x="53423" y="64058"/>
                </a:lnTo>
                <a:lnTo>
                  <a:pt x="48714" y="69099"/>
                </a:lnTo>
                <a:lnTo>
                  <a:pt x="43840" y="71619"/>
                </a:lnTo>
                <a:lnTo>
                  <a:pt x="32818" y="71619"/>
                </a:lnTo>
                <a:lnTo>
                  <a:pt x="27390" y="68642"/>
                </a:lnTo>
                <a:lnTo>
                  <a:pt x="22515" y="62687"/>
                </a:lnTo>
                <a:lnTo>
                  <a:pt x="16854" y="51146"/>
                </a:lnTo>
                <a:lnTo>
                  <a:pt x="15204" y="36972"/>
                </a:lnTo>
                <a:lnTo>
                  <a:pt x="15214" y="35766"/>
                </a:lnTo>
                <a:lnTo>
                  <a:pt x="17235" y="21890"/>
                </a:lnTo>
                <a:lnTo>
                  <a:pt x="22765" y="11715"/>
                </a:lnTo>
                <a:lnTo>
                  <a:pt x="26586" y="7339"/>
                </a:lnTo>
                <a:lnTo>
                  <a:pt x="32165" y="294"/>
                </a:lnTo>
                <a:lnTo>
                  <a:pt x="20161" y="4469"/>
                </a:lnTo>
                <a:lnTo>
                  <a:pt x="10302" y="13584"/>
                </a:lnTo>
                <a:lnTo>
                  <a:pt x="6625" y="19075"/>
                </a:lnTo>
                <a:lnTo>
                  <a:pt x="1656" y="30858"/>
                </a:lnTo>
                <a:lnTo>
                  <a:pt x="0" y="43536"/>
                </a:lnTo>
                <a:lnTo>
                  <a:pt x="101" y="46893"/>
                </a:lnTo>
                <a:lnTo>
                  <a:pt x="2838" y="59803"/>
                </a:lnTo>
                <a:lnTo>
                  <a:pt x="9305" y="70331"/>
                </a:lnTo>
                <a:lnTo>
                  <a:pt x="15508" y="77283"/>
                </a:lnTo>
                <a:lnTo>
                  <a:pt x="22765" y="80758"/>
                </a:lnTo>
                <a:lnTo>
                  <a:pt x="35172" y="80758"/>
                </a:lnTo>
                <a:lnTo>
                  <a:pt x="38994" y="79914"/>
                </a:lnTo>
                <a:lnTo>
                  <a:pt x="42538" y="78224"/>
                </a:lnTo>
                <a:lnTo>
                  <a:pt x="46083" y="76535"/>
                </a:lnTo>
                <a:lnTo>
                  <a:pt x="49711" y="73752"/>
                </a:lnTo>
                <a:lnTo>
                  <a:pt x="53423" y="69874"/>
                </a:lnTo>
                <a:lnTo>
                  <a:pt x="53423" y="80758"/>
                </a:lnTo>
                <a:lnTo>
                  <a:pt x="57244" y="80758"/>
                </a:lnTo>
                <a:lnTo>
                  <a:pt x="79843" y="71370"/>
                </a:lnTo>
                <a:lnTo>
                  <a:pt x="78929" y="68462"/>
                </a:lnTo>
                <a:lnTo>
                  <a:pt x="76437" y="69403"/>
                </a:lnTo>
                <a:lnTo>
                  <a:pt x="74442" y="69874"/>
                </a:lnTo>
                <a:lnTo>
                  <a:pt x="71729" y="69874"/>
                </a:lnTo>
                <a:lnTo>
                  <a:pt x="69748" y="68711"/>
                </a:lnTo>
                <a:lnTo>
                  <a:pt x="68170" y="66565"/>
                </a:lnTo>
                <a:lnTo>
                  <a:pt x="67754" y="64598"/>
                </a:lnTo>
                <a:lnTo>
                  <a:pt x="67339" y="62632"/>
                </a:lnTo>
                <a:lnTo>
                  <a:pt x="67131" y="57190"/>
                </a:lnTo>
                <a:lnTo>
                  <a:pt x="67131" y="-39714"/>
                </a:lnTo>
                <a:lnTo>
                  <a:pt x="63392" y="-39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754457" y="3869763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8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1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8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4" y="71411"/>
                </a:lnTo>
                <a:lnTo>
                  <a:pt x="59848" y="65180"/>
                </a:lnTo>
                <a:lnTo>
                  <a:pt x="63227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2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816307" y="3834720"/>
            <a:ext cx="72358" cy="106300"/>
          </a:xfrm>
          <a:custGeom>
            <a:avLst/>
            <a:gdLst/>
            <a:ahLst/>
            <a:cxnLst/>
            <a:rect l="l" t="t" r="r" b="b"/>
            <a:pathLst>
              <a:path w="79594" h="120473">
                <a:moveTo>
                  <a:pt x="55055" y="117323"/>
                </a:moveTo>
                <a:lnTo>
                  <a:pt x="66134" y="109838"/>
                </a:lnTo>
                <a:lnTo>
                  <a:pt x="72632" y="102263"/>
                </a:lnTo>
                <a:lnTo>
                  <a:pt x="77854" y="90745"/>
                </a:lnTo>
                <a:lnTo>
                  <a:pt x="79594" y="77186"/>
                </a:lnTo>
                <a:lnTo>
                  <a:pt x="79477" y="73256"/>
                </a:lnTo>
                <a:lnTo>
                  <a:pt x="76878" y="60096"/>
                </a:lnTo>
                <a:lnTo>
                  <a:pt x="70870" y="49809"/>
                </a:lnTo>
                <a:lnTo>
                  <a:pt x="65054" y="43135"/>
                </a:lnTo>
                <a:lnTo>
                  <a:pt x="58242" y="39797"/>
                </a:lnTo>
                <a:lnTo>
                  <a:pt x="50432" y="39797"/>
                </a:lnTo>
                <a:lnTo>
                  <a:pt x="47772" y="39966"/>
                </a:lnTo>
                <a:lnTo>
                  <a:pt x="36829" y="44487"/>
                </a:lnTo>
                <a:lnTo>
                  <a:pt x="26586" y="55168"/>
                </a:lnTo>
                <a:lnTo>
                  <a:pt x="26586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89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5" y="16035"/>
                </a:lnTo>
                <a:lnTo>
                  <a:pt x="12670" y="18029"/>
                </a:lnTo>
                <a:lnTo>
                  <a:pt x="12878" y="23347"/>
                </a:lnTo>
                <a:lnTo>
                  <a:pt x="12878" y="110835"/>
                </a:lnTo>
                <a:lnTo>
                  <a:pt x="17641" y="114048"/>
                </a:lnTo>
                <a:lnTo>
                  <a:pt x="22308" y="116457"/>
                </a:lnTo>
                <a:lnTo>
                  <a:pt x="26877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3" y="110877"/>
                </a:lnTo>
                <a:lnTo>
                  <a:pt x="29411" y="108786"/>
                </a:lnTo>
                <a:lnTo>
                  <a:pt x="26586" y="106016"/>
                </a:lnTo>
                <a:lnTo>
                  <a:pt x="26586" y="60486"/>
                </a:lnTo>
                <a:lnTo>
                  <a:pt x="30021" y="57162"/>
                </a:lnTo>
                <a:lnTo>
                  <a:pt x="32846" y="54947"/>
                </a:lnTo>
                <a:lnTo>
                  <a:pt x="35061" y="53839"/>
                </a:lnTo>
                <a:lnTo>
                  <a:pt x="37997" y="52344"/>
                </a:lnTo>
                <a:lnTo>
                  <a:pt x="40932" y="51595"/>
                </a:lnTo>
                <a:lnTo>
                  <a:pt x="49407" y="51595"/>
                </a:lnTo>
                <a:lnTo>
                  <a:pt x="54351" y="54213"/>
                </a:lnTo>
                <a:lnTo>
                  <a:pt x="58698" y="59447"/>
                </a:lnTo>
                <a:lnTo>
                  <a:pt x="63047" y="64681"/>
                </a:lnTo>
                <a:lnTo>
                  <a:pt x="65221" y="72173"/>
                </a:lnTo>
                <a:lnTo>
                  <a:pt x="65221" y="92501"/>
                </a:lnTo>
                <a:lnTo>
                  <a:pt x="63047" y="100560"/>
                </a:lnTo>
                <a:lnTo>
                  <a:pt x="58698" y="106099"/>
                </a:lnTo>
                <a:lnTo>
                  <a:pt x="54351" y="111638"/>
                </a:lnTo>
                <a:lnTo>
                  <a:pt x="49656" y="114408"/>
                </a:lnTo>
                <a:lnTo>
                  <a:pt x="44616" y="114408"/>
                </a:lnTo>
                <a:lnTo>
                  <a:pt x="42872" y="120390"/>
                </a:lnTo>
                <a:lnTo>
                  <a:pt x="55055" y="117323"/>
                </a:lnTo>
                <a:close/>
              </a:path>
              <a:path w="79594" h="120473">
                <a:moveTo>
                  <a:pt x="35352" y="112289"/>
                </a:moveTo>
                <a:lnTo>
                  <a:pt x="35947" y="120473"/>
                </a:lnTo>
                <a:lnTo>
                  <a:pt x="40378" y="120473"/>
                </a:lnTo>
                <a:lnTo>
                  <a:pt x="42872" y="120390"/>
                </a:lnTo>
                <a:lnTo>
                  <a:pt x="44616" y="114408"/>
                </a:lnTo>
                <a:lnTo>
                  <a:pt x="41459" y="114408"/>
                </a:lnTo>
                <a:lnTo>
                  <a:pt x="38370" y="113702"/>
                </a:lnTo>
                <a:lnTo>
                  <a:pt x="35352" y="112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897883" y="3849749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6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2" y="18984"/>
                </a:lnTo>
                <a:lnTo>
                  <a:pt x="9347" y="21892"/>
                </a:lnTo>
                <a:lnTo>
                  <a:pt x="6161" y="24800"/>
                </a:lnTo>
                <a:lnTo>
                  <a:pt x="3046" y="26863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2" y="94176"/>
                </a:lnTo>
                <a:lnTo>
                  <a:pt x="14955" y="96807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2" y="100989"/>
                </a:lnTo>
                <a:lnTo>
                  <a:pt x="37637" y="98247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3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983616" y="3869836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3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3"/>
                </a:lnTo>
                <a:lnTo>
                  <a:pt x="31294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7"/>
                </a:lnTo>
                <a:lnTo>
                  <a:pt x="52847" y="19241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30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3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6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061714" y="3834867"/>
            <a:ext cx="61255" cy="104100"/>
          </a:xfrm>
          <a:custGeom>
            <a:avLst/>
            <a:gdLst/>
            <a:ahLst/>
            <a:cxnLst/>
            <a:rect l="l" t="t" r="r" b="b"/>
            <a:pathLst>
              <a:path w="67381" h="117980">
                <a:moveTo>
                  <a:pt x="28497" y="41874"/>
                </a:moveTo>
                <a:lnTo>
                  <a:pt x="28497" y="24537"/>
                </a:lnTo>
                <a:lnTo>
                  <a:pt x="28885" y="17184"/>
                </a:lnTo>
                <a:lnTo>
                  <a:pt x="29661" y="14331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8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2"/>
                </a:lnTo>
                <a:lnTo>
                  <a:pt x="49296" y="10648"/>
                </a:lnTo>
                <a:lnTo>
                  <a:pt x="51346" y="13667"/>
                </a:lnTo>
                <a:lnTo>
                  <a:pt x="53395" y="16686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0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1" y="18735"/>
                </a:lnTo>
                <a:lnTo>
                  <a:pt x="66661" y="17267"/>
                </a:lnTo>
                <a:lnTo>
                  <a:pt x="67381" y="15702"/>
                </a:lnTo>
                <a:lnTo>
                  <a:pt x="67381" y="10939"/>
                </a:lnTo>
                <a:lnTo>
                  <a:pt x="65775" y="8142"/>
                </a:lnTo>
                <a:lnTo>
                  <a:pt x="62562" y="5649"/>
                </a:lnTo>
                <a:lnTo>
                  <a:pt x="57688" y="1883"/>
                </a:lnTo>
                <a:lnTo>
                  <a:pt x="52342" y="0"/>
                </a:lnTo>
                <a:lnTo>
                  <a:pt x="40268" y="0"/>
                </a:lnTo>
                <a:lnTo>
                  <a:pt x="34632" y="1620"/>
                </a:lnTo>
                <a:lnTo>
                  <a:pt x="29619" y="4860"/>
                </a:lnTo>
                <a:lnTo>
                  <a:pt x="24606" y="8100"/>
                </a:lnTo>
                <a:lnTo>
                  <a:pt x="20881" y="12351"/>
                </a:lnTo>
                <a:lnTo>
                  <a:pt x="18444" y="17613"/>
                </a:lnTo>
                <a:lnTo>
                  <a:pt x="16007" y="22876"/>
                </a:lnTo>
                <a:lnTo>
                  <a:pt x="14789" y="29301"/>
                </a:lnTo>
                <a:lnTo>
                  <a:pt x="14789" y="41874"/>
                </a:lnTo>
                <a:lnTo>
                  <a:pt x="0" y="41874"/>
                </a:lnTo>
                <a:lnTo>
                  <a:pt x="0" y="47856"/>
                </a:lnTo>
                <a:lnTo>
                  <a:pt x="14789" y="47856"/>
                </a:lnTo>
                <a:lnTo>
                  <a:pt x="14789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8" y="110725"/>
                </a:lnTo>
                <a:lnTo>
                  <a:pt x="11797" y="112220"/>
                </a:lnTo>
                <a:lnTo>
                  <a:pt x="9969" y="113328"/>
                </a:lnTo>
                <a:lnTo>
                  <a:pt x="8142" y="114436"/>
                </a:lnTo>
                <a:lnTo>
                  <a:pt x="6120" y="114989"/>
                </a:lnTo>
                <a:lnTo>
                  <a:pt x="498" y="114989"/>
                </a:lnTo>
                <a:lnTo>
                  <a:pt x="498" y="117980"/>
                </a:lnTo>
                <a:lnTo>
                  <a:pt x="45945" y="117980"/>
                </a:lnTo>
                <a:lnTo>
                  <a:pt x="45945" y="114989"/>
                </a:lnTo>
                <a:lnTo>
                  <a:pt x="35615" y="114989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0"/>
                </a:lnTo>
                <a:lnTo>
                  <a:pt x="28497" y="104964"/>
                </a:lnTo>
                <a:lnTo>
                  <a:pt x="28497" y="47856"/>
                </a:lnTo>
                <a:lnTo>
                  <a:pt x="48105" y="47856"/>
                </a:lnTo>
                <a:lnTo>
                  <a:pt x="48105" y="41874"/>
                </a:lnTo>
                <a:lnTo>
                  <a:pt x="28497" y="41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003669" y="3925186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145982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157655" y="3831202"/>
            <a:ext cx="410546" cy="132765"/>
          </a:xfrm>
          <a:custGeom>
            <a:avLst/>
            <a:gdLst/>
            <a:ahLst/>
            <a:cxnLst/>
            <a:rect l="l" t="t" r="r" b="b"/>
            <a:pathLst>
              <a:path w="451601" h="150467">
                <a:moveTo>
                  <a:pt x="216141" y="124461"/>
                </a:moveTo>
                <a:lnTo>
                  <a:pt x="221322" y="124218"/>
                </a:lnTo>
                <a:lnTo>
                  <a:pt x="233732" y="121467"/>
                </a:lnTo>
                <a:lnTo>
                  <a:pt x="245304" y="115655"/>
                </a:lnTo>
                <a:lnTo>
                  <a:pt x="255028" y="108286"/>
                </a:lnTo>
                <a:lnTo>
                  <a:pt x="263843" y="99132"/>
                </a:lnTo>
                <a:lnTo>
                  <a:pt x="270976" y="88693"/>
                </a:lnTo>
                <a:lnTo>
                  <a:pt x="275662" y="78766"/>
                </a:lnTo>
                <a:lnTo>
                  <a:pt x="279065" y="66531"/>
                </a:lnTo>
                <a:lnTo>
                  <a:pt x="280199" y="53673"/>
                </a:lnTo>
                <a:lnTo>
                  <a:pt x="278992" y="41180"/>
                </a:lnTo>
                <a:lnTo>
                  <a:pt x="274952" y="29116"/>
                </a:lnTo>
                <a:lnTo>
                  <a:pt x="268069" y="18611"/>
                </a:lnTo>
                <a:lnTo>
                  <a:pt x="256740" y="9802"/>
                </a:lnTo>
                <a:lnTo>
                  <a:pt x="244307" y="7145"/>
                </a:lnTo>
                <a:lnTo>
                  <a:pt x="239286" y="7492"/>
                </a:lnTo>
                <a:lnTo>
                  <a:pt x="227355" y="11846"/>
                </a:lnTo>
                <a:lnTo>
                  <a:pt x="223951" y="30215"/>
                </a:lnTo>
                <a:lnTo>
                  <a:pt x="225807" y="23624"/>
                </a:lnTo>
                <a:lnTo>
                  <a:pt x="229518" y="19192"/>
                </a:lnTo>
                <a:lnTo>
                  <a:pt x="233229" y="14761"/>
                </a:lnTo>
                <a:lnTo>
                  <a:pt x="237549" y="12546"/>
                </a:lnTo>
                <a:lnTo>
                  <a:pt x="246744" y="12546"/>
                </a:lnTo>
                <a:lnTo>
                  <a:pt x="250552" y="14207"/>
                </a:lnTo>
                <a:lnTo>
                  <a:pt x="253903" y="17530"/>
                </a:lnTo>
                <a:lnTo>
                  <a:pt x="257254" y="20854"/>
                </a:lnTo>
                <a:lnTo>
                  <a:pt x="259843" y="25632"/>
                </a:lnTo>
                <a:lnTo>
                  <a:pt x="261671" y="31863"/>
                </a:lnTo>
                <a:lnTo>
                  <a:pt x="263499" y="38094"/>
                </a:lnTo>
                <a:lnTo>
                  <a:pt x="264413" y="43896"/>
                </a:lnTo>
                <a:lnTo>
                  <a:pt x="264413" y="53590"/>
                </a:lnTo>
                <a:lnTo>
                  <a:pt x="263914" y="59350"/>
                </a:lnTo>
                <a:lnTo>
                  <a:pt x="262917" y="66551"/>
                </a:lnTo>
                <a:lnTo>
                  <a:pt x="260259" y="68766"/>
                </a:lnTo>
                <a:lnTo>
                  <a:pt x="257185" y="70484"/>
                </a:lnTo>
                <a:lnTo>
                  <a:pt x="253695" y="71702"/>
                </a:lnTo>
                <a:lnTo>
                  <a:pt x="250206" y="72921"/>
                </a:lnTo>
                <a:lnTo>
                  <a:pt x="247187" y="73530"/>
                </a:lnTo>
                <a:lnTo>
                  <a:pt x="239377" y="73530"/>
                </a:lnTo>
                <a:lnTo>
                  <a:pt x="234946" y="71148"/>
                </a:lnTo>
                <a:lnTo>
                  <a:pt x="231346" y="66385"/>
                </a:lnTo>
                <a:lnTo>
                  <a:pt x="229867" y="64212"/>
                </a:lnTo>
                <a:lnTo>
                  <a:pt x="225430" y="53118"/>
                </a:lnTo>
                <a:lnTo>
                  <a:pt x="223951" y="38967"/>
                </a:lnTo>
                <a:lnTo>
                  <a:pt x="223286" y="78030"/>
                </a:lnTo>
                <a:lnTo>
                  <a:pt x="230072" y="81091"/>
                </a:lnTo>
                <a:lnTo>
                  <a:pt x="245027" y="81091"/>
                </a:lnTo>
                <a:lnTo>
                  <a:pt x="252892" y="78293"/>
                </a:lnTo>
                <a:lnTo>
                  <a:pt x="261588" y="72699"/>
                </a:lnTo>
                <a:lnTo>
                  <a:pt x="260592" y="76512"/>
                </a:lnTo>
                <a:lnTo>
                  <a:pt x="256038" y="88394"/>
                </a:lnTo>
                <a:lnTo>
                  <a:pt x="249499" y="99370"/>
                </a:lnTo>
                <a:lnTo>
                  <a:pt x="243711" y="107457"/>
                </a:lnTo>
                <a:lnTo>
                  <a:pt x="237715" y="113120"/>
                </a:lnTo>
                <a:lnTo>
                  <a:pt x="231512" y="116361"/>
                </a:lnTo>
                <a:lnTo>
                  <a:pt x="225308" y="119601"/>
                </a:lnTo>
                <a:lnTo>
                  <a:pt x="218606" y="121276"/>
                </a:lnTo>
                <a:lnTo>
                  <a:pt x="211405" y="121387"/>
                </a:lnTo>
                <a:lnTo>
                  <a:pt x="211405" y="124461"/>
                </a:lnTo>
                <a:lnTo>
                  <a:pt x="216141" y="124461"/>
                </a:lnTo>
                <a:close/>
              </a:path>
              <a:path w="451601" h="150467">
                <a:moveTo>
                  <a:pt x="171125" y="120446"/>
                </a:moveTo>
                <a:lnTo>
                  <a:pt x="172731" y="122052"/>
                </a:lnTo>
                <a:lnTo>
                  <a:pt x="174337" y="123658"/>
                </a:lnTo>
                <a:lnTo>
                  <a:pt x="176498" y="124461"/>
                </a:lnTo>
                <a:lnTo>
                  <a:pt x="180319" y="124461"/>
                </a:lnTo>
                <a:lnTo>
                  <a:pt x="182369" y="123713"/>
                </a:lnTo>
                <a:lnTo>
                  <a:pt x="184418" y="122606"/>
                </a:lnTo>
                <a:lnTo>
                  <a:pt x="186745" y="122052"/>
                </a:lnTo>
                <a:lnTo>
                  <a:pt x="188019" y="123520"/>
                </a:lnTo>
                <a:lnTo>
                  <a:pt x="188268" y="125458"/>
                </a:lnTo>
                <a:lnTo>
                  <a:pt x="188268" y="129889"/>
                </a:lnTo>
                <a:lnTo>
                  <a:pt x="186703" y="134085"/>
                </a:lnTo>
                <a:lnTo>
                  <a:pt x="183573" y="138046"/>
                </a:lnTo>
                <a:lnTo>
                  <a:pt x="180444" y="142006"/>
                </a:lnTo>
                <a:lnTo>
                  <a:pt x="176027" y="144928"/>
                </a:lnTo>
                <a:lnTo>
                  <a:pt x="170321" y="146811"/>
                </a:lnTo>
                <a:lnTo>
                  <a:pt x="170321" y="150467"/>
                </a:lnTo>
                <a:lnTo>
                  <a:pt x="178907" y="147642"/>
                </a:lnTo>
                <a:lnTo>
                  <a:pt x="185180" y="143779"/>
                </a:lnTo>
                <a:lnTo>
                  <a:pt x="189140" y="138877"/>
                </a:lnTo>
                <a:lnTo>
                  <a:pt x="193100" y="133974"/>
                </a:lnTo>
                <a:lnTo>
                  <a:pt x="195081" y="128671"/>
                </a:lnTo>
                <a:lnTo>
                  <a:pt x="195081" y="117704"/>
                </a:lnTo>
                <a:lnTo>
                  <a:pt x="193655" y="113480"/>
                </a:lnTo>
                <a:lnTo>
                  <a:pt x="190802" y="110296"/>
                </a:lnTo>
                <a:lnTo>
                  <a:pt x="187949" y="107110"/>
                </a:lnTo>
                <a:lnTo>
                  <a:pt x="184695" y="105518"/>
                </a:lnTo>
                <a:lnTo>
                  <a:pt x="178049" y="105518"/>
                </a:lnTo>
                <a:lnTo>
                  <a:pt x="175514" y="106487"/>
                </a:lnTo>
                <a:lnTo>
                  <a:pt x="173437" y="108426"/>
                </a:lnTo>
                <a:lnTo>
                  <a:pt x="171360" y="110365"/>
                </a:lnTo>
                <a:lnTo>
                  <a:pt x="170321" y="112691"/>
                </a:lnTo>
                <a:lnTo>
                  <a:pt x="170321" y="118230"/>
                </a:lnTo>
                <a:lnTo>
                  <a:pt x="171125" y="120446"/>
                </a:lnTo>
                <a:close/>
              </a:path>
              <a:path w="451601" h="150467">
                <a:moveTo>
                  <a:pt x="82" y="34729"/>
                </a:moveTo>
                <a:lnTo>
                  <a:pt x="82" y="40767"/>
                </a:lnTo>
                <a:lnTo>
                  <a:pt x="1550" y="45891"/>
                </a:lnTo>
                <a:lnTo>
                  <a:pt x="4486" y="50100"/>
                </a:lnTo>
                <a:lnTo>
                  <a:pt x="7688" y="53989"/>
                </a:lnTo>
                <a:lnTo>
                  <a:pt x="16615" y="61851"/>
                </a:lnTo>
                <a:lnTo>
                  <a:pt x="14262" y="37153"/>
                </a:lnTo>
                <a:lnTo>
                  <a:pt x="13044" y="33372"/>
                </a:lnTo>
                <a:lnTo>
                  <a:pt x="13044" y="25008"/>
                </a:lnTo>
                <a:lnTo>
                  <a:pt x="12753" y="11770"/>
                </a:lnTo>
                <a:lnTo>
                  <a:pt x="7685" y="16866"/>
                </a:lnTo>
                <a:lnTo>
                  <a:pt x="2616" y="21962"/>
                </a:lnTo>
                <a:lnTo>
                  <a:pt x="82" y="27916"/>
                </a:lnTo>
                <a:lnTo>
                  <a:pt x="82" y="34729"/>
                </a:lnTo>
                <a:close/>
              </a:path>
              <a:path w="451601" h="150467">
                <a:moveTo>
                  <a:pt x="128614" y="116817"/>
                </a:moveTo>
                <a:lnTo>
                  <a:pt x="127520" y="115626"/>
                </a:lnTo>
                <a:lnTo>
                  <a:pt x="126993" y="114076"/>
                </a:lnTo>
                <a:lnTo>
                  <a:pt x="126467" y="112525"/>
                </a:lnTo>
                <a:lnTo>
                  <a:pt x="126204" y="108592"/>
                </a:lnTo>
                <a:lnTo>
                  <a:pt x="126204" y="7145"/>
                </a:lnTo>
                <a:lnTo>
                  <a:pt x="123462" y="7145"/>
                </a:lnTo>
                <a:lnTo>
                  <a:pt x="96045" y="20522"/>
                </a:lnTo>
                <a:lnTo>
                  <a:pt x="97291" y="23098"/>
                </a:lnTo>
                <a:lnTo>
                  <a:pt x="100946" y="21380"/>
                </a:lnTo>
                <a:lnTo>
                  <a:pt x="103799" y="20522"/>
                </a:lnTo>
                <a:lnTo>
                  <a:pt x="107289" y="20522"/>
                </a:lnTo>
                <a:lnTo>
                  <a:pt x="109545" y="21768"/>
                </a:lnTo>
                <a:lnTo>
                  <a:pt x="111277" y="23901"/>
                </a:lnTo>
                <a:lnTo>
                  <a:pt x="111664" y="25673"/>
                </a:lnTo>
                <a:lnTo>
                  <a:pt x="112218" y="27999"/>
                </a:lnTo>
                <a:lnTo>
                  <a:pt x="112495" y="33261"/>
                </a:lnTo>
                <a:lnTo>
                  <a:pt x="112495" y="109035"/>
                </a:lnTo>
                <a:lnTo>
                  <a:pt x="112191" y="113092"/>
                </a:lnTo>
                <a:lnTo>
                  <a:pt x="109892" y="116887"/>
                </a:lnTo>
                <a:lnTo>
                  <a:pt x="106790" y="118493"/>
                </a:lnTo>
                <a:lnTo>
                  <a:pt x="103356" y="118950"/>
                </a:lnTo>
                <a:lnTo>
                  <a:pt x="98038" y="119061"/>
                </a:lnTo>
                <a:lnTo>
                  <a:pt x="98038" y="122135"/>
                </a:lnTo>
                <a:lnTo>
                  <a:pt x="140412" y="122135"/>
                </a:lnTo>
                <a:lnTo>
                  <a:pt x="140412" y="119061"/>
                </a:lnTo>
                <a:lnTo>
                  <a:pt x="135315" y="118950"/>
                </a:lnTo>
                <a:lnTo>
                  <a:pt x="131937" y="118479"/>
                </a:lnTo>
                <a:lnTo>
                  <a:pt x="130275" y="117648"/>
                </a:lnTo>
                <a:lnTo>
                  <a:pt x="128614" y="116817"/>
                </a:lnTo>
                <a:close/>
              </a:path>
              <a:path w="451601" h="150467">
                <a:moveTo>
                  <a:pt x="47800" y="9610"/>
                </a:moveTo>
                <a:lnTo>
                  <a:pt x="46194" y="9222"/>
                </a:lnTo>
                <a:lnTo>
                  <a:pt x="43092" y="8447"/>
                </a:lnTo>
                <a:lnTo>
                  <a:pt x="39271" y="7920"/>
                </a:lnTo>
                <a:lnTo>
                  <a:pt x="34729" y="7644"/>
                </a:lnTo>
                <a:lnTo>
                  <a:pt x="34729" y="0"/>
                </a:lnTo>
                <a:lnTo>
                  <a:pt x="29411" y="0"/>
                </a:lnTo>
                <a:lnTo>
                  <a:pt x="29411" y="7644"/>
                </a:lnTo>
                <a:lnTo>
                  <a:pt x="19995" y="8696"/>
                </a:lnTo>
                <a:lnTo>
                  <a:pt x="12753" y="11770"/>
                </a:lnTo>
                <a:lnTo>
                  <a:pt x="13044" y="25008"/>
                </a:lnTo>
                <a:lnTo>
                  <a:pt x="14387" y="21422"/>
                </a:lnTo>
                <a:lnTo>
                  <a:pt x="17073" y="18569"/>
                </a:lnTo>
                <a:lnTo>
                  <a:pt x="19760" y="15717"/>
                </a:lnTo>
                <a:lnTo>
                  <a:pt x="23872" y="13958"/>
                </a:lnTo>
                <a:lnTo>
                  <a:pt x="29411" y="13293"/>
                </a:lnTo>
                <a:lnTo>
                  <a:pt x="29411" y="51928"/>
                </a:lnTo>
                <a:lnTo>
                  <a:pt x="23374" y="47940"/>
                </a:lnTo>
                <a:lnTo>
                  <a:pt x="19137" y="44187"/>
                </a:lnTo>
                <a:lnTo>
                  <a:pt x="16699" y="40670"/>
                </a:lnTo>
                <a:lnTo>
                  <a:pt x="14262" y="37153"/>
                </a:lnTo>
                <a:lnTo>
                  <a:pt x="16615" y="61851"/>
                </a:lnTo>
                <a:lnTo>
                  <a:pt x="29411" y="70539"/>
                </a:lnTo>
                <a:lnTo>
                  <a:pt x="29411" y="119061"/>
                </a:lnTo>
                <a:lnTo>
                  <a:pt x="21158" y="118285"/>
                </a:lnTo>
                <a:lnTo>
                  <a:pt x="14955" y="115876"/>
                </a:lnTo>
                <a:lnTo>
                  <a:pt x="10800" y="111832"/>
                </a:lnTo>
                <a:lnTo>
                  <a:pt x="6646" y="107789"/>
                </a:lnTo>
                <a:lnTo>
                  <a:pt x="4264" y="101973"/>
                </a:lnTo>
                <a:lnTo>
                  <a:pt x="3655" y="94384"/>
                </a:lnTo>
                <a:lnTo>
                  <a:pt x="0" y="94384"/>
                </a:lnTo>
                <a:lnTo>
                  <a:pt x="0" y="117898"/>
                </a:lnTo>
                <a:lnTo>
                  <a:pt x="5427" y="120113"/>
                </a:lnTo>
                <a:lnTo>
                  <a:pt x="10385" y="121706"/>
                </a:lnTo>
                <a:lnTo>
                  <a:pt x="14871" y="122675"/>
                </a:lnTo>
                <a:lnTo>
                  <a:pt x="19358" y="123644"/>
                </a:lnTo>
                <a:lnTo>
                  <a:pt x="24204" y="124240"/>
                </a:lnTo>
                <a:lnTo>
                  <a:pt x="29411" y="124461"/>
                </a:lnTo>
                <a:lnTo>
                  <a:pt x="29411" y="135096"/>
                </a:lnTo>
                <a:lnTo>
                  <a:pt x="34729" y="135096"/>
                </a:lnTo>
                <a:lnTo>
                  <a:pt x="34729" y="124461"/>
                </a:lnTo>
                <a:lnTo>
                  <a:pt x="35605" y="124379"/>
                </a:lnTo>
                <a:lnTo>
                  <a:pt x="38883" y="118341"/>
                </a:lnTo>
                <a:lnTo>
                  <a:pt x="34729" y="119061"/>
                </a:lnTo>
                <a:lnTo>
                  <a:pt x="34729" y="74112"/>
                </a:lnTo>
                <a:lnTo>
                  <a:pt x="43425" y="80094"/>
                </a:lnTo>
                <a:lnTo>
                  <a:pt x="34729" y="55417"/>
                </a:lnTo>
                <a:lnTo>
                  <a:pt x="34729" y="13210"/>
                </a:lnTo>
                <a:lnTo>
                  <a:pt x="42428" y="13986"/>
                </a:lnTo>
                <a:lnTo>
                  <a:pt x="48202" y="16409"/>
                </a:lnTo>
                <a:lnTo>
                  <a:pt x="52051" y="20480"/>
                </a:lnTo>
                <a:lnTo>
                  <a:pt x="55901" y="24551"/>
                </a:lnTo>
                <a:lnTo>
                  <a:pt x="58186" y="30991"/>
                </a:lnTo>
                <a:lnTo>
                  <a:pt x="58906" y="39797"/>
                </a:lnTo>
                <a:lnTo>
                  <a:pt x="62146" y="39797"/>
                </a:lnTo>
                <a:lnTo>
                  <a:pt x="62146" y="14955"/>
                </a:lnTo>
                <a:lnTo>
                  <a:pt x="53118" y="11521"/>
                </a:lnTo>
                <a:lnTo>
                  <a:pt x="47800" y="9610"/>
                </a:lnTo>
                <a:close/>
              </a:path>
              <a:path w="451601" h="150467">
                <a:moveTo>
                  <a:pt x="48832" y="121138"/>
                </a:moveTo>
                <a:lnTo>
                  <a:pt x="58864" y="114408"/>
                </a:lnTo>
                <a:lnTo>
                  <a:pt x="64653" y="108592"/>
                </a:lnTo>
                <a:lnTo>
                  <a:pt x="67547" y="101862"/>
                </a:lnTo>
                <a:lnTo>
                  <a:pt x="67547" y="87350"/>
                </a:lnTo>
                <a:lnTo>
                  <a:pt x="65567" y="81603"/>
                </a:lnTo>
                <a:lnTo>
                  <a:pt x="61606" y="76978"/>
                </a:lnTo>
                <a:lnTo>
                  <a:pt x="57447" y="72800"/>
                </a:lnTo>
                <a:lnTo>
                  <a:pt x="48125" y="65153"/>
                </a:lnTo>
                <a:lnTo>
                  <a:pt x="34729" y="55417"/>
                </a:lnTo>
                <a:lnTo>
                  <a:pt x="43425" y="80094"/>
                </a:lnTo>
                <a:lnTo>
                  <a:pt x="48867" y="84719"/>
                </a:lnTo>
                <a:lnTo>
                  <a:pt x="51054" y="87987"/>
                </a:lnTo>
                <a:lnTo>
                  <a:pt x="53242" y="91255"/>
                </a:lnTo>
                <a:lnTo>
                  <a:pt x="54336" y="94717"/>
                </a:lnTo>
                <a:lnTo>
                  <a:pt x="54336" y="101918"/>
                </a:lnTo>
                <a:lnTo>
                  <a:pt x="53436" y="105255"/>
                </a:lnTo>
                <a:lnTo>
                  <a:pt x="51636" y="108384"/>
                </a:lnTo>
                <a:lnTo>
                  <a:pt x="49836" y="111514"/>
                </a:lnTo>
                <a:lnTo>
                  <a:pt x="47385" y="114048"/>
                </a:lnTo>
                <a:lnTo>
                  <a:pt x="44283" y="115987"/>
                </a:lnTo>
                <a:lnTo>
                  <a:pt x="42068" y="117316"/>
                </a:lnTo>
                <a:lnTo>
                  <a:pt x="38883" y="118341"/>
                </a:lnTo>
                <a:lnTo>
                  <a:pt x="35605" y="124379"/>
                </a:lnTo>
                <a:lnTo>
                  <a:pt x="48832" y="121138"/>
                </a:lnTo>
                <a:close/>
              </a:path>
              <a:path w="451601" h="150467">
                <a:moveTo>
                  <a:pt x="209162" y="47524"/>
                </a:moveTo>
                <a:lnTo>
                  <a:pt x="209164" y="48013"/>
                </a:lnTo>
                <a:lnTo>
                  <a:pt x="211350" y="61419"/>
                </a:lnTo>
                <a:lnTo>
                  <a:pt x="217637" y="71910"/>
                </a:lnTo>
                <a:lnTo>
                  <a:pt x="223286" y="78030"/>
                </a:lnTo>
                <a:lnTo>
                  <a:pt x="223951" y="38967"/>
                </a:lnTo>
                <a:lnTo>
                  <a:pt x="223951" y="30215"/>
                </a:lnTo>
                <a:lnTo>
                  <a:pt x="227355" y="11846"/>
                </a:lnTo>
                <a:lnTo>
                  <a:pt x="217637" y="21186"/>
                </a:lnTo>
                <a:lnTo>
                  <a:pt x="216304" y="23101"/>
                </a:lnTo>
                <a:lnTo>
                  <a:pt x="210948" y="34630"/>
                </a:lnTo>
                <a:lnTo>
                  <a:pt x="209162" y="47524"/>
                </a:lnTo>
                <a:close/>
              </a:path>
              <a:path w="451601" h="150467">
                <a:moveTo>
                  <a:pt x="365028" y="9471"/>
                </a:moveTo>
                <a:lnTo>
                  <a:pt x="304626" y="9471"/>
                </a:lnTo>
                <a:lnTo>
                  <a:pt x="293825" y="36142"/>
                </a:lnTo>
                <a:lnTo>
                  <a:pt x="296234" y="37056"/>
                </a:lnTo>
                <a:lnTo>
                  <a:pt x="299059" y="31738"/>
                </a:lnTo>
                <a:lnTo>
                  <a:pt x="302798" y="27805"/>
                </a:lnTo>
                <a:lnTo>
                  <a:pt x="307451" y="25258"/>
                </a:lnTo>
                <a:lnTo>
                  <a:pt x="310109" y="23762"/>
                </a:lnTo>
                <a:lnTo>
                  <a:pt x="314568" y="23014"/>
                </a:lnTo>
                <a:lnTo>
                  <a:pt x="351818" y="23014"/>
                </a:lnTo>
                <a:lnTo>
                  <a:pt x="318168" y="124461"/>
                </a:lnTo>
                <a:lnTo>
                  <a:pt x="327474" y="124461"/>
                </a:lnTo>
                <a:lnTo>
                  <a:pt x="365028" y="12628"/>
                </a:lnTo>
                <a:lnTo>
                  <a:pt x="365028" y="9471"/>
                </a:lnTo>
                <a:close/>
              </a:path>
              <a:path w="451601" h="150467">
                <a:moveTo>
                  <a:pt x="431537" y="117939"/>
                </a:moveTo>
                <a:lnTo>
                  <a:pt x="437380" y="113813"/>
                </a:lnTo>
                <a:lnTo>
                  <a:pt x="442185" y="107180"/>
                </a:lnTo>
                <a:lnTo>
                  <a:pt x="445952" y="98040"/>
                </a:lnTo>
                <a:lnTo>
                  <a:pt x="448409" y="90867"/>
                </a:lnTo>
                <a:lnTo>
                  <a:pt x="450803" y="78628"/>
                </a:lnTo>
                <a:lnTo>
                  <a:pt x="451601" y="64723"/>
                </a:lnTo>
                <a:lnTo>
                  <a:pt x="451205" y="55264"/>
                </a:lnTo>
                <a:lnTo>
                  <a:pt x="448991" y="41869"/>
                </a:lnTo>
                <a:lnTo>
                  <a:pt x="444830" y="30233"/>
                </a:lnTo>
                <a:lnTo>
                  <a:pt x="438723" y="20355"/>
                </a:lnTo>
                <a:lnTo>
                  <a:pt x="427166" y="10122"/>
                </a:lnTo>
                <a:lnTo>
                  <a:pt x="415460" y="7145"/>
                </a:lnTo>
                <a:lnTo>
                  <a:pt x="410143" y="7145"/>
                </a:lnTo>
                <a:lnTo>
                  <a:pt x="404991" y="8945"/>
                </a:lnTo>
                <a:lnTo>
                  <a:pt x="400006" y="12546"/>
                </a:lnTo>
                <a:lnTo>
                  <a:pt x="399667" y="12788"/>
                </a:lnTo>
                <a:lnTo>
                  <a:pt x="391188" y="21318"/>
                </a:lnTo>
                <a:lnTo>
                  <a:pt x="384553" y="33275"/>
                </a:lnTo>
                <a:lnTo>
                  <a:pt x="382041" y="40454"/>
                </a:lnTo>
                <a:lnTo>
                  <a:pt x="379563" y="52700"/>
                </a:lnTo>
                <a:lnTo>
                  <a:pt x="378737" y="66468"/>
                </a:lnTo>
                <a:lnTo>
                  <a:pt x="378751" y="68259"/>
                </a:lnTo>
                <a:lnTo>
                  <a:pt x="379910" y="81885"/>
                </a:lnTo>
                <a:lnTo>
                  <a:pt x="382924" y="94166"/>
                </a:lnTo>
                <a:lnTo>
                  <a:pt x="387793" y="105102"/>
                </a:lnTo>
                <a:lnTo>
                  <a:pt x="392958" y="112786"/>
                </a:lnTo>
                <a:lnTo>
                  <a:pt x="402989" y="121293"/>
                </a:lnTo>
                <a:lnTo>
                  <a:pt x="400754" y="106515"/>
                </a:lnTo>
                <a:lnTo>
                  <a:pt x="400665" y="106284"/>
                </a:lnTo>
                <a:lnTo>
                  <a:pt x="397529" y="95577"/>
                </a:lnTo>
                <a:lnTo>
                  <a:pt x="395648" y="82997"/>
                </a:lnTo>
                <a:lnTo>
                  <a:pt x="395021" y="68545"/>
                </a:lnTo>
                <a:lnTo>
                  <a:pt x="395058" y="64760"/>
                </a:lnTo>
                <a:lnTo>
                  <a:pt x="395712" y="52149"/>
                </a:lnTo>
                <a:lnTo>
                  <a:pt x="397181" y="39382"/>
                </a:lnTo>
                <a:lnTo>
                  <a:pt x="398621" y="29523"/>
                </a:lnTo>
                <a:lnTo>
                  <a:pt x="401336" y="22294"/>
                </a:lnTo>
                <a:lnTo>
                  <a:pt x="405323" y="17697"/>
                </a:lnTo>
                <a:lnTo>
                  <a:pt x="408259" y="14318"/>
                </a:lnTo>
                <a:lnTo>
                  <a:pt x="411610" y="12628"/>
                </a:lnTo>
                <a:lnTo>
                  <a:pt x="418589" y="12628"/>
                </a:lnTo>
                <a:lnTo>
                  <a:pt x="423602" y="15370"/>
                </a:lnTo>
                <a:lnTo>
                  <a:pt x="426759" y="18029"/>
                </a:lnTo>
                <a:lnTo>
                  <a:pt x="429335" y="22543"/>
                </a:lnTo>
                <a:lnTo>
                  <a:pt x="431329" y="28913"/>
                </a:lnTo>
                <a:lnTo>
                  <a:pt x="432866" y="34777"/>
                </a:lnTo>
                <a:lnTo>
                  <a:pt x="434704" y="46939"/>
                </a:lnTo>
                <a:lnTo>
                  <a:pt x="435317" y="61067"/>
                </a:lnTo>
                <a:lnTo>
                  <a:pt x="435304" y="64082"/>
                </a:lnTo>
                <a:lnTo>
                  <a:pt x="434787" y="78815"/>
                </a:lnTo>
                <a:lnTo>
                  <a:pt x="433517" y="91243"/>
                </a:lnTo>
                <a:lnTo>
                  <a:pt x="431495" y="101364"/>
                </a:lnTo>
                <a:lnTo>
                  <a:pt x="429833" y="107678"/>
                </a:lnTo>
                <a:lnTo>
                  <a:pt x="427396" y="112179"/>
                </a:lnTo>
                <a:lnTo>
                  <a:pt x="424184" y="114865"/>
                </a:lnTo>
                <a:lnTo>
                  <a:pt x="420971" y="117552"/>
                </a:lnTo>
                <a:lnTo>
                  <a:pt x="417869" y="118895"/>
                </a:lnTo>
                <a:lnTo>
                  <a:pt x="414878" y="118895"/>
                </a:lnTo>
                <a:lnTo>
                  <a:pt x="420057" y="124129"/>
                </a:lnTo>
                <a:lnTo>
                  <a:pt x="425693" y="122066"/>
                </a:lnTo>
                <a:lnTo>
                  <a:pt x="431537" y="117939"/>
                </a:lnTo>
                <a:close/>
              </a:path>
              <a:path w="451601" h="150467">
                <a:moveTo>
                  <a:pt x="420057" y="124129"/>
                </a:moveTo>
                <a:lnTo>
                  <a:pt x="414878" y="118895"/>
                </a:lnTo>
                <a:lnTo>
                  <a:pt x="408619" y="118895"/>
                </a:lnTo>
                <a:lnTo>
                  <a:pt x="403911" y="114768"/>
                </a:lnTo>
                <a:lnTo>
                  <a:pt x="400754" y="106515"/>
                </a:lnTo>
                <a:lnTo>
                  <a:pt x="402989" y="121293"/>
                </a:lnTo>
                <a:lnTo>
                  <a:pt x="414629" y="124129"/>
                </a:lnTo>
                <a:lnTo>
                  <a:pt x="420057" y="1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811721" y="4042726"/>
            <a:ext cx="118356" cy="69131"/>
          </a:xfrm>
          <a:custGeom>
            <a:avLst/>
            <a:gdLst/>
            <a:ahLst/>
            <a:cxnLst/>
            <a:rect l="l" t="t" r="r" b="b"/>
            <a:pathLst>
              <a:path w="130192" h="78349">
                <a:moveTo>
                  <a:pt x="85078" y="78349"/>
                </a:moveTo>
                <a:lnTo>
                  <a:pt x="85078" y="75358"/>
                </a:lnTo>
                <a:lnTo>
                  <a:pt x="81200" y="75358"/>
                </a:lnTo>
                <a:lnTo>
                  <a:pt x="78459" y="74928"/>
                </a:lnTo>
                <a:lnTo>
                  <a:pt x="76852" y="74070"/>
                </a:lnTo>
                <a:lnTo>
                  <a:pt x="75246" y="73211"/>
                </a:lnTo>
                <a:lnTo>
                  <a:pt x="74152" y="72145"/>
                </a:lnTo>
                <a:lnTo>
                  <a:pt x="72989" y="69597"/>
                </a:lnTo>
                <a:lnTo>
                  <a:pt x="72698" y="66357"/>
                </a:lnTo>
                <a:lnTo>
                  <a:pt x="72698" y="24842"/>
                </a:lnTo>
                <a:lnTo>
                  <a:pt x="72532" y="21269"/>
                </a:lnTo>
                <a:lnTo>
                  <a:pt x="76908" y="16367"/>
                </a:lnTo>
                <a:lnTo>
                  <a:pt x="80494" y="13639"/>
                </a:lnTo>
                <a:lnTo>
                  <a:pt x="83457" y="12171"/>
                </a:lnTo>
                <a:lnTo>
                  <a:pt x="86421" y="10704"/>
                </a:lnTo>
                <a:lnTo>
                  <a:pt x="89370" y="9970"/>
                </a:lnTo>
                <a:lnTo>
                  <a:pt x="97069" y="9970"/>
                </a:lnTo>
                <a:lnTo>
                  <a:pt x="100531" y="11742"/>
                </a:lnTo>
                <a:lnTo>
                  <a:pt x="102691" y="15287"/>
                </a:lnTo>
                <a:lnTo>
                  <a:pt x="104187" y="17835"/>
                </a:lnTo>
                <a:lnTo>
                  <a:pt x="104935" y="22211"/>
                </a:lnTo>
                <a:lnTo>
                  <a:pt x="104935" y="65581"/>
                </a:lnTo>
                <a:lnTo>
                  <a:pt x="104824" y="68268"/>
                </a:lnTo>
                <a:lnTo>
                  <a:pt x="104048" y="71148"/>
                </a:lnTo>
                <a:lnTo>
                  <a:pt x="101860" y="73447"/>
                </a:lnTo>
                <a:lnTo>
                  <a:pt x="100033" y="74721"/>
                </a:lnTo>
                <a:lnTo>
                  <a:pt x="97485" y="75358"/>
                </a:lnTo>
                <a:lnTo>
                  <a:pt x="92638" y="75358"/>
                </a:lnTo>
                <a:lnTo>
                  <a:pt x="92638" y="78349"/>
                </a:lnTo>
                <a:lnTo>
                  <a:pt x="130192" y="78349"/>
                </a:lnTo>
                <a:lnTo>
                  <a:pt x="130192" y="75358"/>
                </a:lnTo>
                <a:lnTo>
                  <a:pt x="126813" y="75358"/>
                </a:lnTo>
                <a:lnTo>
                  <a:pt x="124376" y="74928"/>
                </a:lnTo>
                <a:lnTo>
                  <a:pt x="122881" y="74070"/>
                </a:lnTo>
                <a:lnTo>
                  <a:pt x="121385" y="73211"/>
                </a:lnTo>
                <a:lnTo>
                  <a:pt x="119807" y="70955"/>
                </a:lnTo>
                <a:lnTo>
                  <a:pt x="119087" y="69182"/>
                </a:lnTo>
                <a:lnTo>
                  <a:pt x="118727" y="65914"/>
                </a:lnTo>
                <a:lnTo>
                  <a:pt x="118727" y="21546"/>
                </a:lnTo>
                <a:lnTo>
                  <a:pt x="118117" y="16506"/>
                </a:lnTo>
                <a:lnTo>
                  <a:pt x="116899" y="13293"/>
                </a:lnTo>
                <a:lnTo>
                  <a:pt x="115071" y="8585"/>
                </a:lnTo>
                <a:lnTo>
                  <a:pt x="112592" y="5192"/>
                </a:lnTo>
                <a:lnTo>
                  <a:pt x="109463" y="3115"/>
                </a:lnTo>
                <a:lnTo>
                  <a:pt x="106333" y="1038"/>
                </a:lnTo>
                <a:lnTo>
                  <a:pt x="102747" y="0"/>
                </a:lnTo>
                <a:lnTo>
                  <a:pt x="94549" y="0"/>
                </a:lnTo>
                <a:lnTo>
                  <a:pt x="90506" y="1038"/>
                </a:lnTo>
                <a:lnTo>
                  <a:pt x="86573" y="3115"/>
                </a:lnTo>
                <a:lnTo>
                  <a:pt x="82640" y="5192"/>
                </a:lnTo>
                <a:lnTo>
                  <a:pt x="77822" y="9554"/>
                </a:lnTo>
                <a:lnTo>
                  <a:pt x="72116" y="16201"/>
                </a:lnTo>
                <a:lnTo>
                  <a:pt x="70953" y="10939"/>
                </a:lnTo>
                <a:lnTo>
                  <a:pt x="68655" y="6923"/>
                </a:lnTo>
                <a:lnTo>
                  <a:pt x="65220" y="4154"/>
                </a:lnTo>
                <a:lnTo>
                  <a:pt x="61786" y="1384"/>
                </a:lnTo>
                <a:lnTo>
                  <a:pt x="57688" y="0"/>
                </a:lnTo>
                <a:lnTo>
                  <a:pt x="50099" y="0"/>
                </a:lnTo>
                <a:lnTo>
                  <a:pt x="47247" y="581"/>
                </a:lnTo>
                <a:lnTo>
                  <a:pt x="44366" y="1744"/>
                </a:lnTo>
                <a:lnTo>
                  <a:pt x="41486" y="2907"/>
                </a:lnTo>
                <a:lnTo>
                  <a:pt x="38800" y="4542"/>
                </a:lnTo>
                <a:lnTo>
                  <a:pt x="36307" y="6646"/>
                </a:lnTo>
                <a:lnTo>
                  <a:pt x="35310" y="7477"/>
                </a:lnTo>
                <a:lnTo>
                  <a:pt x="32042" y="10662"/>
                </a:lnTo>
                <a:lnTo>
                  <a:pt x="26503" y="16201"/>
                </a:lnTo>
                <a:lnTo>
                  <a:pt x="26503" y="0"/>
                </a:lnTo>
                <a:lnTo>
                  <a:pt x="22931" y="0"/>
                </a:ln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19" y="12088"/>
                </a:lnTo>
                <a:lnTo>
                  <a:pt x="11659" y="14041"/>
                </a:lnTo>
                <a:lnTo>
                  <a:pt x="12047" y="15869"/>
                </a:lnTo>
                <a:lnTo>
                  <a:pt x="12545" y="18306"/>
                </a:lnTo>
                <a:lnTo>
                  <a:pt x="12794" y="23706"/>
                </a:lnTo>
                <a:lnTo>
                  <a:pt x="12794" y="65858"/>
                </a:lnTo>
                <a:lnTo>
                  <a:pt x="12434" y="69030"/>
                </a:lnTo>
                <a:lnTo>
                  <a:pt x="11714" y="70663"/>
                </a:lnTo>
                <a:lnTo>
                  <a:pt x="10994" y="72297"/>
                </a:lnTo>
                <a:lnTo>
                  <a:pt x="9942" y="73488"/>
                </a:lnTo>
                <a:lnTo>
                  <a:pt x="8557" y="74236"/>
                </a:lnTo>
                <a:lnTo>
                  <a:pt x="7172" y="74984"/>
                </a:lnTo>
                <a:lnTo>
                  <a:pt x="473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28234" y="72367"/>
                </a:lnTo>
                <a:lnTo>
                  <a:pt x="26849" y="69375"/>
                </a:lnTo>
                <a:lnTo>
                  <a:pt x="26503" y="66135"/>
                </a:lnTo>
                <a:lnTo>
                  <a:pt x="26503" y="20355"/>
                </a:lnTo>
                <a:lnTo>
                  <a:pt x="28996" y="17309"/>
                </a:lnTo>
                <a:lnTo>
                  <a:pt x="32541" y="14567"/>
                </a:lnTo>
                <a:lnTo>
                  <a:pt x="37138" y="12130"/>
                </a:lnTo>
                <a:lnTo>
                  <a:pt x="40074" y="10523"/>
                </a:lnTo>
                <a:lnTo>
                  <a:pt x="43037" y="9720"/>
                </a:lnTo>
                <a:lnTo>
                  <a:pt x="50404" y="9720"/>
                </a:lnTo>
                <a:lnTo>
                  <a:pt x="53810" y="11493"/>
                </a:lnTo>
                <a:lnTo>
                  <a:pt x="56247" y="15038"/>
                </a:lnTo>
                <a:lnTo>
                  <a:pt x="58075" y="17752"/>
                </a:lnTo>
                <a:lnTo>
                  <a:pt x="58989" y="22211"/>
                </a:lnTo>
                <a:lnTo>
                  <a:pt x="58989" y="65692"/>
                </a:lnTo>
                <a:lnTo>
                  <a:pt x="58851" y="68434"/>
                </a:lnTo>
                <a:lnTo>
                  <a:pt x="57964" y="71370"/>
                </a:lnTo>
                <a:lnTo>
                  <a:pt x="55292" y="73862"/>
                </a:lnTo>
                <a:lnTo>
                  <a:pt x="50819" y="75358"/>
                </a:lnTo>
                <a:lnTo>
                  <a:pt x="46610" y="75358"/>
                </a:lnTo>
                <a:lnTo>
                  <a:pt x="46610" y="78349"/>
                </a:lnTo>
                <a:lnTo>
                  <a:pt x="85078" y="7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934500" y="4007610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8"/>
                </a:lnTo>
                <a:lnTo>
                  <a:pt x="28082" y="6065"/>
                </a:lnTo>
                <a:lnTo>
                  <a:pt x="27265" y="4085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3" y="4085"/>
                </a:lnTo>
                <a:lnTo>
                  <a:pt x="11216" y="6065"/>
                </a:lnTo>
                <a:lnTo>
                  <a:pt x="11216" y="10718"/>
                </a:lnTo>
                <a:lnTo>
                  <a:pt x="12047" y="12712"/>
                </a:lnTo>
                <a:close/>
              </a:path>
              <a:path w="28082" h="118147">
                <a:moveTo>
                  <a:pt x="12794" y="100948"/>
                </a:moveTo>
                <a:lnTo>
                  <a:pt x="12794" y="105656"/>
                </a:lnTo>
                <a:lnTo>
                  <a:pt x="12421" y="108841"/>
                </a:lnTo>
                <a:lnTo>
                  <a:pt x="11673" y="110503"/>
                </a:lnTo>
                <a:lnTo>
                  <a:pt x="10925" y="112165"/>
                </a:lnTo>
                <a:lnTo>
                  <a:pt x="9914" y="113356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28317" y="112040"/>
                </a:lnTo>
                <a:lnTo>
                  <a:pt x="26933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1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4" y="63366"/>
                </a:lnTo>
                <a:lnTo>
                  <a:pt x="12794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979107" y="4007610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1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4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7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6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021295" y="4007610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1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4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7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6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065750" y="4007610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8"/>
                </a:lnTo>
                <a:lnTo>
                  <a:pt x="28082" y="6065"/>
                </a:lnTo>
                <a:lnTo>
                  <a:pt x="27265" y="4085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3" y="4085"/>
                </a:lnTo>
                <a:lnTo>
                  <a:pt x="11216" y="6065"/>
                </a:lnTo>
                <a:lnTo>
                  <a:pt x="11216" y="10718"/>
                </a:lnTo>
                <a:lnTo>
                  <a:pt x="12047" y="12712"/>
                </a:lnTo>
                <a:close/>
              </a:path>
              <a:path w="28082" h="118147">
                <a:moveTo>
                  <a:pt x="22931" y="39797"/>
                </a:move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2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4" y="63366"/>
                </a:lnTo>
                <a:lnTo>
                  <a:pt x="12794" y="105656"/>
                </a:lnTo>
                <a:lnTo>
                  <a:pt x="12421" y="108841"/>
                </a:lnTo>
                <a:lnTo>
                  <a:pt x="11673" y="110503"/>
                </a:lnTo>
                <a:lnTo>
                  <a:pt x="10925" y="112165"/>
                </a:lnTo>
                <a:lnTo>
                  <a:pt x="9914" y="113356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30699" y="113993"/>
                </a:lnTo>
                <a:lnTo>
                  <a:pt x="28317" y="112040"/>
                </a:lnTo>
                <a:lnTo>
                  <a:pt x="27625" y="110461"/>
                </a:lnTo>
                <a:lnTo>
                  <a:pt x="26933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108617" y="4042725"/>
            <a:ext cx="32629" cy="71184"/>
          </a:xfrm>
          <a:custGeom>
            <a:avLst/>
            <a:gdLst/>
            <a:ahLst/>
            <a:cxnLst/>
            <a:rect l="l" t="t" r="r" b="b"/>
            <a:pathLst>
              <a:path w="35892" h="80675">
                <a:moveTo>
                  <a:pt x="26462" y="70760"/>
                </a:moveTo>
                <a:lnTo>
                  <a:pt x="22058" y="62729"/>
                </a:lnTo>
                <a:lnTo>
                  <a:pt x="22825" y="78311"/>
                </a:lnTo>
                <a:lnTo>
                  <a:pt x="35892" y="80675"/>
                </a:lnTo>
                <a:lnTo>
                  <a:pt x="26462" y="70760"/>
                </a:lnTo>
                <a:close/>
              </a:path>
              <a:path w="35892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84000" y="4042726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7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3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699"/>
                </a:lnTo>
                <a:lnTo>
                  <a:pt x="69873" y="13376"/>
                </a:lnTo>
                <a:lnTo>
                  <a:pt x="68101" y="8612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307833" y="4007609"/>
            <a:ext cx="370644" cy="106300"/>
          </a:xfrm>
          <a:custGeom>
            <a:avLst/>
            <a:gdLst/>
            <a:ahLst/>
            <a:cxnLst/>
            <a:rect l="l" t="t" r="r" b="b"/>
            <a:pathLst>
              <a:path w="407708" h="120473">
                <a:moveTo>
                  <a:pt x="378878" y="39797"/>
                </a:moveTo>
                <a:lnTo>
                  <a:pt x="372065" y="39797"/>
                </a:lnTo>
                <a:lnTo>
                  <a:pt x="366512" y="41902"/>
                </a:lnTo>
                <a:lnTo>
                  <a:pt x="362219" y="46112"/>
                </a:lnTo>
                <a:lnTo>
                  <a:pt x="357927" y="50322"/>
                </a:lnTo>
                <a:lnTo>
                  <a:pt x="355780" y="55556"/>
                </a:lnTo>
                <a:lnTo>
                  <a:pt x="355780" y="66634"/>
                </a:lnTo>
                <a:lnTo>
                  <a:pt x="357027" y="70622"/>
                </a:lnTo>
                <a:lnTo>
                  <a:pt x="359519" y="73779"/>
                </a:lnTo>
                <a:lnTo>
                  <a:pt x="362012" y="76992"/>
                </a:lnTo>
                <a:lnTo>
                  <a:pt x="367274" y="80592"/>
                </a:lnTo>
                <a:lnTo>
                  <a:pt x="375305" y="84580"/>
                </a:lnTo>
                <a:lnTo>
                  <a:pt x="383336" y="88569"/>
                </a:lnTo>
                <a:lnTo>
                  <a:pt x="388696" y="91864"/>
                </a:lnTo>
                <a:lnTo>
                  <a:pt x="391382" y="94467"/>
                </a:lnTo>
                <a:lnTo>
                  <a:pt x="394068" y="97071"/>
                </a:lnTo>
                <a:lnTo>
                  <a:pt x="395411" y="100283"/>
                </a:lnTo>
                <a:lnTo>
                  <a:pt x="395411" y="107263"/>
                </a:lnTo>
                <a:lnTo>
                  <a:pt x="394207" y="109963"/>
                </a:lnTo>
                <a:lnTo>
                  <a:pt x="391797" y="112206"/>
                </a:lnTo>
                <a:lnTo>
                  <a:pt x="389388" y="114450"/>
                </a:lnTo>
                <a:lnTo>
                  <a:pt x="386272" y="115571"/>
                </a:lnTo>
                <a:lnTo>
                  <a:pt x="377022" y="115571"/>
                </a:lnTo>
                <a:lnTo>
                  <a:pt x="372120" y="113605"/>
                </a:lnTo>
                <a:lnTo>
                  <a:pt x="367745" y="109672"/>
                </a:lnTo>
                <a:lnTo>
                  <a:pt x="363369" y="105739"/>
                </a:lnTo>
                <a:lnTo>
                  <a:pt x="360405" y="99896"/>
                </a:lnTo>
                <a:lnTo>
                  <a:pt x="358854" y="92141"/>
                </a:lnTo>
                <a:lnTo>
                  <a:pt x="356113" y="92141"/>
                </a:lnTo>
                <a:lnTo>
                  <a:pt x="356113" y="119310"/>
                </a:lnTo>
                <a:lnTo>
                  <a:pt x="358854" y="119310"/>
                </a:lnTo>
                <a:lnTo>
                  <a:pt x="359575" y="117870"/>
                </a:lnTo>
                <a:lnTo>
                  <a:pt x="360572" y="117150"/>
                </a:lnTo>
                <a:lnTo>
                  <a:pt x="363009" y="117150"/>
                </a:lnTo>
                <a:lnTo>
                  <a:pt x="364504" y="117427"/>
                </a:lnTo>
                <a:lnTo>
                  <a:pt x="366332" y="117981"/>
                </a:lnTo>
                <a:lnTo>
                  <a:pt x="372314" y="119643"/>
                </a:lnTo>
                <a:lnTo>
                  <a:pt x="377631" y="120473"/>
                </a:lnTo>
                <a:lnTo>
                  <a:pt x="388765" y="120473"/>
                </a:lnTo>
                <a:lnTo>
                  <a:pt x="394622" y="118355"/>
                </a:lnTo>
                <a:lnTo>
                  <a:pt x="399857" y="114117"/>
                </a:lnTo>
                <a:lnTo>
                  <a:pt x="405091" y="109880"/>
                </a:lnTo>
                <a:lnTo>
                  <a:pt x="407708" y="104299"/>
                </a:lnTo>
                <a:lnTo>
                  <a:pt x="407708" y="97375"/>
                </a:lnTo>
                <a:lnTo>
                  <a:pt x="407612" y="95375"/>
                </a:lnTo>
                <a:lnTo>
                  <a:pt x="402831" y="84414"/>
                </a:lnTo>
                <a:lnTo>
                  <a:pt x="390842" y="75690"/>
                </a:lnTo>
                <a:lnTo>
                  <a:pt x="378712" y="69791"/>
                </a:lnTo>
                <a:lnTo>
                  <a:pt x="373450" y="67243"/>
                </a:lnTo>
                <a:lnTo>
                  <a:pt x="369960" y="64834"/>
                </a:lnTo>
                <a:lnTo>
                  <a:pt x="368243" y="62563"/>
                </a:lnTo>
                <a:lnTo>
                  <a:pt x="366470" y="60347"/>
                </a:lnTo>
                <a:lnTo>
                  <a:pt x="365584" y="57689"/>
                </a:lnTo>
                <a:lnTo>
                  <a:pt x="365584" y="52094"/>
                </a:lnTo>
                <a:lnTo>
                  <a:pt x="366775" y="49823"/>
                </a:lnTo>
                <a:lnTo>
                  <a:pt x="369157" y="47774"/>
                </a:lnTo>
                <a:lnTo>
                  <a:pt x="371539" y="45724"/>
                </a:lnTo>
                <a:lnTo>
                  <a:pt x="374668" y="44700"/>
                </a:lnTo>
                <a:lnTo>
                  <a:pt x="383641" y="44700"/>
                </a:lnTo>
                <a:lnTo>
                  <a:pt x="387837" y="46167"/>
                </a:lnTo>
                <a:lnTo>
                  <a:pt x="391133" y="49103"/>
                </a:lnTo>
                <a:lnTo>
                  <a:pt x="394428" y="52039"/>
                </a:lnTo>
                <a:lnTo>
                  <a:pt x="397129" y="57578"/>
                </a:lnTo>
                <a:lnTo>
                  <a:pt x="399233" y="65720"/>
                </a:lnTo>
                <a:lnTo>
                  <a:pt x="401975" y="65720"/>
                </a:lnTo>
                <a:lnTo>
                  <a:pt x="401975" y="39797"/>
                </a:lnTo>
                <a:lnTo>
                  <a:pt x="399233" y="39797"/>
                </a:lnTo>
                <a:lnTo>
                  <a:pt x="397987" y="41985"/>
                </a:lnTo>
                <a:lnTo>
                  <a:pt x="396298" y="42955"/>
                </a:lnTo>
                <a:lnTo>
                  <a:pt x="394470" y="42955"/>
                </a:lnTo>
                <a:lnTo>
                  <a:pt x="392587" y="42539"/>
                </a:lnTo>
                <a:lnTo>
                  <a:pt x="389762" y="41708"/>
                </a:lnTo>
                <a:lnTo>
                  <a:pt x="385497" y="40434"/>
                </a:lnTo>
                <a:lnTo>
                  <a:pt x="381869" y="39797"/>
                </a:lnTo>
                <a:lnTo>
                  <a:pt x="378878" y="39797"/>
                </a:lnTo>
                <a:close/>
              </a:path>
              <a:path w="407708" h="120473">
                <a:moveTo>
                  <a:pt x="23097" y="39797"/>
                </a:moveTo>
                <a:lnTo>
                  <a:pt x="16284" y="39797"/>
                </a:lnTo>
                <a:lnTo>
                  <a:pt x="10731" y="41902"/>
                </a:lnTo>
                <a:lnTo>
                  <a:pt x="6439" y="46112"/>
                </a:lnTo>
                <a:lnTo>
                  <a:pt x="2146" y="50321"/>
                </a:lnTo>
                <a:lnTo>
                  <a:pt x="0" y="55556"/>
                </a:lnTo>
                <a:lnTo>
                  <a:pt x="0" y="66634"/>
                </a:lnTo>
                <a:lnTo>
                  <a:pt x="1246" y="70622"/>
                </a:lnTo>
                <a:lnTo>
                  <a:pt x="3738" y="73779"/>
                </a:lnTo>
                <a:lnTo>
                  <a:pt x="6231" y="76992"/>
                </a:lnTo>
                <a:lnTo>
                  <a:pt x="11493" y="80592"/>
                </a:lnTo>
                <a:lnTo>
                  <a:pt x="19524" y="84580"/>
                </a:lnTo>
                <a:lnTo>
                  <a:pt x="27556" y="88569"/>
                </a:lnTo>
                <a:lnTo>
                  <a:pt x="32915" y="91864"/>
                </a:lnTo>
                <a:lnTo>
                  <a:pt x="35601" y="94467"/>
                </a:lnTo>
                <a:lnTo>
                  <a:pt x="38287" y="97071"/>
                </a:lnTo>
                <a:lnTo>
                  <a:pt x="39631" y="100283"/>
                </a:lnTo>
                <a:lnTo>
                  <a:pt x="39631" y="107263"/>
                </a:lnTo>
                <a:lnTo>
                  <a:pt x="38426" y="109963"/>
                </a:lnTo>
                <a:lnTo>
                  <a:pt x="36016" y="112206"/>
                </a:lnTo>
                <a:lnTo>
                  <a:pt x="33607" y="114449"/>
                </a:lnTo>
                <a:lnTo>
                  <a:pt x="30491" y="115571"/>
                </a:lnTo>
                <a:lnTo>
                  <a:pt x="21241" y="115571"/>
                </a:lnTo>
                <a:lnTo>
                  <a:pt x="16339" y="113605"/>
                </a:lnTo>
                <a:lnTo>
                  <a:pt x="11964" y="109672"/>
                </a:lnTo>
                <a:lnTo>
                  <a:pt x="7588" y="105739"/>
                </a:lnTo>
                <a:lnTo>
                  <a:pt x="4625" y="99896"/>
                </a:lnTo>
                <a:lnTo>
                  <a:pt x="3074" y="92141"/>
                </a:lnTo>
                <a:lnTo>
                  <a:pt x="332" y="92141"/>
                </a:lnTo>
                <a:lnTo>
                  <a:pt x="332" y="119310"/>
                </a:lnTo>
                <a:lnTo>
                  <a:pt x="3074" y="119310"/>
                </a:lnTo>
                <a:lnTo>
                  <a:pt x="3794" y="117870"/>
                </a:lnTo>
                <a:lnTo>
                  <a:pt x="4791" y="117150"/>
                </a:lnTo>
                <a:lnTo>
                  <a:pt x="7228" y="117150"/>
                </a:lnTo>
                <a:lnTo>
                  <a:pt x="8723" y="117427"/>
                </a:lnTo>
                <a:lnTo>
                  <a:pt x="10551" y="117981"/>
                </a:lnTo>
                <a:lnTo>
                  <a:pt x="16533" y="119643"/>
                </a:lnTo>
                <a:lnTo>
                  <a:pt x="21851" y="120473"/>
                </a:lnTo>
                <a:lnTo>
                  <a:pt x="32984" y="120473"/>
                </a:lnTo>
                <a:lnTo>
                  <a:pt x="38841" y="118354"/>
                </a:lnTo>
                <a:lnTo>
                  <a:pt x="44076" y="114117"/>
                </a:lnTo>
                <a:lnTo>
                  <a:pt x="49310" y="109880"/>
                </a:lnTo>
                <a:lnTo>
                  <a:pt x="51927" y="104299"/>
                </a:lnTo>
                <a:lnTo>
                  <a:pt x="51927" y="97375"/>
                </a:lnTo>
                <a:lnTo>
                  <a:pt x="51831" y="95375"/>
                </a:lnTo>
                <a:lnTo>
                  <a:pt x="47050" y="84414"/>
                </a:lnTo>
                <a:lnTo>
                  <a:pt x="35061" y="75690"/>
                </a:lnTo>
                <a:lnTo>
                  <a:pt x="22931" y="69791"/>
                </a:lnTo>
                <a:lnTo>
                  <a:pt x="17669" y="67243"/>
                </a:lnTo>
                <a:lnTo>
                  <a:pt x="14179" y="64834"/>
                </a:lnTo>
                <a:lnTo>
                  <a:pt x="12462" y="62563"/>
                </a:lnTo>
                <a:lnTo>
                  <a:pt x="10690" y="60347"/>
                </a:lnTo>
                <a:lnTo>
                  <a:pt x="9803" y="57689"/>
                </a:lnTo>
                <a:lnTo>
                  <a:pt x="9803" y="52094"/>
                </a:lnTo>
                <a:lnTo>
                  <a:pt x="10994" y="49823"/>
                </a:lnTo>
                <a:lnTo>
                  <a:pt x="13376" y="47774"/>
                </a:lnTo>
                <a:lnTo>
                  <a:pt x="15758" y="45724"/>
                </a:lnTo>
                <a:lnTo>
                  <a:pt x="18887" y="44700"/>
                </a:lnTo>
                <a:lnTo>
                  <a:pt x="27860" y="44700"/>
                </a:lnTo>
                <a:lnTo>
                  <a:pt x="32056" y="46167"/>
                </a:lnTo>
                <a:lnTo>
                  <a:pt x="35352" y="49103"/>
                </a:lnTo>
                <a:lnTo>
                  <a:pt x="38647" y="52039"/>
                </a:lnTo>
                <a:lnTo>
                  <a:pt x="41348" y="57578"/>
                </a:lnTo>
                <a:lnTo>
                  <a:pt x="43452" y="65720"/>
                </a:lnTo>
                <a:lnTo>
                  <a:pt x="46194" y="65720"/>
                </a:lnTo>
                <a:lnTo>
                  <a:pt x="46194" y="39797"/>
                </a:lnTo>
                <a:lnTo>
                  <a:pt x="43452" y="39797"/>
                </a:lnTo>
                <a:lnTo>
                  <a:pt x="42206" y="41985"/>
                </a:lnTo>
                <a:lnTo>
                  <a:pt x="40517" y="42955"/>
                </a:lnTo>
                <a:lnTo>
                  <a:pt x="38689" y="42955"/>
                </a:lnTo>
                <a:lnTo>
                  <a:pt x="36806" y="42539"/>
                </a:lnTo>
                <a:lnTo>
                  <a:pt x="33981" y="41708"/>
                </a:lnTo>
                <a:lnTo>
                  <a:pt x="29716" y="40434"/>
                </a:lnTo>
                <a:lnTo>
                  <a:pt x="26088" y="39797"/>
                </a:lnTo>
                <a:lnTo>
                  <a:pt x="23097" y="39797"/>
                </a:lnTo>
                <a:close/>
              </a:path>
              <a:path w="407708" h="120473">
                <a:moveTo>
                  <a:pt x="140142" y="118147"/>
                </a:moveTo>
                <a:lnTo>
                  <a:pt x="140142" y="115156"/>
                </a:lnTo>
                <a:lnTo>
                  <a:pt x="136597" y="115156"/>
                </a:lnTo>
                <a:lnTo>
                  <a:pt x="134160" y="114768"/>
                </a:lnTo>
                <a:lnTo>
                  <a:pt x="131501" y="113217"/>
                </a:lnTo>
                <a:lnTo>
                  <a:pt x="130006" y="110835"/>
                </a:lnTo>
                <a:lnTo>
                  <a:pt x="129230" y="109063"/>
                </a:lnTo>
                <a:lnTo>
                  <a:pt x="128843" y="105767"/>
                </a:lnTo>
                <a:lnTo>
                  <a:pt x="128843" y="64612"/>
                </a:lnTo>
                <a:lnTo>
                  <a:pt x="128316" y="58132"/>
                </a:lnTo>
                <a:lnTo>
                  <a:pt x="127264" y="54587"/>
                </a:lnTo>
                <a:lnTo>
                  <a:pt x="125768" y="49491"/>
                </a:lnTo>
                <a:lnTo>
                  <a:pt x="123470" y="45752"/>
                </a:lnTo>
                <a:lnTo>
                  <a:pt x="120368" y="43370"/>
                </a:lnTo>
                <a:lnTo>
                  <a:pt x="117266" y="40988"/>
                </a:lnTo>
                <a:lnTo>
                  <a:pt x="113555" y="39797"/>
                </a:lnTo>
                <a:lnTo>
                  <a:pt x="105634" y="39797"/>
                </a:lnTo>
                <a:lnTo>
                  <a:pt x="102034" y="40753"/>
                </a:lnTo>
                <a:lnTo>
                  <a:pt x="98434" y="42664"/>
                </a:lnTo>
                <a:lnTo>
                  <a:pt x="94834" y="44575"/>
                </a:lnTo>
                <a:lnTo>
                  <a:pt x="89959" y="48909"/>
                </a:lnTo>
                <a:lnTo>
                  <a:pt x="83811" y="55667"/>
                </a:lnTo>
                <a:lnTo>
                  <a:pt x="83811" y="0"/>
                </a:lnTo>
                <a:lnTo>
                  <a:pt x="79989" y="0"/>
                </a:lnTo>
                <a:lnTo>
                  <a:pt x="57224" y="9305"/>
                </a:lnTo>
                <a:lnTo>
                  <a:pt x="58387" y="12213"/>
                </a:lnTo>
                <a:lnTo>
                  <a:pt x="60991" y="11327"/>
                </a:lnTo>
                <a:lnTo>
                  <a:pt x="62874" y="10884"/>
                </a:lnTo>
                <a:lnTo>
                  <a:pt x="65477" y="10884"/>
                </a:lnTo>
                <a:lnTo>
                  <a:pt x="67485" y="11964"/>
                </a:lnTo>
                <a:lnTo>
                  <a:pt x="68981" y="14041"/>
                </a:lnTo>
                <a:lnTo>
                  <a:pt x="69396" y="16035"/>
                </a:lnTo>
                <a:lnTo>
                  <a:pt x="69811" y="18029"/>
                </a:lnTo>
                <a:lnTo>
                  <a:pt x="70019" y="23374"/>
                </a:lnTo>
                <a:lnTo>
                  <a:pt x="70019" y="105712"/>
                </a:lnTo>
                <a:lnTo>
                  <a:pt x="69022" y="110420"/>
                </a:lnTo>
                <a:lnTo>
                  <a:pt x="66363" y="113577"/>
                </a:lnTo>
                <a:lnTo>
                  <a:pt x="61766" y="115156"/>
                </a:lnTo>
                <a:lnTo>
                  <a:pt x="58387" y="115156"/>
                </a:lnTo>
                <a:lnTo>
                  <a:pt x="58387" y="118147"/>
                </a:lnTo>
                <a:lnTo>
                  <a:pt x="96108" y="118147"/>
                </a:lnTo>
                <a:lnTo>
                  <a:pt x="96108" y="115156"/>
                </a:lnTo>
                <a:lnTo>
                  <a:pt x="92230" y="115156"/>
                </a:lnTo>
                <a:lnTo>
                  <a:pt x="89502" y="114726"/>
                </a:lnTo>
                <a:lnTo>
                  <a:pt x="87924" y="113868"/>
                </a:lnTo>
                <a:lnTo>
                  <a:pt x="86345" y="113009"/>
                </a:lnTo>
                <a:lnTo>
                  <a:pt x="85265" y="111943"/>
                </a:lnTo>
                <a:lnTo>
                  <a:pt x="84102" y="109395"/>
                </a:lnTo>
                <a:lnTo>
                  <a:pt x="83811" y="106155"/>
                </a:lnTo>
                <a:lnTo>
                  <a:pt x="83811" y="60735"/>
                </a:lnTo>
                <a:lnTo>
                  <a:pt x="87910" y="56359"/>
                </a:lnTo>
                <a:lnTo>
                  <a:pt x="91427" y="53451"/>
                </a:lnTo>
                <a:lnTo>
                  <a:pt x="94363" y="52011"/>
                </a:lnTo>
                <a:lnTo>
                  <a:pt x="97298" y="50571"/>
                </a:lnTo>
                <a:lnTo>
                  <a:pt x="100123" y="49851"/>
                </a:lnTo>
                <a:lnTo>
                  <a:pt x="105496" y="49851"/>
                </a:lnTo>
                <a:lnTo>
                  <a:pt x="107767" y="50502"/>
                </a:lnTo>
                <a:lnTo>
                  <a:pt x="109650" y="51803"/>
                </a:lnTo>
                <a:lnTo>
                  <a:pt x="111534" y="53105"/>
                </a:lnTo>
                <a:lnTo>
                  <a:pt x="112904" y="55058"/>
                </a:lnTo>
                <a:lnTo>
                  <a:pt x="113763" y="57661"/>
                </a:lnTo>
                <a:lnTo>
                  <a:pt x="114621" y="60264"/>
                </a:lnTo>
                <a:lnTo>
                  <a:pt x="115051" y="65720"/>
                </a:lnTo>
                <a:lnTo>
                  <a:pt x="115051" y="105269"/>
                </a:lnTo>
                <a:lnTo>
                  <a:pt x="114968" y="107872"/>
                </a:lnTo>
                <a:lnTo>
                  <a:pt x="114248" y="110863"/>
                </a:lnTo>
                <a:lnTo>
                  <a:pt x="111894" y="113536"/>
                </a:lnTo>
                <a:lnTo>
                  <a:pt x="108044" y="115156"/>
                </a:lnTo>
                <a:lnTo>
                  <a:pt x="102754" y="115156"/>
                </a:lnTo>
                <a:lnTo>
                  <a:pt x="102754" y="118147"/>
                </a:lnTo>
                <a:lnTo>
                  <a:pt x="140142" y="118147"/>
                </a:lnTo>
                <a:close/>
              </a:path>
              <a:path w="407708" h="120473">
                <a:moveTo>
                  <a:pt x="173417" y="110558"/>
                </a:moveTo>
                <a:lnTo>
                  <a:pt x="169014" y="102527"/>
                </a:lnTo>
                <a:lnTo>
                  <a:pt x="169780" y="118109"/>
                </a:lnTo>
                <a:lnTo>
                  <a:pt x="182847" y="120473"/>
                </a:lnTo>
                <a:lnTo>
                  <a:pt x="173417" y="110558"/>
                </a:lnTo>
                <a:close/>
              </a:path>
              <a:path w="407708" h="120473">
                <a:moveTo>
                  <a:pt x="146955" y="73862"/>
                </a:moveTo>
                <a:lnTo>
                  <a:pt x="146996" y="82827"/>
                </a:lnTo>
                <a:lnTo>
                  <a:pt x="149402" y="95407"/>
                </a:lnTo>
                <a:lnTo>
                  <a:pt x="155513" y="106764"/>
                </a:lnTo>
                <a:lnTo>
                  <a:pt x="159149" y="111015"/>
                </a:lnTo>
                <a:lnTo>
                  <a:pt x="169780" y="118109"/>
                </a:lnTo>
                <a:lnTo>
                  <a:pt x="169014" y="102527"/>
                </a:lnTo>
                <a:lnTo>
                  <a:pt x="167333" y="99152"/>
                </a:lnTo>
                <a:lnTo>
                  <a:pt x="163640" y="87359"/>
                </a:lnTo>
                <a:lnTo>
                  <a:pt x="162409" y="73862"/>
                </a:lnTo>
                <a:lnTo>
                  <a:pt x="162409" y="66994"/>
                </a:lnTo>
                <a:lnTo>
                  <a:pt x="163323" y="61372"/>
                </a:lnTo>
                <a:lnTo>
                  <a:pt x="165150" y="56996"/>
                </a:lnTo>
                <a:lnTo>
                  <a:pt x="166978" y="52620"/>
                </a:lnTo>
                <a:lnTo>
                  <a:pt x="169374" y="49560"/>
                </a:lnTo>
                <a:lnTo>
                  <a:pt x="172337" y="47815"/>
                </a:lnTo>
                <a:lnTo>
                  <a:pt x="175300" y="46070"/>
                </a:lnTo>
                <a:lnTo>
                  <a:pt x="178250" y="45198"/>
                </a:lnTo>
                <a:lnTo>
                  <a:pt x="187279" y="45198"/>
                </a:lnTo>
                <a:lnTo>
                  <a:pt x="192291" y="47857"/>
                </a:lnTo>
                <a:lnTo>
                  <a:pt x="196224" y="53174"/>
                </a:lnTo>
                <a:lnTo>
                  <a:pt x="199803" y="59038"/>
                </a:lnTo>
                <a:lnTo>
                  <a:pt x="203661" y="70785"/>
                </a:lnTo>
                <a:lnTo>
                  <a:pt x="204948" y="85079"/>
                </a:lnTo>
                <a:lnTo>
                  <a:pt x="204948" y="95880"/>
                </a:lnTo>
                <a:lnTo>
                  <a:pt x="203203" y="103496"/>
                </a:lnTo>
                <a:lnTo>
                  <a:pt x="199713" y="107927"/>
                </a:lnTo>
                <a:lnTo>
                  <a:pt x="196224" y="112358"/>
                </a:lnTo>
                <a:lnTo>
                  <a:pt x="191793" y="114574"/>
                </a:lnTo>
                <a:lnTo>
                  <a:pt x="179219" y="114574"/>
                </a:lnTo>
                <a:lnTo>
                  <a:pt x="173417" y="110558"/>
                </a:lnTo>
                <a:lnTo>
                  <a:pt x="182847" y="120473"/>
                </a:lnTo>
                <a:lnTo>
                  <a:pt x="189882" y="120473"/>
                </a:lnTo>
                <a:lnTo>
                  <a:pt x="196265" y="118701"/>
                </a:lnTo>
                <a:lnTo>
                  <a:pt x="201998" y="115156"/>
                </a:lnTo>
                <a:lnTo>
                  <a:pt x="207731" y="111611"/>
                </a:lnTo>
                <a:lnTo>
                  <a:pt x="212231" y="106349"/>
                </a:lnTo>
                <a:lnTo>
                  <a:pt x="215499" y="99369"/>
                </a:lnTo>
                <a:lnTo>
                  <a:pt x="218767" y="92390"/>
                </a:lnTo>
                <a:lnTo>
                  <a:pt x="220401" y="85494"/>
                </a:lnTo>
                <a:lnTo>
                  <a:pt x="220360" y="76725"/>
                </a:lnTo>
                <a:lnTo>
                  <a:pt x="217867" y="64103"/>
                </a:lnTo>
                <a:lnTo>
                  <a:pt x="211511" y="52925"/>
                </a:lnTo>
                <a:lnTo>
                  <a:pt x="207695" y="48785"/>
                </a:lnTo>
                <a:lnTo>
                  <a:pt x="196894" y="42044"/>
                </a:lnTo>
                <a:lnTo>
                  <a:pt x="183761" y="39797"/>
                </a:lnTo>
                <a:lnTo>
                  <a:pt x="177447" y="39797"/>
                </a:lnTo>
                <a:lnTo>
                  <a:pt x="171465" y="41445"/>
                </a:lnTo>
                <a:lnTo>
                  <a:pt x="165815" y="44741"/>
                </a:lnTo>
                <a:lnTo>
                  <a:pt x="160165" y="48037"/>
                </a:lnTo>
                <a:lnTo>
                  <a:pt x="155610" y="53133"/>
                </a:lnTo>
                <a:lnTo>
                  <a:pt x="152148" y="60029"/>
                </a:lnTo>
                <a:lnTo>
                  <a:pt x="148686" y="66925"/>
                </a:lnTo>
                <a:lnTo>
                  <a:pt x="146955" y="73862"/>
                </a:lnTo>
                <a:close/>
              </a:path>
              <a:path w="407708" h="120473">
                <a:moveTo>
                  <a:pt x="336968" y="54919"/>
                </a:moveTo>
                <a:lnTo>
                  <a:pt x="339239" y="49103"/>
                </a:lnTo>
                <a:lnTo>
                  <a:pt x="342784" y="45835"/>
                </a:lnTo>
                <a:lnTo>
                  <a:pt x="347603" y="45115"/>
                </a:lnTo>
                <a:lnTo>
                  <a:pt x="347603" y="42041"/>
                </a:lnTo>
                <a:lnTo>
                  <a:pt x="323592" y="42041"/>
                </a:lnTo>
                <a:lnTo>
                  <a:pt x="323592" y="45115"/>
                </a:lnTo>
                <a:lnTo>
                  <a:pt x="326749" y="45226"/>
                </a:lnTo>
                <a:lnTo>
                  <a:pt x="328867" y="45696"/>
                </a:lnTo>
                <a:lnTo>
                  <a:pt x="331028" y="47358"/>
                </a:lnTo>
                <a:lnTo>
                  <a:pt x="331568" y="49352"/>
                </a:lnTo>
                <a:lnTo>
                  <a:pt x="331568" y="51125"/>
                </a:lnTo>
                <a:lnTo>
                  <a:pt x="331014" y="53507"/>
                </a:lnTo>
                <a:lnTo>
                  <a:pt x="329906" y="56497"/>
                </a:lnTo>
                <a:lnTo>
                  <a:pt x="313871" y="98622"/>
                </a:lnTo>
                <a:lnTo>
                  <a:pt x="296589" y="54919"/>
                </a:lnTo>
                <a:lnTo>
                  <a:pt x="296146" y="53756"/>
                </a:lnTo>
                <a:lnTo>
                  <a:pt x="295925" y="51513"/>
                </a:lnTo>
                <a:lnTo>
                  <a:pt x="295925" y="49574"/>
                </a:lnTo>
                <a:lnTo>
                  <a:pt x="297586" y="47275"/>
                </a:lnTo>
                <a:lnTo>
                  <a:pt x="299248" y="46001"/>
                </a:lnTo>
                <a:lnTo>
                  <a:pt x="302073" y="45281"/>
                </a:lnTo>
                <a:lnTo>
                  <a:pt x="306061" y="45115"/>
                </a:lnTo>
                <a:lnTo>
                  <a:pt x="306061" y="42041"/>
                </a:lnTo>
                <a:lnTo>
                  <a:pt x="269836" y="42041"/>
                </a:lnTo>
                <a:lnTo>
                  <a:pt x="269836" y="45115"/>
                </a:lnTo>
                <a:lnTo>
                  <a:pt x="273160" y="45281"/>
                </a:lnTo>
                <a:lnTo>
                  <a:pt x="275431" y="45752"/>
                </a:lnTo>
                <a:lnTo>
                  <a:pt x="276649" y="46527"/>
                </a:lnTo>
                <a:lnTo>
                  <a:pt x="278809" y="47801"/>
                </a:lnTo>
                <a:lnTo>
                  <a:pt x="280554" y="50100"/>
                </a:lnTo>
                <a:lnTo>
                  <a:pt x="281883" y="53423"/>
                </a:lnTo>
                <a:lnTo>
                  <a:pt x="286204" y="64640"/>
                </a:lnTo>
                <a:lnTo>
                  <a:pt x="269836" y="100283"/>
                </a:lnTo>
                <a:lnTo>
                  <a:pt x="253552" y="56497"/>
                </a:lnTo>
                <a:lnTo>
                  <a:pt x="252610" y="54060"/>
                </a:lnTo>
                <a:lnTo>
                  <a:pt x="252139" y="51983"/>
                </a:lnTo>
                <a:lnTo>
                  <a:pt x="252139" y="48715"/>
                </a:lnTo>
                <a:lnTo>
                  <a:pt x="252596" y="47524"/>
                </a:lnTo>
                <a:lnTo>
                  <a:pt x="254424" y="45863"/>
                </a:lnTo>
                <a:lnTo>
                  <a:pt x="256349" y="45336"/>
                </a:lnTo>
                <a:lnTo>
                  <a:pt x="259285" y="45115"/>
                </a:lnTo>
                <a:lnTo>
                  <a:pt x="259285" y="42041"/>
                </a:lnTo>
                <a:lnTo>
                  <a:pt x="227380" y="42041"/>
                </a:lnTo>
                <a:lnTo>
                  <a:pt x="227380" y="45115"/>
                </a:lnTo>
                <a:lnTo>
                  <a:pt x="230704" y="45835"/>
                </a:lnTo>
                <a:lnTo>
                  <a:pt x="233141" y="46901"/>
                </a:lnTo>
                <a:lnTo>
                  <a:pt x="236243" y="49726"/>
                </a:lnTo>
                <a:lnTo>
                  <a:pt x="237821" y="52454"/>
                </a:lnTo>
                <a:lnTo>
                  <a:pt x="239427" y="56497"/>
                </a:lnTo>
                <a:lnTo>
                  <a:pt x="263854" y="120473"/>
                </a:lnTo>
                <a:lnTo>
                  <a:pt x="266928" y="120473"/>
                </a:lnTo>
                <a:lnTo>
                  <a:pt x="289112" y="71868"/>
                </a:lnTo>
                <a:lnTo>
                  <a:pt x="308138" y="120473"/>
                </a:lnTo>
                <a:lnTo>
                  <a:pt x="311544" y="120473"/>
                </a:lnTo>
                <a:lnTo>
                  <a:pt x="336968" y="54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728015" y="41118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29337" y="4044704"/>
            <a:ext cx="76965" cy="69205"/>
          </a:xfrm>
          <a:custGeom>
            <a:avLst/>
            <a:gdLst/>
            <a:ahLst/>
            <a:cxnLst/>
            <a:rect l="l" t="t" r="r" b="b"/>
            <a:pathLst>
              <a:path w="84662" h="78432">
                <a:moveTo>
                  <a:pt x="50930" y="3184"/>
                </a:moveTo>
                <a:lnTo>
                  <a:pt x="54212" y="4002"/>
                </a:lnTo>
                <a:lnTo>
                  <a:pt x="55790" y="5525"/>
                </a:lnTo>
                <a:lnTo>
                  <a:pt x="57369" y="7048"/>
                </a:lnTo>
                <a:lnTo>
                  <a:pt x="58158" y="9970"/>
                </a:lnTo>
                <a:lnTo>
                  <a:pt x="58158" y="57411"/>
                </a:lnTo>
                <a:lnTo>
                  <a:pt x="54004" y="61621"/>
                </a:lnTo>
                <a:lnTo>
                  <a:pt x="50418" y="64474"/>
                </a:lnTo>
                <a:lnTo>
                  <a:pt x="47399" y="65969"/>
                </a:lnTo>
                <a:lnTo>
                  <a:pt x="44380" y="67465"/>
                </a:lnTo>
                <a:lnTo>
                  <a:pt x="41680" y="68212"/>
                </a:lnTo>
                <a:lnTo>
                  <a:pt x="35809" y="68212"/>
                </a:lnTo>
                <a:lnTo>
                  <a:pt x="32832" y="67105"/>
                </a:lnTo>
                <a:lnTo>
                  <a:pt x="30367" y="64889"/>
                </a:lnTo>
                <a:lnTo>
                  <a:pt x="27902" y="62674"/>
                </a:lnTo>
                <a:lnTo>
                  <a:pt x="26669" y="58021"/>
                </a:lnTo>
                <a:lnTo>
                  <a:pt x="26669" y="0"/>
                </a:lnTo>
                <a:lnTo>
                  <a:pt x="0" y="0"/>
                </a:lnTo>
                <a:lnTo>
                  <a:pt x="0" y="3074"/>
                </a:lnTo>
                <a:lnTo>
                  <a:pt x="3988" y="3018"/>
                </a:lnTo>
                <a:lnTo>
                  <a:pt x="6743" y="3365"/>
                </a:lnTo>
                <a:lnTo>
                  <a:pt x="9789" y="4860"/>
                </a:lnTo>
                <a:lnTo>
                  <a:pt x="11714" y="7311"/>
                </a:lnTo>
                <a:lnTo>
                  <a:pt x="12878" y="11189"/>
                </a:lnTo>
                <a:lnTo>
                  <a:pt x="12878" y="55860"/>
                </a:lnTo>
                <a:lnTo>
                  <a:pt x="13487" y="61344"/>
                </a:lnTo>
                <a:lnTo>
                  <a:pt x="14705" y="65222"/>
                </a:lnTo>
                <a:lnTo>
                  <a:pt x="15924" y="69099"/>
                </a:lnTo>
                <a:lnTo>
                  <a:pt x="18098" y="72270"/>
                </a:lnTo>
                <a:lnTo>
                  <a:pt x="21227" y="74735"/>
                </a:lnTo>
                <a:lnTo>
                  <a:pt x="24357" y="77200"/>
                </a:lnTo>
                <a:lnTo>
                  <a:pt x="28054" y="78432"/>
                </a:lnTo>
                <a:lnTo>
                  <a:pt x="36141" y="78432"/>
                </a:lnTo>
                <a:lnTo>
                  <a:pt x="39769" y="77518"/>
                </a:lnTo>
                <a:lnTo>
                  <a:pt x="43203" y="75690"/>
                </a:lnTo>
                <a:lnTo>
                  <a:pt x="46637" y="73862"/>
                </a:lnTo>
                <a:lnTo>
                  <a:pt x="51622" y="69403"/>
                </a:lnTo>
                <a:lnTo>
                  <a:pt x="58158" y="62313"/>
                </a:lnTo>
                <a:lnTo>
                  <a:pt x="58158" y="78432"/>
                </a:lnTo>
                <a:lnTo>
                  <a:pt x="61897" y="78432"/>
                </a:lnTo>
                <a:lnTo>
                  <a:pt x="84662" y="69043"/>
                </a:lnTo>
                <a:lnTo>
                  <a:pt x="83499" y="66135"/>
                </a:lnTo>
                <a:lnTo>
                  <a:pt x="81339" y="67077"/>
                </a:lnTo>
                <a:lnTo>
                  <a:pt x="79400" y="67548"/>
                </a:lnTo>
                <a:lnTo>
                  <a:pt x="76464" y="67548"/>
                </a:lnTo>
                <a:lnTo>
                  <a:pt x="74484" y="66385"/>
                </a:lnTo>
                <a:lnTo>
                  <a:pt x="72906" y="64238"/>
                </a:lnTo>
                <a:lnTo>
                  <a:pt x="72490" y="62272"/>
                </a:lnTo>
                <a:lnTo>
                  <a:pt x="72075" y="60306"/>
                </a:lnTo>
                <a:lnTo>
                  <a:pt x="71867" y="54919"/>
                </a:lnTo>
                <a:lnTo>
                  <a:pt x="71867" y="0"/>
                </a:lnTo>
                <a:lnTo>
                  <a:pt x="45945" y="0"/>
                </a:lnTo>
                <a:lnTo>
                  <a:pt x="45945" y="3074"/>
                </a:lnTo>
                <a:lnTo>
                  <a:pt x="50930" y="3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806001" y="4042725"/>
            <a:ext cx="72585" cy="101241"/>
          </a:xfrm>
          <a:custGeom>
            <a:avLst/>
            <a:gdLst/>
            <a:ahLst/>
            <a:cxnLst/>
            <a:rect l="l" t="t" r="r" b="b"/>
            <a:pathLst>
              <a:path w="79843" h="114740">
                <a:moveTo>
                  <a:pt x="39880" y="114740"/>
                </a:moveTo>
                <a:lnTo>
                  <a:pt x="39880" y="111666"/>
                </a:lnTo>
                <a:lnTo>
                  <a:pt x="35726" y="111666"/>
                </a:lnTo>
                <a:lnTo>
                  <a:pt x="32859" y="111251"/>
                </a:lnTo>
                <a:lnTo>
                  <a:pt x="31281" y="110420"/>
                </a:lnTo>
                <a:lnTo>
                  <a:pt x="29702" y="109589"/>
                </a:lnTo>
                <a:lnTo>
                  <a:pt x="28594" y="108467"/>
                </a:lnTo>
                <a:lnTo>
                  <a:pt x="27957" y="107055"/>
                </a:lnTo>
                <a:lnTo>
                  <a:pt x="27320" y="105642"/>
                </a:lnTo>
                <a:lnTo>
                  <a:pt x="27002" y="102333"/>
                </a:lnTo>
                <a:lnTo>
                  <a:pt x="27002" y="23014"/>
                </a:lnTo>
                <a:lnTo>
                  <a:pt x="31599" y="18029"/>
                </a:lnTo>
                <a:lnTo>
                  <a:pt x="34895" y="15038"/>
                </a:lnTo>
                <a:lnTo>
                  <a:pt x="36889" y="14041"/>
                </a:lnTo>
                <a:lnTo>
                  <a:pt x="39492" y="12711"/>
                </a:lnTo>
                <a:lnTo>
                  <a:pt x="42123" y="12047"/>
                </a:lnTo>
                <a:lnTo>
                  <a:pt x="49656" y="12047"/>
                </a:lnTo>
                <a:lnTo>
                  <a:pt x="53866" y="14207"/>
                </a:lnTo>
                <a:lnTo>
                  <a:pt x="57411" y="18527"/>
                </a:lnTo>
                <a:lnTo>
                  <a:pt x="58721" y="20277"/>
                </a:lnTo>
                <a:lnTo>
                  <a:pt x="63471" y="31151"/>
                </a:lnTo>
                <a:lnTo>
                  <a:pt x="65054" y="45364"/>
                </a:lnTo>
                <a:lnTo>
                  <a:pt x="65054" y="55611"/>
                </a:lnTo>
                <a:lnTo>
                  <a:pt x="62811" y="63560"/>
                </a:lnTo>
                <a:lnTo>
                  <a:pt x="58324" y="69209"/>
                </a:lnTo>
                <a:lnTo>
                  <a:pt x="54890" y="73530"/>
                </a:lnTo>
                <a:lnTo>
                  <a:pt x="50404" y="75690"/>
                </a:lnTo>
                <a:lnTo>
                  <a:pt x="40267" y="75690"/>
                </a:lnTo>
                <a:lnTo>
                  <a:pt x="36459" y="74471"/>
                </a:lnTo>
                <a:lnTo>
                  <a:pt x="33441" y="72034"/>
                </a:lnTo>
                <a:lnTo>
                  <a:pt x="30422" y="69597"/>
                </a:lnTo>
                <a:lnTo>
                  <a:pt x="28525" y="66772"/>
                </a:lnTo>
                <a:lnTo>
                  <a:pt x="29771" y="76438"/>
                </a:lnTo>
                <a:lnTo>
                  <a:pt x="32264" y="78100"/>
                </a:lnTo>
                <a:lnTo>
                  <a:pt x="34479" y="78930"/>
                </a:lnTo>
                <a:lnTo>
                  <a:pt x="37470" y="80094"/>
                </a:lnTo>
                <a:lnTo>
                  <a:pt x="41015" y="80675"/>
                </a:lnTo>
                <a:lnTo>
                  <a:pt x="45439" y="80674"/>
                </a:lnTo>
                <a:lnTo>
                  <a:pt x="58168" y="77976"/>
                </a:lnTo>
                <a:lnTo>
                  <a:pt x="68544" y="70123"/>
                </a:lnTo>
                <a:lnTo>
                  <a:pt x="73709" y="62872"/>
                </a:lnTo>
                <a:lnTo>
                  <a:pt x="78310" y="51138"/>
                </a:lnTo>
                <a:lnTo>
                  <a:pt x="79843" y="37554"/>
                </a:lnTo>
                <a:lnTo>
                  <a:pt x="79616" y="32230"/>
                </a:lnTo>
                <a:lnTo>
                  <a:pt x="76708" y="19417"/>
                </a:lnTo>
                <a:lnTo>
                  <a:pt x="70455" y="8973"/>
                </a:lnTo>
                <a:lnTo>
                  <a:pt x="65359" y="2990"/>
                </a:lnTo>
                <a:lnTo>
                  <a:pt x="58989" y="0"/>
                </a:lnTo>
                <a:lnTo>
                  <a:pt x="46970" y="0"/>
                </a:lnTo>
                <a:lnTo>
                  <a:pt x="42802" y="1342"/>
                </a:lnTo>
                <a:lnTo>
                  <a:pt x="38841" y="4029"/>
                </a:lnTo>
                <a:lnTo>
                  <a:pt x="34881" y="6715"/>
                </a:lnTo>
                <a:lnTo>
                  <a:pt x="30934" y="11410"/>
                </a:lnTo>
                <a:lnTo>
                  <a:pt x="27002" y="18112"/>
                </a:lnTo>
                <a:lnTo>
                  <a:pt x="27002" y="332"/>
                </a:lnTo>
                <a:lnTo>
                  <a:pt x="23844" y="332"/>
                </a:lnTo>
                <a:lnTo>
                  <a:pt x="415" y="9804"/>
                </a:lnTo>
                <a:lnTo>
                  <a:pt x="1412" y="12462"/>
                </a:lnTo>
                <a:lnTo>
                  <a:pt x="3461" y="11687"/>
                </a:lnTo>
                <a:lnTo>
                  <a:pt x="5151" y="11299"/>
                </a:lnTo>
                <a:lnTo>
                  <a:pt x="8142" y="11299"/>
                </a:lnTo>
                <a:lnTo>
                  <a:pt x="10426" y="12296"/>
                </a:lnTo>
                <a:lnTo>
                  <a:pt x="12102" y="13958"/>
                </a:lnTo>
                <a:lnTo>
                  <a:pt x="12988" y="16617"/>
                </a:lnTo>
                <a:lnTo>
                  <a:pt x="13210" y="19746"/>
                </a:lnTo>
                <a:lnTo>
                  <a:pt x="13210" y="102166"/>
                </a:lnTo>
                <a:lnTo>
                  <a:pt x="12919" y="105615"/>
                </a:lnTo>
                <a:lnTo>
                  <a:pt x="9886" y="109921"/>
                </a:lnTo>
                <a:lnTo>
                  <a:pt x="5123" y="111721"/>
                </a:lnTo>
                <a:lnTo>
                  <a:pt x="0" y="111666"/>
                </a:lnTo>
                <a:lnTo>
                  <a:pt x="0" y="114740"/>
                </a:lnTo>
                <a:lnTo>
                  <a:pt x="39880" y="114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830549" y="4093529"/>
            <a:ext cx="2517" cy="16641"/>
          </a:xfrm>
          <a:custGeom>
            <a:avLst/>
            <a:gdLst/>
            <a:ahLst/>
            <a:cxnLst/>
            <a:rect l="l" t="t" r="r" b="b"/>
            <a:pathLst>
              <a:path w="2769" h="18860">
                <a:moveTo>
                  <a:pt x="0" y="0"/>
                </a:moveTo>
                <a:lnTo>
                  <a:pt x="0" y="16367"/>
                </a:lnTo>
                <a:lnTo>
                  <a:pt x="2769" y="18860"/>
                </a:lnTo>
                <a:lnTo>
                  <a:pt x="1523" y="9194"/>
                </a:lnTo>
                <a:lnTo>
                  <a:pt x="747" y="5982"/>
                </a:lnTo>
                <a:lnTo>
                  <a:pt x="249" y="40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928929" y="4042725"/>
            <a:ext cx="32629" cy="71184"/>
          </a:xfrm>
          <a:custGeom>
            <a:avLst/>
            <a:gdLst/>
            <a:ahLst/>
            <a:cxnLst/>
            <a:rect l="l" t="t" r="r" b="b"/>
            <a:pathLst>
              <a:path w="35892" h="80675">
                <a:moveTo>
                  <a:pt x="26462" y="70760"/>
                </a:moveTo>
                <a:lnTo>
                  <a:pt x="22058" y="62729"/>
                </a:lnTo>
                <a:lnTo>
                  <a:pt x="22825" y="78311"/>
                </a:lnTo>
                <a:lnTo>
                  <a:pt x="35892" y="80675"/>
                </a:lnTo>
                <a:lnTo>
                  <a:pt x="26462" y="70760"/>
                </a:lnTo>
                <a:close/>
              </a:path>
              <a:path w="35892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004312" y="4042726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1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5" y="23762"/>
                </a:lnTo>
                <a:lnTo>
                  <a:pt x="12795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7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4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699"/>
                </a:lnTo>
                <a:lnTo>
                  <a:pt x="69873" y="13376"/>
                </a:lnTo>
                <a:lnTo>
                  <a:pt x="68101" y="8612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120215" y="4007609"/>
            <a:ext cx="72358" cy="106300"/>
          </a:xfrm>
          <a:custGeom>
            <a:avLst/>
            <a:gdLst/>
            <a:ahLst/>
            <a:cxnLst/>
            <a:rect l="l" t="t" r="r" b="b"/>
            <a:pathLst>
              <a:path w="79594" h="120473">
                <a:moveTo>
                  <a:pt x="55055" y="117323"/>
                </a:moveTo>
                <a:lnTo>
                  <a:pt x="66134" y="109838"/>
                </a:lnTo>
                <a:lnTo>
                  <a:pt x="72632" y="102263"/>
                </a:lnTo>
                <a:lnTo>
                  <a:pt x="77853" y="90745"/>
                </a:lnTo>
                <a:lnTo>
                  <a:pt x="79594" y="77186"/>
                </a:lnTo>
                <a:lnTo>
                  <a:pt x="79476" y="73256"/>
                </a:lnTo>
                <a:lnTo>
                  <a:pt x="76878" y="60096"/>
                </a:lnTo>
                <a:lnTo>
                  <a:pt x="70870" y="49809"/>
                </a:lnTo>
                <a:lnTo>
                  <a:pt x="65054" y="43135"/>
                </a:lnTo>
                <a:lnTo>
                  <a:pt x="58241" y="39797"/>
                </a:lnTo>
                <a:lnTo>
                  <a:pt x="50431" y="39797"/>
                </a:lnTo>
                <a:lnTo>
                  <a:pt x="47772" y="39966"/>
                </a:lnTo>
                <a:lnTo>
                  <a:pt x="36829" y="44487"/>
                </a:lnTo>
                <a:lnTo>
                  <a:pt x="26586" y="55168"/>
                </a:lnTo>
                <a:lnTo>
                  <a:pt x="26586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89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4" y="16035"/>
                </a:lnTo>
                <a:lnTo>
                  <a:pt x="12670" y="18029"/>
                </a:lnTo>
                <a:lnTo>
                  <a:pt x="12878" y="23347"/>
                </a:lnTo>
                <a:lnTo>
                  <a:pt x="12878" y="110835"/>
                </a:lnTo>
                <a:lnTo>
                  <a:pt x="17641" y="114048"/>
                </a:lnTo>
                <a:lnTo>
                  <a:pt x="22307" y="116457"/>
                </a:lnTo>
                <a:lnTo>
                  <a:pt x="26877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3" y="110877"/>
                </a:lnTo>
                <a:lnTo>
                  <a:pt x="29411" y="108786"/>
                </a:lnTo>
                <a:lnTo>
                  <a:pt x="26586" y="106016"/>
                </a:lnTo>
                <a:lnTo>
                  <a:pt x="26586" y="60486"/>
                </a:lnTo>
                <a:lnTo>
                  <a:pt x="30020" y="57162"/>
                </a:lnTo>
                <a:lnTo>
                  <a:pt x="32845" y="54947"/>
                </a:lnTo>
                <a:lnTo>
                  <a:pt x="35061" y="53839"/>
                </a:lnTo>
                <a:lnTo>
                  <a:pt x="37997" y="52343"/>
                </a:lnTo>
                <a:lnTo>
                  <a:pt x="40932" y="51595"/>
                </a:lnTo>
                <a:lnTo>
                  <a:pt x="49407" y="51595"/>
                </a:lnTo>
                <a:lnTo>
                  <a:pt x="54350" y="54213"/>
                </a:lnTo>
                <a:lnTo>
                  <a:pt x="58698" y="59447"/>
                </a:lnTo>
                <a:lnTo>
                  <a:pt x="63046" y="64681"/>
                </a:lnTo>
                <a:lnTo>
                  <a:pt x="65220" y="72173"/>
                </a:lnTo>
                <a:lnTo>
                  <a:pt x="65220" y="92501"/>
                </a:lnTo>
                <a:lnTo>
                  <a:pt x="63046" y="100560"/>
                </a:lnTo>
                <a:lnTo>
                  <a:pt x="58698" y="106100"/>
                </a:lnTo>
                <a:lnTo>
                  <a:pt x="54350" y="111639"/>
                </a:lnTo>
                <a:lnTo>
                  <a:pt x="49656" y="114408"/>
                </a:lnTo>
                <a:lnTo>
                  <a:pt x="44615" y="114408"/>
                </a:lnTo>
                <a:lnTo>
                  <a:pt x="42871" y="120390"/>
                </a:lnTo>
                <a:lnTo>
                  <a:pt x="55055" y="117323"/>
                </a:lnTo>
                <a:close/>
              </a:path>
              <a:path w="79594" h="120473">
                <a:moveTo>
                  <a:pt x="35352" y="112289"/>
                </a:moveTo>
                <a:lnTo>
                  <a:pt x="35947" y="120473"/>
                </a:lnTo>
                <a:lnTo>
                  <a:pt x="40378" y="120473"/>
                </a:lnTo>
                <a:lnTo>
                  <a:pt x="42871" y="120390"/>
                </a:lnTo>
                <a:lnTo>
                  <a:pt x="44615" y="114408"/>
                </a:lnTo>
                <a:lnTo>
                  <a:pt x="41458" y="114408"/>
                </a:lnTo>
                <a:lnTo>
                  <a:pt x="38370" y="113702"/>
                </a:lnTo>
                <a:lnTo>
                  <a:pt x="35352" y="112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203450" y="4042725"/>
            <a:ext cx="62841" cy="70524"/>
          </a:xfrm>
          <a:custGeom>
            <a:avLst/>
            <a:gdLst/>
            <a:ahLst/>
            <a:cxnLst/>
            <a:rect l="l" t="t" r="r" b="b"/>
            <a:pathLst>
              <a:path w="69125" h="79927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3" y="14373"/>
                </a:lnTo>
                <a:lnTo>
                  <a:pt x="16783" y="11936"/>
                </a:lnTo>
                <a:lnTo>
                  <a:pt x="17835" y="9776"/>
                </a:lnTo>
                <a:lnTo>
                  <a:pt x="19940" y="7892"/>
                </a:lnTo>
                <a:lnTo>
                  <a:pt x="21989" y="6009"/>
                </a:lnTo>
                <a:lnTo>
                  <a:pt x="24759" y="5068"/>
                </a:lnTo>
                <a:lnTo>
                  <a:pt x="32846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3" y="17336"/>
                </a:lnTo>
                <a:lnTo>
                  <a:pt x="42373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3" y="32984"/>
                </a:lnTo>
                <a:lnTo>
                  <a:pt x="42373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7"/>
                </a:lnTo>
                <a:lnTo>
                  <a:pt x="21491" y="79927"/>
                </a:lnTo>
                <a:lnTo>
                  <a:pt x="24676" y="79235"/>
                </a:lnTo>
                <a:lnTo>
                  <a:pt x="27667" y="77850"/>
                </a:lnTo>
                <a:lnTo>
                  <a:pt x="29661" y="76909"/>
                </a:lnTo>
                <a:lnTo>
                  <a:pt x="34563" y="73419"/>
                </a:lnTo>
                <a:lnTo>
                  <a:pt x="42373" y="67382"/>
                </a:lnTo>
                <a:lnTo>
                  <a:pt x="42428" y="71923"/>
                </a:lnTo>
                <a:lnTo>
                  <a:pt x="43259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5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09"/>
                </a:lnTo>
                <a:lnTo>
                  <a:pt x="50626" y="5123"/>
                </a:lnTo>
                <a:lnTo>
                  <a:pt x="47358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5" y="9970"/>
                </a:lnTo>
                <a:lnTo>
                  <a:pt x="2908" y="14345"/>
                </a:lnTo>
                <a:lnTo>
                  <a:pt x="2908" y="21601"/>
                </a:lnTo>
                <a:lnTo>
                  <a:pt x="3558" y="23568"/>
                </a:lnTo>
                <a:close/>
              </a:path>
              <a:path w="69125" h="79927">
                <a:moveTo>
                  <a:pt x="13958" y="53257"/>
                </a:moveTo>
                <a:lnTo>
                  <a:pt x="14899" y="50349"/>
                </a:lnTo>
                <a:lnTo>
                  <a:pt x="16783" y="47691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10" y="43370"/>
                </a:lnTo>
                <a:lnTo>
                  <a:pt x="4763" y="46915"/>
                </a:lnTo>
                <a:lnTo>
                  <a:pt x="2492" y="50681"/>
                </a:lnTo>
                <a:lnTo>
                  <a:pt x="830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7"/>
                </a:lnTo>
                <a:lnTo>
                  <a:pt x="18112" y="79927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272856" y="4007610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1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4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7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6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315949" y="4042725"/>
            <a:ext cx="62842" cy="70524"/>
          </a:xfrm>
          <a:custGeom>
            <a:avLst/>
            <a:gdLst/>
            <a:ahLst/>
            <a:cxnLst/>
            <a:rect l="l" t="t" r="r" b="b"/>
            <a:pathLst>
              <a:path w="69126" h="79927">
                <a:moveTo>
                  <a:pt x="3558" y="23568"/>
                </a:moveTo>
                <a:lnTo>
                  <a:pt x="4860" y="25008"/>
                </a:lnTo>
                <a:lnTo>
                  <a:pt x="6161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4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40" y="7892"/>
                </a:lnTo>
                <a:lnTo>
                  <a:pt x="21989" y="6009"/>
                </a:lnTo>
                <a:lnTo>
                  <a:pt x="24759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6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7"/>
                </a:lnTo>
                <a:lnTo>
                  <a:pt x="21491" y="79927"/>
                </a:lnTo>
                <a:lnTo>
                  <a:pt x="24676" y="79235"/>
                </a:lnTo>
                <a:lnTo>
                  <a:pt x="27666" y="77850"/>
                </a:lnTo>
                <a:lnTo>
                  <a:pt x="29661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8" y="71923"/>
                </a:lnTo>
                <a:lnTo>
                  <a:pt x="43259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2" y="75690"/>
                </a:lnTo>
                <a:lnTo>
                  <a:pt x="69126" y="67382"/>
                </a:lnTo>
                <a:lnTo>
                  <a:pt x="69126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5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09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5" y="9970"/>
                </a:lnTo>
                <a:lnTo>
                  <a:pt x="2907" y="14345"/>
                </a:lnTo>
                <a:lnTo>
                  <a:pt x="2907" y="21601"/>
                </a:lnTo>
                <a:lnTo>
                  <a:pt x="3558" y="23568"/>
                </a:lnTo>
                <a:close/>
              </a:path>
              <a:path w="69126" h="79927">
                <a:moveTo>
                  <a:pt x="13958" y="53257"/>
                </a:moveTo>
                <a:lnTo>
                  <a:pt x="14899" y="50349"/>
                </a:lnTo>
                <a:lnTo>
                  <a:pt x="16782" y="47691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1"/>
                </a:lnTo>
                <a:lnTo>
                  <a:pt x="830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7"/>
                </a:lnTo>
                <a:lnTo>
                  <a:pt x="18112" y="79927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381655" y="4042726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1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5" y="23762"/>
                </a:lnTo>
                <a:lnTo>
                  <a:pt x="12795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7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4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699"/>
                </a:lnTo>
                <a:lnTo>
                  <a:pt x="69873" y="13376"/>
                </a:lnTo>
                <a:lnTo>
                  <a:pt x="68101" y="8612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463379" y="4042725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4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1" y="48272"/>
                </a:lnTo>
                <a:lnTo>
                  <a:pt x="58851" y="54974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1" y="65858"/>
                </a:lnTo>
                <a:lnTo>
                  <a:pt x="43646" y="67714"/>
                </a:lnTo>
                <a:lnTo>
                  <a:pt x="30630" y="67714"/>
                </a:lnTo>
                <a:lnTo>
                  <a:pt x="24606" y="64238"/>
                </a:lnTo>
                <a:lnTo>
                  <a:pt x="20147" y="57287"/>
                </a:lnTo>
                <a:lnTo>
                  <a:pt x="15688" y="50335"/>
                </a:lnTo>
                <a:lnTo>
                  <a:pt x="13459" y="42317"/>
                </a:lnTo>
                <a:lnTo>
                  <a:pt x="13459" y="24316"/>
                </a:lnTo>
                <a:lnTo>
                  <a:pt x="15702" y="17143"/>
                </a:lnTo>
                <a:lnTo>
                  <a:pt x="20189" y="11715"/>
                </a:lnTo>
                <a:lnTo>
                  <a:pt x="23568" y="7616"/>
                </a:lnTo>
                <a:lnTo>
                  <a:pt x="28026" y="5566"/>
                </a:lnTo>
                <a:lnTo>
                  <a:pt x="36999" y="5566"/>
                </a:lnTo>
                <a:lnTo>
                  <a:pt x="39686" y="6397"/>
                </a:lnTo>
                <a:lnTo>
                  <a:pt x="41624" y="8059"/>
                </a:lnTo>
                <a:lnTo>
                  <a:pt x="43563" y="9776"/>
                </a:lnTo>
                <a:lnTo>
                  <a:pt x="44685" y="12268"/>
                </a:lnTo>
                <a:lnTo>
                  <a:pt x="44990" y="15537"/>
                </a:lnTo>
                <a:lnTo>
                  <a:pt x="45294" y="18804"/>
                </a:lnTo>
                <a:lnTo>
                  <a:pt x="45917" y="21020"/>
                </a:lnTo>
                <a:lnTo>
                  <a:pt x="46859" y="22183"/>
                </a:lnTo>
                <a:lnTo>
                  <a:pt x="48521" y="24288"/>
                </a:lnTo>
                <a:lnTo>
                  <a:pt x="50985" y="25340"/>
                </a:lnTo>
                <a:lnTo>
                  <a:pt x="56690" y="25340"/>
                </a:lnTo>
                <a:lnTo>
                  <a:pt x="58587" y="24690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1" y="9901"/>
                </a:lnTo>
                <a:lnTo>
                  <a:pt x="54752" y="5940"/>
                </a:lnTo>
                <a:lnTo>
                  <a:pt x="49933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5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09" y="46779"/>
                </a:lnTo>
                <a:lnTo>
                  <a:pt x="3351" y="59572"/>
                </a:lnTo>
                <a:lnTo>
                  <a:pt x="9637" y="69791"/>
                </a:lnTo>
                <a:lnTo>
                  <a:pt x="16062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34145" y="4042651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3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1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7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2" y="55666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695792" y="4007610"/>
            <a:ext cx="75379" cy="104247"/>
          </a:xfrm>
          <a:custGeom>
            <a:avLst/>
            <a:gdLst/>
            <a:ahLst/>
            <a:cxnLst/>
            <a:rect l="l" t="t" r="r" b="b"/>
            <a:pathLst>
              <a:path w="82917" h="118147">
                <a:moveTo>
                  <a:pt x="82917" y="118147"/>
                </a:moveTo>
                <a:lnTo>
                  <a:pt x="82917" y="115156"/>
                </a:lnTo>
                <a:lnTo>
                  <a:pt x="79372" y="115156"/>
                </a:lnTo>
                <a:lnTo>
                  <a:pt x="76935" y="114768"/>
                </a:lnTo>
                <a:lnTo>
                  <a:pt x="74277" y="113217"/>
                </a:lnTo>
                <a:lnTo>
                  <a:pt x="72781" y="110835"/>
                </a:lnTo>
                <a:lnTo>
                  <a:pt x="72006" y="109063"/>
                </a:lnTo>
                <a:lnTo>
                  <a:pt x="71618" y="105767"/>
                </a:lnTo>
                <a:lnTo>
                  <a:pt x="71618" y="64612"/>
                </a:lnTo>
                <a:lnTo>
                  <a:pt x="71092" y="58132"/>
                </a:lnTo>
                <a:lnTo>
                  <a:pt x="70039" y="54587"/>
                </a:lnTo>
                <a:lnTo>
                  <a:pt x="68544" y="49491"/>
                </a:lnTo>
                <a:lnTo>
                  <a:pt x="66245" y="45752"/>
                </a:lnTo>
                <a:lnTo>
                  <a:pt x="63143" y="43370"/>
                </a:lnTo>
                <a:lnTo>
                  <a:pt x="60041" y="40988"/>
                </a:lnTo>
                <a:lnTo>
                  <a:pt x="56330" y="39797"/>
                </a:lnTo>
                <a:lnTo>
                  <a:pt x="48410" y="39797"/>
                </a:lnTo>
                <a:lnTo>
                  <a:pt x="44809" y="40753"/>
                </a:lnTo>
                <a:lnTo>
                  <a:pt x="41209" y="42664"/>
                </a:lnTo>
                <a:lnTo>
                  <a:pt x="37609" y="44575"/>
                </a:lnTo>
                <a:lnTo>
                  <a:pt x="32735" y="48909"/>
                </a:lnTo>
                <a:lnTo>
                  <a:pt x="26586" y="55667"/>
                </a:lnTo>
                <a:lnTo>
                  <a:pt x="26586" y="0"/>
                </a:lnTo>
                <a:lnTo>
                  <a:pt x="22764" y="0"/>
                </a:lnTo>
                <a:lnTo>
                  <a:pt x="0" y="9305"/>
                </a:lnTo>
                <a:lnTo>
                  <a:pt x="1163" y="12213"/>
                </a:lnTo>
                <a:lnTo>
                  <a:pt x="3766" y="11327"/>
                </a:lnTo>
                <a:lnTo>
                  <a:pt x="5649" y="10884"/>
                </a:lnTo>
                <a:lnTo>
                  <a:pt x="8253" y="10884"/>
                </a:lnTo>
                <a:lnTo>
                  <a:pt x="10260" y="11964"/>
                </a:lnTo>
                <a:lnTo>
                  <a:pt x="11756" y="14041"/>
                </a:lnTo>
                <a:lnTo>
                  <a:pt x="12171" y="16035"/>
                </a:lnTo>
                <a:lnTo>
                  <a:pt x="12586" y="18029"/>
                </a:lnTo>
                <a:lnTo>
                  <a:pt x="12794" y="23374"/>
                </a:lnTo>
                <a:lnTo>
                  <a:pt x="12794" y="105712"/>
                </a:lnTo>
                <a:lnTo>
                  <a:pt x="11797" y="110420"/>
                </a:lnTo>
                <a:lnTo>
                  <a:pt x="9139" y="113577"/>
                </a:lnTo>
                <a:lnTo>
                  <a:pt x="4541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883" y="118147"/>
                </a:lnTo>
                <a:lnTo>
                  <a:pt x="38883" y="115156"/>
                </a:lnTo>
                <a:lnTo>
                  <a:pt x="35006" y="115156"/>
                </a:lnTo>
                <a:lnTo>
                  <a:pt x="32278" y="114726"/>
                </a:lnTo>
                <a:lnTo>
                  <a:pt x="30699" y="113868"/>
                </a:lnTo>
                <a:lnTo>
                  <a:pt x="29120" y="113009"/>
                </a:lnTo>
                <a:lnTo>
                  <a:pt x="28040" y="111943"/>
                </a:lnTo>
                <a:lnTo>
                  <a:pt x="26877" y="109395"/>
                </a:lnTo>
                <a:lnTo>
                  <a:pt x="26586" y="106155"/>
                </a:lnTo>
                <a:lnTo>
                  <a:pt x="26586" y="60735"/>
                </a:lnTo>
                <a:lnTo>
                  <a:pt x="30685" y="56359"/>
                </a:lnTo>
                <a:lnTo>
                  <a:pt x="34202" y="53451"/>
                </a:lnTo>
                <a:lnTo>
                  <a:pt x="37138" y="52011"/>
                </a:lnTo>
                <a:lnTo>
                  <a:pt x="40074" y="50571"/>
                </a:lnTo>
                <a:lnTo>
                  <a:pt x="42899" y="49851"/>
                </a:lnTo>
                <a:lnTo>
                  <a:pt x="48271" y="49851"/>
                </a:lnTo>
                <a:lnTo>
                  <a:pt x="50542" y="50502"/>
                </a:lnTo>
                <a:lnTo>
                  <a:pt x="52425" y="51803"/>
                </a:lnTo>
                <a:lnTo>
                  <a:pt x="54309" y="53105"/>
                </a:lnTo>
                <a:lnTo>
                  <a:pt x="55680" y="55058"/>
                </a:lnTo>
                <a:lnTo>
                  <a:pt x="56538" y="57661"/>
                </a:lnTo>
                <a:lnTo>
                  <a:pt x="57397" y="60264"/>
                </a:lnTo>
                <a:lnTo>
                  <a:pt x="57826" y="65720"/>
                </a:lnTo>
                <a:lnTo>
                  <a:pt x="57826" y="105269"/>
                </a:lnTo>
                <a:lnTo>
                  <a:pt x="57743" y="107872"/>
                </a:lnTo>
                <a:lnTo>
                  <a:pt x="57023" y="110863"/>
                </a:lnTo>
                <a:lnTo>
                  <a:pt x="56053" y="112455"/>
                </a:lnTo>
                <a:lnTo>
                  <a:pt x="53284" y="114616"/>
                </a:lnTo>
                <a:lnTo>
                  <a:pt x="50819" y="115156"/>
                </a:lnTo>
                <a:lnTo>
                  <a:pt x="45529" y="115156"/>
                </a:lnTo>
                <a:lnTo>
                  <a:pt x="45529" y="118147"/>
                </a:lnTo>
                <a:lnTo>
                  <a:pt x="82917" y="1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43770" y="4042725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8" y="6314"/>
                </a:lnTo>
                <a:lnTo>
                  <a:pt x="2146" y="10523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2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69"/>
                </a:lnTo>
                <a:lnTo>
                  <a:pt x="38287" y="57273"/>
                </a:lnTo>
                <a:lnTo>
                  <a:pt x="39631" y="60485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7" y="72408"/>
                </a:lnTo>
                <a:lnTo>
                  <a:pt x="33607" y="74651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1"/>
                </a:lnTo>
                <a:lnTo>
                  <a:pt x="4625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6"/>
                </a:lnTo>
                <a:lnTo>
                  <a:pt x="44075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7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4" y="17891"/>
                </a:lnTo>
                <a:lnTo>
                  <a:pt x="9804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3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3" y="0"/>
                </a:lnTo>
                <a:lnTo>
                  <a:pt x="42206" y="2187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780239" y="4042651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69" y="67215"/>
                </a:moveTo>
                <a:lnTo>
                  <a:pt x="25562" y="64003"/>
                </a:lnTo>
                <a:lnTo>
                  <a:pt x="20022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89" y="30990"/>
                </a:lnTo>
                <a:lnTo>
                  <a:pt x="64389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8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8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6" y="19801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7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1" y="55666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2" y="67215"/>
                </a:lnTo>
                <a:lnTo>
                  <a:pt x="32069" y="67215"/>
                </a:lnTo>
                <a:close/>
              </a:path>
              <a:path w="64389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8" y="58"/>
                </a:lnTo>
                <a:lnTo>
                  <a:pt x="20387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850550" y="4022638"/>
            <a:ext cx="105432" cy="91271"/>
          </a:xfrm>
          <a:custGeom>
            <a:avLst/>
            <a:gdLst/>
            <a:ahLst/>
            <a:cxnLst/>
            <a:rect l="l" t="t" r="r" b="b"/>
            <a:pathLst>
              <a:path w="115975" h="103441">
                <a:moveTo>
                  <a:pt x="105257" y="92723"/>
                </a:moveTo>
                <a:lnTo>
                  <a:pt x="101214" y="92723"/>
                </a:lnTo>
                <a:lnTo>
                  <a:pt x="99399" y="91864"/>
                </a:lnTo>
                <a:lnTo>
                  <a:pt x="97987" y="90147"/>
                </a:lnTo>
                <a:lnTo>
                  <a:pt x="96575" y="88430"/>
                </a:lnTo>
                <a:lnTo>
                  <a:pt x="95868" y="85107"/>
                </a:lnTo>
                <a:lnTo>
                  <a:pt x="95868" y="30824"/>
                </a:lnTo>
                <a:lnTo>
                  <a:pt x="113649" y="30824"/>
                </a:lnTo>
                <a:lnTo>
                  <a:pt x="113649" y="25008"/>
                </a:lnTo>
                <a:lnTo>
                  <a:pt x="95868" y="25008"/>
                </a:lnTo>
                <a:lnTo>
                  <a:pt x="95868" y="0"/>
                </a:lnTo>
                <a:lnTo>
                  <a:pt x="93293" y="0"/>
                </a:lnTo>
                <a:lnTo>
                  <a:pt x="91022" y="5594"/>
                </a:lnTo>
                <a:lnTo>
                  <a:pt x="89249" y="9444"/>
                </a:lnTo>
                <a:lnTo>
                  <a:pt x="87975" y="11548"/>
                </a:lnTo>
                <a:lnTo>
                  <a:pt x="85483" y="15537"/>
                </a:lnTo>
                <a:lnTo>
                  <a:pt x="82644" y="18985"/>
                </a:lnTo>
                <a:lnTo>
                  <a:pt x="79459" y="21893"/>
                </a:lnTo>
                <a:lnTo>
                  <a:pt x="76275" y="24801"/>
                </a:lnTo>
                <a:lnTo>
                  <a:pt x="73159" y="26864"/>
                </a:lnTo>
                <a:lnTo>
                  <a:pt x="70112" y="28083"/>
                </a:lnTo>
                <a:lnTo>
                  <a:pt x="70112" y="30824"/>
                </a:lnTo>
                <a:lnTo>
                  <a:pt x="82159" y="30824"/>
                </a:lnTo>
                <a:lnTo>
                  <a:pt x="82159" y="87488"/>
                </a:lnTo>
                <a:lnTo>
                  <a:pt x="82741" y="91546"/>
                </a:lnTo>
                <a:lnTo>
                  <a:pt x="83904" y="94177"/>
                </a:lnTo>
                <a:lnTo>
                  <a:pt x="85067" y="96808"/>
                </a:lnTo>
                <a:lnTo>
                  <a:pt x="86868" y="98830"/>
                </a:lnTo>
                <a:lnTo>
                  <a:pt x="89305" y="100242"/>
                </a:lnTo>
                <a:lnTo>
                  <a:pt x="91742" y="101654"/>
                </a:lnTo>
                <a:lnTo>
                  <a:pt x="94234" y="102361"/>
                </a:lnTo>
                <a:lnTo>
                  <a:pt x="100549" y="102361"/>
                </a:lnTo>
                <a:lnTo>
                  <a:pt x="104204" y="100990"/>
                </a:lnTo>
                <a:lnTo>
                  <a:pt x="107750" y="98248"/>
                </a:lnTo>
                <a:lnTo>
                  <a:pt x="111294" y="95506"/>
                </a:lnTo>
                <a:lnTo>
                  <a:pt x="114036" y="91421"/>
                </a:lnTo>
                <a:lnTo>
                  <a:pt x="115975" y="85993"/>
                </a:lnTo>
                <a:lnTo>
                  <a:pt x="112734" y="85993"/>
                </a:lnTo>
                <a:lnTo>
                  <a:pt x="111793" y="88209"/>
                </a:lnTo>
                <a:lnTo>
                  <a:pt x="110463" y="89884"/>
                </a:lnTo>
                <a:lnTo>
                  <a:pt x="108746" y="91019"/>
                </a:lnTo>
                <a:lnTo>
                  <a:pt x="107029" y="92155"/>
                </a:lnTo>
                <a:lnTo>
                  <a:pt x="105257" y="92723"/>
                </a:lnTo>
                <a:close/>
              </a:path>
              <a:path w="115975" h="103441">
                <a:moveTo>
                  <a:pt x="14525" y="37513"/>
                </a:moveTo>
                <a:lnTo>
                  <a:pt x="18153" y="33940"/>
                </a:lnTo>
                <a:lnTo>
                  <a:pt x="21781" y="30367"/>
                </a:lnTo>
                <a:lnTo>
                  <a:pt x="25894" y="28581"/>
                </a:lnTo>
                <a:lnTo>
                  <a:pt x="32959" y="22740"/>
                </a:lnTo>
                <a:lnTo>
                  <a:pt x="20388" y="25828"/>
                </a:lnTo>
                <a:lnTo>
                  <a:pt x="14525" y="37513"/>
                </a:lnTo>
                <a:close/>
              </a:path>
              <a:path w="115975" h="103441">
                <a:moveTo>
                  <a:pt x="32070" y="89898"/>
                </a:moveTo>
                <a:lnTo>
                  <a:pt x="25562" y="86686"/>
                </a:lnTo>
                <a:lnTo>
                  <a:pt x="20023" y="80260"/>
                </a:lnTo>
                <a:lnTo>
                  <a:pt x="18619" y="78499"/>
                </a:lnTo>
                <a:lnTo>
                  <a:pt x="13465" y="67605"/>
                </a:lnTo>
                <a:lnTo>
                  <a:pt x="11797" y="53673"/>
                </a:lnTo>
                <a:lnTo>
                  <a:pt x="64390" y="53673"/>
                </a:lnTo>
                <a:lnTo>
                  <a:pt x="64390" y="44256"/>
                </a:lnTo>
                <a:lnTo>
                  <a:pt x="61648" y="36737"/>
                </a:lnTo>
                <a:lnTo>
                  <a:pt x="56164" y="31115"/>
                </a:lnTo>
                <a:lnTo>
                  <a:pt x="50681" y="25493"/>
                </a:lnTo>
                <a:lnTo>
                  <a:pt x="43674" y="22682"/>
                </a:lnTo>
                <a:lnTo>
                  <a:pt x="32959" y="22740"/>
                </a:lnTo>
                <a:lnTo>
                  <a:pt x="25894" y="28581"/>
                </a:lnTo>
                <a:lnTo>
                  <a:pt x="33482" y="28581"/>
                </a:lnTo>
                <a:lnTo>
                  <a:pt x="36349" y="29467"/>
                </a:lnTo>
                <a:lnTo>
                  <a:pt x="39090" y="31240"/>
                </a:lnTo>
                <a:lnTo>
                  <a:pt x="41832" y="33012"/>
                </a:lnTo>
                <a:lnTo>
                  <a:pt x="43896" y="35449"/>
                </a:lnTo>
                <a:lnTo>
                  <a:pt x="45280" y="38551"/>
                </a:lnTo>
                <a:lnTo>
                  <a:pt x="46167" y="40545"/>
                </a:lnTo>
                <a:lnTo>
                  <a:pt x="46748" y="43979"/>
                </a:lnTo>
                <a:lnTo>
                  <a:pt x="47025" y="48854"/>
                </a:lnTo>
                <a:lnTo>
                  <a:pt x="11797" y="48854"/>
                </a:lnTo>
                <a:lnTo>
                  <a:pt x="12407" y="42484"/>
                </a:lnTo>
                <a:lnTo>
                  <a:pt x="14525" y="37513"/>
                </a:lnTo>
                <a:lnTo>
                  <a:pt x="20388" y="25828"/>
                </a:lnTo>
                <a:lnTo>
                  <a:pt x="10011" y="33608"/>
                </a:lnTo>
                <a:lnTo>
                  <a:pt x="6286" y="38515"/>
                </a:lnTo>
                <a:lnTo>
                  <a:pt x="1571" y="49937"/>
                </a:lnTo>
                <a:lnTo>
                  <a:pt x="0" y="64058"/>
                </a:lnTo>
                <a:lnTo>
                  <a:pt x="257" y="69717"/>
                </a:lnTo>
                <a:lnTo>
                  <a:pt x="3297" y="82531"/>
                </a:lnTo>
                <a:lnTo>
                  <a:pt x="9762" y="92764"/>
                </a:lnTo>
                <a:lnTo>
                  <a:pt x="20686" y="100851"/>
                </a:lnTo>
                <a:lnTo>
                  <a:pt x="33233" y="103441"/>
                </a:lnTo>
                <a:lnTo>
                  <a:pt x="41652" y="103441"/>
                </a:lnTo>
                <a:lnTo>
                  <a:pt x="48659" y="100325"/>
                </a:lnTo>
                <a:lnTo>
                  <a:pt x="54254" y="94094"/>
                </a:lnTo>
                <a:lnTo>
                  <a:pt x="59848" y="87862"/>
                </a:lnTo>
                <a:lnTo>
                  <a:pt x="63226" y="80953"/>
                </a:lnTo>
                <a:lnTo>
                  <a:pt x="64390" y="73364"/>
                </a:lnTo>
                <a:lnTo>
                  <a:pt x="61814" y="71702"/>
                </a:lnTo>
                <a:lnTo>
                  <a:pt x="59321" y="78349"/>
                </a:lnTo>
                <a:lnTo>
                  <a:pt x="56234" y="83043"/>
                </a:lnTo>
                <a:lnTo>
                  <a:pt x="52550" y="85785"/>
                </a:lnTo>
                <a:lnTo>
                  <a:pt x="48867" y="88527"/>
                </a:lnTo>
                <a:lnTo>
                  <a:pt x="44532" y="89898"/>
                </a:lnTo>
                <a:lnTo>
                  <a:pt x="32070" y="89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024853" y="3489232"/>
            <a:ext cx="94866" cy="99409"/>
          </a:xfrm>
          <a:custGeom>
            <a:avLst/>
            <a:gdLst/>
            <a:ahLst/>
            <a:cxnLst/>
            <a:rect l="l" t="t" r="r" b="b"/>
            <a:pathLst>
              <a:path w="104353" h="112663">
                <a:moveTo>
                  <a:pt x="41292" y="112663"/>
                </a:moveTo>
                <a:lnTo>
                  <a:pt x="50930" y="112663"/>
                </a:lnTo>
                <a:lnTo>
                  <a:pt x="58020" y="112192"/>
                </a:lnTo>
                <a:lnTo>
                  <a:pt x="62562" y="111251"/>
                </a:lnTo>
                <a:lnTo>
                  <a:pt x="68931" y="109921"/>
                </a:lnTo>
                <a:lnTo>
                  <a:pt x="74373" y="107844"/>
                </a:lnTo>
                <a:lnTo>
                  <a:pt x="78888" y="105019"/>
                </a:lnTo>
                <a:lnTo>
                  <a:pt x="83402" y="102194"/>
                </a:lnTo>
                <a:lnTo>
                  <a:pt x="87099" y="98234"/>
                </a:lnTo>
                <a:lnTo>
                  <a:pt x="89979" y="93138"/>
                </a:lnTo>
                <a:lnTo>
                  <a:pt x="92860" y="88042"/>
                </a:lnTo>
                <a:lnTo>
                  <a:pt x="94300" y="82697"/>
                </a:lnTo>
                <a:lnTo>
                  <a:pt x="94300" y="72062"/>
                </a:lnTo>
                <a:lnTo>
                  <a:pt x="92694" y="67437"/>
                </a:lnTo>
                <a:lnTo>
                  <a:pt x="89481" y="63228"/>
                </a:lnTo>
                <a:lnTo>
                  <a:pt x="86269" y="59018"/>
                </a:lnTo>
                <a:lnTo>
                  <a:pt x="81256" y="55639"/>
                </a:lnTo>
                <a:lnTo>
                  <a:pt x="74443" y="53091"/>
                </a:lnTo>
                <a:lnTo>
                  <a:pt x="70413" y="61566"/>
                </a:lnTo>
                <a:lnTo>
                  <a:pt x="74540" y="65388"/>
                </a:lnTo>
                <a:lnTo>
                  <a:pt x="76603" y="70705"/>
                </a:lnTo>
                <a:lnTo>
                  <a:pt x="76603" y="86436"/>
                </a:lnTo>
                <a:lnTo>
                  <a:pt x="73265" y="93498"/>
                </a:lnTo>
                <a:lnTo>
                  <a:pt x="66592" y="98705"/>
                </a:lnTo>
                <a:lnTo>
                  <a:pt x="59917" y="103911"/>
                </a:lnTo>
                <a:lnTo>
                  <a:pt x="52260" y="106515"/>
                </a:lnTo>
                <a:lnTo>
                  <a:pt x="40240" y="106515"/>
                </a:lnTo>
                <a:lnTo>
                  <a:pt x="35559" y="106127"/>
                </a:lnTo>
                <a:lnTo>
                  <a:pt x="29577" y="105352"/>
                </a:lnTo>
                <a:lnTo>
                  <a:pt x="15952" y="102499"/>
                </a:lnTo>
                <a:lnTo>
                  <a:pt x="14622" y="104604"/>
                </a:lnTo>
                <a:lnTo>
                  <a:pt x="13681" y="106155"/>
                </a:lnTo>
                <a:lnTo>
                  <a:pt x="12102" y="107401"/>
                </a:lnTo>
                <a:lnTo>
                  <a:pt x="9886" y="108343"/>
                </a:lnTo>
                <a:lnTo>
                  <a:pt x="8335" y="109063"/>
                </a:lnTo>
                <a:lnTo>
                  <a:pt x="5400" y="109478"/>
                </a:lnTo>
                <a:lnTo>
                  <a:pt x="1080" y="109589"/>
                </a:lnTo>
                <a:lnTo>
                  <a:pt x="0" y="112663"/>
                </a:lnTo>
                <a:lnTo>
                  <a:pt x="41292" y="112663"/>
                </a:lnTo>
                <a:close/>
              </a:path>
              <a:path w="104353" h="112663">
                <a:moveTo>
                  <a:pt x="30242" y="0"/>
                </a:moveTo>
                <a:lnTo>
                  <a:pt x="29079" y="3074"/>
                </a:lnTo>
                <a:lnTo>
                  <a:pt x="31737" y="3157"/>
                </a:lnTo>
                <a:lnTo>
                  <a:pt x="36003" y="3157"/>
                </a:lnTo>
                <a:lnTo>
                  <a:pt x="38897" y="3752"/>
                </a:lnTo>
                <a:lnTo>
                  <a:pt x="40420" y="4943"/>
                </a:lnTo>
                <a:lnTo>
                  <a:pt x="41943" y="6134"/>
                </a:lnTo>
                <a:lnTo>
                  <a:pt x="42705" y="7754"/>
                </a:lnTo>
                <a:lnTo>
                  <a:pt x="42705" y="12130"/>
                </a:lnTo>
                <a:lnTo>
                  <a:pt x="41846" y="16173"/>
                </a:lnTo>
                <a:lnTo>
                  <a:pt x="40129" y="21934"/>
                </a:lnTo>
                <a:lnTo>
                  <a:pt x="19940" y="90147"/>
                </a:lnTo>
                <a:lnTo>
                  <a:pt x="17724" y="97680"/>
                </a:lnTo>
                <a:lnTo>
                  <a:pt x="15952" y="102499"/>
                </a:lnTo>
                <a:lnTo>
                  <a:pt x="29577" y="105352"/>
                </a:lnTo>
                <a:lnTo>
                  <a:pt x="43951" y="56082"/>
                </a:lnTo>
                <a:lnTo>
                  <a:pt x="46498" y="55916"/>
                </a:lnTo>
                <a:lnTo>
                  <a:pt x="49545" y="49961"/>
                </a:lnTo>
                <a:lnTo>
                  <a:pt x="45945" y="49851"/>
                </a:lnTo>
                <a:lnTo>
                  <a:pt x="58657" y="6563"/>
                </a:lnTo>
                <a:lnTo>
                  <a:pt x="61759" y="5899"/>
                </a:lnTo>
                <a:lnTo>
                  <a:pt x="64307" y="5566"/>
                </a:lnTo>
                <a:lnTo>
                  <a:pt x="73834" y="5566"/>
                </a:lnTo>
                <a:lnTo>
                  <a:pt x="79317" y="7159"/>
                </a:lnTo>
                <a:lnTo>
                  <a:pt x="82751" y="10344"/>
                </a:lnTo>
                <a:lnTo>
                  <a:pt x="86185" y="13529"/>
                </a:lnTo>
                <a:lnTo>
                  <a:pt x="87903" y="17974"/>
                </a:lnTo>
                <a:lnTo>
                  <a:pt x="87903" y="31212"/>
                </a:lnTo>
                <a:lnTo>
                  <a:pt x="85091" y="37485"/>
                </a:lnTo>
                <a:lnTo>
                  <a:pt x="79469" y="42498"/>
                </a:lnTo>
                <a:lnTo>
                  <a:pt x="78570" y="43258"/>
                </a:lnTo>
                <a:lnTo>
                  <a:pt x="68151" y="48327"/>
                </a:lnTo>
                <a:lnTo>
                  <a:pt x="59626" y="55833"/>
                </a:lnTo>
                <a:lnTo>
                  <a:pt x="66287" y="57744"/>
                </a:lnTo>
                <a:lnTo>
                  <a:pt x="70413" y="61566"/>
                </a:lnTo>
                <a:lnTo>
                  <a:pt x="74443" y="53091"/>
                </a:lnTo>
                <a:lnTo>
                  <a:pt x="88214" y="48266"/>
                </a:lnTo>
                <a:lnTo>
                  <a:pt x="97332" y="41501"/>
                </a:lnTo>
                <a:lnTo>
                  <a:pt x="102013" y="36266"/>
                </a:lnTo>
                <a:lnTo>
                  <a:pt x="104353" y="30409"/>
                </a:lnTo>
                <a:lnTo>
                  <a:pt x="104353" y="19718"/>
                </a:lnTo>
                <a:lnTo>
                  <a:pt x="103038" y="15730"/>
                </a:lnTo>
                <a:lnTo>
                  <a:pt x="100406" y="11964"/>
                </a:lnTo>
                <a:lnTo>
                  <a:pt x="97776" y="8197"/>
                </a:lnTo>
                <a:lnTo>
                  <a:pt x="93815" y="5262"/>
                </a:lnTo>
                <a:lnTo>
                  <a:pt x="88526" y="3157"/>
                </a:lnTo>
                <a:lnTo>
                  <a:pt x="83236" y="1052"/>
                </a:lnTo>
                <a:lnTo>
                  <a:pt x="77212" y="0"/>
                </a:lnTo>
                <a:lnTo>
                  <a:pt x="30242" y="0"/>
                </a:lnTo>
                <a:close/>
              </a:path>
              <a:path w="104353" h="112663">
                <a:moveTo>
                  <a:pt x="46498" y="55916"/>
                </a:moveTo>
                <a:lnTo>
                  <a:pt x="48659" y="55833"/>
                </a:lnTo>
                <a:lnTo>
                  <a:pt x="59626" y="55833"/>
                </a:lnTo>
                <a:lnTo>
                  <a:pt x="68151" y="48327"/>
                </a:lnTo>
                <a:lnTo>
                  <a:pt x="53755" y="50017"/>
                </a:lnTo>
                <a:lnTo>
                  <a:pt x="49545" y="49961"/>
                </a:lnTo>
                <a:lnTo>
                  <a:pt x="46498" y="55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125779" y="3522296"/>
            <a:ext cx="68959" cy="68105"/>
          </a:xfrm>
          <a:custGeom>
            <a:avLst/>
            <a:gdLst/>
            <a:ahLst/>
            <a:cxnLst/>
            <a:rect l="l" t="t" r="r" b="b"/>
            <a:pathLst>
              <a:path w="75855" h="77186">
                <a:moveTo>
                  <a:pt x="74360" y="59489"/>
                </a:moveTo>
                <a:lnTo>
                  <a:pt x="71534" y="57495"/>
                </a:lnTo>
                <a:lnTo>
                  <a:pt x="67934" y="62535"/>
                </a:lnTo>
                <a:lnTo>
                  <a:pt x="65054" y="65858"/>
                </a:lnTo>
                <a:lnTo>
                  <a:pt x="62894" y="67465"/>
                </a:lnTo>
                <a:lnTo>
                  <a:pt x="60789" y="68794"/>
                </a:lnTo>
                <a:lnTo>
                  <a:pt x="59404" y="68794"/>
                </a:lnTo>
                <a:lnTo>
                  <a:pt x="57854" y="67382"/>
                </a:lnTo>
                <a:lnTo>
                  <a:pt x="57577" y="65720"/>
                </a:lnTo>
                <a:lnTo>
                  <a:pt x="57826" y="63892"/>
                </a:lnTo>
                <a:lnTo>
                  <a:pt x="59654" y="56331"/>
                </a:lnTo>
                <a:lnTo>
                  <a:pt x="75855" y="0"/>
                </a:lnTo>
                <a:lnTo>
                  <a:pt x="62645" y="1994"/>
                </a:lnTo>
                <a:lnTo>
                  <a:pt x="59654" y="11466"/>
                </a:lnTo>
                <a:lnTo>
                  <a:pt x="58491" y="7367"/>
                </a:lnTo>
                <a:lnTo>
                  <a:pt x="56787" y="4431"/>
                </a:lnTo>
                <a:lnTo>
                  <a:pt x="54544" y="2659"/>
                </a:lnTo>
                <a:lnTo>
                  <a:pt x="52301" y="886"/>
                </a:lnTo>
                <a:lnTo>
                  <a:pt x="49490" y="0"/>
                </a:lnTo>
                <a:lnTo>
                  <a:pt x="40462" y="0"/>
                </a:lnTo>
                <a:lnTo>
                  <a:pt x="34452" y="2326"/>
                </a:lnTo>
                <a:lnTo>
                  <a:pt x="28082" y="6979"/>
                </a:lnTo>
                <a:lnTo>
                  <a:pt x="23850" y="10317"/>
                </a:lnTo>
                <a:lnTo>
                  <a:pt x="15171" y="19396"/>
                </a:lnTo>
                <a:lnTo>
                  <a:pt x="7934" y="30450"/>
                </a:lnTo>
                <a:lnTo>
                  <a:pt x="6094" y="34053"/>
                </a:lnTo>
                <a:lnTo>
                  <a:pt x="1523" y="46469"/>
                </a:lnTo>
                <a:lnTo>
                  <a:pt x="0" y="58326"/>
                </a:lnTo>
                <a:lnTo>
                  <a:pt x="0" y="64197"/>
                </a:lnTo>
                <a:lnTo>
                  <a:pt x="1467" y="68808"/>
                </a:lnTo>
                <a:lnTo>
                  <a:pt x="4403" y="72159"/>
                </a:lnTo>
                <a:lnTo>
                  <a:pt x="7339" y="75510"/>
                </a:lnTo>
                <a:lnTo>
                  <a:pt x="10828" y="77186"/>
                </a:lnTo>
                <a:lnTo>
                  <a:pt x="19081" y="77186"/>
                </a:lnTo>
                <a:lnTo>
                  <a:pt x="16118" y="64266"/>
                </a:lnTo>
                <a:lnTo>
                  <a:pt x="14234" y="62078"/>
                </a:lnTo>
                <a:lnTo>
                  <a:pt x="13293" y="59101"/>
                </a:lnTo>
                <a:lnTo>
                  <a:pt x="13296" y="54861"/>
                </a:lnTo>
                <a:lnTo>
                  <a:pt x="15015" y="43189"/>
                </a:lnTo>
                <a:lnTo>
                  <a:pt x="19898" y="30243"/>
                </a:lnTo>
                <a:lnTo>
                  <a:pt x="27088" y="17908"/>
                </a:lnTo>
                <a:lnTo>
                  <a:pt x="34978" y="9305"/>
                </a:lnTo>
                <a:lnTo>
                  <a:pt x="38966" y="5982"/>
                </a:lnTo>
                <a:lnTo>
                  <a:pt x="42733" y="4320"/>
                </a:lnTo>
                <a:lnTo>
                  <a:pt x="49435" y="4320"/>
                </a:lnTo>
                <a:lnTo>
                  <a:pt x="51927" y="5372"/>
                </a:lnTo>
                <a:lnTo>
                  <a:pt x="53754" y="7478"/>
                </a:lnTo>
                <a:lnTo>
                  <a:pt x="55583" y="9582"/>
                </a:lnTo>
                <a:lnTo>
                  <a:pt x="56497" y="12989"/>
                </a:lnTo>
                <a:lnTo>
                  <a:pt x="56487" y="18693"/>
                </a:lnTo>
                <a:lnTo>
                  <a:pt x="54745" y="30712"/>
                </a:lnTo>
                <a:lnTo>
                  <a:pt x="50013" y="42538"/>
                </a:lnTo>
                <a:lnTo>
                  <a:pt x="42289" y="54171"/>
                </a:lnTo>
                <a:lnTo>
                  <a:pt x="35199" y="63089"/>
                </a:lnTo>
                <a:lnTo>
                  <a:pt x="28636" y="67548"/>
                </a:lnTo>
                <a:lnTo>
                  <a:pt x="23374" y="75829"/>
                </a:lnTo>
                <a:lnTo>
                  <a:pt x="27750" y="73115"/>
                </a:lnTo>
                <a:lnTo>
                  <a:pt x="29582" y="71908"/>
                </a:lnTo>
                <a:lnTo>
                  <a:pt x="38323" y="64319"/>
                </a:lnTo>
                <a:lnTo>
                  <a:pt x="47773" y="53257"/>
                </a:lnTo>
                <a:lnTo>
                  <a:pt x="46028" y="59489"/>
                </a:lnTo>
                <a:lnTo>
                  <a:pt x="44809" y="63920"/>
                </a:lnTo>
                <a:lnTo>
                  <a:pt x="44200" y="67493"/>
                </a:lnTo>
                <a:lnTo>
                  <a:pt x="44200" y="72478"/>
                </a:lnTo>
                <a:lnTo>
                  <a:pt x="44796" y="74209"/>
                </a:lnTo>
                <a:lnTo>
                  <a:pt x="47178" y="76590"/>
                </a:lnTo>
                <a:lnTo>
                  <a:pt x="48964" y="77186"/>
                </a:lnTo>
                <a:lnTo>
                  <a:pt x="54780" y="77186"/>
                </a:lnTo>
                <a:lnTo>
                  <a:pt x="58518" y="75676"/>
                </a:lnTo>
                <a:lnTo>
                  <a:pt x="62562" y="72658"/>
                </a:lnTo>
                <a:lnTo>
                  <a:pt x="66605" y="69639"/>
                </a:lnTo>
                <a:lnTo>
                  <a:pt x="70538" y="65250"/>
                </a:lnTo>
                <a:lnTo>
                  <a:pt x="74360" y="59489"/>
                </a:lnTo>
                <a:close/>
              </a:path>
              <a:path w="75855" h="77186">
                <a:moveTo>
                  <a:pt x="28636" y="67548"/>
                </a:moveTo>
                <a:lnTo>
                  <a:pt x="20161" y="67548"/>
                </a:lnTo>
                <a:lnTo>
                  <a:pt x="18001" y="66454"/>
                </a:lnTo>
                <a:lnTo>
                  <a:pt x="16118" y="64266"/>
                </a:lnTo>
                <a:lnTo>
                  <a:pt x="19081" y="77186"/>
                </a:lnTo>
                <a:lnTo>
                  <a:pt x="23374" y="75829"/>
                </a:lnTo>
                <a:lnTo>
                  <a:pt x="28636" y="67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207808" y="3484394"/>
            <a:ext cx="108805" cy="106007"/>
          </a:xfrm>
          <a:custGeom>
            <a:avLst/>
            <a:gdLst/>
            <a:ahLst/>
            <a:cxnLst/>
            <a:rect l="l" t="t" r="r" b="b"/>
            <a:pathLst>
              <a:path w="119686" h="120141">
                <a:moveTo>
                  <a:pt x="118190" y="102444"/>
                </a:moveTo>
                <a:lnTo>
                  <a:pt x="115365" y="100450"/>
                </a:lnTo>
                <a:lnTo>
                  <a:pt x="111765" y="105490"/>
                </a:lnTo>
                <a:lnTo>
                  <a:pt x="108885" y="108814"/>
                </a:lnTo>
                <a:lnTo>
                  <a:pt x="106724" y="110420"/>
                </a:lnTo>
                <a:lnTo>
                  <a:pt x="104620" y="111749"/>
                </a:lnTo>
                <a:lnTo>
                  <a:pt x="103235" y="111749"/>
                </a:lnTo>
                <a:lnTo>
                  <a:pt x="101684" y="110337"/>
                </a:lnTo>
                <a:lnTo>
                  <a:pt x="101407" y="108675"/>
                </a:lnTo>
                <a:lnTo>
                  <a:pt x="101656" y="106847"/>
                </a:lnTo>
                <a:lnTo>
                  <a:pt x="103484" y="99287"/>
                </a:lnTo>
                <a:lnTo>
                  <a:pt x="119686" y="42955"/>
                </a:lnTo>
                <a:lnTo>
                  <a:pt x="106475" y="44949"/>
                </a:lnTo>
                <a:lnTo>
                  <a:pt x="103484" y="54421"/>
                </a:lnTo>
                <a:lnTo>
                  <a:pt x="102321" y="50322"/>
                </a:lnTo>
                <a:lnTo>
                  <a:pt x="100618" y="47386"/>
                </a:lnTo>
                <a:lnTo>
                  <a:pt x="98375" y="45614"/>
                </a:lnTo>
                <a:lnTo>
                  <a:pt x="96131" y="43841"/>
                </a:lnTo>
                <a:lnTo>
                  <a:pt x="93320" y="42955"/>
                </a:lnTo>
                <a:lnTo>
                  <a:pt x="84292" y="42955"/>
                </a:lnTo>
                <a:lnTo>
                  <a:pt x="78282" y="45281"/>
                </a:lnTo>
                <a:lnTo>
                  <a:pt x="71913" y="49934"/>
                </a:lnTo>
                <a:lnTo>
                  <a:pt x="67680" y="53272"/>
                </a:lnTo>
                <a:lnTo>
                  <a:pt x="59001" y="62352"/>
                </a:lnTo>
                <a:lnTo>
                  <a:pt x="51764" y="73406"/>
                </a:lnTo>
                <a:lnTo>
                  <a:pt x="49924" y="77009"/>
                </a:lnTo>
                <a:lnTo>
                  <a:pt x="45353" y="89424"/>
                </a:lnTo>
                <a:lnTo>
                  <a:pt x="43830" y="101281"/>
                </a:lnTo>
                <a:lnTo>
                  <a:pt x="43830" y="107152"/>
                </a:lnTo>
                <a:lnTo>
                  <a:pt x="45298" y="111763"/>
                </a:lnTo>
                <a:lnTo>
                  <a:pt x="48233" y="115115"/>
                </a:lnTo>
                <a:lnTo>
                  <a:pt x="51169" y="118465"/>
                </a:lnTo>
                <a:lnTo>
                  <a:pt x="54659" y="120141"/>
                </a:lnTo>
                <a:lnTo>
                  <a:pt x="62911" y="120141"/>
                </a:lnTo>
                <a:lnTo>
                  <a:pt x="59948" y="107221"/>
                </a:lnTo>
                <a:lnTo>
                  <a:pt x="58065" y="105033"/>
                </a:lnTo>
                <a:lnTo>
                  <a:pt x="57123" y="102056"/>
                </a:lnTo>
                <a:lnTo>
                  <a:pt x="57126" y="97816"/>
                </a:lnTo>
                <a:lnTo>
                  <a:pt x="58845" y="86144"/>
                </a:lnTo>
                <a:lnTo>
                  <a:pt x="63729" y="73198"/>
                </a:lnTo>
                <a:lnTo>
                  <a:pt x="70919" y="60863"/>
                </a:lnTo>
                <a:lnTo>
                  <a:pt x="78808" y="52261"/>
                </a:lnTo>
                <a:lnTo>
                  <a:pt x="82796" y="48937"/>
                </a:lnTo>
                <a:lnTo>
                  <a:pt x="86563" y="47275"/>
                </a:lnTo>
                <a:lnTo>
                  <a:pt x="93265" y="47275"/>
                </a:lnTo>
                <a:lnTo>
                  <a:pt x="95758" y="48328"/>
                </a:lnTo>
                <a:lnTo>
                  <a:pt x="97585" y="50433"/>
                </a:lnTo>
                <a:lnTo>
                  <a:pt x="99413" y="52538"/>
                </a:lnTo>
                <a:lnTo>
                  <a:pt x="100327" y="55944"/>
                </a:lnTo>
                <a:lnTo>
                  <a:pt x="100317" y="61648"/>
                </a:lnTo>
                <a:lnTo>
                  <a:pt x="98576" y="73667"/>
                </a:lnTo>
                <a:lnTo>
                  <a:pt x="93843" y="85493"/>
                </a:lnTo>
                <a:lnTo>
                  <a:pt x="86120" y="97127"/>
                </a:lnTo>
                <a:lnTo>
                  <a:pt x="79030" y="106044"/>
                </a:lnTo>
                <a:lnTo>
                  <a:pt x="72466" y="110503"/>
                </a:lnTo>
                <a:lnTo>
                  <a:pt x="67204" y="118784"/>
                </a:lnTo>
                <a:lnTo>
                  <a:pt x="71580" y="116070"/>
                </a:lnTo>
                <a:lnTo>
                  <a:pt x="73412" y="114863"/>
                </a:lnTo>
                <a:lnTo>
                  <a:pt x="82154" y="107274"/>
                </a:lnTo>
                <a:lnTo>
                  <a:pt x="91603" y="96213"/>
                </a:lnTo>
                <a:lnTo>
                  <a:pt x="89858" y="102444"/>
                </a:lnTo>
                <a:lnTo>
                  <a:pt x="88640" y="106875"/>
                </a:lnTo>
                <a:lnTo>
                  <a:pt x="88030" y="110448"/>
                </a:lnTo>
                <a:lnTo>
                  <a:pt x="88030" y="115433"/>
                </a:lnTo>
                <a:lnTo>
                  <a:pt x="88626" y="117164"/>
                </a:lnTo>
                <a:lnTo>
                  <a:pt x="91007" y="119546"/>
                </a:lnTo>
                <a:lnTo>
                  <a:pt x="92794" y="120141"/>
                </a:lnTo>
                <a:lnTo>
                  <a:pt x="98610" y="120141"/>
                </a:lnTo>
                <a:lnTo>
                  <a:pt x="102349" y="118632"/>
                </a:lnTo>
                <a:lnTo>
                  <a:pt x="106392" y="115613"/>
                </a:lnTo>
                <a:lnTo>
                  <a:pt x="110436" y="112594"/>
                </a:lnTo>
                <a:lnTo>
                  <a:pt x="114368" y="108205"/>
                </a:lnTo>
                <a:lnTo>
                  <a:pt x="118190" y="102444"/>
                </a:lnTo>
                <a:close/>
              </a:path>
              <a:path w="119686" h="120141">
                <a:moveTo>
                  <a:pt x="72466" y="110503"/>
                </a:moveTo>
                <a:lnTo>
                  <a:pt x="63992" y="110503"/>
                </a:lnTo>
                <a:lnTo>
                  <a:pt x="61831" y="109409"/>
                </a:lnTo>
                <a:lnTo>
                  <a:pt x="59948" y="107221"/>
                </a:lnTo>
                <a:lnTo>
                  <a:pt x="62911" y="120141"/>
                </a:lnTo>
                <a:lnTo>
                  <a:pt x="67204" y="118784"/>
                </a:lnTo>
                <a:lnTo>
                  <a:pt x="72466" y="110503"/>
                </a:lnTo>
                <a:close/>
              </a:path>
              <a:path w="119686" h="120141">
                <a:moveTo>
                  <a:pt x="25977" y="108869"/>
                </a:moveTo>
                <a:lnTo>
                  <a:pt x="31239" y="101447"/>
                </a:lnTo>
                <a:lnTo>
                  <a:pt x="28746" y="98871"/>
                </a:lnTo>
                <a:lnTo>
                  <a:pt x="25589" y="103635"/>
                </a:lnTo>
                <a:lnTo>
                  <a:pt x="22571" y="107152"/>
                </a:lnTo>
                <a:lnTo>
                  <a:pt x="19690" y="109423"/>
                </a:lnTo>
                <a:lnTo>
                  <a:pt x="18472" y="110365"/>
                </a:lnTo>
                <a:lnTo>
                  <a:pt x="16283" y="110836"/>
                </a:lnTo>
                <a:lnTo>
                  <a:pt x="14857" y="110559"/>
                </a:lnTo>
                <a:lnTo>
                  <a:pt x="13542" y="108758"/>
                </a:lnTo>
                <a:lnTo>
                  <a:pt x="13542" y="106820"/>
                </a:lnTo>
                <a:lnTo>
                  <a:pt x="14234" y="103801"/>
                </a:lnTo>
                <a:lnTo>
                  <a:pt x="15619" y="98871"/>
                </a:lnTo>
                <a:lnTo>
                  <a:pt x="44034" y="0"/>
                </a:lnTo>
                <a:lnTo>
                  <a:pt x="15619" y="4736"/>
                </a:lnTo>
                <a:lnTo>
                  <a:pt x="15619" y="7810"/>
                </a:lnTo>
                <a:lnTo>
                  <a:pt x="18222" y="7422"/>
                </a:lnTo>
                <a:lnTo>
                  <a:pt x="20161" y="7228"/>
                </a:lnTo>
                <a:lnTo>
                  <a:pt x="23650" y="7228"/>
                </a:lnTo>
                <a:lnTo>
                  <a:pt x="25284" y="7658"/>
                </a:lnTo>
                <a:lnTo>
                  <a:pt x="26337" y="8516"/>
                </a:lnTo>
                <a:lnTo>
                  <a:pt x="27916" y="10469"/>
                </a:lnTo>
                <a:lnTo>
                  <a:pt x="27916" y="12740"/>
                </a:lnTo>
                <a:lnTo>
                  <a:pt x="27002" y="16396"/>
                </a:lnTo>
                <a:lnTo>
                  <a:pt x="25174" y="22765"/>
                </a:lnTo>
                <a:lnTo>
                  <a:pt x="2658" y="100699"/>
                </a:lnTo>
                <a:lnTo>
                  <a:pt x="886" y="106903"/>
                </a:lnTo>
                <a:lnTo>
                  <a:pt x="0" y="111002"/>
                </a:lnTo>
                <a:lnTo>
                  <a:pt x="0" y="114879"/>
                </a:lnTo>
                <a:lnTo>
                  <a:pt x="706" y="116541"/>
                </a:lnTo>
                <a:lnTo>
                  <a:pt x="2118" y="117981"/>
                </a:lnTo>
                <a:lnTo>
                  <a:pt x="3530" y="119421"/>
                </a:lnTo>
                <a:lnTo>
                  <a:pt x="5289" y="120141"/>
                </a:lnTo>
                <a:lnTo>
                  <a:pt x="10329" y="120141"/>
                </a:lnTo>
                <a:lnTo>
                  <a:pt x="13431" y="119089"/>
                </a:lnTo>
                <a:lnTo>
                  <a:pt x="16699" y="116984"/>
                </a:lnTo>
                <a:lnTo>
                  <a:pt x="21130" y="114048"/>
                </a:lnTo>
                <a:lnTo>
                  <a:pt x="25977" y="108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24317" y="3522296"/>
            <a:ext cx="68128" cy="68105"/>
          </a:xfrm>
          <a:custGeom>
            <a:avLst/>
            <a:gdLst/>
            <a:ahLst/>
            <a:cxnLst/>
            <a:rect l="l" t="t" r="r" b="b"/>
            <a:pathLst>
              <a:path w="74941" h="77186">
                <a:moveTo>
                  <a:pt x="41569" y="18320"/>
                </a:moveTo>
                <a:lnTo>
                  <a:pt x="45834" y="14207"/>
                </a:lnTo>
                <a:lnTo>
                  <a:pt x="49933" y="11715"/>
                </a:lnTo>
                <a:lnTo>
                  <a:pt x="52093" y="10385"/>
                </a:lnTo>
                <a:lnTo>
                  <a:pt x="53949" y="9721"/>
                </a:lnTo>
                <a:lnTo>
                  <a:pt x="55499" y="9721"/>
                </a:lnTo>
                <a:lnTo>
                  <a:pt x="57438" y="10067"/>
                </a:lnTo>
                <a:lnTo>
                  <a:pt x="58878" y="11452"/>
                </a:lnTo>
                <a:lnTo>
                  <a:pt x="59238" y="13459"/>
                </a:lnTo>
                <a:lnTo>
                  <a:pt x="59238" y="15786"/>
                </a:lnTo>
                <a:lnTo>
                  <a:pt x="58629" y="19027"/>
                </a:lnTo>
                <a:lnTo>
                  <a:pt x="57410" y="23181"/>
                </a:lnTo>
                <a:lnTo>
                  <a:pt x="47773" y="56581"/>
                </a:lnTo>
                <a:lnTo>
                  <a:pt x="45889" y="63061"/>
                </a:lnTo>
                <a:lnTo>
                  <a:pt x="44948" y="67631"/>
                </a:lnTo>
                <a:lnTo>
                  <a:pt x="44948" y="72395"/>
                </a:lnTo>
                <a:lnTo>
                  <a:pt x="45557" y="74070"/>
                </a:lnTo>
                <a:lnTo>
                  <a:pt x="47994" y="76563"/>
                </a:lnTo>
                <a:lnTo>
                  <a:pt x="49628" y="77186"/>
                </a:lnTo>
                <a:lnTo>
                  <a:pt x="54225" y="77186"/>
                </a:lnTo>
                <a:lnTo>
                  <a:pt x="57106" y="76106"/>
                </a:lnTo>
                <a:lnTo>
                  <a:pt x="60318" y="73946"/>
                </a:lnTo>
                <a:lnTo>
                  <a:pt x="64916" y="70788"/>
                </a:lnTo>
                <a:lnTo>
                  <a:pt x="69790" y="65526"/>
                </a:lnTo>
                <a:lnTo>
                  <a:pt x="74941" y="58159"/>
                </a:lnTo>
                <a:lnTo>
                  <a:pt x="72365" y="56581"/>
                </a:lnTo>
                <a:lnTo>
                  <a:pt x="68876" y="61344"/>
                </a:lnTo>
                <a:lnTo>
                  <a:pt x="65663" y="64889"/>
                </a:lnTo>
                <a:lnTo>
                  <a:pt x="62728" y="67216"/>
                </a:lnTo>
                <a:lnTo>
                  <a:pt x="60983" y="68296"/>
                </a:lnTo>
                <a:lnTo>
                  <a:pt x="59349" y="68033"/>
                </a:lnTo>
                <a:lnTo>
                  <a:pt x="58241" y="66330"/>
                </a:lnTo>
                <a:lnTo>
                  <a:pt x="58241" y="64668"/>
                </a:lnTo>
                <a:lnTo>
                  <a:pt x="58823" y="62203"/>
                </a:lnTo>
                <a:lnTo>
                  <a:pt x="59986" y="58159"/>
                </a:lnTo>
                <a:lnTo>
                  <a:pt x="70122" y="23181"/>
                </a:lnTo>
                <a:lnTo>
                  <a:pt x="71728" y="17641"/>
                </a:lnTo>
                <a:lnTo>
                  <a:pt x="72532" y="13210"/>
                </a:lnTo>
                <a:lnTo>
                  <a:pt x="72532" y="6951"/>
                </a:lnTo>
                <a:lnTo>
                  <a:pt x="71632" y="4569"/>
                </a:lnTo>
                <a:lnTo>
                  <a:pt x="69831" y="2742"/>
                </a:lnTo>
                <a:lnTo>
                  <a:pt x="68031" y="914"/>
                </a:lnTo>
                <a:lnTo>
                  <a:pt x="65747" y="0"/>
                </a:lnTo>
                <a:lnTo>
                  <a:pt x="57881" y="0"/>
                </a:lnTo>
                <a:lnTo>
                  <a:pt x="52578" y="2437"/>
                </a:lnTo>
                <a:lnTo>
                  <a:pt x="47067" y="7311"/>
                </a:lnTo>
                <a:lnTo>
                  <a:pt x="40532" y="14204"/>
                </a:lnTo>
                <a:lnTo>
                  <a:pt x="32681" y="24293"/>
                </a:lnTo>
                <a:lnTo>
                  <a:pt x="23263" y="37804"/>
                </a:lnTo>
                <a:lnTo>
                  <a:pt x="34313" y="0"/>
                </a:lnTo>
                <a:lnTo>
                  <a:pt x="5566" y="5151"/>
                </a:lnTo>
                <a:lnTo>
                  <a:pt x="6065" y="8142"/>
                </a:lnTo>
                <a:lnTo>
                  <a:pt x="9222" y="7643"/>
                </a:lnTo>
                <a:lnTo>
                  <a:pt x="10883" y="7422"/>
                </a:lnTo>
                <a:lnTo>
                  <a:pt x="12711" y="7311"/>
                </a:lnTo>
                <a:lnTo>
                  <a:pt x="14151" y="7311"/>
                </a:lnTo>
                <a:lnTo>
                  <a:pt x="16325" y="8682"/>
                </a:lnTo>
                <a:lnTo>
                  <a:pt x="17779" y="10662"/>
                </a:lnTo>
                <a:lnTo>
                  <a:pt x="17779" y="13155"/>
                </a:lnTo>
                <a:lnTo>
                  <a:pt x="16893" y="16921"/>
                </a:lnTo>
                <a:lnTo>
                  <a:pt x="15120" y="23181"/>
                </a:lnTo>
                <a:lnTo>
                  <a:pt x="0" y="75192"/>
                </a:lnTo>
                <a:lnTo>
                  <a:pt x="12462" y="75192"/>
                </a:lnTo>
                <a:lnTo>
                  <a:pt x="16616" y="61483"/>
                </a:lnTo>
                <a:lnTo>
                  <a:pt x="18333" y="55888"/>
                </a:lnTo>
                <a:lnTo>
                  <a:pt x="20493" y="50737"/>
                </a:lnTo>
                <a:lnTo>
                  <a:pt x="23097" y="46029"/>
                </a:lnTo>
                <a:lnTo>
                  <a:pt x="30487" y="33561"/>
                </a:lnTo>
                <a:lnTo>
                  <a:pt x="37138" y="24053"/>
                </a:lnTo>
                <a:lnTo>
                  <a:pt x="41569" y="18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05590" y="3522296"/>
            <a:ext cx="61633" cy="68105"/>
          </a:xfrm>
          <a:custGeom>
            <a:avLst/>
            <a:gdLst/>
            <a:ahLst/>
            <a:cxnLst/>
            <a:rect l="l" t="t" r="r" b="b"/>
            <a:pathLst>
              <a:path w="67796" h="77186">
                <a:moveTo>
                  <a:pt x="61177" y="24676"/>
                </a:moveTo>
                <a:lnTo>
                  <a:pt x="63088" y="23735"/>
                </a:lnTo>
                <a:lnTo>
                  <a:pt x="64639" y="21851"/>
                </a:lnTo>
                <a:lnTo>
                  <a:pt x="66744" y="19414"/>
                </a:lnTo>
                <a:lnTo>
                  <a:pt x="67796" y="16478"/>
                </a:lnTo>
                <a:lnTo>
                  <a:pt x="67796" y="9388"/>
                </a:lnTo>
                <a:lnTo>
                  <a:pt x="66300" y="6300"/>
                </a:lnTo>
                <a:lnTo>
                  <a:pt x="63310" y="3780"/>
                </a:lnTo>
                <a:lnTo>
                  <a:pt x="60318" y="1260"/>
                </a:lnTo>
                <a:lnTo>
                  <a:pt x="55804" y="0"/>
                </a:lnTo>
                <a:lnTo>
                  <a:pt x="42068" y="0"/>
                </a:lnTo>
                <a:lnTo>
                  <a:pt x="34216" y="2561"/>
                </a:lnTo>
                <a:lnTo>
                  <a:pt x="26212" y="7685"/>
                </a:lnTo>
                <a:lnTo>
                  <a:pt x="14663" y="17344"/>
                </a:lnTo>
                <a:lnTo>
                  <a:pt x="7103" y="27667"/>
                </a:lnTo>
                <a:lnTo>
                  <a:pt x="1695" y="40355"/>
                </a:lnTo>
                <a:lnTo>
                  <a:pt x="0" y="52676"/>
                </a:lnTo>
                <a:lnTo>
                  <a:pt x="0" y="60153"/>
                </a:lnTo>
                <a:lnTo>
                  <a:pt x="2201" y="66108"/>
                </a:lnTo>
                <a:lnTo>
                  <a:pt x="6604" y="70539"/>
                </a:lnTo>
                <a:lnTo>
                  <a:pt x="11008" y="74970"/>
                </a:lnTo>
                <a:lnTo>
                  <a:pt x="17142" y="77186"/>
                </a:lnTo>
                <a:lnTo>
                  <a:pt x="31544" y="77186"/>
                </a:lnTo>
                <a:lnTo>
                  <a:pt x="37747" y="75566"/>
                </a:lnTo>
                <a:lnTo>
                  <a:pt x="43619" y="72325"/>
                </a:lnTo>
                <a:lnTo>
                  <a:pt x="49490" y="69085"/>
                </a:lnTo>
                <a:lnTo>
                  <a:pt x="55306" y="64003"/>
                </a:lnTo>
                <a:lnTo>
                  <a:pt x="61066" y="57079"/>
                </a:lnTo>
                <a:lnTo>
                  <a:pt x="58657" y="54919"/>
                </a:lnTo>
                <a:lnTo>
                  <a:pt x="53450" y="60514"/>
                </a:lnTo>
                <a:lnTo>
                  <a:pt x="48756" y="64377"/>
                </a:lnTo>
                <a:lnTo>
                  <a:pt x="44574" y="66509"/>
                </a:lnTo>
                <a:lnTo>
                  <a:pt x="40392" y="68642"/>
                </a:lnTo>
                <a:lnTo>
                  <a:pt x="36169" y="69708"/>
                </a:lnTo>
                <a:lnTo>
                  <a:pt x="26364" y="69708"/>
                </a:lnTo>
                <a:lnTo>
                  <a:pt x="21989" y="68060"/>
                </a:lnTo>
                <a:lnTo>
                  <a:pt x="18777" y="64765"/>
                </a:lnTo>
                <a:lnTo>
                  <a:pt x="15564" y="61469"/>
                </a:lnTo>
                <a:lnTo>
                  <a:pt x="13958" y="56996"/>
                </a:lnTo>
                <a:lnTo>
                  <a:pt x="13969" y="50301"/>
                </a:lnTo>
                <a:lnTo>
                  <a:pt x="15803" y="38029"/>
                </a:lnTo>
                <a:lnTo>
                  <a:pt x="20770" y="25756"/>
                </a:lnTo>
                <a:lnTo>
                  <a:pt x="24537" y="18722"/>
                </a:lnTo>
                <a:lnTo>
                  <a:pt x="29079" y="13293"/>
                </a:lnTo>
                <a:lnTo>
                  <a:pt x="34396" y="9471"/>
                </a:lnTo>
                <a:lnTo>
                  <a:pt x="39714" y="5649"/>
                </a:lnTo>
                <a:lnTo>
                  <a:pt x="45086" y="3738"/>
                </a:lnTo>
                <a:lnTo>
                  <a:pt x="53450" y="3738"/>
                </a:lnTo>
                <a:lnTo>
                  <a:pt x="55721" y="4292"/>
                </a:lnTo>
                <a:lnTo>
                  <a:pt x="57327" y="5400"/>
                </a:lnTo>
                <a:lnTo>
                  <a:pt x="58906" y="7145"/>
                </a:lnTo>
                <a:lnTo>
                  <a:pt x="58906" y="8917"/>
                </a:lnTo>
                <a:lnTo>
                  <a:pt x="58213" y="10607"/>
                </a:lnTo>
                <a:lnTo>
                  <a:pt x="56122" y="12753"/>
                </a:lnTo>
                <a:lnTo>
                  <a:pt x="53962" y="15066"/>
                </a:lnTo>
                <a:lnTo>
                  <a:pt x="53131" y="16839"/>
                </a:lnTo>
                <a:lnTo>
                  <a:pt x="52924" y="18860"/>
                </a:lnTo>
                <a:lnTo>
                  <a:pt x="52924" y="20522"/>
                </a:lnTo>
                <a:lnTo>
                  <a:pt x="53492" y="21906"/>
                </a:lnTo>
                <a:lnTo>
                  <a:pt x="55763" y="24122"/>
                </a:lnTo>
                <a:lnTo>
                  <a:pt x="57189" y="24676"/>
                </a:lnTo>
                <a:lnTo>
                  <a:pt x="61177" y="24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495438" y="3543519"/>
            <a:ext cx="24685" cy="15352"/>
          </a:xfrm>
          <a:custGeom>
            <a:avLst/>
            <a:gdLst/>
            <a:ahLst/>
            <a:cxnLst/>
            <a:rect l="l" t="t" r="r" b="b"/>
            <a:pathLst>
              <a:path w="27154" h="17399">
                <a:moveTo>
                  <a:pt x="27154" y="0"/>
                </a:moveTo>
                <a:lnTo>
                  <a:pt x="23748" y="4237"/>
                </a:lnTo>
                <a:lnTo>
                  <a:pt x="18638" y="7879"/>
                </a:lnTo>
                <a:lnTo>
                  <a:pt x="11825" y="10925"/>
                </a:lnTo>
                <a:lnTo>
                  <a:pt x="6674" y="13196"/>
                </a:lnTo>
                <a:lnTo>
                  <a:pt x="0" y="14803"/>
                </a:lnTo>
                <a:lnTo>
                  <a:pt x="6832" y="17399"/>
                </a:lnTo>
                <a:lnTo>
                  <a:pt x="17392" y="14498"/>
                </a:lnTo>
                <a:lnTo>
                  <a:pt x="26753" y="11119"/>
                </a:lnTo>
                <a:lnTo>
                  <a:pt x="27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473861" y="3522296"/>
            <a:ext cx="61708" cy="68105"/>
          </a:xfrm>
          <a:custGeom>
            <a:avLst/>
            <a:gdLst/>
            <a:ahLst/>
            <a:cxnLst/>
            <a:rect l="l" t="t" r="r" b="b"/>
            <a:pathLst>
              <a:path w="67879" h="77186">
                <a:moveTo>
                  <a:pt x="7038" y="28381"/>
                </a:moveTo>
                <a:lnTo>
                  <a:pt x="1759" y="40662"/>
                </a:lnTo>
                <a:lnTo>
                  <a:pt x="0" y="52676"/>
                </a:lnTo>
                <a:lnTo>
                  <a:pt x="0" y="58824"/>
                </a:lnTo>
                <a:lnTo>
                  <a:pt x="2049" y="64446"/>
                </a:lnTo>
                <a:lnTo>
                  <a:pt x="6148" y="69542"/>
                </a:lnTo>
                <a:lnTo>
                  <a:pt x="10246" y="74638"/>
                </a:lnTo>
                <a:lnTo>
                  <a:pt x="16339" y="77186"/>
                </a:lnTo>
                <a:lnTo>
                  <a:pt x="24426" y="77186"/>
                </a:lnTo>
                <a:lnTo>
                  <a:pt x="28012" y="76991"/>
                </a:lnTo>
                <a:lnTo>
                  <a:pt x="39005" y="74064"/>
                </a:lnTo>
                <a:lnTo>
                  <a:pt x="50328" y="67620"/>
                </a:lnTo>
                <a:lnTo>
                  <a:pt x="61980" y="57661"/>
                </a:lnTo>
                <a:lnTo>
                  <a:pt x="60235" y="55251"/>
                </a:lnTo>
                <a:lnTo>
                  <a:pt x="52979" y="60846"/>
                </a:lnTo>
                <a:lnTo>
                  <a:pt x="47509" y="64460"/>
                </a:lnTo>
                <a:lnTo>
                  <a:pt x="43826" y="66094"/>
                </a:lnTo>
                <a:lnTo>
                  <a:pt x="40143" y="67728"/>
                </a:lnTo>
                <a:lnTo>
                  <a:pt x="36307" y="68545"/>
                </a:lnTo>
                <a:lnTo>
                  <a:pt x="27334" y="68545"/>
                </a:lnTo>
                <a:lnTo>
                  <a:pt x="23097" y="66814"/>
                </a:lnTo>
                <a:lnTo>
                  <a:pt x="19607" y="63352"/>
                </a:lnTo>
                <a:lnTo>
                  <a:pt x="16118" y="59890"/>
                </a:lnTo>
                <a:lnTo>
                  <a:pt x="14373" y="55694"/>
                </a:lnTo>
                <a:lnTo>
                  <a:pt x="14373" y="48937"/>
                </a:lnTo>
                <a:lnTo>
                  <a:pt x="14567" y="46638"/>
                </a:lnTo>
                <a:lnTo>
                  <a:pt x="14955" y="43869"/>
                </a:lnTo>
                <a:lnTo>
                  <a:pt x="16586" y="43678"/>
                </a:lnTo>
                <a:lnTo>
                  <a:pt x="30566" y="41453"/>
                </a:lnTo>
                <a:lnTo>
                  <a:pt x="23734" y="38856"/>
                </a:lnTo>
                <a:lnTo>
                  <a:pt x="15536" y="39797"/>
                </a:lnTo>
                <a:lnTo>
                  <a:pt x="17055" y="34520"/>
                </a:lnTo>
                <a:lnTo>
                  <a:pt x="22400" y="22312"/>
                </a:lnTo>
                <a:lnTo>
                  <a:pt x="29536" y="13169"/>
                </a:lnTo>
                <a:lnTo>
                  <a:pt x="35878" y="7159"/>
                </a:lnTo>
                <a:lnTo>
                  <a:pt x="41874" y="4154"/>
                </a:lnTo>
                <a:lnTo>
                  <a:pt x="50238" y="4154"/>
                </a:lnTo>
                <a:lnTo>
                  <a:pt x="52328" y="4874"/>
                </a:lnTo>
                <a:lnTo>
                  <a:pt x="53796" y="6314"/>
                </a:lnTo>
                <a:lnTo>
                  <a:pt x="55264" y="7755"/>
                </a:lnTo>
                <a:lnTo>
                  <a:pt x="55998" y="9638"/>
                </a:lnTo>
                <a:lnTo>
                  <a:pt x="55998" y="15786"/>
                </a:lnTo>
                <a:lnTo>
                  <a:pt x="54295" y="19815"/>
                </a:lnTo>
                <a:lnTo>
                  <a:pt x="50888" y="24053"/>
                </a:lnTo>
                <a:lnTo>
                  <a:pt x="50487" y="35173"/>
                </a:lnTo>
                <a:lnTo>
                  <a:pt x="57577" y="30741"/>
                </a:lnTo>
                <a:lnTo>
                  <a:pt x="62395" y="25258"/>
                </a:lnTo>
                <a:lnTo>
                  <a:pt x="66051" y="21048"/>
                </a:lnTo>
                <a:lnTo>
                  <a:pt x="67879" y="16645"/>
                </a:lnTo>
                <a:lnTo>
                  <a:pt x="67879" y="8779"/>
                </a:lnTo>
                <a:lnTo>
                  <a:pt x="66467" y="5954"/>
                </a:lnTo>
                <a:lnTo>
                  <a:pt x="63642" y="3572"/>
                </a:lnTo>
                <a:lnTo>
                  <a:pt x="60816" y="1191"/>
                </a:lnTo>
                <a:lnTo>
                  <a:pt x="56468" y="0"/>
                </a:lnTo>
                <a:lnTo>
                  <a:pt x="42455" y="0"/>
                </a:lnTo>
                <a:lnTo>
                  <a:pt x="34534" y="2395"/>
                </a:lnTo>
                <a:lnTo>
                  <a:pt x="26835" y="7186"/>
                </a:lnTo>
                <a:lnTo>
                  <a:pt x="24851" y="8484"/>
                </a:lnTo>
                <a:lnTo>
                  <a:pt x="15433" y="16706"/>
                </a:lnTo>
                <a:lnTo>
                  <a:pt x="7643" y="27335"/>
                </a:lnTo>
                <a:lnTo>
                  <a:pt x="7038" y="2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577897" y="3486961"/>
            <a:ext cx="82782" cy="103954"/>
          </a:xfrm>
          <a:custGeom>
            <a:avLst/>
            <a:gdLst/>
            <a:ahLst/>
            <a:cxnLst/>
            <a:rect l="l" t="t" r="r" b="b"/>
            <a:pathLst>
              <a:path w="91060" h="117815">
                <a:moveTo>
                  <a:pt x="13971" y="99840"/>
                </a:moveTo>
                <a:lnTo>
                  <a:pt x="11548" y="93664"/>
                </a:lnTo>
                <a:lnTo>
                  <a:pt x="11548" y="83417"/>
                </a:lnTo>
                <a:lnTo>
                  <a:pt x="11742" y="80066"/>
                </a:lnTo>
                <a:lnTo>
                  <a:pt x="12130" y="76023"/>
                </a:lnTo>
                <a:lnTo>
                  <a:pt x="9305" y="76023"/>
                </a:lnTo>
                <a:lnTo>
                  <a:pt x="0" y="117815"/>
                </a:lnTo>
                <a:lnTo>
                  <a:pt x="3157" y="117815"/>
                </a:lnTo>
                <a:lnTo>
                  <a:pt x="4984" y="113383"/>
                </a:lnTo>
                <a:lnTo>
                  <a:pt x="7532" y="111167"/>
                </a:lnTo>
                <a:lnTo>
                  <a:pt x="12241" y="111167"/>
                </a:lnTo>
                <a:lnTo>
                  <a:pt x="14041" y="111583"/>
                </a:lnTo>
                <a:lnTo>
                  <a:pt x="16201" y="112414"/>
                </a:lnTo>
                <a:lnTo>
                  <a:pt x="22515" y="114795"/>
                </a:lnTo>
                <a:lnTo>
                  <a:pt x="27113" y="116291"/>
                </a:lnTo>
                <a:lnTo>
                  <a:pt x="29993" y="116900"/>
                </a:lnTo>
                <a:lnTo>
                  <a:pt x="32873" y="117510"/>
                </a:lnTo>
                <a:lnTo>
                  <a:pt x="35975" y="117815"/>
                </a:lnTo>
                <a:lnTo>
                  <a:pt x="46000" y="117815"/>
                </a:lnTo>
                <a:lnTo>
                  <a:pt x="52176" y="116346"/>
                </a:lnTo>
                <a:lnTo>
                  <a:pt x="57826" y="113411"/>
                </a:lnTo>
                <a:lnTo>
                  <a:pt x="63476" y="110475"/>
                </a:lnTo>
                <a:lnTo>
                  <a:pt x="67810" y="106335"/>
                </a:lnTo>
                <a:lnTo>
                  <a:pt x="70828" y="100989"/>
                </a:lnTo>
                <a:lnTo>
                  <a:pt x="73847" y="95644"/>
                </a:lnTo>
                <a:lnTo>
                  <a:pt x="75357" y="90119"/>
                </a:lnTo>
                <a:lnTo>
                  <a:pt x="75357" y="79373"/>
                </a:lnTo>
                <a:lnTo>
                  <a:pt x="74138" y="74624"/>
                </a:lnTo>
                <a:lnTo>
                  <a:pt x="71701" y="70165"/>
                </a:lnTo>
                <a:lnTo>
                  <a:pt x="69264" y="65706"/>
                </a:lnTo>
                <a:lnTo>
                  <a:pt x="63905" y="59502"/>
                </a:lnTo>
                <a:lnTo>
                  <a:pt x="55624" y="51554"/>
                </a:lnTo>
                <a:lnTo>
                  <a:pt x="47343" y="43605"/>
                </a:lnTo>
                <a:lnTo>
                  <a:pt x="42054" y="37872"/>
                </a:lnTo>
                <a:lnTo>
                  <a:pt x="39755" y="34355"/>
                </a:lnTo>
                <a:lnTo>
                  <a:pt x="37456" y="30838"/>
                </a:lnTo>
                <a:lnTo>
                  <a:pt x="36307" y="27141"/>
                </a:lnTo>
                <a:lnTo>
                  <a:pt x="36307" y="18832"/>
                </a:lnTo>
                <a:lnTo>
                  <a:pt x="38107" y="14927"/>
                </a:lnTo>
                <a:lnTo>
                  <a:pt x="41708" y="11548"/>
                </a:lnTo>
                <a:lnTo>
                  <a:pt x="45308" y="8169"/>
                </a:lnTo>
                <a:lnTo>
                  <a:pt x="49988" y="6480"/>
                </a:lnTo>
                <a:lnTo>
                  <a:pt x="63005" y="6480"/>
                </a:lnTo>
                <a:lnTo>
                  <a:pt x="68848" y="8613"/>
                </a:lnTo>
                <a:lnTo>
                  <a:pt x="73280" y="12877"/>
                </a:lnTo>
                <a:lnTo>
                  <a:pt x="77710" y="17143"/>
                </a:lnTo>
                <a:lnTo>
                  <a:pt x="79927" y="22626"/>
                </a:lnTo>
                <a:lnTo>
                  <a:pt x="79927" y="31378"/>
                </a:lnTo>
                <a:lnTo>
                  <a:pt x="79815" y="34064"/>
                </a:lnTo>
                <a:lnTo>
                  <a:pt x="79594" y="37388"/>
                </a:lnTo>
                <a:lnTo>
                  <a:pt x="82419" y="37388"/>
                </a:lnTo>
                <a:lnTo>
                  <a:pt x="91060" y="0"/>
                </a:lnTo>
                <a:lnTo>
                  <a:pt x="87902" y="0"/>
                </a:lnTo>
                <a:lnTo>
                  <a:pt x="86351" y="2713"/>
                </a:lnTo>
                <a:lnTo>
                  <a:pt x="84995" y="4486"/>
                </a:lnTo>
                <a:lnTo>
                  <a:pt x="82668" y="6148"/>
                </a:lnTo>
                <a:lnTo>
                  <a:pt x="81283" y="6563"/>
                </a:lnTo>
                <a:lnTo>
                  <a:pt x="78735" y="6563"/>
                </a:lnTo>
                <a:lnTo>
                  <a:pt x="76769" y="6203"/>
                </a:lnTo>
                <a:lnTo>
                  <a:pt x="74997" y="5511"/>
                </a:lnTo>
                <a:lnTo>
                  <a:pt x="71784" y="4237"/>
                </a:lnTo>
                <a:lnTo>
                  <a:pt x="67242" y="2354"/>
                </a:lnTo>
                <a:lnTo>
                  <a:pt x="64113" y="1246"/>
                </a:lnTo>
                <a:lnTo>
                  <a:pt x="62396" y="913"/>
                </a:lnTo>
                <a:lnTo>
                  <a:pt x="59626" y="304"/>
                </a:lnTo>
                <a:lnTo>
                  <a:pt x="56691" y="0"/>
                </a:lnTo>
                <a:lnTo>
                  <a:pt x="44394" y="0"/>
                </a:lnTo>
                <a:lnTo>
                  <a:pt x="36861" y="2796"/>
                </a:lnTo>
                <a:lnTo>
                  <a:pt x="30990" y="8391"/>
                </a:lnTo>
                <a:lnTo>
                  <a:pt x="25118" y="13985"/>
                </a:lnTo>
                <a:lnTo>
                  <a:pt x="22183" y="20715"/>
                </a:lnTo>
                <a:lnTo>
                  <a:pt x="22183" y="33510"/>
                </a:lnTo>
                <a:lnTo>
                  <a:pt x="23457" y="38219"/>
                </a:lnTo>
                <a:lnTo>
                  <a:pt x="26005" y="42705"/>
                </a:lnTo>
                <a:lnTo>
                  <a:pt x="27556" y="45419"/>
                </a:lnTo>
                <a:lnTo>
                  <a:pt x="31073" y="49546"/>
                </a:lnTo>
                <a:lnTo>
                  <a:pt x="36556" y="55085"/>
                </a:lnTo>
                <a:lnTo>
                  <a:pt x="42988" y="61797"/>
                </a:lnTo>
                <a:lnTo>
                  <a:pt x="52255" y="72221"/>
                </a:lnTo>
                <a:lnTo>
                  <a:pt x="57411" y="79346"/>
                </a:lnTo>
                <a:lnTo>
                  <a:pt x="59128" y="82448"/>
                </a:lnTo>
                <a:lnTo>
                  <a:pt x="59986" y="85882"/>
                </a:lnTo>
                <a:lnTo>
                  <a:pt x="59986" y="95464"/>
                </a:lnTo>
                <a:lnTo>
                  <a:pt x="58103" y="100602"/>
                </a:lnTo>
                <a:lnTo>
                  <a:pt x="54336" y="105061"/>
                </a:lnTo>
                <a:lnTo>
                  <a:pt x="50570" y="109520"/>
                </a:lnTo>
                <a:lnTo>
                  <a:pt x="45059" y="111749"/>
                </a:lnTo>
                <a:lnTo>
                  <a:pt x="29993" y="111749"/>
                </a:lnTo>
                <a:lnTo>
                  <a:pt x="23665" y="109367"/>
                </a:lnTo>
                <a:lnTo>
                  <a:pt x="18818" y="104604"/>
                </a:lnTo>
                <a:lnTo>
                  <a:pt x="13971" y="99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659624" y="3484394"/>
            <a:ext cx="67902" cy="106007"/>
          </a:xfrm>
          <a:custGeom>
            <a:avLst/>
            <a:gdLst/>
            <a:ahLst/>
            <a:cxnLst/>
            <a:rect l="l" t="t" r="r" b="b"/>
            <a:pathLst>
              <a:path w="74692" h="120141">
                <a:moveTo>
                  <a:pt x="69624" y="45697"/>
                </a:moveTo>
                <a:lnTo>
                  <a:pt x="67852" y="43869"/>
                </a:lnTo>
                <a:lnTo>
                  <a:pt x="65636" y="42955"/>
                </a:lnTo>
                <a:lnTo>
                  <a:pt x="57826" y="42955"/>
                </a:lnTo>
                <a:lnTo>
                  <a:pt x="52425" y="45448"/>
                </a:lnTo>
                <a:lnTo>
                  <a:pt x="46776" y="50433"/>
                </a:lnTo>
                <a:lnTo>
                  <a:pt x="40291" y="57230"/>
                </a:lnTo>
                <a:lnTo>
                  <a:pt x="32464" y="67277"/>
                </a:lnTo>
                <a:lnTo>
                  <a:pt x="23180" y="80676"/>
                </a:lnTo>
                <a:lnTo>
                  <a:pt x="46527" y="0"/>
                </a:lnTo>
                <a:lnTo>
                  <a:pt x="17779" y="4819"/>
                </a:lnTo>
                <a:lnTo>
                  <a:pt x="17779" y="8059"/>
                </a:lnTo>
                <a:lnTo>
                  <a:pt x="19525" y="7810"/>
                </a:lnTo>
                <a:lnTo>
                  <a:pt x="21574" y="7477"/>
                </a:lnTo>
                <a:lnTo>
                  <a:pt x="23097" y="7311"/>
                </a:lnTo>
                <a:lnTo>
                  <a:pt x="25811" y="7311"/>
                </a:lnTo>
                <a:lnTo>
                  <a:pt x="27265" y="7865"/>
                </a:lnTo>
                <a:lnTo>
                  <a:pt x="28456" y="8973"/>
                </a:lnTo>
                <a:lnTo>
                  <a:pt x="30242" y="11355"/>
                </a:lnTo>
                <a:lnTo>
                  <a:pt x="30242" y="12795"/>
                </a:lnTo>
                <a:lnTo>
                  <a:pt x="27334" y="23098"/>
                </a:lnTo>
                <a:lnTo>
                  <a:pt x="0" y="118147"/>
                </a:lnTo>
                <a:lnTo>
                  <a:pt x="12462" y="118147"/>
                </a:lnTo>
                <a:lnTo>
                  <a:pt x="17779" y="101114"/>
                </a:lnTo>
                <a:lnTo>
                  <a:pt x="19275" y="96517"/>
                </a:lnTo>
                <a:lnTo>
                  <a:pt x="21186" y="92280"/>
                </a:lnTo>
                <a:lnTo>
                  <a:pt x="23512" y="88403"/>
                </a:lnTo>
                <a:lnTo>
                  <a:pt x="31045" y="76272"/>
                </a:lnTo>
                <a:lnTo>
                  <a:pt x="35477" y="69348"/>
                </a:lnTo>
                <a:lnTo>
                  <a:pt x="41736" y="61317"/>
                </a:lnTo>
                <a:lnTo>
                  <a:pt x="46083" y="56996"/>
                </a:lnTo>
                <a:lnTo>
                  <a:pt x="49850" y="54670"/>
                </a:lnTo>
                <a:lnTo>
                  <a:pt x="51899" y="53451"/>
                </a:lnTo>
                <a:lnTo>
                  <a:pt x="53727" y="52842"/>
                </a:lnTo>
                <a:lnTo>
                  <a:pt x="55333" y="52842"/>
                </a:lnTo>
                <a:lnTo>
                  <a:pt x="57342" y="53174"/>
                </a:lnTo>
                <a:lnTo>
                  <a:pt x="58726" y="54504"/>
                </a:lnTo>
                <a:lnTo>
                  <a:pt x="59072" y="56498"/>
                </a:lnTo>
                <a:lnTo>
                  <a:pt x="59072" y="58880"/>
                </a:lnTo>
                <a:lnTo>
                  <a:pt x="58463" y="62148"/>
                </a:lnTo>
                <a:lnTo>
                  <a:pt x="57244" y="66302"/>
                </a:lnTo>
                <a:lnTo>
                  <a:pt x="47690" y="99536"/>
                </a:lnTo>
                <a:lnTo>
                  <a:pt x="45751" y="106183"/>
                </a:lnTo>
                <a:lnTo>
                  <a:pt x="44782" y="110725"/>
                </a:lnTo>
                <a:lnTo>
                  <a:pt x="44782" y="115211"/>
                </a:lnTo>
                <a:lnTo>
                  <a:pt x="45432" y="116887"/>
                </a:lnTo>
                <a:lnTo>
                  <a:pt x="48036" y="119490"/>
                </a:lnTo>
                <a:lnTo>
                  <a:pt x="49712" y="120141"/>
                </a:lnTo>
                <a:lnTo>
                  <a:pt x="53644" y="120141"/>
                </a:lnTo>
                <a:lnTo>
                  <a:pt x="55791" y="119462"/>
                </a:lnTo>
                <a:lnTo>
                  <a:pt x="58200" y="118105"/>
                </a:lnTo>
                <a:lnTo>
                  <a:pt x="60609" y="116749"/>
                </a:lnTo>
                <a:lnTo>
                  <a:pt x="63489" y="114311"/>
                </a:lnTo>
                <a:lnTo>
                  <a:pt x="66841" y="110794"/>
                </a:lnTo>
                <a:lnTo>
                  <a:pt x="70192" y="107277"/>
                </a:lnTo>
                <a:lnTo>
                  <a:pt x="72809" y="104051"/>
                </a:lnTo>
                <a:lnTo>
                  <a:pt x="74692" y="101114"/>
                </a:lnTo>
                <a:lnTo>
                  <a:pt x="72116" y="99536"/>
                </a:lnTo>
                <a:lnTo>
                  <a:pt x="69015" y="103856"/>
                </a:lnTo>
                <a:lnTo>
                  <a:pt x="65885" y="107235"/>
                </a:lnTo>
                <a:lnTo>
                  <a:pt x="62727" y="109672"/>
                </a:lnTo>
                <a:lnTo>
                  <a:pt x="61787" y="110392"/>
                </a:lnTo>
                <a:lnTo>
                  <a:pt x="59626" y="110753"/>
                </a:lnTo>
                <a:lnTo>
                  <a:pt x="58144" y="109506"/>
                </a:lnTo>
                <a:lnTo>
                  <a:pt x="57909" y="107651"/>
                </a:lnTo>
                <a:lnTo>
                  <a:pt x="58546" y="105324"/>
                </a:lnTo>
                <a:lnTo>
                  <a:pt x="59820" y="101114"/>
                </a:lnTo>
                <a:lnTo>
                  <a:pt x="69956" y="66302"/>
                </a:lnTo>
                <a:lnTo>
                  <a:pt x="71507" y="61095"/>
                </a:lnTo>
                <a:lnTo>
                  <a:pt x="72283" y="56664"/>
                </a:lnTo>
                <a:lnTo>
                  <a:pt x="72283" y="49962"/>
                </a:lnTo>
                <a:lnTo>
                  <a:pt x="71397" y="47524"/>
                </a:lnTo>
                <a:lnTo>
                  <a:pt x="69624" y="45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738704" y="3543519"/>
            <a:ext cx="46262" cy="36576"/>
          </a:xfrm>
          <a:custGeom>
            <a:avLst/>
            <a:gdLst/>
            <a:ahLst/>
            <a:cxnLst/>
            <a:rect l="l" t="t" r="r" b="b"/>
            <a:pathLst>
              <a:path w="50888" h="41453">
                <a:moveTo>
                  <a:pt x="50888" y="0"/>
                </a:moveTo>
                <a:lnTo>
                  <a:pt x="47482" y="4237"/>
                </a:lnTo>
                <a:lnTo>
                  <a:pt x="42372" y="7879"/>
                </a:lnTo>
                <a:lnTo>
                  <a:pt x="35559" y="10925"/>
                </a:lnTo>
                <a:lnTo>
                  <a:pt x="30408" y="13196"/>
                </a:lnTo>
                <a:lnTo>
                  <a:pt x="23734" y="14803"/>
                </a:lnTo>
                <a:lnTo>
                  <a:pt x="30566" y="17399"/>
                </a:lnTo>
                <a:lnTo>
                  <a:pt x="41126" y="14498"/>
                </a:lnTo>
                <a:lnTo>
                  <a:pt x="50487" y="11119"/>
                </a:lnTo>
                <a:lnTo>
                  <a:pt x="50888" y="0"/>
                </a:lnTo>
                <a:close/>
              </a:path>
              <a:path w="50888" h="41453">
                <a:moveTo>
                  <a:pt x="7038" y="4327"/>
                </a:moveTo>
                <a:lnTo>
                  <a:pt x="1759" y="16609"/>
                </a:lnTo>
                <a:lnTo>
                  <a:pt x="0" y="28622"/>
                </a:lnTo>
                <a:lnTo>
                  <a:pt x="0" y="34771"/>
                </a:lnTo>
                <a:lnTo>
                  <a:pt x="2048" y="40393"/>
                </a:lnTo>
                <a:lnTo>
                  <a:pt x="6147" y="45489"/>
                </a:lnTo>
                <a:lnTo>
                  <a:pt x="10246" y="50585"/>
                </a:lnTo>
                <a:lnTo>
                  <a:pt x="16339" y="53133"/>
                </a:lnTo>
                <a:lnTo>
                  <a:pt x="24426" y="53133"/>
                </a:lnTo>
                <a:lnTo>
                  <a:pt x="28011" y="52938"/>
                </a:lnTo>
                <a:lnTo>
                  <a:pt x="39005" y="50010"/>
                </a:lnTo>
                <a:lnTo>
                  <a:pt x="50328" y="43566"/>
                </a:lnTo>
                <a:lnTo>
                  <a:pt x="61979" y="33607"/>
                </a:lnTo>
                <a:lnTo>
                  <a:pt x="60235" y="31198"/>
                </a:lnTo>
                <a:lnTo>
                  <a:pt x="52979" y="36792"/>
                </a:lnTo>
                <a:lnTo>
                  <a:pt x="47509" y="40406"/>
                </a:lnTo>
                <a:lnTo>
                  <a:pt x="43826" y="42041"/>
                </a:lnTo>
                <a:lnTo>
                  <a:pt x="40143" y="43675"/>
                </a:lnTo>
                <a:lnTo>
                  <a:pt x="36307" y="44491"/>
                </a:lnTo>
                <a:lnTo>
                  <a:pt x="27334" y="44491"/>
                </a:lnTo>
                <a:lnTo>
                  <a:pt x="23097" y="42760"/>
                </a:lnTo>
                <a:lnTo>
                  <a:pt x="19607" y="39299"/>
                </a:lnTo>
                <a:lnTo>
                  <a:pt x="16118" y="35837"/>
                </a:lnTo>
                <a:lnTo>
                  <a:pt x="14373" y="31641"/>
                </a:lnTo>
                <a:lnTo>
                  <a:pt x="14373" y="24883"/>
                </a:lnTo>
                <a:lnTo>
                  <a:pt x="14567" y="22585"/>
                </a:lnTo>
                <a:lnTo>
                  <a:pt x="14955" y="19816"/>
                </a:lnTo>
                <a:lnTo>
                  <a:pt x="16586" y="19625"/>
                </a:lnTo>
                <a:lnTo>
                  <a:pt x="30566" y="17399"/>
                </a:lnTo>
                <a:lnTo>
                  <a:pt x="23734" y="14803"/>
                </a:lnTo>
                <a:lnTo>
                  <a:pt x="15536" y="15744"/>
                </a:lnTo>
                <a:lnTo>
                  <a:pt x="17055" y="10467"/>
                </a:lnTo>
                <a:lnTo>
                  <a:pt x="22400" y="-1740"/>
                </a:lnTo>
                <a:lnTo>
                  <a:pt x="29536" y="-10884"/>
                </a:lnTo>
                <a:lnTo>
                  <a:pt x="35878" y="-16894"/>
                </a:lnTo>
                <a:lnTo>
                  <a:pt x="41873" y="-19899"/>
                </a:lnTo>
                <a:lnTo>
                  <a:pt x="50238" y="-19899"/>
                </a:lnTo>
                <a:lnTo>
                  <a:pt x="52328" y="-19178"/>
                </a:lnTo>
                <a:lnTo>
                  <a:pt x="53796" y="-17738"/>
                </a:lnTo>
                <a:lnTo>
                  <a:pt x="55264" y="-16298"/>
                </a:lnTo>
                <a:lnTo>
                  <a:pt x="55998" y="-14415"/>
                </a:lnTo>
                <a:lnTo>
                  <a:pt x="55998" y="-8266"/>
                </a:lnTo>
                <a:lnTo>
                  <a:pt x="54295" y="-4237"/>
                </a:lnTo>
                <a:lnTo>
                  <a:pt x="50888" y="0"/>
                </a:lnTo>
                <a:lnTo>
                  <a:pt x="50487" y="11119"/>
                </a:lnTo>
                <a:lnTo>
                  <a:pt x="57577" y="6688"/>
                </a:lnTo>
                <a:lnTo>
                  <a:pt x="62395" y="1204"/>
                </a:lnTo>
                <a:lnTo>
                  <a:pt x="66051" y="-3005"/>
                </a:lnTo>
                <a:lnTo>
                  <a:pt x="67879" y="-7408"/>
                </a:lnTo>
                <a:lnTo>
                  <a:pt x="67879" y="-15273"/>
                </a:lnTo>
                <a:lnTo>
                  <a:pt x="66467" y="-18098"/>
                </a:lnTo>
                <a:lnTo>
                  <a:pt x="63642" y="-20480"/>
                </a:lnTo>
                <a:lnTo>
                  <a:pt x="60817" y="-22862"/>
                </a:lnTo>
                <a:lnTo>
                  <a:pt x="56469" y="-24053"/>
                </a:lnTo>
                <a:lnTo>
                  <a:pt x="42455" y="-24053"/>
                </a:lnTo>
                <a:lnTo>
                  <a:pt x="34534" y="-21657"/>
                </a:lnTo>
                <a:lnTo>
                  <a:pt x="26835" y="-16866"/>
                </a:lnTo>
                <a:lnTo>
                  <a:pt x="24851" y="-15569"/>
                </a:lnTo>
                <a:lnTo>
                  <a:pt x="15434" y="-7346"/>
                </a:lnTo>
                <a:lnTo>
                  <a:pt x="7643" y="3281"/>
                </a:lnTo>
                <a:lnTo>
                  <a:pt x="7038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809018" y="3504114"/>
            <a:ext cx="109510" cy="54757"/>
          </a:xfrm>
          <a:custGeom>
            <a:avLst/>
            <a:gdLst/>
            <a:ahLst/>
            <a:cxnLst/>
            <a:rect l="l" t="t" r="r" b="b"/>
            <a:pathLst>
              <a:path w="120461" h="62058">
                <a:moveTo>
                  <a:pt x="50889" y="44658"/>
                </a:moveTo>
                <a:lnTo>
                  <a:pt x="47482" y="48896"/>
                </a:lnTo>
                <a:lnTo>
                  <a:pt x="42372" y="52537"/>
                </a:lnTo>
                <a:lnTo>
                  <a:pt x="35559" y="55584"/>
                </a:lnTo>
                <a:lnTo>
                  <a:pt x="30408" y="57855"/>
                </a:lnTo>
                <a:lnTo>
                  <a:pt x="23734" y="59461"/>
                </a:lnTo>
                <a:lnTo>
                  <a:pt x="30566" y="62058"/>
                </a:lnTo>
                <a:lnTo>
                  <a:pt x="41126" y="59156"/>
                </a:lnTo>
                <a:lnTo>
                  <a:pt x="50487" y="55778"/>
                </a:lnTo>
                <a:lnTo>
                  <a:pt x="50889" y="44658"/>
                </a:lnTo>
                <a:close/>
              </a:path>
              <a:path w="120461" h="62058">
                <a:moveTo>
                  <a:pt x="7038" y="48986"/>
                </a:moveTo>
                <a:lnTo>
                  <a:pt x="1759" y="61267"/>
                </a:lnTo>
                <a:lnTo>
                  <a:pt x="0" y="73281"/>
                </a:lnTo>
                <a:lnTo>
                  <a:pt x="0" y="79429"/>
                </a:lnTo>
                <a:lnTo>
                  <a:pt x="2049" y="85051"/>
                </a:lnTo>
                <a:lnTo>
                  <a:pt x="6148" y="90147"/>
                </a:lnTo>
                <a:lnTo>
                  <a:pt x="10246" y="95243"/>
                </a:lnTo>
                <a:lnTo>
                  <a:pt x="16339" y="97791"/>
                </a:lnTo>
                <a:lnTo>
                  <a:pt x="24426" y="97791"/>
                </a:lnTo>
                <a:lnTo>
                  <a:pt x="28012" y="97596"/>
                </a:lnTo>
                <a:lnTo>
                  <a:pt x="39005" y="94669"/>
                </a:lnTo>
                <a:lnTo>
                  <a:pt x="50328" y="88225"/>
                </a:lnTo>
                <a:lnTo>
                  <a:pt x="61980" y="78266"/>
                </a:lnTo>
                <a:lnTo>
                  <a:pt x="60235" y="75857"/>
                </a:lnTo>
                <a:lnTo>
                  <a:pt x="52979" y="81451"/>
                </a:lnTo>
                <a:lnTo>
                  <a:pt x="47509" y="85065"/>
                </a:lnTo>
                <a:lnTo>
                  <a:pt x="43826" y="86699"/>
                </a:lnTo>
                <a:lnTo>
                  <a:pt x="40143" y="88333"/>
                </a:lnTo>
                <a:lnTo>
                  <a:pt x="36307" y="89150"/>
                </a:lnTo>
                <a:lnTo>
                  <a:pt x="27334" y="89150"/>
                </a:lnTo>
                <a:lnTo>
                  <a:pt x="23097" y="87419"/>
                </a:lnTo>
                <a:lnTo>
                  <a:pt x="19607" y="83957"/>
                </a:lnTo>
                <a:lnTo>
                  <a:pt x="16118" y="80495"/>
                </a:lnTo>
                <a:lnTo>
                  <a:pt x="14373" y="76299"/>
                </a:lnTo>
                <a:lnTo>
                  <a:pt x="14373" y="69542"/>
                </a:lnTo>
                <a:lnTo>
                  <a:pt x="14567" y="67243"/>
                </a:lnTo>
                <a:lnTo>
                  <a:pt x="14955" y="64474"/>
                </a:lnTo>
                <a:lnTo>
                  <a:pt x="16586" y="64284"/>
                </a:lnTo>
                <a:lnTo>
                  <a:pt x="30566" y="62058"/>
                </a:lnTo>
                <a:lnTo>
                  <a:pt x="23734" y="59461"/>
                </a:lnTo>
                <a:lnTo>
                  <a:pt x="15536" y="60403"/>
                </a:lnTo>
                <a:lnTo>
                  <a:pt x="17055" y="55126"/>
                </a:lnTo>
                <a:lnTo>
                  <a:pt x="22400" y="42917"/>
                </a:lnTo>
                <a:lnTo>
                  <a:pt x="29535" y="33774"/>
                </a:lnTo>
                <a:lnTo>
                  <a:pt x="35878" y="27764"/>
                </a:lnTo>
                <a:lnTo>
                  <a:pt x="41874" y="24759"/>
                </a:lnTo>
                <a:lnTo>
                  <a:pt x="50238" y="24759"/>
                </a:lnTo>
                <a:lnTo>
                  <a:pt x="52328" y="25479"/>
                </a:lnTo>
                <a:lnTo>
                  <a:pt x="53796" y="26919"/>
                </a:lnTo>
                <a:lnTo>
                  <a:pt x="55264" y="28360"/>
                </a:lnTo>
                <a:lnTo>
                  <a:pt x="55998" y="30243"/>
                </a:lnTo>
                <a:lnTo>
                  <a:pt x="55998" y="36391"/>
                </a:lnTo>
                <a:lnTo>
                  <a:pt x="54295" y="40421"/>
                </a:lnTo>
                <a:lnTo>
                  <a:pt x="50889" y="44658"/>
                </a:lnTo>
                <a:lnTo>
                  <a:pt x="50487" y="55778"/>
                </a:lnTo>
                <a:lnTo>
                  <a:pt x="57577" y="51347"/>
                </a:lnTo>
                <a:lnTo>
                  <a:pt x="62396" y="45863"/>
                </a:lnTo>
                <a:lnTo>
                  <a:pt x="66051" y="41653"/>
                </a:lnTo>
                <a:lnTo>
                  <a:pt x="67879" y="37250"/>
                </a:lnTo>
                <a:lnTo>
                  <a:pt x="67879" y="29384"/>
                </a:lnTo>
                <a:lnTo>
                  <a:pt x="66467" y="26559"/>
                </a:lnTo>
                <a:lnTo>
                  <a:pt x="63642" y="24178"/>
                </a:lnTo>
                <a:lnTo>
                  <a:pt x="60817" y="21796"/>
                </a:lnTo>
                <a:lnTo>
                  <a:pt x="56469" y="20605"/>
                </a:lnTo>
                <a:lnTo>
                  <a:pt x="42455" y="20605"/>
                </a:lnTo>
                <a:lnTo>
                  <a:pt x="34534" y="23000"/>
                </a:lnTo>
                <a:lnTo>
                  <a:pt x="26835" y="27792"/>
                </a:lnTo>
                <a:lnTo>
                  <a:pt x="24851" y="29089"/>
                </a:lnTo>
                <a:lnTo>
                  <a:pt x="15433" y="37312"/>
                </a:lnTo>
                <a:lnTo>
                  <a:pt x="7643" y="47940"/>
                </a:lnTo>
                <a:lnTo>
                  <a:pt x="7038" y="48986"/>
                </a:lnTo>
                <a:close/>
              </a:path>
              <a:path w="120461" h="62058">
                <a:moveTo>
                  <a:pt x="77451" y="93983"/>
                </a:moveTo>
                <a:lnTo>
                  <a:pt x="79002" y="95506"/>
                </a:lnTo>
                <a:lnTo>
                  <a:pt x="80553" y="97030"/>
                </a:lnTo>
                <a:lnTo>
                  <a:pt x="82547" y="97791"/>
                </a:lnTo>
                <a:lnTo>
                  <a:pt x="88142" y="97791"/>
                </a:lnTo>
                <a:lnTo>
                  <a:pt x="91270" y="96739"/>
                </a:lnTo>
                <a:lnTo>
                  <a:pt x="94373" y="94634"/>
                </a:lnTo>
                <a:lnTo>
                  <a:pt x="98915" y="91587"/>
                </a:lnTo>
                <a:lnTo>
                  <a:pt x="103734" y="86353"/>
                </a:lnTo>
                <a:lnTo>
                  <a:pt x="108830" y="78931"/>
                </a:lnTo>
                <a:lnTo>
                  <a:pt x="106087" y="76853"/>
                </a:lnTo>
                <a:lnTo>
                  <a:pt x="101491" y="82559"/>
                </a:lnTo>
                <a:lnTo>
                  <a:pt x="98527" y="85965"/>
                </a:lnTo>
                <a:lnTo>
                  <a:pt x="97197" y="87073"/>
                </a:lnTo>
                <a:lnTo>
                  <a:pt x="94927" y="89012"/>
                </a:lnTo>
                <a:lnTo>
                  <a:pt x="93098" y="89981"/>
                </a:lnTo>
                <a:lnTo>
                  <a:pt x="91105" y="89981"/>
                </a:lnTo>
                <a:lnTo>
                  <a:pt x="89692" y="88735"/>
                </a:lnTo>
                <a:lnTo>
                  <a:pt x="89471" y="87073"/>
                </a:lnTo>
                <a:lnTo>
                  <a:pt x="89471" y="85522"/>
                </a:lnTo>
                <a:lnTo>
                  <a:pt x="90246" y="82116"/>
                </a:lnTo>
                <a:lnTo>
                  <a:pt x="91797" y="76853"/>
                </a:lnTo>
                <a:lnTo>
                  <a:pt x="106087" y="27833"/>
                </a:lnTo>
                <a:lnTo>
                  <a:pt x="119049" y="27833"/>
                </a:lnTo>
                <a:lnTo>
                  <a:pt x="120461" y="22599"/>
                </a:lnTo>
                <a:lnTo>
                  <a:pt x="107417" y="22599"/>
                </a:lnTo>
                <a:lnTo>
                  <a:pt x="113898" y="0"/>
                </a:lnTo>
                <a:lnTo>
                  <a:pt x="110242" y="0"/>
                </a:lnTo>
                <a:lnTo>
                  <a:pt x="105257" y="8142"/>
                </a:lnTo>
                <a:lnTo>
                  <a:pt x="100742" y="13861"/>
                </a:lnTo>
                <a:lnTo>
                  <a:pt x="96699" y="17157"/>
                </a:lnTo>
                <a:lnTo>
                  <a:pt x="92656" y="20452"/>
                </a:lnTo>
                <a:lnTo>
                  <a:pt x="87588" y="22931"/>
                </a:lnTo>
                <a:lnTo>
                  <a:pt x="81495" y="24593"/>
                </a:lnTo>
                <a:lnTo>
                  <a:pt x="80664" y="27833"/>
                </a:lnTo>
                <a:lnTo>
                  <a:pt x="93210" y="27833"/>
                </a:lnTo>
                <a:lnTo>
                  <a:pt x="79334" y="75940"/>
                </a:lnTo>
                <a:lnTo>
                  <a:pt x="77562" y="82088"/>
                </a:lnTo>
                <a:lnTo>
                  <a:pt x="76676" y="86657"/>
                </a:lnTo>
                <a:lnTo>
                  <a:pt x="76676" y="92030"/>
                </a:lnTo>
                <a:lnTo>
                  <a:pt x="77451" y="93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81173" y="3662124"/>
            <a:ext cx="108765" cy="101681"/>
          </a:xfrm>
          <a:custGeom>
            <a:avLst/>
            <a:gdLst/>
            <a:ahLst/>
            <a:cxnLst/>
            <a:rect l="l" t="t" r="r" b="b"/>
            <a:pathLst>
              <a:path w="119641" h="115239">
                <a:moveTo>
                  <a:pt x="86656" y="102832"/>
                </a:moveTo>
                <a:lnTo>
                  <a:pt x="86656" y="107096"/>
                </a:lnTo>
                <a:lnTo>
                  <a:pt x="85868" y="108647"/>
                </a:lnTo>
                <a:lnTo>
                  <a:pt x="84289" y="109921"/>
                </a:lnTo>
                <a:lnTo>
                  <a:pt x="82710" y="111195"/>
                </a:lnTo>
                <a:lnTo>
                  <a:pt x="79678" y="111943"/>
                </a:lnTo>
                <a:lnTo>
                  <a:pt x="75191" y="112165"/>
                </a:lnTo>
                <a:lnTo>
                  <a:pt x="75191" y="115239"/>
                </a:lnTo>
                <a:lnTo>
                  <a:pt x="119641" y="115239"/>
                </a:lnTo>
                <a:lnTo>
                  <a:pt x="119641" y="112165"/>
                </a:lnTo>
                <a:lnTo>
                  <a:pt x="115044" y="111888"/>
                </a:lnTo>
                <a:lnTo>
                  <a:pt x="111457" y="110628"/>
                </a:lnTo>
                <a:lnTo>
                  <a:pt x="108881" y="108384"/>
                </a:lnTo>
                <a:lnTo>
                  <a:pt x="106306" y="106141"/>
                </a:lnTo>
                <a:lnTo>
                  <a:pt x="103440" y="101253"/>
                </a:lnTo>
                <a:lnTo>
                  <a:pt x="100282" y="93720"/>
                </a:lnTo>
                <a:lnTo>
                  <a:pt x="61067" y="0"/>
                </a:lnTo>
                <a:lnTo>
                  <a:pt x="74194" y="71370"/>
                </a:lnTo>
                <a:lnTo>
                  <a:pt x="35477" y="71370"/>
                </a:lnTo>
                <a:lnTo>
                  <a:pt x="58159" y="0"/>
                </a:lnTo>
                <a:lnTo>
                  <a:pt x="18528" y="92723"/>
                </a:lnTo>
                <a:lnTo>
                  <a:pt x="15093" y="100865"/>
                </a:lnTo>
                <a:lnTo>
                  <a:pt x="11964" y="106266"/>
                </a:lnTo>
                <a:lnTo>
                  <a:pt x="9139" y="108924"/>
                </a:lnTo>
                <a:lnTo>
                  <a:pt x="7754" y="110254"/>
                </a:lnTo>
                <a:lnTo>
                  <a:pt x="4708" y="111334"/>
                </a:lnTo>
                <a:lnTo>
                  <a:pt x="0" y="112165"/>
                </a:lnTo>
                <a:lnTo>
                  <a:pt x="0" y="115239"/>
                </a:lnTo>
                <a:lnTo>
                  <a:pt x="35477" y="115239"/>
                </a:lnTo>
                <a:lnTo>
                  <a:pt x="35477" y="112165"/>
                </a:lnTo>
                <a:lnTo>
                  <a:pt x="30049" y="111777"/>
                </a:lnTo>
                <a:lnTo>
                  <a:pt x="26518" y="110932"/>
                </a:lnTo>
                <a:lnTo>
                  <a:pt x="24884" y="109630"/>
                </a:lnTo>
                <a:lnTo>
                  <a:pt x="23250" y="108329"/>
                </a:lnTo>
                <a:lnTo>
                  <a:pt x="22433" y="106820"/>
                </a:lnTo>
                <a:lnTo>
                  <a:pt x="22433" y="102942"/>
                </a:lnTo>
                <a:lnTo>
                  <a:pt x="23374" y="99674"/>
                </a:lnTo>
                <a:lnTo>
                  <a:pt x="25257" y="95298"/>
                </a:lnTo>
                <a:lnTo>
                  <a:pt x="32901" y="77518"/>
                </a:lnTo>
                <a:lnTo>
                  <a:pt x="76520" y="77518"/>
                </a:lnTo>
                <a:lnTo>
                  <a:pt x="83333" y="93720"/>
                </a:lnTo>
                <a:lnTo>
                  <a:pt x="85549" y="98982"/>
                </a:lnTo>
                <a:lnTo>
                  <a:pt x="86656" y="102832"/>
                </a:lnTo>
                <a:close/>
              </a:path>
              <a:path w="119641" h="115239">
                <a:moveTo>
                  <a:pt x="58159" y="0"/>
                </a:moveTo>
                <a:lnTo>
                  <a:pt x="35477" y="71370"/>
                </a:lnTo>
                <a:lnTo>
                  <a:pt x="55084" y="25839"/>
                </a:lnTo>
                <a:lnTo>
                  <a:pt x="74194" y="71370"/>
                </a:lnTo>
                <a:lnTo>
                  <a:pt x="61067" y="0"/>
                </a:lnTo>
                <a:lnTo>
                  <a:pt x="58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558612" y="3694673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8" y="6314"/>
                </a:lnTo>
                <a:lnTo>
                  <a:pt x="2145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3"/>
                </a:lnTo>
                <a:lnTo>
                  <a:pt x="27556" y="48771"/>
                </a:lnTo>
                <a:lnTo>
                  <a:pt x="32914" y="52066"/>
                </a:lnTo>
                <a:lnTo>
                  <a:pt x="35600" y="54670"/>
                </a:lnTo>
                <a:lnTo>
                  <a:pt x="38287" y="57273"/>
                </a:lnTo>
                <a:lnTo>
                  <a:pt x="39630" y="60486"/>
                </a:lnTo>
                <a:lnTo>
                  <a:pt x="39630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3" y="69874"/>
                </a:lnTo>
                <a:lnTo>
                  <a:pt x="7588" y="65942"/>
                </a:lnTo>
                <a:lnTo>
                  <a:pt x="4624" y="60098"/>
                </a:lnTo>
                <a:lnTo>
                  <a:pt x="3073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3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7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0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5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3"/>
                </a:lnTo>
                <a:lnTo>
                  <a:pt x="22931" y="29993"/>
                </a:lnTo>
                <a:lnTo>
                  <a:pt x="17668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89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70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1"/>
                </a:lnTo>
                <a:lnTo>
                  <a:pt x="29716" y="637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628598" y="3694651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5" y="7626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615392" y="3694600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5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3" y="5898"/>
                </a:lnTo>
                <a:lnTo>
                  <a:pt x="36349" y="6785"/>
                </a:lnTo>
                <a:lnTo>
                  <a:pt x="39090" y="8557"/>
                </a:lnTo>
                <a:lnTo>
                  <a:pt x="41833" y="10330"/>
                </a:lnTo>
                <a:lnTo>
                  <a:pt x="43896" y="12767"/>
                </a:lnTo>
                <a:lnTo>
                  <a:pt x="45281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6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8"/>
                </a:lnTo>
                <a:lnTo>
                  <a:pt x="33234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4" y="71411"/>
                </a:lnTo>
                <a:lnTo>
                  <a:pt x="59848" y="65180"/>
                </a:lnTo>
                <a:lnTo>
                  <a:pt x="63227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679131" y="3674586"/>
            <a:ext cx="41692" cy="90319"/>
          </a:xfrm>
          <a:custGeom>
            <a:avLst/>
            <a:gdLst/>
            <a:ahLst/>
            <a:cxnLst/>
            <a:rect l="l" t="t" r="r" b="b"/>
            <a:pathLst>
              <a:path w="45861" h="102361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7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4"/>
                </a:lnTo>
                <a:lnTo>
                  <a:pt x="17862" y="11548"/>
                </a:lnTo>
                <a:lnTo>
                  <a:pt x="15370" y="15537"/>
                </a:lnTo>
                <a:lnTo>
                  <a:pt x="12532" y="18984"/>
                </a:lnTo>
                <a:lnTo>
                  <a:pt x="9347" y="21893"/>
                </a:lnTo>
                <a:lnTo>
                  <a:pt x="6161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5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1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500018" y="3694673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3"/>
                </a:lnTo>
                <a:lnTo>
                  <a:pt x="27555" y="48771"/>
                </a:lnTo>
                <a:lnTo>
                  <a:pt x="32915" y="52066"/>
                </a:lnTo>
                <a:lnTo>
                  <a:pt x="35600" y="54670"/>
                </a:lnTo>
                <a:lnTo>
                  <a:pt x="38287" y="57273"/>
                </a:lnTo>
                <a:lnTo>
                  <a:pt x="39630" y="60486"/>
                </a:lnTo>
                <a:lnTo>
                  <a:pt x="39630" y="67465"/>
                </a:lnTo>
                <a:lnTo>
                  <a:pt x="38426" y="70165"/>
                </a:lnTo>
                <a:lnTo>
                  <a:pt x="36017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3" y="69874"/>
                </a:lnTo>
                <a:lnTo>
                  <a:pt x="7588" y="65942"/>
                </a:lnTo>
                <a:lnTo>
                  <a:pt x="4624" y="60098"/>
                </a:lnTo>
                <a:lnTo>
                  <a:pt x="3073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3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5"/>
                </a:lnTo>
                <a:lnTo>
                  <a:pt x="21850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5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3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89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70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1"/>
                </a:lnTo>
                <a:lnTo>
                  <a:pt x="29716" y="637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61185" y="3664396"/>
            <a:ext cx="88069" cy="99409"/>
          </a:xfrm>
          <a:custGeom>
            <a:avLst/>
            <a:gdLst/>
            <a:ahLst/>
            <a:cxnLst/>
            <a:rect l="l" t="t" r="r" b="b"/>
            <a:pathLst>
              <a:path w="96876" h="112663">
                <a:moveTo>
                  <a:pt x="16201" y="99065"/>
                </a:moveTo>
                <a:lnTo>
                  <a:pt x="15619" y="103164"/>
                </a:lnTo>
                <a:lnTo>
                  <a:pt x="14456" y="104936"/>
                </a:lnTo>
                <a:lnTo>
                  <a:pt x="12407" y="108038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7238" y="112663"/>
                </a:lnTo>
                <a:lnTo>
                  <a:pt x="96876" y="82088"/>
                </a:lnTo>
                <a:lnTo>
                  <a:pt x="94134" y="81506"/>
                </a:lnTo>
                <a:lnTo>
                  <a:pt x="91253" y="88485"/>
                </a:lnTo>
                <a:lnTo>
                  <a:pt x="88373" y="93595"/>
                </a:lnTo>
                <a:lnTo>
                  <a:pt x="85493" y="96835"/>
                </a:lnTo>
                <a:lnTo>
                  <a:pt x="82613" y="100076"/>
                </a:lnTo>
                <a:lnTo>
                  <a:pt x="79428" y="102333"/>
                </a:lnTo>
                <a:lnTo>
                  <a:pt x="75938" y="103607"/>
                </a:lnTo>
                <a:lnTo>
                  <a:pt x="72449" y="104881"/>
                </a:lnTo>
                <a:lnTo>
                  <a:pt x="66384" y="105518"/>
                </a:lnTo>
                <a:lnTo>
                  <a:pt x="42261" y="105518"/>
                </a:lnTo>
                <a:lnTo>
                  <a:pt x="37941" y="105241"/>
                </a:lnTo>
                <a:lnTo>
                  <a:pt x="33482" y="102111"/>
                </a:lnTo>
                <a:lnTo>
                  <a:pt x="32153" y="97237"/>
                </a:lnTo>
                <a:lnTo>
                  <a:pt x="32153" y="15149"/>
                </a:lnTo>
                <a:lnTo>
                  <a:pt x="32596" y="10911"/>
                </a:lnTo>
                <a:lnTo>
                  <a:pt x="34369" y="7366"/>
                </a:lnTo>
                <a:lnTo>
                  <a:pt x="38426" y="4735"/>
                </a:lnTo>
                <a:lnTo>
                  <a:pt x="45031" y="3018"/>
                </a:lnTo>
                <a:lnTo>
                  <a:pt x="51013" y="3074"/>
                </a:lnTo>
                <a:lnTo>
                  <a:pt x="51013" y="0"/>
                </a:lnTo>
                <a:lnTo>
                  <a:pt x="0" y="0"/>
                </a:lnTo>
                <a:lnTo>
                  <a:pt x="0" y="3074"/>
                </a:lnTo>
                <a:lnTo>
                  <a:pt x="8502" y="3074"/>
                </a:lnTo>
                <a:lnTo>
                  <a:pt x="11714" y="4292"/>
                </a:lnTo>
                <a:lnTo>
                  <a:pt x="13874" y="6729"/>
                </a:lnTo>
                <a:lnTo>
                  <a:pt x="15425" y="8502"/>
                </a:lnTo>
                <a:lnTo>
                  <a:pt x="16201" y="12905"/>
                </a:lnTo>
                <a:lnTo>
                  <a:pt x="16201" y="99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166566" y="3659557"/>
            <a:ext cx="15333" cy="14882"/>
          </a:xfrm>
          <a:custGeom>
            <a:avLst/>
            <a:gdLst/>
            <a:ahLst/>
            <a:cxnLst/>
            <a:rect l="l" t="t" r="r" b="b"/>
            <a:pathLst>
              <a:path w="16866" h="16866">
                <a:moveTo>
                  <a:pt x="831" y="12712"/>
                </a:moveTo>
                <a:lnTo>
                  <a:pt x="2492" y="14373"/>
                </a:lnTo>
                <a:lnTo>
                  <a:pt x="4154" y="16035"/>
                </a:lnTo>
                <a:lnTo>
                  <a:pt x="6148" y="16866"/>
                </a:lnTo>
                <a:lnTo>
                  <a:pt x="10801" y="16866"/>
                </a:lnTo>
                <a:lnTo>
                  <a:pt x="12781" y="16035"/>
                </a:lnTo>
                <a:lnTo>
                  <a:pt x="14415" y="14373"/>
                </a:lnTo>
                <a:lnTo>
                  <a:pt x="16049" y="12712"/>
                </a:lnTo>
                <a:lnTo>
                  <a:pt x="16866" y="10717"/>
                </a:lnTo>
                <a:lnTo>
                  <a:pt x="16866" y="6065"/>
                </a:lnTo>
                <a:lnTo>
                  <a:pt x="16049" y="4084"/>
                </a:lnTo>
                <a:lnTo>
                  <a:pt x="14415" y="2451"/>
                </a:lnTo>
                <a:lnTo>
                  <a:pt x="12781" y="817"/>
                </a:lnTo>
                <a:lnTo>
                  <a:pt x="10801" y="0"/>
                </a:lnTo>
                <a:lnTo>
                  <a:pt x="6093" y="0"/>
                </a:lnTo>
                <a:lnTo>
                  <a:pt x="4084" y="817"/>
                </a:lnTo>
                <a:lnTo>
                  <a:pt x="2451" y="2451"/>
                </a:lnTo>
                <a:lnTo>
                  <a:pt x="817" y="4084"/>
                </a:lnTo>
                <a:lnTo>
                  <a:pt x="0" y="6065"/>
                </a:lnTo>
                <a:lnTo>
                  <a:pt x="0" y="10717"/>
                </a:lnTo>
                <a:lnTo>
                  <a:pt x="831" y="1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156369" y="3694674"/>
            <a:ext cx="34669" cy="69131"/>
          </a:xfrm>
          <a:custGeom>
            <a:avLst/>
            <a:gdLst/>
            <a:ahLst/>
            <a:cxnLst/>
            <a:rect l="l" t="t" r="r" b="b"/>
            <a:pathLst>
              <a:path w="38136" h="78349">
                <a:moveTo>
                  <a:pt x="12795" y="61150"/>
                </a:moveTo>
                <a:lnTo>
                  <a:pt x="12795" y="65858"/>
                </a:lnTo>
                <a:lnTo>
                  <a:pt x="12421" y="69043"/>
                </a:lnTo>
                <a:lnTo>
                  <a:pt x="11673" y="70705"/>
                </a:lnTo>
                <a:lnTo>
                  <a:pt x="10925" y="72367"/>
                </a:lnTo>
                <a:lnTo>
                  <a:pt x="9914" y="73558"/>
                </a:lnTo>
                <a:lnTo>
                  <a:pt x="7367" y="74998"/>
                </a:lnTo>
                <a:lnTo>
                  <a:pt x="4874" y="75358"/>
                </a:lnTo>
                <a:lnTo>
                  <a:pt x="1163" y="75358"/>
                </a:lnTo>
                <a:lnTo>
                  <a:pt x="1163" y="78349"/>
                </a:lnTo>
                <a:lnTo>
                  <a:pt x="38136" y="78349"/>
                </a:lnTo>
                <a:lnTo>
                  <a:pt x="38136" y="75358"/>
                </a:lnTo>
                <a:lnTo>
                  <a:pt x="34535" y="75358"/>
                </a:lnTo>
                <a:lnTo>
                  <a:pt x="32057" y="74970"/>
                </a:lnTo>
                <a:lnTo>
                  <a:pt x="28318" y="72242"/>
                </a:lnTo>
                <a:lnTo>
                  <a:pt x="26933" y="69085"/>
                </a:lnTo>
                <a:lnTo>
                  <a:pt x="26586" y="65914"/>
                </a:lnTo>
                <a:lnTo>
                  <a:pt x="26586" y="0"/>
                </a:lnTo>
                <a:lnTo>
                  <a:pt x="22931" y="0"/>
                </a:lnTo>
                <a:lnTo>
                  <a:pt x="0" y="9305"/>
                </a:lnTo>
                <a:lnTo>
                  <a:pt x="1163" y="12296"/>
                </a:lnTo>
                <a:lnTo>
                  <a:pt x="3379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19" y="12088"/>
                </a:lnTo>
                <a:lnTo>
                  <a:pt x="11659" y="14013"/>
                </a:lnTo>
                <a:lnTo>
                  <a:pt x="12047" y="15786"/>
                </a:lnTo>
                <a:lnTo>
                  <a:pt x="12546" y="18223"/>
                </a:lnTo>
                <a:lnTo>
                  <a:pt x="12795" y="23568"/>
                </a:lnTo>
                <a:lnTo>
                  <a:pt x="12795" y="61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202182" y="3694673"/>
            <a:ext cx="60198" cy="70525"/>
          </a:xfrm>
          <a:custGeom>
            <a:avLst/>
            <a:gdLst/>
            <a:ahLst/>
            <a:cxnLst/>
            <a:rect l="l" t="t" r="r" b="b"/>
            <a:pathLst>
              <a:path w="66218" h="79928">
                <a:moveTo>
                  <a:pt x="651" y="23568"/>
                </a:moveTo>
                <a:lnTo>
                  <a:pt x="1952" y="25008"/>
                </a:lnTo>
                <a:lnTo>
                  <a:pt x="3254" y="26448"/>
                </a:lnTo>
                <a:lnTo>
                  <a:pt x="4930" y="27168"/>
                </a:lnTo>
                <a:lnTo>
                  <a:pt x="9083" y="27168"/>
                </a:lnTo>
                <a:lnTo>
                  <a:pt x="10787" y="26476"/>
                </a:lnTo>
                <a:lnTo>
                  <a:pt x="12089" y="25091"/>
                </a:lnTo>
                <a:lnTo>
                  <a:pt x="13390" y="23706"/>
                </a:lnTo>
                <a:lnTo>
                  <a:pt x="14041" y="21740"/>
                </a:lnTo>
                <a:lnTo>
                  <a:pt x="14041" y="19192"/>
                </a:lnTo>
                <a:lnTo>
                  <a:pt x="13875" y="14373"/>
                </a:lnTo>
                <a:lnTo>
                  <a:pt x="13875" y="11936"/>
                </a:lnTo>
                <a:lnTo>
                  <a:pt x="14927" y="9776"/>
                </a:lnTo>
                <a:lnTo>
                  <a:pt x="17032" y="7893"/>
                </a:lnTo>
                <a:lnTo>
                  <a:pt x="19081" y="6009"/>
                </a:lnTo>
                <a:lnTo>
                  <a:pt x="21850" y="5068"/>
                </a:lnTo>
                <a:lnTo>
                  <a:pt x="29938" y="5068"/>
                </a:lnTo>
                <a:lnTo>
                  <a:pt x="33441" y="6480"/>
                </a:lnTo>
                <a:lnTo>
                  <a:pt x="35850" y="9305"/>
                </a:lnTo>
                <a:lnTo>
                  <a:pt x="38260" y="12130"/>
                </a:lnTo>
                <a:lnTo>
                  <a:pt x="39465" y="17337"/>
                </a:lnTo>
                <a:lnTo>
                  <a:pt x="39465" y="27916"/>
                </a:lnTo>
                <a:lnTo>
                  <a:pt x="33169" y="30265"/>
                </a:lnTo>
                <a:lnTo>
                  <a:pt x="20366" y="35529"/>
                </a:lnTo>
                <a:lnTo>
                  <a:pt x="23263" y="40047"/>
                </a:lnTo>
                <a:lnTo>
                  <a:pt x="25700" y="38662"/>
                </a:lnTo>
                <a:lnTo>
                  <a:pt x="31101" y="36308"/>
                </a:lnTo>
                <a:lnTo>
                  <a:pt x="39465" y="32984"/>
                </a:lnTo>
                <a:lnTo>
                  <a:pt x="39465" y="61981"/>
                </a:lnTo>
                <a:lnTo>
                  <a:pt x="32597" y="67520"/>
                </a:lnTo>
                <a:lnTo>
                  <a:pt x="27057" y="70290"/>
                </a:lnTo>
                <a:lnTo>
                  <a:pt x="19746" y="70290"/>
                </a:lnTo>
                <a:lnTo>
                  <a:pt x="17004" y="68974"/>
                </a:lnTo>
                <a:lnTo>
                  <a:pt x="14622" y="66343"/>
                </a:lnTo>
                <a:lnTo>
                  <a:pt x="15204" y="79928"/>
                </a:lnTo>
                <a:lnTo>
                  <a:pt x="18583" y="79928"/>
                </a:lnTo>
                <a:lnTo>
                  <a:pt x="21768" y="79235"/>
                </a:lnTo>
                <a:lnTo>
                  <a:pt x="24759" y="77850"/>
                </a:lnTo>
                <a:lnTo>
                  <a:pt x="26753" y="76909"/>
                </a:lnTo>
                <a:lnTo>
                  <a:pt x="31654" y="73419"/>
                </a:lnTo>
                <a:lnTo>
                  <a:pt x="39465" y="67382"/>
                </a:lnTo>
                <a:lnTo>
                  <a:pt x="39520" y="71924"/>
                </a:lnTo>
                <a:lnTo>
                  <a:pt x="40351" y="75137"/>
                </a:lnTo>
                <a:lnTo>
                  <a:pt x="41957" y="77020"/>
                </a:lnTo>
                <a:lnTo>
                  <a:pt x="43564" y="78903"/>
                </a:lnTo>
                <a:lnTo>
                  <a:pt x="45723" y="79845"/>
                </a:lnTo>
                <a:lnTo>
                  <a:pt x="54087" y="79845"/>
                </a:lnTo>
                <a:lnTo>
                  <a:pt x="60014" y="75690"/>
                </a:lnTo>
                <a:lnTo>
                  <a:pt x="66218" y="67382"/>
                </a:lnTo>
                <a:lnTo>
                  <a:pt x="66218" y="62729"/>
                </a:lnTo>
                <a:lnTo>
                  <a:pt x="62895" y="66052"/>
                </a:lnTo>
                <a:lnTo>
                  <a:pt x="60651" y="68074"/>
                </a:lnTo>
                <a:lnTo>
                  <a:pt x="58823" y="69182"/>
                </a:lnTo>
                <a:lnTo>
                  <a:pt x="57161" y="69376"/>
                </a:lnTo>
                <a:lnTo>
                  <a:pt x="54960" y="68545"/>
                </a:lnTo>
                <a:lnTo>
                  <a:pt x="53866" y="66897"/>
                </a:lnTo>
                <a:lnTo>
                  <a:pt x="53589" y="65263"/>
                </a:lnTo>
                <a:lnTo>
                  <a:pt x="53312" y="63629"/>
                </a:lnTo>
                <a:lnTo>
                  <a:pt x="53173" y="59184"/>
                </a:lnTo>
                <a:lnTo>
                  <a:pt x="53173" y="18721"/>
                </a:lnTo>
                <a:lnTo>
                  <a:pt x="52675" y="13847"/>
                </a:lnTo>
                <a:lnTo>
                  <a:pt x="51678" y="11465"/>
                </a:lnTo>
                <a:lnTo>
                  <a:pt x="50127" y="7810"/>
                </a:lnTo>
                <a:lnTo>
                  <a:pt x="47718" y="5123"/>
                </a:lnTo>
                <a:lnTo>
                  <a:pt x="44450" y="3406"/>
                </a:lnTo>
                <a:lnTo>
                  <a:pt x="40129" y="1135"/>
                </a:lnTo>
                <a:lnTo>
                  <a:pt x="34591" y="0"/>
                </a:lnTo>
                <a:lnTo>
                  <a:pt x="19026" y="0"/>
                </a:lnTo>
                <a:lnTo>
                  <a:pt x="12185" y="1994"/>
                </a:lnTo>
                <a:lnTo>
                  <a:pt x="7311" y="5982"/>
                </a:lnTo>
                <a:lnTo>
                  <a:pt x="2437" y="9970"/>
                </a:lnTo>
                <a:lnTo>
                  <a:pt x="0" y="14345"/>
                </a:lnTo>
                <a:lnTo>
                  <a:pt x="0" y="21602"/>
                </a:lnTo>
                <a:lnTo>
                  <a:pt x="651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261616" y="3659557"/>
            <a:ext cx="72358" cy="106300"/>
          </a:xfrm>
          <a:custGeom>
            <a:avLst/>
            <a:gdLst/>
            <a:ahLst/>
            <a:cxnLst/>
            <a:rect l="l" t="t" r="r" b="b"/>
            <a:pathLst>
              <a:path w="79594" h="120473">
                <a:moveTo>
                  <a:pt x="55055" y="117323"/>
                </a:moveTo>
                <a:lnTo>
                  <a:pt x="66134" y="109838"/>
                </a:lnTo>
                <a:lnTo>
                  <a:pt x="72632" y="102263"/>
                </a:lnTo>
                <a:lnTo>
                  <a:pt x="77854" y="90745"/>
                </a:lnTo>
                <a:lnTo>
                  <a:pt x="79594" y="77186"/>
                </a:lnTo>
                <a:lnTo>
                  <a:pt x="79477" y="73256"/>
                </a:lnTo>
                <a:lnTo>
                  <a:pt x="76878" y="60096"/>
                </a:lnTo>
                <a:lnTo>
                  <a:pt x="70870" y="49809"/>
                </a:lnTo>
                <a:lnTo>
                  <a:pt x="65055" y="43135"/>
                </a:lnTo>
                <a:lnTo>
                  <a:pt x="58242" y="39797"/>
                </a:lnTo>
                <a:lnTo>
                  <a:pt x="50432" y="39797"/>
                </a:lnTo>
                <a:lnTo>
                  <a:pt x="47772" y="39966"/>
                </a:lnTo>
                <a:lnTo>
                  <a:pt x="36830" y="44487"/>
                </a:lnTo>
                <a:lnTo>
                  <a:pt x="26587" y="55168"/>
                </a:lnTo>
                <a:lnTo>
                  <a:pt x="26587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89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4" y="16035"/>
                </a:lnTo>
                <a:lnTo>
                  <a:pt x="12670" y="18029"/>
                </a:lnTo>
                <a:lnTo>
                  <a:pt x="12877" y="23346"/>
                </a:lnTo>
                <a:lnTo>
                  <a:pt x="12877" y="110835"/>
                </a:lnTo>
                <a:lnTo>
                  <a:pt x="17641" y="114048"/>
                </a:lnTo>
                <a:lnTo>
                  <a:pt x="22308" y="116458"/>
                </a:lnTo>
                <a:lnTo>
                  <a:pt x="26877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3" y="110877"/>
                </a:lnTo>
                <a:lnTo>
                  <a:pt x="29411" y="108786"/>
                </a:lnTo>
                <a:lnTo>
                  <a:pt x="26587" y="106017"/>
                </a:lnTo>
                <a:lnTo>
                  <a:pt x="26587" y="60486"/>
                </a:lnTo>
                <a:lnTo>
                  <a:pt x="30020" y="57162"/>
                </a:lnTo>
                <a:lnTo>
                  <a:pt x="32846" y="54947"/>
                </a:lnTo>
                <a:lnTo>
                  <a:pt x="35061" y="53839"/>
                </a:lnTo>
                <a:lnTo>
                  <a:pt x="37997" y="52343"/>
                </a:lnTo>
                <a:lnTo>
                  <a:pt x="40932" y="51596"/>
                </a:lnTo>
                <a:lnTo>
                  <a:pt x="49406" y="51596"/>
                </a:lnTo>
                <a:lnTo>
                  <a:pt x="54350" y="54213"/>
                </a:lnTo>
                <a:lnTo>
                  <a:pt x="58699" y="59447"/>
                </a:lnTo>
                <a:lnTo>
                  <a:pt x="63047" y="64681"/>
                </a:lnTo>
                <a:lnTo>
                  <a:pt x="65220" y="72173"/>
                </a:lnTo>
                <a:lnTo>
                  <a:pt x="65220" y="92501"/>
                </a:lnTo>
                <a:lnTo>
                  <a:pt x="63047" y="100561"/>
                </a:lnTo>
                <a:lnTo>
                  <a:pt x="58699" y="106099"/>
                </a:lnTo>
                <a:lnTo>
                  <a:pt x="54350" y="111638"/>
                </a:lnTo>
                <a:lnTo>
                  <a:pt x="49656" y="114408"/>
                </a:lnTo>
                <a:lnTo>
                  <a:pt x="44616" y="114408"/>
                </a:lnTo>
                <a:lnTo>
                  <a:pt x="42871" y="120390"/>
                </a:lnTo>
                <a:lnTo>
                  <a:pt x="55055" y="117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293755" y="3758637"/>
            <a:ext cx="8421" cy="7220"/>
          </a:xfrm>
          <a:custGeom>
            <a:avLst/>
            <a:gdLst/>
            <a:ahLst/>
            <a:cxnLst/>
            <a:rect l="l" t="t" r="r" b="b"/>
            <a:pathLst>
              <a:path w="9263" h="8183">
                <a:moveTo>
                  <a:pt x="0" y="0"/>
                </a:moveTo>
                <a:lnTo>
                  <a:pt x="595" y="8183"/>
                </a:lnTo>
                <a:lnTo>
                  <a:pt x="5025" y="8183"/>
                </a:lnTo>
                <a:lnTo>
                  <a:pt x="7518" y="8100"/>
                </a:lnTo>
                <a:lnTo>
                  <a:pt x="9263" y="2118"/>
                </a:lnTo>
                <a:lnTo>
                  <a:pt x="6106" y="2118"/>
                </a:lnTo>
                <a:lnTo>
                  <a:pt x="3018" y="14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199539" y="3726022"/>
            <a:ext cx="23792" cy="39175"/>
          </a:xfrm>
          <a:custGeom>
            <a:avLst/>
            <a:gdLst/>
            <a:ahLst/>
            <a:cxnLst/>
            <a:rect l="l" t="t" r="r" b="b"/>
            <a:pathLst>
              <a:path w="26171" h="44398">
                <a:moveTo>
                  <a:pt x="13958" y="17728"/>
                </a:moveTo>
                <a:lnTo>
                  <a:pt x="14900" y="14820"/>
                </a:lnTo>
                <a:lnTo>
                  <a:pt x="16783" y="12161"/>
                </a:lnTo>
                <a:lnTo>
                  <a:pt x="18666" y="9502"/>
                </a:lnTo>
                <a:lnTo>
                  <a:pt x="21795" y="6955"/>
                </a:lnTo>
                <a:lnTo>
                  <a:pt x="26171" y="4517"/>
                </a:lnTo>
                <a:lnTo>
                  <a:pt x="23274" y="0"/>
                </a:lnTo>
                <a:lnTo>
                  <a:pt x="14332" y="4517"/>
                </a:lnTo>
                <a:lnTo>
                  <a:pt x="8710" y="7841"/>
                </a:lnTo>
                <a:lnTo>
                  <a:pt x="4763" y="11386"/>
                </a:lnTo>
                <a:lnTo>
                  <a:pt x="2493" y="15152"/>
                </a:lnTo>
                <a:lnTo>
                  <a:pt x="831" y="17866"/>
                </a:lnTo>
                <a:lnTo>
                  <a:pt x="0" y="21079"/>
                </a:lnTo>
                <a:lnTo>
                  <a:pt x="0" y="30661"/>
                </a:lnTo>
                <a:lnTo>
                  <a:pt x="1703" y="35397"/>
                </a:lnTo>
                <a:lnTo>
                  <a:pt x="5110" y="38998"/>
                </a:lnTo>
                <a:lnTo>
                  <a:pt x="8516" y="42598"/>
                </a:lnTo>
                <a:lnTo>
                  <a:pt x="12850" y="44398"/>
                </a:lnTo>
                <a:lnTo>
                  <a:pt x="18112" y="44398"/>
                </a:lnTo>
                <a:lnTo>
                  <a:pt x="17530" y="30814"/>
                </a:lnTo>
                <a:lnTo>
                  <a:pt x="15148" y="28183"/>
                </a:lnTo>
                <a:lnTo>
                  <a:pt x="13958" y="24873"/>
                </a:lnTo>
                <a:lnTo>
                  <a:pt x="13958" y="17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343869" y="3659558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8" y="14373"/>
                </a:lnTo>
                <a:lnTo>
                  <a:pt x="15371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7"/>
                </a:lnTo>
                <a:lnTo>
                  <a:pt x="28082" y="6065"/>
                </a:lnTo>
                <a:lnTo>
                  <a:pt x="27265" y="4084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2" y="817"/>
                </a:lnTo>
                <a:lnTo>
                  <a:pt x="13668" y="2451"/>
                </a:lnTo>
                <a:lnTo>
                  <a:pt x="12033" y="4084"/>
                </a:lnTo>
                <a:lnTo>
                  <a:pt x="11216" y="6065"/>
                </a:lnTo>
                <a:lnTo>
                  <a:pt x="11216" y="10717"/>
                </a:lnTo>
                <a:lnTo>
                  <a:pt x="12047" y="12712"/>
                </a:lnTo>
                <a:close/>
              </a:path>
              <a:path w="28082" h="118147">
                <a:moveTo>
                  <a:pt x="22931" y="39797"/>
                </a:moveTo>
                <a:lnTo>
                  <a:pt x="0" y="49103"/>
                </a:lnTo>
                <a:lnTo>
                  <a:pt x="1163" y="52094"/>
                </a:lnTo>
                <a:lnTo>
                  <a:pt x="3379" y="51263"/>
                </a:lnTo>
                <a:lnTo>
                  <a:pt x="5262" y="50848"/>
                </a:lnTo>
                <a:lnTo>
                  <a:pt x="8253" y="50848"/>
                </a:lnTo>
                <a:lnTo>
                  <a:pt x="10220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5" y="63366"/>
                </a:lnTo>
                <a:lnTo>
                  <a:pt x="12795" y="105656"/>
                </a:lnTo>
                <a:lnTo>
                  <a:pt x="12421" y="108841"/>
                </a:lnTo>
                <a:lnTo>
                  <a:pt x="10925" y="112165"/>
                </a:lnTo>
                <a:lnTo>
                  <a:pt x="7367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6" y="118147"/>
                </a:lnTo>
                <a:lnTo>
                  <a:pt x="38136" y="115156"/>
                </a:lnTo>
                <a:lnTo>
                  <a:pt x="34535" y="115156"/>
                </a:lnTo>
                <a:lnTo>
                  <a:pt x="32057" y="114768"/>
                </a:lnTo>
                <a:lnTo>
                  <a:pt x="30699" y="113993"/>
                </a:lnTo>
                <a:lnTo>
                  <a:pt x="28317" y="112040"/>
                </a:lnTo>
                <a:lnTo>
                  <a:pt x="27626" y="110461"/>
                </a:lnTo>
                <a:lnTo>
                  <a:pt x="26933" y="108883"/>
                </a:lnTo>
                <a:lnTo>
                  <a:pt x="26587" y="105712"/>
                </a:lnTo>
                <a:lnTo>
                  <a:pt x="26587" y="39797"/>
                </a:lnTo>
                <a:lnTo>
                  <a:pt x="22931" y="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388476" y="3659558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2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6" y="10884"/>
                </a:lnTo>
                <a:lnTo>
                  <a:pt x="10178" y="11964"/>
                </a:lnTo>
                <a:lnTo>
                  <a:pt x="11660" y="14027"/>
                </a:lnTo>
                <a:lnTo>
                  <a:pt x="12047" y="15993"/>
                </a:lnTo>
                <a:lnTo>
                  <a:pt x="12435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9" y="108841"/>
                </a:lnTo>
                <a:lnTo>
                  <a:pt x="11549" y="110503"/>
                </a:lnTo>
                <a:lnTo>
                  <a:pt x="10828" y="112165"/>
                </a:lnTo>
                <a:lnTo>
                  <a:pt x="9832" y="113356"/>
                </a:lnTo>
                <a:lnTo>
                  <a:pt x="7284" y="114796"/>
                </a:lnTo>
                <a:lnTo>
                  <a:pt x="4902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8" y="113951"/>
                </a:lnTo>
                <a:lnTo>
                  <a:pt x="29218" y="113148"/>
                </a:lnTo>
                <a:lnTo>
                  <a:pt x="28152" y="111971"/>
                </a:lnTo>
                <a:lnTo>
                  <a:pt x="27459" y="110420"/>
                </a:lnTo>
                <a:lnTo>
                  <a:pt x="26767" y="108869"/>
                </a:lnTo>
                <a:lnTo>
                  <a:pt x="26421" y="105712"/>
                </a:lnTo>
                <a:lnTo>
                  <a:pt x="26421" y="0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430589" y="3659558"/>
            <a:ext cx="25528" cy="104247"/>
          </a:xfrm>
          <a:custGeom>
            <a:avLst/>
            <a:gdLst/>
            <a:ahLst/>
            <a:cxnLst/>
            <a:rect l="l" t="t" r="r" b="b"/>
            <a:pathLst>
              <a:path w="28081" h="118147">
                <a:moveTo>
                  <a:pt x="12046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6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4" y="12712"/>
                </a:lnTo>
                <a:lnTo>
                  <a:pt x="28081" y="10717"/>
                </a:lnTo>
                <a:lnTo>
                  <a:pt x="28081" y="6065"/>
                </a:lnTo>
                <a:lnTo>
                  <a:pt x="27264" y="4084"/>
                </a:lnTo>
                <a:lnTo>
                  <a:pt x="25631" y="2451"/>
                </a:lnTo>
                <a:lnTo>
                  <a:pt x="23997" y="817"/>
                </a:lnTo>
                <a:lnTo>
                  <a:pt x="22016" y="0"/>
                </a:lnTo>
                <a:lnTo>
                  <a:pt x="17308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2" y="4084"/>
                </a:lnTo>
                <a:lnTo>
                  <a:pt x="11216" y="6065"/>
                </a:lnTo>
                <a:lnTo>
                  <a:pt x="11216" y="10717"/>
                </a:lnTo>
                <a:lnTo>
                  <a:pt x="12046" y="12712"/>
                </a:lnTo>
                <a:close/>
              </a:path>
              <a:path w="28081" h="118147">
                <a:moveTo>
                  <a:pt x="22931" y="39797"/>
                </a:moveTo>
                <a:lnTo>
                  <a:pt x="0" y="49103"/>
                </a:lnTo>
                <a:lnTo>
                  <a:pt x="1162" y="52094"/>
                </a:lnTo>
                <a:lnTo>
                  <a:pt x="3378" y="51263"/>
                </a:lnTo>
                <a:lnTo>
                  <a:pt x="5261" y="50848"/>
                </a:lnTo>
                <a:lnTo>
                  <a:pt x="8252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6" y="55584"/>
                </a:lnTo>
                <a:lnTo>
                  <a:pt x="12545" y="58021"/>
                </a:lnTo>
                <a:lnTo>
                  <a:pt x="12794" y="63366"/>
                </a:lnTo>
                <a:lnTo>
                  <a:pt x="12794" y="105656"/>
                </a:lnTo>
                <a:lnTo>
                  <a:pt x="12420" y="108841"/>
                </a:lnTo>
                <a:lnTo>
                  <a:pt x="10925" y="112165"/>
                </a:lnTo>
                <a:lnTo>
                  <a:pt x="7366" y="114796"/>
                </a:lnTo>
                <a:lnTo>
                  <a:pt x="4874" y="115156"/>
                </a:lnTo>
                <a:lnTo>
                  <a:pt x="1162" y="115156"/>
                </a:lnTo>
                <a:lnTo>
                  <a:pt x="1162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4" y="115156"/>
                </a:lnTo>
                <a:lnTo>
                  <a:pt x="32056" y="114768"/>
                </a:lnTo>
                <a:lnTo>
                  <a:pt x="30699" y="113993"/>
                </a:lnTo>
                <a:lnTo>
                  <a:pt x="28317" y="112040"/>
                </a:lnTo>
                <a:lnTo>
                  <a:pt x="27625" y="110461"/>
                </a:lnTo>
                <a:lnTo>
                  <a:pt x="26932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472098" y="3674585"/>
            <a:ext cx="117114" cy="121622"/>
          </a:xfrm>
          <a:custGeom>
            <a:avLst/>
            <a:gdLst/>
            <a:ahLst/>
            <a:cxnLst/>
            <a:rect l="l" t="t" r="r" b="b"/>
            <a:pathLst>
              <a:path w="128825" h="137838">
                <a:moveTo>
                  <a:pt x="49646" y="128533"/>
                </a:moveTo>
                <a:lnTo>
                  <a:pt x="49646" y="130970"/>
                </a:lnTo>
                <a:lnTo>
                  <a:pt x="50699" y="133130"/>
                </a:lnTo>
                <a:lnTo>
                  <a:pt x="52803" y="135013"/>
                </a:lnTo>
                <a:lnTo>
                  <a:pt x="54908" y="136896"/>
                </a:lnTo>
                <a:lnTo>
                  <a:pt x="57595" y="137838"/>
                </a:lnTo>
                <a:lnTo>
                  <a:pt x="65349" y="137838"/>
                </a:lnTo>
                <a:lnTo>
                  <a:pt x="70015" y="135955"/>
                </a:lnTo>
                <a:lnTo>
                  <a:pt x="74862" y="132188"/>
                </a:lnTo>
                <a:lnTo>
                  <a:pt x="79709" y="128422"/>
                </a:lnTo>
                <a:lnTo>
                  <a:pt x="83628" y="122855"/>
                </a:lnTo>
                <a:lnTo>
                  <a:pt x="86618" y="115488"/>
                </a:lnTo>
                <a:lnTo>
                  <a:pt x="117609" y="39548"/>
                </a:lnTo>
                <a:lnTo>
                  <a:pt x="118994" y="36059"/>
                </a:lnTo>
                <a:lnTo>
                  <a:pt x="119935" y="33926"/>
                </a:lnTo>
                <a:lnTo>
                  <a:pt x="120433" y="33151"/>
                </a:lnTo>
                <a:lnTo>
                  <a:pt x="121763" y="31323"/>
                </a:lnTo>
                <a:lnTo>
                  <a:pt x="122981" y="30076"/>
                </a:lnTo>
                <a:lnTo>
                  <a:pt x="125198" y="28747"/>
                </a:lnTo>
                <a:lnTo>
                  <a:pt x="126776" y="28304"/>
                </a:lnTo>
                <a:lnTo>
                  <a:pt x="128825" y="28082"/>
                </a:lnTo>
                <a:lnTo>
                  <a:pt x="128825" y="25008"/>
                </a:lnTo>
                <a:lnTo>
                  <a:pt x="104067" y="25008"/>
                </a:lnTo>
                <a:lnTo>
                  <a:pt x="104067" y="28082"/>
                </a:lnTo>
                <a:lnTo>
                  <a:pt x="106448" y="28082"/>
                </a:lnTo>
                <a:lnTo>
                  <a:pt x="108109" y="28263"/>
                </a:lnTo>
                <a:lnTo>
                  <a:pt x="109993" y="28983"/>
                </a:lnTo>
                <a:lnTo>
                  <a:pt x="111516" y="30575"/>
                </a:lnTo>
                <a:lnTo>
                  <a:pt x="111710" y="32320"/>
                </a:lnTo>
                <a:lnTo>
                  <a:pt x="111710" y="34535"/>
                </a:lnTo>
                <a:lnTo>
                  <a:pt x="111239" y="36779"/>
                </a:lnTo>
                <a:lnTo>
                  <a:pt x="110298" y="39050"/>
                </a:lnTo>
                <a:lnTo>
                  <a:pt x="93265" y="81091"/>
                </a:lnTo>
                <a:lnTo>
                  <a:pt x="74738" y="42705"/>
                </a:lnTo>
                <a:lnTo>
                  <a:pt x="72910" y="38883"/>
                </a:lnTo>
                <a:lnTo>
                  <a:pt x="71996" y="35892"/>
                </a:lnTo>
                <a:lnTo>
                  <a:pt x="71996" y="32126"/>
                </a:lnTo>
                <a:lnTo>
                  <a:pt x="72619" y="30783"/>
                </a:lnTo>
                <a:lnTo>
                  <a:pt x="75111" y="28622"/>
                </a:lnTo>
                <a:lnTo>
                  <a:pt x="76981" y="28082"/>
                </a:lnTo>
                <a:lnTo>
                  <a:pt x="81218" y="28082"/>
                </a:lnTo>
                <a:lnTo>
                  <a:pt x="81218" y="25008"/>
                </a:lnTo>
                <a:lnTo>
                  <a:pt x="45741" y="25008"/>
                </a:lnTo>
                <a:lnTo>
                  <a:pt x="45741" y="28082"/>
                </a:lnTo>
                <a:lnTo>
                  <a:pt x="48566" y="28747"/>
                </a:lnTo>
                <a:lnTo>
                  <a:pt x="50616" y="29523"/>
                </a:lnTo>
                <a:lnTo>
                  <a:pt x="51889" y="30409"/>
                </a:lnTo>
                <a:lnTo>
                  <a:pt x="53911" y="32375"/>
                </a:lnTo>
                <a:lnTo>
                  <a:pt x="55296" y="34314"/>
                </a:lnTo>
                <a:lnTo>
                  <a:pt x="57123" y="36862"/>
                </a:lnTo>
                <a:lnTo>
                  <a:pt x="58453" y="38994"/>
                </a:lnTo>
                <a:lnTo>
                  <a:pt x="59284" y="40711"/>
                </a:lnTo>
                <a:lnTo>
                  <a:pt x="86618" y="98124"/>
                </a:lnTo>
                <a:lnTo>
                  <a:pt x="81218" y="111334"/>
                </a:lnTo>
                <a:lnTo>
                  <a:pt x="79224" y="116264"/>
                </a:lnTo>
                <a:lnTo>
                  <a:pt x="77244" y="119587"/>
                </a:lnTo>
                <a:lnTo>
                  <a:pt x="75277" y="121304"/>
                </a:lnTo>
                <a:lnTo>
                  <a:pt x="73311" y="123021"/>
                </a:lnTo>
                <a:lnTo>
                  <a:pt x="71497" y="123880"/>
                </a:lnTo>
                <a:lnTo>
                  <a:pt x="69281" y="123880"/>
                </a:lnTo>
                <a:lnTo>
                  <a:pt x="67897" y="123465"/>
                </a:lnTo>
                <a:lnTo>
                  <a:pt x="65681" y="122633"/>
                </a:lnTo>
                <a:lnTo>
                  <a:pt x="62524" y="121415"/>
                </a:lnTo>
                <a:lnTo>
                  <a:pt x="60031" y="120806"/>
                </a:lnTo>
                <a:lnTo>
                  <a:pt x="55545" y="120806"/>
                </a:lnTo>
                <a:lnTo>
                  <a:pt x="53454" y="121512"/>
                </a:lnTo>
                <a:lnTo>
                  <a:pt x="51931" y="122924"/>
                </a:lnTo>
                <a:lnTo>
                  <a:pt x="50408" y="124337"/>
                </a:lnTo>
                <a:lnTo>
                  <a:pt x="49646" y="126206"/>
                </a:lnTo>
                <a:lnTo>
                  <a:pt x="49646" y="128533"/>
                </a:lnTo>
                <a:close/>
              </a:path>
              <a:path w="128825" h="137838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7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4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2" y="18984"/>
                </a:lnTo>
                <a:lnTo>
                  <a:pt x="9347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5"/>
                </a:lnTo>
                <a:lnTo>
                  <a:pt x="24122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385403" y="3837287"/>
            <a:ext cx="459477" cy="103954"/>
          </a:xfrm>
          <a:custGeom>
            <a:avLst/>
            <a:gdLst/>
            <a:ahLst/>
            <a:cxnLst/>
            <a:rect l="l" t="t" r="r" b="b"/>
            <a:pathLst>
              <a:path w="505425" h="117814">
                <a:moveTo>
                  <a:pt x="54918" y="117814"/>
                </a:moveTo>
                <a:lnTo>
                  <a:pt x="59818" y="117616"/>
                </a:lnTo>
                <a:lnTo>
                  <a:pt x="72461" y="115028"/>
                </a:lnTo>
                <a:lnTo>
                  <a:pt x="83899" y="109444"/>
                </a:lnTo>
                <a:lnTo>
                  <a:pt x="94134" y="100865"/>
                </a:lnTo>
                <a:lnTo>
                  <a:pt x="99024" y="95055"/>
                </a:lnTo>
                <a:lnTo>
                  <a:pt x="105308" y="84137"/>
                </a:lnTo>
                <a:lnTo>
                  <a:pt x="109078" y="71867"/>
                </a:lnTo>
                <a:lnTo>
                  <a:pt x="110335" y="58242"/>
                </a:lnTo>
                <a:lnTo>
                  <a:pt x="109995" y="51167"/>
                </a:lnTo>
                <a:lnTo>
                  <a:pt x="107359" y="38323"/>
                </a:lnTo>
                <a:lnTo>
                  <a:pt x="102113" y="26819"/>
                </a:lnTo>
                <a:lnTo>
                  <a:pt x="94259" y="16658"/>
                </a:lnTo>
                <a:lnTo>
                  <a:pt x="80902" y="6239"/>
                </a:lnTo>
                <a:lnTo>
                  <a:pt x="69123" y="1559"/>
                </a:lnTo>
                <a:lnTo>
                  <a:pt x="56247" y="0"/>
                </a:lnTo>
                <a:lnTo>
                  <a:pt x="53431" y="60"/>
                </a:lnTo>
                <a:lnTo>
                  <a:pt x="40501" y="2081"/>
                </a:lnTo>
                <a:lnTo>
                  <a:pt x="28783" y="6962"/>
                </a:lnTo>
                <a:lnTo>
                  <a:pt x="18278" y="14705"/>
                </a:lnTo>
                <a:lnTo>
                  <a:pt x="11785" y="21768"/>
                </a:lnTo>
                <a:lnTo>
                  <a:pt x="5238" y="32592"/>
                </a:lnTo>
                <a:lnTo>
                  <a:pt x="1309" y="44833"/>
                </a:lnTo>
                <a:lnTo>
                  <a:pt x="0" y="58491"/>
                </a:lnTo>
                <a:lnTo>
                  <a:pt x="430" y="66885"/>
                </a:lnTo>
                <a:lnTo>
                  <a:pt x="3109" y="79857"/>
                </a:lnTo>
                <a:lnTo>
                  <a:pt x="8242" y="91322"/>
                </a:lnTo>
                <a:lnTo>
                  <a:pt x="15827" y="101280"/>
                </a:lnTo>
                <a:lnTo>
                  <a:pt x="19145" y="104491"/>
                </a:lnTo>
                <a:lnTo>
                  <a:pt x="22946" y="85735"/>
                </a:lnTo>
                <a:lnTo>
                  <a:pt x="20006" y="73003"/>
                </a:lnTo>
                <a:lnTo>
                  <a:pt x="19026" y="58159"/>
                </a:lnTo>
                <a:lnTo>
                  <a:pt x="19145" y="52796"/>
                </a:lnTo>
                <a:lnTo>
                  <a:pt x="20860" y="38636"/>
                </a:lnTo>
                <a:lnTo>
                  <a:pt x="24615" y="26797"/>
                </a:lnTo>
                <a:lnTo>
                  <a:pt x="30409" y="17281"/>
                </a:lnTo>
                <a:lnTo>
                  <a:pt x="41650" y="8597"/>
                </a:lnTo>
                <a:lnTo>
                  <a:pt x="54669" y="6065"/>
                </a:lnTo>
                <a:lnTo>
                  <a:pt x="57266" y="6141"/>
                </a:lnTo>
                <a:lnTo>
                  <a:pt x="70067" y="9372"/>
                </a:lnTo>
                <a:lnTo>
                  <a:pt x="79927" y="17364"/>
                </a:lnTo>
                <a:lnTo>
                  <a:pt x="83002" y="21817"/>
                </a:lnTo>
                <a:lnTo>
                  <a:pt x="87617" y="32321"/>
                </a:lnTo>
                <a:lnTo>
                  <a:pt x="90386" y="45211"/>
                </a:lnTo>
                <a:lnTo>
                  <a:pt x="91309" y="60485"/>
                </a:lnTo>
                <a:lnTo>
                  <a:pt x="91276" y="63472"/>
                </a:lnTo>
                <a:lnTo>
                  <a:pt x="89883" y="78318"/>
                </a:lnTo>
                <a:lnTo>
                  <a:pt x="86447" y="90339"/>
                </a:lnTo>
                <a:lnTo>
                  <a:pt x="80965" y="99535"/>
                </a:lnTo>
                <a:lnTo>
                  <a:pt x="78319" y="102411"/>
                </a:lnTo>
                <a:lnTo>
                  <a:pt x="67596" y="109539"/>
                </a:lnTo>
                <a:lnTo>
                  <a:pt x="54752" y="111915"/>
                </a:lnTo>
                <a:lnTo>
                  <a:pt x="53568" y="111897"/>
                </a:lnTo>
                <a:lnTo>
                  <a:pt x="40856" y="108859"/>
                </a:lnTo>
                <a:lnTo>
                  <a:pt x="30824" y="100615"/>
                </a:lnTo>
                <a:lnTo>
                  <a:pt x="41662" y="116334"/>
                </a:lnTo>
                <a:lnTo>
                  <a:pt x="54918" y="117814"/>
                </a:lnTo>
                <a:close/>
              </a:path>
              <a:path w="505425" h="117814">
                <a:moveTo>
                  <a:pt x="29738" y="111893"/>
                </a:moveTo>
                <a:lnTo>
                  <a:pt x="41662" y="116334"/>
                </a:lnTo>
                <a:lnTo>
                  <a:pt x="30824" y="100615"/>
                </a:lnTo>
                <a:lnTo>
                  <a:pt x="27846" y="96356"/>
                </a:lnTo>
                <a:lnTo>
                  <a:pt x="22946" y="85735"/>
                </a:lnTo>
                <a:lnTo>
                  <a:pt x="19145" y="104491"/>
                </a:lnTo>
                <a:lnTo>
                  <a:pt x="29738" y="111893"/>
                </a:lnTo>
                <a:close/>
              </a:path>
              <a:path w="505425" h="117814">
                <a:moveTo>
                  <a:pt x="380534" y="115238"/>
                </a:moveTo>
                <a:lnTo>
                  <a:pt x="380534" y="112164"/>
                </a:lnTo>
                <a:lnTo>
                  <a:pt x="375937" y="111887"/>
                </a:lnTo>
                <a:lnTo>
                  <a:pt x="372351" y="110627"/>
                </a:lnTo>
                <a:lnTo>
                  <a:pt x="369775" y="108384"/>
                </a:lnTo>
                <a:lnTo>
                  <a:pt x="367199" y="106141"/>
                </a:lnTo>
                <a:lnTo>
                  <a:pt x="364333" y="101253"/>
                </a:lnTo>
                <a:lnTo>
                  <a:pt x="361176" y="93719"/>
                </a:lnTo>
                <a:lnTo>
                  <a:pt x="321960" y="0"/>
                </a:lnTo>
                <a:lnTo>
                  <a:pt x="319052" y="0"/>
                </a:lnTo>
                <a:lnTo>
                  <a:pt x="279421" y="92722"/>
                </a:lnTo>
                <a:lnTo>
                  <a:pt x="275987" y="100865"/>
                </a:lnTo>
                <a:lnTo>
                  <a:pt x="272858" y="106265"/>
                </a:lnTo>
                <a:lnTo>
                  <a:pt x="270032" y="108924"/>
                </a:lnTo>
                <a:lnTo>
                  <a:pt x="268648" y="110253"/>
                </a:lnTo>
                <a:lnTo>
                  <a:pt x="265602" y="111334"/>
                </a:lnTo>
                <a:lnTo>
                  <a:pt x="260894" y="112164"/>
                </a:lnTo>
                <a:lnTo>
                  <a:pt x="260894" y="115238"/>
                </a:lnTo>
                <a:lnTo>
                  <a:pt x="296370" y="115238"/>
                </a:lnTo>
                <a:lnTo>
                  <a:pt x="296370" y="112164"/>
                </a:lnTo>
                <a:lnTo>
                  <a:pt x="290942" y="111777"/>
                </a:lnTo>
                <a:lnTo>
                  <a:pt x="287411" y="110932"/>
                </a:lnTo>
                <a:lnTo>
                  <a:pt x="285777" y="109630"/>
                </a:lnTo>
                <a:lnTo>
                  <a:pt x="284143" y="108329"/>
                </a:lnTo>
                <a:lnTo>
                  <a:pt x="283326" y="106819"/>
                </a:lnTo>
                <a:lnTo>
                  <a:pt x="283326" y="102942"/>
                </a:lnTo>
                <a:lnTo>
                  <a:pt x="284268" y="99674"/>
                </a:lnTo>
                <a:lnTo>
                  <a:pt x="286151" y="95298"/>
                </a:lnTo>
                <a:lnTo>
                  <a:pt x="293795" y="77518"/>
                </a:lnTo>
                <a:lnTo>
                  <a:pt x="296370" y="71369"/>
                </a:lnTo>
                <a:lnTo>
                  <a:pt x="315978" y="25839"/>
                </a:lnTo>
                <a:lnTo>
                  <a:pt x="335087" y="71369"/>
                </a:lnTo>
                <a:lnTo>
                  <a:pt x="337414" y="77518"/>
                </a:lnTo>
                <a:lnTo>
                  <a:pt x="344227" y="93719"/>
                </a:lnTo>
                <a:lnTo>
                  <a:pt x="346442" y="98982"/>
                </a:lnTo>
                <a:lnTo>
                  <a:pt x="347550" y="102831"/>
                </a:lnTo>
                <a:lnTo>
                  <a:pt x="347550" y="107096"/>
                </a:lnTo>
                <a:lnTo>
                  <a:pt x="346761" y="108647"/>
                </a:lnTo>
                <a:lnTo>
                  <a:pt x="345182" y="109921"/>
                </a:lnTo>
                <a:lnTo>
                  <a:pt x="343604" y="111195"/>
                </a:lnTo>
                <a:lnTo>
                  <a:pt x="340571" y="111943"/>
                </a:lnTo>
                <a:lnTo>
                  <a:pt x="336085" y="112164"/>
                </a:lnTo>
                <a:lnTo>
                  <a:pt x="336085" y="115238"/>
                </a:lnTo>
                <a:lnTo>
                  <a:pt x="380534" y="115238"/>
                </a:lnTo>
                <a:close/>
              </a:path>
              <a:path w="505425" h="117814">
                <a:moveTo>
                  <a:pt x="134797" y="101640"/>
                </a:moveTo>
                <a:lnTo>
                  <a:pt x="134216" y="105739"/>
                </a:lnTo>
                <a:lnTo>
                  <a:pt x="133052" y="107512"/>
                </a:lnTo>
                <a:lnTo>
                  <a:pt x="131003" y="110614"/>
                </a:lnTo>
                <a:lnTo>
                  <a:pt x="127596" y="112164"/>
                </a:lnTo>
                <a:lnTo>
                  <a:pt x="118595" y="112164"/>
                </a:lnTo>
                <a:lnTo>
                  <a:pt x="118595" y="115238"/>
                </a:lnTo>
                <a:lnTo>
                  <a:pt x="205834" y="115238"/>
                </a:lnTo>
                <a:lnTo>
                  <a:pt x="215472" y="84663"/>
                </a:lnTo>
                <a:lnTo>
                  <a:pt x="212730" y="84082"/>
                </a:lnTo>
                <a:lnTo>
                  <a:pt x="209850" y="91061"/>
                </a:lnTo>
                <a:lnTo>
                  <a:pt x="206970" y="96170"/>
                </a:lnTo>
                <a:lnTo>
                  <a:pt x="204089" y="99411"/>
                </a:lnTo>
                <a:lnTo>
                  <a:pt x="201209" y="102651"/>
                </a:lnTo>
                <a:lnTo>
                  <a:pt x="198024" y="104908"/>
                </a:lnTo>
                <a:lnTo>
                  <a:pt x="194535" y="106182"/>
                </a:lnTo>
                <a:lnTo>
                  <a:pt x="191045" y="107457"/>
                </a:lnTo>
                <a:lnTo>
                  <a:pt x="184980" y="108093"/>
                </a:lnTo>
                <a:lnTo>
                  <a:pt x="160858" y="108093"/>
                </a:lnTo>
                <a:lnTo>
                  <a:pt x="156537" y="107816"/>
                </a:lnTo>
                <a:lnTo>
                  <a:pt x="152078" y="104687"/>
                </a:lnTo>
                <a:lnTo>
                  <a:pt x="150749" y="99812"/>
                </a:lnTo>
                <a:lnTo>
                  <a:pt x="150749" y="17724"/>
                </a:lnTo>
                <a:lnTo>
                  <a:pt x="151192" y="13487"/>
                </a:lnTo>
                <a:lnTo>
                  <a:pt x="152965" y="9942"/>
                </a:lnTo>
                <a:lnTo>
                  <a:pt x="157022" y="7311"/>
                </a:lnTo>
                <a:lnTo>
                  <a:pt x="159431" y="6148"/>
                </a:lnTo>
                <a:lnTo>
                  <a:pt x="163627" y="5594"/>
                </a:lnTo>
                <a:lnTo>
                  <a:pt x="169609" y="5649"/>
                </a:lnTo>
                <a:lnTo>
                  <a:pt x="169609" y="2575"/>
                </a:lnTo>
                <a:lnTo>
                  <a:pt x="118595" y="2575"/>
                </a:lnTo>
                <a:lnTo>
                  <a:pt x="118595" y="5649"/>
                </a:lnTo>
                <a:lnTo>
                  <a:pt x="127098" y="5649"/>
                </a:lnTo>
                <a:lnTo>
                  <a:pt x="130310" y="6868"/>
                </a:lnTo>
                <a:lnTo>
                  <a:pt x="132470" y="9305"/>
                </a:lnTo>
                <a:lnTo>
                  <a:pt x="134021" y="11077"/>
                </a:lnTo>
                <a:lnTo>
                  <a:pt x="134797" y="15481"/>
                </a:lnTo>
                <a:lnTo>
                  <a:pt x="134797" y="101640"/>
                </a:lnTo>
                <a:close/>
              </a:path>
              <a:path w="505425" h="117814">
                <a:moveTo>
                  <a:pt x="296370" y="71369"/>
                </a:moveTo>
                <a:lnTo>
                  <a:pt x="293795" y="77518"/>
                </a:lnTo>
                <a:lnTo>
                  <a:pt x="337414" y="77518"/>
                </a:lnTo>
                <a:lnTo>
                  <a:pt x="335087" y="71369"/>
                </a:lnTo>
                <a:lnTo>
                  <a:pt x="296370" y="71369"/>
                </a:lnTo>
                <a:close/>
              </a:path>
              <a:path w="505425" h="117814">
                <a:moveTo>
                  <a:pt x="412142" y="36889"/>
                </a:moveTo>
                <a:lnTo>
                  <a:pt x="405328" y="36889"/>
                </a:lnTo>
                <a:lnTo>
                  <a:pt x="399776" y="38994"/>
                </a:lnTo>
                <a:lnTo>
                  <a:pt x="395484" y="43204"/>
                </a:lnTo>
                <a:lnTo>
                  <a:pt x="391191" y="47413"/>
                </a:lnTo>
                <a:lnTo>
                  <a:pt x="389044" y="52648"/>
                </a:lnTo>
                <a:lnTo>
                  <a:pt x="389044" y="63726"/>
                </a:lnTo>
                <a:lnTo>
                  <a:pt x="390291" y="67714"/>
                </a:lnTo>
                <a:lnTo>
                  <a:pt x="392783" y="70871"/>
                </a:lnTo>
                <a:lnTo>
                  <a:pt x="395275" y="74084"/>
                </a:lnTo>
                <a:lnTo>
                  <a:pt x="400538" y="77684"/>
                </a:lnTo>
                <a:lnTo>
                  <a:pt x="408569" y="81672"/>
                </a:lnTo>
                <a:lnTo>
                  <a:pt x="416600" y="85660"/>
                </a:lnTo>
                <a:lnTo>
                  <a:pt x="421959" y="88956"/>
                </a:lnTo>
                <a:lnTo>
                  <a:pt x="424646" y="91559"/>
                </a:lnTo>
                <a:lnTo>
                  <a:pt x="427332" y="94163"/>
                </a:lnTo>
                <a:lnTo>
                  <a:pt x="428675" y="97375"/>
                </a:lnTo>
                <a:lnTo>
                  <a:pt x="428675" y="104354"/>
                </a:lnTo>
                <a:lnTo>
                  <a:pt x="427471" y="107055"/>
                </a:lnTo>
                <a:lnTo>
                  <a:pt x="425061" y="109298"/>
                </a:lnTo>
                <a:lnTo>
                  <a:pt x="422652" y="111541"/>
                </a:lnTo>
                <a:lnTo>
                  <a:pt x="419536" y="112663"/>
                </a:lnTo>
                <a:lnTo>
                  <a:pt x="410286" y="112663"/>
                </a:lnTo>
                <a:lnTo>
                  <a:pt x="405384" y="110697"/>
                </a:lnTo>
                <a:lnTo>
                  <a:pt x="401008" y="106764"/>
                </a:lnTo>
                <a:lnTo>
                  <a:pt x="396633" y="102831"/>
                </a:lnTo>
                <a:lnTo>
                  <a:pt x="393669" y="96988"/>
                </a:lnTo>
                <a:lnTo>
                  <a:pt x="392119" y="89233"/>
                </a:lnTo>
                <a:lnTo>
                  <a:pt x="389376" y="89233"/>
                </a:lnTo>
                <a:lnTo>
                  <a:pt x="389376" y="116402"/>
                </a:lnTo>
                <a:lnTo>
                  <a:pt x="392119" y="116402"/>
                </a:lnTo>
                <a:lnTo>
                  <a:pt x="392839" y="114962"/>
                </a:lnTo>
                <a:lnTo>
                  <a:pt x="393836" y="114241"/>
                </a:lnTo>
                <a:lnTo>
                  <a:pt x="396273" y="114241"/>
                </a:lnTo>
                <a:lnTo>
                  <a:pt x="397768" y="114518"/>
                </a:lnTo>
                <a:lnTo>
                  <a:pt x="399596" y="115073"/>
                </a:lnTo>
                <a:lnTo>
                  <a:pt x="405578" y="116734"/>
                </a:lnTo>
                <a:lnTo>
                  <a:pt x="410895" y="117565"/>
                </a:lnTo>
                <a:lnTo>
                  <a:pt x="422029" y="117565"/>
                </a:lnTo>
                <a:lnTo>
                  <a:pt x="427886" y="115446"/>
                </a:lnTo>
                <a:lnTo>
                  <a:pt x="433120" y="111209"/>
                </a:lnTo>
                <a:lnTo>
                  <a:pt x="438355" y="106971"/>
                </a:lnTo>
                <a:lnTo>
                  <a:pt x="440972" y="101391"/>
                </a:lnTo>
                <a:lnTo>
                  <a:pt x="440972" y="94467"/>
                </a:lnTo>
                <a:lnTo>
                  <a:pt x="440876" y="92467"/>
                </a:lnTo>
                <a:lnTo>
                  <a:pt x="436095" y="81506"/>
                </a:lnTo>
                <a:lnTo>
                  <a:pt x="424106" y="72782"/>
                </a:lnTo>
                <a:lnTo>
                  <a:pt x="411976" y="66883"/>
                </a:lnTo>
                <a:lnTo>
                  <a:pt x="406713" y="64335"/>
                </a:lnTo>
                <a:lnTo>
                  <a:pt x="403224" y="61926"/>
                </a:lnTo>
                <a:lnTo>
                  <a:pt x="401507" y="59655"/>
                </a:lnTo>
                <a:lnTo>
                  <a:pt x="399734" y="57439"/>
                </a:lnTo>
                <a:lnTo>
                  <a:pt x="398848" y="54780"/>
                </a:lnTo>
                <a:lnTo>
                  <a:pt x="398848" y="49186"/>
                </a:lnTo>
                <a:lnTo>
                  <a:pt x="400039" y="46915"/>
                </a:lnTo>
                <a:lnTo>
                  <a:pt x="402421" y="44865"/>
                </a:lnTo>
                <a:lnTo>
                  <a:pt x="404802" y="42816"/>
                </a:lnTo>
                <a:lnTo>
                  <a:pt x="407932" y="41791"/>
                </a:lnTo>
                <a:lnTo>
                  <a:pt x="416905" y="41791"/>
                </a:lnTo>
                <a:lnTo>
                  <a:pt x="421101" y="43259"/>
                </a:lnTo>
                <a:lnTo>
                  <a:pt x="424397" y="46195"/>
                </a:lnTo>
                <a:lnTo>
                  <a:pt x="427692" y="49131"/>
                </a:lnTo>
                <a:lnTo>
                  <a:pt x="430392" y="54669"/>
                </a:lnTo>
                <a:lnTo>
                  <a:pt x="432497" y="62812"/>
                </a:lnTo>
                <a:lnTo>
                  <a:pt x="435239" y="62812"/>
                </a:lnTo>
                <a:lnTo>
                  <a:pt x="435239" y="36889"/>
                </a:lnTo>
                <a:lnTo>
                  <a:pt x="432497" y="36889"/>
                </a:lnTo>
                <a:lnTo>
                  <a:pt x="431251" y="39077"/>
                </a:lnTo>
                <a:lnTo>
                  <a:pt x="429562" y="40047"/>
                </a:lnTo>
                <a:lnTo>
                  <a:pt x="427734" y="40047"/>
                </a:lnTo>
                <a:lnTo>
                  <a:pt x="425851" y="39631"/>
                </a:lnTo>
                <a:lnTo>
                  <a:pt x="423026" y="38800"/>
                </a:lnTo>
                <a:lnTo>
                  <a:pt x="418761" y="37526"/>
                </a:lnTo>
                <a:lnTo>
                  <a:pt x="415133" y="36889"/>
                </a:lnTo>
                <a:lnTo>
                  <a:pt x="412142" y="36889"/>
                </a:lnTo>
                <a:close/>
              </a:path>
              <a:path w="505425" h="117814">
                <a:moveTo>
                  <a:pt x="476595" y="36889"/>
                </a:moveTo>
                <a:lnTo>
                  <a:pt x="469782" y="36889"/>
                </a:lnTo>
                <a:lnTo>
                  <a:pt x="464229" y="38994"/>
                </a:lnTo>
                <a:lnTo>
                  <a:pt x="459936" y="43204"/>
                </a:lnTo>
                <a:lnTo>
                  <a:pt x="455644" y="47413"/>
                </a:lnTo>
                <a:lnTo>
                  <a:pt x="453497" y="52648"/>
                </a:lnTo>
                <a:lnTo>
                  <a:pt x="453497" y="63726"/>
                </a:lnTo>
                <a:lnTo>
                  <a:pt x="454744" y="67714"/>
                </a:lnTo>
                <a:lnTo>
                  <a:pt x="457236" y="70871"/>
                </a:lnTo>
                <a:lnTo>
                  <a:pt x="459729" y="74084"/>
                </a:lnTo>
                <a:lnTo>
                  <a:pt x="464990" y="77684"/>
                </a:lnTo>
                <a:lnTo>
                  <a:pt x="473022" y="81672"/>
                </a:lnTo>
                <a:lnTo>
                  <a:pt x="481054" y="85660"/>
                </a:lnTo>
                <a:lnTo>
                  <a:pt x="486413" y="88956"/>
                </a:lnTo>
                <a:lnTo>
                  <a:pt x="489099" y="91559"/>
                </a:lnTo>
                <a:lnTo>
                  <a:pt x="491785" y="94163"/>
                </a:lnTo>
                <a:lnTo>
                  <a:pt x="493129" y="97375"/>
                </a:lnTo>
                <a:lnTo>
                  <a:pt x="493129" y="104354"/>
                </a:lnTo>
                <a:lnTo>
                  <a:pt x="491924" y="107055"/>
                </a:lnTo>
                <a:lnTo>
                  <a:pt x="489514" y="109298"/>
                </a:lnTo>
                <a:lnTo>
                  <a:pt x="487105" y="111541"/>
                </a:lnTo>
                <a:lnTo>
                  <a:pt x="483989" y="112663"/>
                </a:lnTo>
                <a:lnTo>
                  <a:pt x="474739" y="112663"/>
                </a:lnTo>
                <a:lnTo>
                  <a:pt x="469837" y="110697"/>
                </a:lnTo>
                <a:lnTo>
                  <a:pt x="465462" y="106764"/>
                </a:lnTo>
                <a:lnTo>
                  <a:pt x="461085" y="102831"/>
                </a:lnTo>
                <a:lnTo>
                  <a:pt x="458122" y="96988"/>
                </a:lnTo>
                <a:lnTo>
                  <a:pt x="456572" y="89233"/>
                </a:lnTo>
                <a:lnTo>
                  <a:pt x="453830" y="89233"/>
                </a:lnTo>
                <a:lnTo>
                  <a:pt x="453830" y="116402"/>
                </a:lnTo>
                <a:lnTo>
                  <a:pt x="456572" y="116402"/>
                </a:lnTo>
                <a:lnTo>
                  <a:pt x="457292" y="114962"/>
                </a:lnTo>
                <a:lnTo>
                  <a:pt x="458289" y="114242"/>
                </a:lnTo>
                <a:lnTo>
                  <a:pt x="460726" y="114242"/>
                </a:lnTo>
                <a:lnTo>
                  <a:pt x="462221" y="114519"/>
                </a:lnTo>
                <a:lnTo>
                  <a:pt x="464049" y="115073"/>
                </a:lnTo>
                <a:lnTo>
                  <a:pt x="470031" y="116734"/>
                </a:lnTo>
                <a:lnTo>
                  <a:pt x="475349" y="117565"/>
                </a:lnTo>
                <a:lnTo>
                  <a:pt x="486481" y="117565"/>
                </a:lnTo>
                <a:lnTo>
                  <a:pt x="492339" y="115446"/>
                </a:lnTo>
                <a:lnTo>
                  <a:pt x="497573" y="111209"/>
                </a:lnTo>
                <a:lnTo>
                  <a:pt x="502808" y="106971"/>
                </a:lnTo>
                <a:lnTo>
                  <a:pt x="505425" y="101391"/>
                </a:lnTo>
                <a:lnTo>
                  <a:pt x="505425" y="94467"/>
                </a:lnTo>
                <a:lnTo>
                  <a:pt x="505329" y="92467"/>
                </a:lnTo>
                <a:lnTo>
                  <a:pt x="500548" y="81506"/>
                </a:lnTo>
                <a:lnTo>
                  <a:pt x="488559" y="72782"/>
                </a:lnTo>
                <a:lnTo>
                  <a:pt x="476429" y="66883"/>
                </a:lnTo>
                <a:lnTo>
                  <a:pt x="471167" y="64335"/>
                </a:lnTo>
                <a:lnTo>
                  <a:pt x="467677" y="61926"/>
                </a:lnTo>
                <a:lnTo>
                  <a:pt x="465960" y="59655"/>
                </a:lnTo>
                <a:lnTo>
                  <a:pt x="464188" y="57439"/>
                </a:lnTo>
                <a:lnTo>
                  <a:pt x="463302" y="54780"/>
                </a:lnTo>
                <a:lnTo>
                  <a:pt x="463302" y="49186"/>
                </a:lnTo>
                <a:lnTo>
                  <a:pt x="464492" y="46915"/>
                </a:lnTo>
                <a:lnTo>
                  <a:pt x="466874" y="44865"/>
                </a:lnTo>
                <a:lnTo>
                  <a:pt x="469255" y="42816"/>
                </a:lnTo>
                <a:lnTo>
                  <a:pt x="472385" y="41791"/>
                </a:lnTo>
                <a:lnTo>
                  <a:pt x="481358" y="41791"/>
                </a:lnTo>
                <a:lnTo>
                  <a:pt x="485554" y="43259"/>
                </a:lnTo>
                <a:lnTo>
                  <a:pt x="488850" y="46195"/>
                </a:lnTo>
                <a:lnTo>
                  <a:pt x="492145" y="49131"/>
                </a:lnTo>
                <a:lnTo>
                  <a:pt x="494846" y="54669"/>
                </a:lnTo>
                <a:lnTo>
                  <a:pt x="496950" y="62812"/>
                </a:lnTo>
                <a:lnTo>
                  <a:pt x="499692" y="62812"/>
                </a:lnTo>
                <a:lnTo>
                  <a:pt x="499692" y="36889"/>
                </a:lnTo>
                <a:lnTo>
                  <a:pt x="496950" y="36889"/>
                </a:lnTo>
                <a:lnTo>
                  <a:pt x="495704" y="39077"/>
                </a:lnTo>
                <a:lnTo>
                  <a:pt x="494015" y="40047"/>
                </a:lnTo>
                <a:lnTo>
                  <a:pt x="492187" y="40047"/>
                </a:lnTo>
                <a:lnTo>
                  <a:pt x="490304" y="39631"/>
                </a:lnTo>
                <a:lnTo>
                  <a:pt x="487479" y="38800"/>
                </a:lnTo>
                <a:lnTo>
                  <a:pt x="483214" y="37526"/>
                </a:lnTo>
                <a:lnTo>
                  <a:pt x="479586" y="36889"/>
                </a:lnTo>
                <a:lnTo>
                  <a:pt x="476595" y="36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866174" y="3869763"/>
            <a:ext cx="58535" cy="71257"/>
          </a:xfrm>
          <a:custGeom>
            <a:avLst/>
            <a:gdLst/>
            <a:ahLst/>
            <a:cxnLst/>
            <a:rect l="l" t="t" r="r" b="b"/>
            <a:pathLst>
              <a:path w="64389" h="80758">
                <a:moveTo>
                  <a:pt x="32069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89" y="30990"/>
                </a:lnTo>
                <a:lnTo>
                  <a:pt x="64389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1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2" y="67215"/>
                </a:lnTo>
                <a:lnTo>
                  <a:pt x="32069" y="67215"/>
                </a:lnTo>
                <a:close/>
              </a:path>
              <a:path w="64389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932257" y="3849749"/>
            <a:ext cx="41692" cy="90318"/>
          </a:xfrm>
          <a:custGeom>
            <a:avLst/>
            <a:gdLst/>
            <a:ahLst/>
            <a:cxnLst/>
            <a:rect l="l" t="t" r="r" b="b"/>
            <a:pathLst>
              <a:path w="45861" h="102360">
                <a:moveTo>
                  <a:pt x="35144" y="92722"/>
                </a:moveTo>
                <a:lnTo>
                  <a:pt x="31100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1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1" y="18984"/>
                </a:lnTo>
                <a:lnTo>
                  <a:pt x="9346" y="21892"/>
                </a:lnTo>
                <a:lnTo>
                  <a:pt x="6161" y="24800"/>
                </a:lnTo>
                <a:lnTo>
                  <a:pt x="3046" y="26863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1" y="94176"/>
                </a:lnTo>
                <a:lnTo>
                  <a:pt x="14955" y="96807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0"/>
                </a:lnTo>
                <a:lnTo>
                  <a:pt x="30436" y="102360"/>
                </a:lnTo>
                <a:lnTo>
                  <a:pt x="34092" y="100989"/>
                </a:lnTo>
                <a:lnTo>
                  <a:pt x="37636" y="98247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1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3"/>
                </a:lnTo>
                <a:lnTo>
                  <a:pt x="38633" y="91019"/>
                </a:lnTo>
                <a:lnTo>
                  <a:pt x="36917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249568" y="3837507"/>
            <a:ext cx="300084" cy="103514"/>
          </a:xfrm>
          <a:custGeom>
            <a:avLst/>
            <a:gdLst/>
            <a:ahLst/>
            <a:cxnLst/>
            <a:rect l="l" t="t" r="r" b="b"/>
            <a:pathLst>
              <a:path w="330092" h="117316">
                <a:moveTo>
                  <a:pt x="330092" y="2326"/>
                </a:moveTo>
                <a:lnTo>
                  <a:pt x="269690" y="2326"/>
                </a:lnTo>
                <a:lnTo>
                  <a:pt x="258889" y="28996"/>
                </a:lnTo>
                <a:lnTo>
                  <a:pt x="261299" y="29910"/>
                </a:lnTo>
                <a:lnTo>
                  <a:pt x="264123" y="24593"/>
                </a:lnTo>
                <a:lnTo>
                  <a:pt x="267862" y="20660"/>
                </a:lnTo>
                <a:lnTo>
                  <a:pt x="272515" y="18112"/>
                </a:lnTo>
                <a:lnTo>
                  <a:pt x="275173" y="16617"/>
                </a:lnTo>
                <a:lnTo>
                  <a:pt x="279633" y="15869"/>
                </a:lnTo>
                <a:lnTo>
                  <a:pt x="316882" y="15869"/>
                </a:lnTo>
                <a:lnTo>
                  <a:pt x="283233" y="117316"/>
                </a:lnTo>
                <a:lnTo>
                  <a:pt x="292538" y="117316"/>
                </a:lnTo>
                <a:lnTo>
                  <a:pt x="330092" y="5483"/>
                </a:lnTo>
                <a:lnTo>
                  <a:pt x="330092" y="2326"/>
                </a:lnTo>
                <a:close/>
              </a:path>
              <a:path w="330092" h="117316">
                <a:moveTo>
                  <a:pt x="181206" y="117316"/>
                </a:moveTo>
                <a:lnTo>
                  <a:pt x="186386" y="117073"/>
                </a:lnTo>
                <a:lnTo>
                  <a:pt x="198796" y="114321"/>
                </a:lnTo>
                <a:lnTo>
                  <a:pt x="210368" y="108509"/>
                </a:lnTo>
                <a:lnTo>
                  <a:pt x="220092" y="101140"/>
                </a:lnTo>
                <a:lnTo>
                  <a:pt x="228908" y="91987"/>
                </a:lnTo>
                <a:lnTo>
                  <a:pt x="236041" y="81548"/>
                </a:lnTo>
                <a:lnTo>
                  <a:pt x="240727" y="71621"/>
                </a:lnTo>
                <a:lnTo>
                  <a:pt x="244129" y="59386"/>
                </a:lnTo>
                <a:lnTo>
                  <a:pt x="245264" y="46527"/>
                </a:lnTo>
                <a:lnTo>
                  <a:pt x="244057" y="34034"/>
                </a:lnTo>
                <a:lnTo>
                  <a:pt x="240016" y="21971"/>
                </a:lnTo>
                <a:lnTo>
                  <a:pt x="233133" y="11465"/>
                </a:lnTo>
                <a:lnTo>
                  <a:pt x="221804" y="2656"/>
                </a:lnTo>
                <a:lnTo>
                  <a:pt x="209371" y="0"/>
                </a:lnTo>
                <a:lnTo>
                  <a:pt x="204351" y="347"/>
                </a:lnTo>
                <a:lnTo>
                  <a:pt x="192420" y="4701"/>
                </a:lnTo>
                <a:lnTo>
                  <a:pt x="189016" y="23070"/>
                </a:lnTo>
                <a:lnTo>
                  <a:pt x="190871" y="16478"/>
                </a:lnTo>
                <a:lnTo>
                  <a:pt x="194582" y="12047"/>
                </a:lnTo>
                <a:lnTo>
                  <a:pt x="198293" y="7616"/>
                </a:lnTo>
                <a:lnTo>
                  <a:pt x="202613" y="5400"/>
                </a:lnTo>
                <a:lnTo>
                  <a:pt x="211808" y="5400"/>
                </a:lnTo>
                <a:lnTo>
                  <a:pt x="215616" y="7062"/>
                </a:lnTo>
                <a:lnTo>
                  <a:pt x="218967" y="10385"/>
                </a:lnTo>
                <a:lnTo>
                  <a:pt x="222318" y="13708"/>
                </a:lnTo>
                <a:lnTo>
                  <a:pt x="224907" y="18486"/>
                </a:lnTo>
                <a:lnTo>
                  <a:pt x="226736" y="24717"/>
                </a:lnTo>
                <a:lnTo>
                  <a:pt x="228563" y="30949"/>
                </a:lnTo>
                <a:lnTo>
                  <a:pt x="229477" y="36751"/>
                </a:lnTo>
                <a:lnTo>
                  <a:pt x="229477" y="46444"/>
                </a:lnTo>
                <a:lnTo>
                  <a:pt x="228979" y="52205"/>
                </a:lnTo>
                <a:lnTo>
                  <a:pt x="227982" y="59406"/>
                </a:lnTo>
                <a:lnTo>
                  <a:pt x="225323" y="61621"/>
                </a:lnTo>
                <a:lnTo>
                  <a:pt x="222249" y="63338"/>
                </a:lnTo>
                <a:lnTo>
                  <a:pt x="218760" y="64557"/>
                </a:lnTo>
                <a:lnTo>
                  <a:pt x="215270" y="65775"/>
                </a:lnTo>
                <a:lnTo>
                  <a:pt x="212251" y="66384"/>
                </a:lnTo>
                <a:lnTo>
                  <a:pt x="204442" y="66384"/>
                </a:lnTo>
                <a:lnTo>
                  <a:pt x="200010" y="64003"/>
                </a:lnTo>
                <a:lnTo>
                  <a:pt x="196410" y="59239"/>
                </a:lnTo>
                <a:lnTo>
                  <a:pt x="194931" y="57067"/>
                </a:lnTo>
                <a:lnTo>
                  <a:pt x="190495" y="45973"/>
                </a:lnTo>
                <a:lnTo>
                  <a:pt x="189016" y="31821"/>
                </a:lnTo>
                <a:lnTo>
                  <a:pt x="188351" y="70885"/>
                </a:lnTo>
                <a:lnTo>
                  <a:pt x="195136" y="73945"/>
                </a:lnTo>
                <a:lnTo>
                  <a:pt x="210091" y="73945"/>
                </a:lnTo>
                <a:lnTo>
                  <a:pt x="217957" y="71148"/>
                </a:lnTo>
                <a:lnTo>
                  <a:pt x="226652" y="65554"/>
                </a:lnTo>
                <a:lnTo>
                  <a:pt x="225656" y="69367"/>
                </a:lnTo>
                <a:lnTo>
                  <a:pt x="221103" y="81249"/>
                </a:lnTo>
                <a:lnTo>
                  <a:pt x="214564" y="92224"/>
                </a:lnTo>
                <a:lnTo>
                  <a:pt x="208776" y="100311"/>
                </a:lnTo>
                <a:lnTo>
                  <a:pt x="202780" y="105975"/>
                </a:lnTo>
                <a:lnTo>
                  <a:pt x="196576" y="109215"/>
                </a:lnTo>
                <a:lnTo>
                  <a:pt x="190372" y="112455"/>
                </a:lnTo>
                <a:lnTo>
                  <a:pt x="183670" y="114131"/>
                </a:lnTo>
                <a:lnTo>
                  <a:pt x="176470" y="114242"/>
                </a:lnTo>
                <a:lnTo>
                  <a:pt x="176470" y="117316"/>
                </a:lnTo>
                <a:lnTo>
                  <a:pt x="181206" y="117316"/>
                </a:lnTo>
                <a:close/>
              </a:path>
              <a:path w="330092" h="117316">
                <a:moveTo>
                  <a:pt x="0" y="85245"/>
                </a:moveTo>
                <a:lnTo>
                  <a:pt x="47690" y="85245"/>
                </a:lnTo>
                <a:lnTo>
                  <a:pt x="8141" y="73447"/>
                </a:lnTo>
                <a:lnTo>
                  <a:pt x="47690" y="17530"/>
                </a:lnTo>
                <a:lnTo>
                  <a:pt x="47690" y="73447"/>
                </a:lnTo>
                <a:lnTo>
                  <a:pt x="8141" y="73447"/>
                </a:lnTo>
                <a:lnTo>
                  <a:pt x="47690" y="85245"/>
                </a:lnTo>
                <a:lnTo>
                  <a:pt x="47690" y="114989"/>
                </a:lnTo>
                <a:lnTo>
                  <a:pt x="61399" y="114989"/>
                </a:lnTo>
                <a:lnTo>
                  <a:pt x="61399" y="85245"/>
                </a:lnTo>
                <a:lnTo>
                  <a:pt x="76520" y="85245"/>
                </a:lnTo>
                <a:lnTo>
                  <a:pt x="76520" y="73447"/>
                </a:lnTo>
                <a:lnTo>
                  <a:pt x="61399" y="73447"/>
                </a:lnTo>
                <a:lnTo>
                  <a:pt x="61399" y="0"/>
                </a:lnTo>
                <a:lnTo>
                  <a:pt x="52259" y="0"/>
                </a:lnTo>
                <a:lnTo>
                  <a:pt x="0" y="74610"/>
                </a:lnTo>
                <a:lnTo>
                  <a:pt x="0" y="85245"/>
                </a:lnTo>
                <a:close/>
              </a:path>
              <a:path w="330092" h="117316">
                <a:moveTo>
                  <a:pt x="96169" y="116042"/>
                </a:moveTo>
                <a:lnTo>
                  <a:pt x="101334" y="116983"/>
                </a:lnTo>
                <a:lnTo>
                  <a:pt x="108923" y="116983"/>
                </a:lnTo>
                <a:lnTo>
                  <a:pt x="122861" y="115479"/>
                </a:lnTo>
                <a:lnTo>
                  <a:pt x="134692" y="110826"/>
                </a:lnTo>
                <a:lnTo>
                  <a:pt x="144067" y="103025"/>
                </a:lnTo>
                <a:lnTo>
                  <a:pt x="151313" y="90579"/>
                </a:lnTo>
                <a:lnTo>
                  <a:pt x="153372" y="77684"/>
                </a:lnTo>
                <a:lnTo>
                  <a:pt x="153372" y="70871"/>
                </a:lnTo>
                <a:lnTo>
                  <a:pt x="151600" y="64944"/>
                </a:lnTo>
                <a:lnTo>
                  <a:pt x="148055" y="59904"/>
                </a:lnTo>
                <a:lnTo>
                  <a:pt x="144510" y="54863"/>
                </a:lnTo>
                <a:lnTo>
                  <a:pt x="139276" y="50986"/>
                </a:lnTo>
                <a:lnTo>
                  <a:pt x="132353" y="48272"/>
                </a:lnTo>
                <a:lnTo>
                  <a:pt x="136543" y="44449"/>
                </a:lnTo>
                <a:lnTo>
                  <a:pt x="144990" y="33497"/>
                </a:lnTo>
                <a:lnTo>
                  <a:pt x="147806" y="22848"/>
                </a:lnTo>
                <a:lnTo>
                  <a:pt x="147806" y="17863"/>
                </a:lnTo>
                <a:lnTo>
                  <a:pt x="145978" y="13182"/>
                </a:lnTo>
                <a:lnTo>
                  <a:pt x="142322" y="8806"/>
                </a:lnTo>
                <a:lnTo>
                  <a:pt x="137503" y="2935"/>
                </a:lnTo>
                <a:lnTo>
                  <a:pt x="130580" y="0"/>
                </a:lnTo>
                <a:lnTo>
                  <a:pt x="114240" y="0"/>
                </a:lnTo>
                <a:lnTo>
                  <a:pt x="108133" y="2063"/>
                </a:lnTo>
                <a:lnTo>
                  <a:pt x="103231" y="6189"/>
                </a:lnTo>
                <a:lnTo>
                  <a:pt x="98330" y="10316"/>
                </a:lnTo>
                <a:lnTo>
                  <a:pt x="94272" y="16173"/>
                </a:lnTo>
                <a:lnTo>
                  <a:pt x="91060" y="23762"/>
                </a:lnTo>
                <a:lnTo>
                  <a:pt x="93801" y="25091"/>
                </a:lnTo>
                <a:lnTo>
                  <a:pt x="93909" y="24920"/>
                </a:lnTo>
                <a:lnTo>
                  <a:pt x="103569" y="14704"/>
                </a:lnTo>
                <a:lnTo>
                  <a:pt x="115320" y="11299"/>
                </a:lnTo>
                <a:lnTo>
                  <a:pt x="120638" y="11299"/>
                </a:lnTo>
                <a:lnTo>
                  <a:pt x="125083" y="13058"/>
                </a:lnTo>
                <a:lnTo>
                  <a:pt x="128655" y="16575"/>
                </a:lnTo>
                <a:lnTo>
                  <a:pt x="132227" y="20092"/>
                </a:lnTo>
                <a:lnTo>
                  <a:pt x="134014" y="24704"/>
                </a:lnTo>
                <a:lnTo>
                  <a:pt x="134014" y="34784"/>
                </a:lnTo>
                <a:lnTo>
                  <a:pt x="133017" y="38800"/>
                </a:lnTo>
                <a:lnTo>
                  <a:pt x="131023" y="42456"/>
                </a:lnTo>
                <a:lnTo>
                  <a:pt x="129029" y="46112"/>
                </a:lnTo>
                <a:lnTo>
                  <a:pt x="125830" y="49241"/>
                </a:lnTo>
                <a:lnTo>
                  <a:pt x="121427" y="51845"/>
                </a:lnTo>
                <a:lnTo>
                  <a:pt x="117023" y="54448"/>
                </a:lnTo>
                <a:lnTo>
                  <a:pt x="112634" y="56027"/>
                </a:lnTo>
                <a:lnTo>
                  <a:pt x="108258" y="56580"/>
                </a:lnTo>
                <a:lnTo>
                  <a:pt x="108258" y="59073"/>
                </a:lnTo>
                <a:lnTo>
                  <a:pt x="115237" y="59073"/>
                </a:lnTo>
                <a:lnTo>
                  <a:pt x="119474" y="59973"/>
                </a:lnTo>
                <a:lnTo>
                  <a:pt x="123628" y="61773"/>
                </a:lnTo>
                <a:lnTo>
                  <a:pt x="127783" y="63574"/>
                </a:lnTo>
                <a:lnTo>
                  <a:pt x="131050" y="65581"/>
                </a:lnTo>
                <a:lnTo>
                  <a:pt x="133432" y="67797"/>
                </a:lnTo>
                <a:lnTo>
                  <a:pt x="135149" y="69403"/>
                </a:lnTo>
                <a:lnTo>
                  <a:pt x="136728" y="71757"/>
                </a:lnTo>
                <a:lnTo>
                  <a:pt x="138168" y="74859"/>
                </a:lnTo>
                <a:lnTo>
                  <a:pt x="140107" y="79014"/>
                </a:lnTo>
                <a:lnTo>
                  <a:pt x="141076" y="83279"/>
                </a:lnTo>
                <a:lnTo>
                  <a:pt x="141076" y="93637"/>
                </a:lnTo>
                <a:lnTo>
                  <a:pt x="138985" y="98815"/>
                </a:lnTo>
                <a:lnTo>
                  <a:pt x="134803" y="103191"/>
                </a:lnTo>
                <a:lnTo>
                  <a:pt x="130621" y="107567"/>
                </a:lnTo>
                <a:lnTo>
                  <a:pt x="125706" y="109755"/>
                </a:lnTo>
                <a:lnTo>
                  <a:pt x="117730" y="109755"/>
                </a:lnTo>
                <a:lnTo>
                  <a:pt x="115542" y="109450"/>
                </a:lnTo>
                <a:lnTo>
                  <a:pt x="113492" y="108841"/>
                </a:lnTo>
                <a:lnTo>
                  <a:pt x="112218" y="108509"/>
                </a:lnTo>
                <a:lnTo>
                  <a:pt x="109919" y="107470"/>
                </a:lnTo>
                <a:lnTo>
                  <a:pt x="106596" y="105726"/>
                </a:lnTo>
                <a:lnTo>
                  <a:pt x="103273" y="103981"/>
                </a:lnTo>
                <a:lnTo>
                  <a:pt x="101140" y="102970"/>
                </a:lnTo>
                <a:lnTo>
                  <a:pt x="100199" y="102693"/>
                </a:lnTo>
                <a:lnTo>
                  <a:pt x="98759" y="102250"/>
                </a:lnTo>
                <a:lnTo>
                  <a:pt x="97346" y="102028"/>
                </a:lnTo>
                <a:lnTo>
                  <a:pt x="94133" y="102028"/>
                </a:lnTo>
                <a:lnTo>
                  <a:pt x="92569" y="102637"/>
                </a:lnTo>
                <a:lnTo>
                  <a:pt x="89966" y="105075"/>
                </a:lnTo>
                <a:lnTo>
                  <a:pt x="89315" y="106487"/>
                </a:lnTo>
                <a:lnTo>
                  <a:pt x="89315" y="110254"/>
                </a:lnTo>
                <a:lnTo>
                  <a:pt x="90686" y="112275"/>
                </a:lnTo>
                <a:lnTo>
                  <a:pt x="93427" y="114159"/>
                </a:lnTo>
                <a:lnTo>
                  <a:pt x="96169" y="116042"/>
                </a:lnTo>
                <a:close/>
              </a:path>
              <a:path w="330092" h="117316">
                <a:moveTo>
                  <a:pt x="174226" y="40379"/>
                </a:moveTo>
                <a:lnTo>
                  <a:pt x="174228" y="40868"/>
                </a:lnTo>
                <a:lnTo>
                  <a:pt x="176414" y="54274"/>
                </a:lnTo>
                <a:lnTo>
                  <a:pt x="182701" y="64765"/>
                </a:lnTo>
                <a:lnTo>
                  <a:pt x="188351" y="70885"/>
                </a:lnTo>
                <a:lnTo>
                  <a:pt x="189016" y="31821"/>
                </a:lnTo>
                <a:lnTo>
                  <a:pt x="189016" y="23070"/>
                </a:lnTo>
                <a:lnTo>
                  <a:pt x="192420" y="4701"/>
                </a:lnTo>
                <a:lnTo>
                  <a:pt x="182701" y="14041"/>
                </a:lnTo>
                <a:lnTo>
                  <a:pt x="181369" y="15956"/>
                </a:lnTo>
                <a:lnTo>
                  <a:pt x="176012" y="27485"/>
                </a:lnTo>
                <a:lnTo>
                  <a:pt x="174226" y="40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105716" y="3839559"/>
            <a:ext cx="88069" cy="99409"/>
          </a:xfrm>
          <a:custGeom>
            <a:avLst/>
            <a:gdLst/>
            <a:ahLst/>
            <a:cxnLst/>
            <a:rect l="l" t="t" r="r" b="b"/>
            <a:pathLst>
              <a:path w="96876" h="112663">
                <a:moveTo>
                  <a:pt x="16201" y="99065"/>
                </a:moveTo>
                <a:lnTo>
                  <a:pt x="15619" y="103164"/>
                </a:lnTo>
                <a:lnTo>
                  <a:pt x="14456" y="104936"/>
                </a:lnTo>
                <a:lnTo>
                  <a:pt x="12407" y="108038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87238" y="112663"/>
                </a:lnTo>
                <a:lnTo>
                  <a:pt x="96876" y="82088"/>
                </a:lnTo>
                <a:lnTo>
                  <a:pt x="94134" y="81506"/>
                </a:lnTo>
                <a:lnTo>
                  <a:pt x="91253" y="88485"/>
                </a:lnTo>
                <a:lnTo>
                  <a:pt x="88373" y="93595"/>
                </a:lnTo>
                <a:lnTo>
                  <a:pt x="85493" y="96835"/>
                </a:lnTo>
                <a:lnTo>
                  <a:pt x="82613" y="100076"/>
                </a:lnTo>
                <a:lnTo>
                  <a:pt x="79428" y="102333"/>
                </a:lnTo>
                <a:lnTo>
                  <a:pt x="75938" y="103607"/>
                </a:lnTo>
                <a:lnTo>
                  <a:pt x="72449" y="104881"/>
                </a:lnTo>
                <a:lnTo>
                  <a:pt x="66384" y="105518"/>
                </a:lnTo>
                <a:lnTo>
                  <a:pt x="42262" y="105518"/>
                </a:lnTo>
                <a:lnTo>
                  <a:pt x="37941" y="105241"/>
                </a:lnTo>
                <a:lnTo>
                  <a:pt x="33483" y="102111"/>
                </a:lnTo>
                <a:lnTo>
                  <a:pt x="32153" y="97237"/>
                </a:lnTo>
                <a:lnTo>
                  <a:pt x="32153" y="15149"/>
                </a:lnTo>
                <a:lnTo>
                  <a:pt x="32596" y="10911"/>
                </a:lnTo>
                <a:lnTo>
                  <a:pt x="33483" y="9139"/>
                </a:lnTo>
                <a:lnTo>
                  <a:pt x="34368" y="7366"/>
                </a:lnTo>
                <a:lnTo>
                  <a:pt x="36017" y="5899"/>
                </a:lnTo>
                <a:lnTo>
                  <a:pt x="38426" y="4736"/>
                </a:lnTo>
                <a:lnTo>
                  <a:pt x="40836" y="3572"/>
                </a:lnTo>
                <a:lnTo>
                  <a:pt x="45031" y="3018"/>
                </a:lnTo>
                <a:lnTo>
                  <a:pt x="51013" y="3074"/>
                </a:lnTo>
                <a:lnTo>
                  <a:pt x="51013" y="0"/>
                </a:lnTo>
                <a:lnTo>
                  <a:pt x="0" y="0"/>
                </a:lnTo>
                <a:lnTo>
                  <a:pt x="0" y="3074"/>
                </a:lnTo>
                <a:lnTo>
                  <a:pt x="8502" y="3074"/>
                </a:lnTo>
                <a:lnTo>
                  <a:pt x="11714" y="4292"/>
                </a:lnTo>
                <a:lnTo>
                  <a:pt x="13874" y="6729"/>
                </a:lnTo>
                <a:lnTo>
                  <a:pt x="15425" y="8502"/>
                </a:lnTo>
                <a:lnTo>
                  <a:pt x="16201" y="12906"/>
                </a:lnTo>
                <a:lnTo>
                  <a:pt x="16201" y="99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991291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997901" y="3837287"/>
            <a:ext cx="100305" cy="103954"/>
          </a:xfrm>
          <a:custGeom>
            <a:avLst/>
            <a:gdLst/>
            <a:ahLst/>
            <a:cxnLst/>
            <a:rect l="l" t="t" r="r" b="b"/>
            <a:pathLst>
              <a:path w="110335" h="117814">
                <a:moveTo>
                  <a:pt x="54919" y="117814"/>
                </a:moveTo>
                <a:lnTo>
                  <a:pt x="59818" y="117616"/>
                </a:lnTo>
                <a:lnTo>
                  <a:pt x="72461" y="115028"/>
                </a:lnTo>
                <a:lnTo>
                  <a:pt x="83900" y="109444"/>
                </a:lnTo>
                <a:lnTo>
                  <a:pt x="94134" y="100865"/>
                </a:lnTo>
                <a:lnTo>
                  <a:pt x="99024" y="95055"/>
                </a:lnTo>
                <a:lnTo>
                  <a:pt x="105308" y="84137"/>
                </a:lnTo>
                <a:lnTo>
                  <a:pt x="109078" y="71867"/>
                </a:lnTo>
                <a:lnTo>
                  <a:pt x="110335" y="58242"/>
                </a:lnTo>
                <a:lnTo>
                  <a:pt x="109995" y="51167"/>
                </a:lnTo>
                <a:lnTo>
                  <a:pt x="107359" y="38323"/>
                </a:lnTo>
                <a:lnTo>
                  <a:pt x="102113" y="26819"/>
                </a:lnTo>
                <a:lnTo>
                  <a:pt x="94259" y="16658"/>
                </a:lnTo>
                <a:lnTo>
                  <a:pt x="80902" y="6239"/>
                </a:lnTo>
                <a:lnTo>
                  <a:pt x="69123" y="1559"/>
                </a:lnTo>
                <a:lnTo>
                  <a:pt x="56247" y="0"/>
                </a:lnTo>
                <a:lnTo>
                  <a:pt x="53431" y="60"/>
                </a:lnTo>
                <a:lnTo>
                  <a:pt x="40501" y="2081"/>
                </a:lnTo>
                <a:lnTo>
                  <a:pt x="28783" y="6962"/>
                </a:lnTo>
                <a:lnTo>
                  <a:pt x="18278" y="14705"/>
                </a:lnTo>
                <a:lnTo>
                  <a:pt x="11785" y="21768"/>
                </a:lnTo>
                <a:lnTo>
                  <a:pt x="5238" y="32592"/>
                </a:lnTo>
                <a:lnTo>
                  <a:pt x="1309" y="44833"/>
                </a:lnTo>
                <a:lnTo>
                  <a:pt x="0" y="58491"/>
                </a:lnTo>
                <a:lnTo>
                  <a:pt x="430" y="66885"/>
                </a:lnTo>
                <a:lnTo>
                  <a:pt x="3109" y="79857"/>
                </a:lnTo>
                <a:lnTo>
                  <a:pt x="8242" y="91322"/>
                </a:lnTo>
                <a:lnTo>
                  <a:pt x="15828" y="101280"/>
                </a:lnTo>
                <a:lnTo>
                  <a:pt x="19145" y="104491"/>
                </a:lnTo>
                <a:lnTo>
                  <a:pt x="22946" y="85735"/>
                </a:lnTo>
                <a:lnTo>
                  <a:pt x="20006" y="73003"/>
                </a:lnTo>
                <a:lnTo>
                  <a:pt x="19026" y="58159"/>
                </a:lnTo>
                <a:lnTo>
                  <a:pt x="19145" y="52796"/>
                </a:lnTo>
                <a:lnTo>
                  <a:pt x="20860" y="38636"/>
                </a:lnTo>
                <a:lnTo>
                  <a:pt x="24615" y="26797"/>
                </a:lnTo>
                <a:lnTo>
                  <a:pt x="30408" y="17281"/>
                </a:lnTo>
                <a:lnTo>
                  <a:pt x="41650" y="8597"/>
                </a:lnTo>
                <a:lnTo>
                  <a:pt x="54669" y="6065"/>
                </a:lnTo>
                <a:lnTo>
                  <a:pt x="57267" y="6141"/>
                </a:lnTo>
                <a:lnTo>
                  <a:pt x="70067" y="9372"/>
                </a:lnTo>
                <a:lnTo>
                  <a:pt x="79927" y="17364"/>
                </a:lnTo>
                <a:lnTo>
                  <a:pt x="83002" y="21817"/>
                </a:lnTo>
                <a:lnTo>
                  <a:pt x="87617" y="32321"/>
                </a:lnTo>
                <a:lnTo>
                  <a:pt x="90386" y="45211"/>
                </a:lnTo>
                <a:lnTo>
                  <a:pt x="91309" y="60485"/>
                </a:lnTo>
                <a:lnTo>
                  <a:pt x="91275" y="63472"/>
                </a:lnTo>
                <a:lnTo>
                  <a:pt x="89883" y="78318"/>
                </a:lnTo>
                <a:lnTo>
                  <a:pt x="86447" y="90339"/>
                </a:lnTo>
                <a:lnTo>
                  <a:pt x="80965" y="99535"/>
                </a:lnTo>
                <a:lnTo>
                  <a:pt x="78319" y="102411"/>
                </a:lnTo>
                <a:lnTo>
                  <a:pt x="67596" y="109539"/>
                </a:lnTo>
                <a:lnTo>
                  <a:pt x="54752" y="111915"/>
                </a:lnTo>
                <a:lnTo>
                  <a:pt x="53568" y="111897"/>
                </a:lnTo>
                <a:lnTo>
                  <a:pt x="40856" y="108859"/>
                </a:lnTo>
                <a:lnTo>
                  <a:pt x="30824" y="100615"/>
                </a:lnTo>
                <a:lnTo>
                  <a:pt x="41662" y="116334"/>
                </a:lnTo>
                <a:lnTo>
                  <a:pt x="54919" y="117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015306" y="3912936"/>
            <a:ext cx="20470" cy="26998"/>
          </a:xfrm>
          <a:custGeom>
            <a:avLst/>
            <a:gdLst/>
            <a:ahLst/>
            <a:cxnLst/>
            <a:rect l="l" t="t" r="r" b="b"/>
            <a:pathLst>
              <a:path w="22517" h="30598">
                <a:moveTo>
                  <a:pt x="10592" y="26157"/>
                </a:moveTo>
                <a:lnTo>
                  <a:pt x="22517" y="30598"/>
                </a:lnTo>
                <a:lnTo>
                  <a:pt x="11679" y="14879"/>
                </a:lnTo>
                <a:lnTo>
                  <a:pt x="8701" y="10620"/>
                </a:lnTo>
                <a:lnTo>
                  <a:pt x="3801" y="0"/>
                </a:lnTo>
                <a:lnTo>
                  <a:pt x="0" y="18755"/>
                </a:lnTo>
                <a:lnTo>
                  <a:pt x="10592" y="26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354453" y="3869763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20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5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3" y="5899"/>
                </a:lnTo>
                <a:lnTo>
                  <a:pt x="36349" y="6785"/>
                </a:lnTo>
                <a:lnTo>
                  <a:pt x="39091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1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9"/>
                </a:lnTo>
                <a:lnTo>
                  <a:pt x="33234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4" y="71411"/>
                </a:lnTo>
                <a:lnTo>
                  <a:pt x="59847" y="65180"/>
                </a:lnTo>
                <a:lnTo>
                  <a:pt x="63227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416303" y="3834720"/>
            <a:ext cx="72359" cy="106300"/>
          </a:xfrm>
          <a:custGeom>
            <a:avLst/>
            <a:gdLst/>
            <a:ahLst/>
            <a:cxnLst/>
            <a:rect l="l" t="t" r="r" b="b"/>
            <a:pathLst>
              <a:path w="79595" h="120473">
                <a:moveTo>
                  <a:pt x="55056" y="117323"/>
                </a:moveTo>
                <a:lnTo>
                  <a:pt x="66135" y="109838"/>
                </a:lnTo>
                <a:lnTo>
                  <a:pt x="72633" y="102263"/>
                </a:lnTo>
                <a:lnTo>
                  <a:pt x="77854" y="90745"/>
                </a:lnTo>
                <a:lnTo>
                  <a:pt x="79595" y="77186"/>
                </a:lnTo>
                <a:lnTo>
                  <a:pt x="79477" y="73256"/>
                </a:lnTo>
                <a:lnTo>
                  <a:pt x="76878" y="60096"/>
                </a:lnTo>
                <a:lnTo>
                  <a:pt x="70870" y="49809"/>
                </a:lnTo>
                <a:lnTo>
                  <a:pt x="65055" y="43135"/>
                </a:lnTo>
                <a:lnTo>
                  <a:pt x="58241" y="39797"/>
                </a:lnTo>
                <a:lnTo>
                  <a:pt x="50432" y="39797"/>
                </a:lnTo>
                <a:lnTo>
                  <a:pt x="47772" y="39966"/>
                </a:lnTo>
                <a:lnTo>
                  <a:pt x="36830" y="44487"/>
                </a:lnTo>
                <a:lnTo>
                  <a:pt x="26587" y="55168"/>
                </a:lnTo>
                <a:lnTo>
                  <a:pt x="26587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90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5" y="16035"/>
                </a:lnTo>
                <a:lnTo>
                  <a:pt x="12670" y="18029"/>
                </a:lnTo>
                <a:lnTo>
                  <a:pt x="12878" y="23347"/>
                </a:lnTo>
                <a:lnTo>
                  <a:pt x="12878" y="110835"/>
                </a:lnTo>
                <a:lnTo>
                  <a:pt x="17641" y="114048"/>
                </a:lnTo>
                <a:lnTo>
                  <a:pt x="22308" y="116457"/>
                </a:lnTo>
                <a:lnTo>
                  <a:pt x="26878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3" y="110877"/>
                </a:lnTo>
                <a:lnTo>
                  <a:pt x="29412" y="108786"/>
                </a:lnTo>
                <a:lnTo>
                  <a:pt x="26587" y="106016"/>
                </a:lnTo>
                <a:lnTo>
                  <a:pt x="26587" y="60486"/>
                </a:lnTo>
                <a:lnTo>
                  <a:pt x="30021" y="57162"/>
                </a:lnTo>
                <a:lnTo>
                  <a:pt x="32846" y="54947"/>
                </a:lnTo>
                <a:lnTo>
                  <a:pt x="35062" y="53839"/>
                </a:lnTo>
                <a:lnTo>
                  <a:pt x="37998" y="52344"/>
                </a:lnTo>
                <a:lnTo>
                  <a:pt x="40933" y="51595"/>
                </a:lnTo>
                <a:lnTo>
                  <a:pt x="49407" y="51595"/>
                </a:lnTo>
                <a:lnTo>
                  <a:pt x="54350" y="54213"/>
                </a:lnTo>
                <a:lnTo>
                  <a:pt x="58699" y="59447"/>
                </a:lnTo>
                <a:lnTo>
                  <a:pt x="63047" y="64681"/>
                </a:lnTo>
                <a:lnTo>
                  <a:pt x="65221" y="72173"/>
                </a:lnTo>
                <a:lnTo>
                  <a:pt x="65221" y="92501"/>
                </a:lnTo>
                <a:lnTo>
                  <a:pt x="63047" y="100560"/>
                </a:lnTo>
                <a:lnTo>
                  <a:pt x="58699" y="106099"/>
                </a:lnTo>
                <a:lnTo>
                  <a:pt x="54350" y="111638"/>
                </a:lnTo>
                <a:lnTo>
                  <a:pt x="49657" y="114408"/>
                </a:lnTo>
                <a:lnTo>
                  <a:pt x="44616" y="114408"/>
                </a:lnTo>
                <a:lnTo>
                  <a:pt x="42872" y="120390"/>
                </a:lnTo>
                <a:lnTo>
                  <a:pt x="55056" y="117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448442" y="3933800"/>
            <a:ext cx="8421" cy="7220"/>
          </a:xfrm>
          <a:custGeom>
            <a:avLst/>
            <a:gdLst/>
            <a:ahLst/>
            <a:cxnLst/>
            <a:rect l="l" t="t" r="r" b="b"/>
            <a:pathLst>
              <a:path w="9263" h="8183">
                <a:moveTo>
                  <a:pt x="0" y="0"/>
                </a:moveTo>
                <a:lnTo>
                  <a:pt x="595" y="8183"/>
                </a:lnTo>
                <a:lnTo>
                  <a:pt x="5026" y="8183"/>
                </a:lnTo>
                <a:lnTo>
                  <a:pt x="7519" y="8100"/>
                </a:lnTo>
                <a:lnTo>
                  <a:pt x="9263" y="2118"/>
                </a:lnTo>
                <a:lnTo>
                  <a:pt x="6106" y="2118"/>
                </a:lnTo>
                <a:lnTo>
                  <a:pt x="3018" y="14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495535" y="3849749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2"/>
                </a:moveTo>
                <a:lnTo>
                  <a:pt x="31101" y="92722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2" y="11548"/>
                </a:lnTo>
                <a:lnTo>
                  <a:pt x="15370" y="15536"/>
                </a:lnTo>
                <a:lnTo>
                  <a:pt x="12531" y="18984"/>
                </a:lnTo>
                <a:lnTo>
                  <a:pt x="9347" y="21892"/>
                </a:lnTo>
                <a:lnTo>
                  <a:pt x="6162" y="24800"/>
                </a:lnTo>
                <a:lnTo>
                  <a:pt x="3046" y="26863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2" y="94176"/>
                </a:lnTo>
                <a:lnTo>
                  <a:pt x="14955" y="96807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1" y="100989"/>
                </a:lnTo>
                <a:lnTo>
                  <a:pt x="37636" y="98247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3"/>
                </a:lnTo>
                <a:lnTo>
                  <a:pt x="38633" y="91019"/>
                </a:lnTo>
                <a:lnTo>
                  <a:pt x="36917" y="92155"/>
                </a:lnTo>
                <a:lnTo>
                  <a:pt x="35144" y="92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241201" y="3839559"/>
            <a:ext cx="103175" cy="99409"/>
          </a:xfrm>
          <a:custGeom>
            <a:avLst/>
            <a:gdLst/>
            <a:ahLst/>
            <a:cxnLst/>
            <a:rect l="l" t="t" r="r" b="b"/>
            <a:pathLst>
              <a:path w="113492" h="112663">
                <a:moveTo>
                  <a:pt x="4236" y="3074"/>
                </a:moveTo>
                <a:lnTo>
                  <a:pt x="8501" y="3074"/>
                </a:lnTo>
                <a:lnTo>
                  <a:pt x="11714" y="4292"/>
                </a:lnTo>
                <a:lnTo>
                  <a:pt x="13874" y="6729"/>
                </a:lnTo>
                <a:lnTo>
                  <a:pt x="15425" y="8502"/>
                </a:lnTo>
                <a:lnTo>
                  <a:pt x="16200" y="12906"/>
                </a:lnTo>
                <a:lnTo>
                  <a:pt x="16200" y="99093"/>
                </a:lnTo>
                <a:lnTo>
                  <a:pt x="15591" y="103191"/>
                </a:lnTo>
                <a:lnTo>
                  <a:pt x="14373" y="105019"/>
                </a:lnTo>
                <a:lnTo>
                  <a:pt x="12378" y="108066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50347" y="112663"/>
                </a:lnTo>
                <a:lnTo>
                  <a:pt x="63066" y="105037"/>
                </a:lnTo>
                <a:lnTo>
                  <a:pt x="49849" y="106847"/>
                </a:lnTo>
                <a:lnTo>
                  <a:pt x="45086" y="106847"/>
                </a:lnTo>
                <a:lnTo>
                  <a:pt x="39186" y="106072"/>
                </a:lnTo>
                <a:lnTo>
                  <a:pt x="32152" y="104521"/>
                </a:lnTo>
                <a:lnTo>
                  <a:pt x="32152" y="8723"/>
                </a:lnTo>
                <a:lnTo>
                  <a:pt x="38522" y="7117"/>
                </a:lnTo>
                <a:lnTo>
                  <a:pt x="44199" y="6314"/>
                </a:lnTo>
                <a:lnTo>
                  <a:pt x="49184" y="6314"/>
                </a:lnTo>
                <a:lnTo>
                  <a:pt x="59813" y="7375"/>
                </a:lnTo>
                <a:lnTo>
                  <a:pt x="71760" y="11834"/>
                </a:lnTo>
                <a:lnTo>
                  <a:pt x="81837" y="19774"/>
                </a:lnTo>
                <a:lnTo>
                  <a:pt x="89140" y="30330"/>
                </a:lnTo>
                <a:lnTo>
                  <a:pt x="93196" y="42403"/>
                </a:lnTo>
                <a:lnTo>
                  <a:pt x="94549" y="56581"/>
                </a:lnTo>
                <a:lnTo>
                  <a:pt x="94544" y="57485"/>
                </a:lnTo>
                <a:lnTo>
                  <a:pt x="93023" y="71484"/>
                </a:lnTo>
                <a:lnTo>
                  <a:pt x="88787" y="83423"/>
                </a:lnTo>
                <a:lnTo>
                  <a:pt x="81837" y="93304"/>
                </a:lnTo>
                <a:lnTo>
                  <a:pt x="90355" y="102611"/>
                </a:lnTo>
                <a:lnTo>
                  <a:pt x="99201" y="95049"/>
                </a:lnTo>
                <a:lnTo>
                  <a:pt x="108219" y="81463"/>
                </a:lnTo>
                <a:lnTo>
                  <a:pt x="112174" y="69319"/>
                </a:lnTo>
                <a:lnTo>
                  <a:pt x="113492" y="55750"/>
                </a:lnTo>
                <a:lnTo>
                  <a:pt x="113156" y="48752"/>
                </a:lnTo>
                <a:lnTo>
                  <a:pt x="110583" y="36140"/>
                </a:lnTo>
                <a:lnTo>
                  <a:pt x="105474" y="24842"/>
                </a:lnTo>
                <a:lnTo>
                  <a:pt x="94990" y="12351"/>
                </a:lnTo>
                <a:lnTo>
                  <a:pt x="84287" y="5732"/>
                </a:lnTo>
                <a:lnTo>
                  <a:pt x="73720" y="2450"/>
                </a:lnTo>
                <a:lnTo>
                  <a:pt x="61082" y="612"/>
                </a:lnTo>
                <a:lnTo>
                  <a:pt x="45861" y="0"/>
                </a:lnTo>
                <a:lnTo>
                  <a:pt x="0" y="0"/>
                </a:lnTo>
                <a:lnTo>
                  <a:pt x="0" y="3074"/>
                </a:lnTo>
                <a:lnTo>
                  <a:pt x="4236" y="3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286971" y="3921887"/>
            <a:ext cx="36370" cy="17081"/>
          </a:xfrm>
          <a:custGeom>
            <a:avLst/>
            <a:gdLst/>
            <a:ahLst/>
            <a:cxnLst/>
            <a:rect l="l" t="t" r="r" b="b"/>
            <a:pathLst>
              <a:path w="40007" h="19358">
                <a:moveTo>
                  <a:pt x="0" y="19358"/>
                </a:moveTo>
                <a:lnTo>
                  <a:pt x="1423" y="19350"/>
                </a:lnTo>
                <a:lnTo>
                  <a:pt x="16291" y="18109"/>
                </a:lnTo>
                <a:lnTo>
                  <a:pt x="29153" y="14761"/>
                </a:lnTo>
                <a:lnTo>
                  <a:pt x="40007" y="9306"/>
                </a:lnTo>
                <a:lnTo>
                  <a:pt x="31489" y="0"/>
                </a:lnTo>
                <a:lnTo>
                  <a:pt x="24181" y="6301"/>
                </a:lnTo>
                <a:lnTo>
                  <a:pt x="12719" y="11732"/>
                </a:lnTo>
                <a:lnTo>
                  <a:pt x="0" y="19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367659" y="3869815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6" y="7626"/>
                </a:lnTo>
                <a:lnTo>
                  <a:pt x="11369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736603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737847" y="3837507"/>
            <a:ext cx="300084" cy="103514"/>
          </a:xfrm>
          <a:custGeom>
            <a:avLst/>
            <a:gdLst/>
            <a:ahLst/>
            <a:cxnLst/>
            <a:rect l="l" t="t" r="r" b="b"/>
            <a:pathLst>
              <a:path w="330092" h="117316">
                <a:moveTo>
                  <a:pt x="330092" y="2326"/>
                </a:moveTo>
                <a:lnTo>
                  <a:pt x="269690" y="2326"/>
                </a:lnTo>
                <a:lnTo>
                  <a:pt x="258889" y="28996"/>
                </a:lnTo>
                <a:lnTo>
                  <a:pt x="261299" y="29910"/>
                </a:lnTo>
                <a:lnTo>
                  <a:pt x="264124" y="24593"/>
                </a:lnTo>
                <a:lnTo>
                  <a:pt x="267863" y="20660"/>
                </a:lnTo>
                <a:lnTo>
                  <a:pt x="272515" y="18112"/>
                </a:lnTo>
                <a:lnTo>
                  <a:pt x="275173" y="16617"/>
                </a:lnTo>
                <a:lnTo>
                  <a:pt x="279632" y="15869"/>
                </a:lnTo>
                <a:lnTo>
                  <a:pt x="316882" y="15869"/>
                </a:lnTo>
                <a:lnTo>
                  <a:pt x="283233" y="117316"/>
                </a:lnTo>
                <a:lnTo>
                  <a:pt x="292538" y="117316"/>
                </a:lnTo>
                <a:lnTo>
                  <a:pt x="330092" y="5483"/>
                </a:lnTo>
                <a:lnTo>
                  <a:pt x="330092" y="2326"/>
                </a:lnTo>
                <a:close/>
              </a:path>
              <a:path w="330092" h="117316">
                <a:moveTo>
                  <a:pt x="181206" y="117316"/>
                </a:moveTo>
                <a:lnTo>
                  <a:pt x="186387" y="117073"/>
                </a:lnTo>
                <a:lnTo>
                  <a:pt x="198796" y="114321"/>
                </a:lnTo>
                <a:lnTo>
                  <a:pt x="210368" y="108509"/>
                </a:lnTo>
                <a:lnTo>
                  <a:pt x="220093" y="101140"/>
                </a:lnTo>
                <a:lnTo>
                  <a:pt x="228908" y="91987"/>
                </a:lnTo>
                <a:lnTo>
                  <a:pt x="236042" y="81548"/>
                </a:lnTo>
                <a:lnTo>
                  <a:pt x="240727" y="71621"/>
                </a:lnTo>
                <a:lnTo>
                  <a:pt x="244130" y="59386"/>
                </a:lnTo>
                <a:lnTo>
                  <a:pt x="245264" y="46527"/>
                </a:lnTo>
                <a:lnTo>
                  <a:pt x="244057" y="34034"/>
                </a:lnTo>
                <a:lnTo>
                  <a:pt x="240017" y="21971"/>
                </a:lnTo>
                <a:lnTo>
                  <a:pt x="233134" y="11465"/>
                </a:lnTo>
                <a:lnTo>
                  <a:pt x="221805" y="2656"/>
                </a:lnTo>
                <a:lnTo>
                  <a:pt x="209372" y="0"/>
                </a:lnTo>
                <a:lnTo>
                  <a:pt x="204350" y="347"/>
                </a:lnTo>
                <a:lnTo>
                  <a:pt x="192420" y="4701"/>
                </a:lnTo>
                <a:lnTo>
                  <a:pt x="189016" y="23070"/>
                </a:lnTo>
                <a:lnTo>
                  <a:pt x="190871" y="16478"/>
                </a:lnTo>
                <a:lnTo>
                  <a:pt x="194582" y="12047"/>
                </a:lnTo>
                <a:lnTo>
                  <a:pt x="198293" y="7616"/>
                </a:lnTo>
                <a:lnTo>
                  <a:pt x="202614" y="5400"/>
                </a:lnTo>
                <a:lnTo>
                  <a:pt x="211808" y="5400"/>
                </a:lnTo>
                <a:lnTo>
                  <a:pt x="215617" y="7062"/>
                </a:lnTo>
                <a:lnTo>
                  <a:pt x="218968" y="10385"/>
                </a:lnTo>
                <a:lnTo>
                  <a:pt x="222318" y="13708"/>
                </a:lnTo>
                <a:lnTo>
                  <a:pt x="224908" y="18486"/>
                </a:lnTo>
                <a:lnTo>
                  <a:pt x="226736" y="24717"/>
                </a:lnTo>
                <a:lnTo>
                  <a:pt x="228564" y="30949"/>
                </a:lnTo>
                <a:lnTo>
                  <a:pt x="229478" y="36751"/>
                </a:lnTo>
                <a:lnTo>
                  <a:pt x="229478" y="46444"/>
                </a:lnTo>
                <a:lnTo>
                  <a:pt x="228979" y="52205"/>
                </a:lnTo>
                <a:lnTo>
                  <a:pt x="227982" y="59406"/>
                </a:lnTo>
                <a:lnTo>
                  <a:pt x="225324" y="61621"/>
                </a:lnTo>
                <a:lnTo>
                  <a:pt x="222249" y="63338"/>
                </a:lnTo>
                <a:lnTo>
                  <a:pt x="218760" y="64557"/>
                </a:lnTo>
                <a:lnTo>
                  <a:pt x="215270" y="65775"/>
                </a:lnTo>
                <a:lnTo>
                  <a:pt x="212252" y="66384"/>
                </a:lnTo>
                <a:lnTo>
                  <a:pt x="204442" y="66384"/>
                </a:lnTo>
                <a:lnTo>
                  <a:pt x="200010" y="64003"/>
                </a:lnTo>
                <a:lnTo>
                  <a:pt x="196410" y="59239"/>
                </a:lnTo>
                <a:lnTo>
                  <a:pt x="194931" y="57067"/>
                </a:lnTo>
                <a:lnTo>
                  <a:pt x="190495" y="45973"/>
                </a:lnTo>
                <a:lnTo>
                  <a:pt x="189016" y="31821"/>
                </a:lnTo>
                <a:lnTo>
                  <a:pt x="188351" y="70885"/>
                </a:lnTo>
                <a:lnTo>
                  <a:pt x="195136" y="73945"/>
                </a:lnTo>
                <a:lnTo>
                  <a:pt x="210092" y="73945"/>
                </a:lnTo>
                <a:lnTo>
                  <a:pt x="217957" y="71148"/>
                </a:lnTo>
                <a:lnTo>
                  <a:pt x="226653" y="65554"/>
                </a:lnTo>
                <a:lnTo>
                  <a:pt x="225657" y="69367"/>
                </a:lnTo>
                <a:lnTo>
                  <a:pt x="221103" y="81249"/>
                </a:lnTo>
                <a:lnTo>
                  <a:pt x="214564" y="92224"/>
                </a:lnTo>
                <a:lnTo>
                  <a:pt x="208776" y="100311"/>
                </a:lnTo>
                <a:lnTo>
                  <a:pt x="202780" y="105975"/>
                </a:lnTo>
                <a:lnTo>
                  <a:pt x="196577" y="109215"/>
                </a:lnTo>
                <a:lnTo>
                  <a:pt x="190373" y="112455"/>
                </a:lnTo>
                <a:lnTo>
                  <a:pt x="183670" y="114131"/>
                </a:lnTo>
                <a:lnTo>
                  <a:pt x="176470" y="114242"/>
                </a:lnTo>
                <a:lnTo>
                  <a:pt x="176470" y="117316"/>
                </a:lnTo>
                <a:lnTo>
                  <a:pt x="181206" y="117316"/>
                </a:lnTo>
                <a:close/>
              </a:path>
              <a:path w="330092" h="117316">
                <a:moveTo>
                  <a:pt x="0" y="85245"/>
                </a:moveTo>
                <a:lnTo>
                  <a:pt x="47690" y="85245"/>
                </a:lnTo>
                <a:lnTo>
                  <a:pt x="8142" y="73447"/>
                </a:lnTo>
                <a:lnTo>
                  <a:pt x="47690" y="17530"/>
                </a:lnTo>
                <a:lnTo>
                  <a:pt x="47690" y="73447"/>
                </a:lnTo>
                <a:lnTo>
                  <a:pt x="8142" y="73447"/>
                </a:lnTo>
                <a:lnTo>
                  <a:pt x="47690" y="85245"/>
                </a:lnTo>
                <a:lnTo>
                  <a:pt x="47690" y="114989"/>
                </a:lnTo>
                <a:lnTo>
                  <a:pt x="61399" y="114989"/>
                </a:lnTo>
                <a:lnTo>
                  <a:pt x="61399" y="85245"/>
                </a:lnTo>
                <a:lnTo>
                  <a:pt x="76520" y="85245"/>
                </a:lnTo>
                <a:lnTo>
                  <a:pt x="76520" y="73447"/>
                </a:lnTo>
                <a:lnTo>
                  <a:pt x="61399" y="73447"/>
                </a:lnTo>
                <a:lnTo>
                  <a:pt x="61399" y="0"/>
                </a:lnTo>
                <a:lnTo>
                  <a:pt x="52259" y="0"/>
                </a:lnTo>
                <a:lnTo>
                  <a:pt x="0" y="74610"/>
                </a:lnTo>
                <a:lnTo>
                  <a:pt x="0" y="85245"/>
                </a:lnTo>
                <a:close/>
              </a:path>
              <a:path w="330092" h="117316">
                <a:moveTo>
                  <a:pt x="96170" y="116042"/>
                </a:moveTo>
                <a:lnTo>
                  <a:pt x="101334" y="116983"/>
                </a:lnTo>
                <a:lnTo>
                  <a:pt x="108923" y="116983"/>
                </a:lnTo>
                <a:lnTo>
                  <a:pt x="122861" y="115479"/>
                </a:lnTo>
                <a:lnTo>
                  <a:pt x="134692" y="110826"/>
                </a:lnTo>
                <a:lnTo>
                  <a:pt x="144067" y="103025"/>
                </a:lnTo>
                <a:lnTo>
                  <a:pt x="151313" y="90579"/>
                </a:lnTo>
                <a:lnTo>
                  <a:pt x="153372" y="77684"/>
                </a:lnTo>
                <a:lnTo>
                  <a:pt x="153372" y="70871"/>
                </a:lnTo>
                <a:lnTo>
                  <a:pt x="151600" y="64944"/>
                </a:lnTo>
                <a:lnTo>
                  <a:pt x="148055" y="59904"/>
                </a:lnTo>
                <a:lnTo>
                  <a:pt x="144510" y="54863"/>
                </a:lnTo>
                <a:lnTo>
                  <a:pt x="139276" y="50986"/>
                </a:lnTo>
                <a:lnTo>
                  <a:pt x="132353" y="48272"/>
                </a:lnTo>
                <a:lnTo>
                  <a:pt x="136543" y="44449"/>
                </a:lnTo>
                <a:lnTo>
                  <a:pt x="144990" y="33497"/>
                </a:lnTo>
                <a:lnTo>
                  <a:pt x="147806" y="22848"/>
                </a:lnTo>
                <a:lnTo>
                  <a:pt x="147806" y="17863"/>
                </a:lnTo>
                <a:lnTo>
                  <a:pt x="145978" y="13182"/>
                </a:lnTo>
                <a:lnTo>
                  <a:pt x="142323" y="8806"/>
                </a:lnTo>
                <a:lnTo>
                  <a:pt x="137503" y="2935"/>
                </a:lnTo>
                <a:lnTo>
                  <a:pt x="130580" y="0"/>
                </a:lnTo>
                <a:lnTo>
                  <a:pt x="114240" y="0"/>
                </a:lnTo>
                <a:lnTo>
                  <a:pt x="108133" y="2063"/>
                </a:lnTo>
                <a:lnTo>
                  <a:pt x="103232" y="6189"/>
                </a:lnTo>
                <a:lnTo>
                  <a:pt x="98330" y="10316"/>
                </a:lnTo>
                <a:lnTo>
                  <a:pt x="94272" y="16173"/>
                </a:lnTo>
                <a:lnTo>
                  <a:pt x="91060" y="23762"/>
                </a:lnTo>
                <a:lnTo>
                  <a:pt x="93801" y="25091"/>
                </a:lnTo>
                <a:lnTo>
                  <a:pt x="93910" y="24919"/>
                </a:lnTo>
                <a:lnTo>
                  <a:pt x="103569" y="14704"/>
                </a:lnTo>
                <a:lnTo>
                  <a:pt x="115321" y="11299"/>
                </a:lnTo>
                <a:lnTo>
                  <a:pt x="120638" y="11299"/>
                </a:lnTo>
                <a:lnTo>
                  <a:pt x="125083" y="13058"/>
                </a:lnTo>
                <a:lnTo>
                  <a:pt x="128655" y="16575"/>
                </a:lnTo>
                <a:lnTo>
                  <a:pt x="132228" y="20092"/>
                </a:lnTo>
                <a:lnTo>
                  <a:pt x="134014" y="24704"/>
                </a:lnTo>
                <a:lnTo>
                  <a:pt x="134014" y="34784"/>
                </a:lnTo>
                <a:lnTo>
                  <a:pt x="133017" y="38800"/>
                </a:lnTo>
                <a:lnTo>
                  <a:pt x="131023" y="42456"/>
                </a:lnTo>
                <a:lnTo>
                  <a:pt x="129029" y="46112"/>
                </a:lnTo>
                <a:lnTo>
                  <a:pt x="125831" y="49241"/>
                </a:lnTo>
                <a:lnTo>
                  <a:pt x="121427" y="51845"/>
                </a:lnTo>
                <a:lnTo>
                  <a:pt x="117023" y="54448"/>
                </a:lnTo>
                <a:lnTo>
                  <a:pt x="112634" y="56027"/>
                </a:lnTo>
                <a:lnTo>
                  <a:pt x="108258" y="56580"/>
                </a:lnTo>
                <a:lnTo>
                  <a:pt x="108258" y="59073"/>
                </a:lnTo>
                <a:lnTo>
                  <a:pt x="115237" y="59073"/>
                </a:lnTo>
                <a:lnTo>
                  <a:pt x="119475" y="59973"/>
                </a:lnTo>
                <a:lnTo>
                  <a:pt x="123629" y="61773"/>
                </a:lnTo>
                <a:lnTo>
                  <a:pt x="127783" y="63574"/>
                </a:lnTo>
                <a:lnTo>
                  <a:pt x="131051" y="65581"/>
                </a:lnTo>
                <a:lnTo>
                  <a:pt x="133433" y="67797"/>
                </a:lnTo>
                <a:lnTo>
                  <a:pt x="135150" y="69403"/>
                </a:lnTo>
                <a:lnTo>
                  <a:pt x="136728" y="71757"/>
                </a:lnTo>
                <a:lnTo>
                  <a:pt x="138169" y="74859"/>
                </a:lnTo>
                <a:lnTo>
                  <a:pt x="140107" y="79014"/>
                </a:lnTo>
                <a:lnTo>
                  <a:pt x="141077" y="83279"/>
                </a:lnTo>
                <a:lnTo>
                  <a:pt x="141077" y="93637"/>
                </a:lnTo>
                <a:lnTo>
                  <a:pt x="138985" y="98815"/>
                </a:lnTo>
                <a:lnTo>
                  <a:pt x="134803" y="103191"/>
                </a:lnTo>
                <a:lnTo>
                  <a:pt x="130622" y="107567"/>
                </a:lnTo>
                <a:lnTo>
                  <a:pt x="125706" y="109755"/>
                </a:lnTo>
                <a:lnTo>
                  <a:pt x="117730" y="109755"/>
                </a:lnTo>
                <a:lnTo>
                  <a:pt x="115542" y="109450"/>
                </a:lnTo>
                <a:lnTo>
                  <a:pt x="113492" y="108841"/>
                </a:lnTo>
                <a:lnTo>
                  <a:pt x="112218" y="108509"/>
                </a:lnTo>
                <a:lnTo>
                  <a:pt x="109920" y="107470"/>
                </a:lnTo>
                <a:lnTo>
                  <a:pt x="106596" y="105726"/>
                </a:lnTo>
                <a:lnTo>
                  <a:pt x="103273" y="103981"/>
                </a:lnTo>
                <a:lnTo>
                  <a:pt x="101140" y="102970"/>
                </a:lnTo>
                <a:lnTo>
                  <a:pt x="100199" y="102693"/>
                </a:lnTo>
                <a:lnTo>
                  <a:pt x="98759" y="102250"/>
                </a:lnTo>
                <a:lnTo>
                  <a:pt x="97346" y="102028"/>
                </a:lnTo>
                <a:lnTo>
                  <a:pt x="94134" y="102028"/>
                </a:lnTo>
                <a:lnTo>
                  <a:pt x="92569" y="102637"/>
                </a:lnTo>
                <a:lnTo>
                  <a:pt x="89966" y="105075"/>
                </a:lnTo>
                <a:lnTo>
                  <a:pt x="89315" y="106487"/>
                </a:lnTo>
                <a:lnTo>
                  <a:pt x="89315" y="110254"/>
                </a:lnTo>
                <a:lnTo>
                  <a:pt x="90686" y="112275"/>
                </a:lnTo>
                <a:lnTo>
                  <a:pt x="93428" y="114159"/>
                </a:lnTo>
                <a:lnTo>
                  <a:pt x="96170" y="116042"/>
                </a:lnTo>
                <a:close/>
              </a:path>
              <a:path w="330092" h="117316">
                <a:moveTo>
                  <a:pt x="174227" y="40379"/>
                </a:moveTo>
                <a:lnTo>
                  <a:pt x="174229" y="40868"/>
                </a:lnTo>
                <a:lnTo>
                  <a:pt x="176414" y="54274"/>
                </a:lnTo>
                <a:lnTo>
                  <a:pt x="182701" y="64765"/>
                </a:lnTo>
                <a:lnTo>
                  <a:pt x="188351" y="70885"/>
                </a:lnTo>
                <a:lnTo>
                  <a:pt x="189016" y="31821"/>
                </a:lnTo>
                <a:lnTo>
                  <a:pt x="189016" y="23070"/>
                </a:lnTo>
                <a:lnTo>
                  <a:pt x="192420" y="4701"/>
                </a:lnTo>
                <a:lnTo>
                  <a:pt x="182701" y="14041"/>
                </a:lnTo>
                <a:lnTo>
                  <a:pt x="181369" y="15956"/>
                </a:lnTo>
                <a:lnTo>
                  <a:pt x="176012" y="27485"/>
                </a:lnTo>
                <a:lnTo>
                  <a:pt x="174227" y="40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033086" y="4012447"/>
            <a:ext cx="85954" cy="99409"/>
          </a:xfrm>
          <a:custGeom>
            <a:avLst/>
            <a:gdLst/>
            <a:ahLst/>
            <a:cxnLst/>
            <a:rect l="l" t="t" r="r" b="b"/>
            <a:pathLst>
              <a:path w="94549" h="112663">
                <a:moveTo>
                  <a:pt x="38966" y="93138"/>
                </a:moveTo>
                <a:lnTo>
                  <a:pt x="38966" y="99453"/>
                </a:lnTo>
                <a:lnTo>
                  <a:pt x="38356" y="103496"/>
                </a:lnTo>
                <a:lnTo>
                  <a:pt x="37138" y="105269"/>
                </a:lnTo>
                <a:lnTo>
                  <a:pt x="35144" y="108149"/>
                </a:lnTo>
                <a:lnTo>
                  <a:pt x="31765" y="109589"/>
                </a:lnTo>
                <a:lnTo>
                  <a:pt x="23013" y="109589"/>
                </a:lnTo>
                <a:lnTo>
                  <a:pt x="23013" y="112663"/>
                </a:lnTo>
                <a:lnTo>
                  <a:pt x="70787" y="112663"/>
                </a:lnTo>
                <a:lnTo>
                  <a:pt x="70787" y="109589"/>
                </a:lnTo>
                <a:lnTo>
                  <a:pt x="62506" y="109589"/>
                </a:lnTo>
                <a:lnTo>
                  <a:pt x="59266" y="108426"/>
                </a:lnTo>
                <a:lnTo>
                  <a:pt x="57161" y="106099"/>
                </a:lnTo>
                <a:lnTo>
                  <a:pt x="55666" y="104382"/>
                </a:lnTo>
                <a:lnTo>
                  <a:pt x="54918" y="100062"/>
                </a:lnTo>
                <a:lnTo>
                  <a:pt x="54918" y="7062"/>
                </a:lnTo>
                <a:lnTo>
                  <a:pt x="75440" y="7062"/>
                </a:lnTo>
                <a:lnTo>
                  <a:pt x="79192" y="7823"/>
                </a:lnTo>
                <a:lnTo>
                  <a:pt x="82044" y="9347"/>
                </a:lnTo>
                <a:lnTo>
                  <a:pt x="84898" y="10870"/>
                </a:lnTo>
                <a:lnTo>
                  <a:pt x="87182" y="13238"/>
                </a:lnTo>
                <a:lnTo>
                  <a:pt x="88899" y="16450"/>
                </a:lnTo>
                <a:lnTo>
                  <a:pt x="89952" y="18444"/>
                </a:lnTo>
                <a:lnTo>
                  <a:pt x="90782" y="21768"/>
                </a:lnTo>
                <a:lnTo>
                  <a:pt x="91392" y="26421"/>
                </a:lnTo>
                <a:lnTo>
                  <a:pt x="94549" y="26421"/>
                </a:lnTo>
                <a:lnTo>
                  <a:pt x="93303" y="0"/>
                </a:lnTo>
                <a:lnTo>
                  <a:pt x="1328" y="0"/>
                </a:lnTo>
                <a:lnTo>
                  <a:pt x="0" y="26421"/>
                </a:lnTo>
                <a:lnTo>
                  <a:pt x="3157" y="26421"/>
                </a:lnTo>
                <a:lnTo>
                  <a:pt x="3545" y="21325"/>
                </a:lnTo>
                <a:lnTo>
                  <a:pt x="4763" y="17281"/>
                </a:lnTo>
                <a:lnTo>
                  <a:pt x="6812" y="14290"/>
                </a:lnTo>
                <a:lnTo>
                  <a:pt x="8862" y="11299"/>
                </a:lnTo>
                <a:lnTo>
                  <a:pt x="11326" y="9277"/>
                </a:lnTo>
                <a:lnTo>
                  <a:pt x="14207" y="8225"/>
                </a:lnTo>
                <a:lnTo>
                  <a:pt x="16422" y="7450"/>
                </a:lnTo>
                <a:lnTo>
                  <a:pt x="20161" y="7062"/>
                </a:lnTo>
                <a:lnTo>
                  <a:pt x="38966" y="7062"/>
                </a:lnTo>
                <a:lnTo>
                  <a:pt x="38966" y="93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127364" y="4042725"/>
            <a:ext cx="32629" cy="71184"/>
          </a:xfrm>
          <a:custGeom>
            <a:avLst/>
            <a:gdLst/>
            <a:ahLst/>
            <a:cxnLst/>
            <a:rect l="l" t="t" r="r" b="b"/>
            <a:pathLst>
              <a:path w="35892" h="80675">
                <a:moveTo>
                  <a:pt x="26462" y="70760"/>
                </a:moveTo>
                <a:lnTo>
                  <a:pt x="22059" y="62729"/>
                </a:lnTo>
                <a:lnTo>
                  <a:pt x="22825" y="78311"/>
                </a:lnTo>
                <a:lnTo>
                  <a:pt x="35892" y="80675"/>
                </a:lnTo>
                <a:lnTo>
                  <a:pt x="26462" y="70760"/>
                </a:lnTo>
                <a:close/>
              </a:path>
              <a:path w="35892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9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9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9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1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203350" y="4022638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7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6" y="9444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5"/>
                </a:lnTo>
                <a:lnTo>
                  <a:pt x="9347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3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79" y="88209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49541" y="4042725"/>
            <a:ext cx="62842" cy="70524"/>
          </a:xfrm>
          <a:custGeom>
            <a:avLst/>
            <a:gdLst/>
            <a:ahLst/>
            <a:cxnLst/>
            <a:rect l="l" t="t" r="r" b="b"/>
            <a:pathLst>
              <a:path w="69126" h="79927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4" y="9776"/>
                </a:lnTo>
                <a:lnTo>
                  <a:pt x="19939" y="7892"/>
                </a:lnTo>
                <a:lnTo>
                  <a:pt x="21989" y="6009"/>
                </a:lnTo>
                <a:lnTo>
                  <a:pt x="24758" y="5068"/>
                </a:lnTo>
                <a:lnTo>
                  <a:pt x="32846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6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8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7"/>
                </a:lnTo>
                <a:lnTo>
                  <a:pt x="21491" y="79927"/>
                </a:lnTo>
                <a:lnTo>
                  <a:pt x="24675" y="79235"/>
                </a:lnTo>
                <a:lnTo>
                  <a:pt x="27666" y="77850"/>
                </a:lnTo>
                <a:lnTo>
                  <a:pt x="29661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8" y="71923"/>
                </a:lnTo>
                <a:lnTo>
                  <a:pt x="43259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2" y="75690"/>
                </a:lnTo>
                <a:lnTo>
                  <a:pt x="69126" y="67382"/>
                </a:lnTo>
                <a:lnTo>
                  <a:pt x="69126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5"/>
                </a:lnTo>
                <a:lnTo>
                  <a:pt x="57867" y="68545"/>
                </a:lnTo>
                <a:lnTo>
                  <a:pt x="56774" y="66897"/>
                </a:lnTo>
                <a:lnTo>
                  <a:pt x="56496" y="65263"/>
                </a:lnTo>
                <a:lnTo>
                  <a:pt x="56219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5" y="11465"/>
                </a:lnTo>
                <a:lnTo>
                  <a:pt x="53035" y="7809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4" y="9970"/>
                </a:lnTo>
                <a:lnTo>
                  <a:pt x="2907" y="14345"/>
                </a:lnTo>
                <a:lnTo>
                  <a:pt x="2907" y="21601"/>
                </a:lnTo>
                <a:lnTo>
                  <a:pt x="3558" y="23568"/>
                </a:lnTo>
                <a:close/>
              </a:path>
              <a:path w="69126" h="79927">
                <a:moveTo>
                  <a:pt x="13957" y="53257"/>
                </a:moveTo>
                <a:lnTo>
                  <a:pt x="14899" y="50349"/>
                </a:lnTo>
                <a:lnTo>
                  <a:pt x="16782" y="47691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10" y="43370"/>
                </a:lnTo>
                <a:lnTo>
                  <a:pt x="4763" y="46915"/>
                </a:lnTo>
                <a:lnTo>
                  <a:pt x="2492" y="50681"/>
                </a:lnTo>
                <a:lnTo>
                  <a:pt x="830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5" y="78127"/>
                </a:lnTo>
                <a:lnTo>
                  <a:pt x="12850" y="79927"/>
                </a:lnTo>
                <a:lnTo>
                  <a:pt x="18112" y="79927"/>
                </a:lnTo>
                <a:lnTo>
                  <a:pt x="17530" y="66343"/>
                </a:lnTo>
                <a:lnTo>
                  <a:pt x="15148" y="63712"/>
                </a:lnTo>
                <a:lnTo>
                  <a:pt x="13957" y="60402"/>
                </a:lnTo>
                <a:lnTo>
                  <a:pt x="13957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18948" y="4007610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12628" y="100948"/>
                </a:move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2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7" y="114754"/>
                </a:lnTo>
                <a:lnTo>
                  <a:pt x="30658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8" y="110420"/>
                </a:lnTo>
                <a:lnTo>
                  <a:pt x="26767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2" y="0"/>
                </a:ln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4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01506" y="4042651"/>
            <a:ext cx="39842" cy="41677"/>
          </a:xfrm>
          <a:custGeom>
            <a:avLst/>
            <a:gdLst/>
            <a:ahLst/>
            <a:cxnLst/>
            <a:rect l="l" t="t" r="r" b="b"/>
            <a:pathLst>
              <a:path w="43826" h="47234">
                <a:moveTo>
                  <a:pt x="26587" y="7339"/>
                </a:moveTo>
                <a:lnTo>
                  <a:pt x="30935" y="5151"/>
                </a:lnTo>
                <a:lnTo>
                  <a:pt x="38412" y="5151"/>
                </a:lnTo>
                <a:lnTo>
                  <a:pt x="41084" y="5940"/>
                </a:lnTo>
                <a:lnTo>
                  <a:pt x="43826" y="7519"/>
                </a:lnTo>
                <a:lnTo>
                  <a:pt x="43508" y="0"/>
                </a:lnTo>
                <a:lnTo>
                  <a:pt x="36806" y="0"/>
                </a:lnTo>
                <a:lnTo>
                  <a:pt x="32166" y="294"/>
                </a:lnTo>
                <a:lnTo>
                  <a:pt x="26587" y="7339"/>
                </a:lnTo>
                <a:close/>
              </a:path>
              <a:path w="43826" h="47234">
                <a:moveTo>
                  <a:pt x="63392" y="-39714"/>
                </a:moveTo>
                <a:lnTo>
                  <a:pt x="40711" y="-30408"/>
                </a:lnTo>
                <a:lnTo>
                  <a:pt x="41791" y="-27501"/>
                </a:lnTo>
                <a:lnTo>
                  <a:pt x="44172" y="-28387"/>
                </a:lnTo>
                <a:lnTo>
                  <a:pt x="46083" y="-28830"/>
                </a:lnTo>
                <a:lnTo>
                  <a:pt x="48853" y="-28830"/>
                </a:lnTo>
                <a:lnTo>
                  <a:pt x="50847" y="-27750"/>
                </a:lnTo>
                <a:lnTo>
                  <a:pt x="52384" y="-25673"/>
                </a:lnTo>
                <a:lnTo>
                  <a:pt x="52799" y="-23679"/>
                </a:lnTo>
                <a:lnTo>
                  <a:pt x="53215" y="-21685"/>
                </a:lnTo>
                <a:lnTo>
                  <a:pt x="53422" y="-16340"/>
                </a:lnTo>
                <a:lnTo>
                  <a:pt x="53422" y="6397"/>
                </a:lnTo>
                <a:lnTo>
                  <a:pt x="49047" y="2132"/>
                </a:lnTo>
                <a:lnTo>
                  <a:pt x="43508" y="0"/>
                </a:lnTo>
                <a:lnTo>
                  <a:pt x="43826" y="7519"/>
                </a:lnTo>
                <a:lnTo>
                  <a:pt x="46568" y="9097"/>
                </a:lnTo>
                <a:lnTo>
                  <a:pt x="48770" y="11438"/>
                </a:lnTo>
                <a:lnTo>
                  <a:pt x="50432" y="14540"/>
                </a:lnTo>
                <a:lnTo>
                  <a:pt x="52093" y="17641"/>
                </a:lnTo>
                <a:lnTo>
                  <a:pt x="53090" y="21076"/>
                </a:lnTo>
                <a:lnTo>
                  <a:pt x="53422" y="24842"/>
                </a:lnTo>
                <a:lnTo>
                  <a:pt x="53422" y="64058"/>
                </a:lnTo>
                <a:lnTo>
                  <a:pt x="48715" y="69099"/>
                </a:lnTo>
                <a:lnTo>
                  <a:pt x="43840" y="71619"/>
                </a:lnTo>
                <a:lnTo>
                  <a:pt x="32818" y="71619"/>
                </a:lnTo>
                <a:lnTo>
                  <a:pt x="27389" y="68642"/>
                </a:lnTo>
                <a:lnTo>
                  <a:pt x="22515" y="62687"/>
                </a:lnTo>
                <a:lnTo>
                  <a:pt x="16854" y="51146"/>
                </a:lnTo>
                <a:lnTo>
                  <a:pt x="15204" y="36972"/>
                </a:lnTo>
                <a:lnTo>
                  <a:pt x="15214" y="35766"/>
                </a:lnTo>
                <a:lnTo>
                  <a:pt x="17235" y="21890"/>
                </a:lnTo>
                <a:lnTo>
                  <a:pt x="22765" y="11714"/>
                </a:lnTo>
                <a:lnTo>
                  <a:pt x="26587" y="7339"/>
                </a:lnTo>
                <a:lnTo>
                  <a:pt x="32166" y="294"/>
                </a:lnTo>
                <a:lnTo>
                  <a:pt x="20161" y="4469"/>
                </a:lnTo>
                <a:lnTo>
                  <a:pt x="10302" y="13584"/>
                </a:lnTo>
                <a:lnTo>
                  <a:pt x="6625" y="19075"/>
                </a:lnTo>
                <a:lnTo>
                  <a:pt x="1656" y="30858"/>
                </a:lnTo>
                <a:lnTo>
                  <a:pt x="0" y="43536"/>
                </a:lnTo>
                <a:lnTo>
                  <a:pt x="101" y="46893"/>
                </a:lnTo>
                <a:lnTo>
                  <a:pt x="2838" y="59803"/>
                </a:lnTo>
                <a:lnTo>
                  <a:pt x="9305" y="70331"/>
                </a:lnTo>
                <a:lnTo>
                  <a:pt x="15508" y="77283"/>
                </a:lnTo>
                <a:lnTo>
                  <a:pt x="22765" y="80758"/>
                </a:lnTo>
                <a:lnTo>
                  <a:pt x="35172" y="80758"/>
                </a:lnTo>
                <a:lnTo>
                  <a:pt x="38994" y="79914"/>
                </a:lnTo>
                <a:lnTo>
                  <a:pt x="42539" y="78224"/>
                </a:lnTo>
                <a:lnTo>
                  <a:pt x="46083" y="76535"/>
                </a:lnTo>
                <a:lnTo>
                  <a:pt x="49712" y="73751"/>
                </a:lnTo>
                <a:lnTo>
                  <a:pt x="53422" y="69874"/>
                </a:lnTo>
                <a:lnTo>
                  <a:pt x="53422" y="80758"/>
                </a:lnTo>
                <a:lnTo>
                  <a:pt x="57244" y="80758"/>
                </a:lnTo>
                <a:lnTo>
                  <a:pt x="79843" y="71370"/>
                </a:lnTo>
                <a:lnTo>
                  <a:pt x="78929" y="68462"/>
                </a:lnTo>
                <a:lnTo>
                  <a:pt x="76437" y="69403"/>
                </a:lnTo>
                <a:lnTo>
                  <a:pt x="74443" y="69874"/>
                </a:lnTo>
                <a:lnTo>
                  <a:pt x="71729" y="69874"/>
                </a:lnTo>
                <a:lnTo>
                  <a:pt x="69749" y="68711"/>
                </a:lnTo>
                <a:lnTo>
                  <a:pt x="68170" y="66565"/>
                </a:lnTo>
                <a:lnTo>
                  <a:pt x="67755" y="64598"/>
                </a:lnTo>
                <a:lnTo>
                  <a:pt x="67339" y="62632"/>
                </a:lnTo>
                <a:lnTo>
                  <a:pt x="67131" y="57190"/>
                </a:lnTo>
                <a:lnTo>
                  <a:pt x="67131" y="-39714"/>
                </a:lnTo>
                <a:lnTo>
                  <a:pt x="63392" y="-39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479455" y="4042651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7"/>
                </a:lnTo>
                <a:lnTo>
                  <a:pt x="18620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5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3" y="5899"/>
                </a:lnTo>
                <a:lnTo>
                  <a:pt x="36349" y="6785"/>
                </a:lnTo>
                <a:lnTo>
                  <a:pt x="39091" y="8557"/>
                </a:lnTo>
                <a:lnTo>
                  <a:pt x="41833" y="10330"/>
                </a:lnTo>
                <a:lnTo>
                  <a:pt x="43896" y="12767"/>
                </a:lnTo>
                <a:lnTo>
                  <a:pt x="45281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1"/>
                </a:lnTo>
                <a:lnTo>
                  <a:pt x="14526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8"/>
                </a:lnTo>
                <a:lnTo>
                  <a:pt x="33234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4" y="71411"/>
                </a:lnTo>
                <a:lnTo>
                  <a:pt x="59848" y="65180"/>
                </a:lnTo>
                <a:lnTo>
                  <a:pt x="63227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2" y="55666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6" y="14830"/>
                </a:moveTo>
                <a:lnTo>
                  <a:pt x="18153" y="11258"/>
                </a:lnTo>
                <a:lnTo>
                  <a:pt x="21782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6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43649" y="4007609"/>
            <a:ext cx="120925" cy="106300"/>
          </a:xfrm>
          <a:custGeom>
            <a:avLst/>
            <a:gdLst/>
            <a:ahLst/>
            <a:cxnLst/>
            <a:rect l="l" t="t" r="r" b="b"/>
            <a:pathLst>
              <a:path w="133017" h="120473">
                <a:moveTo>
                  <a:pt x="55055" y="117323"/>
                </a:moveTo>
                <a:lnTo>
                  <a:pt x="66134" y="109838"/>
                </a:lnTo>
                <a:lnTo>
                  <a:pt x="72632" y="102263"/>
                </a:lnTo>
                <a:lnTo>
                  <a:pt x="77854" y="90745"/>
                </a:lnTo>
                <a:lnTo>
                  <a:pt x="79594" y="77186"/>
                </a:lnTo>
                <a:lnTo>
                  <a:pt x="79477" y="73256"/>
                </a:lnTo>
                <a:lnTo>
                  <a:pt x="76878" y="60096"/>
                </a:lnTo>
                <a:lnTo>
                  <a:pt x="70870" y="49809"/>
                </a:lnTo>
                <a:lnTo>
                  <a:pt x="65054" y="43135"/>
                </a:lnTo>
                <a:lnTo>
                  <a:pt x="58241" y="39797"/>
                </a:lnTo>
                <a:lnTo>
                  <a:pt x="50431" y="39797"/>
                </a:lnTo>
                <a:lnTo>
                  <a:pt x="47772" y="39966"/>
                </a:lnTo>
                <a:lnTo>
                  <a:pt x="36830" y="44487"/>
                </a:lnTo>
                <a:lnTo>
                  <a:pt x="26586" y="55168"/>
                </a:lnTo>
                <a:lnTo>
                  <a:pt x="26586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89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4" y="16035"/>
                </a:lnTo>
                <a:lnTo>
                  <a:pt x="12670" y="18029"/>
                </a:lnTo>
                <a:lnTo>
                  <a:pt x="12877" y="23347"/>
                </a:lnTo>
                <a:lnTo>
                  <a:pt x="12877" y="110835"/>
                </a:lnTo>
                <a:lnTo>
                  <a:pt x="17641" y="114048"/>
                </a:lnTo>
                <a:lnTo>
                  <a:pt x="22307" y="116457"/>
                </a:lnTo>
                <a:lnTo>
                  <a:pt x="26877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3" y="110877"/>
                </a:lnTo>
                <a:lnTo>
                  <a:pt x="29411" y="108786"/>
                </a:lnTo>
                <a:lnTo>
                  <a:pt x="26586" y="106016"/>
                </a:lnTo>
                <a:lnTo>
                  <a:pt x="26586" y="60486"/>
                </a:lnTo>
                <a:lnTo>
                  <a:pt x="30020" y="57162"/>
                </a:lnTo>
                <a:lnTo>
                  <a:pt x="32845" y="54947"/>
                </a:lnTo>
                <a:lnTo>
                  <a:pt x="35061" y="53839"/>
                </a:lnTo>
                <a:lnTo>
                  <a:pt x="37996" y="52343"/>
                </a:lnTo>
                <a:lnTo>
                  <a:pt x="40932" y="51595"/>
                </a:lnTo>
                <a:lnTo>
                  <a:pt x="49407" y="51595"/>
                </a:lnTo>
                <a:lnTo>
                  <a:pt x="54350" y="54213"/>
                </a:lnTo>
                <a:lnTo>
                  <a:pt x="58698" y="59447"/>
                </a:lnTo>
                <a:lnTo>
                  <a:pt x="63046" y="64681"/>
                </a:lnTo>
                <a:lnTo>
                  <a:pt x="65221" y="72173"/>
                </a:lnTo>
                <a:lnTo>
                  <a:pt x="65221" y="92501"/>
                </a:lnTo>
                <a:lnTo>
                  <a:pt x="63046" y="100560"/>
                </a:lnTo>
                <a:lnTo>
                  <a:pt x="58698" y="106100"/>
                </a:lnTo>
                <a:lnTo>
                  <a:pt x="54350" y="111639"/>
                </a:lnTo>
                <a:lnTo>
                  <a:pt x="49656" y="114408"/>
                </a:lnTo>
                <a:lnTo>
                  <a:pt x="44615" y="114408"/>
                </a:lnTo>
                <a:lnTo>
                  <a:pt x="42871" y="120390"/>
                </a:lnTo>
                <a:lnTo>
                  <a:pt x="55055" y="117323"/>
                </a:lnTo>
                <a:close/>
              </a:path>
              <a:path w="133017" h="120473">
                <a:moveTo>
                  <a:pt x="35352" y="112289"/>
                </a:moveTo>
                <a:lnTo>
                  <a:pt x="35947" y="120473"/>
                </a:lnTo>
                <a:lnTo>
                  <a:pt x="40378" y="120473"/>
                </a:lnTo>
                <a:lnTo>
                  <a:pt x="42871" y="120390"/>
                </a:lnTo>
                <a:lnTo>
                  <a:pt x="44615" y="114408"/>
                </a:lnTo>
                <a:lnTo>
                  <a:pt x="41458" y="114408"/>
                </a:lnTo>
                <a:lnTo>
                  <a:pt x="38370" y="113702"/>
                </a:lnTo>
                <a:lnTo>
                  <a:pt x="35352" y="112289"/>
                </a:lnTo>
                <a:close/>
              </a:path>
              <a:path w="133017" h="120473">
                <a:moveTo>
                  <a:pt x="122299" y="109755"/>
                </a:moveTo>
                <a:lnTo>
                  <a:pt x="118256" y="109755"/>
                </a:lnTo>
                <a:lnTo>
                  <a:pt x="116442" y="108897"/>
                </a:lnTo>
                <a:lnTo>
                  <a:pt x="115029" y="107180"/>
                </a:lnTo>
                <a:lnTo>
                  <a:pt x="113617" y="105462"/>
                </a:lnTo>
                <a:lnTo>
                  <a:pt x="112911" y="102139"/>
                </a:lnTo>
                <a:lnTo>
                  <a:pt x="112911" y="47857"/>
                </a:lnTo>
                <a:lnTo>
                  <a:pt x="130691" y="47857"/>
                </a:lnTo>
                <a:lnTo>
                  <a:pt x="130691" y="42041"/>
                </a:lnTo>
                <a:lnTo>
                  <a:pt x="112911" y="42041"/>
                </a:lnTo>
                <a:lnTo>
                  <a:pt x="112911" y="17032"/>
                </a:lnTo>
                <a:lnTo>
                  <a:pt x="110335" y="17032"/>
                </a:lnTo>
                <a:lnTo>
                  <a:pt x="108064" y="22626"/>
                </a:lnTo>
                <a:lnTo>
                  <a:pt x="106292" y="26476"/>
                </a:lnTo>
                <a:lnTo>
                  <a:pt x="105018" y="28581"/>
                </a:lnTo>
                <a:lnTo>
                  <a:pt x="102525" y="32569"/>
                </a:lnTo>
                <a:lnTo>
                  <a:pt x="99686" y="36017"/>
                </a:lnTo>
                <a:lnTo>
                  <a:pt x="96501" y="38925"/>
                </a:lnTo>
                <a:lnTo>
                  <a:pt x="93317" y="41833"/>
                </a:lnTo>
                <a:lnTo>
                  <a:pt x="90201" y="43896"/>
                </a:lnTo>
                <a:lnTo>
                  <a:pt x="87155" y="45115"/>
                </a:lnTo>
                <a:lnTo>
                  <a:pt x="87155" y="47857"/>
                </a:lnTo>
                <a:lnTo>
                  <a:pt x="99202" y="47857"/>
                </a:lnTo>
                <a:lnTo>
                  <a:pt x="99202" y="104521"/>
                </a:lnTo>
                <a:lnTo>
                  <a:pt x="99783" y="108578"/>
                </a:lnTo>
                <a:lnTo>
                  <a:pt x="100946" y="111209"/>
                </a:lnTo>
                <a:lnTo>
                  <a:pt x="102110" y="113840"/>
                </a:lnTo>
                <a:lnTo>
                  <a:pt x="103910" y="115862"/>
                </a:lnTo>
                <a:lnTo>
                  <a:pt x="106347" y="117274"/>
                </a:lnTo>
                <a:lnTo>
                  <a:pt x="108784" y="118687"/>
                </a:lnTo>
                <a:lnTo>
                  <a:pt x="111277" y="119393"/>
                </a:lnTo>
                <a:lnTo>
                  <a:pt x="117591" y="119393"/>
                </a:lnTo>
                <a:lnTo>
                  <a:pt x="121246" y="118022"/>
                </a:lnTo>
                <a:lnTo>
                  <a:pt x="124792" y="115280"/>
                </a:lnTo>
                <a:lnTo>
                  <a:pt x="128336" y="112539"/>
                </a:lnTo>
                <a:lnTo>
                  <a:pt x="131079" y="108454"/>
                </a:lnTo>
                <a:lnTo>
                  <a:pt x="133017" y="103025"/>
                </a:lnTo>
                <a:lnTo>
                  <a:pt x="129777" y="103025"/>
                </a:lnTo>
                <a:lnTo>
                  <a:pt x="128835" y="105241"/>
                </a:lnTo>
                <a:lnTo>
                  <a:pt x="127506" y="106916"/>
                </a:lnTo>
                <a:lnTo>
                  <a:pt x="125788" y="108052"/>
                </a:lnTo>
                <a:lnTo>
                  <a:pt x="124072" y="109187"/>
                </a:lnTo>
                <a:lnTo>
                  <a:pt x="122299" y="109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706197" y="4047123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06197" y="4050129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706197" y="4074028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830037" y="4010395"/>
            <a:ext cx="69564" cy="101461"/>
          </a:xfrm>
          <a:custGeom>
            <a:avLst/>
            <a:gdLst/>
            <a:ahLst/>
            <a:cxnLst/>
            <a:rect l="l" t="t" r="r" b="b"/>
            <a:pathLst>
              <a:path w="76520" h="114989">
                <a:moveTo>
                  <a:pt x="0" y="85245"/>
                </a:moveTo>
                <a:lnTo>
                  <a:pt x="47690" y="85245"/>
                </a:lnTo>
                <a:lnTo>
                  <a:pt x="8142" y="73447"/>
                </a:lnTo>
                <a:lnTo>
                  <a:pt x="47690" y="17530"/>
                </a:lnTo>
                <a:lnTo>
                  <a:pt x="47690" y="73447"/>
                </a:lnTo>
                <a:lnTo>
                  <a:pt x="8142" y="73447"/>
                </a:lnTo>
                <a:lnTo>
                  <a:pt x="47690" y="85245"/>
                </a:lnTo>
                <a:lnTo>
                  <a:pt x="47690" y="114989"/>
                </a:lnTo>
                <a:lnTo>
                  <a:pt x="61399" y="114989"/>
                </a:lnTo>
                <a:lnTo>
                  <a:pt x="61399" y="85245"/>
                </a:lnTo>
                <a:lnTo>
                  <a:pt x="76520" y="85245"/>
                </a:lnTo>
                <a:lnTo>
                  <a:pt x="76520" y="73447"/>
                </a:lnTo>
                <a:lnTo>
                  <a:pt x="61399" y="73447"/>
                </a:lnTo>
                <a:lnTo>
                  <a:pt x="61399" y="0"/>
                </a:lnTo>
                <a:lnTo>
                  <a:pt x="52260" y="0"/>
                </a:lnTo>
                <a:lnTo>
                  <a:pt x="0" y="74610"/>
                </a:lnTo>
                <a:lnTo>
                  <a:pt x="0" y="85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915921" y="4010395"/>
            <a:ext cx="347479" cy="103514"/>
          </a:xfrm>
          <a:custGeom>
            <a:avLst/>
            <a:gdLst/>
            <a:ahLst/>
            <a:cxnLst/>
            <a:rect l="l" t="t" r="r" b="b"/>
            <a:pathLst>
              <a:path w="382227" h="117316">
                <a:moveTo>
                  <a:pt x="340685" y="55002"/>
                </a:moveTo>
                <a:lnTo>
                  <a:pt x="340685" y="13708"/>
                </a:lnTo>
                <a:lnTo>
                  <a:pt x="334038" y="13708"/>
                </a:lnTo>
                <a:lnTo>
                  <a:pt x="334038" y="55002"/>
                </a:lnTo>
                <a:lnTo>
                  <a:pt x="292662" y="55002"/>
                </a:lnTo>
                <a:lnTo>
                  <a:pt x="292662" y="61815"/>
                </a:lnTo>
                <a:lnTo>
                  <a:pt x="334038" y="61815"/>
                </a:lnTo>
                <a:lnTo>
                  <a:pt x="334038" y="103274"/>
                </a:lnTo>
                <a:lnTo>
                  <a:pt x="340685" y="103274"/>
                </a:lnTo>
                <a:lnTo>
                  <a:pt x="340685" y="61815"/>
                </a:lnTo>
                <a:lnTo>
                  <a:pt x="382227" y="61815"/>
                </a:lnTo>
                <a:lnTo>
                  <a:pt x="382227" y="55002"/>
                </a:lnTo>
                <a:lnTo>
                  <a:pt x="340685" y="55002"/>
                </a:lnTo>
                <a:close/>
              </a:path>
              <a:path w="382227" h="117316">
                <a:moveTo>
                  <a:pt x="91890" y="117316"/>
                </a:moveTo>
                <a:lnTo>
                  <a:pt x="97072" y="117072"/>
                </a:lnTo>
                <a:lnTo>
                  <a:pt x="109481" y="114321"/>
                </a:lnTo>
                <a:lnTo>
                  <a:pt x="121053" y="108509"/>
                </a:lnTo>
                <a:lnTo>
                  <a:pt x="130778" y="101140"/>
                </a:lnTo>
                <a:lnTo>
                  <a:pt x="139593" y="91987"/>
                </a:lnTo>
                <a:lnTo>
                  <a:pt x="146726" y="81548"/>
                </a:lnTo>
                <a:lnTo>
                  <a:pt x="151412" y="71621"/>
                </a:lnTo>
                <a:lnTo>
                  <a:pt x="154814" y="59386"/>
                </a:lnTo>
                <a:lnTo>
                  <a:pt x="155949" y="46527"/>
                </a:lnTo>
                <a:lnTo>
                  <a:pt x="154742" y="34034"/>
                </a:lnTo>
                <a:lnTo>
                  <a:pt x="150702" y="21971"/>
                </a:lnTo>
                <a:lnTo>
                  <a:pt x="143819" y="11465"/>
                </a:lnTo>
                <a:lnTo>
                  <a:pt x="132490" y="2656"/>
                </a:lnTo>
                <a:lnTo>
                  <a:pt x="120056" y="0"/>
                </a:lnTo>
                <a:lnTo>
                  <a:pt x="115036" y="347"/>
                </a:lnTo>
                <a:lnTo>
                  <a:pt x="103105" y="4701"/>
                </a:lnTo>
                <a:lnTo>
                  <a:pt x="99701" y="23069"/>
                </a:lnTo>
                <a:lnTo>
                  <a:pt x="101556" y="16478"/>
                </a:lnTo>
                <a:lnTo>
                  <a:pt x="105267" y="12047"/>
                </a:lnTo>
                <a:lnTo>
                  <a:pt x="108978" y="7616"/>
                </a:lnTo>
                <a:lnTo>
                  <a:pt x="113299" y="5400"/>
                </a:lnTo>
                <a:lnTo>
                  <a:pt x="122493" y="5400"/>
                </a:lnTo>
                <a:lnTo>
                  <a:pt x="126302" y="7062"/>
                </a:lnTo>
                <a:lnTo>
                  <a:pt x="129653" y="10385"/>
                </a:lnTo>
                <a:lnTo>
                  <a:pt x="133004" y="13708"/>
                </a:lnTo>
                <a:lnTo>
                  <a:pt x="135593" y="18486"/>
                </a:lnTo>
                <a:lnTo>
                  <a:pt x="137421" y="24717"/>
                </a:lnTo>
                <a:lnTo>
                  <a:pt x="139249" y="30949"/>
                </a:lnTo>
                <a:lnTo>
                  <a:pt x="140163" y="36751"/>
                </a:lnTo>
                <a:lnTo>
                  <a:pt x="140163" y="46444"/>
                </a:lnTo>
                <a:lnTo>
                  <a:pt x="139664" y="52205"/>
                </a:lnTo>
                <a:lnTo>
                  <a:pt x="138667" y="59405"/>
                </a:lnTo>
                <a:lnTo>
                  <a:pt x="136009" y="61621"/>
                </a:lnTo>
                <a:lnTo>
                  <a:pt x="132935" y="63338"/>
                </a:lnTo>
                <a:lnTo>
                  <a:pt x="129445" y="64557"/>
                </a:lnTo>
                <a:lnTo>
                  <a:pt x="125955" y="65776"/>
                </a:lnTo>
                <a:lnTo>
                  <a:pt x="122937" y="66385"/>
                </a:lnTo>
                <a:lnTo>
                  <a:pt x="115127" y="66385"/>
                </a:lnTo>
                <a:lnTo>
                  <a:pt x="110696" y="64003"/>
                </a:lnTo>
                <a:lnTo>
                  <a:pt x="107095" y="59239"/>
                </a:lnTo>
                <a:lnTo>
                  <a:pt x="105616" y="57067"/>
                </a:lnTo>
                <a:lnTo>
                  <a:pt x="101180" y="45973"/>
                </a:lnTo>
                <a:lnTo>
                  <a:pt x="99701" y="31821"/>
                </a:lnTo>
                <a:lnTo>
                  <a:pt x="99036" y="70885"/>
                </a:lnTo>
                <a:lnTo>
                  <a:pt x="105821" y="73945"/>
                </a:lnTo>
                <a:lnTo>
                  <a:pt x="120777" y="73945"/>
                </a:lnTo>
                <a:lnTo>
                  <a:pt x="128642" y="71148"/>
                </a:lnTo>
                <a:lnTo>
                  <a:pt x="137338" y="65554"/>
                </a:lnTo>
                <a:lnTo>
                  <a:pt x="136342" y="69367"/>
                </a:lnTo>
                <a:lnTo>
                  <a:pt x="131788" y="81249"/>
                </a:lnTo>
                <a:lnTo>
                  <a:pt x="125249" y="92224"/>
                </a:lnTo>
                <a:lnTo>
                  <a:pt x="119461" y="100311"/>
                </a:lnTo>
                <a:lnTo>
                  <a:pt x="113465" y="105975"/>
                </a:lnTo>
                <a:lnTo>
                  <a:pt x="107262" y="109215"/>
                </a:lnTo>
                <a:lnTo>
                  <a:pt x="101057" y="112455"/>
                </a:lnTo>
                <a:lnTo>
                  <a:pt x="94355" y="114131"/>
                </a:lnTo>
                <a:lnTo>
                  <a:pt x="87155" y="114242"/>
                </a:lnTo>
                <a:lnTo>
                  <a:pt x="87155" y="117316"/>
                </a:lnTo>
                <a:lnTo>
                  <a:pt x="91890" y="117316"/>
                </a:lnTo>
                <a:close/>
              </a:path>
              <a:path w="382227" h="117316">
                <a:moveTo>
                  <a:pt x="6854" y="116042"/>
                </a:moveTo>
                <a:lnTo>
                  <a:pt x="12019" y="116984"/>
                </a:lnTo>
                <a:lnTo>
                  <a:pt x="19608" y="116984"/>
                </a:lnTo>
                <a:lnTo>
                  <a:pt x="33546" y="115479"/>
                </a:lnTo>
                <a:lnTo>
                  <a:pt x="45377" y="110827"/>
                </a:lnTo>
                <a:lnTo>
                  <a:pt x="54753" y="103025"/>
                </a:lnTo>
                <a:lnTo>
                  <a:pt x="61999" y="90579"/>
                </a:lnTo>
                <a:lnTo>
                  <a:pt x="64058" y="77684"/>
                </a:lnTo>
                <a:lnTo>
                  <a:pt x="64058" y="70871"/>
                </a:lnTo>
                <a:lnTo>
                  <a:pt x="62285" y="64944"/>
                </a:lnTo>
                <a:lnTo>
                  <a:pt x="58740" y="59904"/>
                </a:lnTo>
                <a:lnTo>
                  <a:pt x="55195" y="54863"/>
                </a:lnTo>
                <a:lnTo>
                  <a:pt x="49961" y="50986"/>
                </a:lnTo>
                <a:lnTo>
                  <a:pt x="43038" y="48272"/>
                </a:lnTo>
                <a:lnTo>
                  <a:pt x="47228" y="44449"/>
                </a:lnTo>
                <a:lnTo>
                  <a:pt x="55676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8" y="8807"/>
                </a:lnTo>
                <a:lnTo>
                  <a:pt x="48189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9" y="2063"/>
                </a:lnTo>
                <a:lnTo>
                  <a:pt x="13917" y="6189"/>
                </a:lnTo>
                <a:lnTo>
                  <a:pt x="9015" y="10316"/>
                </a:lnTo>
                <a:lnTo>
                  <a:pt x="4957" y="16173"/>
                </a:lnTo>
                <a:lnTo>
                  <a:pt x="1745" y="23762"/>
                </a:lnTo>
                <a:lnTo>
                  <a:pt x="4487" y="25091"/>
                </a:lnTo>
                <a:lnTo>
                  <a:pt x="4595" y="24920"/>
                </a:lnTo>
                <a:lnTo>
                  <a:pt x="14254" y="14704"/>
                </a:lnTo>
                <a:lnTo>
                  <a:pt x="26005" y="11299"/>
                </a:lnTo>
                <a:lnTo>
                  <a:pt x="31323" y="11299"/>
                </a:lnTo>
                <a:lnTo>
                  <a:pt x="35768" y="13058"/>
                </a:lnTo>
                <a:lnTo>
                  <a:pt x="39340" y="16575"/>
                </a:lnTo>
                <a:lnTo>
                  <a:pt x="42913" y="20093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6" y="49241"/>
                </a:lnTo>
                <a:lnTo>
                  <a:pt x="32112" y="51845"/>
                </a:lnTo>
                <a:lnTo>
                  <a:pt x="27709" y="54448"/>
                </a:lnTo>
                <a:lnTo>
                  <a:pt x="23319" y="56027"/>
                </a:lnTo>
                <a:lnTo>
                  <a:pt x="18943" y="56580"/>
                </a:lnTo>
                <a:lnTo>
                  <a:pt x="18943" y="59073"/>
                </a:lnTo>
                <a:lnTo>
                  <a:pt x="25922" y="59073"/>
                </a:lnTo>
                <a:lnTo>
                  <a:pt x="30160" y="59973"/>
                </a:lnTo>
                <a:lnTo>
                  <a:pt x="34314" y="61773"/>
                </a:lnTo>
                <a:lnTo>
                  <a:pt x="38468" y="63574"/>
                </a:lnTo>
                <a:lnTo>
                  <a:pt x="41736" y="65581"/>
                </a:lnTo>
                <a:lnTo>
                  <a:pt x="44118" y="67797"/>
                </a:lnTo>
                <a:lnTo>
                  <a:pt x="45835" y="69403"/>
                </a:lnTo>
                <a:lnTo>
                  <a:pt x="47414" y="71757"/>
                </a:lnTo>
                <a:lnTo>
                  <a:pt x="48853" y="74859"/>
                </a:lnTo>
                <a:lnTo>
                  <a:pt x="50792" y="79014"/>
                </a:lnTo>
                <a:lnTo>
                  <a:pt x="51762" y="83279"/>
                </a:lnTo>
                <a:lnTo>
                  <a:pt x="51762" y="93637"/>
                </a:lnTo>
                <a:lnTo>
                  <a:pt x="49671" y="98816"/>
                </a:lnTo>
                <a:lnTo>
                  <a:pt x="45489" y="103191"/>
                </a:lnTo>
                <a:lnTo>
                  <a:pt x="41307" y="107568"/>
                </a:lnTo>
                <a:lnTo>
                  <a:pt x="36391" y="109755"/>
                </a:lnTo>
                <a:lnTo>
                  <a:pt x="28415" y="109755"/>
                </a:lnTo>
                <a:lnTo>
                  <a:pt x="26227" y="109451"/>
                </a:lnTo>
                <a:lnTo>
                  <a:pt x="24178" y="108841"/>
                </a:lnTo>
                <a:lnTo>
                  <a:pt x="22904" y="108509"/>
                </a:lnTo>
                <a:lnTo>
                  <a:pt x="20605" y="107470"/>
                </a:lnTo>
                <a:lnTo>
                  <a:pt x="17282" y="105726"/>
                </a:lnTo>
                <a:lnTo>
                  <a:pt x="13958" y="103981"/>
                </a:lnTo>
                <a:lnTo>
                  <a:pt x="11826" y="102970"/>
                </a:lnTo>
                <a:lnTo>
                  <a:pt x="10884" y="102693"/>
                </a:lnTo>
                <a:lnTo>
                  <a:pt x="9444" y="102250"/>
                </a:lnTo>
                <a:lnTo>
                  <a:pt x="8032" y="102028"/>
                </a:lnTo>
                <a:lnTo>
                  <a:pt x="4819" y="102028"/>
                </a:lnTo>
                <a:lnTo>
                  <a:pt x="3254" y="102638"/>
                </a:lnTo>
                <a:lnTo>
                  <a:pt x="651" y="105075"/>
                </a:lnTo>
                <a:lnTo>
                  <a:pt x="0" y="106487"/>
                </a:lnTo>
                <a:lnTo>
                  <a:pt x="0" y="110253"/>
                </a:lnTo>
                <a:lnTo>
                  <a:pt x="1371" y="112275"/>
                </a:lnTo>
                <a:lnTo>
                  <a:pt x="4113" y="114159"/>
                </a:lnTo>
                <a:lnTo>
                  <a:pt x="6854" y="116042"/>
                </a:lnTo>
                <a:close/>
              </a:path>
              <a:path w="382227" h="117316">
                <a:moveTo>
                  <a:pt x="84912" y="40379"/>
                </a:moveTo>
                <a:lnTo>
                  <a:pt x="84914" y="40868"/>
                </a:lnTo>
                <a:lnTo>
                  <a:pt x="87099" y="54274"/>
                </a:lnTo>
                <a:lnTo>
                  <a:pt x="93386" y="64765"/>
                </a:lnTo>
                <a:lnTo>
                  <a:pt x="99036" y="70885"/>
                </a:lnTo>
                <a:lnTo>
                  <a:pt x="99701" y="31821"/>
                </a:lnTo>
                <a:lnTo>
                  <a:pt x="99701" y="23069"/>
                </a:lnTo>
                <a:lnTo>
                  <a:pt x="103105" y="4701"/>
                </a:lnTo>
                <a:lnTo>
                  <a:pt x="93386" y="14041"/>
                </a:lnTo>
                <a:lnTo>
                  <a:pt x="92054" y="15956"/>
                </a:lnTo>
                <a:lnTo>
                  <a:pt x="86697" y="27485"/>
                </a:lnTo>
                <a:lnTo>
                  <a:pt x="84912" y="40379"/>
                </a:lnTo>
                <a:close/>
              </a:path>
              <a:path w="382227" h="117316">
                <a:moveTo>
                  <a:pt x="240778" y="2326"/>
                </a:moveTo>
                <a:lnTo>
                  <a:pt x="180376" y="2326"/>
                </a:lnTo>
                <a:lnTo>
                  <a:pt x="169574" y="28996"/>
                </a:lnTo>
                <a:lnTo>
                  <a:pt x="171983" y="29910"/>
                </a:lnTo>
                <a:lnTo>
                  <a:pt x="174809" y="24593"/>
                </a:lnTo>
                <a:lnTo>
                  <a:pt x="178547" y="20660"/>
                </a:lnTo>
                <a:lnTo>
                  <a:pt x="183200" y="18112"/>
                </a:lnTo>
                <a:lnTo>
                  <a:pt x="185859" y="16617"/>
                </a:lnTo>
                <a:lnTo>
                  <a:pt x="190318" y="15869"/>
                </a:lnTo>
                <a:lnTo>
                  <a:pt x="227567" y="15869"/>
                </a:lnTo>
                <a:lnTo>
                  <a:pt x="193918" y="117316"/>
                </a:lnTo>
                <a:lnTo>
                  <a:pt x="203223" y="117316"/>
                </a:lnTo>
                <a:lnTo>
                  <a:pt x="240778" y="5483"/>
                </a:lnTo>
                <a:lnTo>
                  <a:pt x="240778" y="2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328560" y="4010395"/>
            <a:ext cx="129913" cy="103514"/>
          </a:xfrm>
          <a:custGeom>
            <a:avLst/>
            <a:gdLst/>
            <a:ahLst/>
            <a:cxnLst/>
            <a:rect l="l" t="t" r="r" b="b"/>
            <a:pathLst>
              <a:path w="142904" h="117316">
                <a:moveTo>
                  <a:pt x="78846" y="117316"/>
                </a:moveTo>
                <a:lnTo>
                  <a:pt x="84027" y="117072"/>
                </a:lnTo>
                <a:lnTo>
                  <a:pt x="96437" y="114321"/>
                </a:lnTo>
                <a:lnTo>
                  <a:pt x="108008" y="108509"/>
                </a:lnTo>
                <a:lnTo>
                  <a:pt x="117733" y="101140"/>
                </a:lnTo>
                <a:lnTo>
                  <a:pt x="126548" y="91987"/>
                </a:lnTo>
                <a:lnTo>
                  <a:pt x="133681" y="81548"/>
                </a:lnTo>
                <a:lnTo>
                  <a:pt x="138367" y="71620"/>
                </a:lnTo>
                <a:lnTo>
                  <a:pt x="141770" y="59385"/>
                </a:lnTo>
                <a:lnTo>
                  <a:pt x="142904" y="46527"/>
                </a:lnTo>
                <a:lnTo>
                  <a:pt x="141697" y="34034"/>
                </a:lnTo>
                <a:lnTo>
                  <a:pt x="137657" y="21971"/>
                </a:lnTo>
                <a:lnTo>
                  <a:pt x="130774" y="11465"/>
                </a:lnTo>
                <a:lnTo>
                  <a:pt x="119445" y="2656"/>
                </a:lnTo>
                <a:lnTo>
                  <a:pt x="107011" y="0"/>
                </a:lnTo>
                <a:lnTo>
                  <a:pt x="101991" y="347"/>
                </a:lnTo>
                <a:lnTo>
                  <a:pt x="90060" y="4701"/>
                </a:lnTo>
                <a:lnTo>
                  <a:pt x="86656" y="23069"/>
                </a:lnTo>
                <a:lnTo>
                  <a:pt x="88512" y="16478"/>
                </a:lnTo>
                <a:lnTo>
                  <a:pt x="92223" y="12047"/>
                </a:lnTo>
                <a:lnTo>
                  <a:pt x="95934" y="7616"/>
                </a:lnTo>
                <a:lnTo>
                  <a:pt x="100254" y="5400"/>
                </a:lnTo>
                <a:lnTo>
                  <a:pt x="109449" y="5400"/>
                </a:lnTo>
                <a:lnTo>
                  <a:pt x="113257" y="7062"/>
                </a:lnTo>
                <a:lnTo>
                  <a:pt x="116608" y="10385"/>
                </a:lnTo>
                <a:lnTo>
                  <a:pt x="119958" y="13708"/>
                </a:lnTo>
                <a:lnTo>
                  <a:pt x="122548" y="18486"/>
                </a:lnTo>
                <a:lnTo>
                  <a:pt x="124376" y="24717"/>
                </a:lnTo>
                <a:lnTo>
                  <a:pt x="126203" y="30949"/>
                </a:lnTo>
                <a:lnTo>
                  <a:pt x="127118" y="36751"/>
                </a:lnTo>
                <a:lnTo>
                  <a:pt x="127118" y="46444"/>
                </a:lnTo>
                <a:lnTo>
                  <a:pt x="126620" y="52205"/>
                </a:lnTo>
                <a:lnTo>
                  <a:pt x="125623" y="59405"/>
                </a:lnTo>
                <a:lnTo>
                  <a:pt x="122964" y="61621"/>
                </a:lnTo>
                <a:lnTo>
                  <a:pt x="119889" y="63338"/>
                </a:lnTo>
                <a:lnTo>
                  <a:pt x="116400" y="64557"/>
                </a:lnTo>
                <a:lnTo>
                  <a:pt x="112911" y="65776"/>
                </a:lnTo>
                <a:lnTo>
                  <a:pt x="109892" y="66385"/>
                </a:lnTo>
                <a:lnTo>
                  <a:pt x="102082" y="66385"/>
                </a:lnTo>
                <a:lnTo>
                  <a:pt x="97650" y="64003"/>
                </a:lnTo>
                <a:lnTo>
                  <a:pt x="94050" y="59239"/>
                </a:lnTo>
                <a:lnTo>
                  <a:pt x="92571" y="57067"/>
                </a:lnTo>
                <a:lnTo>
                  <a:pt x="88135" y="45973"/>
                </a:lnTo>
                <a:lnTo>
                  <a:pt x="86656" y="31821"/>
                </a:lnTo>
                <a:lnTo>
                  <a:pt x="85991" y="70885"/>
                </a:lnTo>
                <a:lnTo>
                  <a:pt x="92776" y="73945"/>
                </a:lnTo>
                <a:lnTo>
                  <a:pt x="107732" y="73945"/>
                </a:lnTo>
                <a:lnTo>
                  <a:pt x="115597" y="71148"/>
                </a:lnTo>
                <a:lnTo>
                  <a:pt x="124293" y="65554"/>
                </a:lnTo>
                <a:lnTo>
                  <a:pt x="123297" y="69367"/>
                </a:lnTo>
                <a:lnTo>
                  <a:pt x="118743" y="81249"/>
                </a:lnTo>
                <a:lnTo>
                  <a:pt x="112204" y="92224"/>
                </a:lnTo>
                <a:lnTo>
                  <a:pt x="106416" y="100311"/>
                </a:lnTo>
                <a:lnTo>
                  <a:pt x="100420" y="105975"/>
                </a:lnTo>
                <a:lnTo>
                  <a:pt x="94217" y="109215"/>
                </a:lnTo>
                <a:lnTo>
                  <a:pt x="88013" y="112455"/>
                </a:lnTo>
                <a:lnTo>
                  <a:pt x="81311" y="114131"/>
                </a:lnTo>
                <a:lnTo>
                  <a:pt x="74110" y="114242"/>
                </a:lnTo>
                <a:lnTo>
                  <a:pt x="74110" y="117316"/>
                </a:lnTo>
                <a:lnTo>
                  <a:pt x="78846" y="117316"/>
                </a:lnTo>
                <a:close/>
              </a:path>
              <a:path w="142904" h="117316">
                <a:moveTo>
                  <a:pt x="27417" y="0"/>
                </a:moveTo>
                <a:lnTo>
                  <a:pt x="0" y="13376"/>
                </a:lnTo>
                <a:lnTo>
                  <a:pt x="1245" y="15952"/>
                </a:lnTo>
                <a:lnTo>
                  <a:pt x="4901" y="14235"/>
                </a:lnTo>
                <a:lnTo>
                  <a:pt x="7754" y="13376"/>
                </a:lnTo>
                <a:lnTo>
                  <a:pt x="11243" y="13376"/>
                </a:lnTo>
                <a:lnTo>
                  <a:pt x="13500" y="14623"/>
                </a:lnTo>
                <a:lnTo>
                  <a:pt x="15231" y="16755"/>
                </a:lnTo>
                <a:lnTo>
                  <a:pt x="15619" y="18527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5" y="105947"/>
                </a:lnTo>
                <a:lnTo>
                  <a:pt x="13846" y="109741"/>
                </a:lnTo>
                <a:lnTo>
                  <a:pt x="10745" y="111347"/>
                </a:lnTo>
                <a:lnTo>
                  <a:pt x="7310" y="111805"/>
                </a:lnTo>
                <a:lnTo>
                  <a:pt x="1993" y="111915"/>
                </a:lnTo>
                <a:lnTo>
                  <a:pt x="1993" y="114989"/>
                </a:lnTo>
                <a:lnTo>
                  <a:pt x="44366" y="114989"/>
                </a:lnTo>
                <a:lnTo>
                  <a:pt x="44366" y="111915"/>
                </a:lnTo>
                <a:lnTo>
                  <a:pt x="39270" y="111805"/>
                </a:lnTo>
                <a:lnTo>
                  <a:pt x="35891" y="111334"/>
                </a:lnTo>
                <a:lnTo>
                  <a:pt x="34230" y="110503"/>
                </a:lnTo>
                <a:lnTo>
                  <a:pt x="32568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close/>
              </a:path>
              <a:path w="142904" h="117316">
                <a:moveTo>
                  <a:pt x="71866" y="40379"/>
                </a:moveTo>
                <a:lnTo>
                  <a:pt x="71869" y="40868"/>
                </a:lnTo>
                <a:lnTo>
                  <a:pt x="74054" y="54274"/>
                </a:lnTo>
                <a:lnTo>
                  <a:pt x="80341" y="64765"/>
                </a:lnTo>
                <a:lnTo>
                  <a:pt x="85991" y="70885"/>
                </a:lnTo>
                <a:lnTo>
                  <a:pt x="86656" y="31821"/>
                </a:lnTo>
                <a:lnTo>
                  <a:pt x="86656" y="23069"/>
                </a:lnTo>
                <a:lnTo>
                  <a:pt x="90060" y="4701"/>
                </a:lnTo>
                <a:lnTo>
                  <a:pt x="80341" y="14041"/>
                </a:lnTo>
                <a:lnTo>
                  <a:pt x="79009" y="15956"/>
                </a:lnTo>
                <a:lnTo>
                  <a:pt x="73652" y="27485"/>
                </a:lnTo>
                <a:lnTo>
                  <a:pt x="71866" y="40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470860" y="4012447"/>
            <a:ext cx="64729" cy="101461"/>
          </a:xfrm>
          <a:custGeom>
            <a:avLst/>
            <a:gdLst/>
            <a:ahLst/>
            <a:cxnLst/>
            <a:rect l="l" t="t" r="r" b="b"/>
            <a:pathLst>
              <a:path w="71202" h="114989">
                <a:moveTo>
                  <a:pt x="71202" y="0"/>
                </a:moveTo>
                <a:lnTo>
                  <a:pt x="10800" y="0"/>
                </a:lnTo>
                <a:lnTo>
                  <a:pt x="0" y="26670"/>
                </a:lnTo>
                <a:lnTo>
                  <a:pt x="2409" y="27584"/>
                </a:lnTo>
                <a:lnTo>
                  <a:pt x="5234" y="22266"/>
                </a:lnTo>
                <a:lnTo>
                  <a:pt x="8972" y="18334"/>
                </a:lnTo>
                <a:lnTo>
                  <a:pt x="13625" y="15786"/>
                </a:lnTo>
                <a:lnTo>
                  <a:pt x="16284" y="14290"/>
                </a:lnTo>
                <a:lnTo>
                  <a:pt x="20743" y="13542"/>
                </a:lnTo>
                <a:lnTo>
                  <a:pt x="57992" y="13542"/>
                </a:lnTo>
                <a:lnTo>
                  <a:pt x="24343" y="114989"/>
                </a:lnTo>
                <a:lnTo>
                  <a:pt x="33648" y="114989"/>
                </a:lnTo>
                <a:lnTo>
                  <a:pt x="71202" y="3157"/>
                </a:lnTo>
                <a:lnTo>
                  <a:pt x="712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550396" y="4010395"/>
            <a:ext cx="37564" cy="103221"/>
          </a:xfrm>
          <a:custGeom>
            <a:avLst/>
            <a:gdLst/>
            <a:ahLst/>
            <a:cxnLst/>
            <a:rect l="l" t="t" r="r" b="b"/>
            <a:pathLst>
              <a:path w="41320" h="116984">
                <a:moveTo>
                  <a:pt x="41320" y="116984"/>
                </a:moveTo>
                <a:lnTo>
                  <a:pt x="36141" y="111749"/>
                </a:lnTo>
                <a:lnTo>
                  <a:pt x="29882" y="111749"/>
                </a:lnTo>
                <a:lnTo>
                  <a:pt x="25174" y="107623"/>
                </a:lnTo>
                <a:lnTo>
                  <a:pt x="22017" y="99369"/>
                </a:lnTo>
                <a:lnTo>
                  <a:pt x="24251" y="114148"/>
                </a:lnTo>
                <a:lnTo>
                  <a:pt x="35892" y="116984"/>
                </a:lnTo>
                <a:lnTo>
                  <a:pt x="41320" y="116984"/>
                </a:lnTo>
                <a:close/>
              </a:path>
              <a:path w="41320" h="116984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7" y="71483"/>
                </a:lnTo>
                <a:lnTo>
                  <a:pt x="72865" y="57577"/>
                </a:lnTo>
                <a:lnTo>
                  <a:pt x="72469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5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2" y="74740"/>
                </a:lnTo>
                <a:lnTo>
                  <a:pt x="4186" y="87021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1" y="114148"/>
                </a:lnTo>
                <a:lnTo>
                  <a:pt x="22017" y="99369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399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6" y="10551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7" y="15398"/>
                </a:lnTo>
                <a:lnTo>
                  <a:pt x="52591" y="21768"/>
                </a:lnTo>
                <a:lnTo>
                  <a:pt x="54128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6" y="56936"/>
                </a:lnTo>
                <a:lnTo>
                  <a:pt x="56049" y="71670"/>
                </a:lnTo>
                <a:lnTo>
                  <a:pt x="54779" y="84097"/>
                </a:lnTo>
                <a:lnTo>
                  <a:pt x="52757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6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664790" y="4047123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664790" y="4050129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664790" y="4074028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796790" y="4014476"/>
            <a:ext cx="15029" cy="44189"/>
          </a:xfrm>
          <a:custGeom>
            <a:avLst/>
            <a:gdLst/>
            <a:ahLst/>
            <a:cxnLst/>
            <a:rect l="l" t="t" r="r" b="b"/>
            <a:pathLst>
              <a:path w="16532" h="50081">
                <a:moveTo>
                  <a:pt x="0" y="22959"/>
                </a:moveTo>
                <a:lnTo>
                  <a:pt x="0" y="28996"/>
                </a:lnTo>
                <a:lnTo>
                  <a:pt x="1467" y="34120"/>
                </a:lnTo>
                <a:lnTo>
                  <a:pt x="4402" y="38330"/>
                </a:lnTo>
                <a:lnTo>
                  <a:pt x="7605" y="42219"/>
                </a:lnTo>
                <a:lnTo>
                  <a:pt x="16532" y="50081"/>
                </a:lnTo>
                <a:lnTo>
                  <a:pt x="14179" y="25382"/>
                </a:lnTo>
                <a:lnTo>
                  <a:pt x="12960" y="21602"/>
                </a:lnTo>
                <a:lnTo>
                  <a:pt x="12960" y="13238"/>
                </a:lnTo>
                <a:lnTo>
                  <a:pt x="12670" y="0"/>
                </a:lnTo>
                <a:lnTo>
                  <a:pt x="7602" y="5095"/>
                </a:lnTo>
                <a:lnTo>
                  <a:pt x="2533" y="10191"/>
                </a:lnTo>
                <a:lnTo>
                  <a:pt x="0" y="16146"/>
                </a:lnTo>
                <a:lnTo>
                  <a:pt x="0" y="22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787385" y="41118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796715" y="4004090"/>
            <a:ext cx="56496" cy="119202"/>
          </a:xfrm>
          <a:custGeom>
            <a:avLst/>
            <a:gdLst/>
            <a:ahLst/>
            <a:cxnLst/>
            <a:rect l="l" t="t" r="r" b="b"/>
            <a:pathLst>
              <a:path w="62146" h="135096">
                <a:moveTo>
                  <a:pt x="47800" y="9610"/>
                </a:moveTo>
                <a:lnTo>
                  <a:pt x="46194" y="9222"/>
                </a:lnTo>
                <a:lnTo>
                  <a:pt x="43092" y="8446"/>
                </a:lnTo>
                <a:lnTo>
                  <a:pt x="39270" y="7920"/>
                </a:lnTo>
                <a:lnTo>
                  <a:pt x="34728" y="7643"/>
                </a:lnTo>
                <a:lnTo>
                  <a:pt x="34728" y="0"/>
                </a:lnTo>
                <a:lnTo>
                  <a:pt x="29411" y="0"/>
                </a:lnTo>
                <a:lnTo>
                  <a:pt x="29411" y="7643"/>
                </a:lnTo>
                <a:lnTo>
                  <a:pt x="19995" y="8696"/>
                </a:lnTo>
                <a:lnTo>
                  <a:pt x="12753" y="11770"/>
                </a:lnTo>
                <a:lnTo>
                  <a:pt x="13044" y="25008"/>
                </a:lnTo>
                <a:lnTo>
                  <a:pt x="14387" y="21421"/>
                </a:lnTo>
                <a:lnTo>
                  <a:pt x="17073" y="18569"/>
                </a:lnTo>
                <a:lnTo>
                  <a:pt x="19760" y="15716"/>
                </a:lnTo>
                <a:lnTo>
                  <a:pt x="23872" y="13958"/>
                </a:lnTo>
                <a:lnTo>
                  <a:pt x="29411" y="13293"/>
                </a:lnTo>
                <a:lnTo>
                  <a:pt x="29411" y="51928"/>
                </a:lnTo>
                <a:lnTo>
                  <a:pt x="23374" y="47940"/>
                </a:lnTo>
                <a:lnTo>
                  <a:pt x="19137" y="44187"/>
                </a:lnTo>
                <a:lnTo>
                  <a:pt x="16699" y="40670"/>
                </a:lnTo>
                <a:lnTo>
                  <a:pt x="14262" y="37152"/>
                </a:lnTo>
                <a:lnTo>
                  <a:pt x="16615" y="61851"/>
                </a:lnTo>
                <a:lnTo>
                  <a:pt x="29411" y="70539"/>
                </a:lnTo>
                <a:lnTo>
                  <a:pt x="29411" y="119060"/>
                </a:lnTo>
                <a:lnTo>
                  <a:pt x="21158" y="118285"/>
                </a:lnTo>
                <a:lnTo>
                  <a:pt x="14955" y="115876"/>
                </a:lnTo>
                <a:lnTo>
                  <a:pt x="10800" y="111832"/>
                </a:lnTo>
                <a:lnTo>
                  <a:pt x="6646" y="107789"/>
                </a:lnTo>
                <a:lnTo>
                  <a:pt x="4264" y="101973"/>
                </a:lnTo>
                <a:lnTo>
                  <a:pt x="3655" y="94384"/>
                </a:lnTo>
                <a:lnTo>
                  <a:pt x="0" y="94384"/>
                </a:lnTo>
                <a:lnTo>
                  <a:pt x="0" y="117898"/>
                </a:lnTo>
                <a:lnTo>
                  <a:pt x="5427" y="120113"/>
                </a:lnTo>
                <a:lnTo>
                  <a:pt x="10385" y="121706"/>
                </a:lnTo>
                <a:lnTo>
                  <a:pt x="14871" y="122675"/>
                </a:lnTo>
                <a:lnTo>
                  <a:pt x="19357" y="123644"/>
                </a:lnTo>
                <a:lnTo>
                  <a:pt x="24204" y="124240"/>
                </a:lnTo>
                <a:lnTo>
                  <a:pt x="29411" y="124461"/>
                </a:lnTo>
                <a:lnTo>
                  <a:pt x="29411" y="135096"/>
                </a:lnTo>
                <a:lnTo>
                  <a:pt x="34728" y="135096"/>
                </a:lnTo>
                <a:lnTo>
                  <a:pt x="34728" y="124461"/>
                </a:lnTo>
                <a:lnTo>
                  <a:pt x="35605" y="124379"/>
                </a:lnTo>
                <a:lnTo>
                  <a:pt x="38882" y="118340"/>
                </a:lnTo>
                <a:lnTo>
                  <a:pt x="34728" y="119060"/>
                </a:lnTo>
                <a:lnTo>
                  <a:pt x="34728" y="74111"/>
                </a:lnTo>
                <a:lnTo>
                  <a:pt x="43424" y="80094"/>
                </a:lnTo>
                <a:lnTo>
                  <a:pt x="34728" y="55417"/>
                </a:lnTo>
                <a:lnTo>
                  <a:pt x="34728" y="13210"/>
                </a:lnTo>
                <a:lnTo>
                  <a:pt x="42427" y="13985"/>
                </a:lnTo>
                <a:lnTo>
                  <a:pt x="48202" y="16409"/>
                </a:lnTo>
                <a:lnTo>
                  <a:pt x="52051" y="20480"/>
                </a:lnTo>
                <a:lnTo>
                  <a:pt x="55901" y="24551"/>
                </a:lnTo>
                <a:lnTo>
                  <a:pt x="58186" y="30990"/>
                </a:lnTo>
                <a:lnTo>
                  <a:pt x="58906" y="39797"/>
                </a:lnTo>
                <a:lnTo>
                  <a:pt x="62146" y="39797"/>
                </a:lnTo>
                <a:lnTo>
                  <a:pt x="62146" y="14955"/>
                </a:lnTo>
                <a:lnTo>
                  <a:pt x="53117" y="11521"/>
                </a:lnTo>
                <a:lnTo>
                  <a:pt x="47800" y="9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28286" y="4052988"/>
            <a:ext cx="29835" cy="60848"/>
          </a:xfrm>
          <a:custGeom>
            <a:avLst/>
            <a:gdLst/>
            <a:ahLst/>
            <a:cxnLst/>
            <a:rect l="l" t="t" r="r" b="b"/>
            <a:pathLst>
              <a:path w="32818" h="68961">
                <a:moveTo>
                  <a:pt x="14104" y="65720"/>
                </a:moveTo>
                <a:lnTo>
                  <a:pt x="24136" y="58990"/>
                </a:lnTo>
                <a:lnTo>
                  <a:pt x="29924" y="53174"/>
                </a:lnTo>
                <a:lnTo>
                  <a:pt x="32818" y="46444"/>
                </a:lnTo>
                <a:lnTo>
                  <a:pt x="32818" y="31932"/>
                </a:lnTo>
                <a:lnTo>
                  <a:pt x="30838" y="26185"/>
                </a:lnTo>
                <a:lnTo>
                  <a:pt x="26877" y="21560"/>
                </a:lnTo>
                <a:lnTo>
                  <a:pt x="22718" y="17382"/>
                </a:lnTo>
                <a:lnTo>
                  <a:pt x="13396" y="9735"/>
                </a:lnTo>
                <a:lnTo>
                  <a:pt x="0" y="0"/>
                </a:lnTo>
                <a:lnTo>
                  <a:pt x="8696" y="24676"/>
                </a:lnTo>
                <a:lnTo>
                  <a:pt x="14138" y="29301"/>
                </a:lnTo>
                <a:lnTo>
                  <a:pt x="16326" y="32569"/>
                </a:lnTo>
                <a:lnTo>
                  <a:pt x="18513" y="35837"/>
                </a:lnTo>
                <a:lnTo>
                  <a:pt x="19608" y="39299"/>
                </a:lnTo>
                <a:lnTo>
                  <a:pt x="19608" y="46500"/>
                </a:lnTo>
                <a:lnTo>
                  <a:pt x="18708" y="49837"/>
                </a:lnTo>
                <a:lnTo>
                  <a:pt x="16907" y="52966"/>
                </a:lnTo>
                <a:lnTo>
                  <a:pt x="15107" y="56096"/>
                </a:lnTo>
                <a:lnTo>
                  <a:pt x="12656" y="58630"/>
                </a:lnTo>
                <a:lnTo>
                  <a:pt x="9554" y="60569"/>
                </a:lnTo>
                <a:lnTo>
                  <a:pt x="7339" y="61898"/>
                </a:lnTo>
                <a:lnTo>
                  <a:pt x="4154" y="62923"/>
                </a:lnTo>
                <a:lnTo>
                  <a:pt x="876" y="68961"/>
                </a:lnTo>
                <a:lnTo>
                  <a:pt x="14104" y="6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72547" y="4010395"/>
            <a:ext cx="62691" cy="100973"/>
          </a:xfrm>
          <a:custGeom>
            <a:avLst/>
            <a:gdLst/>
            <a:ahLst/>
            <a:cxnLst/>
            <a:rect l="l" t="t" r="r" b="b"/>
            <a:pathLst>
              <a:path w="68960" h="114436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8" y="99453"/>
                </a:lnTo>
                <a:lnTo>
                  <a:pt x="15786" y="109340"/>
                </a:lnTo>
                <a:lnTo>
                  <a:pt x="21159" y="114436"/>
                </a:lnTo>
                <a:lnTo>
                  <a:pt x="20701" y="99826"/>
                </a:lnTo>
                <a:lnTo>
                  <a:pt x="18735" y="93595"/>
                </a:lnTo>
                <a:lnTo>
                  <a:pt x="16769" y="87364"/>
                </a:lnTo>
                <a:lnTo>
                  <a:pt x="15786" y="81589"/>
                </a:lnTo>
                <a:lnTo>
                  <a:pt x="15786" y="71674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4" y="52094"/>
                </a:lnTo>
                <a:lnTo>
                  <a:pt x="20688" y="44506"/>
                </a:lnTo>
                <a:lnTo>
                  <a:pt x="23166" y="37956"/>
                </a:lnTo>
                <a:lnTo>
                  <a:pt x="26129" y="32444"/>
                </a:lnTo>
                <a:lnTo>
                  <a:pt x="29093" y="26933"/>
                </a:lnTo>
                <a:lnTo>
                  <a:pt x="32832" y="21934"/>
                </a:lnTo>
                <a:lnTo>
                  <a:pt x="37346" y="17447"/>
                </a:lnTo>
                <a:lnTo>
                  <a:pt x="41861" y="12961"/>
                </a:lnTo>
                <a:lnTo>
                  <a:pt x="46430" y="9623"/>
                </a:lnTo>
                <a:lnTo>
                  <a:pt x="51054" y="7436"/>
                </a:lnTo>
                <a:lnTo>
                  <a:pt x="55680" y="5248"/>
                </a:lnTo>
                <a:lnTo>
                  <a:pt x="61648" y="3794"/>
                </a:lnTo>
                <a:lnTo>
                  <a:pt x="68960" y="3074"/>
                </a:lnTo>
                <a:lnTo>
                  <a:pt x="68960" y="0"/>
                </a:lnTo>
                <a:lnTo>
                  <a:pt x="58214" y="0"/>
                </a:lnTo>
                <a:lnTo>
                  <a:pt x="51817" y="1218"/>
                </a:lnTo>
                <a:lnTo>
                  <a:pt x="44948" y="3655"/>
                </a:lnTo>
                <a:lnTo>
                  <a:pt x="34231" y="9151"/>
                </a:lnTo>
                <a:lnTo>
                  <a:pt x="23388" y="17863"/>
                </a:lnTo>
                <a:lnTo>
                  <a:pt x="20211" y="21010"/>
                </a:lnTo>
                <a:lnTo>
                  <a:pt x="12191" y="30965"/>
                </a:lnTo>
                <a:lnTo>
                  <a:pt x="6065" y="42040"/>
                </a:lnTo>
                <a:lnTo>
                  <a:pt x="4533" y="45760"/>
                </a:lnTo>
                <a:lnTo>
                  <a:pt x="1133" y="5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987014" y="4010395"/>
            <a:ext cx="58234" cy="103221"/>
          </a:xfrm>
          <a:custGeom>
            <a:avLst/>
            <a:gdLst/>
            <a:ahLst/>
            <a:cxnLst/>
            <a:rect l="l" t="t" r="r" b="b"/>
            <a:pathLst>
              <a:path w="64057" h="116984">
                <a:moveTo>
                  <a:pt x="6853" y="116042"/>
                </a:moveTo>
                <a:lnTo>
                  <a:pt x="12019" y="116984"/>
                </a:lnTo>
                <a:lnTo>
                  <a:pt x="19607" y="116984"/>
                </a:lnTo>
                <a:lnTo>
                  <a:pt x="33546" y="115479"/>
                </a:lnTo>
                <a:lnTo>
                  <a:pt x="45376" y="110827"/>
                </a:lnTo>
                <a:lnTo>
                  <a:pt x="54752" y="103025"/>
                </a:lnTo>
                <a:lnTo>
                  <a:pt x="61997" y="90579"/>
                </a:lnTo>
                <a:lnTo>
                  <a:pt x="64057" y="77684"/>
                </a:lnTo>
                <a:lnTo>
                  <a:pt x="64057" y="70871"/>
                </a:lnTo>
                <a:lnTo>
                  <a:pt x="62285" y="64944"/>
                </a:lnTo>
                <a:lnTo>
                  <a:pt x="58740" y="59904"/>
                </a:lnTo>
                <a:lnTo>
                  <a:pt x="55194" y="54863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8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7"/>
                </a:lnTo>
                <a:lnTo>
                  <a:pt x="48188" y="2935"/>
                </a:lnTo>
                <a:lnTo>
                  <a:pt x="41264" y="0"/>
                </a:lnTo>
                <a:lnTo>
                  <a:pt x="24924" y="0"/>
                </a:lnTo>
                <a:lnTo>
                  <a:pt x="18817" y="2063"/>
                </a:lnTo>
                <a:lnTo>
                  <a:pt x="13916" y="6189"/>
                </a:lnTo>
                <a:lnTo>
                  <a:pt x="9014" y="10316"/>
                </a:lnTo>
                <a:lnTo>
                  <a:pt x="4957" y="16173"/>
                </a:lnTo>
                <a:lnTo>
                  <a:pt x="1744" y="23762"/>
                </a:lnTo>
                <a:lnTo>
                  <a:pt x="4486" y="25091"/>
                </a:lnTo>
                <a:lnTo>
                  <a:pt x="4593" y="24920"/>
                </a:lnTo>
                <a:lnTo>
                  <a:pt x="14253" y="14704"/>
                </a:lnTo>
                <a:lnTo>
                  <a:pt x="26004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39" y="16575"/>
                </a:lnTo>
                <a:lnTo>
                  <a:pt x="42912" y="20093"/>
                </a:lnTo>
                <a:lnTo>
                  <a:pt x="44698" y="24704"/>
                </a:lnTo>
                <a:lnTo>
                  <a:pt x="44698" y="34784"/>
                </a:lnTo>
                <a:lnTo>
                  <a:pt x="43701" y="38800"/>
                </a:lnTo>
                <a:lnTo>
                  <a:pt x="41707" y="42456"/>
                </a:lnTo>
                <a:lnTo>
                  <a:pt x="39713" y="46112"/>
                </a:lnTo>
                <a:lnTo>
                  <a:pt x="36515" y="49241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8" y="56027"/>
                </a:lnTo>
                <a:lnTo>
                  <a:pt x="18942" y="56580"/>
                </a:lnTo>
                <a:lnTo>
                  <a:pt x="18942" y="59073"/>
                </a:lnTo>
                <a:lnTo>
                  <a:pt x="25921" y="59073"/>
                </a:lnTo>
                <a:lnTo>
                  <a:pt x="30158" y="59973"/>
                </a:lnTo>
                <a:lnTo>
                  <a:pt x="34312" y="61773"/>
                </a:lnTo>
                <a:lnTo>
                  <a:pt x="38467" y="63574"/>
                </a:lnTo>
                <a:lnTo>
                  <a:pt x="41735" y="65581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3" y="71757"/>
                </a:lnTo>
                <a:lnTo>
                  <a:pt x="48853" y="74859"/>
                </a:lnTo>
                <a:lnTo>
                  <a:pt x="50791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5" y="107568"/>
                </a:lnTo>
                <a:lnTo>
                  <a:pt x="36390" y="109755"/>
                </a:lnTo>
                <a:lnTo>
                  <a:pt x="28414" y="109755"/>
                </a:lnTo>
                <a:lnTo>
                  <a:pt x="26226" y="109451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3" y="102693"/>
                </a:lnTo>
                <a:lnTo>
                  <a:pt x="9443" y="102250"/>
                </a:lnTo>
                <a:lnTo>
                  <a:pt x="8031" y="102028"/>
                </a:lnTo>
                <a:lnTo>
                  <a:pt x="4818" y="102028"/>
                </a:lnTo>
                <a:lnTo>
                  <a:pt x="3253" y="102638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3"/>
                </a:lnTo>
                <a:lnTo>
                  <a:pt x="1370" y="112275"/>
                </a:lnTo>
                <a:lnTo>
                  <a:pt x="4112" y="114159"/>
                </a:lnTo>
                <a:lnTo>
                  <a:pt x="6853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951553" y="4097195"/>
            <a:ext cx="22507" cy="39661"/>
          </a:xfrm>
          <a:custGeom>
            <a:avLst/>
            <a:gdLst/>
            <a:ahLst/>
            <a:cxnLst/>
            <a:rect l="l" t="t" r="r" b="b"/>
            <a:pathLst>
              <a:path w="24758" h="44949">
                <a:moveTo>
                  <a:pt x="803" y="14927"/>
                </a:moveTo>
                <a:lnTo>
                  <a:pt x="2409" y="16534"/>
                </a:lnTo>
                <a:lnTo>
                  <a:pt x="4015" y="18140"/>
                </a:lnTo>
                <a:lnTo>
                  <a:pt x="6176" y="18943"/>
                </a:lnTo>
                <a:lnTo>
                  <a:pt x="9997" y="18943"/>
                </a:lnTo>
                <a:lnTo>
                  <a:pt x="12047" y="18195"/>
                </a:lnTo>
                <a:lnTo>
                  <a:pt x="14096" y="17087"/>
                </a:lnTo>
                <a:lnTo>
                  <a:pt x="16423" y="16534"/>
                </a:lnTo>
                <a:lnTo>
                  <a:pt x="17697" y="18001"/>
                </a:lnTo>
                <a:lnTo>
                  <a:pt x="17946" y="19940"/>
                </a:lnTo>
                <a:lnTo>
                  <a:pt x="17946" y="24371"/>
                </a:lnTo>
                <a:lnTo>
                  <a:pt x="16381" y="28567"/>
                </a:lnTo>
                <a:lnTo>
                  <a:pt x="13252" y="32527"/>
                </a:lnTo>
                <a:lnTo>
                  <a:pt x="10122" y="36488"/>
                </a:lnTo>
                <a:lnTo>
                  <a:pt x="5704" y="39410"/>
                </a:lnTo>
                <a:lnTo>
                  <a:pt x="0" y="41293"/>
                </a:lnTo>
                <a:lnTo>
                  <a:pt x="0" y="44949"/>
                </a:lnTo>
                <a:lnTo>
                  <a:pt x="8585" y="42124"/>
                </a:lnTo>
                <a:lnTo>
                  <a:pt x="14858" y="38260"/>
                </a:lnTo>
                <a:lnTo>
                  <a:pt x="18818" y="33358"/>
                </a:lnTo>
                <a:lnTo>
                  <a:pt x="22779" y="28456"/>
                </a:lnTo>
                <a:lnTo>
                  <a:pt x="24758" y="23153"/>
                </a:lnTo>
                <a:lnTo>
                  <a:pt x="24758" y="12185"/>
                </a:lnTo>
                <a:lnTo>
                  <a:pt x="23333" y="7962"/>
                </a:lnTo>
                <a:lnTo>
                  <a:pt x="20480" y="4777"/>
                </a:lnTo>
                <a:lnTo>
                  <a:pt x="17627" y="1592"/>
                </a:lnTo>
                <a:lnTo>
                  <a:pt x="14373" y="0"/>
                </a:lnTo>
                <a:lnTo>
                  <a:pt x="7727" y="0"/>
                </a:lnTo>
                <a:lnTo>
                  <a:pt x="5192" y="969"/>
                </a:lnTo>
                <a:lnTo>
                  <a:pt x="3115" y="2908"/>
                </a:lnTo>
                <a:lnTo>
                  <a:pt x="1038" y="4846"/>
                </a:lnTo>
                <a:lnTo>
                  <a:pt x="0" y="7173"/>
                </a:lnTo>
                <a:lnTo>
                  <a:pt x="0" y="12712"/>
                </a:lnTo>
                <a:lnTo>
                  <a:pt x="803" y="14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88258" y="4049103"/>
            <a:ext cx="49019" cy="64513"/>
          </a:xfrm>
          <a:custGeom>
            <a:avLst/>
            <a:gdLst/>
            <a:ahLst/>
            <a:cxnLst/>
            <a:rect l="l" t="t" r="r" b="b"/>
            <a:pathLst>
              <a:path w="53921" h="73115">
                <a:moveTo>
                  <a:pt x="4708" y="11354"/>
                </a:moveTo>
                <a:lnTo>
                  <a:pt x="8266" y="9443"/>
                </a:lnTo>
                <a:lnTo>
                  <a:pt x="10676" y="8557"/>
                </a:lnTo>
                <a:lnTo>
                  <a:pt x="13085" y="7671"/>
                </a:lnTo>
                <a:lnTo>
                  <a:pt x="15343" y="7228"/>
                </a:lnTo>
                <a:lnTo>
                  <a:pt x="24371" y="7228"/>
                </a:lnTo>
                <a:lnTo>
                  <a:pt x="29716" y="10690"/>
                </a:lnTo>
                <a:lnTo>
                  <a:pt x="33483" y="17614"/>
                </a:lnTo>
                <a:lnTo>
                  <a:pt x="37249" y="24537"/>
                </a:lnTo>
                <a:lnTo>
                  <a:pt x="39132" y="32735"/>
                </a:lnTo>
                <a:lnTo>
                  <a:pt x="39132" y="50626"/>
                </a:lnTo>
                <a:lnTo>
                  <a:pt x="37235" y="57107"/>
                </a:lnTo>
                <a:lnTo>
                  <a:pt x="33441" y="61649"/>
                </a:lnTo>
                <a:lnTo>
                  <a:pt x="29647" y="66191"/>
                </a:lnTo>
                <a:lnTo>
                  <a:pt x="25340" y="68462"/>
                </a:lnTo>
                <a:lnTo>
                  <a:pt x="16478" y="68462"/>
                </a:lnTo>
                <a:lnTo>
                  <a:pt x="13044" y="67160"/>
                </a:lnTo>
                <a:lnTo>
                  <a:pt x="10219" y="64557"/>
                </a:lnTo>
                <a:lnTo>
                  <a:pt x="6342" y="60901"/>
                </a:lnTo>
                <a:lnTo>
                  <a:pt x="3420" y="55957"/>
                </a:lnTo>
                <a:lnTo>
                  <a:pt x="3877" y="70567"/>
                </a:lnTo>
                <a:lnTo>
                  <a:pt x="10413" y="73115"/>
                </a:lnTo>
                <a:lnTo>
                  <a:pt x="18112" y="73115"/>
                </a:lnTo>
                <a:lnTo>
                  <a:pt x="23761" y="72694"/>
                </a:lnTo>
                <a:lnTo>
                  <a:pt x="35700" y="68260"/>
                </a:lnTo>
                <a:lnTo>
                  <a:pt x="45363" y="58990"/>
                </a:lnTo>
                <a:lnTo>
                  <a:pt x="52048" y="45906"/>
                </a:lnTo>
                <a:lnTo>
                  <a:pt x="53921" y="33234"/>
                </a:lnTo>
                <a:lnTo>
                  <a:pt x="53921" y="23485"/>
                </a:lnTo>
                <a:lnTo>
                  <a:pt x="51097" y="15509"/>
                </a:lnTo>
                <a:lnTo>
                  <a:pt x="45447" y="9305"/>
                </a:lnTo>
                <a:lnTo>
                  <a:pt x="39797" y="3101"/>
                </a:lnTo>
                <a:lnTo>
                  <a:pt x="33123" y="0"/>
                </a:lnTo>
                <a:lnTo>
                  <a:pt x="17392" y="0"/>
                </a:lnTo>
                <a:lnTo>
                  <a:pt x="9388" y="2741"/>
                </a:lnTo>
                <a:lnTo>
                  <a:pt x="1412" y="8225"/>
                </a:lnTo>
                <a:lnTo>
                  <a:pt x="0" y="14290"/>
                </a:lnTo>
                <a:lnTo>
                  <a:pt x="4708" y="11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067079" y="4010395"/>
            <a:ext cx="64730" cy="103221"/>
          </a:xfrm>
          <a:custGeom>
            <a:avLst/>
            <a:gdLst/>
            <a:ahLst/>
            <a:cxnLst/>
            <a:rect l="l" t="t" r="r" b="b"/>
            <a:pathLst>
              <a:path w="71203" h="116984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7" y="99453"/>
                </a:lnTo>
                <a:lnTo>
                  <a:pt x="15785" y="109340"/>
                </a:lnTo>
                <a:lnTo>
                  <a:pt x="21159" y="114436"/>
                </a:lnTo>
                <a:lnTo>
                  <a:pt x="20701" y="99826"/>
                </a:lnTo>
                <a:lnTo>
                  <a:pt x="18735" y="93595"/>
                </a:lnTo>
                <a:lnTo>
                  <a:pt x="16769" y="87364"/>
                </a:lnTo>
                <a:lnTo>
                  <a:pt x="15785" y="81589"/>
                </a:lnTo>
                <a:lnTo>
                  <a:pt x="15785" y="71674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4" y="52094"/>
                </a:lnTo>
                <a:lnTo>
                  <a:pt x="20688" y="44506"/>
                </a:lnTo>
                <a:lnTo>
                  <a:pt x="23166" y="37956"/>
                </a:lnTo>
                <a:lnTo>
                  <a:pt x="26129" y="32444"/>
                </a:lnTo>
                <a:lnTo>
                  <a:pt x="29093" y="26933"/>
                </a:lnTo>
                <a:lnTo>
                  <a:pt x="32832" y="21934"/>
                </a:lnTo>
                <a:lnTo>
                  <a:pt x="37346" y="17447"/>
                </a:lnTo>
                <a:lnTo>
                  <a:pt x="41860" y="12961"/>
                </a:lnTo>
                <a:lnTo>
                  <a:pt x="46430" y="9623"/>
                </a:lnTo>
                <a:lnTo>
                  <a:pt x="51055" y="7436"/>
                </a:lnTo>
                <a:lnTo>
                  <a:pt x="55680" y="5248"/>
                </a:lnTo>
                <a:lnTo>
                  <a:pt x="61648" y="3794"/>
                </a:lnTo>
                <a:lnTo>
                  <a:pt x="68959" y="3074"/>
                </a:lnTo>
                <a:lnTo>
                  <a:pt x="68959" y="0"/>
                </a:lnTo>
                <a:lnTo>
                  <a:pt x="58214" y="0"/>
                </a:lnTo>
                <a:lnTo>
                  <a:pt x="51816" y="1218"/>
                </a:lnTo>
                <a:lnTo>
                  <a:pt x="44948" y="3655"/>
                </a:lnTo>
                <a:lnTo>
                  <a:pt x="34231" y="9151"/>
                </a:lnTo>
                <a:lnTo>
                  <a:pt x="23388" y="17863"/>
                </a:lnTo>
                <a:lnTo>
                  <a:pt x="20211" y="21010"/>
                </a:lnTo>
                <a:lnTo>
                  <a:pt x="12191" y="30965"/>
                </a:lnTo>
                <a:lnTo>
                  <a:pt x="6065" y="42040"/>
                </a:lnTo>
                <a:lnTo>
                  <a:pt x="4533" y="45760"/>
                </a:lnTo>
                <a:lnTo>
                  <a:pt x="1133" y="57995"/>
                </a:lnTo>
                <a:close/>
              </a:path>
              <a:path w="71203" h="116984">
                <a:moveTo>
                  <a:pt x="21989" y="55223"/>
                </a:moveTo>
                <a:lnTo>
                  <a:pt x="25548" y="53312"/>
                </a:lnTo>
                <a:lnTo>
                  <a:pt x="27957" y="52426"/>
                </a:lnTo>
                <a:lnTo>
                  <a:pt x="30367" y="51540"/>
                </a:lnTo>
                <a:lnTo>
                  <a:pt x="32624" y="51097"/>
                </a:lnTo>
                <a:lnTo>
                  <a:pt x="41652" y="51097"/>
                </a:lnTo>
                <a:lnTo>
                  <a:pt x="46998" y="54559"/>
                </a:lnTo>
                <a:lnTo>
                  <a:pt x="50764" y="61483"/>
                </a:lnTo>
                <a:lnTo>
                  <a:pt x="54531" y="68406"/>
                </a:lnTo>
                <a:lnTo>
                  <a:pt x="56413" y="76604"/>
                </a:lnTo>
                <a:lnTo>
                  <a:pt x="56413" y="94495"/>
                </a:lnTo>
                <a:lnTo>
                  <a:pt x="54516" y="100976"/>
                </a:lnTo>
                <a:lnTo>
                  <a:pt x="50722" y="105518"/>
                </a:lnTo>
                <a:lnTo>
                  <a:pt x="46929" y="110060"/>
                </a:lnTo>
                <a:lnTo>
                  <a:pt x="42622" y="112331"/>
                </a:lnTo>
                <a:lnTo>
                  <a:pt x="33759" y="112331"/>
                </a:lnTo>
                <a:lnTo>
                  <a:pt x="30325" y="111029"/>
                </a:lnTo>
                <a:lnTo>
                  <a:pt x="27500" y="108426"/>
                </a:lnTo>
                <a:lnTo>
                  <a:pt x="23623" y="104770"/>
                </a:lnTo>
                <a:lnTo>
                  <a:pt x="20701" y="99826"/>
                </a:lnTo>
                <a:lnTo>
                  <a:pt x="21159" y="114436"/>
                </a:lnTo>
                <a:lnTo>
                  <a:pt x="27694" y="116984"/>
                </a:lnTo>
                <a:lnTo>
                  <a:pt x="35394" y="116984"/>
                </a:lnTo>
                <a:lnTo>
                  <a:pt x="41043" y="116564"/>
                </a:lnTo>
                <a:lnTo>
                  <a:pt x="52982" y="112129"/>
                </a:lnTo>
                <a:lnTo>
                  <a:pt x="62645" y="102859"/>
                </a:lnTo>
                <a:lnTo>
                  <a:pt x="69329" y="89775"/>
                </a:lnTo>
                <a:lnTo>
                  <a:pt x="71203" y="77103"/>
                </a:lnTo>
                <a:lnTo>
                  <a:pt x="71203" y="67354"/>
                </a:lnTo>
                <a:lnTo>
                  <a:pt x="68378" y="59378"/>
                </a:lnTo>
                <a:lnTo>
                  <a:pt x="62728" y="53174"/>
                </a:lnTo>
                <a:lnTo>
                  <a:pt x="57079" y="46970"/>
                </a:lnTo>
                <a:lnTo>
                  <a:pt x="50404" y="43869"/>
                </a:lnTo>
                <a:lnTo>
                  <a:pt x="34673" y="43869"/>
                </a:lnTo>
                <a:lnTo>
                  <a:pt x="26670" y="46610"/>
                </a:lnTo>
                <a:lnTo>
                  <a:pt x="18694" y="52094"/>
                </a:lnTo>
                <a:lnTo>
                  <a:pt x="17281" y="58159"/>
                </a:lnTo>
                <a:lnTo>
                  <a:pt x="21989" y="55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145859" y="4012447"/>
            <a:ext cx="64729" cy="101461"/>
          </a:xfrm>
          <a:custGeom>
            <a:avLst/>
            <a:gdLst/>
            <a:ahLst/>
            <a:cxnLst/>
            <a:rect l="l" t="t" r="r" b="b"/>
            <a:pathLst>
              <a:path w="71202" h="114989">
                <a:moveTo>
                  <a:pt x="71202" y="0"/>
                </a:moveTo>
                <a:lnTo>
                  <a:pt x="10800" y="0"/>
                </a:lnTo>
                <a:lnTo>
                  <a:pt x="0" y="26670"/>
                </a:lnTo>
                <a:lnTo>
                  <a:pt x="2409" y="27584"/>
                </a:lnTo>
                <a:lnTo>
                  <a:pt x="5233" y="22266"/>
                </a:lnTo>
                <a:lnTo>
                  <a:pt x="8973" y="18334"/>
                </a:lnTo>
                <a:lnTo>
                  <a:pt x="13625" y="15786"/>
                </a:lnTo>
                <a:lnTo>
                  <a:pt x="16284" y="14290"/>
                </a:lnTo>
                <a:lnTo>
                  <a:pt x="20743" y="13542"/>
                </a:lnTo>
                <a:lnTo>
                  <a:pt x="57992" y="13542"/>
                </a:lnTo>
                <a:lnTo>
                  <a:pt x="24343" y="114989"/>
                </a:lnTo>
                <a:lnTo>
                  <a:pt x="33648" y="114989"/>
                </a:lnTo>
                <a:lnTo>
                  <a:pt x="71202" y="3157"/>
                </a:lnTo>
                <a:lnTo>
                  <a:pt x="712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391566" y="4007609"/>
            <a:ext cx="15333" cy="14882"/>
          </a:xfrm>
          <a:custGeom>
            <a:avLst/>
            <a:gdLst/>
            <a:ahLst/>
            <a:cxnLst/>
            <a:rect l="l" t="t" r="r" b="b"/>
            <a:pathLst>
              <a:path w="16866" h="16866">
                <a:moveTo>
                  <a:pt x="830" y="12712"/>
                </a:moveTo>
                <a:lnTo>
                  <a:pt x="2492" y="14373"/>
                </a:lnTo>
                <a:lnTo>
                  <a:pt x="4154" y="16035"/>
                </a:lnTo>
                <a:lnTo>
                  <a:pt x="6148" y="16866"/>
                </a:lnTo>
                <a:lnTo>
                  <a:pt x="10800" y="16866"/>
                </a:lnTo>
                <a:lnTo>
                  <a:pt x="12781" y="16035"/>
                </a:lnTo>
                <a:lnTo>
                  <a:pt x="14414" y="14373"/>
                </a:lnTo>
                <a:lnTo>
                  <a:pt x="16049" y="12712"/>
                </a:lnTo>
                <a:lnTo>
                  <a:pt x="16866" y="10718"/>
                </a:lnTo>
                <a:lnTo>
                  <a:pt x="16866" y="6065"/>
                </a:lnTo>
                <a:lnTo>
                  <a:pt x="16049" y="4085"/>
                </a:lnTo>
                <a:lnTo>
                  <a:pt x="14414" y="2451"/>
                </a:lnTo>
                <a:lnTo>
                  <a:pt x="12781" y="817"/>
                </a:lnTo>
                <a:lnTo>
                  <a:pt x="10800" y="0"/>
                </a:lnTo>
                <a:lnTo>
                  <a:pt x="6092" y="0"/>
                </a:lnTo>
                <a:lnTo>
                  <a:pt x="4084" y="817"/>
                </a:lnTo>
                <a:lnTo>
                  <a:pt x="2450" y="2451"/>
                </a:lnTo>
                <a:lnTo>
                  <a:pt x="816" y="4085"/>
                </a:lnTo>
                <a:lnTo>
                  <a:pt x="0" y="6065"/>
                </a:lnTo>
                <a:lnTo>
                  <a:pt x="0" y="10718"/>
                </a:lnTo>
                <a:lnTo>
                  <a:pt x="830" y="1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381370" y="4042726"/>
            <a:ext cx="34668" cy="69131"/>
          </a:xfrm>
          <a:custGeom>
            <a:avLst/>
            <a:gdLst/>
            <a:ahLst/>
            <a:cxnLst/>
            <a:rect l="l" t="t" r="r" b="b"/>
            <a:pathLst>
              <a:path w="38135" h="78349">
                <a:moveTo>
                  <a:pt x="12795" y="61150"/>
                </a:moveTo>
                <a:lnTo>
                  <a:pt x="12795" y="65858"/>
                </a:lnTo>
                <a:lnTo>
                  <a:pt x="12420" y="69043"/>
                </a:lnTo>
                <a:lnTo>
                  <a:pt x="11672" y="70705"/>
                </a:lnTo>
                <a:lnTo>
                  <a:pt x="10925" y="72367"/>
                </a:lnTo>
                <a:lnTo>
                  <a:pt x="9914" y="73558"/>
                </a:lnTo>
                <a:lnTo>
                  <a:pt x="7366" y="74998"/>
                </a:lnTo>
                <a:lnTo>
                  <a:pt x="4873" y="75358"/>
                </a:lnTo>
                <a:lnTo>
                  <a:pt x="1162" y="75358"/>
                </a:lnTo>
                <a:lnTo>
                  <a:pt x="1162" y="78349"/>
                </a:lnTo>
                <a:lnTo>
                  <a:pt x="38135" y="78349"/>
                </a:lnTo>
                <a:lnTo>
                  <a:pt x="38135" y="75358"/>
                </a:lnTo>
                <a:lnTo>
                  <a:pt x="34535" y="75358"/>
                </a:lnTo>
                <a:lnTo>
                  <a:pt x="32056" y="74970"/>
                </a:lnTo>
                <a:lnTo>
                  <a:pt x="30699" y="74195"/>
                </a:lnTo>
                <a:lnTo>
                  <a:pt x="28317" y="72242"/>
                </a:lnTo>
                <a:lnTo>
                  <a:pt x="27625" y="70663"/>
                </a:lnTo>
                <a:lnTo>
                  <a:pt x="26932" y="69085"/>
                </a:lnTo>
                <a:lnTo>
                  <a:pt x="26586" y="65914"/>
                </a:lnTo>
                <a:lnTo>
                  <a:pt x="26586" y="0"/>
                </a:lnTo>
                <a:lnTo>
                  <a:pt x="22931" y="0"/>
                </a:lnTo>
                <a:lnTo>
                  <a:pt x="0" y="9305"/>
                </a:lnTo>
                <a:lnTo>
                  <a:pt x="1162" y="12296"/>
                </a:lnTo>
                <a:lnTo>
                  <a:pt x="3378" y="11465"/>
                </a:lnTo>
                <a:lnTo>
                  <a:pt x="5261" y="11050"/>
                </a:lnTo>
                <a:lnTo>
                  <a:pt x="8252" y="11050"/>
                </a:lnTo>
                <a:lnTo>
                  <a:pt x="10219" y="12088"/>
                </a:lnTo>
                <a:lnTo>
                  <a:pt x="11659" y="14013"/>
                </a:lnTo>
                <a:lnTo>
                  <a:pt x="12047" y="15786"/>
                </a:lnTo>
                <a:lnTo>
                  <a:pt x="12545" y="18223"/>
                </a:lnTo>
                <a:lnTo>
                  <a:pt x="12795" y="23568"/>
                </a:lnTo>
                <a:lnTo>
                  <a:pt x="12795" y="61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258591" y="4042726"/>
            <a:ext cx="118356" cy="69131"/>
          </a:xfrm>
          <a:custGeom>
            <a:avLst/>
            <a:gdLst/>
            <a:ahLst/>
            <a:cxnLst/>
            <a:rect l="l" t="t" r="r" b="b"/>
            <a:pathLst>
              <a:path w="130192" h="78349">
                <a:moveTo>
                  <a:pt x="85077" y="78349"/>
                </a:moveTo>
                <a:lnTo>
                  <a:pt x="85077" y="75358"/>
                </a:lnTo>
                <a:lnTo>
                  <a:pt x="81200" y="75358"/>
                </a:lnTo>
                <a:lnTo>
                  <a:pt x="78458" y="74928"/>
                </a:lnTo>
                <a:lnTo>
                  <a:pt x="76852" y="74070"/>
                </a:lnTo>
                <a:lnTo>
                  <a:pt x="75245" y="73211"/>
                </a:lnTo>
                <a:lnTo>
                  <a:pt x="74152" y="72145"/>
                </a:lnTo>
                <a:lnTo>
                  <a:pt x="72989" y="69597"/>
                </a:lnTo>
                <a:lnTo>
                  <a:pt x="72697" y="66357"/>
                </a:lnTo>
                <a:lnTo>
                  <a:pt x="72697" y="24842"/>
                </a:lnTo>
                <a:lnTo>
                  <a:pt x="72531" y="21269"/>
                </a:lnTo>
                <a:lnTo>
                  <a:pt x="76907" y="16367"/>
                </a:lnTo>
                <a:lnTo>
                  <a:pt x="80494" y="13639"/>
                </a:lnTo>
                <a:lnTo>
                  <a:pt x="83457" y="12171"/>
                </a:lnTo>
                <a:lnTo>
                  <a:pt x="86421" y="10704"/>
                </a:lnTo>
                <a:lnTo>
                  <a:pt x="89370" y="9970"/>
                </a:lnTo>
                <a:lnTo>
                  <a:pt x="97069" y="9970"/>
                </a:lnTo>
                <a:lnTo>
                  <a:pt x="100531" y="11742"/>
                </a:lnTo>
                <a:lnTo>
                  <a:pt x="102691" y="15287"/>
                </a:lnTo>
                <a:lnTo>
                  <a:pt x="104187" y="17835"/>
                </a:lnTo>
                <a:lnTo>
                  <a:pt x="104934" y="22211"/>
                </a:lnTo>
                <a:lnTo>
                  <a:pt x="104934" y="65581"/>
                </a:lnTo>
                <a:lnTo>
                  <a:pt x="104824" y="68268"/>
                </a:lnTo>
                <a:lnTo>
                  <a:pt x="104048" y="71148"/>
                </a:lnTo>
                <a:lnTo>
                  <a:pt x="101860" y="73447"/>
                </a:lnTo>
                <a:lnTo>
                  <a:pt x="100032" y="74721"/>
                </a:lnTo>
                <a:lnTo>
                  <a:pt x="97484" y="75358"/>
                </a:lnTo>
                <a:lnTo>
                  <a:pt x="92638" y="75358"/>
                </a:lnTo>
                <a:lnTo>
                  <a:pt x="92638" y="78349"/>
                </a:lnTo>
                <a:lnTo>
                  <a:pt x="130192" y="78349"/>
                </a:lnTo>
                <a:lnTo>
                  <a:pt x="130192" y="75358"/>
                </a:lnTo>
                <a:lnTo>
                  <a:pt x="126813" y="75358"/>
                </a:lnTo>
                <a:lnTo>
                  <a:pt x="124376" y="74928"/>
                </a:lnTo>
                <a:lnTo>
                  <a:pt x="121385" y="73211"/>
                </a:lnTo>
                <a:lnTo>
                  <a:pt x="119807" y="70955"/>
                </a:lnTo>
                <a:lnTo>
                  <a:pt x="119086" y="69182"/>
                </a:lnTo>
                <a:lnTo>
                  <a:pt x="118726" y="65914"/>
                </a:lnTo>
                <a:lnTo>
                  <a:pt x="118726" y="21546"/>
                </a:lnTo>
                <a:lnTo>
                  <a:pt x="118117" y="16506"/>
                </a:lnTo>
                <a:lnTo>
                  <a:pt x="116899" y="13293"/>
                </a:lnTo>
                <a:lnTo>
                  <a:pt x="115070" y="8585"/>
                </a:lnTo>
                <a:lnTo>
                  <a:pt x="112592" y="5192"/>
                </a:lnTo>
                <a:lnTo>
                  <a:pt x="109463" y="3115"/>
                </a:lnTo>
                <a:lnTo>
                  <a:pt x="106333" y="1038"/>
                </a:lnTo>
                <a:lnTo>
                  <a:pt x="102746" y="0"/>
                </a:lnTo>
                <a:lnTo>
                  <a:pt x="94549" y="0"/>
                </a:lnTo>
                <a:lnTo>
                  <a:pt x="90506" y="1038"/>
                </a:lnTo>
                <a:lnTo>
                  <a:pt x="86573" y="3115"/>
                </a:lnTo>
                <a:lnTo>
                  <a:pt x="82640" y="5192"/>
                </a:lnTo>
                <a:lnTo>
                  <a:pt x="77821" y="9554"/>
                </a:lnTo>
                <a:lnTo>
                  <a:pt x="72116" y="16201"/>
                </a:lnTo>
                <a:lnTo>
                  <a:pt x="70953" y="10939"/>
                </a:lnTo>
                <a:lnTo>
                  <a:pt x="68655" y="6923"/>
                </a:lnTo>
                <a:lnTo>
                  <a:pt x="65220" y="4154"/>
                </a:lnTo>
                <a:lnTo>
                  <a:pt x="61786" y="1384"/>
                </a:lnTo>
                <a:lnTo>
                  <a:pt x="57687" y="0"/>
                </a:lnTo>
                <a:lnTo>
                  <a:pt x="50099" y="0"/>
                </a:lnTo>
                <a:lnTo>
                  <a:pt x="47246" y="581"/>
                </a:lnTo>
                <a:lnTo>
                  <a:pt x="44366" y="1744"/>
                </a:lnTo>
                <a:lnTo>
                  <a:pt x="41486" y="2907"/>
                </a:lnTo>
                <a:lnTo>
                  <a:pt x="38800" y="4542"/>
                </a:lnTo>
                <a:lnTo>
                  <a:pt x="36307" y="6646"/>
                </a:lnTo>
                <a:lnTo>
                  <a:pt x="35310" y="7477"/>
                </a:lnTo>
                <a:lnTo>
                  <a:pt x="32042" y="10662"/>
                </a:lnTo>
                <a:lnTo>
                  <a:pt x="26503" y="16201"/>
                </a:lnTo>
                <a:lnTo>
                  <a:pt x="26503" y="0"/>
                </a:lnTo>
                <a:lnTo>
                  <a:pt x="22931" y="0"/>
                </a:ln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19" y="12088"/>
                </a:lnTo>
                <a:lnTo>
                  <a:pt x="11659" y="14041"/>
                </a:lnTo>
                <a:lnTo>
                  <a:pt x="12046" y="15869"/>
                </a:lnTo>
                <a:lnTo>
                  <a:pt x="12545" y="18306"/>
                </a:lnTo>
                <a:lnTo>
                  <a:pt x="12794" y="23706"/>
                </a:lnTo>
                <a:lnTo>
                  <a:pt x="12794" y="65858"/>
                </a:lnTo>
                <a:lnTo>
                  <a:pt x="12434" y="69030"/>
                </a:lnTo>
                <a:lnTo>
                  <a:pt x="10994" y="72297"/>
                </a:lnTo>
                <a:lnTo>
                  <a:pt x="8557" y="74236"/>
                </a:lnTo>
                <a:lnTo>
                  <a:pt x="7172" y="74984"/>
                </a:lnTo>
                <a:lnTo>
                  <a:pt x="473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2" y="78349"/>
                </a:lnTo>
                <a:lnTo>
                  <a:pt x="38882" y="75358"/>
                </a:lnTo>
                <a:lnTo>
                  <a:pt x="34728" y="75358"/>
                </a:lnTo>
                <a:lnTo>
                  <a:pt x="31973" y="74984"/>
                </a:lnTo>
                <a:lnTo>
                  <a:pt x="28234" y="72367"/>
                </a:lnTo>
                <a:lnTo>
                  <a:pt x="26849" y="69375"/>
                </a:lnTo>
                <a:lnTo>
                  <a:pt x="26503" y="66135"/>
                </a:lnTo>
                <a:lnTo>
                  <a:pt x="26503" y="20355"/>
                </a:lnTo>
                <a:lnTo>
                  <a:pt x="28996" y="17309"/>
                </a:lnTo>
                <a:lnTo>
                  <a:pt x="32541" y="14567"/>
                </a:lnTo>
                <a:lnTo>
                  <a:pt x="37137" y="12130"/>
                </a:lnTo>
                <a:lnTo>
                  <a:pt x="40073" y="10523"/>
                </a:lnTo>
                <a:lnTo>
                  <a:pt x="43037" y="9720"/>
                </a:lnTo>
                <a:lnTo>
                  <a:pt x="50403" y="9720"/>
                </a:lnTo>
                <a:lnTo>
                  <a:pt x="53810" y="11493"/>
                </a:lnTo>
                <a:lnTo>
                  <a:pt x="56247" y="15038"/>
                </a:lnTo>
                <a:lnTo>
                  <a:pt x="58075" y="17752"/>
                </a:lnTo>
                <a:lnTo>
                  <a:pt x="58989" y="22211"/>
                </a:lnTo>
                <a:lnTo>
                  <a:pt x="58989" y="65692"/>
                </a:lnTo>
                <a:lnTo>
                  <a:pt x="58851" y="68434"/>
                </a:lnTo>
                <a:lnTo>
                  <a:pt x="57964" y="71370"/>
                </a:lnTo>
                <a:lnTo>
                  <a:pt x="55291" y="73862"/>
                </a:lnTo>
                <a:lnTo>
                  <a:pt x="53713" y="74859"/>
                </a:lnTo>
                <a:lnTo>
                  <a:pt x="50819" y="75358"/>
                </a:lnTo>
                <a:lnTo>
                  <a:pt x="46609" y="75358"/>
                </a:lnTo>
                <a:lnTo>
                  <a:pt x="46609" y="78349"/>
                </a:lnTo>
                <a:lnTo>
                  <a:pt x="85077" y="7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428319" y="4007610"/>
            <a:ext cx="35196" cy="104247"/>
          </a:xfrm>
          <a:custGeom>
            <a:avLst/>
            <a:gdLst/>
            <a:ahLst/>
            <a:cxnLst/>
            <a:rect l="l" t="t" r="r" b="b"/>
            <a:pathLst>
              <a:path w="38716" h="118147">
                <a:moveTo>
                  <a:pt x="12629" y="100948"/>
                </a:moveTo>
                <a:lnTo>
                  <a:pt x="12629" y="105656"/>
                </a:lnTo>
                <a:lnTo>
                  <a:pt x="12269" y="108841"/>
                </a:lnTo>
                <a:lnTo>
                  <a:pt x="11548" y="110503"/>
                </a:lnTo>
                <a:lnTo>
                  <a:pt x="10829" y="112165"/>
                </a:lnTo>
                <a:lnTo>
                  <a:pt x="9832" y="113356"/>
                </a:lnTo>
                <a:lnTo>
                  <a:pt x="7284" y="114796"/>
                </a:lnTo>
                <a:lnTo>
                  <a:pt x="4902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6" y="118147"/>
                </a:lnTo>
                <a:lnTo>
                  <a:pt x="38716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8" y="113951"/>
                </a:lnTo>
                <a:lnTo>
                  <a:pt x="29218" y="113148"/>
                </a:lnTo>
                <a:lnTo>
                  <a:pt x="28152" y="111971"/>
                </a:lnTo>
                <a:lnTo>
                  <a:pt x="27459" y="110420"/>
                </a:lnTo>
                <a:lnTo>
                  <a:pt x="26767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2" y="0"/>
                </a:ln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4"/>
                </a:lnTo>
                <a:lnTo>
                  <a:pt x="12435" y="17960"/>
                </a:lnTo>
                <a:lnTo>
                  <a:pt x="12629" y="23236"/>
                </a:lnTo>
                <a:lnTo>
                  <a:pt x="12629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470508" y="4007610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1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7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8" y="14027"/>
                </a:lnTo>
                <a:lnTo>
                  <a:pt x="12046" y="15994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9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28151" y="111971"/>
                </a:lnTo>
                <a:lnTo>
                  <a:pt x="26420" y="105712"/>
                </a:lnTo>
                <a:lnTo>
                  <a:pt x="26420" y="0"/>
                </a:lnTo>
                <a:lnTo>
                  <a:pt x="22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577884" y="4098074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557830" y="4042725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9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9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3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9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59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1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630869" y="4042726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1" y="12130"/>
                </a:lnTo>
                <a:lnTo>
                  <a:pt x="11755" y="14207"/>
                </a:lnTo>
                <a:lnTo>
                  <a:pt x="12172" y="16201"/>
                </a:lnTo>
                <a:lnTo>
                  <a:pt x="12587" y="18195"/>
                </a:lnTo>
                <a:lnTo>
                  <a:pt x="12795" y="23762"/>
                </a:lnTo>
                <a:lnTo>
                  <a:pt x="12795" y="66689"/>
                </a:lnTo>
                <a:lnTo>
                  <a:pt x="12115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2" y="78349"/>
                </a:lnTo>
                <a:lnTo>
                  <a:pt x="38882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7" y="69486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29"/>
                </a:lnTo>
                <a:lnTo>
                  <a:pt x="57659" y="68960"/>
                </a:lnTo>
                <a:lnTo>
                  <a:pt x="57106" y="71065"/>
                </a:lnTo>
                <a:lnTo>
                  <a:pt x="56122" y="72657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3" y="72339"/>
                </a:lnTo>
                <a:lnTo>
                  <a:pt x="72864" y="70955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6"/>
                </a:lnTo>
                <a:lnTo>
                  <a:pt x="71092" y="16699"/>
                </a:lnTo>
                <a:lnTo>
                  <a:pt x="69873" y="13376"/>
                </a:lnTo>
                <a:lnTo>
                  <a:pt x="68101" y="8612"/>
                </a:lnTo>
                <a:lnTo>
                  <a:pt x="65719" y="5192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525160" y="4007609"/>
            <a:ext cx="15332" cy="14882"/>
          </a:xfrm>
          <a:custGeom>
            <a:avLst/>
            <a:gdLst/>
            <a:ahLst/>
            <a:cxnLst/>
            <a:rect l="l" t="t" r="r" b="b"/>
            <a:pathLst>
              <a:path w="16865" h="16866">
                <a:moveTo>
                  <a:pt x="830" y="12712"/>
                </a:moveTo>
                <a:lnTo>
                  <a:pt x="2492" y="14373"/>
                </a:lnTo>
                <a:lnTo>
                  <a:pt x="4154" y="16035"/>
                </a:lnTo>
                <a:lnTo>
                  <a:pt x="6148" y="16866"/>
                </a:lnTo>
                <a:lnTo>
                  <a:pt x="10800" y="16866"/>
                </a:lnTo>
                <a:lnTo>
                  <a:pt x="12781" y="16035"/>
                </a:lnTo>
                <a:lnTo>
                  <a:pt x="14414" y="14373"/>
                </a:lnTo>
                <a:lnTo>
                  <a:pt x="16048" y="12712"/>
                </a:lnTo>
                <a:lnTo>
                  <a:pt x="16865" y="10718"/>
                </a:lnTo>
                <a:lnTo>
                  <a:pt x="16865" y="6065"/>
                </a:lnTo>
                <a:lnTo>
                  <a:pt x="16048" y="4085"/>
                </a:lnTo>
                <a:lnTo>
                  <a:pt x="14414" y="2451"/>
                </a:lnTo>
                <a:lnTo>
                  <a:pt x="12781" y="817"/>
                </a:lnTo>
                <a:lnTo>
                  <a:pt x="10800" y="0"/>
                </a:lnTo>
                <a:lnTo>
                  <a:pt x="6092" y="0"/>
                </a:lnTo>
                <a:lnTo>
                  <a:pt x="4084" y="817"/>
                </a:lnTo>
                <a:lnTo>
                  <a:pt x="2450" y="2451"/>
                </a:lnTo>
                <a:lnTo>
                  <a:pt x="816" y="4085"/>
                </a:lnTo>
                <a:lnTo>
                  <a:pt x="0" y="6065"/>
                </a:lnTo>
                <a:lnTo>
                  <a:pt x="0" y="10718"/>
                </a:lnTo>
                <a:lnTo>
                  <a:pt x="830" y="1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514963" y="4042726"/>
            <a:ext cx="34667" cy="69131"/>
          </a:xfrm>
          <a:custGeom>
            <a:avLst/>
            <a:gdLst/>
            <a:ahLst/>
            <a:cxnLst/>
            <a:rect l="l" t="t" r="r" b="b"/>
            <a:pathLst>
              <a:path w="38134" h="78349">
                <a:moveTo>
                  <a:pt x="22931" y="0"/>
                </a:moveTo>
                <a:lnTo>
                  <a:pt x="0" y="9305"/>
                </a:lnTo>
                <a:lnTo>
                  <a:pt x="1162" y="12296"/>
                </a:lnTo>
                <a:lnTo>
                  <a:pt x="3378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19" y="12088"/>
                </a:lnTo>
                <a:lnTo>
                  <a:pt x="11659" y="14013"/>
                </a:lnTo>
                <a:lnTo>
                  <a:pt x="12046" y="15786"/>
                </a:lnTo>
                <a:lnTo>
                  <a:pt x="12545" y="18223"/>
                </a:lnTo>
                <a:lnTo>
                  <a:pt x="12794" y="23568"/>
                </a:lnTo>
                <a:lnTo>
                  <a:pt x="12794" y="65858"/>
                </a:lnTo>
                <a:lnTo>
                  <a:pt x="12420" y="69043"/>
                </a:lnTo>
                <a:lnTo>
                  <a:pt x="10925" y="72367"/>
                </a:lnTo>
                <a:lnTo>
                  <a:pt x="7366" y="74998"/>
                </a:lnTo>
                <a:lnTo>
                  <a:pt x="4873" y="75358"/>
                </a:lnTo>
                <a:lnTo>
                  <a:pt x="1162" y="75358"/>
                </a:lnTo>
                <a:lnTo>
                  <a:pt x="1162" y="78349"/>
                </a:lnTo>
                <a:lnTo>
                  <a:pt x="38134" y="78349"/>
                </a:lnTo>
                <a:lnTo>
                  <a:pt x="38134" y="75358"/>
                </a:lnTo>
                <a:lnTo>
                  <a:pt x="34534" y="75358"/>
                </a:lnTo>
                <a:lnTo>
                  <a:pt x="32056" y="74970"/>
                </a:lnTo>
                <a:lnTo>
                  <a:pt x="30699" y="74195"/>
                </a:lnTo>
                <a:lnTo>
                  <a:pt x="28317" y="72242"/>
                </a:lnTo>
                <a:lnTo>
                  <a:pt x="27625" y="70663"/>
                </a:lnTo>
                <a:lnTo>
                  <a:pt x="26932" y="69085"/>
                </a:lnTo>
                <a:lnTo>
                  <a:pt x="26586" y="65914"/>
                </a:lnTo>
                <a:lnTo>
                  <a:pt x="26586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758875" y="3445326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786605" y="34112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976841" y="3445326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938828" y="4452950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918774" y="4397602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7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998460" y="4397602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3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69"/>
                </a:lnTo>
                <a:lnTo>
                  <a:pt x="38287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1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2"/>
                </a:lnTo>
                <a:lnTo>
                  <a:pt x="4624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4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6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051010" y="4377514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1" y="18985"/>
                </a:lnTo>
                <a:lnTo>
                  <a:pt x="9346" y="21892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1" y="94177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154453" y="4452950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134398" y="4397602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7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212498" y="4362632"/>
            <a:ext cx="61255" cy="104100"/>
          </a:xfrm>
          <a:custGeom>
            <a:avLst/>
            <a:gdLst/>
            <a:ahLst/>
            <a:cxnLst/>
            <a:rect l="l" t="t" r="r" b="b"/>
            <a:pathLst>
              <a:path w="67381" h="117980">
                <a:moveTo>
                  <a:pt x="28497" y="41874"/>
                </a:moveTo>
                <a:lnTo>
                  <a:pt x="28497" y="24537"/>
                </a:lnTo>
                <a:lnTo>
                  <a:pt x="28885" y="17184"/>
                </a:lnTo>
                <a:lnTo>
                  <a:pt x="29660" y="14331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1"/>
                </a:lnTo>
                <a:lnTo>
                  <a:pt x="42068" y="5981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2"/>
                </a:lnTo>
                <a:lnTo>
                  <a:pt x="49296" y="10648"/>
                </a:lnTo>
                <a:lnTo>
                  <a:pt x="51345" y="13667"/>
                </a:lnTo>
                <a:lnTo>
                  <a:pt x="53395" y="16685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1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1" y="17267"/>
                </a:lnTo>
                <a:lnTo>
                  <a:pt x="67381" y="15702"/>
                </a:lnTo>
                <a:lnTo>
                  <a:pt x="67381" y="10939"/>
                </a:lnTo>
                <a:lnTo>
                  <a:pt x="65774" y="8141"/>
                </a:lnTo>
                <a:lnTo>
                  <a:pt x="62562" y="5649"/>
                </a:lnTo>
                <a:lnTo>
                  <a:pt x="57687" y="1882"/>
                </a:lnTo>
                <a:lnTo>
                  <a:pt x="52343" y="0"/>
                </a:lnTo>
                <a:lnTo>
                  <a:pt x="40268" y="0"/>
                </a:lnTo>
                <a:lnTo>
                  <a:pt x="34632" y="1619"/>
                </a:lnTo>
                <a:lnTo>
                  <a:pt x="29619" y="4860"/>
                </a:lnTo>
                <a:lnTo>
                  <a:pt x="24606" y="8100"/>
                </a:lnTo>
                <a:lnTo>
                  <a:pt x="20881" y="12351"/>
                </a:lnTo>
                <a:lnTo>
                  <a:pt x="18444" y="17613"/>
                </a:lnTo>
                <a:lnTo>
                  <a:pt x="16007" y="22875"/>
                </a:lnTo>
                <a:lnTo>
                  <a:pt x="14788" y="29301"/>
                </a:lnTo>
                <a:lnTo>
                  <a:pt x="14788" y="41874"/>
                </a:lnTo>
                <a:lnTo>
                  <a:pt x="0" y="41874"/>
                </a:lnTo>
                <a:lnTo>
                  <a:pt x="0" y="47856"/>
                </a:lnTo>
                <a:lnTo>
                  <a:pt x="14788" y="47856"/>
                </a:lnTo>
                <a:lnTo>
                  <a:pt x="14788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7" y="110724"/>
                </a:lnTo>
                <a:lnTo>
                  <a:pt x="11797" y="112220"/>
                </a:lnTo>
                <a:lnTo>
                  <a:pt x="9970" y="113327"/>
                </a:lnTo>
                <a:lnTo>
                  <a:pt x="8142" y="114435"/>
                </a:lnTo>
                <a:lnTo>
                  <a:pt x="6120" y="114989"/>
                </a:lnTo>
                <a:lnTo>
                  <a:pt x="498" y="114989"/>
                </a:lnTo>
                <a:lnTo>
                  <a:pt x="498" y="117980"/>
                </a:lnTo>
                <a:lnTo>
                  <a:pt x="45945" y="117980"/>
                </a:lnTo>
                <a:lnTo>
                  <a:pt x="45945" y="114989"/>
                </a:lnTo>
                <a:lnTo>
                  <a:pt x="35615" y="114989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0"/>
                </a:lnTo>
                <a:lnTo>
                  <a:pt x="28497" y="104963"/>
                </a:lnTo>
                <a:lnTo>
                  <a:pt x="28497" y="47856"/>
                </a:lnTo>
                <a:lnTo>
                  <a:pt x="48105" y="47856"/>
                </a:lnTo>
                <a:lnTo>
                  <a:pt x="48105" y="41874"/>
                </a:lnTo>
                <a:lnTo>
                  <a:pt x="28497" y="41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816027" y="4365051"/>
            <a:ext cx="92223" cy="103954"/>
          </a:xfrm>
          <a:custGeom>
            <a:avLst/>
            <a:gdLst/>
            <a:ahLst/>
            <a:cxnLst/>
            <a:rect l="l" t="t" r="r" b="b"/>
            <a:pathLst>
              <a:path w="101445" h="117814">
                <a:moveTo>
                  <a:pt x="18394" y="104775"/>
                </a:moveTo>
                <a:lnTo>
                  <a:pt x="28780" y="112019"/>
                </a:lnTo>
                <a:lnTo>
                  <a:pt x="40926" y="116365"/>
                </a:lnTo>
                <a:lnTo>
                  <a:pt x="54835" y="117814"/>
                </a:lnTo>
                <a:lnTo>
                  <a:pt x="57415" y="117765"/>
                </a:lnTo>
                <a:lnTo>
                  <a:pt x="70432" y="115764"/>
                </a:lnTo>
                <a:lnTo>
                  <a:pt x="81671" y="110835"/>
                </a:lnTo>
                <a:lnTo>
                  <a:pt x="84817" y="108695"/>
                </a:lnTo>
                <a:lnTo>
                  <a:pt x="93651" y="100241"/>
                </a:lnTo>
                <a:lnTo>
                  <a:pt x="101445" y="88818"/>
                </a:lnTo>
                <a:lnTo>
                  <a:pt x="98869" y="87156"/>
                </a:lnTo>
                <a:lnTo>
                  <a:pt x="98233" y="88032"/>
                </a:lnTo>
                <a:lnTo>
                  <a:pt x="88940" y="99092"/>
                </a:lnTo>
                <a:lnTo>
                  <a:pt x="80425" y="105809"/>
                </a:lnTo>
                <a:lnTo>
                  <a:pt x="74830" y="108938"/>
                </a:lnTo>
                <a:lnTo>
                  <a:pt x="68378" y="110503"/>
                </a:lnTo>
                <a:lnTo>
                  <a:pt x="52647" y="110503"/>
                </a:lnTo>
                <a:lnTo>
                  <a:pt x="45156" y="108509"/>
                </a:lnTo>
                <a:lnTo>
                  <a:pt x="38592" y="104521"/>
                </a:lnTo>
                <a:lnTo>
                  <a:pt x="32028" y="100533"/>
                </a:lnTo>
                <a:lnTo>
                  <a:pt x="27113" y="94800"/>
                </a:lnTo>
                <a:lnTo>
                  <a:pt x="23845" y="87322"/>
                </a:lnTo>
                <a:lnTo>
                  <a:pt x="20031" y="74321"/>
                </a:lnTo>
                <a:lnTo>
                  <a:pt x="18943" y="60818"/>
                </a:lnTo>
                <a:lnTo>
                  <a:pt x="19133" y="53938"/>
                </a:lnTo>
                <a:lnTo>
                  <a:pt x="20786" y="40892"/>
                </a:lnTo>
                <a:lnTo>
                  <a:pt x="24135" y="29827"/>
                </a:lnTo>
                <a:lnTo>
                  <a:pt x="27597" y="21519"/>
                </a:lnTo>
                <a:lnTo>
                  <a:pt x="32347" y="15467"/>
                </a:lnTo>
                <a:lnTo>
                  <a:pt x="38384" y="11673"/>
                </a:lnTo>
                <a:lnTo>
                  <a:pt x="44422" y="7879"/>
                </a:lnTo>
                <a:lnTo>
                  <a:pt x="51179" y="5982"/>
                </a:lnTo>
                <a:lnTo>
                  <a:pt x="67575" y="5982"/>
                </a:lnTo>
                <a:lnTo>
                  <a:pt x="75218" y="8502"/>
                </a:lnTo>
                <a:lnTo>
                  <a:pt x="81588" y="13542"/>
                </a:lnTo>
                <a:lnTo>
                  <a:pt x="90894" y="25007"/>
                </a:lnTo>
                <a:lnTo>
                  <a:pt x="96294" y="38302"/>
                </a:lnTo>
                <a:lnTo>
                  <a:pt x="98869" y="38302"/>
                </a:lnTo>
                <a:lnTo>
                  <a:pt x="96294" y="0"/>
                </a:lnTo>
                <a:lnTo>
                  <a:pt x="93386" y="0"/>
                </a:lnTo>
                <a:lnTo>
                  <a:pt x="92777" y="2658"/>
                </a:lnTo>
                <a:lnTo>
                  <a:pt x="91752" y="4735"/>
                </a:lnTo>
                <a:lnTo>
                  <a:pt x="90312" y="6231"/>
                </a:lnTo>
                <a:lnTo>
                  <a:pt x="87902" y="7810"/>
                </a:lnTo>
                <a:lnTo>
                  <a:pt x="85410" y="7810"/>
                </a:lnTo>
                <a:lnTo>
                  <a:pt x="83748" y="7200"/>
                </a:lnTo>
                <a:lnTo>
                  <a:pt x="81422" y="5982"/>
                </a:lnTo>
                <a:lnTo>
                  <a:pt x="73501" y="1994"/>
                </a:lnTo>
                <a:lnTo>
                  <a:pt x="65470" y="0"/>
                </a:lnTo>
                <a:lnTo>
                  <a:pt x="57327" y="0"/>
                </a:lnTo>
                <a:lnTo>
                  <a:pt x="52588" y="181"/>
                </a:lnTo>
                <a:lnTo>
                  <a:pt x="40040" y="2580"/>
                </a:lnTo>
                <a:lnTo>
                  <a:pt x="28373" y="7768"/>
                </a:lnTo>
                <a:lnTo>
                  <a:pt x="24299" y="10401"/>
                </a:lnTo>
                <a:lnTo>
                  <a:pt x="14924" y="18908"/>
                </a:lnTo>
                <a:lnTo>
                  <a:pt x="7560" y="29661"/>
                </a:lnTo>
                <a:lnTo>
                  <a:pt x="4793" y="35531"/>
                </a:lnTo>
                <a:lnTo>
                  <a:pt x="1198" y="47657"/>
                </a:lnTo>
                <a:lnTo>
                  <a:pt x="0" y="60652"/>
                </a:lnTo>
                <a:lnTo>
                  <a:pt x="1281" y="74037"/>
                </a:lnTo>
                <a:lnTo>
                  <a:pt x="5103" y="86148"/>
                </a:lnTo>
                <a:lnTo>
                  <a:pt x="11465" y="97043"/>
                </a:lnTo>
                <a:lnTo>
                  <a:pt x="18394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301452" y="4466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310255" y="4397602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4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1" y="48272"/>
                </a:lnTo>
                <a:lnTo>
                  <a:pt x="58851" y="54974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1" y="65858"/>
                </a:lnTo>
                <a:lnTo>
                  <a:pt x="43646" y="67714"/>
                </a:lnTo>
                <a:lnTo>
                  <a:pt x="30630" y="67714"/>
                </a:lnTo>
                <a:lnTo>
                  <a:pt x="24606" y="64238"/>
                </a:lnTo>
                <a:lnTo>
                  <a:pt x="20147" y="57287"/>
                </a:lnTo>
                <a:lnTo>
                  <a:pt x="15689" y="50335"/>
                </a:lnTo>
                <a:lnTo>
                  <a:pt x="13459" y="42317"/>
                </a:lnTo>
                <a:lnTo>
                  <a:pt x="13459" y="24316"/>
                </a:lnTo>
                <a:lnTo>
                  <a:pt x="15702" y="17143"/>
                </a:lnTo>
                <a:lnTo>
                  <a:pt x="20189" y="11715"/>
                </a:lnTo>
                <a:lnTo>
                  <a:pt x="23568" y="7616"/>
                </a:lnTo>
                <a:lnTo>
                  <a:pt x="28027" y="5566"/>
                </a:lnTo>
                <a:lnTo>
                  <a:pt x="37000" y="5566"/>
                </a:lnTo>
                <a:lnTo>
                  <a:pt x="39686" y="6397"/>
                </a:lnTo>
                <a:lnTo>
                  <a:pt x="41625" y="8059"/>
                </a:lnTo>
                <a:lnTo>
                  <a:pt x="43563" y="9776"/>
                </a:lnTo>
                <a:lnTo>
                  <a:pt x="44685" y="12268"/>
                </a:lnTo>
                <a:lnTo>
                  <a:pt x="44989" y="15536"/>
                </a:lnTo>
                <a:lnTo>
                  <a:pt x="45294" y="18804"/>
                </a:lnTo>
                <a:lnTo>
                  <a:pt x="45917" y="21020"/>
                </a:lnTo>
                <a:lnTo>
                  <a:pt x="46859" y="22183"/>
                </a:lnTo>
                <a:lnTo>
                  <a:pt x="48521" y="24288"/>
                </a:lnTo>
                <a:lnTo>
                  <a:pt x="50985" y="25340"/>
                </a:lnTo>
                <a:lnTo>
                  <a:pt x="56691" y="25340"/>
                </a:lnTo>
                <a:lnTo>
                  <a:pt x="58588" y="24690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1" y="9900"/>
                </a:lnTo>
                <a:lnTo>
                  <a:pt x="54752" y="5940"/>
                </a:lnTo>
                <a:lnTo>
                  <a:pt x="49933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6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09" y="46779"/>
                </a:lnTo>
                <a:lnTo>
                  <a:pt x="3351" y="59572"/>
                </a:lnTo>
                <a:lnTo>
                  <a:pt x="9637" y="69791"/>
                </a:lnTo>
                <a:lnTo>
                  <a:pt x="16062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378450" y="4397601"/>
            <a:ext cx="62841" cy="70525"/>
          </a:xfrm>
          <a:custGeom>
            <a:avLst/>
            <a:gdLst/>
            <a:ahLst/>
            <a:cxnLst/>
            <a:rect l="l" t="t" r="r" b="b"/>
            <a:pathLst>
              <a:path w="69125" h="79928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3" y="14373"/>
                </a:lnTo>
                <a:lnTo>
                  <a:pt x="16783" y="11936"/>
                </a:lnTo>
                <a:lnTo>
                  <a:pt x="17835" y="9776"/>
                </a:lnTo>
                <a:lnTo>
                  <a:pt x="19940" y="7893"/>
                </a:lnTo>
                <a:lnTo>
                  <a:pt x="21989" y="6009"/>
                </a:lnTo>
                <a:lnTo>
                  <a:pt x="24759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7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1" y="79928"/>
                </a:lnTo>
                <a:lnTo>
                  <a:pt x="24675" y="79235"/>
                </a:lnTo>
                <a:lnTo>
                  <a:pt x="27666" y="77850"/>
                </a:lnTo>
                <a:lnTo>
                  <a:pt x="29661" y="76909"/>
                </a:lnTo>
                <a:lnTo>
                  <a:pt x="34562" y="73419"/>
                </a:lnTo>
                <a:lnTo>
                  <a:pt x="42372" y="67382"/>
                </a:lnTo>
                <a:lnTo>
                  <a:pt x="42428" y="71923"/>
                </a:lnTo>
                <a:lnTo>
                  <a:pt x="43259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4"/>
                </a:lnTo>
                <a:lnTo>
                  <a:pt x="56995" y="79844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09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5" y="9970"/>
                </a:lnTo>
                <a:lnTo>
                  <a:pt x="2907" y="14345"/>
                </a:lnTo>
                <a:lnTo>
                  <a:pt x="2907" y="21601"/>
                </a:lnTo>
                <a:lnTo>
                  <a:pt x="3558" y="23568"/>
                </a:lnTo>
                <a:close/>
              </a:path>
              <a:path w="69125" h="79928">
                <a:moveTo>
                  <a:pt x="13958" y="53257"/>
                </a:moveTo>
                <a:lnTo>
                  <a:pt x="14899" y="50349"/>
                </a:lnTo>
                <a:lnTo>
                  <a:pt x="16783" y="47690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2" y="40047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1"/>
                </a:lnTo>
                <a:lnTo>
                  <a:pt x="830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442720" y="4448405"/>
            <a:ext cx="27065" cy="67445"/>
          </a:xfrm>
          <a:custGeom>
            <a:avLst/>
            <a:gdLst/>
            <a:ahLst/>
            <a:cxnLst/>
            <a:rect l="l" t="t" r="r" b="b"/>
            <a:pathLst>
              <a:path w="29771" h="76438">
                <a:moveTo>
                  <a:pt x="27002" y="0"/>
                </a:moveTo>
                <a:lnTo>
                  <a:pt x="27002" y="16367"/>
                </a:lnTo>
                <a:lnTo>
                  <a:pt x="29771" y="18860"/>
                </a:lnTo>
                <a:lnTo>
                  <a:pt x="28525" y="9194"/>
                </a:lnTo>
                <a:lnTo>
                  <a:pt x="27750" y="5981"/>
                </a:lnTo>
                <a:lnTo>
                  <a:pt x="27251" y="4043"/>
                </a:lnTo>
                <a:lnTo>
                  <a:pt x="27002" y="0"/>
                </a:lnTo>
                <a:close/>
              </a:path>
              <a:path w="29771" h="76438">
                <a:moveTo>
                  <a:pt x="39880" y="57162"/>
                </a:moveTo>
                <a:lnTo>
                  <a:pt x="39880" y="54088"/>
                </a:lnTo>
                <a:lnTo>
                  <a:pt x="35726" y="54088"/>
                </a:lnTo>
                <a:lnTo>
                  <a:pt x="32859" y="53672"/>
                </a:lnTo>
                <a:lnTo>
                  <a:pt x="31281" y="52842"/>
                </a:lnTo>
                <a:lnTo>
                  <a:pt x="29702" y="52011"/>
                </a:lnTo>
                <a:lnTo>
                  <a:pt x="28594" y="50889"/>
                </a:lnTo>
                <a:lnTo>
                  <a:pt x="27957" y="49477"/>
                </a:lnTo>
                <a:lnTo>
                  <a:pt x="27320" y="48064"/>
                </a:lnTo>
                <a:lnTo>
                  <a:pt x="27002" y="44755"/>
                </a:lnTo>
                <a:lnTo>
                  <a:pt x="27002" y="-34563"/>
                </a:lnTo>
                <a:lnTo>
                  <a:pt x="31599" y="-39548"/>
                </a:lnTo>
                <a:lnTo>
                  <a:pt x="34895" y="-42539"/>
                </a:lnTo>
                <a:lnTo>
                  <a:pt x="36889" y="-43536"/>
                </a:lnTo>
                <a:lnTo>
                  <a:pt x="39492" y="-44866"/>
                </a:lnTo>
                <a:lnTo>
                  <a:pt x="42123" y="-45530"/>
                </a:lnTo>
                <a:lnTo>
                  <a:pt x="49656" y="-45530"/>
                </a:lnTo>
                <a:lnTo>
                  <a:pt x="53866" y="-43370"/>
                </a:lnTo>
                <a:lnTo>
                  <a:pt x="57410" y="-39050"/>
                </a:lnTo>
                <a:lnTo>
                  <a:pt x="58721" y="-37300"/>
                </a:lnTo>
                <a:lnTo>
                  <a:pt x="63471" y="-26426"/>
                </a:lnTo>
                <a:lnTo>
                  <a:pt x="65054" y="-12213"/>
                </a:lnTo>
                <a:lnTo>
                  <a:pt x="65054" y="-1966"/>
                </a:lnTo>
                <a:lnTo>
                  <a:pt x="62811" y="5981"/>
                </a:lnTo>
                <a:lnTo>
                  <a:pt x="58324" y="11631"/>
                </a:lnTo>
                <a:lnTo>
                  <a:pt x="54890" y="15952"/>
                </a:lnTo>
                <a:lnTo>
                  <a:pt x="50404" y="18112"/>
                </a:lnTo>
                <a:lnTo>
                  <a:pt x="40268" y="18112"/>
                </a:lnTo>
                <a:lnTo>
                  <a:pt x="36460" y="16893"/>
                </a:lnTo>
                <a:lnTo>
                  <a:pt x="33441" y="14456"/>
                </a:lnTo>
                <a:lnTo>
                  <a:pt x="30422" y="12019"/>
                </a:lnTo>
                <a:lnTo>
                  <a:pt x="28525" y="9194"/>
                </a:lnTo>
                <a:lnTo>
                  <a:pt x="29771" y="18860"/>
                </a:lnTo>
                <a:lnTo>
                  <a:pt x="32264" y="20521"/>
                </a:lnTo>
                <a:lnTo>
                  <a:pt x="34479" y="21352"/>
                </a:lnTo>
                <a:lnTo>
                  <a:pt x="37470" y="22516"/>
                </a:lnTo>
                <a:lnTo>
                  <a:pt x="41015" y="23097"/>
                </a:lnTo>
                <a:lnTo>
                  <a:pt x="45439" y="23096"/>
                </a:lnTo>
                <a:lnTo>
                  <a:pt x="58169" y="20398"/>
                </a:lnTo>
                <a:lnTo>
                  <a:pt x="68544" y="12545"/>
                </a:lnTo>
                <a:lnTo>
                  <a:pt x="73709" y="5294"/>
                </a:lnTo>
                <a:lnTo>
                  <a:pt x="78310" y="-6440"/>
                </a:lnTo>
                <a:lnTo>
                  <a:pt x="79843" y="-20023"/>
                </a:lnTo>
                <a:lnTo>
                  <a:pt x="79616" y="-25347"/>
                </a:lnTo>
                <a:lnTo>
                  <a:pt x="76708" y="-38160"/>
                </a:lnTo>
                <a:lnTo>
                  <a:pt x="70455" y="-48604"/>
                </a:lnTo>
                <a:lnTo>
                  <a:pt x="65359" y="-54587"/>
                </a:lnTo>
                <a:lnTo>
                  <a:pt x="58989" y="-57578"/>
                </a:lnTo>
                <a:lnTo>
                  <a:pt x="46970" y="-57578"/>
                </a:lnTo>
                <a:lnTo>
                  <a:pt x="42802" y="-56235"/>
                </a:lnTo>
                <a:lnTo>
                  <a:pt x="38841" y="-53548"/>
                </a:lnTo>
                <a:lnTo>
                  <a:pt x="34881" y="-50862"/>
                </a:lnTo>
                <a:lnTo>
                  <a:pt x="30934" y="-46167"/>
                </a:lnTo>
                <a:lnTo>
                  <a:pt x="27002" y="-39465"/>
                </a:lnTo>
                <a:lnTo>
                  <a:pt x="27002" y="-57245"/>
                </a:lnTo>
                <a:lnTo>
                  <a:pt x="23845" y="-57245"/>
                </a:lnTo>
                <a:lnTo>
                  <a:pt x="415" y="-47774"/>
                </a:lnTo>
                <a:lnTo>
                  <a:pt x="1412" y="-45115"/>
                </a:lnTo>
                <a:lnTo>
                  <a:pt x="3461" y="-45890"/>
                </a:lnTo>
                <a:lnTo>
                  <a:pt x="5151" y="-46278"/>
                </a:lnTo>
                <a:lnTo>
                  <a:pt x="8142" y="-46278"/>
                </a:lnTo>
                <a:lnTo>
                  <a:pt x="10427" y="-45281"/>
                </a:lnTo>
                <a:lnTo>
                  <a:pt x="12102" y="-43619"/>
                </a:lnTo>
                <a:lnTo>
                  <a:pt x="12988" y="-40961"/>
                </a:lnTo>
                <a:lnTo>
                  <a:pt x="13210" y="-37831"/>
                </a:lnTo>
                <a:lnTo>
                  <a:pt x="13210" y="44588"/>
                </a:lnTo>
                <a:lnTo>
                  <a:pt x="12919" y="48037"/>
                </a:lnTo>
                <a:lnTo>
                  <a:pt x="9886" y="52343"/>
                </a:lnTo>
                <a:lnTo>
                  <a:pt x="5123" y="54143"/>
                </a:lnTo>
                <a:lnTo>
                  <a:pt x="0" y="54088"/>
                </a:lnTo>
                <a:lnTo>
                  <a:pt x="0" y="57162"/>
                </a:lnTo>
                <a:lnTo>
                  <a:pt x="39880" y="5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525125" y="4362486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8"/>
                </a:lnTo>
                <a:lnTo>
                  <a:pt x="28082" y="6065"/>
                </a:lnTo>
                <a:lnTo>
                  <a:pt x="27265" y="4085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3" y="4085"/>
                </a:lnTo>
                <a:lnTo>
                  <a:pt x="11216" y="6065"/>
                </a:lnTo>
                <a:lnTo>
                  <a:pt x="11216" y="10718"/>
                </a:lnTo>
                <a:lnTo>
                  <a:pt x="12047" y="12712"/>
                </a:lnTo>
                <a:close/>
              </a:path>
              <a:path w="28082" h="118147">
                <a:moveTo>
                  <a:pt x="22931" y="39797"/>
                </a:move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1" y="50848"/>
                </a:lnTo>
                <a:lnTo>
                  <a:pt x="8252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4" y="63366"/>
                </a:lnTo>
                <a:lnTo>
                  <a:pt x="12794" y="105656"/>
                </a:lnTo>
                <a:lnTo>
                  <a:pt x="12421" y="108841"/>
                </a:lnTo>
                <a:lnTo>
                  <a:pt x="11673" y="110503"/>
                </a:lnTo>
                <a:lnTo>
                  <a:pt x="10925" y="112165"/>
                </a:lnTo>
                <a:lnTo>
                  <a:pt x="9914" y="113356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30699" y="113992"/>
                </a:lnTo>
                <a:lnTo>
                  <a:pt x="28317" y="112040"/>
                </a:lnTo>
                <a:lnTo>
                  <a:pt x="27625" y="110461"/>
                </a:lnTo>
                <a:lnTo>
                  <a:pt x="26933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566634" y="4377514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1" y="92723"/>
                </a:lnTo>
                <a:lnTo>
                  <a:pt x="29286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6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1" y="18985"/>
                </a:lnTo>
                <a:lnTo>
                  <a:pt x="9346" y="21892"/>
                </a:lnTo>
                <a:lnTo>
                  <a:pt x="6161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1" y="94177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6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612825" y="4397601"/>
            <a:ext cx="62841" cy="70525"/>
          </a:xfrm>
          <a:custGeom>
            <a:avLst/>
            <a:gdLst/>
            <a:ahLst/>
            <a:cxnLst/>
            <a:rect l="l" t="t" r="r" b="b"/>
            <a:pathLst>
              <a:path w="69125" h="79928">
                <a:moveTo>
                  <a:pt x="3558" y="23568"/>
                </a:moveTo>
                <a:lnTo>
                  <a:pt x="4860" y="25008"/>
                </a:lnTo>
                <a:lnTo>
                  <a:pt x="6161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40" y="7893"/>
                </a:lnTo>
                <a:lnTo>
                  <a:pt x="21989" y="6009"/>
                </a:lnTo>
                <a:lnTo>
                  <a:pt x="24759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7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4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0" y="79928"/>
                </a:lnTo>
                <a:lnTo>
                  <a:pt x="24675" y="79235"/>
                </a:lnTo>
                <a:lnTo>
                  <a:pt x="27667" y="77850"/>
                </a:lnTo>
                <a:lnTo>
                  <a:pt x="29660" y="76909"/>
                </a:lnTo>
                <a:lnTo>
                  <a:pt x="34563" y="73419"/>
                </a:lnTo>
                <a:lnTo>
                  <a:pt x="42372" y="67382"/>
                </a:lnTo>
                <a:lnTo>
                  <a:pt x="42428" y="71923"/>
                </a:lnTo>
                <a:lnTo>
                  <a:pt x="43259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4"/>
                </a:lnTo>
                <a:lnTo>
                  <a:pt x="56995" y="79844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09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5" y="9970"/>
                </a:lnTo>
                <a:lnTo>
                  <a:pt x="2907" y="14345"/>
                </a:lnTo>
                <a:lnTo>
                  <a:pt x="2907" y="21601"/>
                </a:lnTo>
                <a:lnTo>
                  <a:pt x="3558" y="23568"/>
                </a:lnTo>
                <a:close/>
              </a:path>
              <a:path w="69125" h="79928">
                <a:moveTo>
                  <a:pt x="13958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1"/>
                </a:lnTo>
                <a:lnTo>
                  <a:pt x="830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8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682232" y="4362486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2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3"/>
                </a:lnTo>
                <a:lnTo>
                  <a:pt x="12435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2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8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6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762450" y="4401999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762450" y="4405005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762450" y="442890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004385" y="4365271"/>
            <a:ext cx="67600" cy="101461"/>
          </a:xfrm>
          <a:custGeom>
            <a:avLst/>
            <a:gdLst/>
            <a:ahLst/>
            <a:cxnLst/>
            <a:rect l="l" t="t" r="r" b="b"/>
            <a:pathLst>
              <a:path w="74360" h="114989">
                <a:moveTo>
                  <a:pt x="11615" y="101051"/>
                </a:moveTo>
                <a:lnTo>
                  <a:pt x="0" y="111915"/>
                </a:lnTo>
                <a:lnTo>
                  <a:pt x="0" y="114989"/>
                </a:lnTo>
                <a:lnTo>
                  <a:pt x="66467" y="114989"/>
                </a:lnTo>
                <a:lnTo>
                  <a:pt x="74360" y="93304"/>
                </a:lnTo>
                <a:lnTo>
                  <a:pt x="71286" y="93304"/>
                </a:lnTo>
                <a:lnTo>
                  <a:pt x="69845" y="95797"/>
                </a:lnTo>
                <a:lnTo>
                  <a:pt x="68156" y="97722"/>
                </a:lnTo>
                <a:lnTo>
                  <a:pt x="66217" y="99079"/>
                </a:lnTo>
                <a:lnTo>
                  <a:pt x="64279" y="100436"/>
                </a:lnTo>
                <a:lnTo>
                  <a:pt x="62105" y="101336"/>
                </a:lnTo>
                <a:lnTo>
                  <a:pt x="59695" y="101779"/>
                </a:lnTo>
                <a:lnTo>
                  <a:pt x="57286" y="102222"/>
                </a:lnTo>
                <a:lnTo>
                  <a:pt x="53090" y="102444"/>
                </a:lnTo>
                <a:lnTo>
                  <a:pt x="17696" y="102444"/>
                </a:lnTo>
                <a:lnTo>
                  <a:pt x="22658" y="97552"/>
                </a:lnTo>
                <a:lnTo>
                  <a:pt x="31320" y="88424"/>
                </a:lnTo>
                <a:lnTo>
                  <a:pt x="43535" y="75192"/>
                </a:lnTo>
                <a:lnTo>
                  <a:pt x="50420" y="67194"/>
                </a:lnTo>
                <a:lnTo>
                  <a:pt x="57967" y="56733"/>
                </a:lnTo>
                <a:lnTo>
                  <a:pt x="63476" y="46693"/>
                </a:lnTo>
                <a:lnTo>
                  <a:pt x="66134" y="40988"/>
                </a:lnTo>
                <a:lnTo>
                  <a:pt x="67464" y="35283"/>
                </a:lnTo>
                <a:lnTo>
                  <a:pt x="67464" y="21602"/>
                </a:lnTo>
                <a:lnTo>
                  <a:pt x="64403" y="14678"/>
                </a:lnTo>
                <a:lnTo>
                  <a:pt x="58283" y="8807"/>
                </a:lnTo>
                <a:lnTo>
                  <a:pt x="52162" y="2935"/>
                </a:lnTo>
                <a:lnTo>
                  <a:pt x="44532" y="0"/>
                </a:lnTo>
                <a:lnTo>
                  <a:pt x="26808" y="0"/>
                </a:lnTo>
                <a:lnTo>
                  <a:pt x="19649" y="2741"/>
                </a:lnTo>
                <a:lnTo>
                  <a:pt x="13916" y="8225"/>
                </a:lnTo>
                <a:lnTo>
                  <a:pt x="6845" y="18465"/>
                </a:lnTo>
                <a:lnTo>
                  <a:pt x="3240" y="31821"/>
                </a:lnTo>
                <a:lnTo>
                  <a:pt x="6314" y="31821"/>
                </a:lnTo>
                <a:lnTo>
                  <a:pt x="8419" y="25562"/>
                </a:lnTo>
                <a:lnTo>
                  <a:pt x="11673" y="20812"/>
                </a:lnTo>
                <a:lnTo>
                  <a:pt x="16076" y="17572"/>
                </a:lnTo>
                <a:lnTo>
                  <a:pt x="20480" y="14332"/>
                </a:lnTo>
                <a:lnTo>
                  <a:pt x="25451" y="12712"/>
                </a:lnTo>
                <a:lnTo>
                  <a:pt x="37083" y="12712"/>
                </a:lnTo>
                <a:lnTo>
                  <a:pt x="42317" y="15010"/>
                </a:lnTo>
                <a:lnTo>
                  <a:pt x="46693" y="19608"/>
                </a:lnTo>
                <a:lnTo>
                  <a:pt x="51069" y="24205"/>
                </a:lnTo>
                <a:lnTo>
                  <a:pt x="53256" y="30076"/>
                </a:lnTo>
                <a:lnTo>
                  <a:pt x="53256" y="37222"/>
                </a:lnTo>
                <a:lnTo>
                  <a:pt x="52594" y="43994"/>
                </a:lnTo>
                <a:lnTo>
                  <a:pt x="48691" y="55678"/>
                </a:lnTo>
                <a:lnTo>
                  <a:pt x="41292" y="68212"/>
                </a:lnTo>
                <a:lnTo>
                  <a:pt x="37163" y="73706"/>
                </a:lnTo>
                <a:lnTo>
                  <a:pt x="30197" y="81946"/>
                </a:lnTo>
                <a:lnTo>
                  <a:pt x="21681" y="91061"/>
                </a:lnTo>
                <a:lnTo>
                  <a:pt x="116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895583" y="4421891"/>
            <a:ext cx="12865" cy="38723"/>
          </a:xfrm>
          <a:custGeom>
            <a:avLst/>
            <a:gdLst/>
            <a:ahLst/>
            <a:cxnLst/>
            <a:rect l="l" t="t" r="r" b="b"/>
            <a:pathLst>
              <a:path w="14152" h="43886">
                <a:moveTo>
                  <a:pt x="8377" y="5414"/>
                </a:moveTo>
                <a:lnTo>
                  <a:pt x="5026" y="10316"/>
                </a:lnTo>
                <a:lnTo>
                  <a:pt x="1675" y="15218"/>
                </a:lnTo>
                <a:lnTo>
                  <a:pt x="0" y="20162"/>
                </a:lnTo>
                <a:lnTo>
                  <a:pt x="0" y="31516"/>
                </a:lnTo>
                <a:lnTo>
                  <a:pt x="2381" y="37388"/>
                </a:lnTo>
                <a:lnTo>
                  <a:pt x="7145" y="42761"/>
                </a:lnTo>
                <a:lnTo>
                  <a:pt x="8203" y="43886"/>
                </a:lnTo>
                <a:lnTo>
                  <a:pt x="12711" y="31877"/>
                </a:lnTo>
                <a:lnTo>
                  <a:pt x="12711" y="19414"/>
                </a:lnTo>
                <a:lnTo>
                  <a:pt x="14152" y="0"/>
                </a:lnTo>
                <a:lnTo>
                  <a:pt x="8377" y="5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912502" y="4365271"/>
            <a:ext cx="39880" cy="41176"/>
          </a:xfrm>
          <a:custGeom>
            <a:avLst/>
            <a:gdLst/>
            <a:ahLst/>
            <a:cxnLst/>
            <a:rect l="l" t="t" r="r" b="b"/>
            <a:pathLst>
              <a:path w="43868" h="46666">
                <a:moveTo>
                  <a:pt x="36390" y="41514"/>
                </a:moveTo>
                <a:lnTo>
                  <a:pt x="39381" y="37139"/>
                </a:lnTo>
                <a:lnTo>
                  <a:pt x="42372" y="32763"/>
                </a:lnTo>
                <a:lnTo>
                  <a:pt x="43868" y="28470"/>
                </a:lnTo>
                <a:lnTo>
                  <a:pt x="43868" y="17946"/>
                </a:lnTo>
                <a:lnTo>
                  <a:pt x="41098" y="12324"/>
                </a:lnTo>
                <a:lnTo>
                  <a:pt x="35559" y="7394"/>
                </a:lnTo>
                <a:lnTo>
                  <a:pt x="30020" y="2464"/>
                </a:lnTo>
                <a:lnTo>
                  <a:pt x="22709" y="0"/>
                </a:lnTo>
                <a:lnTo>
                  <a:pt x="4264" y="0"/>
                </a:lnTo>
                <a:lnTo>
                  <a:pt x="0" y="9721"/>
                </a:lnTo>
                <a:lnTo>
                  <a:pt x="3544" y="6452"/>
                </a:lnTo>
                <a:lnTo>
                  <a:pt x="8142" y="4818"/>
                </a:lnTo>
                <a:lnTo>
                  <a:pt x="19441" y="4818"/>
                </a:lnTo>
                <a:lnTo>
                  <a:pt x="23900" y="6466"/>
                </a:lnTo>
                <a:lnTo>
                  <a:pt x="27168" y="9762"/>
                </a:lnTo>
                <a:lnTo>
                  <a:pt x="30436" y="13058"/>
                </a:lnTo>
                <a:lnTo>
                  <a:pt x="32070" y="17614"/>
                </a:lnTo>
                <a:lnTo>
                  <a:pt x="32070" y="27805"/>
                </a:lnTo>
                <a:lnTo>
                  <a:pt x="31184" y="31724"/>
                </a:lnTo>
                <a:lnTo>
                  <a:pt x="29411" y="35186"/>
                </a:lnTo>
                <a:lnTo>
                  <a:pt x="30159" y="46666"/>
                </a:lnTo>
                <a:lnTo>
                  <a:pt x="36390" y="41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885045" y="4466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96717" y="4365271"/>
            <a:ext cx="57932" cy="103221"/>
          </a:xfrm>
          <a:custGeom>
            <a:avLst/>
            <a:gdLst/>
            <a:ahLst/>
            <a:cxnLst/>
            <a:rect l="l" t="t" r="r" b="b"/>
            <a:pathLst>
              <a:path w="63725" h="116984">
                <a:moveTo>
                  <a:pt x="45003" y="38648"/>
                </a:moveTo>
                <a:lnTo>
                  <a:pt x="40794" y="43370"/>
                </a:lnTo>
                <a:lnTo>
                  <a:pt x="34147" y="49352"/>
                </a:lnTo>
                <a:lnTo>
                  <a:pt x="20521" y="38053"/>
                </a:lnTo>
                <a:lnTo>
                  <a:pt x="17807" y="35449"/>
                </a:lnTo>
                <a:lnTo>
                  <a:pt x="15716" y="32707"/>
                </a:lnTo>
                <a:lnTo>
                  <a:pt x="14248" y="29827"/>
                </a:lnTo>
                <a:lnTo>
                  <a:pt x="12781" y="26947"/>
                </a:lnTo>
                <a:lnTo>
                  <a:pt x="12047" y="24067"/>
                </a:lnTo>
                <a:lnTo>
                  <a:pt x="12047" y="16811"/>
                </a:lnTo>
                <a:lnTo>
                  <a:pt x="13819" y="12989"/>
                </a:lnTo>
                <a:lnTo>
                  <a:pt x="17364" y="9721"/>
                </a:lnTo>
                <a:lnTo>
                  <a:pt x="21629" y="0"/>
                </a:lnTo>
                <a:lnTo>
                  <a:pt x="14124" y="2644"/>
                </a:lnTo>
                <a:lnTo>
                  <a:pt x="8474" y="7934"/>
                </a:lnTo>
                <a:lnTo>
                  <a:pt x="2824" y="13224"/>
                </a:lnTo>
                <a:lnTo>
                  <a:pt x="0" y="19525"/>
                </a:lnTo>
                <a:lnTo>
                  <a:pt x="0" y="31599"/>
                </a:lnTo>
                <a:lnTo>
                  <a:pt x="1287" y="36197"/>
                </a:lnTo>
                <a:lnTo>
                  <a:pt x="3863" y="40628"/>
                </a:lnTo>
                <a:lnTo>
                  <a:pt x="6439" y="45059"/>
                </a:lnTo>
                <a:lnTo>
                  <a:pt x="12185" y="50931"/>
                </a:lnTo>
                <a:lnTo>
                  <a:pt x="21103" y="58242"/>
                </a:lnTo>
                <a:lnTo>
                  <a:pt x="12905" y="64169"/>
                </a:lnTo>
                <a:lnTo>
                  <a:pt x="11465" y="83583"/>
                </a:lnTo>
                <a:lnTo>
                  <a:pt x="12573" y="78640"/>
                </a:lnTo>
                <a:lnTo>
                  <a:pt x="14789" y="74070"/>
                </a:lnTo>
                <a:lnTo>
                  <a:pt x="17004" y="69500"/>
                </a:lnTo>
                <a:lnTo>
                  <a:pt x="20410" y="65277"/>
                </a:lnTo>
                <a:lnTo>
                  <a:pt x="25008" y="61400"/>
                </a:lnTo>
                <a:lnTo>
                  <a:pt x="32734" y="67742"/>
                </a:lnTo>
                <a:lnTo>
                  <a:pt x="42562" y="76871"/>
                </a:lnTo>
                <a:lnTo>
                  <a:pt x="48853" y="84414"/>
                </a:lnTo>
                <a:lnTo>
                  <a:pt x="50958" y="87571"/>
                </a:lnTo>
                <a:lnTo>
                  <a:pt x="52010" y="91144"/>
                </a:lnTo>
                <a:lnTo>
                  <a:pt x="52010" y="99951"/>
                </a:lnTo>
                <a:lnTo>
                  <a:pt x="50210" y="104050"/>
                </a:lnTo>
                <a:lnTo>
                  <a:pt x="46610" y="107429"/>
                </a:lnTo>
                <a:lnTo>
                  <a:pt x="43009" y="110807"/>
                </a:lnTo>
                <a:lnTo>
                  <a:pt x="38218" y="112497"/>
                </a:lnTo>
                <a:lnTo>
                  <a:pt x="26199" y="112497"/>
                </a:lnTo>
                <a:lnTo>
                  <a:pt x="21227" y="110351"/>
                </a:lnTo>
                <a:lnTo>
                  <a:pt x="17322" y="106058"/>
                </a:lnTo>
                <a:lnTo>
                  <a:pt x="13418" y="101765"/>
                </a:lnTo>
                <a:lnTo>
                  <a:pt x="11465" y="96046"/>
                </a:lnTo>
                <a:lnTo>
                  <a:pt x="6956" y="108056"/>
                </a:lnTo>
                <a:lnTo>
                  <a:pt x="17363" y="114752"/>
                </a:lnTo>
                <a:lnTo>
                  <a:pt x="30907" y="116984"/>
                </a:lnTo>
                <a:lnTo>
                  <a:pt x="40711" y="116984"/>
                </a:lnTo>
                <a:lnTo>
                  <a:pt x="48631" y="114172"/>
                </a:lnTo>
                <a:lnTo>
                  <a:pt x="54669" y="108550"/>
                </a:lnTo>
                <a:lnTo>
                  <a:pt x="60706" y="102928"/>
                </a:lnTo>
                <a:lnTo>
                  <a:pt x="63725" y="96157"/>
                </a:lnTo>
                <a:lnTo>
                  <a:pt x="63725" y="81977"/>
                </a:lnTo>
                <a:lnTo>
                  <a:pt x="61620" y="76022"/>
                </a:lnTo>
                <a:lnTo>
                  <a:pt x="57411" y="70373"/>
                </a:lnTo>
                <a:lnTo>
                  <a:pt x="49874" y="62387"/>
                </a:lnTo>
                <a:lnTo>
                  <a:pt x="38052" y="52593"/>
                </a:lnTo>
                <a:lnTo>
                  <a:pt x="47524" y="46666"/>
                </a:lnTo>
                <a:lnTo>
                  <a:pt x="46776" y="35186"/>
                </a:lnTo>
                <a:lnTo>
                  <a:pt x="45003" y="38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974513" y="4452510"/>
            <a:ext cx="16767" cy="16274"/>
          </a:xfrm>
          <a:custGeom>
            <a:avLst/>
            <a:gdLst/>
            <a:ahLst/>
            <a:cxnLst/>
            <a:rect l="l" t="t" r="r" b="b"/>
            <a:pathLst>
              <a:path w="18444" h="18444">
                <a:moveTo>
                  <a:pt x="18444" y="9222"/>
                </a:moveTo>
                <a:lnTo>
                  <a:pt x="18444" y="6674"/>
                </a:lnTo>
                <a:lnTo>
                  <a:pt x="17558" y="4500"/>
                </a:lnTo>
                <a:lnTo>
                  <a:pt x="15786" y="2700"/>
                </a:lnTo>
                <a:lnTo>
                  <a:pt x="14013" y="900"/>
                </a:lnTo>
                <a:lnTo>
                  <a:pt x="11825" y="0"/>
                </a:lnTo>
                <a:lnTo>
                  <a:pt x="6674" y="0"/>
                </a:lnTo>
                <a:lnTo>
                  <a:pt x="4500" y="886"/>
                </a:lnTo>
                <a:lnTo>
                  <a:pt x="2700" y="2658"/>
                </a:lnTo>
                <a:lnTo>
                  <a:pt x="900" y="4431"/>
                </a:lnTo>
                <a:lnTo>
                  <a:pt x="0" y="6619"/>
                </a:lnTo>
                <a:lnTo>
                  <a:pt x="0" y="11770"/>
                </a:lnTo>
                <a:lnTo>
                  <a:pt x="900" y="13944"/>
                </a:lnTo>
                <a:lnTo>
                  <a:pt x="2700" y="15744"/>
                </a:lnTo>
                <a:lnTo>
                  <a:pt x="4500" y="17544"/>
                </a:lnTo>
                <a:lnTo>
                  <a:pt x="6674" y="18444"/>
                </a:lnTo>
                <a:lnTo>
                  <a:pt x="11770" y="18444"/>
                </a:lnTo>
                <a:lnTo>
                  <a:pt x="13944" y="17544"/>
                </a:lnTo>
                <a:lnTo>
                  <a:pt x="15744" y="15744"/>
                </a:lnTo>
                <a:lnTo>
                  <a:pt x="17544" y="13944"/>
                </a:lnTo>
                <a:lnTo>
                  <a:pt x="18444" y="11770"/>
                </a:lnTo>
                <a:lnTo>
                  <a:pt x="18444" y="9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086337" y="4365271"/>
            <a:ext cx="37564" cy="103221"/>
          </a:xfrm>
          <a:custGeom>
            <a:avLst/>
            <a:gdLst/>
            <a:ahLst/>
            <a:cxnLst/>
            <a:rect l="l" t="t" r="r" b="b"/>
            <a:pathLst>
              <a:path w="41320" h="116984">
                <a:moveTo>
                  <a:pt x="41320" y="116984"/>
                </a:moveTo>
                <a:lnTo>
                  <a:pt x="36141" y="111749"/>
                </a:lnTo>
                <a:lnTo>
                  <a:pt x="29882" y="111749"/>
                </a:lnTo>
                <a:lnTo>
                  <a:pt x="25174" y="107623"/>
                </a:lnTo>
                <a:lnTo>
                  <a:pt x="22017" y="99370"/>
                </a:lnTo>
                <a:lnTo>
                  <a:pt x="24251" y="114148"/>
                </a:lnTo>
                <a:lnTo>
                  <a:pt x="35892" y="116984"/>
                </a:lnTo>
                <a:lnTo>
                  <a:pt x="41320" y="116984"/>
                </a:lnTo>
                <a:close/>
              </a:path>
              <a:path w="41320" h="116984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7"/>
                </a:lnTo>
                <a:lnTo>
                  <a:pt x="72469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5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3" y="74740"/>
                </a:lnTo>
                <a:lnTo>
                  <a:pt x="4187" y="87021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1" y="114148"/>
                </a:lnTo>
                <a:lnTo>
                  <a:pt x="22017" y="99370"/>
                </a:lnTo>
                <a:lnTo>
                  <a:pt x="21928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400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5" y="22377"/>
                </a:lnTo>
                <a:lnTo>
                  <a:pt x="22598" y="15149"/>
                </a:lnTo>
                <a:lnTo>
                  <a:pt x="26586" y="10551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8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7" y="56936"/>
                </a:lnTo>
                <a:lnTo>
                  <a:pt x="56049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7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165874" y="4362485"/>
            <a:ext cx="169162" cy="136357"/>
          </a:xfrm>
          <a:custGeom>
            <a:avLst/>
            <a:gdLst/>
            <a:ahLst/>
            <a:cxnLst/>
            <a:rect l="l" t="t" r="r" b="b"/>
            <a:pathLst>
              <a:path w="186078" h="154538">
                <a:moveTo>
                  <a:pt x="160726" y="19338"/>
                </a:moveTo>
                <a:lnTo>
                  <a:pt x="152927" y="30367"/>
                </a:lnTo>
                <a:lnTo>
                  <a:pt x="148004" y="39804"/>
                </a:lnTo>
                <a:lnTo>
                  <a:pt x="143677" y="51703"/>
                </a:lnTo>
                <a:lnTo>
                  <a:pt x="141081" y="64219"/>
                </a:lnTo>
                <a:lnTo>
                  <a:pt x="140215" y="77352"/>
                </a:lnTo>
                <a:lnTo>
                  <a:pt x="140673" y="86627"/>
                </a:lnTo>
                <a:lnTo>
                  <a:pt x="142811" y="99148"/>
                </a:lnTo>
                <a:lnTo>
                  <a:pt x="146696" y="111334"/>
                </a:lnTo>
                <a:lnTo>
                  <a:pt x="150282" y="119255"/>
                </a:lnTo>
                <a:lnTo>
                  <a:pt x="156941" y="130109"/>
                </a:lnTo>
                <a:lnTo>
                  <a:pt x="165140" y="139749"/>
                </a:lnTo>
                <a:lnTo>
                  <a:pt x="174666" y="147751"/>
                </a:lnTo>
                <a:lnTo>
                  <a:pt x="186078" y="154538"/>
                </a:lnTo>
                <a:lnTo>
                  <a:pt x="186078" y="151464"/>
                </a:lnTo>
                <a:lnTo>
                  <a:pt x="180483" y="147587"/>
                </a:lnTo>
                <a:lnTo>
                  <a:pt x="175955" y="143515"/>
                </a:lnTo>
                <a:lnTo>
                  <a:pt x="172493" y="139250"/>
                </a:lnTo>
                <a:lnTo>
                  <a:pt x="169031" y="134985"/>
                </a:lnTo>
                <a:lnTo>
                  <a:pt x="166276" y="130540"/>
                </a:lnTo>
                <a:lnTo>
                  <a:pt x="164227" y="125915"/>
                </a:lnTo>
                <a:lnTo>
                  <a:pt x="162177" y="121290"/>
                </a:lnTo>
                <a:lnTo>
                  <a:pt x="160432" y="115156"/>
                </a:lnTo>
                <a:lnTo>
                  <a:pt x="158992" y="107512"/>
                </a:lnTo>
                <a:lnTo>
                  <a:pt x="157932" y="101051"/>
                </a:lnTo>
                <a:lnTo>
                  <a:pt x="156671" y="88618"/>
                </a:lnTo>
                <a:lnTo>
                  <a:pt x="156251" y="75192"/>
                </a:lnTo>
                <a:lnTo>
                  <a:pt x="156374" y="68842"/>
                </a:lnTo>
                <a:lnTo>
                  <a:pt x="157408" y="56099"/>
                </a:lnTo>
                <a:lnTo>
                  <a:pt x="159491" y="43786"/>
                </a:lnTo>
                <a:lnTo>
                  <a:pt x="163804" y="29451"/>
                </a:lnTo>
                <a:lnTo>
                  <a:pt x="169295" y="18943"/>
                </a:lnTo>
                <a:lnTo>
                  <a:pt x="173670" y="12407"/>
                </a:lnTo>
                <a:lnTo>
                  <a:pt x="179265" y="7256"/>
                </a:lnTo>
                <a:lnTo>
                  <a:pt x="186078" y="3489"/>
                </a:lnTo>
                <a:lnTo>
                  <a:pt x="186078" y="0"/>
                </a:lnTo>
                <a:lnTo>
                  <a:pt x="180022" y="3069"/>
                </a:lnTo>
                <a:lnTo>
                  <a:pt x="169757" y="10239"/>
                </a:lnTo>
                <a:lnTo>
                  <a:pt x="160726" y="19338"/>
                </a:lnTo>
                <a:close/>
              </a:path>
              <a:path w="186078" h="154538">
                <a:moveTo>
                  <a:pt x="1093" y="44672"/>
                </a:moveTo>
                <a:lnTo>
                  <a:pt x="3281" y="49435"/>
                </a:lnTo>
                <a:lnTo>
                  <a:pt x="5469" y="54199"/>
                </a:lnTo>
                <a:lnTo>
                  <a:pt x="8391" y="57785"/>
                </a:lnTo>
                <a:lnTo>
                  <a:pt x="12047" y="60195"/>
                </a:lnTo>
                <a:lnTo>
                  <a:pt x="13210" y="41182"/>
                </a:lnTo>
                <a:lnTo>
                  <a:pt x="13210" y="22848"/>
                </a:lnTo>
                <a:lnTo>
                  <a:pt x="14304" y="15869"/>
                </a:lnTo>
                <a:lnTo>
                  <a:pt x="16492" y="12545"/>
                </a:lnTo>
                <a:lnTo>
                  <a:pt x="18680" y="9222"/>
                </a:lnTo>
                <a:lnTo>
                  <a:pt x="21186" y="7560"/>
                </a:lnTo>
                <a:lnTo>
                  <a:pt x="26669" y="7560"/>
                </a:lnTo>
                <a:lnTo>
                  <a:pt x="28885" y="8973"/>
                </a:lnTo>
                <a:lnTo>
                  <a:pt x="30658" y="11798"/>
                </a:lnTo>
                <a:lnTo>
                  <a:pt x="33372" y="16062"/>
                </a:lnTo>
                <a:lnTo>
                  <a:pt x="34729" y="23457"/>
                </a:lnTo>
                <a:lnTo>
                  <a:pt x="34729" y="43952"/>
                </a:lnTo>
                <a:lnTo>
                  <a:pt x="33344" y="51069"/>
                </a:lnTo>
                <a:lnTo>
                  <a:pt x="30575" y="55334"/>
                </a:lnTo>
                <a:lnTo>
                  <a:pt x="28691" y="58215"/>
                </a:lnTo>
                <a:lnTo>
                  <a:pt x="26420" y="59655"/>
                </a:lnTo>
                <a:lnTo>
                  <a:pt x="22045" y="59655"/>
                </a:lnTo>
                <a:lnTo>
                  <a:pt x="20604" y="59156"/>
                </a:lnTo>
                <a:lnTo>
                  <a:pt x="19441" y="58159"/>
                </a:lnTo>
                <a:lnTo>
                  <a:pt x="17447" y="56497"/>
                </a:lnTo>
                <a:lnTo>
                  <a:pt x="19718" y="63809"/>
                </a:lnTo>
                <a:lnTo>
                  <a:pt x="30630" y="63809"/>
                </a:lnTo>
                <a:lnTo>
                  <a:pt x="36224" y="61178"/>
                </a:lnTo>
                <a:lnTo>
                  <a:pt x="40877" y="55916"/>
                </a:lnTo>
                <a:lnTo>
                  <a:pt x="45530" y="50654"/>
                </a:lnTo>
                <a:lnTo>
                  <a:pt x="47856" y="43204"/>
                </a:lnTo>
                <a:lnTo>
                  <a:pt x="47856" y="25534"/>
                </a:lnTo>
                <a:lnTo>
                  <a:pt x="45793" y="18417"/>
                </a:lnTo>
                <a:lnTo>
                  <a:pt x="41666" y="12213"/>
                </a:lnTo>
                <a:lnTo>
                  <a:pt x="37540" y="6009"/>
                </a:lnTo>
                <a:lnTo>
                  <a:pt x="31738" y="2907"/>
                </a:lnTo>
                <a:lnTo>
                  <a:pt x="20217" y="2907"/>
                </a:lnTo>
                <a:lnTo>
                  <a:pt x="16270" y="4112"/>
                </a:lnTo>
                <a:lnTo>
                  <a:pt x="12421" y="6522"/>
                </a:lnTo>
                <a:lnTo>
                  <a:pt x="8571" y="8931"/>
                </a:lnTo>
                <a:lnTo>
                  <a:pt x="5539" y="12587"/>
                </a:lnTo>
                <a:lnTo>
                  <a:pt x="3323" y="17489"/>
                </a:lnTo>
                <a:lnTo>
                  <a:pt x="1107" y="22391"/>
                </a:lnTo>
                <a:lnTo>
                  <a:pt x="0" y="27750"/>
                </a:lnTo>
                <a:lnTo>
                  <a:pt x="0" y="39382"/>
                </a:lnTo>
                <a:lnTo>
                  <a:pt x="1093" y="44672"/>
                </a:lnTo>
                <a:close/>
              </a:path>
              <a:path w="186078" h="154538">
                <a:moveTo>
                  <a:pt x="102276" y="2907"/>
                </a:moveTo>
                <a:lnTo>
                  <a:pt x="20189" y="122800"/>
                </a:lnTo>
                <a:lnTo>
                  <a:pt x="27583" y="122800"/>
                </a:lnTo>
                <a:lnTo>
                  <a:pt x="109671" y="2907"/>
                </a:lnTo>
                <a:lnTo>
                  <a:pt x="102276" y="2907"/>
                </a:lnTo>
                <a:close/>
              </a:path>
              <a:path w="186078" h="154538">
                <a:moveTo>
                  <a:pt x="15979" y="54143"/>
                </a:moveTo>
                <a:lnTo>
                  <a:pt x="15038" y="51097"/>
                </a:lnTo>
                <a:lnTo>
                  <a:pt x="13819" y="47053"/>
                </a:lnTo>
                <a:lnTo>
                  <a:pt x="13210" y="41182"/>
                </a:lnTo>
                <a:lnTo>
                  <a:pt x="12047" y="60195"/>
                </a:lnTo>
                <a:lnTo>
                  <a:pt x="15702" y="62604"/>
                </a:lnTo>
                <a:lnTo>
                  <a:pt x="19718" y="63809"/>
                </a:lnTo>
                <a:lnTo>
                  <a:pt x="17447" y="56497"/>
                </a:lnTo>
                <a:lnTo>
                  <a:pt x="15979" y="54143"/>
                </a:lnTo>
                <a:close/>
              </a:path>
              <a:path w="186078" h="154538">
                <a:moveTo>
                  <a:pt x="95297" y="93138"/>
                </a:moveTo>
                <a:lnTo>
                  <a:pt x="95297" y="82337"/>
                </a:lnTo>
                <a:lnTo>
                  <a:pt x="96543" y="74998"/>
                </a:lnTo>
                <a:lnTo>
                  <a:pt x="99036" y="71120"/>
                </a:lnTo>
                <a:lnTo>
                  <a:pt x="100974" y="68130"/>
                </a:lnTo>
                <a:lnTo>
                  <a:pt x="103273" y="66634"/>
                </a:lnTo>
                <a:lnTo>
                  <a:pt x="108646" y="66634"/>
                </a:lnTo>
                <a:lnTo>
                  <a:pt x="110917" y="68046"/>
                </a:lnTo>
                <a:lnTo>
                  <a:pt x="112745" y="70871"/>
                </a:lnTo>
                <a:lnTo>
                  <a:pt x="115403" y="75026"/>
                </a:lnTo>
                <a:lnTo>
                  <a:pt x="116733" y="82309"/>
                </a:lnTo>
                <a:lnTo>
                  <a:pt x="116733" y="102582"/>
                </a:lnTo>
                <a:lnTo>
                  <a:pt x="115403" y="109534"/>
                </a:lnTo>
                <a:lnTo>
                  <a:pt x="112745" y="113577"/>
                </a:lnTo>
                <a:lnTo>
                  <a:pt x="112523" y="122800"/>
                </a:lnTo>
                <a:lnTo>
                  <a:pt x="118090" y="120210"/>
                </a:lnTo>
                <a:lnTo>
                  <a:pt x="122798" y="115031"/>
                </a:lnTo>
                <a:lnTo>
                  <a:pt x="127506" y="109852"/>
                </a:lnTo>
                <a:lnTo>
                  <a:pt x="129860" y="102361"/>
                </a:lnTo>
                <a:lnTo>
                  <a:pt x="129860" y="86851"/>
                </a:lnTo>
                <a:lnTo>
                  <a:pt x="128794" y="81617"/>
                </a:lnTo>
                <a:lnTo>
                  <a:pt x="126661" y="76853"/>
                </a:lnTo>
                <a:lnTo>
                  <a:pt x="124529" y="72090"/>
                </a:lnTo>
                <a:lnTo>
                  <a:pt x="121510" y="68462"/>
                </a:lnTo>
                <a:lnTo>
                  <a:pt x="117605" y="65969"/>
                </a:lnTo>
                <a:lnTo>
                  <a:pt x="113700" y="63477"/>
                </a:lnTo>
                <a:lnTo>
                  <a:pt x="109781" y="62230"/>
                </a:lnTo>
                <a:lnTo>
                  <a:pt x="101971" y="62230"/>
                </a:lnTo>
                <a:lnTo>
                  <a:pt x="98136" y="63421"/>
                </a:lnTo>
                <a:lnTo>
                  <a:pt x="94341" y="65803"/>
                </a:lnTo>
                <a:lnTo>
                  <a:pt x="90547" y="68185"/>
                </a:lnTo>
                <a:lnTo>
                  <a:pt x="87556" y="71785"/>
                </a:lnTo>
                <a:lnTo>
                  <a:pt x="85368" y="76604"/>
                </a:lnTo>
                <a:lnTo>
                  <a:pt x="83180" y="81423"/>
                </a:lnTo>
                <a:lnTo>
                  <a:pt x="82087" y="86740"/>
                </a:lnTo>
                <a:lnTo>
                  <a:pt x="82087" y="98483"/>
                </a:lnTo>
                <a:lnTo>
                  <a:pt x="83180" y="103759"/>
                </a:lnTo>
                <a:lnTo>
                  <a:pt x="85368" y="108384"/>
                </a:lnTo>
                <a:lnTo>
                  <a:pt x="87556" y="113009"/>
                </a:lnTo>
                <a:lnTo>
                  <a:pt x="90547" y="116568"/>
                </a:lnTo>
                <a:lnTo>
                  <a:pt x="94341" y="119061"/>
                </a:lnTo>
                <a:lnTo>
                  <a:pt x="98136" y="121553"/>
                </a:lnTo>
                <a:lnTo>
                  <a:pt x="99119" y="113909"/>
                </a:lnTo>
                <a:lnTo>
                  <a:pt x="96571" y="109977"/>
                </a:lnTo>
                <a:lnTo>
                  <a:pt x="95297" y="103053"/>
                </a:lnTo>
                <a:lnTo>
                  <a:pt x="95297" y="93138"/>
                </a:lnTo>
                <a:close/>
              </a:path>
              <a:path w="186078" h="154538">
                <a:moveTo>
                  <a:pt x="112745" y="113577"/>
                </a:moveTo>
                <a:lnTo>
                  <a:pt x="110751" y="116623"/>
                </a:lnTo>
                <a:lnTo>
                  <a:pt x="108480" y="118147"/>
                </a:lnTo>
                <a:lnTo>
                  <a:pt x="103273" y="118147"/>
                </a:lnTo>
                <a:lnTo>
                  <a:pt x="101002" y="116734"/>
                </a:lnTo>
                <a:lnTo>
                  <a:pt x="99119" y="113909"/>
                </a:lnTo>
                <a:lnTo>
                  <a:pt x="98136" y="121553"/>
                </a:lnTo>
                <a:lnTo>
                  <a:pt x="102055" y="122800"/>
                </a:lnTo>
                <a:lnTo>
                  <a:pt x="112523" y="122800"/>
                </a:lnTo>
                <a:lnTo>
                  <a:pt x="112745" y="113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346645" y="4367323"/>
            <a:ext cx="64729" cy="101462"/>
          </a:xfrm>
          <a:custGeom>
            <a:avLst/>
            <a:gdLst/>
            <a:ahLst/>
            <a:cxnLst/>
            <a:rect l="l" t="t" r="r" b="b"/>
            <a:pathLst>
              <a:path w="71202" h="114990">
                <a:moveTo>
                  <a:pt x="71202" y="0"/>
                </a:moveTo>
                <a:lnTo>
                  <a:pt x="10801" y="0"/>
                </a:lnTo>
                <a:lnTo>
                  <a:pt x="0" y="26670"/>
                </a:lnTo>
                <a:lnTo>
                  <a:pt x="2409" y="27584"/>
                </a:lnTo>
                <a:lnTo>
                  <a:pt x="5234" y="22266"/>
                </a:lnTo>
                <a:lnTo>
                  <a:pt x="8973" y="18334"/>
                </a:lnTo>
                <a:lnTo>
                  <a:pt x="13625" y="15786"/>
                </a:lnTo>
                <a:lnTo>
                  <a:pt x="16284" y="14290"/>
                </a:lnTo>
                <a:lnTo>
                  <a:pt x="20743" y="13542"/>
                </a:lnTo>
                <a:lnTo>
                  <a:pt x="57992" y="13542"/>
                </a:lnTo>
                <a:lnTo>
                  <a:pt x="24343" y="114990"/>
                </a:lnTo>
                <a:lnTo>
                  <a:pt x="33649" y="114990"/>
                </a:lnTo>
                <a:lnTo>
                  <a:pt x="71202" y="3157"/>
                </a:lnTo>
                <a:lnTo>
                  <a:pt x="712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426860" y="4365271"/>
            <a:ext cx="138221" cy="103221"/>
          </a:xfrm>
          <a:custGeom>
            <a:avLst/>
            <a:gdLst/>
            <a:ahLst/>
            <a:cxnLst/>
            <a:rect l="l" t="t" r="r" b="b"/>
            <a:pathLst>
              <a:path w="152043" h="116984">
                <a:moveTo>
                  <a:pt x="90935" y="113535"/>
                </a:moveTo>
                <a:lnTo>
                  <a:pt x="94009" y="115834"/>
                </a:lnTo>
                <a:lnTo>
                  <a:pt x="98925" y="116984"/>
                </a:lnTo>
                <a:lnTo>
                  <a:pt x="112385" y="116984"/>
                </a:lnTo>
                <a:lnTo>
                  <a:pt x="118921" y="115460"/>
                </a:lnTo>
                <a:lnTo>
                  <a:pt x="125290" y="112414"/>
                </a:lnTo>
                <a:lnTo>
                  <a:pt x="129777" y="110254"/>
                </a:lnTo>
                <a:lnTo>
                  <a:pt x="133848" y="107401"/>
                </a:lnTo>
                <a:lnTo>
                  <a:pt x="137504" y="103856"/>
                </a:lnTo>
                <a:lnTo>
                  <a:pt x="141159" y="100311"/>
                </a:lnTo>
                <a:lnTo>
                  <a:pt x="144192" y="96018"/>
                </a:lnTo>
                <a:lnTo>
                  <a:pt x="146602" y="90978"/>
                </a:lnTo>
                <a:lnTo>
                  <a:pt x="149011" y="85938"/>
                </a:lnTo>
                <a:lnTo>
                  <a:pt x="150216" y="80454"/>
                </a:lnTo>
                <a:lnTo>
                  <a:pt x="150216" y="74527"/>
                </a:lnTo>
                <a:lnTo>
                  <a:pt x="150062" y="70980"/>
                </a:lnTo>
                <a:lnTo>
                  <a:pt x="146764" y="58684"/>
                </a:lnTo>
                <a:lnTo>
                  <a:pt x="139165" y="47940"/>
                </a:lnTo>
                <a:lnTo>
                  <a:pt x="129320" y="40136"/>
                </a:lnTo>
                <a:lnTo>
                  <a:pt x="117787" y="34781"/>
                </a:lnTo>
                <a:lnTo>
                  <a:pt x="104270" y="31572"/>
                </a:lnTo>
                <a:lnTo>
                  <a:pt x="111665" y="16450"/>
                </a:lnTo>
                <a:lnTo>
                  <a:pt x="145563" y="16450"/>
                </a:lnTo>
                <a:lnTo>
                  <a:pt x="152043" y="2326"/>
                </a:lnTo>
                <a:lnTo>
                  <a:pt x="111665" y="2326"/>
                </a:lnTo>
                <a:lnTo>
                  <a:pt x="90063" y="46112"/>
                </a:lnTo>
                <a:lnTo>
                  <a:pt x="100476" y="46500"/>
                </a:lnTo>
                <a:lnTo>
                  <a:pt x="108701" y="47940"/>
                </a:lnTo>
                <a:lnTo>
                  <a:pt x="114739" y="50432"/>
                </a:lnTo>
                <a:lnTo>
                  <a:pt x="122438" y="53645"/>
                </a:lnTo>
                <a:lnTo>
                  <a:pt x="128475" y="58201"/>
                </a:lnTo>
                <a:lnTo>
                  <a:pt x="132851" y="64100"/>
                </a:lnTo>
                <a:lnTo>
                  <a:pt x="137227" y="69999"/>
                </a:lnTo>
                <a:lnTo>
                  <a:pt x="139415" y="76355"/>
                </a:lnTo>
                <a:lnTo>
                  <a:pt x="139415" y="90202"/>
                </a:lnTo>
                <a:lnTo>
                  <a:pt x="136964" y="96171"/>
                </a:lnTo>
                <a:lnTo>
                  <a:pt x="132062" y="101073"/>
                </a:lnTo>
                <a:lnTo>
                  <a:pt x="127160" y="105975"/>
                </a:lnTo>
                <a:lnTo>
                  <a:pt x="121469" y="108426"/>
                </a:lnTo>
                <a:lnTo>
                  <a:pt x="110723" y="108426"/>
                </a:lnTo>
                <a:lnTo>
                  <a:pt x="106514" y="106986"/>
                </a:lnTo>
                <a:lnTo>
                  <a:pt x="102359" y="104105"/>
                </a:lnTo>
                <a:lnTo>
                  <a:pt x="99756" y="102278"/>
                </a:lnTo>
                <a:lnTo>
                  <a:pt x="97914" y="101142"/>
                </a:lnTo>
                <a:lnTo>
                  <a:pt x="96834" y="100699"/>
                </a:lnTo>
                <a:lnTo>
                  <a:pt x="94494" y="100034"/>
                </a:lnTo>
                <a:lnTo>
                  <a:pt x="91115" y="100034"/>
                </a:lnTo>
                <a:lnTo>
                  <a:pt x="89509" y="100630"/>
                </a:lnTo>
                <a:lnTo>
                  <a:pt x="88235" y="101820"/>
                </a:lnTo>
                <a:lnTo>
                  <a:pt x="86324" y="104382"/>
                </a:lnTo>
                <a:lnTo>
                  <a:pt x="86324" y="108703"/>
                </a:lnTo>
                <a:lnTo>
                  <a:pt x="87861" y="111237"/>
                </a:lnTo>
                <a:lnTo>
                  <a:pt x="90935" y="113535"/>
                </a:lnTo>
                <a:close/>
              </a:path>
              <a:path w="152043" h="116984">
                <a:moveTo>
                  <a:pt x="6854" y="116042"/>
                </a:moveTo>
                <a:lnTo>
                  <a:pt x="12019" y="116984"/>
                </a:lnTo>
                <a:lnTo>
                  <a:pt x="19608" y="116984"/>
                </a:lnTo>
                <a:lnTo>
                  <a:pt x="33546" y="115479"/>
                </a:lnTo>
                <a:lnTo>
                  <a:pt x="45377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4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8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7"/>
                </a:lnTo>
                <a:lnTo>
                  <a:pt x="48188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89"/>
                </a:lnTo>
                <a:lnTo>
                  <a:pt x="9014" y="10316"/>
                </a:lnTo>
                <a:lnTo>
                  <a:pt x="4957" y="16173"/>
                </a:lnTo>
                <a:lnTo>
                  <a:pt x="1745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40" y="16575"/>
                </a:lnTo>
                <a:lnTo>
                  <a:pt x="42913" y="20092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5" y="49242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9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4" y="61773"/>
                </a:lnTo>
                <a:lnTo>
                  <a:pt x="38468" y="63574"/>
                </a:lnTo>
                <a:lnTo>
                  <a:pt x="41736" y="65581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3" y="71757"/>
                </a:lnTo>
                <a:lnTo>
                  <a:pt x="48853" y="74860"/>
                </a:lnTo>
                <a:lnTo>
                  <a:pt x="50792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1" y="109755"/>
                </a:lnTo>
                <a:lnTo>
                  <a:pt x="28414" y="109755"/>
                </a:lnTo>
                <a:lnTo>
                  <a:pt x="26227" y="109451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5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4" y="102250"/>
                </a:lnTo>
                <a:lnTo>
                  <a:pt x="8031" y="102028"/>
                </a:lnTo>
                <a:lnTo>
                  <a:pt x="4819" y="102028"/>
                </a:lnTo>
                <a:lnTo>
                  <a:pt x="3254" y="102637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3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580868" y="4365271"/>
            <a:ext cx="37564" cy="103221"/>
          </a:xfrm>
          <a:custGeom>
            <a:avLst/>
            <a:gdLst/>
            <a:ahLst/>
            <a:cxnLst/>
            <a:rect l="l" t="t" r="r" b="b"/>
            <a:pathLst>
              <a:path w="41320" h="116984">
                <a:moveTo>
                  <a:pt x="41320" y="116984"/>
                </a:moveTo>
                <a:lnTo>
                  <a:pt x="36141" y="111749"/>
                </a:lnTo>
                <a:lnTo>
                  <a:pt x="29882" y="111749"/>
                </a:lnTo>
                <a:lnTo>
                  <a:pt x="25174" y="107623"/>
                </a:lnTo>
                <a:lnTo>
                  <a:pt x="22017" y="99370"/>
                </a:lnTo>
                <a:lnTo>
                  <a:pt x="24252" y="114148"/>
                </a:lnTo>
                <a:lnTo>
                  <a:pt x="35892" y="116984"/>
                </a:lnTo>
                <a:lnTo>
                  <a:pt x="41320" y="116984"/>
                </a:lnTo>
                <a:close/>
              </a:path>
              <a:path w="41320" h="116984">
                <a:moveTo>
                  <a:pt x="52800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3" y="83721"/>
                </a:lnTo>
                <a:lnTo>
                  <a:pt x="72066" y="71483"/>
                </a:lnTo>
                <a:lnTo>
                  <a:pt x="72864" y="57577"/>
                </a:lnTo>
                <a:lnTo>
                  <a:pt x="72469" y="48118"/>
                </a:lnTo>
                <a:lnTo>
                  <a:pt x="70254" y="34724"/>
                </a:lnTo>
                <a:lnTo>
                  <a:pt x="66094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6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3" y="74740"/>
                </a:lnTo>
                <a:lnTo>
                  <a:pt x="4187" y="87021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2" y="114148"/>
                </a:lnTo>
                <a:lnTo>
                  <a:pt x="22017" y="99370"/>
                </a:lnTo>
                <a:lnTo>
                  <a:pt x="21928" y="99139"/>
                </a:lnTo>
                <a:lnTo>
                  <a:pt x="18793" y="88431"/>
                </a:lnTo>
                <a:lnTo>
                  <a:pt x="16911" y="75851"/>
                </a:lnTo>
                <a:lnTo>
                  <a:pt x="16284" y="61400"/>
                </a:lnTo>
                <a:lnTo>
                  <a:pt x="16322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5" y="22377"/>
                </a:lnTo>
                <a:lnTo>
                  <a:pt x="22599" y="15149"/>
                </a:lnTo>
                <a:lnTo>
                  <a:pt x="26587" y="10551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8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7" y="56936"/>
                </a:lnTo>
                <a:lnTo>
                  <a:pt x="56050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7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800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655193" y="4362486"/>
            <a:ext cx="43127" cy="106300"/>
          </a:xfrm>
          <a:custGeom>
            <a:avLst/>
            <a:gdLst/>
            <a:ahLst/>
            <a:cxnLst/>
            <a:rect l="l" t="t" r="r" b="b"/>
            <a:pathLst>
              <a:path w="47440" h="120473">
                <a:moveTo>
                  <a:pt x="40794" y="0"/>
                </a:moveTo>
                <a:lnTo>
                  <a:pt x="0" y="120473"/>
                </a:lnTo>
                <a:lnTo>
                  <a:pt x="6646" y="120473"/>
                </a:lnTo>
                <a:lnTo>
                  <a:pt x="47440" y="0"/>
                </a:lnTo>
                <a:lnTo>
                  <a:pt x="4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703272" y="4369419"/>
            <a:ext cx="64578" cy="62546"/>
          </a:xfrm>
          <a:custGeom>
            <a:avLst/>
            <a:gdLst/>
            <a:ahLst/>
            <a:cxnLst/>
            <a:rect l="l" t="t" r="r" b="b"/>
            <a:pathLst>
              <a:path w="71036" h="70885">
                <a:moveTo>
                  <a:pt x="0" y="35678"/>
                </a:moveTo>
                <a:lnTo>
                  <a:pt x="2" y="36166"/>
                </a:lnTo>
                <a:lnTo>
                  <a:pt x="2187" y="49572"/>
                </a:lnTo>
                <a:lnTo>
                  <a:pt x="8474" y="60063"/>
                </a:lnTo>
                <a:lnTo>
                  <a:pt x="14124" y="66184"/>
                </a:lnTo>
                <a:lnTo>
                  <a:pt x="14788" y="27120"/>
                </a:lnTo>
                <a:lnTo>
                  <a:pt x="14788" y="18368"/>
                </a:lnTo>
                <a:lnTo>
                  <a:pt x="18192" y="0"/>
                </a:lnTo>
                <a:lnTo>
                  <a:pt x="8474" y="9339"/>
                </a:lnTo>
                <a:lnTo>
                  <a:pt x="7142" y="11255"/>
                </a:lnTo>
                <a:lnTo>
                  <a:pt x="1785" y="22783"/>
                </a:lnTo>
                <a:lnTo>
                  <a:pt x="0" y="35678"/>
                </a:lnTo>
                <a:close/>
              </a:path>
              <a:path w="71036" h="70885">
                <a:moveTo>
                  <a:pt x="6979" y="112614"/>
                </a:moveTo>
                <a:lnTo>
                  <a:pt x="12160" y="112371"/>
                </a:lnTo>
                <a:lnTo>
                  <a:pt x="24569" y="109620"/>
                </a:lnTo>
                <a:lnTo>
                  <a:pt x="36141" y="103807"/>
                </a:lnTo>
                <a:lnTo>
                  <a:pt x="45865" y="96439"/>
                </a:lnTo>
                <a:lnTo>
                  <a:pt x="54681" y="87286"/>
                </a:lnTo>
                <a:lnTo>
                  <a:pt x="61814" y="76846"/>
                </a:lnTo>
                <a:lnTo>
                  <a:pt x="66500" y="66919"/>
                </a:lnTo>
                <a:lnTo>
                  <a:pt x="69902" y="54684"/>
                </a:lnTo>
                <a:lnTo>
                  <a:pt x="71036" y="41826"/>
                </a:lnTo>
                <a:lnTo>
                  <a:pt x="69830" y="29333"/>
                </a:lnTo>
                <a:lnTo>
                  <a:pt x="65789" y="17270"/>
                </a:lnTo>
                <a:lnTo>
                  <a:pt x="58906" y="6764"/>
                </a:lnTo>
                <a:lnTo>
                  <a:pt x="47578" y="-2044"/>
                </a:lnTo>
                <a:lnTo>
                  <a:pt x="35144" y="-4701"/>
                </a:lnTo>
                <a:lnTo>
                  <a:pt x="30124" y="-4354"/>
                </a:lnTo>
                <a:lnTo>
                  <a:pt x="18192" y="0"/>
                </a:lnTo>
                <a:lnTo>
                  <a:pt x="14788" y="18368"/>
                </a:lnTo>
                <a:lnTo>
                  <a:pt x="16644" y="11777"/>
                </a:lnTo>
                <a:lnTo>
                  <a:pt x="20355" y="7346"/>
                </a:lnTo>
                <a:lnTo>
                  <a:pt x="24066" y="2914"/>
                </a:lnTo>
                <a:lnTo>
                  <a:pt x="28387" y="699"/>
                </a:lnTo>
                <a:lnTo>
                  <a:pt x="37581" y="699"/>
                </a:lnTo>
                <a:lnTo>
                  <a:pt x="41389" y="2360"/>
                </a:lnTo>
                <a:lnTo>
                  <a:pt x="44740" y="5684"/>
                </a:lnTo>
                <a:lnTo>
                  <a:pt x="48092" y="9007"/>
                </a:lnTo>
                <a:lnTo>
                  <a:pt x="50681" y="13785"/>
                </a:lnTo>
                <a:lnTo>
                  <a:pt x="52509" y="20016"/>
                </a:lnTo>
                <a:lnTo>
                  <a:pt x="54337" y="26247"/>
                </a:lnTo>
                <a:lnTo>
                  <a:pt x="55250" y="32050"/>
                </a:lnTo>
                <a:lnTo>
                  <a:pt x="55250" y="41743"/>
                </a:lnTo>
                <a:lnTo>
                  <a:pt x="54752" y="47503"/>
                </a:lnTo>
                <a:lnTo>
                  <a:pt x="53755" y="54704"/>
                </a:lnTo>
                <a:lnTo>
                  <a:pt x="51096" y="56920"/>
                </a:lnTo>
                <a:lnTo>
                  <a:pt x="48022" y="58637"/>
                </a:lnTo>
                <a:lnTo>
                  <a:pt x="44533" y="59855"/>
                </a:lnTo>
                <a:lnTo>
                  <a:pt x="41043" y="61074"/>
                </a:lnTo>
                <a:lnTo>
                  <a:pt x="38024" y="61683"/>
                </a:lnTo>
                <a:lnTo>
                  <a:pt x="30214" y="61683"/>
                </a:lnTo>
                <a:lnTo>
                  <a:pt x="25783" y="59301"/>
                </a:lnTo>
                <a:lnTo>
                  <a:pt x="22183" y="54538"/>
                </a:lnTo>
                <a:lnTo>
                  <a:pt x="20704" y="52365"/>
                </a:lnTo>
                <a:lnTo>
                  <a:pt x="16267" y="41271"/>
                </a:lnTo>
                <a:lnTo>
                  <a:pt x="14788" y="27120"/>
                </a:lnTo>
                <a:lnTo>
                  <a:pt x="14124" y="66184"/>
                </a:lnTo>
                <a:lnTo>
                  <a:pt x="20909" y="69244"/>
                </a:lnTo>
                <a:lnTo>
                  <a:pt x="35864" y="69244"/>
                </a:lnTo>
                <a:lnTo>
                  <a:pt x="43729" y="66447"/>
                </a:lnTo>
                <a:lnTo>
                  <a:pt x="52426" y="60852"/>
                </a:lnTo>
                <a:lnTo>
                  <a:pt x="51430" y="64665"/>
                </a:lnTo>
                <a:lnTo>
                  <a:pt x="46876" y="76547"/>
                </a:lnTo>
                <a:lnTo>
                  <a:pt x="40337" y="87523"/>
                </a:lnTo>
                <a:lnTo>
                  <a:pt x="34549" y="95610"/>
                </a:lnTo>
                <a:lnTo>
                  <a:pt x="28553" y="101273"/>
                </a:lnTo>
                <a:lnTo>
                  <a:pt x="22349" y="104514"/>
                </a:lnTo>
                <a:lnTo>
                  <a:pt x="16146" y="107754"/>
                </a:lnTo>
                <a:lnTo>
                  <a:pt x="9444" y="109430"/>
                </a:lnTo>
                <a:lnTo>
                  <a:pt x="2243" y="109540"/>
                </a:lnTo>
                <a:lnTo>
                  <a:pt x="2243" y="112614"/>
                </a:lnTo>
                <a:lnTo>
                  <a:pt x="6979" y="112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937118" y="4365271"/>
            <a:ext cx="66240" cy="103221"/>
          </a:xfrm>
          <a:custGeom>
            <a:avLst/>
            <a:gdLst/>
            <a:ahLst/>
            <a:cxnLst/>
            <a:rect l="l" t="t" r="r" b="b"/>
            <a:pathLst>
              <a:path w="72864" h="116984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7"/>
                </a:lnTo>
                <a:lnTo>
                  <a:pt x="72468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5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2" y="74739"/>
                </a:lnTo>
                <a:lnTo>
                  <a:pt x="4186" y="87021"/>
                </a:lnTo>
                <a:lnTo>
                  <a:pt x="9055" y="97957"/>
                </a:lnTo>
                <a:lnTo>
                  <a:pt x="14221" y="105641"/>
                </a:lnTo>
                <a:lnTo>
                  <a:pt x="24251" y="114148"/>
                </a:lnTo>
                <a:lnTo>
                  <a:pt x="22017" y="99370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400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6" y="10551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7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6" y="56936"/>
                </a:lnTo>
                <a:lnTo>
                  <a:pt x="56049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6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957134" y="4452950"/>
            <a:ext cx="17548" cy="15542"/>
          </a:xfrm>
          <a:custGeom>
            <a:avLst/>
            <a:gdLst/>
            <a:ahLst/>
            <a:cxnLst/>
            <a:rect l="l" t="t" r="r" b="b"/>
            <a:pathLst>
              <a:path w="19303" h="17614">
                <a:moveTo>
                  <a:pt x="19303" y="17614"/>
                </a:moveTo>
                <a:lnTo>
                  <a:pt x="14124" y="12379"/>
                </a:lnTo>
                <a:lnTo>
                  <a:pt x="7865" y="12379"/>
                </a:lnTo>
                <a:lnTo>
                  <a:pt x="3157" y="8253"/>
                </a:lnTo>
                <a:lnTo>
                  <a:pt x="0" y="0"/>
                </a:lnTo>
                <a:lnTo>
                  <a:pt x="2234" y="14778"/>
                </a:lnTo>
                <a:lnTo>
                  <a:pt x="13874" y="17614"/>
                </a:lnTo>
                <a:lnTo>
                  <a:pt x="19303" y="17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857508" y="4365271"/>
            <a:ext cx="67600" cy="101461"/>
          </a:xfrm>
          <a:custGeom>
            <a:avLst/>
            <a:gdLst/>
            <a:ahLst/>
            <a:cxnLst/>
            <a:rect l="l" t="t" r="r" b="b"/>
            <a:pathLst>
              <a:path w="74360" h="114989">
                <a:moveTo>
                  <a:pt x="11615" y="101051"/>
                </a:moveTo>
                <a:lnTo>
                  <a:pt x="0" y="111915"/>
                </a:lnTo>
                <a:lnTo>
                  <a:pt x="0" y="114989"/>
                </a:lnTo>
                <a:lnTo>
                  <a:pt x="66467" y="114989"/>
                </a:lnTo>
                <a:lnTo>
                  <a:pt x="74360" y="93304"/>
                </a:lnTo>
                <a:lnTo>
                  <a:pt x="71285" y="93304"/>
                </a:lnTo>
                <a:lnTo>
                  <a:pt x="69846" y="95797"/>
                </a:lnTo>
                <a:lnTo>
                  <a:pt x="68156" y="97722"/>
                </a:lnTo>
                <a:lnTo>
                  <a:pt x="66217" y="99079"/>
                </a:lnTo>
                <a:lnTo>
                  <a:pt x="64279" y="100436"/>
                </a:lnTo>
                <a:lnTo>
                  <a:pt x="62105" y="101336"/>
                </a:lnTo>
                <a:lnTo>
                  <a:pt x="59696" y="101779"/>
                </a:lnTo>
                <a:lnTo>
                  <a:pt x="57286" y="102222"/>
                </a:lnTo>
                <a:lnTo>
                  <a:pt x="53090" y="102444"/>
                </a:lnTo>
                <a:lnTo>
                  <a:pt x="17696" y="102444"/>
                </a:lnTo>
                <a:lnTo>
                  <a:pt x="22658" y="97552"/>
                </a:lnTo>
                <a:lnTo>
                  <a:pt x="31320" y="88424"/>
                </a:lnTo>
                <a:lnTo>
                  <a:pt x="43535" y="75192"/>
                </a:lnTo>
                <a:lnTo>
                  <a:pt x="50420" y="67194"/>
                </a:lnTo>
                <a:lnTo>
                  <a:pt x="57967" y="56733"/>
                </a:lnTo>
                <a:lnTo>
                  <a:pt x="63476" y="46693"/>
                </a:lnTo>
                <a:lnTo>
                  <a:pt x="66134" y="40988"/>
                </a:lnTo>
                <a:lnTo>
                  <a:pt x="67464" y="35283"/>
                </a:lnTo>
                <a:lnTo>
                  <a:pt x="67464" y="21602"/>
                </a:lnTo>
                <a:lnTo>
                  <a:pt x="64404" y="14678"/>
                </a:lnTo>
                <a:lnTo>
                  <a:pt x="58283" y="8807"/>
                </a:lnTo>
                <a:lnTo>
                  <a:pt x="52163" y="2935"/>
                </a:lnTo>
                <a:lnTo>
                  <a:pt x="44533" y="0"/>
                </a:lnTo>
                <a:lnTo>
                  <a:pt x="26808" y="0"/>
                </a:lnTo>
                <a:lnTo>
                  <a:pt x="19649" y="2741"/>
                </a:lnTo>
                <a:lnTo>
                  <a:pt x="13916" y="8225"/>
                </a:lnTo>
                <a:lnTo>
                  <a:pt x="6845" y="18465"/>
                </a:lnTo>
                <a:lnTo>
                  <a:pt x="3240" y="31821"/>
                </a:lnTo>
                <a:lnTo>
                  <a:pt x="6314" y="31821"/>
                </a:lnTo>
                <a:lnTo>
                  <a:pt x="8419" y="25562"/>
                </a:lnTo>
                <a:lnTo>
                  <a:pt x="11673" y="20812"/>
                </a:lnTo>
                <a:lnTo>
                  <a:pt x="16076" y="17572"/>
                </a:lnTo>
                <a:lnTo>
                  <a:pt x="20480" y="14332"/>
                </a:lnTo>
                <a:lnTo>
                  <a:pt x="25451" y="12712"/>
                </a:lnTo>
                <a:lnTo>
                  <a:pt x="37082" y="12712"/>
                </a:lnTo>
                <a:lnTo>
                  <a:pt x="42317" y="15010"/>
                </a:lnTo>
                <a:lnTo>
                  <a:pt x="46693" y="19608"/>
                </a:lnTo>
                <a:lnTo>
                  <a:pt x="51069" y="24205"/>
                </a:lnTo>
                <a:lnTo>
                  <a:pt x="53256" y="30076"/>
                </a:lnTo>
                <a:lnTo>
                  <a:pt x="53256" y="37222"/>
                </a:lnTo>
                <a:lnTo>
                  <a:pt x="52593" y="43993"/>
                </a:lnTo>
                <a:lnTo>
                  <a:pt x="48691" y="55678"/>
                </a:lnTo>
                <a:lnTo>
                  <a:pt x="41292" y="68212"/>
                </a:lnTo>
                <a:lnTo>
                  <a:pt x="37163" y="73706"/>
                </a:lnTo>
                <a:lnTo>
                  <a:pt x="30197" y="81946"/>
                </a:lnTo>
                <a:lnTo>
                  <a:pt x="21681" y="91061"/>
                </a:lnTo>
                <a:lnTo>
                  <a:pt x="116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012346" y="4362485"/>
            <a:ext cx="41693" cy="136357"/>
          </a:xfrm>
          <a:custGeom>
            <a:avLst/>
            <a:gdLst/>
            <a:ahLst/>
            <a:cxnLst/>
            <a:rect l="l" t="t" r="r" b="b"/>
            <a:pathLst>
              <a:path w="45862" h="154538">
                <a:moveTo>
                  <a:pt x="26307" y="112589"/>
                </a:moveTo>
                <a:lnTo>
                  <a:pt x="22336" y="125481"/>
                </a:lnTo>
                <a:lnTo>
                  <a:pt x="16824" y="135969"/>
                </a:lnTo>
                <a:lnTo>
                  <a:pt x="12421" y="142477"/>
                </a:lnTo>
                <a:lnTo>
                  <a:pt x="6812" y="147642"/>
                </a:lnTo>
                <a:lnTo>
                  <a:pt x="0" y="151464"/>
                </a:lnTo>
                <a:lnTo>
                  <a:pt x="0" y="154538"/>
                </a:lnTo>
                <a:lnTo>
                  <a:pt x="6099" y="151456"/>
                </a:lnTo>
                <a:lnTo>
                  <a:pt x="16382" y="144288"/>
                </a:lnTo>
                <a:lnTo>
                  <a:pt x="25412" y="135193"/>
                </a:lnTo>
                <a:lnTo>
                  <a:pt x="33192" y="124171"/>
                </a:lnTo>
                <a:lnTo>
                  <a:pt x="38095" y="114741"/>
                </a:lnTo>
                <a:lnTo>
                  <a:pt x="42410" y="102839"/>
                </a:lnTo>
                <a:lnTo>
                  <a:pt x="44999" y="90321"/>
                </a:lnTo>
                <a:lnTo>
                  <a:pt x="45862" y="77186"/>
                </a:lnTo>
                <a:lnTo>
                  <a:pt x="45401" y="67846"/>
                </a:lnTo>
                <a:lnTo>
                  <a:pt x="43263" y="55320"/>
                </a:lnTo>
                <a:lnTo>
                  <a:pt x="39382" y="43162"/>
                </a:lnTo>
                <a:lnTo>
                  <a:pt x="35804" y="35262"/>
                </a:lnTo>
                <a:lnTo>
                  <a:pt x="29171" y="24394"/>
                </a:lnTo>
                <a:lnTo>
                  <a:pt x="21020" y="14706"/>
                </a:lnTo>
                <a:lnTo>
                  <a:pt x="11465" y="6719"/>
                </a:lnTo>
                <a:lnTo>
                  <a:pt x="0" y="0"/>
                </a:lnTo>
                <a:lnTo>
                  <a:pt x="0" y="3489"/>
                </a:lnTo>
                <a:lnTo>
                  <a:pt x="5649" y="7366"/>
                </a:lnTo>
                <a:lnTo>
                  <a:pt x="10191" y="11438"/>
                </a:lnTo>
                <a:lnTo>
                  <a:pt x="13625" y="15702"/>
                </a:lnTo>
                <a:lnTo>
                  <a:pt x="17059" y="19968"/>
                </a:lnTo>
                <a:lnTo>
                  <a:pt x="19815" y="24399"/>
                </a:lnTo>
                <a:lnTo>
                  <a:pt x="21892" y="28996"/>
                </a:lnTo>
                <a:lnTo>
                  <a:pt x="23969" y="33594"/>
                </a:lnTo>
                <a:lnTo>
                  <a:pt x="25700" y="39714"/>
                </a:lnTo>
                <a:lnTo>
                  <a:pt x="27085" y="47358"/>
                </a:lnTo>
                <a:lnTo>
                  <a:pt x="28145" y="53847"/>
                </a:lnTo>
                <a:lnTo>
                  <a:pt x="29406" y="66291"/>
                </a:lnTo>
                <a:lnTo>
                  <a:pt x="29827" y="79678"/>
                </a:lnTo>
                <a:lnTo>
                  <a:pt x="29703" y="86060"/>
                </a:lnTo>
                <a:lnTo>
                  <a:pt x="28682" y="98801"/>
                </a:lnTo>
                <a:lnTo>
                  <a:pt x="26628" y="111126"/>
                </a:lnTo>
                <a:lnTo>
                  <a:pt x="26307" y="112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783110" y="4365271"/>
            <a:ext cx="58234" cy="103221"/>
          </a:xfrm>
          <a:custGeom>
            <a:avLst/>
            <a:gdLst/>
            <a:ahLst/>
            <a:cxnLst/>
            <a:rect l="l" t="t" r="r" b="b"/>
            <a:pathLst>
              <a:path w="64057" h="116984">
                <a:moveTo>
                  <a:pt x="6854" y="116042"/>
                </a:moveTo>
                <a:lnTo>
                  <a:pt x="12019" y="116984"/>
                </a:lnTo>
                <a:lnTo>
                  <a:pt x="19607" y="116984"/>
                </a:lnTo>
                <a:lnTo>
                  <a:pt x="33546" y="115479"/>
                </a:lnTo>
                <a:lnTo>
                  <a:pt x="45376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4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7" y="44449"/>
                </a:lnTo>
                <a:lnTo>
                  <a:pt x="55675" y="33497"/>
                </a:lnTo>
                <a:lnTo>
                  <a:pt x="58490" y="22848"/>
                </a:lnTo>
                <a:lnTo>
                  <a:pt x="58490" y="17863"/>
                </a:lnTo>
                <a:lnTo>
                  <a:pt x="56663" y="13182"/>
                </a:lnTo>
                <a:lnTo>
                  <a:pt x="53007" y="8807"/>
                </a:lnTo>
                <a:lnTo>
                  <a:pt x="48188" y="2935"/>
                </a:lnTo>
                <a:lnTo>
                  <a:pt x="41264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89"/>
                </a:lnTo>
                <a:lnTo>
                  <a:pt x="9014" y="10316"/>
                </a:lnTo>
                <a:lnTo>
                  <a:pt x="4957" y="16173"/>
                </a:lnTo>
                <a:lnTo>
                  <a:pt x="1744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40" y="16575"/>
                </a:lnTo>
                <a:lnTo>
                  <a:pt x="42912" y="20092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7" y="42456"/>
                </a:lnTo>
                <a:lnTo>
                  <a:pt x="39713" y="46112"/>
                </a:lnTo>
                <a:lnTo>
                  <a:pt x="36515" y="49242"/>
                </a:lnTo>
                <a:lnTo>
                  <a:pt x="32111" y="51845"/>
                </a:lnTo>
                <a:lnTo>
                  <a:pt x="27708" y="54448"/>
                </a:lnTo>
                <a:lnTo>
                  <a:pt x="23318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3" y="61773"/>
                </a:lnTo>
                <a:lnTo>
                  <a:pt x="38467" y="63574"/>
                </a:lnTo>
                <a:lnTo>
                  <a:pt x="41735" y="65581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3" y="71757"/>
                </a:lnTo>
                <a:lnTo>
                  <a:pt x="48853" y="74860"/>
                </a:lnTo>
                <a:lnTo>
                  <a:pt x="50791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0" y="109755"/>
                </a:lnTo>
                <a:lnTo>
                  <a:pt x="28414" y="109755"/>
                </a:lnTo>
                <a:lnTo>
                  <a:pt x="26226" y="109451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1" y="105726"/>
                </a:lnTo>
                <a:lnTo>
                  <a:pt x="13957" y="103981"/>
                </a:lnTo>
                <a:lnTo>
                  <a:pt x="11825" y="102970"/>
                </a:lnTo>
                <a:lnTo>
                  <a:pt x="10883" y="102693"/>
                </a:lnTo>
                <a:lnTo>
                  <a:pt x="9443" y="102250"/>
                </a:lnTo>
                <a:lnTo>
                  <a:pt x="8031" y="102028"/>
                </a:lnTo>
                <a:lnTo>
                  <a:pt x="4818" y="102028"/>
                </a:lnTo>
                <a:lnTo>
                  <a:pt x="3253" y="102637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0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105416" y="4377367"/>
            <a:ext cx="81422" cy="79028"/>
          </a:xfrm>
          <a:custGeom>
            <a:avLst/>
            <a:gdLst/>
            <a:ahLst/>
            <a:cxnLst/>
            <a:rect l="l" t="t" r="r" b="b"/>
            <a:pathLst>
              <a:path w="89564" h="89565">
                <a:moveTo>
                  <a:pt x="48022" y="41293"/>
                </a:moveTo>
                <a:lnTo>
                  <a:pt x="48022" y="0"/>
                </a:lnTo>
                <a:lnTo>
                  <a:pt x="41376" y="0"/>
                </a:lnTo>
                <a:lnTo>
                  <a:pt x="41376" y="41293"/>
                </a:lnTo>
                <a:lnTo>
                  <a:pt x="0" y="41293"/>
                </a:lnTo>
                <a:lnTo>
                  <a:pt x="0" y="48106"/>
                </a:lnTo>
                <a:lnTo>
                  <a:pt x="41376" y="48106"/>
                </a:lnTo>
                <a:lnTo>
                  <a:pt x="41376" y="89565"/>
                </a:lnTo>
                <a:lnTo>
                  <a:pt x="48022" y="89565"/>
                </a:lnTo>
                <a:lnTo>
                  <a:pt x="48022" y="48106"/>
                </a:lnTo>
                <a:lnTo>
                  <a:pt x="89564" y="48106"/>
                </a:lnTo>
                <a:lnTo>
                  <a:pt x="89564" y="41293"/>
                </a:lnTo>
                <a:lnTo>
                  <a:pt x="48022" y="41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231602" y="4365051"/>
            <a:ext cx="198419" cy="105787"/>
          </a:xfrm>
          <a:custGeom>
            <a:avLst/>
            <a:gdLst/>
            <a:ahLst/>
            <a:cxnLst/>
            <a:rect l="l" t="t" r="r" b="b"/>
            <a:pathLst>
              <a:path w="218261" h="119892">
                <a:moveTo>
                  <a:pt x="183698" y="90230"/>
                </a:moveTo>
                <a:lnTo>
                  <a:pt x="183698" y="79429"/>
                </a:lnTo>
                <a:lnTo>
                  <a:pt x="184944" y="72090"/>
                </a:lnTo>
                <a:lnTo>
                  <a:pt x="187437" y="68212"/>
                </a:lnTo>
                <a:lnTo>
                  <a:pt x="189376" y="65222"/>
                </a:lnTo>
                <a:lnTo>
                  <a:pt x="191674" y="63726"/>
                </a:lnTo>
                <a:lnTo>
                  <a:pt x="197047" y="63726"/>
                </a:lnTo>
                <a:lnTo>
                  <a:pt x="199318" y="65138"/>
                </a:lnTo>
                <a:lnTo>
                  <a:pt x="201146" y="67963"/>
                </a:lnTo>
                <a:lnTo>
                  <a:pt x="203804" y="72118"/>
                </a:lnTo>
                <a:lnTo>
                  <a:pt x="205134" y="79401"/>
                </a:lnTo>
                <a:lnTo>
                  <a:pt x="205134" y="99674"/>
                </a:lnTo>
                <a:lnTo>
                  <a:pt x="203804" y="106626"/>
                </a:lnTo>
                <a:lnTo>
                  <a:pt x="201146" y="110669"/>
                </a:lnTo>
                <a:lnTo>
                  <a:pt x="200924" y="119892"/>
                </a:lnTo>
                <a:lnTo>
                  <a:pt x="206491" y="117302"/>
                </a:lnTo>
                <a:lnTo>
                  <a:pt x="211199" y="112123"/>
                </a:lnTo>
                <a:lnTo>
                  <a:pt x="215907" y="106944"/>
                </a:lnTo>
                <a:lnTo>
                  <a:pt x="218261" y="99453"/>
                </a:lnTo>
                <a:lnTo>
                  <a:pt x="218261" y="83943"/>
                </a:lnTo>
                <a:lnTo>
                  <a:pt x="217195" y="78709"/>
                </a:lnTo>
                <a:lnTo>
                  <a:pt x="215062" y="73945"/>
                </a:lnTo>
                <a:lnTo>
                  <a:pt x="212930" y="69182"/>
                </a:lnTo>
                <a:lnTo>
                  <a:pt x="209911" y="65554"/>
                </a:lnTo>
                <a:lnTo>
                  <a:pt x="206006" y="63061"/>
                </a:lnTo>
                <a:lnTo>
                  <a:pt x="202101" y="60569"/>
                </a:lnTo>
                <a:lnTo>
                  <a:pt x="198182" y="59322"/>
                </a:lnTo>
                <a:lnTo>
                  <a:pt x="190373" y="59322"/>
                </a:lnTo>
                <a:lnTo>
                  <a:pt x="186537" y="60513"/>
                </a:lnTo>
                <a:lnTo>
                  <a:pt x="182743" y="62895"/>
                </a:lnTo>
                <a:lnTo>
                  <a:pt x="178948" y="65277"/>
                </a:lnTo>
                <a:lnTo>
                  <a:pt x="175957" y="68877"/>
                </a:lnTo>
                <a:lnTo>
                  <a:pt x="173770" y="73696"/>
                </a:lnTo>
                <a:lnTo>
                  <a:pt x="171582" y="78515"/>
                </a:lnTo>
                <a:lnTo>
                  <a:pt x="170488" y="83832"/>
                </a:lnTo>
                <a:lnTo>
                  <a:pt x="170488" y="95575"/>
                </a:lnTo>
                <a:lnTo>
                  <a:pt x="171582" y="100851"/>
                </a:lnTo>
                <a:lnTo>
                  <a:pt x="173770" y="105476"/>
                </a:lnTo>
                <a:lnTo>
                  <a:pt x="175957" y="110101"/>
                </a:lnTo>
                <a:lnTo>
                  <a:pt x="178948" y="113660"/>
                </a:lnTo>
                <a:lnTo>
                  <a:pt x="182743" y="116153"/>
                </a:lnTo>
                <a:lnTo>
                  <a:pt x="186537" y="118645"/>
                </a:lnTo>
                <a:lnTo>
                  <a:pt x="187520" y="111001"/>
                </a:lnTo>
                <a:lnTo>
                  <a:pt x="184972" y="107069"/>
                </a:lnTo>
                <a:lnTo>
                  <a:pt x="183698" y="100145"/>
                </a:lnTo>
                <a:lnTo>
                  <a:pt x="183698" y="90230"/>
                </a:lnTo>
                <a:close/>
              </a:path>
              <a:path w="218261" h="119892">
                <a:moveTo>
                  <a:pt x="201146" y="110669"/>
                </a:moveTo>
                <a:lnTo>
                  <a:pt x="199152" y="113715"/>
                </a:lnTo>
                <a:lnTo>
                  <a:pt x="196881" y="115239"/>
                </a:lnTo>
                <a:lnTo>
                  <a:pt x="191674" y="115239"/>
                </a:lnTo>
                <a:lnTo>
                  <a:pt x="189403" y="113826"/>
                </a:lnTo>
                <a:lnTo>
                  <a:pt x="187520" y="111001"/>
                </a:lnTo>
                <a:lnTo>
                  <a:pt x="186537" y="118645"/>
                </a:lnTo>
                <a:lnTo>
                  <a:pt x="190456" y="119892"/>
                </a:lnTo>
                <a:lnTo>
                  <a:pt x="200924" y="119892"/>
                </a:lnTo>
                <a:lnTo>
                  <a:pt x="201146" y="110669"/>
                </a:lnTo>
                <a:close/>
              </a:path>
              <a:path w="218261" h="119892">
                <a:moveTo>
                  <a:pt x="89494" y="41764"/>
                </a:moveTo>
                <a:lnTo>
                  <a:pt x="91683" y="46527"/>
                </a:lnTo>
                <a:lnTo>
                  <a:pt x="93870" y="51291"/>
                </a:lnTo>
                <a:lnTo>
                  <a:pt x="96792" y="54877"/>
                </a:lnTo>
                <a:lnTo>
                  <a:pt x="100448" y="57287"/>
                </a:lnTo>
                <a:lnTo>
                  <a:pt x="101611" y="38274"/>
                </a:lnTo>
                <a:lnTo>
                  <a:pt x="101611" y="19940"/>
                </a:lnTo>
                <a:lnTo>
                  <a:pt x="102705" y="12961"/>
                </a:lnTo>
                <a:lnTo>
                  <a:pt x="104893" y="9637"/>
                </a:lnTo>
                <a:lnTo>
                  <a:pt x="107081" y="6314"/>
                </a:lnTo>
                <a:lnTo>
                  <a:pt x="109587" y="4652"/>
                </a:lnTo>
                <a:lnTo>
                  <a:pt x="115071" y="4652"/>
                </a:lnTo>
                <a:lnTo>
                  <a:pt x="117286" y="6065"/>
                </a:lnTo>
                <a:lnTo>
                  <a:pt x="119059" y="8890"/>
                </a:lnTo>
                <a:lnTo>
                  <a:pt x="121773" y="13154"/>
                </a:lnTo>
                <a:lnTo>
                  <a:pt x="123130" y="20549"/>
                </a:lnTo>
                <a:lnTo>
                  <a:pt x="123130" y="41044"/>
                </a:lnTo>
                <a:lnTo>
                  <a:pt x="121745" y="48161"/>
                </a:lnTo>
                <a:lnTo>
                  <a:pt x="118976" y="52426"/>
                </a:lnTo>
                <a:lnTo>
                  <a:pt x="117092" y="55307"/>
                </a:lnTo>
                <a:lnTo>
                  <a:pt x="114822" y="56747"/>
                </a:lnTo>
                <a:lnTo>
                  <a:pt x="110446" y="56747"/>
                </a:lnTo>
                <a:lnTo>
                  <a:pt x="109005" y="56248"/>
                </a:lnTo>
                <a:lnTo>
                  <a:pt x="107842" y="55251"/>
                </a:lnTo>
                <a:lnTo>
                  <a:pt x="105848" y="53589"/>
                </a:lnTo>
                <a:lnTo>
                  <a:pt x="108119" y="60901"/>
                </a:lnTo>
                <a:lnTo>
                  <a:pt x="119031" y="60901"/>
                </a:lnTo>
                <a:lnTo>
                  <a:pt x="124625" y="58270"/>
                </a:lnTo>
                <a:lnTo>
                  <a:pt x="129278" y="53008"/>
                </a:lnTo>
                <a:lnTo>
                  <a:pt x="133931" y="47746"/>
                </a:lnTo>
                <a:lnTo>
                  <a:pt x="136257" y="40296"/>
                </a:lnTo>
                <a:lnTo>
                  <a:pt x="136257" y="22626"/>
                </a:lnTo>
                <a:lnTo>
                  <a:pt x="134194" y="15509"/>
                </a:lnTo>
                <a:lnTo>
                  <a:pt x="130068" y="9305"/>
                </a:lnTo>
                <a:lnTo>
                  <a:pt x="125941" y="3101"/>
                </a:lnTo>
                <a:lnTo>
                  <a:pt x="120139" y="0"/>
                </a:lnTo>
                <a:lnTo>
                  <a:pt x="108618" y="0"/>
                </a:lnTo>
                <a:lnTo>
                  <a:pt x="104671" y="1204"/>
                </a:lnTo>
                <a:lnTo>
                  <a:pt x="100822" y="3614"/>
                </a:lnTo>
                <a:lnTo>
                  <a:pt x="96972" y="6023"/>
                </a:lnTo>
                <a:lnTo>
                  <a:pt x="93940" y="9679"/>
                </a:lnTo>
                <a:lnTo>
                  <a:pt x="91724" y="14581"/>
                </a:lnTo>
                <a:lnTo>
                  <a:pt x="89509" y="19483"/>
                </a:lnTo>
                <a:lnTo>
                  <a:pt x="88401" y="24842"/>
                </a:lnTo>
                <a:lnTo>
                  <a:pt x="88401" y="36474"/>
                </a:lnTo>
                <a:lnTo>
                  <a:pt x="89494" y="41764"/>
                </a:lnTo>
                <a:close/>
              </a:path>
              <a:path w="218261" h="119892">
                <a:moveTo>
                  <a:pt x="0" y="85494"/>
                </a:moveTo>
                <a:lnTo>
                  <a:pt x="47689" y="85494"/>
                </a:lnTo>
                <a:lnTo>
                  <a:pt x="8142" y="73696"/>
                </a:lnTo>
                <a:lnTo>
                  <a:pt x="47689" y="17780"/>
                </a:lnTo>
                <a:lnTo>
                  <a:pt x="47689" y="73696"/>
                </a:lnTo>
                <a:lnTo>
                  <a:pt x="8142" y="73696"/>
                </a:lnTo>
                <a:lnTo>
                  <a:pt x="47689" y="85494"/>
                </a:lnTo>
                <a:lnTo>
                  <a:pt x="47689" y="115239"/>
                </a:lnTo>
                <a:lnTo>
                  <a:pt x="61399" y="115239"/>
                </a:lnTo>
                <a:lnTo>
                  <a:pt x="61399" y="85494"/>
                </a:lnTo>
                <a:lnTo>
                  <a:pt x="76520" y="85494"/>
                </a:lnTo>
                <a:lnTo>
                  <a:pt x="76520" y="73696"/>
                </a:lnTo>
                <a:lnTo>
                  <a:pt x="61399" y="73696"/>
                </a:lnTo>
                <a:lnTo>
                  <a:pt x="61399" y="249"/>
                </a:lnTo>
                <a:lnTo>
                  <a:pt x="52259" y="249"/>
                </a:lnTo>
                <a:lnTo>
                  <a:pt x="0" y="74860"/>
                </a:lnTo>
                <a:lnTo>
                  <a:pt x="0" y="85494"/>
                </a:lnTo>
                <a:close/>
              </a:path>
              <a:path w="218261" h="119892">
                <a:moveTo>
                  <a:pt x="190677" y="0"/>
                </a:moveTo>
                <a:lnTo>
                  <a:pt x="108590" y="119892"/>
                </a:lnTo>
                <a:lnTo>
                  <a:pt x="115985" y="119892"/>
                </a:lnTo>
                <a:lnTo>
                  <a:pt x="198072" y="0"/>
                </a:lnTo>
                <a:lnTo>
                  <a:pt x="190677" y="0"/>
                </a:lnTo>
                <a:close/>
              </a:path>
              <a:path w="218261" h="119892">
                <a:moveTo>
                  <a:pt x="104380" y="51235"/>
                </a:moveTo>
                <a:lnTo>
                  <a:pt x="103439" y="48189"/>
                </a:lnTo>
                <a:lnTo>
                  <a:pt x="102221" y="44145"/>
                </a:lnTo>
                <a:lnTo>
                  <a:pt x="101611" y="38274"/>
                </a:lnTo>
                <a:lnTo>
                  <a:pt x="100448" y="57287"/>
                </a:lnTo>
                <a:lnTo>
                  <a:pt x="104104" y="59696"/>
                </a:lnTo>
                <a:lnTo>
                  <a:pt x="108119" y="60901"/>
                </a:lnTo>
                <a:lnTo>
                  <a:pt x="105848" y="53589"/>
                </a:lnTo>
                <a:lnTo>
                  <a:pt x="104380" y="51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816782" y="4538159"/>
            <a:ext cx="190915" cy="106300"/>
          </a:xfrm>
          <a:custGeom>
            <a:avLst/>
            <a:gdLst/>
            <a:ahLst/>
            <a:cxnLst/>
            <a:rect l="l" t="t" r="r" b="b"/>
            <a:pathLst>
              <a:path w="210006" h="120473">
                <a:moveTo>
                  <a:pt x="145948" y="117316"/>
                </a:moveTo>
                <a:lnTo>
                  <a:pt x="151129" y="117073"/>
                </a:lnTo>
                <a:lnTo>
                  <a:pt x="163538" y="114321"/>
                </a:lnTo>
                <a:lnTo>
                  <a:pt x="175110" y="108509"/>
                </a:lnTo>
                <a:lnTo>
                  <a:pt x="184835" y="101140"/>
                </a:lnTo>
                <a:lnTo>
                  <a:pt x="193650" y="91987"/>
                </a:lnTo>
                <a:lnTo>
                  <a:pt x="200783" y="81548"/>
                </a:lnTo>
                <a:lnTo>
                  <a:pt x="205469" y="71621"/>
                </a:lnTo>
                <a:lnTo>
                  <a:pt x="208872" y="59386"/>
                </a:lnTo>
                <a:lnTo>
                  <a:pt x="210006" y="46527"/>
                </a:lnTo>
                <a:lnTo>
                  <a:pt x="208799" y="34034"/>
                </a:lnTo>
                <a:lnTo>
                  <a:pt x="204759" y="21971"/>
                </a:lnTo>
                <a:lnTo>
                  <a:pt x="197875" y="11465"/>
                </a:lnTo>
                <a:lnTo>
                  <a:pt x="186547" y="2656"/>
                </a:lnTo>
                <a:lnTo>
                  <a:pt x="174113" y="0"/>
                </a:lnTo>
                <a:lnTo>
                  <a:pt x="169093" y="347"/>
                </a:lnTo>
                <a:lnTo>
                  <a:pt x="157162" y="4701"/>
                </a:lnTo>
                <a:lnTo>
                  <a:pt x="153758" y="23069"/>
                </a:lnTo>
                <a:lnTo>
                  <a:pt x="155613" y="16478"/>
                </a:lnTo>
                <a:lnTo>
                  <a:pt x="159324" y="12047"/>
                </a:lnTo>
                <a:lnTo>
                  <a:pt x="163036" y="7616"/>
                </a:lnTo>
                <a:lnTo>
                  <a:pt x="167356" y="5400"/>
                </a:lnTo>
                <a:lnTo>
                  <a:pt x="176551" y="5400"/>
                </a:lnTo>
                <a:lnTo>
                  <a:pt x="180359" y="7062"/>
                </a:lnTo>
                <a:lnTo>
                  <a:pt x="183710" y="10385"/>
                </a:lnTo>
                <a:lnTo>
                  <a:pt x="187061" y="13709"/>
                </a:lnTo>
                <a:lnTo>
                  <a:pt x="189650" y="18486"/>
                </a:lnTo>
                <a:lnTo>
                  <a:pt x="191478" y="24717"/>
                </a:lnTo>
                <a:lnTo>
                  <a:pt x="193306" y="30949"/>
                </a:lnTo>
                <a:lnTo>
                  <a:pt x="194220" y="36751"/>
                </a:lnTo>
                <a:lnTo>
                  <a:pt x="194220" y="46444"/>
                </a:lnTo>
                <a:lnTo>
                  <a:pt x="193721" y="52205"/>
                </a:lnTo>
                <a:lnTo>
                  <a:pt x="192724" y="59405"/>
                </a:lnTo>
                <a:lnTo>
                  <a:pt x="190065" y="61621"/>
                </a:lnTo>
                <a:lnTo>
                  <a:pt x="186991" y="63338"/>
                </a:lnTo>
                <a:lnTo>
                  <a:pt x="183502" y="64557"/>
                </a:lnTo>
                <a:lnTo>
                  <a:pt x="180012" y="65775"/>
                </a:lnTo>
                <a:lnTo>
                  <a:pt x="176994" y="66385"/>
                </a:lnTo>
                <a:lnTo>
                  <a:pt x="169184" y="66385"/>
                </a:lnTo>
                <a:lnTo>
                  <a:pt x="164753" y="64003"/>
                </a:lnTo>
                <a:lnTo>
                  <a:pt x="161152" y="59239"/>
                </a:lnTo>
                <a:lnTo>
                  <a:pt x="159674" y="57067"/>
                </a:lnTo>
                <a:lnTo>
                  <a:pt x="155237" y="45973"/>
                </a:lnTo>
                <a:lnTo>
                  <a:pt x="153758" y="31821"/>
                </a:lnTo>
                <a:lnTo>
                  <a:pt x="153093" y="70885"/>
                </a:lnTo>
                <a:lnTo>
                  <a:pt x="159878" y="73945"/>
                </a:lnTo>
                <a:lnTo>
                  <a:pt x="174833" y="73945"/>
                </a:lnTo>
                <a:lnTo>
                  <a:pt x="182699" y="71148"/>
                </a:lnTo>
                <a:lnTo>
                  <a:pt x="191395" y="65554"/>
                </a:lnTo>
                <a:lnTo>
                  <a:pt x="190399" y="69367"/>
                </a:lnTo>
                <a:lnTo>
                  <a:pt x="185845" y="81249"/>
                </a:lnTo>
                <a:lnTo>
                  <a:pt x="179306" y="92224"/>
                </a:lnTo>
                <a:lnTo>
                  <a:pt x="173518" y="100311"/>
                </a:lnTo>
                <a:lnTo>
                  <a:pt x="167522" y="105975"/>
                </a:lnTo>
                <a:lnTo>
                  <a:pt x="161318" y="109215"/>
                </a:lnTo>
                <a:lnTo>
                  <a:pt x="155115" y="112455"/>
                </a:lnTo>
                <a:lnTo>
                  <a:pt x="148413" y="114131"/>
                </a:lnTo>
                <a:lnTo>
                  <a:pt x="141212" y="114242"/>
                </a:lnTo>
                <a:lnTo>
                  <a:pt x="141212" y="117316"/>
                </a:lnTo>
                <a:lnTo>
                  <a:pt x="145948" y="117316"/>
                </a:lnTo>
                <a:close/>
              </a:path>
              <a:path w="210006" h="120473">
                <a:moveTo>
                  <a:pt x="20510" y="16181"/>
                </a:moveTo>
                <a:lnTo>
                  <a:pt x="12711" y="27210"/>
                </a:lnTo>
                <a:lnTo>
                  <a:pt x="7788" y="36647"/>
                </a:lnTo>
                <a:lnTo>
                  <a:pt x="3461" y="48546"/>
                </a:lnTo>
                <a:lnTo>
                  <a:pt x="865" y="61062"/>
                </a:lnTo>
                <a:lnTo>
                  <a:pt x="0" y="74195"/>
                </a:lnTo>
                <a:lnTo>
                  <a:pt x="457" y="83469"/>
                </a:lnTo>
                <a:lnTo>
                  <a:pt x="2595" y="95991"/>
                </a:lnTo>
                <a:lnTo>
                  <a:pt x="6480" y="108177"/>
                </a:lnTo>
                <a:lnTo>
                  <a:pt x="10066" y="116097"/>
                </a:lnTo>
                <a:lnTo>
                  <a:pt x="16725" y="126952"/>
                </a:lnTo>
                <a:lnTo>
                  <a:pt x="24925" y="136592"/>
                </a:lnTo>
                <a:lnTo>
                  <a:pt x="34450" y="144594"/>
                </a:lnTo>
                <a:lnTo>
                  <a:pt x="45862" y="151381"/>
                </a:lnTo>
                <a:lnTo>
                  <a:pt x="45862" y="148307"/>
                </a:lnTo>
                <a:lnTo>
                  <a:pt x="40268" y="144429"/>
                </a:lnTo>
                <a:lnTo>
                  <a:pt x="35739" y="140358"/>
                </a:lnTo>
                <a:lnTo>
                  <a:pt x="32278" y="136093"/>
                </a:lnTo>
                <a:lnTo>
                  <a:pt x="28816" y="131828"/>
                </a:lnTo>
                <a:lnTo>
                  <a:pt x="26060" y="127383"/>
                </a:lnTo>
                <a:lnTo>
                  <a:pt x="24011" y="122758"/>
                </a:lnTo>
                <a:lnTo>
                  <a:pt x="21961" y="118133"/>
                </a:lnTo>
                <a:lnTo>
                  <a:pt x="20217" y="111998"/>
                </a:lnTo>
                <a:lnTo>
                  <a:pt x="18776" y="104355"/>
                </a:lnTo>
                <a:lnTo>
                  <a:pt x="17716" y="97894"/>
                </a:lnTo>
                <a:lnTo>
                  <a:pt x="16455" y="85461"/>
                </a:lnTo>
                <a:lnTo>
                  <a:pt x="16035" y="72034"/>
                </a:lnTo>
                <a:lnTo>
                  <a:pt x="16159" y="65685"/>
                </a:lnTo>
                <a:lnTo>
                  <a:pt x="17193" y="52942"/>
                </a:lnTo>
                <a:lnTo>
                  <a:pt x="19275" y="40628"/>
                </a:lnTo>
                <a:lnTo>
                  <a:pt x="23588" y="26294"/>
                </a:lnTo>
                <a:lnTo>
                  <a:pt x="29079" y="15786"/>
                </a:lnTo>
                <a:lnTo>
                  <a:pt x="33455" y="9250"/>
                </a:lnTo>
                <a:lnTo>
                  <a:pt x="39049" y="4098"/>
                </a:lnTo>
                <a:lnTo>
                  <a:pt x="45862" y="332"/>
                </a:lnTo>
                <a:lnTo>
                  <a:pt x="45862" y="-3157"/>
                </a:lnTo>
                <a:lnTo>
                  <a:pt x="39807" y="-88"/>
                </a:lnTo>
                <a:lnTo>
                  <a:pt x="29542" y="7081"/>
                </a:lnTo>
                <a:lnTo>
                  <a:pt x="20510" y="16181"/>
                </a:lnTo>
                <a:close/>
              </a:path>
              <a:path w="210006" h="120473">
                <a:moveTo>
                  <a:pt x="102993" y="111334"/>
                </a:moveTo>
                <a:lnTo>
                  <a:pt x="101332" y="110503"/>
                </a:lnTo>
                <a:lnTo>
                  <a:pt x="99670" y="109672"/>
                </a:lnTo>
                <a:lnTo>
                  <a:pt x="98576" y="108481"/>
                </a:lnTo>
                <a:lnTo>
                  <a:pt x="98050" y="106930"/>
                </a:lnTo>
                <a:lnTo>
                  <a:pt x="97524" y="105379"/>
                </a:lnTo>
                <a:lnTo>
                  <a:pt x="97261" y="101446"/>
                </a:lnTo>
                <a:lnTo>
                  <a:pt x="97261" y="0"/>
                </a:lnTo>
                <a:lnTo>
                  <a:pt x="94519" y="0"/>
                </a:lnTo>
                <a:lnTo>
                  <a:pt x="67101" y="13376"/>
                </a:lnTo>
                <a:lnTo>
                  <a:pt x="68347" y="15952"/>
                </a:lnTo>
                <a:lnTo>
                  <a:pt x="72003" y="14235"/>
                </a:lnTo>
                <a:lnTo>
                  <a:pt x="74856" y="13376"/>
                </a:lnTo>
                <a:lnTo>
                  <a:pt x="78345" y="13376"/>
                </a:lnTo>
                <a:lnTo>
                  <a:pt x="80602" y="14622"/>
                </a:lnTo>
                <a:lnTo>
                  <a:pt x="82333" y="16755"/>
                </a:lnTo>
                <a:lnTo>
                  <a:pt x="82721" y="18528"/>
                </a:lnTo>
                <a:lnTo>
                  <a:pt x="83275" y="20854"/>
                </a:lnTo>
                <a:lnTo>
                  <a:pt x="83552" y="26116"/>
                </a:lnTo>
                <a:lnTo>
                  <a:pt x="83552" y="101890"/>
                </a:lnTo>
                <a:lnTo>
                  <a:pt x="83247" y="105947"/>
                </a:lnTo>
                <a:lnTo>
                  <a:pt x="82638" y="107304"/>
                </a:lnTo>
                <a:lnTo>
                  <a:pt x="80949" y="109741"/>
                </a:lnTo>
                <a:lnTo>
                  <a:pt x="79398" y="110544"/>
                </a:lnTo>
                <a:lnTo>
                  <a:pt x="77847" y="111348"/>
                </a:lnTo>
                <a:lnTo>
                  <a:pt x="74413" y="111805"/>
                </a:lnTo>
                <a:lnTo>
                  <a:pt x="69095" y="111915"/>
                </a:lnTo>
                <a:lnTo>
                  <a:pt x="69095" y="114989"/>
                </a:lnTo>
                <a:lnTo>
                  <a:pt x="111468" y="114989"/>
                </a:lnTo>
                <a:lnTo>
                  <a:pt x="111468" y="111915"/>
                </a:lnTo>
                <a:lnTo>
                  <a:pt x="106372" y="111805"/>
                </a:lnTo>
                <a:lnTo>
                  <a:pt x="102993" y="111334"/>
                </a:lnTo>
                <a:close/>
              </a:path>
              <a:path w="210006" h="120473">
                <a:moveTo>
                  <a:pt x="138969" y="40379"/>
                </a:moveTo>
                <a:lnTo>
                  <a:pt x="138971" y="40867"/>
                </a:lnTo>
                <a:lnTo>
                  <a:pt x="141156" y="54274"/>
                </a:lnTo>
                <a:lnTo>
                  <a:pt x="147443" y="64764"/>
                </a:lnTo>
                <a:lnTo>
                  <a:pt x="153093" y="70885"/>
                </a:lnTo>
                <a:lnTo>
                  <a:pt x="153758" y="31821"/>
                </a:lnTo>
                <a:lnTo>
                  <a:pt x="153758" y="23069"/>
                </a:lnTo>
                <a:lnTo>
                  <a:pt x="157162" y="4701"/>
                </a:lnTo>
                <a:lnTo>
                  <a:pt x="147443" y="14041"/>
                </a:lnTo>
                <a:lnTo>
                  <a:pt x="146111" y="15956"/>
                </a:lnTo>
                <a:lnTo>
                  <a:pt x="140754" y="27485"/>
                </a:lnTo>
                <a:lnTo>
                  <a:pt x="138969" y="40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022428" y="4540212"/>
            <a:ext cx="64730" cy="101462"/>
          </a:xfrm>
          <a:custGeom>
            <a:avLst/>
            <a:gdLst/>
            <a:ahLst/>
            <a:cxnLst/>
            <a:rect l="l" t="t" r="r" b="b"/>
            <a:pathLst>
              <a:path w="71203" h="114990">
                <a:moveTo>
                  <a:pt x="71203" y="0"/>
                </a:moveTo>
                <a:lnTo>
                  <a:pt x="10800" y="0"/>
                </a:lnTo>
                <a:lnTo>
                  <a:pt x="0" y="26670"/>
                </a:lnTo>
                <a:lnTo>
                  <a:pt x="2409" y="27584"/>
                </a:lnTo>
                <a:lnTo>
                  <a:pt x="5234" y="22266"/>
                </a:lnTo>
                <a:lnTo>
                  <a:pt x="8973" y="18334"/>
                </a:lnTo>
                <a:lnTo>
                  <a:pt x="13625" y="15786"/>
                </a:lnTo>
                <a:lnTo>
                  <a:pt x="16284" y="14290"/>
                </a:lnTo>
                <a:lnTo>
                  <a:pt x="20743" y="13542"/>
                </a:lnTo>
                <a:lnTo>
                  <a:pt x="57992" y="13542"/>
                </a:lnTo>
                <a:lnTo>
                  <a:pt x="24343" y="114990"/>
                </a:lnTo>
                <a:lnTo>
                  <a:pt x="33649" y="114990"/>
                </a:lnTo>
                <a:lnTo>
                  <a:pt x="71203" y="3157"/>
                </a:lnTo>
                <a:lnTo>
                  <a:pt x="71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101964" y="4538159"/>
            <a:ext cx="115109" cy="106007"/>
          </a:xfrm>
          <a:custGeom>
            <a:avLst/>
            <a:gdLst/>
            <a:ahLst/>
            <a:cxnLst/>
            <a:rect l="l" t="t" r="r" b="b"/>
            <a:pathLst>
              <a:path w="126620" h="120141">
                <a:moveTo>
                  <a:pt x="41320" y="116983"/>
                </a:moveTo>
                <a:lnTo>
                  <a:pt x="36141" y="111749"/>
                </a:lnTo>
                <a:lnTo>
                  <a:pt x="29882" y="111749"/>
                </a:lnTo>
                <a:lnTo>
                  <a:pt x="25174" y="107622"/>
                </a:lnTo>
                <a:lnTo>
                  <a:pt x="22017" y="99369"/>
                </a:lnTo>
                <a:lnTo>
                  <a:pt x="24251" y="114148"/>
                </a:lnTo>
                <a:lnTo>
                  <a:pt x="35892" y="116983"/>
                </a:lnTo>
                <a:lnTo>
                  <a:pt x="41320" y="116983"/>
                </a:lnTo>
                <a:close/>
              </a:path>
              <a:path w="126620" h="120141">
                <a:moveTo>
                  <a:pt x="119973" y="-3157"/>
                </a:moveTo>
                <a:lnTo>
                  <a:pt x="79179" y="117316"/>
                </a:lnTo>
                <a:lnTo>
                  <a:pt x="85825" y="117316"/>
                </a:lnTo>
                <a:lnTo>
                  <a:pt x="126620" y="-3157"/>
                </a:lnTo>
                <a:lnTo>
                  <a:pt x="119973" y="-3157"/>
                </a:lnTo>
                <a:close/>
              </a:path>
              <a:path w="126620" h="120141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2"/>
                </a:lnTo>
                <a:lnTo>
                  <a:pt x="72864" y="57577"/>
                </a:lnTo>
                <a:lnTo>
                  <a:pt x="72468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5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3" y="74739"/>
                </a:lnTo>
                <a:lnTo>
                  <a:pt x="4186" y="87020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1" y="114148"/>
                </a:lnTo>
                <a:lnTo>
                  <a:pt x="22017" y="99369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400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7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6" y="10551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8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3"/>
                </a:lnTo>
                <a:lnTo>
                  <a:pt x="56580" y="53922"/>
                </a:lnTo>
                <a:lnTo>
                  <a:pt x="56567" y="56936"/>
                </a:lnTo>
                <a:lnTo>
                  <a:pt x="56049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6" y="107719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3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222024" y="4542308"/>
            <a:ext cx="64578" cy="62546"/>
          </a:xfrm>
          <a:custGeom>
            <a:avLst/>
            <a:gdLst/>
            <a:ahLst/>
            <a:cxnLst/>
            <a:rect l="l" t="t" r="r" b="b"/>
            <a:pathLst>
              <a:path w="71036" h="70885">
                <a:moveTo>
                  <a:pt x="0" y="35677"/>
                </a:moveTo>
                <a:lnTo>
                  <a:pt x="2" y="36166"/>
                </a:lnTo>
                <a:lnTo>
                  <a:pt x="2187" y="49572"/>
                </a:lnTo>
                <a:lnTo>
                  <a:pt x="8474" y="60063"/>
                </a:lnTo>
                <a:lnTo>
                  <a:pt x="14124" y="66184"/>
                </a:lnTo>
                <a:lnTo>
                  <a:pt x="14788" y="27120"/>
                </a:lnTo>
                <a:lnTo>
                  <a:pt x="14788" y="18368"/>
                </a:lnTo>
                <a:lnTo>
                  <a:pt x="18192" y="0"/>
                </a:lnTo>
                <a:lnTo>
                  <a:pt x="8474" y="9339"/>
                </a:lnTo>
                <a:lnTo>
                  <a:pt x="7142" y="11254"/>
                </a:lnTo>
                <a:lnTo>
                  <a:pt x="1785" y="22783"/>
                </a:lnTo>
                <a:lnTo>
                  <a:pt x="0" y="35677"/>
                </a:lnTo>
                <a:close/>
              </a:path>
              <a:path w="71036" h="70885">
                <a:moveTo>
                  <a:pt x="6979" y="112615"/>
                </a:moveTo>
                <a:lnTo>
                  <a:pt x="12160" y="112371"/>
                </a:lnTo>
                <a:lnTo>
                  <a:pt x="24569" y="109620"/>
                </a:lnTo>
                <a:lnTo>
                  <a:pt x="36141" y="103807"/>
                </a:lnTo>
                <a:lnTo>
                  <a:pt x="45865" y="96439"/>
                </a:lnTo>
                <a:lnTo>
                  <a:pt x="54681" y="87285"/>
                </a:lnTo>
                <a:lnTo>
                  <a:pt x="61814" y="76846"/>
                </a:lnTo>
                <a:lnTo>
                  <a:pt x="66500" y="66919"/>
                </a:lnTo>
                <a:lnTo>
                  <a:pt x="69902" y="54684"/>
                </a:lnTo>
                <a:lnTo>
                  <a:pt x="71036" y="41826"/>
                </a:lnTo>
                <a:lnTo>
                  <a:pt x="69830" y="29333"/>
                </a:lnTo>
                <a:lnTo>
                  <a:pt x="65789" y="17270"/>
                </a:lnTo>
                <a:lnTo>
                  <a:pt x="58906" y="6764"/>
                </a:lnTo>
                <a:lnTo>
                  <a:pt x="47578" y="-2044"/>
                </a:lnTo>
                <a:lnTo>
                  <a:pt x="35144" y="-4701"/>
                </a:lnTo>
                <a:lnTo>
                  <a:pt x="30123" y="-4354"/>
                </a:lnTo>
                <a:lnTo>
                  <a:pt x="18192" y="0"/>
                </a:lnTo>
                <a:lnTo>
                  <a:pt x="14788" y="18368"/>
                </a:lnTo>
                <a:lnTo>
                  <a:pt x="16644" y="11777"/>
                </a:lnTo>
                <a:lnTo>
                  <a:pt x="20355" y="7345"/>
                </a:lnTo>
                <a:lnTo>
                  <a:pt x="24066" y="2914"/>
                </a:lnTo>
                <a:lnTo>
                  <a:pt x="28387" y="699"/>
                </a:lnTo>
                <a:lnTo>
                  <a:pt x="37581" y="699"/>
                </a:lnTo>
                <a:lnTo>
                  <a:pt x="41389" y="2360"/>
                </a:lnTo>
                <a:lnTo>
                  <a:pt x="44740" y="5684"/>
                </a:lnTo>
                <a:lnTo>
                  <a:pt x="48091" y="9007"/>
                </a:lnTo>
                <a:lnTo>
                  <a:pt x="50681" y="13784"/>
                </a:lnTo>
                <a:lnTo>
                  <a:pt x="52509" y="20016"/>
                </a:lnTo>
                <a:lnTo>
                  <a:pt x="54336" y="26247"/>
                </a:lnTo>
                <a:lnTo>
                  <a:pt x="55250" y="32050"/>
                </a:lnTo>
                <a:lnTo>
                  <a:pt x="55250" y="41743"/>
                </a:lnTo>
                <a:lnTo>
                  <a:pt x="54752" y="47503"/>
                </a:lnTo>
                <a:lnTo>
                  <a:pt x="53755" y="54704"/>
                </a:lnTo>
                <a:lnTo>
                  <a:pt x="51096" y="56920"/>
                </a:lnTo>
                <a:lnTo>
                  <a:pt x="48022" y="58637"/>
                </a:lnTo>
                <a:lnTo>
                  <a:pt x="44533" y="59855"/>
                </a:lnTo>
                <a:lnTo>
                  <a:pt x="41043" y="61074"/>
                </a:lnTo>
                <a:lnTo>
                  <a:pt x="38024" y="61683"/>
                </a:lnTo>
                <a:lnTo>
                  <a:pt x="30214" y="61683"/>
                </a:lnTo>
                <a:lnTo>
                  <a:pt x="25783" y="59301"/>
                </a:lnTo>
                <a:lnTo>
                  <a:pt x="22183" y="54538"/>
                </a:lnTo>
                <a:lnTo>
                  <a:pt x="20704" y="52365"/>
                </a:lnTo>
                <a:lnTo>
                  <a:pt x="16267" y="41271"/>
                </a:lnTo>
                <a:lnTo>
                  <a:pt x="14788" y="27120"/>
                </a:lnTo>
                <a:lnTo>
                  <a:pt x="14124" y="66184"/>
                </a:lnTo>
                <a:lnTo>
                  <a:pt x="20909" y="69244"/>
                </a:lnTo>
                <a:lnTo>
                  <a:pt x="35864" y="69244"/>
                </a:lnTo>
                <a:lnTo>
                  <a:pt x="43729" y="66447"/>
                </a:lnTo>
                <a:lnTo>
                  <a:pt x="52426" y="60852"/>
                </a:lnTo>
                <a:lnTo>
                  <a:pt x="51429" y="64666"/>
                </a:lnTo>
                <a:lnTo>
                  <a:pt x="46876" y="76547"/>
                </a:lnTo>
                <a:lnTo>
                  <a:pt x="40337" y="87523"/>
                </a:lnTo>
                <a:lnTo>
                  <a:pt x="34549" y="95610"/>
                </a:lnTo>
                <a:lnTo>
                  <a:pt x="28553" y="101273"/>
                </a:lnTo>
                <a:lnTo>
                  <a:pt x="22349" y="104514"/>
                </a:lnTo>
                <a:lnTo>
                  <a:pt x="16145" y="107754"/>
                </a:lnTo>
                <a:lnTo>
                  <a:pt x="9443" y="109430"/>
                </a:lnTo>
                <a:lnTo>
                  <a:pt x="2243" y="109540"/>
                </a:lnTo>
                <a:lnTo>
                  <a:pt x="2243" y="112615"/>
                </a:lnTo>
                <a:lnTo>
                  <a:pt x="6979" y="112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301862" y="4538160"/>
            <a:ext cx="58234" cy="103220"/>
          </a:xfrm>
          <a:custGeom>
            <a:avLst/>
            <a:gdLst/>
            <a:ahLst/>
            <a:cxnLst/>
            <a:rect l="l" t="t" r="r" b="b"/>
            <a:pathLst>
              <a:path w="64057" h="116983">
                <a:moveTo>
                  <a:pt x="6854" y="116042"/>
                </a:moveTo>
                <a:lnTo>
                  <a:pt x="12019" y="116983"/>
                </a:lnTo>
                <a:lnTo>
                  <a:pt x="19607" y="116983"/>
                </a:lnTo>
                <a:lnTo>
                  <a:pt x="33546" y="115479"/>
                </a:lnTo>
                <a:lnTo>
                  <a:pt x="45376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4"/>
                </a:lnTo>
                <a:lnTo>
                  <a:pt x="64057" y="70871"/>
                </a:lnTo>
                <a:lnTo>
                  <a:pt x="62285" y="64944"/>
                </a:lnTo>
                <a:lnTo>
                  <a:pt x="58740" y="59904"/>
                </a:lnTo>
                <a:lnTo>
                  <a:pt x="55195" y="54863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8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7"/>
                </a:lnTo>
                <a:lnTo>
                  <a:pt x="48188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89"/>
                </a:lnTo>
                <a:lnTo>
                  <a:pt x="9014" y="10316"/>
                </a:lnTo>
                <a:lnTo>
                  <a:pt x="4957" y="16173"/>
                </a:lnTo>
                <a:lnTo>
                  <a:pt x="1744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40" y="16575"/>
                </a:lnTo>
                <a:lnTo>
                  <a:pt x="42912" y="20092"/>
                </a:lnTo>
                <a:lnTo>
                  <a:pt x="44699" y="24703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5" y="49241"/>
                </a:lnTo>
                <a:lnTo>
                  <a:pt x="32111" y="51845"/>
                </a:lnTo>
                <a:lnTo>
                  <a:pt x="27708" y="54448"/>
                </a:lnTo>
                <a:lnTo>
                  <a:pt x="23318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3" y="61773"/>
                </a:lnTo>
                <a:lnTo>
                  <a:pt x="38467" y="63574"/>
                </a:lnTo>
                <a:lnTo>
                  <a:pt x="41735" y="65582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3" y="71757"/>
                </a:lnTo>
                <a:lnTo>
                  <a:pt x="48853" y="74859"/>
                </a:lnTo>
                <a:lnTo>
                  <a:pt x="50792" y="79013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0" y="109755"/>
                </a:lnTo>
                <a:lnTo>
                  <a:pt x="28414" y="109755"/>
                </a:lnTo>
                <a:lnTo>
                  <a:pt x="26226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3" y="102693"/>
                </a:lnTo>
                <a:lnTo>
                  <a:pt x="9443" y="102250"/>
                </a:lnTo>
                <a:lnTo>
                  <a:pt x="8031" y="102028"/>
                </a:lnTo>
                <a:lnTo>
                  <a:pt x="4818" y="102028"/>
                </a:lnTo>
                <a:lnTo>
                  <a:pt x="3254" y="102637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0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376260" y="4538160"/>
            <a:ext cx="67600" cy="101461"/>
          </a:xfrm>
          <a:custGeom>
            <a:avLst/>
            <a:gdLst/>
            <a:ahLst/>
            <a:cxnLst/>
            <a:rect l="l" t="t" r="r" b="b"/>
            <a:pathLst>
              <a:path w="74360" h="114989">
                <a:moveTo>
                  <a:pt x="11615" y="101051"/>
                </a:moveTo>
                <a:lnTo>
                  <a:pt x="0" y="111915"/>
                </a:lnTo>
                <a:lnTo>
                  <a:pt x="0" y="114989"/>
                </a:lnTo>
                <a:lnTo>
                  <a:pt x="66467" y="114989"/>
                </a:lnTo>
                <a:lnTo>
                  <a:pt x="74360" y="93304"/>
                </a:lnTo>
                <a:lnTo>
                  <a:pt x="71286" y="93304"/>
                </a:lnTo>
                <a:lnTo>
                  <a:pt x="69845" y="95797"/>
                </a:lnTo>
                <a:lnTo>
                  <a:pt x="68156" y="97722"/>
                </a:lnTo>
                <a:lnTo>
                  <a:pt x="66217" y="99079"/>
                </a:lnTo>
                <a:lnTo>
                  <a:pt x="64279" y="100436"/>
                </a:lnTo>
                <a:lnTo>
                  <a:pt x="62105" y="101336"/>
                </a:lnTo>
                <a:lnTo>
                  <a:pt x="59695" y="101779"/>
                </a:lnTo>
                <a:lnTo>
                  <a:pt x="57286" y="102222"/>
                </a:lnTo>
                <a:lnTo>
                  <a:pt x="53090" y="102444"/>
                </a:lnTo>
                <a:lnTo>
                  <a:pt x="17696" y="102444"/>
                </a:lnTo>
                <a:lnTo>
                  <a:pt x="22658" y="97552"/>
                </a:lnTo>
                <a:lnTo>
                  <a:pt x="31320" y="88424"/>
                </a:lnTo>
                <a:lnTo>
                  <a:pt x="43535" y="75192"/>
                </a:lnTo>
                <a:lnTo>
                  <a:pt x="50420" y="67194"/>
                </a:lnTo>
                <a:lnTo>
                  <a:pt x="57967" y="56733"/>
                </a:lnTo>
                <a:lnTo>
                  <a:pt x="63476" y="46693"/>
                </a:lnTo>
                <a:lnTo>
                  <a:pt x="66134" y="40988"/>
                </a:lnTo>
                <a:lnTo>
                  <a:pt x="67464" y="35283"/>
                </a:lnTo>
                <a:lnTo>
                  <a:pt x="67464" y="21602"/>
                </a:lnTo>
                <a:lnTo>
                  <a:pt x="64404" y="14678"/>
                </a:lnTo>
                <a:lnTo>
                  <a:pt x="58283" y="8807"/>
                </a:lnTo>
                <a:lnTo>
                  <a:pt x="52162" y="2935"/>
                </a:lnTo>
                <a:lnTo>
                  <a:pt x="44533" y="0"/>
                </a:lnTo>
                <a:lnTo>
                  <a:pt x="26808" y="0"/>
                </a:lnTo>
                <a:lnTo>
                  <a:pt x="19649" y="2741"/>
                </a:lnTo>
                <a:lnTo>
                  <a:pt x="13916" y="8225"/>
                </a:lnTo>
                <a:lnTo>
                  <a:pt x="6845" y="18465"/>
                </a:lnTo>
                <a:lnTo>
                  <a:pt x="3240" y="31821"/>
                </a:lnTo>
                <a:lnTo>
                  <a:pt x="6314" y="31821"/>
                </a:lnTo>
                <a:lnTo>
                  <a:pt x="8419" y="25562"/>
                </a:lnTo>
                <a:lnTo>
                  <a:pt x="11673" y="20812"/>
                </a:lnTo>
                <a:lnTo>
                  <a:pt x="16076" y="17572"/>
                </a:lnTo>
                <a:lnTo>
                  <a:pt x="20480" y="14332"/>
                </a:lnTo>
                <a:lnTo>
                  <a:pt x="25451" y="12712"/>
                </a:lnTo>
                <a:lnTo>
                  <a:pt x="37083" y="12712"/>
                </a:lnTo>
                <a:lnTo>
                  <a:pt x="42317" y="15010"/>
                </a:lnTo>
                <a:lnTo>
                  <a:pt x="46693" y="19608"/>
                </a:lnTo>
                <a:lnTo>
                  <a:pt x="51069" y="24205"/>
                </a:lnTo>
                <a:lnTo>
                  <a:pt x="53256" y="30076"/>
                </a:lnTo>
                <a:lnTo>
                  <a:pt x="53256" y="37222"/>
                </a:lnTo>
                <a:lnTo>
                  <a:pt x="52593" y="43994"/>
                </a:lnTo>
                <a:lnTo>
                  <a:pt x="48691" y="55678"/>
                </a:lnTo>
                <a:lnTo>
                  <a:pt x="41292" y="68212"/>
                </a:lnTo>
                <a:lnTo>
                  <a:pt x="37163" y="73706"/>
                </a:lnTo>
                <a:lnTo>
                  <a:pt x="30197" y="81946"/>
                </a:lnTo>
                <a:lnTo>
                  <a:pt x="21680" y="91061"/>
                </a:lnTo>
                <a:lnTo>
                  <a:pt x="116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455869" y="4538160"/>
            <a:ext cx="37564" cy="103220"/>
          </a:xfrm>
          <a:custGeom>
            <a:avLst/>
            <a:gdLst/>
            <a:ahLst/>
            <a:cxnLst/>
            <a:rect l="l" t="t" r="r" b="b"/>
            <a:pathLst>
              <a:path w="41320" h="116983">
                <a:moveTo>
                  <a:pt x="41320" y="116983"/>
                </a:moveTo>
                <a:lnTo>
                  <a:pt x="36141" y="111749"/>
                </a:lnTo>
                <a:lnTo>
                  <a:pt x="29882" y="111749"/>
                </a:lnTo>
                <a:lnTo>
                  <a:pt x="25174" y="107622"/>
                </a:lnTo>
                <a:lnTo>
                  <a:pt x="22017" y="99369"/>
                </a:lnTo>
                <a:lnTo>
                  <a:pt x="24251" y="114148"/>
                </a:lnTo>
                <a:lnTo>
                  <a:pt x="35892" y="116983"/>
                </a:lnTo>
                <a:lnTo>
                  <a:pt x="41320" y="116983"/>
                </a:lnTo>
                <a:close/>
              </a:path>
              <a:path w="41320" h="116983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2"/>
                </a:lnTo>
                <a:lnTo>
                  <a:pt x="72864" y="57577"/>
                </a:lnTo>
                <a:lnTo>
                  <a:pt x="72468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5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3" y="74739"/>
                </a:lnTo>
                <a:lnTo>
                  <a:pt x="4187" y="87020"/>
                </a:lnTo>
                <a:lnTo>
                  <a:pt x="9056" y="97957"/>
                </a:lnTo>
                <a:lnTo>
                  <a:pt x="14221" y="105640"/>
                </a:lnTo>
                <a:lnTo>
                  <a:pt x="24251" y="114148"/>
                </a:lnTo>
                <a:lnTo>
                  <a:pt x="22017" y="99369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400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7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6" y="10551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8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7" y="56936"/>
                </a:lnTo>
                <a:lnTo>
                  <a:pt x="56049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6" y="107719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3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533442" y="4535374"/>
            <a:ext cx="41693" cy="136357"/>
          </a:xfrm>
          <a:custGeom>
            <a:avLst/>
            <a:gdLst/>
            <a:ahLst/>
            <a:cxnLst/>
            <a:rect l="l" t="t" r="r" b="b"/>
            <a:pathLst>
              <a:path w="45862" h="154538">
                <a:moveTo>
                  <a:pt x="26307" y="112589"/>
                </a:moveTo>
                <a:lnTo>
                  <a:pt x="22336" y="125481"/>
                </a:lnTo>
                <a:lnTo>
                  <a:pt x="16824" y="135968"/>
                </a:lnTo>
                <a:lnTo>
                  <a:pt x="12420" y="142477"/>
                </a:lnTo>
                <a:lnTo>
                  <a:pt x="6812" y="147642"/>
                </a:lnTo>
                <a:lnTo>
                  <a:pt x="0" y="151464"/>
                </a:lnTo>
                <a:lnTo>
                  <a:pt x="0" y="154538"/>
                </a:lnTo>
                <a:lnTo>
                  <a:pt x="6099" y="151456"/>
                </a:lnTo>
                <a:lnTo>
                  <a:pt x="16381" y="144288"/>
                </a:lnTo>
                <a:lnTo>
                  <a:pt x="25412" y="135192"/>
                </a:lnTo>
                <a:lnTo>
                  <a:pt x="33192" y="124170"/>
                </a:lnTo>
                <a:lnTo>
                  <a:pt x="38095" y="114741"/>
                </a:lnTo>
                <a:lnTo>
                  <a:pt x="42410" y="102839"/>
                </a:lnTo>
                <a:lnTo>
                  <a:pt x="44999" y="90321"/>
                </a:lnTo>
                <a:lnTo>
                  <a:pt x="45862" y="77186"/>
                </a:lnTo>
                <a:lnTo>
                  <a:pt x="45401" y="67846"/>
                </a:lnTo>
                <a:lnTo>
                  <a:pt x="43263" y="55320"/>
                </a:lnTo>
                <a:lnTo>
                  <a:pt x="39381" y="43162"/>
                </a:lnTo>
                <a:lnTo>
                  <a:pt x="35804" y="35262"/>
                </a:lnTo>
                <a:lnTo>
                  <a:pt x="29171" y="24394"/>
                </a:lnTo>
                <a:lnTo>
                  <a:pt x="21020" y="14706"/>
                </a:lnTo>
                <a:lnTo>
                  <a:pt x="11465" y="6719"/>
                </a:lnTo>
                <a:lnTo>
                  <a:pt x="0" y="0"/>
                </a:lnTo>
                <a:lnTo>
                  <a:pt x="0" y="3489"/>
                </a:lnTo>
                <a:lnTo>
                  <a:pt x="5649" y="7366"/>
                </a:lnTo>
                <a:lnTo>
                  <a:pt x="10191" y="11438"/>
                </a:lnTo>
                <a:lnTo>
                  <a:pt x="13625" y="15703"/>
                </a:lnTo>
                <a:lnTo>
                  <a:pt x="17059" y="19968"/>
                </a:lnTo>
                <a:lnTo>
                  <a:pt x="19815" y="24399"/>
                </a:lnTo>
                <a:lnTo>
                  <a:pt x="21892" y="28996"/>
                </a:lnTo>
                <a:lnTo>
                  <a:pt x="23969" y="33594"/>
                </a:lnTo>
                <a:lnTo>
                  <a:pt x="25700" y="39714"/>
                </a:lnTo>
                <a:lnTo>
                  <a:pt x="27085" y="47358"/>
                </a:lnTo>
                <a:lnTo>
                  <a:pt x="28145" y="53847"/>
                </a:lnTo>
                <a:lnTo>
                  <a:pt x="29406" y="66291"/>
                </a:lnTo>
                <a:lnTo>
                  <a:pt x="29827" y="79678"/>
                </a:lnTo>
                <a:lnTo>
                  <a:pt x="29703" y="86060"/>
                </a:lnTo>
                <a:lnTo>
                  <a:pt x="28682" y="98801"/>
                </a:lnTo>
                <a:lnTo>
                  <a:pt x="26628" y="111126"/>
                </a:lnTo>
                <a:lnTo>
                  <a:pt x="26307" y="112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624169" y="4574888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2"/>
                </a:lnTo>
                <a:lnTo>
                  <a:pt x="89647" y="6812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624169" y="4577893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624169" y="4601793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46765" y="4639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753677" y="4538159"/>
            <a:ext cx="173606" cy="103514"/>
          </a:xfrm>
          <a:custGeom>
            <a:avLst/>
            <a:gdLst/>
            <a:ahLst/>
            <a:cxnLst/>
            <a:rect l="l" t="t" r="r" b="b"/>
            <a:pathLst>
              <a:path w="190967" h="117316">
                <a:moveTo>
                  <a:pt x="71202" y="2326"/>
                </a:moveTo>
                <a:lnTo>
                  <a:pt x="10800" y="2326"/>
                </a:lnTo>
                <a:lnTo>
                  <a:pt x="0" y="28996"/>
                </a:lnTo>
                <a:lnTo>
                  <a:pt x="2409" y="29910"/>
                </a:lnTo>
                <a:lnTo>
                  <a:pt x="5234" y="24593"/>
                </a:lnTo>
                <a:lnTo>
                  <a:pt x="8973" y="20660"/>
                </a:lnTo>
                <a:lnTo>
                  <a:pt x="13625" y="18112"/>
                </a:lnTo>
                <a:lnTo>
                  <a:pt x="16284" y="16616"/>
                </a:lnTo>
                <a:lnTo>
                  <a:pt x="20743" y="15868"/>
                </a:lnTo>
                <a:lnTo>
                  <a:pt x="57992" y="15868"/>
                </a:lnTo>
                <a:lnTo>
                  <a:pt x="24343" y="117316"/>
                </a:lnTo>
                <a:lnTo>
                  <a:pt x="33649" y="117316"/>
                </a:lnTo>
                <a:lnTo>
                  <a:pt x="71202" y="5483"/>
                </a:lnTo>
                <a:lnTo>
                  <a:pt x="71202" y="2326"/>
                </a:lnTo>
                <a:close/>
              </a:path>
              <a:path w="190967" h="117316">
                <a:moveTo>
                  <a:pt x="109255" y="108093"/>
                </a:moveTo>
                <a:lnTo>
                  <a:pt x="109255" y="105545"/>
                </a:lnTo>
                <a:lnTo>
                  <a:pt x="108369" y="103372"/>
                </a:lnTo>
                <a:lnTo>
                  <a:pt x="106596" y="101571"/>
                </a:lnTo>
                <a:lnTo>
                  <a:pt x="104824" y="99771"/>
                </a:lnTo>
                <a:lnTo>
                  <a:pt x="102636" y="98871"/>
                </a:lnTo>
                <a:lnTo>
                  <a:pt x="97485" y="98871"/>
                </a:lnTo>
                <a:lnTo>
                  <a:pt x="95311" y="99757"/>
                </a:lnTo>
                <a:lnTo>
                  <a:pt x="93511" y="101530"/>
                </a:lnTo>
                <a:lnTo>
                  <a:pt x="91710" y="103302"/>
                </a:lnTo>
                <a:lnTo>
                  <a:pt x="90810" y="105490"/>
                </a:lnTo>
                <a:lnTo>
                  <a:pt x="90810" y="110641"/>
                </a:lnTo>
                <a:lnTo>
                  <a:pt x="91710" y="112815"/>
                </a:lnTo>
                <a:lnTo>
                  <a:pt x="93511" y="114616"/>
                </a:lnTo>
                <a:lnTo>
                  <a:pt x="95311" y="116416"/>
                </a:lnTo>
                <a:lnTo>
                  <a:pt x="97485" y="117316"/>
                </a:lnTo>
                <a:lnTo>
                  <a:pt x="102581" y="117316"/>
                </a:lnTo>
                <a:lnTo>
                  <a:pt x="104755" y="116416"/>
                </a:lnTo>
                <a:lnTo>
                  <a:pt x="106555" y="114616"/>
                </a:lnTo>
                <a:lnTo>
                  <a:pt x="108355" y="112815"/>
                </a:lnTo>
                <a:lnTo>
                  <a:pt x="109255" y="110641"/>
                </a:lnTo>
                <a:lnTo>
                  <a:pt x="109255" y="108093"/>
                </a:lnTo>
                <a:close/>
              </a:path>
              <a:path w="190967" h="117316">
                <a:moveTo>
                  <a:pt x="133763" y="116042"/>
                </a:moveTo>
                <a:lnTo>
                  <a:pt x="138928" y="116983"/>
                </a:lnTo>
                <a:lnTo>
                  <a:pt x="146517" y="116983"/>
                </a:lnTo>
                <a:lnTo>
                  <a:pt x="160455" y="115479"/>
                </a:lnTo>
                <a:lnTo>
                  <a:pt x="172286" y="110827"/>
                </a:lnTo>
                <a:lnTo>
                  <a:pt x="181661" y="103025"/>
                </a:lnTo>
                <a:lnTo>
                  <a:pt x="188907" y="90579"/>
                </a:lnTo>
                <a:lnTo>
                  <a:pt x="190967" y="77684"/>
                </a:lnTo>
                <a:lnTo>
                  <a:pt x="190967" y="70871"/>
                </a:lnTo>
                <a:lnTo>
                  <a:pt x="189194" y="64944"/>
                </a:lnTo>
                <a:lnTo>
                  <a:pt x="185649" y="59904"/>
                </a:lnTo>
                <a:lnTo>
                  <a:pt x="182105" y="54863"/>
                </a:lnTo>
                <a:lnTo>
                  <a:pt x="176870" y="50986"/>
                </a:lnTo>
                <a:lnTo>
                  <a:pt x="169947" y="48272"/>
                </a:lnTo>
                <a:lnTo>
                  <a:pt x="174137" y="44449"/>
                </a:lnTo>
                <a:lnTo>
                  <a:pt x="182584" y="33497"/>
                </a:lnTo>
                <a:lnTo>
                  <a:pt x="185400" y="22848"/>
                </a:lnTo>
                <a:lnTo>
                  <a:pt x="185400" y="17863"/>
                </a:lnTo>
                <a:lnTo>
                  <a:pt x="183572" y="13182"/>
                </a:lnTo>
                <a:lnTo>
                  <a:pt x="179917" y="8807"/>
                </a:lnTo>
                <a:lnTo>
                  <a:pt x="175098" y="2935"/>
                </a:lnTo>
                <a:lnTo>
                  <a:pt x="168174" y="0"/>
                </a:lnTo>
                <a:lnTo>
                  <a:pt x="151834" y="0"/>
                </a:lnTo>
                <a:lnTo>
                  <a:pt x="145727" y="2063"/>
                </a:lnTo>
                <a:lnTo>
                  <a:pt x="140826" y="6189"/>
                </a:lnTo>
                <a:lnTo>
                  <a:pt x="135924" y="10316"/>
                </a:lnTo>
                <a:lnTo>
                  <a:pt x="131867" y="16173"/>
                </a:lnTo>
                <a:lnTo>
                  <a:pt x="128654" y="23762"/>
                </a:lnTo>
                <a:lnTo>
                  <a:pt x="131396" y="25091"/>
                </a:lnTo>
                <a:lnTo>
                  <a:pt x="131504" y="24920"/>
                </a:lnTo>
                <a:lnTo>
                  <a:pt x="141163" y="14704"/>
                </a:lnTo>
                <a:lnTo>
                  <a:pt x="152914" y="11299"/>
                </a:lnTo>
                <a:lnTo>
                  <a:pt x="158232" y="11299"/>
                </a:lnTo>
                <a:lnTo>
                  <a:pt x="162677" y="13058"/>
                </a:lnTo>
                <a:lnTo>
                  <a:pt x="166249" y="16575"/>
                </a:lnTo>
                <a:lnTo>
                  <a:pt x="169822" y="20092"/>
                </a:lnTo>
                <a:lnTo>
                  <a:pt x="171608" y="24703"/>
                </a:lnTo>
                <a:lnTo>
                  <a:pt x="171608" y="34784"/>
                </a:lnTo>
                <a:lnTo>
                  <a:pt x="170611" y="38800"/>
                </a:lnTo>
                <a:lnTo>
                  <a:pt x="168617" y="42456"/>
                </a:lnTo>
                <a:lnTo>
                  <a:pt x="166623" y="46112"/>
                </a:lnTo>
                <a:lnTo>
                  <a:pt x="163424" y="49241"/>
                </a:lnTo>
                <a:lnTo>
                  <a:pt x="159021" y="51845"/>
                </a:lnTo>
                <a:lnTo>
                  <a:pt x="154618" y="54448"/>
                </a:lnTo>
                <a:lnTo>
                  <a:pt x="150228" y="56027"/>
                </a:lnTo>
                <a:lnTo>
                  <a:pt x="145852" y="56581"/>
                </a:lnTo>
                <a:lnTo>
                  <a:pt x="145852" y="59073"/>
                </a:lnTo>
                <a:lnTo>
                  <a:pt x="152831" y="59073"/>
                </a:lnTo>
                <a:lnTo>
                  <a:pt x="157068" y="59973"/>
                </a:lnTo>
                <a:lnTo>
                  <a:pt x="161223" y="61773"/>
                </a:lnTo>
                <a:lnTo>
                  <a:pt x="165377" y="63574"/>
                </a:lnTo>
                <a:lnTo>
                  <a:pt x="168645" y="65582"/>
                </a:lnTo>
                <a:lnTo>
                  <a:pt x="171027" y="67797"/>
                </a:lnTo>
                <a:lnTo>
                  <a:pt x="172744" y="69403"/>
                </a:lnTo>
                <a:lnTo>
                  <a:pt x="174322" y="71757"/>
                </a:lnTo>
                <a:lnTo>
                  <a:pt x="175762" y="74859"/>
                </a:lnTo>
                <a:lnTo>
                  <a:pt x="177701" y="79013"/>
                </a:lnTo>
                <a:lnTo>
                  <a:pt x="178670" y="83279"/>
                </a:lnTo>
                <a:lnTo>
                  <a:pt x="178670" y="93637"/>
                </a:lnTo>
                <a:lnTo>
                  <a:pt x="176579" y="98816"/>
                </a:lnTo>
                <a:lnTo>
                  <a:pt x="172398" y="103191"/>
                </a:lnTo>
                <a:lnTo>
                  <a:pt x="168216" y="107567"/>
                </a:lnTo>
                <a:lnTo>
                  <a:pt x="163300" y="109755"/>
                </a:lnTo>
                <a:lnTo>
                  <a:pt x="155324" y="109755"/>
                </a:lnTo>
                <a:lnTo>
                  <a:pt x="153136" y="109450"/>
                </a:lnTo>
                <a:lnTo>
                  <a:pt x="151087" y="108841"/>
                </a:lnTo>
                <a:lnTo>
                  <a:pt x="149813" y="108509"/>
                </a:lnTo>
                <a:lnTo>
                  <a:pt x="147514" y="107470"/>
                </a:lnTo>
                <a:lnTo>
                  <a:pt x="144191" y="105726"/>
                </a:lnTo>
                <a:lnTo>
                  <a:pt x="140867" y="103981"/>
                </a:lnTo>
                <a:lnTo>
                  <a:pt x="138735" y="102970"/>
                </a:lnTo>
                <a:lnTo>
                  <a:pt x="137793" y="102693"/>
                </a:lnTo>
                <a:lnTo>
                  <a:pt x="136353" y="102250"/>
                </a:lnTo>
                <a:lnTo>
                  <a:pt x="134941" y="102028"/>
                </a:lnTo>
                <a:lnTo>
                  <a:pt x="131728" y="102028"/>
                </a:lnTo>
                <a:lnTo>
                  <a:pt x="130163" y="102637"/>
                </a:lnTo>
                <a:lnTo>
                  <a:pt x="127560" y="105075"/>
                </a:lnTo>
                <a:lnTo>
                  <a:pt x="126909" y="106487"/>
                </a:lnTo>
                <a:lnTo>
                  <a:pt x="126909" y="110254"/>
                </a:lnTo>
                <a:lnTo>
                  <a:pt x="128280" y="112275"/>
                </a:lnTo>
                <a:lnTo>
                  <a:pt x="131022" y="114159"/>
                </a:lnTo>
                <a:lnTo>
                  <a:pt x="133763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960594" y="4538160"/>
            <a:ext cx="40333" cy="101461"/>
          </a:xfrm>
          <a:custGeom>
            <a:avLst/>
            <a:gdLst/>
            <a:ahLst/>
            <a:cxnLst/>
            <a:rect l="l" t="t" r="r" b="b"/>
            <a:pathLst>
              <a:path w="44366" h="114989">
                <a:moveTo>
                  <a:pt x="35892" y="111334"/>
                </a:moveTo>
                <a:lnTo>
                  <a:pt x="34230" y="110503"/>
                </a:lnTo>
                <a:lnTo>
                  <a:pt x="32569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6"/>
                </a:lnTo>
                <a:lnTo>
                  <a:pt x="30159" y="0"/>
                </a:lnTo>
                <a:lnTo>
                  <a:pt x="27417" y="0"/>
                </a:ln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1" y="14622"/>
                </a:lnTo>
                <a:lnTo>
                  <a:pt x="15232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6" y="105947"/>
                </a:lnTo>
                <a:lnTo>
                  <a:pt x="15536" y="107304"/>
                </a:lnTo>
                <a:lnTo>
                  <a:pt x="13847" y="109741"/>
                </a:lnTo>
                <a:lnTo>
                  <a:pt x="12296" y="110544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4" y="111915"/>
                </a:lnTo>
                <a:lnTo>
                  <a:pt x="1994" y="114989"/>
                </a:lnTo>
                <a:lnTo>
                  <a:pt x="44366" y="114989"/>
                </a:lnTo>
                <a:lnTo>
                  <a:pt x="44366" y="111915"/>
                </a:lnTo>
                <a:lnTo>
                  <a:pt x="39271" y="111805"/>
                </a:lnTo>
                <a:lnTo>
                  <a:pt x="35892" y="111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027593" y="4537939"/>
            <a:ext cx="118055" cy="105787"/>
          </a:xfrm>
          <a:custGeom>
            <a:avLst/>
            <a:gdLst/>
            <a:ahLst/>
            <a:cxnLst/>
            <a:rect l="l" t="t" r="r" b="b"/>
            <a:pathLst>
              <a:path w="129860" h="119892">
                <a:moveTo>
                  <a:pt x="112744" y="110669"/>
                </a:moveTo>
                <a:lnTo>
                  <a:pt x="110751" y="113716"/>
                </a:lnTo>
                <a:lnTo>
                  <a:pt x="108480" y="115239"/>
                </a:lnTo>
                <a:lnTo>
                  <a:pt x="103273" y="115239"/>
                </a:lnTo>
                <a:lnTo>
                  <a:pt x="101002" y="113826"/>
                </a:lnTo>
                <a:lnTo>
                  <a:pt x="99119" y="111002"/>
                </a:lnTo>
                <a:lnTo>
                  <a:pt x="98136" y="118645"/>
                </a:lnTo>
                <a:lnTo>
                  <a:pt x="102054" y="119892"/>
                </a:lnTo>
                <a:lnTo>
                  <a:pt x="112523" y="119892"/>
                </a:lnTo>
                <a:lnTo>
                  <a:pt x="112744" y="110669"/>
                </a:lnTo>
                <a:close/>
              </a:path>
              <a:path w="129860" h="119892">
                <a:moveTo>
                  <a:pt x="1093" y="41764"/>
                </a:moveTo>
                <a:lnTo>
                  <a:pt x="3281" y="46527"/>
                </a:lnTo>
                <a:lnTo>
                  <a:pt x="5469" y="51291"/>
                </a:lnTo>
                <a:lnTo>
                  <a:pt x="8391" y="54877"/>
                </a:lnTo>
                <a:lnTo>
                  <a:pt x="12047" y="57287"/>
                </a:lnTo>
                <a:lnTo>
                  <a:pt x="13210" y="38274"/>
                </a:lnTo>
                <a:lnTo>
                  <a:pt x="13210" y="19940"/>
                </a:lnTo>
                <a:lnTo>
                  <a:pt x="14304" y="12961"/>
                </a:lnTo>
                <a:lnTo>
                  <a:pt x="16492" y="9638"/>
                </a:lnTo>
                <a:lnTo>
                  <a:pt x="18680" y="6314"/>
                </a:lnTo>
                <a:lnTo>
                  <a:pt x="21186" y="4652"/>
                </a:lnTo>
                <a:lnTo>
                  <a:pt x="26669" y="4652"/>
                </a:lnTo>
                <a:lnTo>
                  <a:pt x="28885" y="6065"/>
                </a:lnTo>
                <a:lnTo>
                  <a:pt x="30658" y="8890"/>
                </a:lnTo>
                <a:lnTo>
                  <a:pt x="33372" y="13155"/>
                </a:lnTo>
                <a:lnTo>
                  <a:pt x="34729" y="20549"/>
                </a:lnTo>
                <a:lnTo>
                  <a:pt x="34729" y="41044"/>
                </a:lnTo>
                <a:lnTo>
                  <a:pt x="33344" y="48161"/>
                </a:lnTo>
                <a:lnTo>
                  <a:pt x="30574" y="52427"/>
                </a:lnTo>
                <a:lnTo>
                  <a:pt x="28691" y="55307"/>
                </a:lnTo>
                <a:lnTo>
                  <a:pt x="26420" y="56747"/>
                </a:lnTo>
                <a:lnTo>
                  <a:pt x="22044" y="56747"/>
                </a:lnTo>
                <a:lnTo>
                  <a:pt x="20604" y="56248"/>
                </a:lnTo>
                <a:lnTo>
                  <a:pt x="19441" y="55251"/>
                </a:lnTo>
                <a:lnTo>
                  <a:pt x="17447" y="53590"/>
                </a:lnTo>
                <a:lnTo>
                  <a:pt x="19718" y="60901"/>
                </a:lnTo>
                <a:lnTo>
                  <a:pt x="30630" y="60901"/>
                </a:lnTo>
                <a:lnTo>
                  <a:pt x="36224" y="58270"/>
                </a:lnTo>
                <a:lnTo>
                  <a:pt x="40877" y="53008"/>
                </a:lnTo>
                <a:lnTo>
                  <a:pt x="45530" y="47746"/>
                </a:lnTo>
                <a:lnTo>
                  <a:pt x="47856" y="40296"/>
                </a:lnTo>
                <a:lnTo>
                  <a:pt x="47856" y="22626"/>
                </a:lnTo>
                <a:lnTo>
                  <a:pt x="45793" y="15509"/>
                </a:lnTo>
                <a:lnTo>
                  <a:pt x="41666" y="9305"/>
                </a:lnTo>
                <a:lnTo>
                  <a:pt x="37540" y="3101"/>
                </a:lnTo>
                <a:lnTo>
                  <a:pt x="31738" y="0"/>
                </a:lnTo>
                <a:lnTo>
                  <a:pt x="20216" y="0"/>
                </a:lnTo>
                <a:lnTo>
                  <a:pt x="16270" y="1204"/>
                </a:lnTo>
                <a:lnTo>
                  <a:pt x="12421" y="3614"/>
                </a:lnTo>
                <a:lnTo>
                  <a:pt x="8571" y="6023"/>
                </a:lnTo>
                <a:lnTo>
                  <a:pt x="5538" y="9679"/>
                </a:lnTo>
                <a:lnTo>
                  <a:pt x="3323" y="14581"/>
                </a:lnTo>
                <a:lnTo>
                  <a:pt x="1107" y="19483"/>
                </a:lnTo>
                <a:lnTo>
                  <a:pt x="0" y="24842"/>
                </a:lnTo>
                <a:lnTo>
                  <a:pt x="0" y="36474"/>
                </a:lnTo>
                <a:lnTo>
                  <a:pt x="1093" y="41764"/>
                </a:lnTo>
                <a:close/>
              </a:path>
              <a:path w="129860" h="119892">
                <a:moveTo>
                  <a:pt x="102276" y="0"/>
                </a:moveTo>
                <a:lnTo>
                  <a:pt x="20189" y="119892"/>
                </a:lnTo>
                <a:lnTo>
                  <a:pt x="27583" y="119892"/>
                </a:lnTo>
                <a:lnTo>
                  <a:pt x="109670" y="0"/>
                </a:lnTo>
                <a:lnTo>
                  <a:pt x="102276" y="0"/>
                </a:lnTo>
                <a:close/>
              </a:path>
              <a:path w="129860" h="119892">
                <a:moveTo>
                  <a:pt x="15979" y="51236"/>
                </a:moveTo>
                <a:lnTo>
                  <a:pt x="15038" y="48189"/>
                </a:lnTo>
                <a:lnTo>
                  <a:pt x="13819" y="44146"/>
                </a:lnTo>
                <a:lnTo>
                  <a:pt x="13210" y="38274"/>
                </a:lnTo>
                <a:lnTo>
                  <a:pt x="12047" y="57287"/>
                </a:lnTo>
                <a:lnTo>
                  <a:pt x="15702" y="59696"/>
                </a:lnTo>
                <a:lnTo>
                  <a:pt x="19718" y="60901"/>
                </a:lnTo>
                <a:lnTo>
                  <a:pt x="17447" y="53590"/>
                </a:lnTo>
                <a:lnTo>
                  <a:pt x="15979" y="51236"/>
                </a:lnTo>
                <a:close/>
              </a:path>
              <a:path w="129860" h="119892">
                <a:moveTo>
                  <a:pt x="95297" y="90230"/>
                </a:moveTo>
                <a:lnTo>
                  <a:pt x="95297" y="79429"/>
                </a:lnTo>
                <a:lnTo>
                  <a:pt x="96543" y="72090"/>
                </a:lnTo>
                <a:lnTo>
                  <a:pt x="99036" y="68213"/>
                </a:lnTo>
                <a:lnTo>
                  <a:pt x="100974" y="65222"/>
                </a:lnTo>
                <a:lnTo>
                  <a:pt x="103273" y="63726"/>
                </a:lnTo>
                <a:lnTo>
                  <a:pt x="108646" y="63726"/>
                </a:lnTo>
                <a:lnTo>
                  <a:pt x="110917" y="65138"/>
                </a:lnTo>
                <a:lnTo>
                  <a:pt x="112744" y="67963"/>
                </a:lnTo>
                <a:lnTo>
                  <a:pt x="115403" y="72118"/>
                </a:lnTo>
                <a:lnTo>
                  <a:pt x="116732" y="79401"/>
                </a:lnTo>
                <a:lnTo>
                  <a:pt x="116732" y="99674"/>
                </a:lnTo>
                <a:lnTo>
                  <a:pt x="115403" y="106626"/>
                </a:lnTo>
                <a:lnTo>
                  <a:pt x="112744" y="110669"/>
                </a:lnTo>
                <a:lnTo>
                  <a:pt x="112523" y="119892"/>
                </a:lnTo>
                <a:lnTo>
                  <a:pt x="118090" y="117302"/>
                </a:lnTo>
                <a:lnTo>
                  <a:pt x="122798" y="112123"/>
                </a:lnTo>
                <a:lnTo>
                  <a:pt x="127506" y="106944"/>
                </a:lnTo>
                <a:lnTo>
                  <a:pt x="129860" y="99453"/>
                </a:lnTo>
                <a:lnTo>
                  <a:pt x="129860" y="83943"/>
                </a:lnTo>
                <a:lnTo>
                  <a:pt x="128794" y="78709"/>
                </a:lnTo>
                <a:lnTo>
                  <a:pt x="126661" y="73946"/>
                </a:lnTo>
                <a:lnTo>
                  <a:pt x="124529" y="69182"/>
                </a:lnTo>
                <a:lnTo>
                  <a:pt x="121510" y="65554"/>
                </a:lnTo>
                <a:lnTo>
                  <a:pt x="117605" y="63061"/>
                </a:lnTo>
                <a:lnTo>
                  <a:pt x="113700" y="60569"/>
                </a:lnTo>
                <a:lnTo>
                  <a:pt x="109781" y="59323"/>
                </a:lnTo>
                <a:lnTo>
                  <a:pt x="101971" y="59323"/>
                </a:lnTo>
                <a:lnTo>
                  <a:pt x="98136" y="60513"/>
                </a:lnTo>
                <a:lnTo>
                  <a:pt x="94341" y="62895"/>
                </a:lnTo>
                <a:lnTo>
                  <a:pt x="90547" y="65277"/>
                </a:lnTo>
                <a:lnTo>
                  <a:pt x="87556" y="68877"/>
                </a:lnTo>
                <a:lnTo>
                  <a:pt x="85368" y="73696"/>
                </a:lnTo>
                <a:lnTo>
                  <a:pt x="83180" y="78515"/>
                </a:lnTo>
                <a:lnTo>
                  <a:pt x="82087" y="83833"/>
                </a:lnTo>
                <a:lnTo>
                  <a:pt x="82087" y="95575"/>
                </a:lnTo>
                <a:lnTo>
                  <a:pt x="83180" y="100851"/>
                </a:lnTo>
                <a:lnTo>
                  <a:pt x="85368" y="105476"/>
                </a:lnTo>
                <a:lnTo>
                  <a:pt x="87556" y="110101"/>
                </a:lnTo>
                <a:lnTo>
                  <a:pt x="90547" y="113660"/>
                </a:lnTo>
                <a:lnTo>
                  <a:pt x="94341" y="116153"/>
                </a:lnTo>
                <a:lnTo>
                  <a:pt x="98136" y="118645"/>
                </a:lnTo>
                <a:lnTo>
                  <a:pt x="99119" y="111002"/>
                </a:lnTo>
                <a:lnTo>
                  <a:pt x="96571" y="107069"/>
                </a:lnTo>
                <a:lnTo>
                  <a:pt x="95297" y="100145"/>
                </a:lnTo>
                <a:lnTo>
                  <a:pt x="95297" y="90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290390" y="4801001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70336" y="4745653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350022" y="4745653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4" y="44782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70"/>
                </a:lnTo>
                <a:lnTo>
                  <a:pt x="38287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6" y="72408"/>
                </a:lnTo>
                <a:lnTo>
                  <a:pt x="33607" y="74652"/>
                </a:lnTo>
                <a:lnTo>
                  <a:pt x="30491" y="75773"/>
                </a:lnTo>
                <a:lnTo>
                  <a:pt x="21241" y="75773"/>
                </a:lnTo>
                <a:lnTo>
                  <a:pt x="16339" y="73807"/>
                </a:lnTo>
                <a:lnTo>
                  <a:pt x="11964" y="69874"/>
                </a:lnTo>
                <a:lnTo>
                  <a:pt x="7588" y="65941"/>
                </a:lnTo>
                <a:lnTo>
                  <a:pt x="4625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3" y="77629"/>
                </a:lnTo>
                <a:lnTo>
                  <a:pt x="10551" y="78183"/>
                </a:lnTo>
                <a:lnTo>
                  <a:pt x="16533" y="79844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7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1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9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7" y="4902"/>
                </a:lnTo>
                <a:lnTo>
                  <a:pt x="27860" y="4902"/>
                </a:lnTo>
                <a:lnTo>
                  <a:pt x="32056" y="6369"/>
                </a:lnTo>
                <a:lnTo>
                  <a:pt x="35352" y="9305"/>
                </a:lnTo>
                <a:lnTo>
                  <a:pt x="38647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4" y="25922"/>
                </a:lnTo>
                <a:lnTo>
                  <a:pt x="46194" y="0"/>
                </a:lnTo>
                <a:lnTo>
                  <a:pt x="43452" y="0"/>
                </a:lnTo>
                <a:lnTo>
                  <a:pt x="42206" y="2187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1"/>
                </a:lnTo>
                <a:lnTo>
                  <a:pt x="29716" y="637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402572" y="4725565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6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4"/>
                </a:lnTo>
                <a:lnTo>
                  <a:pt x="9346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1" y="94177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506014" y="4801001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485960" y="4745653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6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564060" y="4710683"/>
            <a:ext cx="61255" cy="104101"/>
          </a:xfrm>
          <a:custGeom>
            <a:avLst/>
            <a:gdLst/>
            <a:ahLst/>
            <a:cxnLst/>
            <a:rect l="l" t="t" r="r" b="b"/>
            <a:pathLst>
              <a:path w="67381" h="117981">
                <a:moveTo>
                  <a:pt x="28497" y="41875"/>
                </a:moveTo>
                <a:lnTo>
                  <a:pt x="28497" y="24537"/>
                </a:lnTo>
                <a:lnTo>
                  <a:pt x="28885" y="17184"/>
                </a:lnTo>
                <a:lnTo>
                  <a:pt x="29661" y="14332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8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3"/>
                </a:lnTo>
                <a:lnTo>
                  <a:pt x="49296" y="10648"/>
                </a:lnTo>
                <a:lnTo>
                  <a:pt x="51345" y="13667"/>
                </a:lnTo>
                <a:lnTo>
                  <a:pt x="53395" y="16686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1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1" y="17267"/>
                </a:lnTo>
                <a:lnTo>
                  <a:pt x="67381" y="15703"/>
                </a:lnTo>
                <a:lnTo>
                  <a:pt x="67381" y="10939"/>
                </a:lnTo>
                <a:lnTo>
                  <a:pt x="65774" y="8142"/>
                </a:lnTo>
                <a:lnTo>
                  <a:pt x="62562" y="5649"/>
                </a:lnTo>
                <a:lnTo>
                  <a:pt x="57687" y="1883"/>
                </a:lnTo>
                <a:lnTo>
                  <a:pt x="52343" y="0"/>
                </a:lnTo>
                <a:lnTo>
                  <a:pt x="40268" y="0"/>
                </a:lnTo>
                <a:lnTo>
                  <a:pt x="34632" y="1620"/>
                </a:lnTo>
                <a:lnTo>
                  <a:pt x="29619" y="4860"/>
                </a:lnTo>
                <a:lnTo>
                  <a:pt x="24606" y="8100"/>
                </a:lnTo>
                <a:lnTo>
                  <a:pt x="20881" y="12352"/>
                </a:lnTo>
                <a:lnTo>
                  <a:pt x="18444" y="17614"/>
                </a:lnTo>
                <a:lnTo>
                  <a:pt x="16007" y="22876"/>
                </a:lnTo>
                <a:lnTo>
                  <a:pt x="14789" y="29301"/>
                </a:lnTo>
                <a:lnTo>
                  <a:pt x="14789" y="41875"/>
                </a:lnTo>
                <a:lnTo>
                  <a:pt x="0" y="41875"/>
                </a:lnTo>
                <a:lnTo>
                  <a:pt x="0" y="47857"/>
                </a:lnTo>
                <a:lnTo>
                  <a:pt x="14789" y="47857"/>
                </a:lnTo>
                <a:lnTo>
                  <a:pt x="14789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8" y="110724"/>
                </a:lnTo>
                <a:lnTo>
                  <a:pt x="11797" y="112220"/>
                </a:lnTo>
                <a:lnTo>
                  <a:pt x="9970" y="113328"/>
                </a:lnTo>
                <a:lnTo>
                  <a:pt x="8142" y="114436"/>
                </a:lnTo>
                <a:lnTo>
                  <a:pt x="6120" y="114989"/>
                </a:lnTo>
                <a:lnTo>
                  <a:pt x="498" y="114989"/>
                </a:lnTo>
                <a:lnTo>
                  <a:pt x="498" y="117981"/>
                </a:lnTo>
                <a:lnTo>
                  <a:pt x="45945" y="117981"/>
                </a:lnTo>
                <a:lnTo>
                  <a:pt x="45945" y="114989"/>
                </a:lnTo>
                <a:lnTo>
                  <a:pt x="35615" y="114989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1"/>
                </a:lnTo>
                <a:lnTo>
                  <a:pt x="28497" y="104964"/>
                </a:lnTo>
                <a:lnTo>
                  <a:pt x="28497" y="47857"/>
                </a:lnTo>
                <a:lnTo>
                  <a:pt x="48105" y="47857"/>
                </a:lnTo>
                <a:lnTo>
                  <a:pt x="48105" y="41875"/>
                </a:lnTo>
                <a:lnTo>
                  <a:pt x="28497" y="41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167589" y="4713103"/>
            <a:ext cx="92223" cy="103954"/>
          </a:xfrm>
          <a:custGeom>
            <a:avLst/>
            <a:gdLst/>
            <a:ahLst/>
            <a:cxnLst/>
            <a:rect l="l" t="t" r="r" b="b"/>
            <a:pathLst>
              <a:path w="101445" h="117815">
                <a:moveTo>
                  <a:pt x="18395" y="104775"/>
                </a:moveTo>
                <a:lnTo>
                  <a:pt x="28780" y="112019"/>
                </a:lnTo>
                <a:lnTo>
                  <a:pt x="40926" y="116366"/>
                </a:lnTo>
                <a:lnTo>
                  <a:pt x="54835" y="117815"/>
                </a:lnTo>
                <a:lnTo>
                  <a:pt x="57415" y="117765"/>
                </a:lnTo>
                <a:lnTo>
                  <a:pt x="70432" y="115764"/>
                </a:lnTo>
                <a:lnTo>
                  <a:pt x="81671" y="110835"/>
                </a:lnTo>
                <a:lnTo>
                  <a:pt x="84817" y="108695"/>
                </a:lnTo>
                <a:lnTo>
                  <a:pt x="93651" y="100241"/>
                </a:lnTo>
                <a:lnTo>
                  <a:pt x="101445" y="88818"/>
                </a:lnTo>
                <a:lnTo>
                  <a:pt x="98869" y="87156"/>
                </a:lnTo>
                <a:lnTo>
                  <a:pt x="98233" y="88032"/>
                </a:lnTo>
                <a:lnTo>
                  <a:pt x="88940" y="99092"/>
                </a:lnTo>
                <a:lnTo>
                  <a:pt x="80425" y="105809"/>
                </a:lnTo>
                <a:lnTo>
                  <a:pt x="74830" y="108938"/>
                </a:lnTo>
                <a:lnTo>
                  <a:pt x="68378" y="110503"/>
                </a:lnTo>
                <a:lnTo>
                  <a:pt x="52647" y="110503"/>
                </a:lnTo>
                <a:lnTo>
                  <a:pt x="45156" y="108509"/>
                </a:lnTo>
                <a:lnTo>
                  <a:pt x="38592" y="104521"/>
                </a:lnTo>
                <a:lnTo>
                  <a:pt x="32028" y="100533"/>
                </a:lnTo>
                <a:lnTo>
                  <a:pt x="27113" y="94800"/>
                </a:lnTo>
                <a:lnTo>
                  <a:pt x="23845" y="87322"/>
                </a:lnTo>
                <a:lnTo>
                  <a:pt x="20031" y="74321"/>
                </a:lnTo>
                <a:lnTo>
                  <a:pt x="18943" y="60818"/>
                </a:lnTo>
                <a:lnTo>
                  <a:pt x="19133" y="53938"/>
                </a:lnTo>
                <a:lnTo>
                  <a:pt x="20786" y="40892"/>
                </a:lnTo>
                <a:lnTo>
                  <a:pt x="24135" y="29827"/>
                </a:lnTo>
                <a:lnTo>
                  <a:pt x="27597" y="21519"/>
                </a:lnTo>
                <a:lnTo>
                  <a:pt x="32347" y="15467"/>
                </a:lnTo>
                <a:lnTo>
                  <a:pt x="38384" y="11673"/>
                </a:lnTo>
                <a:lnTo>
                  <a:pt x="44422" y="7879"/>
                </a:lnTo>
                <a:lnTo>
                  <a:pt x="51179" y="5982"/>
                </a:lnTo>
                <a:lnTo>
                  <a:pt x="67575" y="5982"/>
                </a:lnTo>
                <a:lnTo>
                  <a:pt x="75218" y="8502"/>
                </a:lnTo>
                <a:lnTo>
                  <a:pt x="81588" y="13543"/>
                </a:lnTo>
                <a:lnTo>
                  <a:pt x="83781" y="15461"/>
                </a:lnTo>
                <a:lnTo>
                  <a:pt x="90894" y="25007"/>
                </a:lnTo>
                <a:lnTo>
                  <a:pt x="96294" y="38302"/>
                </a:lnTo>
                <a:lnTo>
                  <a:pt x="98869" y="38302"/>
                </a:lnTo>
                <a:lnTo>
                  <a:pt x="96294" y="0"/>
                </a:lnTo>
                <a:lnTo>
                  <a:pt x="93386" y="0"/>
                </a:lnTo>
                <a:lnTo>
                  <a:pt x="92777" y="2658"/>
                </a:lnTo>
                <a:lnTo>
                  <a:pt x="91752" y="4736"/>
                </a:lnTo>
                <a:lnTo>
                  <a:pt x="90312" y="6231"/>
                </a:lnTo>
                <a:lnTo>
                  <a:pt x="87902" y="7810"/>
                </a:lnTo>
                <a:lnTo>
                  <a:pt x="85410" y="7810"/>
                </a:lnTo>
                <a:lnTo>
                  <a:pt x="83748" y="7200"/>
                </a:lnTo>
                <a:lnTo>
                  <a:pt x="81422" y="5982"/>
                </a:lnTo>
                <a:lnTo>
                  <a:pt x="73501" y="1994"/>
                </a:lnTo>
                <a:lnTo>
                  <a:pt x="65470" y="0"/>
                </a:lnTo>
                <a:lnTo>
                  <a:pt x="57327" y="0"/>
                </a:lnTo>
                <a:lnTo>
                  <a:pt x="52588" y="181"/>
                </a:lnTo>
                <a:lnTo>
                  <a:pt x="40040" y="2580"/>
                </a:lnTo>
                <a:lnTo>
                  <a:pt x="28373" y="7768"/>
                </a:lnTo>
                <a:lnTo>
                  <a:pt x="24299" y="10401"/>
                </a:lnTo>
                <a:lnTo>
                  <a:pt x="14924" y="18908"/>
                </a:lnTo>
                <a:lnTo>
                  <a:pt x="7560" y="29661"/>
                </a:lnTo>
                <a:lnTo>
                  <a:pt x="4793" y="35531"/>
                </a:lnTo>
                <a:lnTo>
                  <a:pt x="1198" y="47657"/>
                </a:lnTo>
                <a:lnTo>
                  <a:pt x="0" y="60652"/>
                </a:lnTo>
                <a:lnTo>
                  <a:pt x="1281" y="74037"/>
                </a:lnTo>
                <a:lnTo>
                  <a:pt x="5103" y="86148"/>
                </a:lnTo>
                <a:lnTo>
                  <a:pt x="11465" y="97043"/>
                </a:lnTo>
                <a:lnTo>
                  <a:pt x="1839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29635" y="4745652"/>
            <a:ext cx="72207" cy="101241"/>
          </a:xfrm>
          <a:custGeom>
            <a:avLst/>
            <a:gdLst/>
            <a:ahLst/>
            <a:cxnLst/>
            <a:rect l="l" t="t" r="r" b="b"/>
            <a:pathLst>
              <a:path w="79428" h="114740">
                <a:moveTo>
                  <a:pt x="13958" y="26947"/>
                </a:moveTo>
                <a:lnTo>
                  <a:pt x="11465" y="12171"/>
                </a:lnTo>
                <a:lnTo>
                  <a:pt x="6571" y="18510"/>
                </a:lnTo>
                <a:lnTo>
                  <a:pt x="1642" y="30076"/>
                </a:lnTo>
                <a:lnTo>
                  <a:pt x="0" y="43702"/>
                </a:lnTo>
                <a:lnTo>
                  <a:pt x="90" y="47073"/>
                </a:lnTo>
                <a:lnTo>
                  <a:pt x="2636" y="60221"/>
                </a:lnTo>
                <a:lnTo>
                  <a:pt x="8682" y="70622"/>
                </a:lnTo>
                <a:lnTo>
                  <a:pt x="14470" y="77324"/>
                </a:lnTo>
                <a:lnTo>
                  <a:pt x="21047" y="80675"/>
                </a:lnTo>
                <a:lnTo>
                  <a:pt x="32458" y="80675"/>
                </a:lnTo>
                <a:lnTo>
                  <a:pt x="36363" y="79582"/>
                </a:lnTo>
                <a:lnTo>
                  <a:pt x="40129" y="77394"/>
                </a:lnTo>
                <a:lnTo>
                  <a:pt x="43896" y="75206"/>
                </a:lnTo>
                <a:lnTo>
                  <a:pt x="48299" y="71120"/>
                </a:lnTo>
                <a:lnTo>
                  <a:pt x="53339" y="65138"/>
                </a:lnTo>
                <a:lnTo>
                  <a:pt x="53339" y="102416"/>
                </a:lnTo>
                <a:lnTo>
                  <a:pt x="53007" y="105476"/>
                </a:lnTo>
                <a:lnTo>
                  <a:pt x="52342" y="107055"/>
                </a:lnTo>
                <a:lnTo>
                  <a:pt x="51678" y="108633"/>
                </a:lnTo>
                <a:lnTo>
                  <a:pt x="49684" y="110337"/>
                </a:lnTo>
                <a:lnTo>
                  <a:pt x="48077" y="111223"/>
                </a:lnTo>
                <a:lnTo>
                  <a:pt x="45723" y="111666"/>
                </a:lnTo>
                <a:lnTo>
                  <a:pt x="41043" y="111666"/>
                </a:lnTo>
                <a:lnTo>
                  <a:pt x="41043" y="114740"/>
                </a:lnTo>
                <a:lnTo>
                  <a:pt x="79428" y="114740"/>
                </a:lnTo>
                <a:lnTo>
                  <a:pt x="79428" y="111666"/>
                </a:lnTo>
                <a:lnTo>
                  <a:pt x="75329" y="111666"/>
                </a:lnTo>
                <a:lnTo>
                  <a:pt x="72573" y="111278"/>
                </a:lnTo>
                <a:lnTo>
                  <a:pt x="68710" y="108647"/>
                </a:lnTo>
                <a:lnTo>
                  <a:pt x="67048" y="102748"/>
                </a:lnTo>
                <a:lnTo>
                  <a:pt x="67048" y="0"/>
                </a:lnTo>
                <a:lnTo>
                  <a:pt x="64223" y="0"/>
                </a:lnTo>
                <a:lnTo>
                  <a:pt x="61288" y="1993"/>
                </a:lnTo>
                <a:lnTo>
                  <a:pt x="58214" y="3766"/>
                </a:lnTo>
                <a:lnTo>
                  <a:pt x="55001" y="5317"/>
                </a:lnTo>
                <a:lnTo>
                  <a:pt x="52896" y="3544"/>
                </a:lnTo>
                <a:lnTo>
                  <a:pt x="50515" y="2215"/>
                </a:lnTo>
                <a:lnTo>
                  <a:pt x="47856" y="1329"/>
                </a:lnTo>
                <a:lnTo>
                  <a:pt x="45197" y="443"/>
                </a:lnTo>
                <a:lnTo>
                  <a:pt x="42289" y="0"/>
                </a:lnTo>
                <a:lnTo>
                  <a:pt x="39132" y="0"/>
                </a:lnTo>
                <a:lnTo>
                  <a:pt x="34079" y="310"/>
                </a:lnTo>
                <a:lnTo>
                  <a:pt x="25035" y="8447"/>
                </a:lnTo>
                <a:lnTo>
                  <a:pt x="30353" y="5816"/>
                </a:lnTo>
                <a:lnTo>
                  <a:pt x="40046" y="5816"/>
                </a:lnTo>
                <a:lnTo>
                  <a:pt x="43175" y="6646"/>
                </a:lnTo>
                <a:lnTo>
                  <a:pt x="45945" y="8308"/>
                </a:lnTo>
                <a:lnTo>
                  <a:pt x="48714" y="9970"/>
                </a:lnTo>
                <a:lnTo>
                  <a:pt x="50639" y="11991"/>
                </a:lnTo>
                <a:lnTo>
                  <a:pt x="51719" y="14373"/>
                </a:lnTo>
                <a:lnTo>
                  <a:pt x="52799" y="16755"/>
                </a:lnTo>
                <a:lnTo>
                  <a:pt x="53339" y="20023"/>
                </a:lnTo>
                <a:lnTo>
                  <a:pt x="53339" y="59904"/>
                </a:lnTo>
                <a:lnTo>
                  <a:pt x="50847" y="63117"/>
                </a:lnTo>
                <a:lnTo>
                  <a:pt x="48327" y="65429"/>
                </a:lnTo>
                <a:lnTo>
                  <a:pt x="45779" y="66842"/>
                </a:lnTo>
                <a:lnTo>
                  <a:pt x="43231" y="68254"/>
                </a:lnTo>
                <a:lnTo>
                  <a:pt x="40323" y="68960"/>
                </a:lnTo>
                <a:lnTo>
                  <a:pt x="30685" y="68960"/>
                </a:lnTo>
                <a:lnTo>
                  <a:pt x="25243" y="66302"/>
                </a:lnTo>
                <a:lnTo>
                  <a:pt x="20729" y="60984"/>
                </a:lnTo>
                <a:lnTo>
                  <a:pt x="16215" y="55667"/>
                </a:lnTo>
                <a:lnTo>
                  <a:pt x="13958" y="47884"/>
                </a:lnTo>
                <a:lnTo>
                  <a:pt x="13958" y="26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675476" y="4745630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5" y="7626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653015" y="4814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662270" y="4745580"/>
            <a:ext cx="58536" cy="71258"/>
          </a:xfrm>
          <a:custGeom>
            <a:avLst/>
            <a:gdLst/>
            <a:ahLst/>
            <a:cxnLst/>
            <a:rect l="l" t="t" r="r" b="b"/>
            <a:pathLst>
              <a:path w="64390" h="80759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740058" y="4745926"/>
            <a:ext cx="20558" cy="23502"/>
          </a:xfrm>
          <a:custGeom>
            <a:avLst/>
            <a:gdLst/>
            <a:ahLst/>
            <a:cxnLst/>
            <a:rect l="l" t="t" r="r" b="b"/>
            <a:pathLst>
              <a:path w="22614" h="26636">
                <a:moveTo>
                  <a:pt x="10470" y="3781"/>
                </a:moveTo>
                <a:lnTo>
                  <a:pt x="0" y="11861"/>
                </a:lnTo>
                <a:lnTo>
                  <a:pt x="2492" y="26636"/>
                </a:lnTo>
                <a:lnTo>
                  <a:pt x="4708" y="18660"/>
                </a:lnTo>
                <a:lnTo>
                  <a:pt x="9139" y="13398"/>
                </a:lnTo>
                <a:lnTo>
                  <a:pt x="13570" y="8136"/>
                </a:lnTo>
                <a:lnTo>
                  <a:pt x="22614" y="0"/>
                </a:lnTo>
                <a:lnTo>
                  <a:pt x="10470" y="3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801994" y="4747631"/>
            <a:ext cx="76965" cy="69205"/>
          </a:xfrm>
          <a:custGeom>
            <a:avLst/>
            <a:gdLst/>
            <a:ahLst/>
            <a:cxnLst/>
            <a:rect l="l" t="t" r="r" b="b"/>
            <a:pathLst>
              <a:path w="84662" h="78432">
                <a:moveTo>
                  <a:pt x="50930" y="3184"/>
                </a:moveTo>
                <a:lnTo>
                  <a:pt x="54212" y="4001"/>
                </a:lnTo>
                <a:lnTo>
                  <a:pt x="55790" y="5525"/>
                </a:lnTo>
                <a:lnTo>
                  <a:pt x="57369" y="7048"/>
                </a:lnTo>
                <a:lnTo>
                  <a:pt x="58158" y="9970"/>
                </a:lnTo>
                <a:lnTo>
                  <a:pt x="58158" y="57411"/>
                </a:lnTo>
                <a:lnTo>
                  <a:pt x="54004" y="61621"/>
                </a:lnTo>
                <a:lnTo>
                  <a:pt x="50418" y="64474"/>
                </a:lnTo>
                <a:lnTo>
                  <a:pt x="47399" y="65969"/>
                </a:lnTo>
                <a:lnTo>
                  <a:pt x="44380" y="67465"/>
                </a:lnTo>
                <a:lnTo>
                  <a:pt x="41680" y="68212"/>
                </a:lnTo>
                <a:lnTo>
                  <a:pt x="35809" y="68212"/>
                </a:lnTo>
                <a:lnTo>
                  <a:pt x="32832" y="67105"/>
                </a:lnTo>
                <a:lnTo>
                  <a:pt x="30367" y="64889"/>
                </a:lnTo>
                <a:lnTo>
                  <a:pt x="27902" y="62673"/>
                </a:lnTo>
                <a:lnTo>
                  <a:pt x="26669" y="58021"/>
                </a:lnTo>
                <a:lnTo>
                  <a:pt x="26669" y="0"/>
                </a:lnTo>
                <a:lnTo>
                  <a:pt x="0" y="0"/>
                </a:lnTo>
                <a:lnTo>
                  <a:pt x="0" y="3074"/>
                </a:lnTo>
                <a:lnTo>
                  <a:pt x="3988" y="3018"/>
                </a:lnTo>
                <a:lnTo>
                  <a:pt x="6743" y="3364"/>
                </a:lnTo>
                <a:lnTo>
                  <a:pt x="9790" y="4860"/>
                </a:lnTo>
                <a:lnTo>
                  <a:pt x="11714" y="7311"/>
                </a:lnTo>
                <a:lnTo>
                  <a:pt x="12878" y="11188"/>
                </a:lnTo>
                <a:lnTo>
                  <a:pt x="12878" y="55860"/>
                </a:lnTo>
                <a:lnTo>
                  <a:pt x="13487" y="61344"/>
                </a:lnTo>
                <a:lnTo>
                  <a:pt x="14705" y="65221"/>
                </a:lnTo>
                <a:lnTo>
                  <a:pt x="15924" y="69099"/>
                </a:lnTo>
                <a:lnTo>
                  <a:pt x="18098" y="72270"/>
                </a:lnTo>
                <a:lnTo>
                  <a:pt x="21227" y="74735"/>
                </a:lnTo>
                <a:lnTo>
                  <a:pt x="24357" y="77200"/>
                </a:lnTo>
                <a:lnTo>
                  <a:pt x="28054" y="78432"/>
                </a:lnTo>
                <a:lnTo>
                  <a:pt x="36141" y="78432"/>
                </a:lnTo>
                <a:lnTo>
                  <a:pt x="39769" y="77518"/>
                </a:lnTo>
                <a:lnTo>
                  <a:pt x="43203" y="75690"/>
                </a:lnTo>
                <a:lnTo>
                  <a:pt x="46637" y="73862"/>
                </a:lnTo>
                <a:lnTo>
                  <a:pt x="51622" y="69403"/>
                </a:lnTo>
                <a:lnTo>
                  <a:pt x="58158" y="62313"/>
                </a:lnTo>
                <a:lnTo>
                  <a:pt x="58158" y="78432"/>
                </a:lnTo>
                <a:lnTo>
                  <a:pt x="61897" y="78432"/>
                </a:lnTo>
                <a:lnTo>
                  <a:pt x="84662" y="69043"/>
                </a:lnTo>
                <a:lnTo>
                  <a:pt x="83499" y="66135"/>
                </a:lnTo>
                <a:lnTo>
                  <a:pt x="81339" y="67077"/>
                </a:lnTo>
                <a:lnTo>
                  <a:pt x="79400" y="67548"/>
                </a:lnTo>
                <a:lnTo>
                  <a:pt x="76464" y="67548"/>
                </a:lnTo>
                <a:lnTo>
                  <a:pt x="74484" y="66385"/>
                </a:lnTo>
                <a:lnTo>
                  <a:pt x="72906" y="64238"/>
                </a:lnTo>
                <a:lnTo>
                  <a:pt x="72490" y="62272"/>
                </a:lnTo>
                <a:lnTo>
                  <a:pt x="72075" y="60305"/>
                </a:lnTo>
                <a:lnTo>
                  <a:pt x="71867" y="54919"/>
                </a:lnTo>
                <a:lnTo>
                  <a:pt x="71867" y="0"/>
                </a:lnTo>
                <a:lnTo>
                  <a:pt x="45945" y="0"/>
                </a:lnTo>
                <a:lnTo>
                  <a:pt x="45945" y="3074"/>
                </a:lnTo>
                <a:lnTo>
                  <a:pt x="50930" y="3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886062" y="4710537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7"/>
                </a:lnTo>
                <a:lnTo>
                  <a:pt x="28082" y="6065"/>
                </a:lnTo>
                <a:lnTo>
                  <a:pt x="27265" y="4084"/>
                </a:lnTo>
                <a:lnTo>
                  <a:pt x="25631" y="2450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7" y="2450"/>
                </a:lnTo>
                <a:lnTo>
                  <a:pt x="12033" y="4084"/>
                </a:lnTo>
                <a:lnTo>
                  <a:pt x="11216" y="6065"/>
                </a:lnTo>
                <a:lnTo>
                  <a:pt x="11216" y="10717"/>
                </a:lnTo>
                <a:lnTo>
                  <a:pt x="12047" y="12712"/>
                </a:lnTo>
                <a:close/>
              </a:path>
              <a:path w="28082" h="118147">
                <a:moveTo>
                  <a:pt x="22931" y="39797"/>
                </a:move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1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4" y="63366"/>
                </a:lnTo>
                <a:lnTo>
                  <a:pt x="12794" y="105656"/>
                </a:lnTo>
                <a:lnTo>
                  <a:pt x="12421" y="108841"/>
                </a:lnTo>
                <a:lnTo>
                  <a:pt x="10925" y="112165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30699" y="113992"/>
                </a:lnTo>
                <a:lnTo>
                  <a:pt x="28317" y="112040"/>
                </a:lnTo>
                <a:lnTo>
                  <a:pt x="27625" y="110461"/>
                </a:lnTo>
                <a:lnTo>
                  <a:pt x="26933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925227" y="4725565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4"/>
                </a:lnTo>
                <a:lnTo>
                  <a:pt x="9346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0"/>
                </a:lnTo>
                <a:lnTo>
                  <a:pt x="30436" y="102360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969155" y="4747632"/>
            <a:ext cx="75530" cy="99555"/>
          </a:xfrm>
          <a:custGeom>
            <a:avLst/>
            <a:gdLst/>
            <a:ahLst/>
            <a:cxnLst/>
            <a:rect l="l" t="t" r="r" b="b"/>
            <a:pathLst>
              <a:path w="83083" h="112829">
                <a:moveTo>
                  <a:pt x="3904" y="103524"/>
                </a:moveTo>
                <a:lnTo>
                  <a:pt x="3904" y="105961"/>
                </a:lnTo>
                <a:lnTo>
                  <a:pt x="4957" y="108121"/>
                </a:lnTo>
                <a:lnTo>
                  <a:pt x="7061" y="110004"/>
                </a:lnTo>
                <a:lnTo>
                  <a:pt x="9166" y="111888"/>
                </a:lnTo>
                <a:lnTo>
                  <a:pt x="11853" y="112829"/>
                </a:lnTo>
                <a:lnTo>
                  <a:pt x="19607" y="112829"/>
                </a:lnTo>
                <a:lnTo>
                  <a:pt x="24274" y="110946"/>
                </a:lnTo>
                <a:lnTo>
                  <a:pt x="29120" y="107179"/>
                </a:lnTo>
                <a:lnTo>
                  <a:pt x="33967" y="103413"/>
                </a:lnTo>
                <a:lnTo>
                  <a:pt x="37886" y="97846"/>
                </a:lnTo>
                <a:lnTo>
                  <a:pt x="40877" y="90479"/>
                </a:lnTo>
                <a:lnTo>
                  <a:pt x="71867" y="14539"/>
                </a:lnTo>
                <a:lnTo>
                  <a:pt x="73252" y="11050"/>
                </a:lnTo>
                <a:lnTo>
                  <a:pt x="74193" y="8917"/>
                </a:lnTo>
                <a:lnTo>
                  <a:pt x="74692" y="8142"/>
                </a:lnTo>
                <a:lnTo>
                  <a:pt x="76021" y="6314"/>
                </a:lnTo>
                <a:lnTo>
                  <a:pt x="77240" y="5068"/>
                </a:lnTo>
                <a:lnTo>
                  <a:pt x="79456" y="3738"/>
                </a:lnTo>
                <a:lnTo>
                  <a:pt x="81034" y="3295"/>
                </a:lnTo>
                <a:lnTo>
                  <a:pt x="83083" y="3074"/>
                </a:lnTo>
                <a:lnTo>
                  <a:pt x="83083" y="0"/>
                </a:lnTo>
                <a:lnTo>
                  <a:pt x="58324" y="0"/>
                </a:lnTo>
                <a:lnTo>
                  <a:pt x="58324" y="3074"/>
                </a:lnTo>
                <a:lnTo>
                  <a:pt x="60706" y="3074"/>
                </a:lnTo>
                <a:lnTo>
                  <a:pt x="62368" y="3254"/>
                </a:lnTo>
                <a:lnTo>
                  <a:pt x="64251" y="3974"/>
                </a:lnTo>
                <a:lnTo>
                  <a:pt x="65774" y="5566"/>
                </a:lnTo>
                <a:lnTo>
                  <a:pt x="65968" y="7311"/>
                </a:lnTo>
                <a:lnTo>
                  <a:pt x="65968" y="9527"/>
                </a:lnTo>
                <a:lnTo>
                  <a:pt x="65497" y="11770"/>
                </a:lnTo>
                <a:lnTo>
                  <a:pt x="64556" y="14041"/>
                </a:lnTo>
                <a:lnTo>
                  <a:pt x="47524" y="56082"/>
                </a:lnTo>
                <a:lnTo>
                  <a:pt x="28996" y="17697"/>
                </a:lnTo>
                <a:lnTo>
                  <a:pt x="27168" y="13875"/>
                </a:lnTo>
                <a:lnTo>
                  <a:pt x="26254" y="10884"/>
                </a:lnTo>
                <a:lnTo>
                  <a:pt x="26254" y="7117"/>
                </a:lnTo>
                <a:lnTo>
                  <a:pt x="26877" y="5774"/>
                </a:lnTo>
                <a:lnTo>
                  <a:pt x="29370" y="3614"/>
                </a:lnTo>
                <a:lnTo>
                  <a:pt x="31239" y="3074"/>
                </a:lnTo>
                <a:lnTo>
                  <a:pt x="35476" y="3074"/>
                </a:lnTo>
                <a:lnTo>
                  <a:pt x="35476" y="0"/>
                </a:lnTo>
                <a:lnTo>
                  <a:pt x="0" y="0"/>
                </a:lnTo>
                <a:lnTo>
                  <a:pt x="0" y="3074"/>
                </a:lnTo>
                <a:lnTo>
                  <a:pt x="2824" y="3738"/>
                </a:lnTo>
                <a:lnTo>
                  <a:pt x="4874" y="4514"/>
                </a:lnTo>
                <a:lnTo>
                  <a:pt x="6148" y="5400"/>
                </a:lnTo>
                <a:lnTo>
                  <a:pt x="8169" y="7366"/>
                </a:lnTo>
                <a:lnTo>
                  <a:pt x="9554" y="9305"/>
                </a:lnTo>
                <a:lnTo>
                  <a:pt x="11382" y="11853"/>
                </a:lnTo>
                <a:lnTo>
                  <a:pt x="12711" y="13985"/>
                </a:lnTo>
                <a:lnTo>
                  <a:pt x="13542" y="15702"/>
                </a:lnTo>
                <a:lnTo>
                  <a:pt x="40877" y="73114"/>
                </a:lnTo>
                <a:lnTo>
                  <a:pt x="35476" y="86325"/>
                </a:lnTo>
                <a:lnTo>
                  <a:pt x="33482" y="91255"/>
                </a:lnTo>
                <a:lnTo>
                  <a:pt x="31502" y="94578"/>
                </a:lnTo>
                <a:lnTo>
                  <a:pt x="29536" y="96295"/>
                </a:lnTo>
                <a:lnTo>
                  <a:pt x="27569" y="98012"/>
                </a:lnTo>
                <a:lnTo>
                  <a:pt x="25756" y="98871"/>
                </a:lnTo>
                <a:lnTo>
                  <a:pt x="23540" y="98871"/>
                </a:lnTo>
                <a:lnTo>
                  <a:pt x="22155" y="98455"/>
                </a:lnTo>
                <a:lnTo>
                  <a:pt x="19940" y="97625"/>
                </a:lnTo>
                <a:lnTo>
                  <a:pt x="16782" y="96406"/>
                </a:lnTo>
                <a:lnTo>
                  <a:pt x="14290" y="95797"/>
                </a:lnTo>
                <a:lnTo>
                  <a:pt x="9803" y="95797"/>
                </a:lnTo>
                <a:lnTo>
                  <a:pt x="7712" y="96503"/>
                </a:lnTo>
                <a:lnTo>
                  <a:pt x="6189" y="97915"/>
                </a:lnTo>
                <a:lnTo>
                  <a:pt x="4666" y="99328"/>
                </a:lnTo>
                <a:lnTo>
                  <a:pt x="3904" y="101197"/>
                </a:lnTo>
                <a:lnTo>
                  <a:pt x="3904" y="103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139866" y="4745653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5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9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9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9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9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212980" y="4745653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23014" y="0"/>
                </a:moveTo>
                <a:lnTo>
                  <a:pt x="0" y="9305"/>
                </a:lnTo>
                <a:lnTo>
                  <a:pt x="830" y="12296"/>
                </a:lnTo>
                <a:lnTo>
                  <a:pt x="2991" y="11465"/>
                </a:lnTo>
                <a:lnTo>
                  <a:pt x="4929" y="11050"/>
                </a:lnTo>
                <a:lnTo>
                  <a:pt x="8086" y="11050"/>
                </a:lnTo>
                <a:lnTo>
                  <a:pt x="10260" y="12213"/>
                </a:lnTo>
                <a:lnTo>
                  <a:pt x="11894" y="14221"/>
                </a:lnTo>
                <a:lnTo>
                  <a:pt x="12254" y="15910"/>
                </a:lnTo>
                <a:lnTo>
                  <a:pt x="12614" y="17600"/>
                </a:lnTo>
                <a:lnTo>
                  <a:pt x="12794" y="22876"/>
                </a:lnTo>
                <a:lnTo>
                  <a:pt x="12794" y="65665"/>
                </a:lnTo>
                <a:lnTo>
                  <a:pt x="12656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6" y="72644"/>
                </a:lnTo>
                <a:lnTo>
                  <a:pt x="9471" y="73530"/>
                </a:lnTo>
                <a:lnTo>
                  <a:pt x="7588" y="74749"/>
                </a:lnTo>
                <a:lnTo>
                  <a:pt x="4708" y="75358"/>
                </a:lnTo>
                <a:lnTo>
                  <a:pt x="830" y="75358"/>
                </a:lnTo>
                <a:lnTo>
                  <a:pt x="830" y="78349"/>
                </a:lnTo>
                <a:lnTo>
                  <a:pt x="39797" y="78349"/>
                </a:lnTo>
                <a:lnTo>
                  <a:pt x="39797" y="75358"/>
                </a:lnTo>
                <a:lnTo>
                  <a:pt x="36363" y="75358"/>
                </a:lnTo>
                <a:lnTo>
                  <a:pt x="33732" y="74859"/>
                </a:lnTo>
                <a:lnTo>
                  <a:pt x="31904" y="73862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2" y="70124"/>
                </a:lnTo>
                <a:lnTo>
                  <a:pt x="27029" y="67963"/>
                </a:lnTo>
                <a:lnTo>
                  <a:pt x="26503" y="64778"/>
                </a:lnTo>
                <a:lnTo>
                  <a:pt x="26503" y="24094"/>
                </a:lnTo>
                <a:lnTo>
                  <a:pt x="29162" y="18888"/>
                </a:lnTo>
                <a:lnTo>
                  <a:pt x="31738" y="15149"/>
                </a:lnTo>
                <a:lnTo>
                  <a:pt x="34230" y="12878"/>
                </a:lnTo>
                <a:lnTo>
                  <a:pt x="36474" y="11216"/>
                </a:lnTo>
                <a:lnTo>
                  <a:pt x="38634" y="11216"/>
                </a:lnTo>
                <a:lnTo>
                  <a:pt x="40420" y="12171"/>
                </a:lnTo>
                <a:lnTo>
                  <a:pt x="42829" y="14083"/>
                </a:lnTo>
                <a:lnTo>
                  <a:pt x="45239" y="15993"/>
                </a:lnTo>
                <a:lnTo>
                  <a:pt x="47413" y="16949"/>
                </a:lnTo>
                <a:lnTo>
                  <a:pt x="51345" y="16949"/>
                </a:lnTo>
                <a:lnTo>
                  <a:pt x="53063" y="16201"/>
                </a:lnTo>
                <a:lnTo>
                  <a:pt x="54503" y="14706"/>
                </a:lnTo>
                <a:lnTo>
                  <a:pt x="55943" y="13210"/>
                </a:lnTo>
                <a:lnTo>
                  <a:pt x="56663" y="11382"/>
                </a:lnTo>
                <a:lnTo>
                  <a:pt x="56663" y="6785"/>
                </a:lnTo>
                <a:lnTo>
                  <a:pt x="55666" y="4638"/>
                </a:lnTo>
                <a:lnTo>
                  <a:pt x="53672" y="2783"/>
                </a:lnTo>
                <a:lnTo>
                  <a:pt x="51678" y="927"/>
                </a:lnTo>
                <a:lnTo>
                  <a:pt x="49158" y="0"/>
                </a:lnTo>
                <a:lnTo>
                  <a:pt x="45627" y="9"/>
                </a:lnTo>
                <a:lnTo>
                  <a:pt x="35946" y="4487"/>
                </a:lnTo>
                <a:lnTo>
                  <a:pt x="26503" y="17115"/>
                </a:lnTo>
                <a:lnTo>
                  <a:pt x="26503" y="0"/>
                </a:lnTo>
                <a:lnTo>
                  <a:pt x="23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091403" y="4710683"/>
            <a:ext cx="61255" cy="104101"/>
          </a:xfrm>
          <a:custGeom>
            <a:avLst/>
            <a:gdLst/>
            <a:ahLst/>
            <a:cxnLst/>
            <a:rect l="l" t="t" r="r" b="b"/>
            <a:pathLst>
              <a:path w="67381" h="117981">
                <a:moveTo>
                  <a:pt x="28497" y="41875"/>
                </a:moveTo>
                <a:lnTo>
                  <a:pt x="28497" y="24537"/>
                </a:lnTo>
                <a:lnTo>
                  <a:pt x="28885" y="17184"/>
                </a:lnTo>
                <a:lnTo>
                  <a:pt x="29661" y="14332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8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3"/>
                </a:lnTo>
                <a:lnTo>
                  <a:pt x="49296" y="10648"/>
                </a:lnTo>
                <a:lnTo>
                  <a:pt x="51345" y="13667"/>
                </a:lnTo>
                <a:lnTo>
                  <a:pt x="53395" y="16686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1" y="20480"/>
                </a:lnTo>
                <a:lnTo>
                  <a:pt x="60568" y="20937"/>
                </a:lnTo>
                <a:lnTo>
                  <a:pt x="62230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1" y="17267"/>
                </a:lnTo>
                <a:lnTo>
                  <a:pt x="67381" y="15703"/>
                </a:lnTo>
                <a:lnTo>
                  <a:pt x="67381" y="10939"/>
                </a:lnTo>
                <a:lnTo>
                  <a:pt x="65774" y="8142"/>
                </a:lnTo>
                <a:lnTo>
                  <a:pt x="62562" y="5649"/>
                </a:lnTo>
                <a:lnTo>
                  <a:pt x="57688" y="1883"/>
                </a:lnTo>
                <a:lnTo>
                  <a:pt x="52342" y="0"/>
                </a:lnTo>
                <a:lnTo>
                  <a:pt x="40268" y="0"/>
                </a:lnTo>
                <a:lnTo>
                  <a:pt x="34632" y="1620"/>
                </a:lnTo>
                <a:lnTo>
                  <a:pt x="29619" y="4860"/>
                </a:lnTo>
                <a:lnTo>
                  <a:pt x="24606" y="8100"/>
                </a:lnTo>
                <a:lnTo>
                  <a:pt x="20881" y="12352"/>
                </a:lnTo>
                <a:lnTo>
                  <a:pt x="18444" y="17614"/>
                </a:lnTo>
                <a:lnTo>
                  <a:pt x="16007" y="22876"/>
                </a:lnTo>
                <a:lnTo>
                  <a:pt x="14789" y="29301"/>
                </a:lnTo>
                <a:lnTo>
                  <a:pt x="14789" y="41875"/>
                </a:lnTo>
                <a:lnTo>
                  <a:pt x="0" y="41875"/>
                </a:lnTo>
                <a:lnTo>
                  <a:pt x="0" y="47857"/>
                </a:lnTo>
                <a:lnTo>
                  <a:pt x="14789" y="47857"/>
                </a:lnTo>
                <a:lnTo>
                  <a:pt x="14789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8" y="110724"/>
                </a:lnTo>
                <a:lnTo>
                  <a:pt x="11797" y="112220"/>
                </a:lnTo>
                <a:lnTo>
                  <a:pt x="9970" y="113328"/>
                </a:lnTo>
                <a:lnTo>
                  <a:pt x="8142" y="114436"/>
                </a:lnTo>
                <a:lnTo>
                  <a:pt x="6120" y="114989"/>
                </a:lnTo>
                <a:lnTo>
                  <a:pt x="498" y="114989"/>
                </a:lnTo>
                <a:lnTo>
                  <a:pt x="498" y="117981"/>
                </a:lnTo>
                <a:lnTo>
                  <a:pt x="45945" y="117981"/>
                </a:lnTo>
                <a:lnTo>
                  <a:pt x="45945" y="114989"/>
                </a:lnTo>
                <a:lnTo>
                  <a:pt x="35615" y="114989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1"/>
                </a:lnTo>
                <a:lnTo>
                  <a:pt x="28497" y="104964"/>
                </a:lnTo>
                <a:lnTo>
                  <a:pt x="28497" y="47857"/>
                </a:lnTo>
                <a:lnTo>
                  <a:pt x="48105" y="47857"/>
                </a:lnTo>
                <a:lnTo>
                  <a:pt x="48105" y="41875"/>
                </a:lnTo>
                <a:lnTo>
                  <a:pt x="28497" y="41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159920" y="4801001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484926" y="4745580"/>
            <a:ext cx="58535" cy="71258"/>
          </a:xfrm>
          <a:custGeom>
            <a:avLst/>
            <a:gdLst/>
            <a:ahLst/>
            <a:cxnLst/>
            <a:rect l="l" t="t" r="r" b="b"/>
            <a:pathLst>
              <a:path w="64389" h="80759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89" y="30990"/>
                </a:lnTo>
                <a:lnTo>
                  <a:pt x="64389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7" y="78169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4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89" y="50682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304576" y="4814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312775" y="4715376"/>
            <a:ext cx="85954" cy="99409"/>
          </a:xfrm>
          <a:custGeom>
            <a:avLst/>
            <a:gdLst/>
            <a:ahLst/>
            <a:cxnLst/>
            <a:rect l="l" t="t" r="r" b="b"/>
            <a:pathLst>
              <a:path w="94549" h="112663">
                <a:moveTo>
                  <a:pt x="38966" y="93138"/>
                </a:moveTo>
                <a:lnTo>
                  <a:pt x="38966" y="99453"/>
                </a:lnTo>
                <a:lnTo>
                  <a:pt x="38357" y="103496"/>
                </a:lnTo>
                <a:lnTo>
                  <a:pt x="37138" y="105269"/>
                </a:lnTo>
                <a:lnTo>
                  <a:pt x="35144" y="108149"/>
                </a:lnTo>
                <a:lnTo>
                  <a:pt x="31765" y="109589"/>
                </a:lnTo>
                <a:lnTo>
                  <a:pt x="23014" y="109589"/>
                </a:lnTo>
                <a:lnTo>
                  <a:pt x="23014" y="112663"/>
                </a:lnTo>
                <a:lnTo>
                  <a:pt x="70787" y="112663"/>
                </a:lnTo>
                <a:lnTo>
                  <a:pt x="70787" y="109589"/>
                </a:lnTo>
                <a:lnTo>
                  <a:pt x="62506" y="109589"/>
                </a:lnTo>
                <a:lnTo>
                  <a:pt x="59266" y="108426"/>
                </a:lnTo>
                <a:lnTo>
                  <a:pt x="57162" y="106100"/>
                </a:lnTo>
                <a:lnTo>
                  <a:pt x="55666" y="104382"/>
                </a:lnTo>
                <a:lnTo>
                  <a:pt x="54918" y="100062"/>
                </a:lnTo>
                <a:lnTo>
                  <a:pt x="54918" y="7062"/>
                </a:lnTo>
                <a:lnTo>
                  <a:pt x="75440" y="7062"/>
                </a:lnTo>
                <a:lnTo>
                  <a:pt x="79192" y="7823"/>
                </a:lnTo>
                <a:lnTo>
                  <a:pt x="84898" y="10870"/>
                </a:lnTo>
                <a:lnTo>
                  <a:pt x="88899" y="16450"/>
                </a:lnTo>
                <a:lnTo>
                  <a:pt x="90783" y="21768"/>
                </a:lnTo>
                <a:lnTo>
                  <a:pt x="91392" y="26421"/>
                </a:lnTo>
                <a:lnTo>
                  <a:pt x="94549" y="26421"/>
                </a:lnTo>
                <a:lnTo>
                  <a:pt x="93303" y="0"/>
                </a:lnTo>
                <a:lnTo>
                  <a:pt x="1329" y="0"/>
                </a:lnTo>
                <a:lnTo>
                  <a:pt x="0" y="26421"/>
                </a:lnTo>
                <a:lnTo>
                  <a:pt x="3157" y="26421"/>
                </a:lnTo>
                <a:lnTo>
                  <a:pt x="3544" y="21325"/>
                </a:lnTo>
                <a:lnTo>
                  <a:pt x="4763" y="17281"/>
                </a:lnTo>
                <a:lnTo>
                  <a:pt x="6812" y="14290"/>
                </a:lnTo>
                <a:lnTo>
                  <a:pt x="8862" y="11299"/>
                </a:lnTo>
                <a:lnTo>
                  <a:pt x="11327" y="9277"/>
                </a:lnTo>
                <a:lnTo>
                  <a:pt x="14207" y="8225"/>
                </a:lnTo>
                <a:lnTo>
                  <a:pt x="16423" y="7450"/>
                </a:lnTo>
                <a:lnTo>
                  <a:pt x="20161" y="7062"/>
                </a:lnTo>
                <a:lnTo>
                  <a:pt x="38966" y="7062"/>
                </a:lnTo>
                <a:lnTo>
                  <a:pt x="38966" y="93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402824" y="4710537"/>
            <a:ext cx="75380" cy="104247"/>
          </a:xfrm>
          <a:custGeom>
            <a:avLst/>
            <a:gdLst/>
            <a:ahLst/>
            <a:cxnLst/>
            <a:rect l="l" t="t" r="r" b="b"/>
            <a:pathLst>
              <a:path w="82918" h="118147">
                <a:moveTo>
                  <a:pt x="82918" y="118147"/>
                </a:moveTo>
                <a:lnTo>
                  <a:pt x="82918" y="115156"/>
                </a:lnTo>
                <a:lnTo>
                  <a:pt x="79373" y="115156"/>
                </a:lnTo>
                <a:lnTo>
                  <a:pt x="76935" y="114768"/>
                </a:lnTo>
                <a:lnTo>
                  <a:pt x="74277" y="113217"/>
                </a:lnTo>
                <a:lnTo>
                  <a:pt x="72781" y="110835"/>
                </a:lnTo>
                <a:lnTo>
                  <a:pt x="72006" y="109063"/>
                </a:lnTo>
                <a:lnTo>
                  <a:pt x="71618" y="105767"/>
                </a:lnTo>
                <a:lnTo>
                  <a:pt x="71618" y="64612"/>
                </a:lnTo>
                <a:lnTo>
                  <a:pt x="71092" y="58131"/>
                </a:lnTo>
                <a:lnTo>
                  <a:pt x="70040" y="54587"/>
                </a:lnTo>
                <a:lnTo>
                  <a:pt x="68544" y="49491"/>
                </a:lnTo>
                <a:lnTo>
                  <a:pt x="66245" y="45752"/>
                </a:lnTo>
                <a:lnTo>
                  <a:pt x="63143" y="43370"/>
                </a:lnTo>
                <a:lnTo>
                  <a:pt x="60041" y="40988"/>
                </a:lnTo>
                <a:lnTo>
                  <a:pt x="56331" y="39797"/>
                </a:lnTo>
                <a:lnTo>
                  <a:pt x="48410" y="39797"/>
                </a:lnTo>
                <a:lnTo>
                  <a:pt x="44810" y="40753"/>
                </a:lnTo>
                <a:lnTo>
                  <a:pt x="41209" y="42664"/>
                </a:lnTo>
                <a:lnTo>
                  <a:pt x="37609" y="44575"/>
                </a:lnTo>
                <a:lnTo>
                  <a:pt x="32735" y="48909"/>
                </a:lnTo>
                <a:lnTo>
                  <a:pt x="26586" y="55667"/>
                </a:lnTo>
                <a:lnTo>
                  <a:pt x="26586" y="0"/>
                </a:lnTo>
                <a:lnTo>
                  <a:pt x="22765" y="0"/>
                </a:lnTo>
                <a:lnTo>
                  <a:pt x="0" y="9305"/>
                </a:lnTo>
                <a:lnTo>
                  <a:pt x="1163" y="12213"/>
                </a:lnTo>
                <a:lnTo>
                  <a:pt x="3766" y="11327"/>
                </a:lnTo>
                <a:lnTo>
                  <a:pt x="5649" y="10884"/>
                </a:lnTo>
                <a:lnTo>
                  <a:pt x="8253" y="10884"/>
                </a:lnTo>
                <a:lnTo>
                  <a:pt x="10261" y="11964"/>
                </a:lnTo>
                <a:lnTo>
                  <a:pt x="11756" y="14041"/>
                </a:lnTo>
                <a:lnTo>
                  <a:pt x="12172" y="16035"/>
                </a:lnTo>
                <a:lnTo>
                  <a:pt x="12587" y="18029"/>
                </a:lnTo>
                <a:lnTo>
                  <a:pt x="12795" y="23374"/>
                </a:lnTo>
                <a:lnTo>
                  <a:pt x="12795" y="105712"/>
                </a:lnTo>
                <a:lnTo>
                  <a:pt x="11798" y="110420"/>
                </a:lnTo>
                <a:lnTo>
                  <a:pt x="9139" y="113577"/>
                </a:lnTo>
                <a:lnTo>
                  <a:pt x="4542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883" y="118147"/>
                </a:lnTo>
                <a:lnTo>
                  <a:pt x="38883" y="115156"/>
                </a:lnTo>
                <a:lnTo>
                  <a:pt x="35006" y="115156"/>
                </a:lnTo>
                <a:lnTo>
                  <a:pt x="32278" y="114726"/>
                </a:lnTo>
                <a:lnTo>
                  <a:pt x="29121" y="113009"/>
                </a:lnTo>
                <a:lnTo>
                  <a:pt x="26877" y="109395"/>
                </a:lnTo>
                <a:lnTo>
                  <a:pt x="26586" y="106155"/>
                </a:lnTo>
                <a:lnTo>
                  <a:pt x="26586" y="60735"/>
                </a:lnTo>
                <a:lnTo>
                  <a:pt x="30685" y="56359"/>
                </a:lnTo>
                <a:lnTo>
                  <a:pt x="34203" y="53451"/>
                </a:lnTo>
                <a:lnTo>
                  <a:pt x="37138" y="52011"/>
                </a:lnTo>
                <a:lnTo>
                  <a:pt x="40074" y="50571"/>
                </a:lnTo>
                <a:lnTo>
                  <a:pt x="42899" y="49851"/>
                </a:lnTo>
                <a:lnTo>
                  <a:pt x="48271" y="49851"/>
                </a:lnTo>
                <a:lnTo>
                  <a:pt x="50542" y="50502"/>
                </a:lnTo>
                <a:lnTo>
                  <a:pt x="52426" y="51803"/>
                </a:lnTo>
                <a:lnTo>
                  <a:pt x="54309" y="53105"/>
                </a:lnTo>
                <a:lnTo>
                  <a:pt x="55680" y="55057"/>
                </a:lnTo>
                <a:lnTo>
                  <a:pt x="56538" y="57661"/>
                </a:lnTo>
                <a:lnTo>
                  <a:pt x="57397" y="60264"/>
                </a:lnTo>
                <a:lnTo>
                  <a:pt x="57826" y="65720"/>
                </a:lnTo>
                <a:lnTo>
                  <a:pt x="57826" y="105269"/>
                </a:lnTo>
                <a:lnTo>
                  <a:pt x="57743" y="107872"/>
                </a:lnTo>
                <a:lnTo>
                  <a:pt x="57023" y="110863"/>
                </a:lnTo>
                <a:lnTo>
                  <a:pt x="56054" y="112455"/>
                </a:lnTo>
                <a:lnTo>
                  <a:pt x="53284" y="114616"/>
                </a:lnTo>
                <a:lnTo>
                  <a:pt x="50819" y="115156"/>
                </a:lnTo>
                <a:lnTo>
                  <a:pt x="45530" y="115156"/>
                </a:lnTo>
                <a:lnTo>
                  <a:pt x="45530" y="118147"/>
                </a:lnTo>
                <a:lnTo>
                  <a:pt x="82918" y="1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498132" y="4745630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8" y="11199"/>
                </a:lnTo>
                <a:lnTo>
                  <a:pt x="7256" y="7626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592437" y="4713103"/>
            <a:ext cx="104081" cy="103954"/>
          </a:xfrm>
          <a:custGeom>
            <a:avLst/>
            <a:gdLst/>
            <a:ahLst/>
            <a:cxnLst/>
            <a:rect l="l" t="t" r="r" b="b"/>
            <a:pathLst>
              <a:path w="114489" h="117815">
                <a:moveTo>
                  <a:pt x="62312" y="117815"/>
                </a:moveTo>
                <a:lnTo>
                  <a:pt x="69901" y="117815"/>
                </a:lnTo>
                <a:lnTo>
                  <a:pt x="76797" y="117011"/>
                </a:lnTo>
                <a:lnTo>
                  <a:pt x="83000" y="115405"/>
                </a:lnTo>
                <a:lnTo>
                  <a:pt x="89204" y="113799"/>
                </a:lnTo>
                <a:lnTo>
                  <a:pt x="95491" y="111278"/>
                </a:lnTo>
                <a:lnTo>
                  <a:pt x="101860" y="107844"/>
                </a:lnTo>
                <a:lnTo>
                  <a:pt x="101860" y="67326"/>
                </a:lnTo>
                <a:lnTo>
                  <a:pt x="102414" y="63283"/>
                </a:lnTo>
                <a:lnTo>
                  <a:pt x="103522" y="61233"/>
                </a:lnTo>
                <a:lnTo>
                  <a:pt x="105128" y="58353"/>
                </a:lnTo>
                <a:lnTo>
                  <a:pt x="108092" y="56913"/>
                </a:lnTo>
                <a:lnTo>
                  <a:pt x="114489" y="56913"/>
                </a:lnTo>
                <a:lnTo>
                  <a:pt x="114489" y="53756"/>
                </a:lnTo>
                <a:lnTo>
                  <a:pt x="70870" y="53756"/>
                </a:lnTo>
                <a:lnTo>
                  <a:pt x="70870" y="56913"/>
                </a:lnTo>
                <a:lnTo>
                  <a:pt x="75412" y="56913"/>
                </a:lnTo>
                <a:lnTo>
                  <a:pt x="78583" y="57370"/>
                </a:lnTo>
                <a:lnTo>
                  <a:pt x="80383" y="58284"/>
                </a:lnTo>
                <a:lnTo>
                  <a:pt x="82183" y="59198"/>
                </a:lnTo>
                <a:lnTo>
                  <a:pt x="83513" y="60527"/>
                </a:lnTo>
                <a:lnTo>
                  <a:pt x="84371" y="62272"/>
                </a:lnTo>
                <a:lnTo>
                  <a:pt x="85230" y="64017"/>
                </a:lnTo>
                <a:lnTo>
                  <a:pt x="85659" y="67714"/>
                </a:lnTo>
                <a:lnTo>
                  <a:pt x="85659" y="105933"/>
                </a:lnTo>
                <a:lnTo>
                  <a:pt x="82059" y="107983"/>
                </a:lnTo>
                <a:lnTo>
                  <a:pt x="78320" y="109534"/>
                </a:lnTo>
                <a:lnTo>
                  <a:pt x="74443" y="110586"/>
                </a:lnTo>
                <a:lnTo>
                  <a:pt x="70565" y="111639"/>
                </a:lnTo>
                <a:lnTo>
                  <a:pt x="66550" y="112165"/>
                </a:lnTo>
                <a:lnTo>
                  <a:pt x="55306" y="112165"/>
                </a:lnTo>
                <a:lnTo>
                  <a:pt x="48396" y="110101"/>
                </a:lnTo>
                <a:lnTo>
                  <a:pt x="41666" y="105975"/>
                </a:lnTo>
                <a:lnTo>
                  <a:pt x="32531" y="98002"/>
                </a:lnTo>
                <a:lnTo>
                  <a:pt x="25340" y="86491"/>
                </a:lnTo>
                <a:lnTo>
                  <a:pt x="23556" y="82298"/>
                </a:lnTo>
                <a:lnTo>
                  <a:pt x="20221" y="70193"/>
                </a:lnTo>
                <a:lnTo>
                  <a:pt x="19109" y="57079"/>
                </a:lnTo>
                <a:lnTo>
                  <a:pt x="19868" y="46227"/>
                </a:lnTo>
                <a:lnTo>
                  <a:pt x="22981" y="33836"/>
                </a:lnTo>
                <a:lnTo>
                  <a:pt x="28497" y="22848"/>
                </a:lnTo>
                <a:lnTo>
                  <a:pt x="36490" y="13886"/>
                </a:lnTo>
                <a:lnTo>
                  <a:pt x="47641" y="7833"/>
                </a:lnTo>
                <a:lnTo>
                  <a:pt x="61232" y="5816"/>
                </a:lnTo>
                <a:lnTo>
                  <a:pt x="63720" y="5878"/>
                </a:lnTo>
                <a:lnTo>
                  <a:pt x="76609" y="8650"/>
                </a:lnTo>
                <a:lnTo>
                  <a:pt x="87071" y="15537"/>
                </a:lnTo>
                <a:lnTo>
                  <a:pt x="91724" y="20023"/>
                </a:lnTo>
                <a:lnTo>
                  <a:pt x="95518" y="26698"/>
                </a:lnTo>
                <a:lnTo>
                  <a:pt x="98454" y="35560"/>
                </a:lnTo>
                <a:lnTo>
                  <a:pt x="101362" y="35560"/>
                </a:lnTo>
                <a:lnTo>
                  <a:pt x="98454" y="0"/>
                </a:lnTo>
                <a:lnTo>
                  <a:pt x="95380" y="0"/>
                </a:lnTo>
                <a:lnTo>
                  <a:pt x="95214" y="2824"/>
                </a:lnTo>
                <a:lnTo>
                  <a:pt x="94757" y="4722"/>
                </a:lnTo>
                <a:lnTo>
                  <a:pt x="94009" y="5691"/>
                </a:lnTo>
                <a:lnTo>
                  <a:pt x="92361" y="7145"/>
                </a:lnTo>
                <a:lnTo>
                  <a:pt x="90256" y="7145"/>
                </a:lnTo>
                <a:lnTo>
                  <a:pt x="88179" y="6563"/>
                </a:lnTo>
                <a:lnTo>
                  <a:pt x="85078" y="5400"/>
                </a:lnTo>
                <a:lnTo>
                  <a:pt x="78929" y="3129"/>
                </a:lnTo>
                <a:lnTo>
                  <a:pt x="74180" y="1661"/>
                </a:lnTo>
                <a:lnTo>
                  <a:pt x="70828" y="997"/>
                </a:lnTo>
                <a:lnTo>
                  <a:pt x="67477" y="332"/>
                </a:lnTo>
                <a:lnTo>
                  <a:pt x="63753" y="0"/>
                </a:lnTo>
                <a:lnTo>
                  <a:pt x="59653" y="0"/>
                </a:lnTo>
                <a:lnTo>
                  <a:pt x="54473" y="177"/>
                </a:lnTo>
                <a:lnTo>
                  <a:pt x="41643" y="2418"/>
                </a:lnTo>
                <a:lnTo>
                  <a:pt x="30408" y="7228"/>
                </a:lnTo>
                <a:lnTo>
                  <a:pt x="23276" y="12164"/>
                </a:lnTo>
                <a:lnTo>
                  <a:pt x="14334" y="21121"/>
                </a:lnTo>
                <a:lnTo>
                  <a:pt x="7144" y="32154"/>
                </a:lnTo>
                <a:lnTo>
                  <a:pt x="5340" y="35868"/>
                </a:lnTo>
                <a:lnTo>
                  <a:pt x="1335" y="48027"/>
                </a:lnTo>
                <a:lnTo>
                  <a:pt x="0" y="60652"/>
                </a:lnTo>
                <a:lnTo>
                  <a:pt x="0" y="60962"/>
                </a:lnTo>
                <a:lnTo>
                  <a:pt x="1455" y="73989"/>
                </a:lnTo>
                <a:lnTo>
                  <a:pt x="5692" y="85960"/>
                </a:lnTo>
                <a:lnTo>
                  <a:pt x="12711" y="96877"/>
                </a:lnTo>
                <a:lnTo>
                  <a:pt x="23963" y="107329"/>
                </a:lnTo>
                <a:lnTo>
                  <a:pt x="34999" y="113154"/>
                </a:lnTo>
                <a:lnTo>
                  <a:pt x="47782" y="116650"/>
                </a:lnTo>
                <a:lnTo>
                  <a:pt x="62312" y="117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769281" y="4745652"/>
            <a:ext cx="72585" cy="101241"/>
          </a:xfrm>
          <a:custGeom>
            <a:avLst/>
            <a:gdLst/>
            <a:ahLst/>
            <a:cxnLst/>
            <a:rect l="l" t="t" r="r" b="b"/>
            <a:pathLst>
              <a:path w="79843" h="114740">
                <a:moveTo>
                  <a:pt x="39880" y="114740"/>
                </a:moveTo>
                <a:lnTo>
                  <a:pt x="39880" y="111666"/>
                </a:lnTo>
                <a:lnTo>
                  <a:pt x="35726" y="111666"/>
                </a:lnTo>
                <a:lnTo>
                  <a:pt x="32859" y="111251"/>
                </a:lnTo>
                <a:lnTo>
                  <a:pt x="29702" y="109589"/>
                </a:lnTo>
                <a:lnTo>
                  <a:pt x="27320" y="105642"/>
                </a:lnTo>
                <a:lnTo>
                  <a:pt x="27002" y="102333"/>
                </a:lnTo>
                <a:lnTo>
                  <a:pt x="27002" y="23014"/>
                </a:lnTo>
                <a:lnTo>
                  <a:pt x="31599" y="18029"/>
                </a:lnTo>
                <a:lnTo>
                  <a:pt x="34895" y="15038"/>
                </a:lnTo>
                <a:lnTo>
                  <a:pt x="36889" y="14041"/>
                </a:lnTo>
                <a:lnTo>
                  <a:pt x="39492" y="12712"/>
                </a:lnTo>
                <a:lnTo>
                  <a:pt x="42123" y="12047"/>
                </a:lnTo>
                <a:lnTo>
                  <a:pt x="49656" y="12047"/>
                </a:lnTo>
                <a:lnTo>
                  <a:pt x="53866" y="14207"/>
                </a:lnTo>
                <a:lnTo>
                  <a:pt x="57411" y="18528"/>
                </a:lnTo>
                <a:lnTo>
                  <a:pt x="58721" y="20277"/>
                </a:lnTo>
                <a:lnTo>
                  <a:pt x="63471" y="31151"/>
                </a:lnTo>
                <a:lnTo>
                  <a:pt x="65054" y="45364"/>
                </a:lnTo>
                <a:lnTo>
                  <a:pt x="65054" y="55611"/>
                </a:lnTo>
                <a:lnTo>
                  <a:pt x="62811" y="63560"/>
                </a:lnTo>
                <a:lnTo>
                  <a:pt x="58324" y="69210"/>
                </a:lnTo>
                <a:lnTo>
                  <a:pt x="54890" y="73530"/>
                </a:lnTo>
                <a:lnTo>
                  <a:pt x="50404" y="75690"/>
                </a:lnTo>
                <a:lnTo>
                  <a:pt x="40268" y="75690"/>
                </a:lnTo>
                <a:lnTo>
                  <a:pt x="36459" y="74471"/>
                </a:lnTo>
                <a:lnTo>
                  <a:pt x="33441" y="72035"/>
                </a:lnTo>
                <a:lnTo>
                  <a:pt x="30422" y="69597"/>
                </a:lnTo>
                <a:lnTo>
                  <a:pt x="28525" y="66773"/>
                </a:lnTo>
                <a:lnTo>
                  <a:pt x="29771" y="76438"/>
                </a:lnTo>
                <a:lnTo>
                  <a:pt x="32263" y="78100"/>
                </a:lnTo>
                <a:lnTo>
                  <a:pt x="34479" y="78930"/>
                </a:lnTo>
                <a:lnTo>
                  <a:pt x="37470" y="80094"/>
                </a:lnTo>
                <a:lnTo>
                  <a:pt x="41015" y="80675"/>
                </a:lnTo>
                <a:lnTo>
                  <a:pt x="45439" y="80674"/>
                </a:lnTo>
                <a:lnTo>
                  <a:pt x="58168" y="77976"/>
                </a:lnTo>
                <a:lnTo>
                  <a:pt x="68544" y="70124"/>
                </a:lnTo>
                <a:lnTo>
                  <a:pt x="73709" y="62872"/>
                </a:lnTo>
                <a:lnTo>
                  <a:pt x="78310" y="51138"/>
                </a:lnTo>
                <a:lnTo>
                  <a:pt x="79843" y="37554"/>
                </a:lnTo>
                <a:lnTo>
                  <a:pt x="79615" y="32230"/>
                </a:lnTo>
                <a:lnTo>
                  <a:pt x="76708" y="19417"/>
                </a:lnTo>
                <a:lnTo>
                  <a:pt x="70455" y="8973"/>
                </a:lnTo>
                <a:lnTo>
                  <a:pt x="65359" y="2991"/>
                </a:lnTo>
                <a:lnTo>
                  <a:pt x="58989" y="0"/>
                </a:lnTo>
                <a:lnTo>
                  <a:pt x="46970" y="0"/>
                </a:lnTo>
                <a:lnTo>
                  <a:pt x="42801" y="1343"/>
                </a:lnTo>
                <a:lnTo>
                  <a:pt x="38841" y="4029"/>
                </a:lnTo>
                <a:lnTo>
                  <a:pt x="34881" y="6716"/>
                </a:lnTo>
                <a:lnTo>
                  <a:pt x="30934" y="11410"/>
                </a:lnTo>
                <a:lnTo>
                  <a:pt x="27002" y="18112"/>
                </a:lnTo>
                <a:lnTo>
                  <a:pt x="27002" y="332"/>
                </a:lnTo>
                <a:lnTo>
                  <a:pt x="23845" y="332"/>
                </a:lnTo>
                <a:lnTo>
                  <a:pt x="415" y="9804"/>
                </a:lnTo>
                <a:lnTo>
                  <a:pt x="1412" y="12462"/>
                </a:lnTo>
                <a:lnTo>
                  <a:pt x="3461" y="11687"/>
                </a:lnTo>
                <a:lnTo>
                  <a:pt x="5151" y="11299"/>
                </a:lnTo>
                <a:lnTo>
                  <a:pt x="8142" y="11299"/>
                </a:lnTo>
                <a:lnTo>
                  <a:pt x="10426" y="12296"/>
                </a:lnTo>
                <a:lnTo>
                  <a:pt x="12102" y="13958"/>
                </a:lnTo>
                <a:lnTo>
                  <a:pt x="12988" y="16617"/>
                </a:lnTo>
                <a:lnTo>
                  <a:pt x="13210" y="19746"/>
                </a:lnTo>
                <a:lnTo>
                  <a:pt x="13210" y="102167"/>
                </a:lnTo>
                <a:lnTo>
                  <a:pt x="12919" y="105615"/>
                </a:lnTo>
                <a:lnTo>
                  <a:pt x="9887" y="109921"/>
                </a:lnTo>
                <a:lnTo>
                  <a:pt x="5123" y="111722"/>
                </a:lnTo>
                <a:lnTo>
                  <a:pt x="0" y="111666"/>
                </a:lnTo>
                <a:lnTo>
                  <a:pt x="0" y="114740"/>
                </a:lnTo>
                <a:lnTo>
                  <a:pt x="39880" y="114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793830" y="4796457"/>
            <a:ext cx="2517" cy="16641"/>
          </a:xfrm>
          <a:custGeom>
            <a:avLst/>
            <a:gdLst/>
            <a:ahLst/>
            <a:cxnLst/>
            <a:rect l="l" t="t" r="r" b="b"/>
            <a:pathLst>
              <a:path w="2769" h="18860">
                <a:moveTo>
                  <a:pt x="0" y="0"/>
                </a:moveTo>
                <a:lnTo>
                  <a:pt x="0" y="16367"/>
                </a:lnTo>
                <a:lnTo>
                  <a:pt x="2769" y="18860"/>
                </a:lnTo>
                <a:lnTo>
                  <a:pt x="1523" y="9194"/>
                </a:lnTo>
                <a:lnTo>
                  <a:pt x="747" y="5982"/>
                </a:lnTo>
                <a:lnTo>
                  <a:pt x="249" y="40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707356" y="4777001"/>
            <a:ext cx="23792" cy="39175"/>
          </a:xfrm>
          <a:custGeom>
            <a:avLst/>
            <a:gdLst/>
            <a:ahLst/>
            <a:cxnLst/>
            <a:rect l="l" t="t" r="r" b="b"/>
            <a:pathLst>
              <a:path w="26171" h="44398">
                <a:moveTo>
                  <a:pt x="13958" y="17728"/>
                </a:moveTo>
                <a:lnTo>
                  <a:pt x="14899" y="14820"/>
                </a:lnTo>
                <a:lnTo>
                  <a:pt x="16783" y="12161"/>
                </a:lnTo>
                <a:lnTo>
                  <a:pt x="18666" y="9502"/>
                </a:lnTo>
                <a:lnTo>
                  <a:pt x="21795" y="6954"/>
                </a:lnTo>
                <a:lnTo>
                  <a:pt x="26171" y="4517"/>
                </a:lnTo>
                <a:lnTo>
                  <a:pt x="23273" y="0"/>
                </a:lnTo>
                <a:lnTo>
                  <a:pt x="14331" y="4517"/>
                </a:lnTo>
                <a:lnTo>
                  <a:pt x="8709" y="7841"/>
                </a:lnTo>
                <a:lnTo>
                  <a:pt x="4763" y="11386"/>
                </a:lnTo>
                <a:lnTo>
                  <a:pt x="2492" y="15152"/>
                </a:lnTo>
                <a:lnTo>
                  <a:pt x="830" y="17866"/>
                </a:lnTo>
                <a:lnTo>
                  <a:pt x="0" y="21079"/>
                </a:lnTo>
                <a:lnTo>
                  <a:pt x="0" y="30661"/>
                </a:lnTo>
                <a:lnTo>
                  <a:pt x="1703" y="35397"/>
                </a:lnTo>
                <a:lnTo>
                  <a:pt x="5109" y="38998"/>
                </a:lnTo>
                <a:lnTo>
                  <a:pt x="8516" y="42598"/>
                </a:lnTo>
                <a:lnTo>
                  <a:pt x="12850" y="44398"/>
                </a:lnTo>
                <a:lnTo>
                  <a:pt x="18112" y="44398"/>
                </a:lnTo>
                <a:lnTo>
                  <a:pt x="17530" y="30814"/>
                </a:lnTo>
                <a:lnTo>
                  <a:pt x="15149" y="28183"/>
                </a:lnTo>
                <a:lnTo>
                  <a:pt x="13958" y="24873"/>
                </a:lnTo>
                <a:lnTo>
                  <a:pt x="13958" y="17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710000" y="4745652"/>
            <a:ext cx="60197" cy="70525"/>
          </a:xfrm>
          <a:custGeom>
            <a:avLst/>
            <a:gdLst/>
            <a:ahLst/>
            <a:cxnLst/>
            <a:rect l="l" t="t" r="r" b="b"/>
            <a:pathLst>
              <a:path w="66217" h="79928">
                <a:moveTo>
                  <a:pt x="650" y="23568"/>
                </a:moveTo>
                <a:lnTo>
                  <a:pt x="1952" y="25008"/>
                </a:lnTo>
                <a:lnTo>
                  <a:pt x="3254" y="26448"/>
                </a:lnTo>
                <a:lnTo>
                  <a:pt x="4929" y="27168"/>
                </a:lnTo>
                <a:lnTo>
                  <a:pt x="9083" y="27168"/>
                </a:lnTo>
                <a:lnTo>
                  <a:pt x="10786" y="26476"/>
                </a:lnTo>
                <a:lnTo>
                  <a:pt x="12088" y="25091"/>
                </a:lnTo>
                <a:lnTo>
                  <a:pt x="13390" y="23706"/>
                </a:lnTo>
                <a:lnTo>
                  <a:pt x="14041" y="21740"/>
                </a:lnTo>
                <a:lnTo>
                  <a:pt x="14041" y="19192"/>
                </a:lnTo>
                <a:lnTo>
                  <a:pt x="13875" y="14373"/>
                </a:lnTo>
                <a:lnTo>
                  <a:pt x="13875" y="11936"/>
                </a:lnTo>
                <a:lnTo>
                  <a:pt x="14927" y="9776"/>
                </a:lnTo>
                <a:lnTo>
                  <a:pt x="17032" y="7893"/>
                </a:lnTo>
                <a:lnTo>
                  <a:pt x="19081" y="6009"/>
                </a:lnTo>
                <a:lnTo>
                  <a:pt x="21851" y="5068"/>
                </a:lnTo>
                <a:lnTo>
                  <a:pt x="29937" y="5068"/>
                </a:lnTo>
                <a:lnTo>
                  <a:pt x="33441" y="6480"/>
                </a:lnTo>
                <a:lnTo>
                  <a:pt x="35850" y="9305"/>
                </a:lnTo>
                <a:lnTo>
                  <a:pt x="38260" y="12130"/>
                </a:lnTo>
                <a:lnTo>
                  <a:pt x="39464" y="17337"/>
                </a:lnTo>
                <a:lnTo>
                  <a:pt x="39464" y="27916"/>
                </a:lnTo>
                <a:lnTo>
                  <a:pt x="33169" y="30265"/>
                </a:lnTo>
                <a:lnTo>
                  <a:pt x="20365" y="35529"/>
                </a:lnTo>
                <a:lnTo>
                  <a:pt x="23263" y="40047"/>
                </a:lnTo>
                <a:lnTo>
                  <a:pt x="25700" y="38662"/>
                </a:lnTo>
                <a:lnTo>
                  <a:pt x="31101" y="36308"/>
                </a:lnTo>
                <a:lnTo>
                  <a:pt x="39464" y="32984"/>
                </a:lnTo>
                <a:lnTo>
                  <a:pt x="39464" y="61981"/>
                </a:lnTo>
                <a:lnTo>
                  <a:pt x="32596" y="67520"/>
                </a:lnTo>
                <a:lnTo>
                  <a:pt x="27057" y="70290"/>
                </a:lnTo>
                <a:lnTo>
                  <a:pt x="19745" y="70290"/>
                </a:lnTo>
                <a:lnTo>
                  <a:pt x="17004" y="68974"/>
                </a:lnTo>
                <a:lnTo>
                  <a:pt x="14622" y="66343"/>
                </a:lnTo>
                <a:lnTo>
                  <a:pt x="15204" y="79928"/>
                </a:lnTo>
                <a:lnTo>
                  <a:pt x="18583" y="79928"/>
                </a:lnTo>
                <a:lnTo>
                  <a:pt x="21767" y="79235"/>
                </a:lnTo>
                <a:lnTo>
                  <a:pt x="24758" y="77850"/>
                </a:lnTo>
                <a:lnTo>
                  <a:pt x="26752" y="76909"/>
                </a:lnTo>
                <a:lnTo>
                  <a:pt x="31655" y="73419"/>
                </a:lnTo>
                <a:lnTo>
                  <a:pt x="39464" y="67382"/>
                </a:lnTo>
                <a:lnTo>
                  <a:pt x="39520" y="71924"/>
                </a:lnTo>
                <a:lnTo>
                  <a:pt x="40351" y="75136"/>
                </a:lnTo>
                <a:lnTo>
                  <a:pt x="41957" y="77019"/>
                </a:lnTo>
                <a:lnTo>
                  <a:pt x="43563" y="78903"/>
                </a:lnTo>
                <a:lnTo>
                  <a:pt x="45723" y="79844"/>
                </a:lnTo>
                <a:lnTo>
                  <a:pt x="54087" y="79844"/>
                </a:lnTo>
                <a:lnTo>
                  <a:pt x="60014" y="75690"/>
                </a:lnTo>
                <a:lnTo>
                  <a:pt x="66217" y="67382"/>
                </a:lnTo>
                <a:lnTo>
                  <a:pt x="66217" y="62729"/>
                </a:lnTo>
                <a:lnTo>
                  <a:pt x="62894" y="66052"/>
                </a:lnTo>
                <a:lnTo>
                  <a:pt x="60651" y="68074"/>
                </a:lnTo>
                <a:lnTo>
                  <a:pt x="58823" y="69182"/>
                </a:lnTo>
                <a:lnTo>
                  <a:pt x="57161" y="69376"/>
                </a:lnTo>
                <a:lnTo>
                  <a:pt x="54959" y="68545"/>
                </a:lnTo>
                <a:lnTo>
                  <a:pt x="53866" y="66897"/>
                </a:lnTo>
                <a:lnTo>
                  <a:pt x="53589" y="65263"/>
                </a:lnTo>
                <a:lnTo>
                  <a:pt x="53312" y="63629"/>
                </a:lnTo>
                <a:lnTo>
                  <a:pt x="53173" y="59184"/>
                </a:lnTo>
                <a:lnTo>
                  <a:pt x="53173" y="18721"/>
                </a:lnTo>
                <a:lnTo>
                  <a:pt x="52674" y="13847"/>
                </a:lnTo>
                <a:lnTo>
                  <a:pt x="51678" y="11465"/>
                </a:lnTo>
                <a:lnTo>
                  <a:pt x="50127" y="7810"/>
                </a:lnTo>
                <a:lnTo>
                  <a:pt x="47717" y="5123"/>
                </a:lnTo>
                <a:lnTo>
                  <a:pt x="44449" y="3406"/>
                </a:lnTo>
                <a:lnTo>
                  <a:pt x="40129" y="1135"/>
                </a:lnTo>
                <a:lnTo>
                  <a:pt x="34590" y="0"/>
                </a:lnTo>
                <a:lnTo>
                  <a:pt x="19026" y="0"/>
                </a:lnTo>
                <a:lnTo>
                  <a:pt x="12185" y="1993"/>
                </a:lnTo>
                <a:lnTo>
                  <a:pt x="7311" y="5982"/>
                </a:lnTo>
                <a:lnTo>
                  <a:pt x="2437" y="9970"/>
                </a:lnTo>
                <a:lnTo>
                  <a:pt x="0" y="14345"/>
                </a:lnTo>
                <a:lnTo>
                  <a:pt x="0" y="21602"/>
                </a:lnTo>
                <a:lnTo>
                  <a:pt x="650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889792" y="4750051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889792" y="4753057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889792" y="4776956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012387" y="4814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022926" y="4713322"/>
            <a:ext cx="95697" cy="103514"/>
          </a:xfrm>
          <a:custGeom>
            <a:avLst/>
            <a:gdLst/>
            <a:ahLst/>
            <a:cxnLst/>
            <a:rect l="l" t="t" r="r" b="b"/>
            <a:pathLst>
              <a:path w="105267" h="117316">
                <a:moveTo>
                  <a:pt x="46250" y="38648"/>
                </a:moveTo>
                <a:lnTo>
                  <a:pt x="42040" y="43370"/>
                </a:lnTo>
                <a:lnTo>
                  <a:pt x="35393" y="49352"/>
                </a:lnTo>
                <a:lnTo>
                  <a:pt x="21768" y="38053"/>
                </a:lnTo>
                <a:lnTo>
                  <a:pt x="19053" y="35449"/>
                </a:lnTo>
                <a:lnTo>
                  <a:pt x="16963" y="32707"/>
                </a:lnTo>
                <a:lnTo>
                  <a:pt x="15495" y="29827"/>
                </a:lnTo>
                <a:lnTo>
                  <a:pt x="14027" y="26947"/>
                </a:lnTo>
                <a:lnTo>
                  <a:pt x="13293" y="24067"/>
                </a:lnTo>
                <a:lnTo>
                  <a:pt x="13293" y="16811"/>
                </a:lnTo>
                <a:lnTo>
                  <a:pt x="15066" y="12989"/>
                </a:lnTo>
                <a:lnTo>
                  <a:pt x="18610" y="9721"/>
                </a:lnTo>
                <a:lnTo>
                  <a:pt x="22875" y="0"/>
                </a:lnTo>
                <a:lnTo>
                  <a:pt x="15370" y="2644"/>
                </a:lnTo>
                <a:lnTo>
                  <a:pt x="9720" y="7934"/>
                </a:lnTo>
                <a:lnTo>
                  <a:pt x="4071" y="13224"/>
                </a:lnTo>
                <a:lnTo>
                  <a:pt x="1246" y="19525"/>
                </a:lnTo>
                <a:lnTo>
                  <a:pt x="1246" y="31600"/>
                </a:lnTo>
                <a:lnTo>
                  <a:pt x="2534" y="36197"/>
                </a:lnTo>
                <a:lnTo>
                  <a:pt x="5109" y="40628"/>
                </a:lnTo>
                <a:lnTo>
                  <a:pt x="7685" y="45059"/>
                </a:lnTo>
                <a:lnTo>
                  <a:pt x="13432" y="50931"/>
                </a:lnTo>
                <a:lnTo>
                  <a:pt x="22349" y="58242"/>
                </a:lnTo>
                <a:lnTo>
                  <a:pt x="14152" y="64169"/>
                </a:lnTo>
                <a:lnTo>
                  <a:pt x="12712" y="83583"/>
                </a:lnTo>
                <a:lnTo>
                  <a:pt x="13819" y="78640"/>
                </a:lnTo>
                <a:lnTo>
                  <a:pt x="16035" y="74070"/>
                </a:lnTo>
                <a:lnTo>
                  <a:pt x="18251" y="69500"/>
                </a:lnTo>
                <a:lnTo>
                  <a:pt x="21657" y="65277"/>
                </a:lnTo>
                <a:lnTo>
                  <a:pt x="26254" y="61400"/>
                </a:lnTo>
                <a:lnTo>
                  <a:pt x="33980" y="67742"/>
                </a:lnTo>
                <a:lnTo>
                  <a:pt x="43809" y="76871"/>
                </a:lnTo>
                <a:lnTo>
                  <a:pt x="50099" y="84414"/>
                </a:lnTo>
                <a:lnTo>
                  <a:pt x="52204" y="87572"/>
                </a:lnTo>
                <a:lnTo>
                  <a:pt x="53257" y="91144"/>
                </a:lnTo>
                <a:lnTo>
                  <a:pt x="53257" y="99951"/>
                </a:lnTo>
                <a:lnTo>
                  <a:pt x="51456" y="104050"/>
                </a:lnTo>
                <a:lnTo>
                  <a:pt x="47856" y="107429"/>
                </a:lnTo>
                <a:lnTo>
                  <a:pt x="44256" y="110808"/>
                </a:lnTo>
                <a:lnTo>
                  <a:pt x="39464" y="112497"/>
                </a:lnTo>
                <a:lnTo>
                  <a:pt x="27445" y="112497"/>
                </a:lnTo>
                <a:lnTo>
                  <a:pt x="22474" y="110351"/>
                </a:lnTo>
                <a:lnTo>
                  <a:pt x="18569" y="106058"/>
                </a:lnTo>
                <a:lnTo>
                  <a:pt x="14664" y="101765"/>
                </a:lnTo>
                <a:lnTo>
                  <a:pt x="12712" y="96046"/>
                </a:lnTo>
                <a:lnTo>
                  <a:pt x="8203" y="108056"/>
                </a:lnTo>
                <a:lnTo>
                  <a:pt x="18610" y="114752"/>
                </a:lnTo>
                <a:lnTo>
                  <a:pt x="32153" y="116984"/>
                </a:lnTo>
                <a:lnTo>
                  <a:pt x="41957" y="116984"/>
                </a:lnTo>
                <a:lnTo>
                  <a:pt x="49878" y="114173"/>
                </a:lnTo>
                <a:lnTo>
                  <a:pt x="55915" y="108550"/>
                </a:lnTo>
                <a:lnTo>
                  <a:pt x="61952" y="102928"/>
                </a:lnTo>
                <a:lnTo>
                  <a:pt x="64971" y="96157"/>
                </a:lnTo>
                <a:lnTo>
                  <a:pt x="64971" y="81977"/>
                </a:lnTo>
                <a:lnTo>
                  <a:pt x="62867" y="76023"/>
                </a:lnTo>
                <a:lnTo>
                  <a:pt x="58657" y="70373"/>
                </a:lnTo>
                <a:lnTo>
                  <a:pt x="51121" y="62387"/>
                </a:lnTo>
                <a:lnTo>
                  <a:pt x="39298" y="52593"/>
                </a:lnTo>
                <a:lnTo>
                  <a:pt x="48770" y="46666"/>
                </a:lnTo>
                <a:lnTo>
                  <a:pt x="48022" y="35186"/>
                </a:lnTo>
                <a:lnTo>
                  <a:pt x="46250" y="38648"/>
                </a:lnTo>
                <a:close/>
              </a:path>
              <a:path w="105267" h="117316">
                <a:moveTo>
                  <a:pt x="105267" y="108093"/>
                </a:moveTo>
                <a:lnTo>
                  <a:pt x="105267" y="105545"/>
                </a:lnTo>
                <a:lnTo>
                  <a:pt x="104381" y="103372"/>
                </a:lnTo>
                <a:lnTo>
                  <a:pt x="102608" y="101571"/>
                </a:lnTo>
                <a:lnTo>
                  <a:pt x="100836" y="99771"/>
                </a:lnTo>
                <a:lnTo>
                  <a:pt x="98648" y="98871"/>
                </a:lnTo>
                <a:lnTo>
                  <a:pt x="93497" y="98871"/>
                </a:lnTo>
                <a:lnTo>
                  <a:pt x="91323" y="99757"/>
                </a:lnTo>
                <a:lnTo>
                  <a:pt x="89523" y="101530"/>
                </a:lnTo>
                <a:lnTo>
                  <a:pt x="87722" y="103302"/>
                </a:lnTo>
                <a:lnTo>
                  <a:pt x="86822" y="105490"/>
                </a:lnTo>
                <a:lnTo>
                  <a:pt x="86822" y="110641"/>
                </a:lnTo>
                <a:lnTo>
                  <a:pt x="87722" y="112815"/>
                </a:lnTo>
                <a:lnTo>
                  <a:pt x="89523" y="114616"/>
                </a:lnTo>
                <a:lnTo>
                  <a:pt x="91323" y="116416"/>
                </a:lnTo>
                <a:lnTo>
                  <a:pt x="93497" y="117316"/>
                </a:lnTo>
                <a:lnTo>
                  <a:pt x="98593" y="117316"/>
                </a:lnTo>
                <a:lnTo>
                  <a:pt x="100767" y="116416"/>
                </a:lnTo>
                <a:lnTo>
                  <a:pt x="102567" y="114616"/>
                </a:lnTo>
                <a:lnTo>
                  <a:pt x="104367" y="112815"/>
                </a:lnTo>
                <a:lnTo>
                  <a:pt x="105267" y="110641"/>
                </a:lnTo>
                <a:lnTo>
                  <a:pt x="105267" y="108093"/>
                </a:lnTo>
                <a:close/>
              </a:path>
              <a:path w="105267" h="117316">
                <a:moveTo>
                  <a:pt x="8377" y="69583"/>
                </a:moveTo>
                <a:lnTo>
                  <a:pt x="5026" y="74485"/>
                </a:lnTo>
                <a:lnTo>
                  <a:pt x="1675" y="79387"/>
                </a:lnTo>
                <a:lnTo>
                  <a:pt x="0" y="84331"/>
                </a:lnTo>
                <a:lnTo>
                  <a:pt x="0" y="95686"/>
                </a:lnTo>
                <a:lnTo>
                  <a:pt x="2381" y="101557"/>
                </a:lnTo>
                <a:lnTo>
                  <a:pt x="7145" y="106930"/>
                </a:lnTo>
                <a:lnTo>
                  <a:pt x="8203" y="108056"/>
                </a:lnTo>
                <a:lnTo>
                  <a:pt x="12712" y="96046"/>
                </a:lnTo>
                <a:lnTo>
                  <a:pt x="12712" y="83583"/>
                </a:lnTo>
                <a:lnTo>
                  <a:pt x="14152" y="64169"/>
                </a:lnTo>
                <a:lnTo>
                  <a:pt x="8377" y="69583"/>
                </a:lnTo>
                <a:close/>
              </a:path>
              <a:path w="105267" h="117316">
                <a:moveTo>
                  <a:pt x="55001" y="41515"/>
                </a:moveTo>
                <a:lnTo>
                  <a:pt x="57992" y="37139"/>
                </a:lnTo>
                <a:lnTo>
                  <a:pt x="60983" y="32763"/>
                </a:lnTo>
                <a:lnTo>
                  <a:pt x="62479" y="28470"/>
                </a:lnTo>
                <a:lnTo>
                  <a:pt x="62479" y="17946"/>
                </a:lnTo>
                <a:lnTo>
                  <a:pt x="59709" y="12324"/>
                </a:lnTo>
                <a:lnTo>
                  <a:pt x="54171" y="7394"/>
                </a:lnTo>
                <a:lnTo>
                  <a:pt x="48631" y="2464"/>
                </a:lnTo>
                <a:lnTo>
                  <a:pt x="41320" y="0"/>
                </a:lnTo>
                <a:lnTo>
                  <a:pt x="22875" y="0"/>
                </a:lnTo>
                <a:lnTo>
                  <a:pt x="18610" y="9721"/>
                </a:lnTo>
                <a:lnTo>
                  <a:pt x="22155" y="6452"/>
                </a:lnTo>
                <a:lnTo>
                  <a:pt x="26753" y="4819"/>
                </a:lnTo>
                <a:lnTo>
                  <a:pt x="38052" y="4819"/>
                </a:lnTo>
                <a:lnTo>
                  <a:pt x="42511" y="6466"/>
                </a:lnTo>
                <a:lnTo>
                  <a:pt x="45779" y="9762"/>
                </a:lnTo>
                <a:lnTo>
                  <a:pt x="49047" y="13058"/>
                </a:lnTo>
                <a:lnTo>
                  <a:pt x="50681" y="17614"/>
                </a:lnTo>
                <a:lnTo>
                  <a:pt x="50681" y="27805"/>
                </a:lnTo>
                <a:lnTo>
                  <a:pt x="49795" y="31724"/>
                </a:lnTo>
                <a:lnTo>
                  <a:pt x="48022" y="35186"/>
                </a:lnTo>
                <a:lnTo>
                  <a:pt x="48770" y="46666"/>
                </a:lnTo>
                <a:lnTo>
                  <a:pt x="55001" y="4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134071" y="4713322"/>
            <a:ext cx="67600" cy="101462"/>
          </a:xfrm>
          <a:custGeom>
            <a:avLst/>
            <a:gdLst/>
            <a:ahLst/>
            <a:cxnLst/>
            <a:rect l="l" t="t" r="r" b="b"/>
            <a:pathLst>
              <a:path w="74360" h="114990">
                <a:moveTo>
                  <a:pt x="11615" y="101051"/>
                </a:moveTo>
                <a:lnTo>
                  <a:pt x="0" y="111915"/>
                </a:lnTo>
                <a:lnTo>
                  <a:pt x="0" y="114990"/>
                </a:lnTo>
                <a:lnTo>
                  <a:pt x="66467" y="114990"/>
                </a:lnTo>
                <a:lnTo>
                  <a:pt x="74360" y="93304"/>
                </a:lnTo>
                <a:lnTo>
                  <a:pt x="71286" y="93304"/>
                </a:lnTo>
                <a:lnTo>
                  <a:pt x="69846" y="95797"/>
                </a:lnTo>
                <a:lnTo>
                  <a:pt x="68156" y="97722"/>
                </a:lnTo>
                <a:lnTo>
                  <a:pt x="66217" y="99079"/>
                </a:lnTo>
                <a:lnTo>
                  <a:pt x="64279" y="100436"/>
                </a:lnTo>
                <a:lnTo>
                  <a:pt x="62105" y="101336"/>
                </a:lnTo>
                <a:lnTo>
                  <a:pt x="59695" y="101779"/>
                </a:lnTo>
                <a:lnTo>
                  <a:pt x="57286" y="102222"/>
                </a:lnTo>
                <a:lnTo>
                  <a:pt x="53090" y="102444"/>
                </a:lnTo>
                <a:lnTo>
                  <a:pt x="17697" y="102444"/>
                </a:lnTo>
                <a:lnTo>
                  <a:pt x="22658" y="97552"/>
                </a:lnTo>
                <a:lnTo>
                  <a:pt x="31320" y="88424"/>
                </a:lnTo>
                <a:lnTo>
                  <a:pt x="43535" y="75192"/>
                </a:lnTo>
                <a:lnTo>
                  <a:pt x="50420" y="67194"/>
                </a:lnTo>
                <a:lnTo>
                  <a:pt x="57967" y="56733"/>
                </a:lnTo>
                <a:lnTo>
                  <a:pt x="63476" y="46694"/>
                </a:lnTo>
                <a:lnTo>
                  <a:pt x="66134" y="40988"/>
                </a:lnTo>
                <a:lnTo>
                  <a:pt x="67464" y="35283"/>
                </a:lnTo>
                <a:lnTo>
                  <a:pt x="67464" y="21602"/>
                </a:lnTo>
                <a:lnTo>
                  <a:pt x="64403" y="14678"/>
                </a:lnTo>
                <a:lnTo>
                  <a:pt x="58283" y="8807"/>
                </a:lnTo>
                <a:lnTo>
                  <a:pt x="52162" y="2935"/>
                </a:lnTo>
                <a:lnTo>
                  <a:pt x="44533" y="0"/>
                </a:lnTo>
                <a:lnTo>
                  <a:pt x="26808" y="0"/>
                </a:lnTo>
                <a:lnTo>
                  <a:pt x="19649" y="2742"/>
                </a:lnTo>
                <a:lnTo>
                  <a:pt x="13916" y="8225"/>
                </a:lnTo>
                <a:lnTo>
                  <a:pt x="6845" y="18465"/>
                </a:lnTo>
                <a:lnTo>
                  <a:pt x="3240" y="31821"/>
                </a:lnTo>
                <a:lnTo>
                  <a:pt x="6314" y="31821"/>
                </a:lnTo>
                <a:lnTo>
                  <a:pt x="8419" y="25562"/>
                </a:lnTo>
                <a:lnTo>
                  <a:pt x="11673" y="20812"/>
                </a:lnTo>
                <a:lnTo>
                  <a:pt x="16076" y="17572"/>
                </a:lnTo>
                <a:lnTo>
                  <a:pt x="20480" y="14332"/>
                </a:lnTo>
                <a:lnTo>
                  <a:pt x="25451" y="12712"/>
                </a:lnTo>
                <a:lnTo>
                  <a:pt x="37083" y="12712"/>
                </a:lnTo>
                <a:lnTo>
                  <a:pt x="42317" y="15010"/>
                </a:lnTo>
                <a:lnTo>
                  <a:pt x="46693" y="19608"/>
                </a:lnTo>
                <a:lnTo>
                  <a:pt x="51068" y="24205"/>
                </a:lnTo>
                <a:lnTo>
                  <a:pt x="53256" y="30076"/>
                </a:lnTo>
                <a:lnTo>
                  <a:pt x="53256" y="37222"/>
                </a:lnTo>
                <a:lnTo>
                  <a:pt x="52593" y="43994"/>
                </a:lnTo>
                <a:lnTo>
                  <a:pt x="48691" y="55678"/>
                </a:lnTo>
                <a:lnTo>
                  <a:pt x="41292" y="68213"/>
                </a:lnTo>
                <a:lnTo>
                  <a:pt x="37163" y="73706"/>
                </a:lnTo>
                <a:lnTo>
                  <a:pt x="30197" y="81946"/>
                </a:lnTo>
                <a:lnTo>
                  <a:pt x="21680" y="91061"/>
                </a:lnTo>
                <a:lnTo>
                  <a:pt x="116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216024" y="4713102"/>
            <a:ext cx="195247" cy="105787"/>
          </a:xfrm>
          <a:custGeom>
            <a:avLst/>
            <a:gdLst/>
            <a:ahLst/>
            <a:cxnLst/>
            <a:rect l="l" t="t" r="r" b="b"/>
            <a:pathLst>
              <a:path w="214772" h="119892">
                <a:moveTo>
                  <a:pt x="86006" y="41764"/>
                </a:moveTo>
                <a:lnTo>
                  <a:pt x="88193" y="46527"/>
                </a:lnTo>
                <a:lnTo>
                  <a:pt x="90381" y="51291"/>
                </a:lnTo>
                <a:lnTo>
                  <a:pt x="93303" y="54877"/>
                </a:lnTo>
                <a:lnTo>
                  <a:pt x="96958" y="57287"/>
                </a:lnTo>
                <a:lnTo>
                  <a:pt x="98122" y="38274"/>
                </a:lnTo>
                <a:lnTo>
                  <a:pt x="98122" y="19940"/>
                </a:lnTo>
                <a:lnTo>
                  <a:pt x="99216" y="12961"/>
                </a:lnTo>
                <a:lnTo>
                  <a:pt x="101404" y="9637"/>
                </a:lnTo>
                <a:lnTo>
                  <a:pt x="103592" y="6314"/>
                </a:lnTo>
                <a:lnTo>
                  <a:pt x="106098" y="4652"/>
                </a:lnTo>
                <a:lnTo>
                  <a:pt x="111581" y="4652"/>
                </a:lnTo>
                <a:lnTo>
                  <a:pt x="113797" y="6065"/>
                </a:lnTo>
                <a:lnTo>
                  <a:pt x="115570" y="8890"/>
                </a:lnTo>
                <a:lnTo>
                  <a:pt x="118284" y="13155"/>
                </a:lnTo>
                <a:lnTo>
                  <a:pt x="119641" y="20549"/>
                </a:lnTo>
                <a:lnTo>
                  <a:pt x="119641" y="41044"/>
                </a:lnTo>
                <a:lnTo>
                  <a:pt x="118256" y="48161"/>
                </a:lnTo>
                <a:lnTo>
                  <a:pt x="115486" y="52426"/>
                </a:lnTo>
                <a:lnTo>
                  <a:pt x="113603" y="55307"/>
                </a:lnTo>
                <a:lnTo>
                  <a:pt x="111332" y="56747"/>
                </a:lnTo>
                <a:lnTo>
                  <a:pt x="106957" y="56747"/>
                </a:lnTo>
                <a:lnTo>
                  <a:pt x="105516" y="56248"/>
                </a:lnTo>
                <a:lnTo>
                  <a:pt x="104353" y="55251"/>
                </a:lnTo>
                <a:lnTo>
                  <a:pt x="102359" y="53590"/>
                </a:lnTo>
                <a:lnTo>
                  <a:pt x="104630" y="60901"/>
                </a:lnTo>
                <a:lnTo>
                  <a:pt x="115542" y="60901"/>
                </a:lnTo>
                <a:lnTo>
                  <a:pt x="121136" y="58270"/>
                </a:lnTo>
                <a:lnTo>
                  <a:pt x="125789" y="53008"/>
                </a:lnTo>
                <a:lnTo>
                  <a:pt x="130442" y="47746"/>
                </a:lnTo>
                <a:lnTo>
                  <a:pt x="132768" y="40296"/>
                </a:lnTo>
                <a:lnTo>
                  <a:pt x="132768" y="22626"/>
                </a:lnTo>
                <a:lnTo>
                  <a:pt x="130705" y="15509"/>
                </a:lnTo>
                <a:lnTo>
                  <a:pt x="126578" y="9305"/>
                </a:lnTo>
                <a:lnTo>
                  <a:pt x="122452" y="3101"/>
                </a:lnTo>
                <a:lnTo>
                  <a:pt x="116650" y="0"/>
                </a:lnTo>
                <a:lnTo>
                  <a:pt x="105129" y="0"/>
                </a:lnTo>
                <a:lnTo>
                  <a:pt x="101182" y="1204"/>
                </a:lnTo>
                <a:lnTo>
                  <a:pt x="97332" y="3614"/>
                </a:lnTo>
                <a:lnTo>
                  <a:pt x="93483" y="6023"/>
                </a:lnTo>
                <a:lnTo>
                  <a:pt x="90451" y="9679"/>
                </a:lnTo>
                <a:lnTo>
                  <a:pt x="88235" y="14581"/>
                </a:lnTo>
                <a:lnTo>
                  <a:pt x="86020" y="19483"/>
                </a:lnTo>
                <a:lnTo>
                  <a:pt x="84911" y="24842"/>
                </a:lnTo>
                <a:lnTo>
                  <a:pt x="84911" y="36474"/>
                </a:lnTo>
                <a:lnTo>
                  <a:pt x="86006" y="41764"/>
                </a:lnTo>
                <a:close/>
              </a:path>
              <a:path w="214772" h="119892">
                <a:moveTo>
                  <a:pt x="52799" y="111043"/>
                </a:moveTo>
                <a:lnTo>
                  <a:pt x="58643" y="106916"/>
                </a:lnTo>
                <a:lnTo>
                  <a:pt x="63448" y="100283"/>
                </a:lnTo>
                <a:lnTo>
                  <a:pt x="67215" y="91144"/>
                </a:lnTo>
                <a:lnTo>
                  <a:pt x="69672" y="83971"/>
                </a:lnTo>
                <a:lnTo>
                  <a:pt x="72066" y="71732"/>
                </a:lnTo>
                <a:lnTo>
                  <a:pt x="72864" y="57827"/>
                </a:lnTo>
                <a:lnTo>
                  <a:pt x="72469" y="48368"/>
                </a:lnTo>
                <a:lnTo>
                  <a:pt x="70254" y="34974"/>
                </a:lnTo>
                <a:lnTo>
                  <a:pt x="66093" y="23337"/>
                </a:lnTo>
                <a:lnTo>
                  <a:pt x="59986" y="13459"/>
                </a:lnTo>
                <a:lnTo>
                  <a:pt x="48430" y="3226"/>
                </a:lnTo>
                <a:lnTo>
                  <a:pt x="36723" y="249"/>
                </a:lnTo>
                <a:lnTo>
                  <a:pt x="31405" y="249"/>
                </a:lnTo>
                <a:lnTo>
                  <a:pt x="26254" y="2049"/>
                </a:lnTo>
                <a:lnTo>
                  <a:pt x="21269" y="5649"/>
                </a:lnTo>
                <a:lnTo>
                  <a:pt x="20930" y="5892"/>
                </a:lnTo>
                <a:lnTo>
                  <a:pt x="12451" y="14422"/>
                </a:lnTo>
                <a:lnTo>
                  <a:pt x="5816" y="26379"/>
                </a:lnTo>
                <a:lnTo>
                  <a:pt x="3304" y="33558"/>
                </a:lnTo>
                <a:lnTo>
                  <a:pt x="826" y="45804"/>
                </a:lnTo>
                <a:lnTo>
                  <a:pt x="0" y="59572"/>
                </a:lnTo>
                <a:lnTo>
                  <a:pt x="14" y="61363"/>
                </a:lnTo>
                <a:lnTo>
                  <a:pt x="1173" y="74989"/>
                </a:lnTo>
                <a:lnTo>
                  <a:pt x="4187" y="87270"/>
                </a:lnTo>
                <a:lnTo>
                  <a:pt x="9056" y="98206"/>
                </a:lnTo>
                <a:lnTo>
                  <a:pt x="14221" y="105890"/>
                </a:lnTo>
                <a:lnTo>
                  <a:pt x="24252" y="114397"/>
                </a:lnTo>
                <a:lnTo>
                  <a:pt x="22017" y="99619"/>
                </a:lnTo>
                <a:lnTo>
                  <a:pt x="21928" y="99388"/>
                </a:lnTo>
                <a:lnTo>
                  <a:pt x="18792" y="88681"/>
                </a:lnTo>
                <a:lnTo>
                  <a:pt x="16911" y="76101"/>
                </a:lnTo>
                <a:lnTo>
                  <a:pt x="16284" y="61649"/>
                </a:lnTo>
                <a:lnTo>
                  <a:pt x="16322" y="57864"/>
                </a:lnTo>
                <a:lnTo>
                  <a:pt x="16976" y="45253"/>
                </a:lnTo>
                <a:lnTo>
                  <a:pt x="18445" y="32486"/>
                </a:lnTo>
                <a:lnTo>
                  <a:pt x="19885" y="22626"/>
                </a:lnTo>
                <a:lnTo>
                  <a:pt x="22599" y="15398"/>
                </a:lnTo>
                <a:lnTo>
                  <a:pt x="26586" y="10801"/>
                </a:lnTo>
                <a:lnTo>
                  <a:pt x="29522" y="7422"/>
                </a:lnTo>
                <a:lnTo>
                  <a:pt x="32873" y="5732"/>
                </a:lnTo>
                <a:lnTo>
                  <a:pt x="39852" y="5732"/>
                </a:lnTo>
                <a:lnTo>
                  <a:pt x="44865" y="8474"/>
                </a:lnTo>
                <a:lnTo>
                  <a:pt x="48022" y="11133"/>
                </a:lnTo>
                <a:lnTo>
                  <a:pt x="50598" y="15647"/>
                </a:lnTo>
                <a:lnTo>
                  <a:pt x="52592" y="22017"/>
                </a:lnTo>
                <a:lnTo>
                  <a:pt x="54129" y="27881"/>
                </a:lnTo>
                <a:lnTo>
                  <a:pt x="55967" y="40043"/>
                </a:lnTo>
                <a:lnTo>
                  <a:pt x="56580" y="54171"/>
                </a:lnTo>
                <a:lnTo>
                  <a:pt x="56567" y="57185"/>
                </a:lnTo>
                <a:lnTo>
                  <a:pt x="56050" y="71919"/>
                </a:lnTo>
                <a:lnTo>
                  <a:pt x="54780" y="84347"/>
                </a:lnTo>
                <a:lnTo>
                  <a:pt x="52758" y="94468"/>
                </a:lnTo>
                <a:lnTo>
                  <a:pt x="51096" y="100782"/>
                </a:lnTo>
                <a:lnTo>
                  <a:pt x="48659" y="105283"/>
                </a:lnTo>
                <a:lnTo>
                  <a:pt x="45446" y="107969"/>
                </a:lnTo>
                <a:lnTo>
                  <a:pt x="42234" y="110655"/>
                </a:lnTo>
                <a:lnTo>
                  <a:pt x="39132" y="111998"/>
                </a:lnTo>
                <a:lnTo>
                  <a:pt x="36141" y="111998"/>
                </a:lnTo>
                <a:lnTo>
                  <a:pt x="41320" y="117233"/>
                </a:lnTo>
                <a:lnTo>
                  <a:pt x="46956" y="115170"/>
                </a:lnTo>
                <a:lnTo>
                  <a:pt x="52799" y="111043"/>
                </a:lnTo>
                <a:close/>
              </a:path>
              <a:path w="214772" h="119892">
                <a:moveTo>
                  <a:pt x="41320" y="117233"/>
                </a:moveTo>
                <a:lnTo>
                  <a:pt x="36141" y="111998"/>
                </a:lnTo>
                <a:lnTo>
                  <a:pt x="29882" y="111998"/>
                </a:lnTo>
                <a:lnTo>
                  <a:pt x="25174" y="107872"/>
                </a:lnTo>
                <a:lnTo>
                  <a:pt x="22017" y="99619"/>
                </a:lnTo>
                <a:lnTo>
                  <a:pt x="24252" y="114397"/>
                </a:lnTo>
                <a:lnTo>
                  <a:pt x="35892" y="117233"/>
                </a:lnTo>
                <a:lnTo>
                  <a:pt x="41320" y="117233"/>
                </a:lnTo>
                <a:close/>
              </a:path>
              <a:path w="214772" h="119892">
                <a:moveTo>
                  <a:pt x="187188" y="0"/>
                </a:moveTo>
                <a:lnTo>
                  <a:pt x="105101" y="119892"/>
                </a:lnTo>
                <a:lnTo>
                  <a:pt x="112495" y="119892"/>
                </a:lnTo>
                <a:lnTo>
                  <a:pt x="194583" y="0"/>
                </a:lnTo>
                <a:lnTo>
                  <a:pt x="187188" y="0"/>
                </a:lnTo>
                <a:close/>
              </a:path>
              <a:path w="214772" h="119892">
                <a:moveTo>
                  <a:pt x="100891" y="51235"/>
                </a:moveTo>
                <a:lnTo>
                  <a:pt x="99950" y="48189"/>
                </a:lnTo>
                <a:lnTo>
                  <a:pt x="98731" y="44146"/>
                </a:lnTo>
                <a:lnTo>
                  <a:pt x="98122" y="38274"/>
                </a:lnTo>
                <a:lnTo>
                  <a:pt x="96958" y="57287"/>
                </a:lnTo>
                <a:lnTo>
                  <a:pt x="100614" y="59696"/>
                </a:lnTo>
                <a:lnTo>
                  <a:pt x="104630" y="60901"/>
                </a:lnTo>
                <a:lnTo>
                  <a:pt x="102359" y="53590"/>
                </a:lnTo>
                <a:lnTo>
                  <a:pt x="100891" y="51235"/>
                </a:lnTo>
                <a:close/>
              </a:path>
              <a:path w="214772" h="119892">
                <a:moveTo>
                  <a:pt x="180209" y="90230"/>
                </a:moveTo>
                <a:lnTo>
                  <a:pt x="180209" y="79429"/>
                </a:lnTo>
                <a:lnTo>
                  <a:pt x="181455" y="72090"/>
                </a:lnTo>
                <a:lnTo>
                  <a:pt x="183948" y="68212"/>
                </a:lnTo>
                <a:lnTo>
                  <a:pt x="185886" y="65222"/>
                </a:lnTo>
                <a:lnTo>
                  <a:pt x="188185" y="63726"/>
                </a:lnTo>
                <a:lnTo>
                  <a:pt x="193558" y="63726"/>
                </a:lnTo>
                <a:lnTo>
                  <a:pt x="195829" y="65138"/>
                </a:lnTo>
                <a:lnTo>
                  <a:pt x="197657" y="67963"/>
                </a:lnTo>
                <a:lnTo>
                  <a:pt x="200315" y="72118"/>
                </a:lnTo>
                <a:lnTo>
                  <a:pt x="201645" y="79401"/>
                </a:lnTo>
                <a:lnTo>
                  <a:pt x="201645" y="99674"/>
                </a:lnTo>
                <a:lnTo>
                  <a:pt x="200315" y="106626"/>
                </a:lnTo>
                <a:lnTo>
                  <a:pt x="197657" y="110669"/>
                </a:lnTo>
                <a:lnTo>
                  <a:pt x="197435" y="119892"/>
                </a:lnTo>
                <a:lnTo>
                  <a:pt x="203002" y="117302"/>
                </a:lnTo>
                <a:lnTo>
                  <a:pt x="207710" y="112123"/>
                </a:lnTo>
                <a:lnTo>
                  <a:pt x="212418" y="106944"/>
                </a:lnTo>
                <a:lnTo>
                  <a:pt x="214772" y="99453"/>
                </a:lnTo>
                <a:lnTo>
                  <a:pt x="214772" y="83943"/>
                </a:lnTo>
                <a:lnTo>
                  <a:pt x="213705" y="78709"/>
                </a:lnTo>
                <a:lnTo>
                  <a:pt x="211573" y="73945"/>
                </a:lnTo>
                <a:lnTo>
                  <a:pt x="209441" y="69182"/>
                </a:lnTo>
                <a:lnTo>
                  <a:pt x="206422" y="65554"/>
                </a:lnTo>
                <a:lnTo>
                  <a:pt x="202517" y="63061"/>
                </a:lnTo>
                <a:lnTo>
                  <a:pt x="198612" y="60569"/>
                </a:lnTo>
                <a:lnTo>
                  <a:pt x="194693" y="59322"/>
                </a:lnTo>
                <a:lnTo>
                  <a:pt x="186883" y="59322"/>
                </a:lnTo>
                <a:lnTo>
                  <a:pt x="183047" y="60513"/>
                </a:lnTo>
                <a:lnTo>
                  <a:pt x="179253" y="62895"/>
                </a:lnTo>
                <a:lnTo>
                  <a:pt x="175459" y="65277"/>
                </a:lnTo>
                <a:lnTo>
                  <a:pt x="172468" y="68877"/>
                </a:lnTo>
                <a:lnTo>
                  <a:pt x="170280" y="73696"/>
                </a:lnTo>
                <a:lnTo>
                  <a:pt x="168093" y="78515"/>
                </a:lnTo>
                <a:lnTo>
                  <a:pt x="166999" y="83833"/>
                </a:lnTo>
                <a:lnTo>
                  <a:pt x="166999" y="95575"/>
                </a:lnTo>
                <a:lnTo>
                  <a:pt x="168093" y="100851"/>
                </a:lnTo>
                <a:lnTo>
                  <a:pt x="170280" y="105476"/>
                </a:lnTo>
                <a:lnTo>
                  <a:pt x="172468" y="110101"/>
                </a:lnTo>
                <a:lnTo>
                  <a:pt x="175459" y="113660"/>
                </a:lnTo>
                <a:lnTo>
                  <a:pt x="179253" y="116153"/>
                </a:lnTo>
                <a:lnTo>
                  <a:pt x="183047" y="118645"/>
                </a:lnTo>
                <a:lnTo>
                  <a:pt x="184031" y="111002"/>
                </a:lnTo>
                <a:lnTo>
                  <a:pt x="181483" y="107069"/>
                </a:lnTo>
                <a:lnTo>
                  <a:pt x="180209" y="100145"/>
                </a:lnTo>
                <a:lnTo>
                  <a:pt x="180209" y="90230"/>
                </a:lnTo>
                <a:close/>
              </a:path>
              <a:path w="214772" h="119892">
                <a:moveTo>
                  <a:pt x="197657" y="110669"/>
                </a:moveTo>
                <a:lnTo>
                  <a:pt x="195663" y="113716"/>
                </a:lnTo>
                <a:lnTo>
                  <a:pt x="193392" y="115239"/>
                </a:lnTo>
                <a:lnTo>
                  <a:pt x="188185" y="115239"/>
                </a:lnTo>
                <a:lnTo>
                  <a:pt x="185914" y="113826"/>
                </a:lnTo>
                <a:lnTo>
                  <a:pt x="184031" y="111002"/>
                </a:lnTo>
                <a:lnTo>
                  <a:pt x="183047" y="118645"/>
                </a:lnTo>
                <a:lnTo>
                  <a:pt x="186967" y="119892"/>
                </a:lnTo>
                <a:lnTo>
                  <a:pt x="197435" y="119892"/>
                </a:lnTo>
                <a:lnTo>
                  <a:pt x="197657" y="110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163208" y="4885847"/>
            <a:ext cx="201370" cy="105200"/>
          </a:xfrm>
          <a:custGeom>
            <a:avLst/>
            <a:gdLst/>
            <a:ahLst/>
            <a:cxnLst/>
            <a:rect l="l" t="t" r="r" b="b"/>
            <a:pathLst>
              <a:path w="221507" h="119227">
                <a:moveTo>
                  <a:pt x="154903" y="41874"/>
                </a:moveTo>
                <a:lnTo>
                  <a:pt x="154903" y="24537"/>
                </a:lnTo>
                <a:lnTo>
                  <a:pt x="155291" y="17184"/>
                </a:lnTo>
                <a:lnTo>
                  <a:pt x="156067" y="14332"/>
                </a:lnTo>
                <a:lnTo>
                  <a:pt x="156842" y="11479"/>
                </a:lnTo>
                <a:lnTo>
                  <a:pt x="158116" y="9374"/>
                </a:lnTo>
                <a:lnTo>
                  <a:pt x="159888" y="8017"/>
                </a:lnTo>
                <a:lnTo>
                  <a:pt x="161661" y="6660"/>
                </a:lnTo>
                <a:lnTo>
                  <a:pt x="163821" y="5982"/>
                </a:lnTo>
                <a:lnTo>
                  <a:pt x="168474" y="5982"/>
                </a:lnTo>
                <a:lnTo>
                  <a:pt x="170385" y="6508"/>
                </a:lnTo>
                <a:lnTo>
                  <a:pt x="172102" y="7560"/>
                </a:lnTo>
                <a:lnTo>
                  <a:pt x="173819" y="8613"/>
                </a:lnTo>
                <a:lnTo>
                  <a:pt x="175702" y="10648"/>
                </a:lnTo>
                <a:lnTo>
                  <a:pt x="177751" y="13667"/>
                </a:lnTo>
                <a:lnTo>
                  <a:pt x="179801" y="16686"/>
                </a:lnTo>
                <a:lnTo>
                  <a:pt x="181532" y="18652"/>
                </a:lnTo>
                <a:lnTo>
                  <a:pt x="182944" y="19566"/>
                </a:lnTo>
                <a:lnTo>
                  <a:pt x="184357" y="20480"/>
                </a:lnTo>
                <a:lnTo>
                  <a:pt x="186974" y="20937"/>
                </a:lnTo>
                <a:lnTo>
                  <a:pt x="188635" y="20937"/>
                </a:lnTo>
                <a:lnTo>
                  <a:pt x="190186" y="20203"/>
                </a:lnTo>
                <a:lnTo>
                  <a:pt x="191626" y="18735"/>
                </a:lnTo>
                <a:lnTo>
                  <a:pt x="193067" y="17267"/>
                </a:lnTo>
                <a:lnTo>
                  <a:pt x="193787" y="15703"/>
                </a:lnTo>
                <a:lnTo>
                  <a:pt x="193787" y="10939"/>
                </a:lnTo>
                <a:lnTo>
                  <a:pt x="192180" y="8142"/>
                </a:lnTo>
                <a:lnTo>
                  <a:pt x="188968" y="5649"/>
                </a:lnTo>
                <a:lnTo>
                  <a:pt x="184094" y="1883"/>
                </a:lnTo>
                <a:lnTo>
                  <a:pt x="178749" y="0"/>
                </a:lnTo>
                <a:lnTo>
                  <a:pt x="166674" y="0"/>
                </a:lnTo>
                <a:lnTo>
                  <a:pt x="161038" y="1620"/>
                </a:lnTo>
                <a:lnTo>
                  <a:pt x="156025" y="4860"/>
                </a:lnTo>
                <a:lnTo>
                  <a:pt x="151012" y="8100"/>
                </a:lnTo>
                <a:lnTo>
                  <a:pt x="147287" y="12352"/>
                </a:lnTo>
                <a:lnTo>
                  <a:pt x="144850" y="17614"/>
                </a:lnTo>
                <a:lnTo>
                  <a:pt x="142413" y="22876"/>
                </a:lnTo>
                <a:lnTo>
                  <a:pt x="141194" y="29301"/>
                </a:lnTo>
                <a:lnTo>
                  <a:pt x="141194" y="41874"/>
                </a:lnTo>
                <a:lnTo>
                  <a:pt x="126406" y="41874"/>
                </a:lnTo>
                <a:lnTo>
                  <a:pt x="126406" y="47857"/>
                </a:lnTo>
                <a:lnTo>
                  <a:pt x="141194" y="47857"/>
                </a:lnTo>
                <a:lnTo>
                  <a:pt x="141194" y="103302"/>
                </a:lnTo>
                <a:lnTo>
                  <a:pt x="140848" y="106958"/>
                </a:lnTo>
                <a:lnTo>
                  <a:pt x="140156" y="108841"/>
                </a:lnTo>
                <a:lnTo>
                  <a:pt x="139464" y="110724"/>
                </a:lnTo>
                <a:lnTo>
                  <a:pt x="138203" y="112220"/>
                </a:lnTo>
                <a:lnTo>
                  <a:pt x="136376" y="113328"/>
                </a:lnTo>
                <a:lnTo>
                  <a:pt x="134548" y="114436"/>
                </a:lnTo>
                <a:lnTo>
                  <a:pt x="132526" y="114989"/>
                </a:lnTo>
                <a:lnTo>
                  <a:pt x="126904" y="114989"/>
                </a:lnTo>
                <a:lnTo>
                  <a:pt x="126904" y="117981"/>
                </a:lnTo>
                <a:lnTo>
                  <a:pt x="172351" y="117981"/>
                </a:lnTo>
                <a:lnTo>
                  <a:pt x="172351" y="114989"/>
                </a:lnTo>
                <a:lnTo>
                  <a:pt x="162021" y="114989"/>
                </a:lnTo>
                <a:lnTo>
                  <a:pt x="159279" y="113771"/>
                </a:lnTo>
                <a:lnTo>
                  <a:pt x="157230" y="111334"/>
                </a:lnTo>
                <a:lnTo>
                  <a:pt x="155679" y="109450"/>
                </a:lnTo>
                <a:lnTo>
                  <a:pt x="154903" y="104964"/>
                </a:lnTo>
                <a:lnTo>
                  <a:pt x="154903" y="47857"/>
                </a:lnTo>
                <a:lnTo>
                  <a:pt x="174511" y="47857"/>
                </a:lnTo>
                <a:lnTo>
                  <a:pt x="174511" y="41874"/>
                </a:lnTo>
                <a:lnTo>
                  <a:pt x="154903" y="41874"/>
                </a:lnTo>
                <a:close/>
              </a:path>
              <a:path w="221507" h="119227">
                <a:moveTo>
                  <a:pt x="210789" y="109589"/>
                </a:moveTo>
                <a:lnTo>
                  <a:pt x="206745" y="109589"/>
                </a:lnTo>
                <a:lnTo>
                  <a:pt x="204931" y="108731"/>
                </a:lnTo>
                <a:lnTo>
                  <a:pt x="203519" y="107013"/>
                </a:lnTo>
                <a:lnTo>
                  <a:pt x="202106" y="105296"/>
                </a:lnTo>
                <a:lnTo>
                  <a:pt x="201400" y="101973"/>
                </a:lnTo>
                <a:lnTo>
                  <a:pt x="201400" y="47691"/>
                </a:lnTo>
                <a:lnTo>
                  <a:pt x="219180" y="47691"/>
                </a:lnTo>
                <a:lnTo>
                  <a:pt x="219180" y="41874"/>
                </a:lnTo>
                <a:lnTo>
                  <a:pt x="201400" y="41874"/>
                </a:lnTo>
                <a:lnTo>
                  <a:pt x="201400" y="16866"/>
                </a:lnTo>
                <a:lnTo>
                  <a:pt x="198825" y="16866"/>
                </a:lnTo>
                <a:lnTo>
                  <a:pt x="196554" y="22460"/>
                </a:lnTo>
                <a:lnTo>
                  <a:pt x="194781" y="26310"/>
                </a:lnTo>
                <a:lnTo>
                  <a:pt x="193507" y="28415"/>
                </a:lnTo>
                <a:lnTo>
                  <a:pt x="191015" y="32403"/>
                </a:lnTo>
                <a:lnTo>
                  <a:pt x="188176" y="35851"/>
                </a:lnTo>
                <a:lnTo>
                  <a:pt x="184991" y="38759"/>
                </a:lnTo>
                <a:lnTo>
                  <a:pt x="181806" y="41667"/>
                </a:lnTo>
                <a:lnTo>
                  <a:pt x="178691" y="43730"/>
                </a:lnTo>
                <a:lnTo>
                  <a:pt x="175644" y="44949"/>
                </a:lnTo>
                <a:lnTo>
                  <a:pt x="175644" y="47691"/>
                </a:lnTo>
                <a:lnTo>
                  <a:pt x="187691" y="47691"/>
                </a:lnTo>
                <a:lnTo>
                  <a:pt x="187691" y="104355"/>
                </a:lnTo>
                <a:lnTo>
                  <a:pt x="188273" y="108412"/>
                </a:lnTo>
                <a:lnTo>
                  <a:pt x="189436" y="111043"/>
                </a:lnTo>
                <a:lnTo>
                  <a:pt x="190599" y="113674"/>
                </a:lnTo>
                <a:lnTo>
                  <a:pt x="192399" y="115696"/>
                </a:lnTo>
                <a:lnTo>
                  <a:pt x="194837" y="117108"/>
                </a:lnTo>
                <a:lnTo>
                  <a:pt x="197274" y="118521"/>
                </a:lnTo>
                <a:lnTo>
                  <a:pt x="199766" y="119227"/>
                </a:lnTo>
                <a:lnTo>
                  <a:pt x="206081" y="119227"/>
                </a:lnTo>
                <a:lnTo>
                  <a:pt x="209736" y="117856"/>
                </a:lnTo>
                <a:lnTo>
                  <a:pt x="213281" y="115114"/>
                </a:lnTo>
                <a:lnTo>
                  <a:pt x="216826" y="112372"/>
                </a:lnTo>
                <a:lnTo>
                  <a:pt x="219568" y="108287"/>
                </a:lnTo>
                <a:lnTo>
                  <a:pt x="221507" y="102859"/>
                </a:lnTo>
                <a:lnTo>
                  <a:pt x="218266" y="102859"/>
                </a:lnTo>
                <a:lnTo>
                  <a:pt x="217325" y="105075"/>
                </a:lnTo>
                <a:lnTo>
                  <a:pt x="215995" y="106750"/>
                </a:lnTo>
                <a:lnTo>
                  <a:pt x="214278" y="107886"/>
                </a:lnTo>
                <a:lnTo>
                  <a:pt x="212561" y="109021"/>
                </a:lnTo>
                <a:lnTo>
                  <a:pt x="210789" y="109589"/>
                </a:lnTo>
                <a:close/>
              </a:path>
              <a:path w="221507" h="119227">
                <a:moveTo>
                  <a:pt x="86656" y="105573"/>
                </a:moveTo>
                <a:lnTo>
                  <a:pt x="86656" y="109838"/>
                </a:lnTo>
                <a:lnTo>
                  <a:pt x="85867" y="111389"/>
                </a:lnTo>
                <a:lnTo>
                  <a:pt x="84288" y="112663"/>
                </a:lnTo>
                <a:lnTo>
                  <a:pt x="82710" y="113937"/>
                </a:lnTo>
                <a:lnTo>
                  <a:pt x="79677" y="114685"/>
                </a:lnTo>
                <a:lnTo>
                  <a:pt x="75191" y="114906"/>
                </a:lnTo>
                <a:lnTo>
                  <a:pt x="75191" y="117981"/>
                </a:lnTo>
                <a:lnTo>
                  <a:pt x="119641" y="117981"/>
                </a:lnTo>
                <a:lnTo>
                  <a:pt x="119641" y="114906"/>
                </a:lnTo>
                <a:lnTo>
                  <a:pt x="115043" y="114630"/>
                </a:lnTo>
                <a:lnTo>
                  <a:pt x="111457" y="113369"/>
                </a:lnTo>
                <a:lnTo>
                  <a:pt x="106305" y="108883"/>
                </a:lnTo>
                <a:lnTo>
                  <a:pt x="103439" y="103995"/>
                </a:lnTo>
                <a:lnTo>
                  <a:pt x="100282" y="96462"/>
                </a:lnTo>
                <a:lnTo>
                  <a:pt x="61066" y="2741"/>
                </a:lnTo>
                <a:lnTo>
                  <a:pt x="74194" y="74112"/>
                </a:lnTo>
                <a:lnTo>
                  <a:pt x="35476" y="74112"/>
                </a:lnTo>
                <a:lnTo>
                  <a:pt x="58158" y="2741"/>
                </a:lnTo>
                <a:lnTo>
                  <a:pt x="18527" y="95465"/>
                </a:lnTo>
                <a:lnTo>
                  <a:pt x="15093" y="103607"/>
                </a:lnTo>
                <a:lnTo>
                  <a:pt x="11964" y="109007"/>
                </a:lnTo>
                <a:lnTo>
                  <a:pt x="9139" y="111666"/>
                </a:lnTo>
                <a:lnTo>
                  <a:pt x="7754" y="112995"/>
                </a:lnTo>
                <a:lnTo>
                  <a:pt x="4708" y="114076"/>
                </a:lnTo>
                <a:lnTo>
                  <a:pt x="0" y="114906"/>
                </a:lnTo>
                <a:lnTo>
                  <a:pt x="0" y="117981"/>
                </a:lnTo>
                <a:lnTo>
                  <a:pt x="35476" y="117981"/>
                </a:lnTo>
                <a:lnTo>
                  <a:pt x="35476" y="114906"/>
                </a:lnTo>
                <a:lnTo>
                  <a:pt x="30048" y="114519"/>
                </a:lnTo>
                <a:lnTo>
                  <a:pt x="26517" y="113674"/>
                </a:lnTo>
                <a:lnTo>
                  <a:pt x="24883" y="112372"/>
                </a:lnTo>
                <a:lnTo>
                  <a:pt x="23249" y="111071"/>
                </a:lnTo>
                <a:lnTo>
                  <a:pt x="22432" y="109561"/>
                </a:lnTo>
                <a:lnTo>
                  <a:pt x="22432" y="105684"/>
                </a:lnTo>
                <a:lnTo>
                  <a:pt x="23374" y="102416"/>
                </a:lnTo>
                <a:lnTo>
                  <a:pt x="25257" y="98040"/>
                </a:lnTo>
                <a:lnTo>
                  <a:pt x="32901" y="80260"/>
                </a:lnTo>
                <a:lnTo>
                  <a:pt x="76520" y="80260"/>
                </a:lnTo>
                <a:lnTo>
                  <a:pt x="83333" y="96462"/>
                </a:lnTo>
                <a:lnTo>
                  <a:pt x="85548" y="101724"/>
                </a:lnTo>
                <a:lnTo>
                  <a:pt x="86656" y="105573"/>
                </a:lnTo>
                <a:close/>
              </a:path>
              <a:path w="221507" h="119227">
                <a:moveTo>
                  <a:pt x="58158" y="2741"/>
                </a:moveTo>
                <a:lnTo>
                  <a:pt x="35476" y="74112"/>
                </a:lnTo>
                <a:lnTo>
                  <a:pt x="55084" y="28581"/>
                </a:lnTo>
                <a:lnTo>
                  <a:pt x="74194" y="74112"/>
                </a:lnTo>
                <a:lnTo>
                  <a:pt x="61066" y="2741"/>
                </a:lnTo>
                <a:lnTo>
                  <a:pt x="58158" y="2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373989" y="4920742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6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4"/>
                </a:lnTo>
                <a:lnTo>
                  <a:pt x="44533" y="67216"/>
                </a:lnTo>
                <a:lnTo>
                  <a:pt x="32070" y="67216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8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439544" y="4920816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23014" y="0"/>
                </a:moveTo>
                <a:lnTo>
                  <a:pt x="0" y="9305"/>
                </a:lnTo>
                <a:lnTo>
                  <a:pt x="830" y="12296"/>
                </a:lnTo>
                <a:lnTo>
                  <a:pt x="2991" y="11465"/>
                </a:lnTo>
                <a:lnTo>
                  <a:pt x="4929" y="11050"/>
                </a:lnTo>
                <a:lnTo>
                  <a:pt x="8086" y="11050"/>
                </a:lnTo>
                <a:lnTo>
                  <a:pt x="10260" y="12213"/>
                </a:lnTo>
                <a:lnTo>
                  <a:pt x="11894" y="14221"/>
                </a:lnTo>
                <a:lnTo>
                  <a:pt x="12254" y="15910"/>
                </a:lnTo>
                <a:lnTo>
                  <a:pt x="12614" y="17600"/>
                </a:lnTo>
                <a:lnTo>
                  <a:pt x="12794" y="22876"/>
                </a:lnTo>
                <a:lnTo>
                  <a:pt x="12794" y="65665"/>
                </a:lnTo>
                <a:lnTo>
                  <a:pt x="12656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6" y="72644"/>
                </a:lnTo>
                <a:lnTo>
                  <a:pt x="9471" y="73530"/>
                </a:lnTo>
                <a:lnTo>
                  <a:pt x="7588" y="74749"/>
                </a:lnTo>
                <a:lnTo>
                  <a:pt x="4708" y="75358"/>
                </a:lnTo>
                <a:lnTo>
                  <a:pt x="830" y="75358"/>
                </a:lnTo>
                <a:lnTo>
                  <a:pt x="830" y="78349"/>
                </a:lnTo>
                <a:lnTo>
                  <a:pt x="39797" y="78349"/>
                </a:lnTo>
                <a:lnTo>
                  <a:pt x="39797" y="75358"/>
                </a:lnTo>
                <a:lnTo>
                  <a:pt x="36363" y="75358"/>
                </a:lnTo>
                <a:lnTo>
                  <a:pt x="33732" y="74859"/>
                </a:lnTo>
                <a:lnTo>
                  <a:pt x="31904" y="73862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2" y="70124"/>
                </a:lnTo>
                <a:lnTo>
                  <a:pt x="27030" y="67963"/>
                </a:lnTo>
                <a:lnTo>
                  <a:pt x="26503" y="64778"/>
                </a:lnTo>
                <a:lnTo>
                  <a:pt x="26503" y="24094"/>
                </a:lnTo>
                <a:lnTo>
                  <a:pt x="29162" y="18888"/>
                </a:lnTo>
                <a:lnTo>
                  <a:pt x="31738" y="15149"/>
                </a:lnTo>
                <a:lnTo>
                  <a:pt x="34230" y="12878"/>
                </a:lnTo>
                <a:lnTo>
                  <a:pt x="36473" y="11216"/>
                </a:lnTo>
                <a:lnTo>
                  <a:pt x="38634" y="11216"/>
                </a:lnTo>
                <a:lnTo>
                  <a:pt x="40420" y="12171"/>
                </a:lnTo>
                <a:lnTo>
                  <a:pt x="42829" y="14083"/>
                </a:lnTo>
                <a:lnTo>
                  <a:pt x="45239" y="15993"/>
                </a:lnTo>
                <a:lnTo>
                  <a:pt x="47413" y="16949"/>
                </a:lnTo>
                <a:lnTo>
                  <a:pt x="51345" y="16949"/>
                </a:lnTo>
                <a:lnTo>
                  <a:pt x="53062" y="16201"/>
                </a:lnTo>
                <a:lnTo>
                  <a:pt x="54503" y="14706"/>
                </a:lnTo>
                <a:lnTo>
                  <a:pt x="55943" y="13210"/>
                </a:lnTo>
                <a:lnTo>
                  <a:pt x="56663" y="11382"/>
                </a:lnTo>
                <a:lnTo>
                  <a:pt x="56663" y="6785"/>
                </a:lnTo>
                <a:lnTo>
                  <a:pt x="55666" y="4639"/>
                </a:lnTo>
                <a:lnTo>
                  <a:pt x="53672" y="2783"/>
                </a:lnTo>
                <a:lnTo>
                  <a:pt x="51678" y="927"/>
                </a:lnTo>
                <a:lnTo>
                  <a:pt x="49158" y="0"/>
                </a:lnTo>
                <a:lnTo>
                  <a:pt x="45627" y="9"/>
                </a:lnTo>
                <a:lnTo>
                  <a:pt x="35947" y="4487"/>
                </a:lnTo>
                <a:lnTo>
                  <a:pt x="26503" y="17115"/>
                </a:lnTo>
                <a:lnTo>
                  <a:pt x="26503" y="0"/>
                </a:lnTo>
                <a:lnTo>
                  <a:pt x="23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496393" y="4956261"/>
            <a:ext cx="39049" cy="0"/>
          </a:xfrm>
          <a:custGeom>
            <a:avLst/>
            <a:gdLst/>
            <a:ahLst/>
            <a:cxnLst/>
            <a:rect l="l" t="t" r="r" b="b"/>
            <a:pathLst>
              <a:path w="42954">
                <a:moveTo>
                  <a:pt x="0" y="0"/>
                </a:moveTo>
                <a:lnTo>
                  <a:pt x="42954" y="0"/>
                </a:lnTo>
              </a:path>
            </a:pathLst>
          </a:custGeom>
          <a:ln w="138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543197" y="4900728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6" y="9444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4"/>
                </a:lnTo>
                <a:lnTo>
                  <a:pt x="9346" y="21893"/>
                </a:lnTo>
                <a:lnTo>
                  <a:pt x="6162" y="24800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1" y="94177"/>
                </a:lnTo>
                <a:lnTo>
                  <a:pt x="14954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591731" y="4900729"/>
            <a:ext cx="424407" cy="91271"/>
          </a:xfrm>
          <a:custGeom>
            <a:avLst/>
            <a:gdLst/>
            <a:ahLst/>
            <a:cxnLst/>
            <a:rect l="l" t="t" r="r" b="b"/>
            <a:pathLst>
              <a:path w="466848" h="103441">
                <a:moveTo>
                  <a:pt x="233080" y="103441"/>
                </a:moveTo>
                <a:lnTo>
                  <a:pt x="240336" y="103441"/>
                </a:lnTo>
                <a:lnTo>
                  <a:pt x="246955" y="100740"/>
                </a:lnTo>
                <a:lnTo>
                  <a:pt x="252937" y="95340"/>
                </a:lnTo>
                <a:lnTo>
                  <a:pt x="253406" y="94908"/>
                </a:lnTo>
                <a:lnTo>
                  <a:pt x="260594" y="85199"/>
                </a:lnTo>
                <a:lnTo>
                  <a:pt x="264985" y="72201"/>
                </a:lnTo>
                <a:lnTo>
                  <a:pt x="262575" y="71037"/>
                </a:lnTo>
                <a:lnTo>
                  <a:pt x="259695" y="77740"/>
                </a:lnTo>
                <a:lnTo>
                  <a:pt x="256732" y="82365"/>
                </a:lnTo>
                <a:lnTo>
                  <a:pt x="253685" y="84913"/>
                </a:lnTo>
                <a:lnTo>
                  <a:pt x="249365" y="88624"/>
                </a:lnTo>
                <a:lnTo>
                  <a:pt x="244491" y="90479"/>
                </a:lnTo>
                <a:lnTo>
                  <a:pt x="231474" y="90479"/>
                </a:lnTo>
                <a:lnTo>
                  <a:pt x="225451" y="87004"/>
                </a:lnTo>
                <a:lnTo>
                  <a:pt x="220992" y="80052"/>
                </a:lnTo>
                <a:lnTo>
                  <a:pt x="216533" y="73101"/>
                </a:lnTo>
                <a:lnTo>
                  <a:pt x="214303" y="65083"/>
                </a:lnTo>
                <a:lnTo>
                  <a:pt x="214303" y="47081"/>
                </a:lnTo>
                <a:lnTo>
                  <a:pt x="216547" y="39908"/>
                </a:lnTo>
                <a:lnTo>
                  <a:pt x="221033" y="34480"/>
                </a:lnTo>
                <a:lnTo>
                  <a:pt x="224412" y="30381"/>
                </a:lnTo>
                <a:lnTo>
                  <a:pt x="228871" y="28332"/>
                </a:lnTo>
                <a:lnTo>
                  <a:pt x="237844" y="28332"/>
                </a:lnTo>
                <a:lnTo>
                  <a:pt x="240530" y="29162"/>
                </a:lnTo>
                <a:lnTo>
                  <a:pt x="242469" y="30824"/>
                </a:lnTo>
                <a:lnTo>
                  <a:pt x="244407" y="32541"/>
                </a:lnTo>
                <a:lnTo>
                  <a:pt x="245529" y="35034"/>
                </a:lnTo>
                <a:lnTo>
                  <a:pt x="245834" y="38302"/>
                </a:lnTo>
                <a:lnTo>
                  <a:pt x="246138" y="41570"/>
                </a:lnTo>
                <a:lnTo>
                  <a:pt x="246762" y="43785"/>
                </a:lnTo>
                <a:lnTo>
                  <a:pt x="247703" y="44949"/>
                </a:lnTo>
                <a:lnTo>
                  <a:pt x="249365" y="47054"/>
                </a:lnTo>
                <a:lnTo>
                  <a:pt x="251830" y="48106"/>
                </a:lnTo>
                <a:lnTo>
                  <a:pt x="257535" y="48106"/>
                </a:lnTo>
                <a:lnTo>
                  <a:pt x="259432" y="47455"/>
                </a:lnTo>
                <a:lnTo>
                  <a:pt x="262146" y="44852"/>
                </a:lnTo>
                <a:lnTo>
                  <a:pt x="262824" y="43148"/>
                </a:lnTo>
                <a:lnTo>
                  <a:pt x="262824" y="36779"/>
                </a:lnTo>
                <a:lnTo>
                  <a:pt x="260415" y="32666"/>
                </a:lnTo>
                <a:lnTo>
                  <a:pt x="255596" y="28706"/>
                </a:lnTo>
                <a:lnTo>
                  <a:pt x="250777" y="24745"/>
                </a:lnTo>
                <a:lnTo>
                  <a:pt x="244629" y="22765"/>
                </a:lnTo>
                <a:lnTo>
                  <a:pt x="237151" y="22765"/>
                </a:lnTo>
                <a:lnTo>
                  <a:pt x="234431" y="22860"/>
                </a:lnTo>
                <a:lnTo>
                  <a:pt x="222094" y="26110"/>
                </a:lnTo>
                <a:lnTo>
                  <a:pt x="211520" y="33981"/>
                </a:lnTo>
                <a:lnTo>
                  <a:pt x="207985" y="38290"/>
                </a:lnTo>
                <a:lnTo>
                  <a:pt x="202629" y="49592"/>
                </a:lnTo>
                <a:lnTo>
                  <a:pt x="200844" y="63144"/>
                </a:lnTo>
                <a:lnTo>
                  <a:pt x="201154" y="69544"/>
                </a:lnTo>
                <a:lnTo>
                  <a:pt x="204195" y="82337"/>
                </a:lnTo>
                <a:lnTo>
                  <a:pt x="210482" y="92556"/>
                </a:lnTo>
                <a:lnTo>
                  <a:pt x="216907" y="99813"/>
                </a:lnTo>
                <a:lnTo>
                  <a:pt x="224440" y="103441"/>
                </a:lnTo>
                <a:lnTo>
                  <a:pt x="233080" y="103441"/>
                </a:lnTo>
                <a:close/>
              </a:path>
              <a:path w="466848" h="103441">
                <a:moveTo>
                  <a:pt x="301988" y="93526"/>
                </a:moveTo>
                <a:lnTo>
                  <a:pt x="297585" y="85494"/>
                </a:lnTo>
                <a:lnTo>
                  <a:pt x="298351" y="101076"/>
                </a:lnTo>
                <a:lnTo>
                  <a:pt x="311418" y="103441"/>
                </a:lnTo>
                <a:lnTo>
                  <a:pt x="301988" y="93526"/>
                </a:lnTo>
                <a:close/>
              </a:path>
              <a:path w="466848" h="103441">
                <a:moveTo>
                  <a:pt x="275526" y="56830"/>
                </a:moveTo>
                <a:lnTo>
                  <a:pt x="275568" y="65795"/>
                </a:lnTo>
                <a:lnTo>
                  <a:pt x="277974" y="78375"/>
                </a:lnTo>
                <a:lnTo>
                  <a:pt x="284084" y="89732"/>
                </a:lnTo>
                <a:lnTo>
                  <a:pt x="287720" y="93982"/>
                </a:lnTo>
                <a:lnTo>
                  <a:pt x="298351" y="101076"/>
                </a:lnTo>
                <a:lnTo>
                  <a:pt x="297585" y="85494"/>
                </a:lnTo>
                <a:lnTo>
                  <a:pt x="295905" y="82120"/>
                </a:lnTo>
                <a:lnTo>
                  <a:pt x="292211" y="70327"/>
                </a:lnTo>
                <a:lnTo>
                  <a:pt x="290980" y="56830"/>
                </a:lnTo>
                <a:lnTo>
                  <a:pt x="290980" y="49961"/>
                </a:lnTo>
                <a:lnTo>
                  <a:pt x="291894" y="44340"/>
                </a:lnTo>
                <a:lnTo>
                  <a:pt x="293722" y="39964"/>
                </a:lnTo>
                <a:lnTo>
                  <a:pt x="295549" y="35588"/>
                </a:lnTo>
                <a:lnTo>
                  <a:pt x="297945" y="32527"/>
                </a:lnTo>
                <a:lnTo>
                  <a:pt x="300908" y="30783"/>
                </a:lnTo>
                <a:lnTo>
                  <a:pt x="303872" y="29038"/>
                </a:lnTo>
                <a:lnTo>
                  <a:pt x="306821" y="28165"/>
                </a:lnTo>
                <a:lnTo>
                  <a:pt x="315850" y="28165"/>
                </a:lnTo>
                <a:lnTo>
                  <a:pt x="320862" y="30824"/>
                </a:lnTo>
                <a:lnTo>
                  <a:pt x="324795" y="36142"/>
                </a:lnTo>
                <a:lnTo>
                  <a:pt x="328374" y="42006"/>
                </a:lnTo>
                <a:lnTo>
                  <a:pt x="332233" y="53752"/>
                </a:lnTo>
                <a:lnTo>
                  <a:pt x="333519" y="68046"/>
                </a:lnTo>
                <a:lnTo>
                  <a:pt x="333519" y="78848"/>
                </a:lnTo>
                <a:lnTo>
                  <a:pt x="331774" y="86464"/>
                </a:lnTo>
                <a:lnTo>
                  <a:pt x="328285" y="90895"/>
                </a:lnTo>
                <a:lnTo>
                  <a:pt x="324795" y="95326"/>
                </a:lnTo>
                <a:lnTo>
                  <a:pt x="320364" y="97542"/>
                </a:lnTo>
                <a:lnTo>
                  <a:pt x="307791" y="97542"/>
                </a:lnTo>
                <a:lnTo>
                  <a:pt x="301988" y="93526"/>
                </a:lnTo>
                <a:lnTo>
                  <a:pt x="311418" y="103441"/>
                </a:lnTo>
                <a:lnTo>
                  <a:pt x="318453" y="103441"/>
                </a:lnTo>
                <a:lnTo>
                  <a:pt x="324837" y="101668"/>
                </a:lnTo>
                <a:lnTo>
                  <a:pt x="330569" y="98123"/>
                </a:lnTo>
                <a:lnTo>
                  <a:pt x="336302" y="94578"/>
                </a:lnTo>
                <a:lnTo>
                  <a:pt x="340803" y="89316"/>
                </a:lnTo>
                <a:lnTo>
                  <a:pt x="344070" y="82337"/>
                </a:lnTo>
                <a:lnTo>
                  <a:pt x="347338" y="75358"/>
                </a:lnTo>
                <a:lnTo>
                  <a:pt x="348972" y="68462"/>
                </a:lnTo>
                <a:lnTo>
                  <a:pt x="348931" y="59692"/>
                </a:lnTo>
                <a:lnTo>
                  <a:pt x="346438" y="47070"/>
                </a:lnTo>
                <a:lnTo>
                  <a:pt x="340082" y="35892"/>
                </a:lnTo>
                <a:lnTo>
                  <a:pt x="336266" y="31752"/>
                </a:lnTo>
                <a:lnTo>
                  <a:pt x="325465" y="25012"/>
                </a:lnTo>
                <a:lnTo>
                  <a:pt x="312332" y="22765"/>
                </a:lnTo>
                <a:lnTo>
                  <a:pt x="306018" y="22765"/>
                </a:lnTo>
                <a:lnTo>
                  <a:pt x="300036" y="24413"/>
                </a:lnTo>
                <a:lnTo>
                  <a:pt x="294386" y="27708"/>
                </a:lnTo>
                <a:lnTo>
                  <a:pt x="288737" y="31004"/>
                </a:lnTo>
                <a:lnTo>
                  <a:pt x="284181" y="36100"/>
                </a:lnTo>
                <a:lnTo>
                  <a:pt x="280719" y="42996"/>
                </a:lnTo>
                <a:lnTo>
                  <a:pt x="277257" y="49892"/>
                </a:lnTo>
                <a:lnTo>
                  <a:pt x="275526" y="56830"/>
                </a:lnTo>
                <a:close/>
              </a:path>
              <a:path w="466848" h="103441">
                <a:moveTo>
                  <a:pt x="386277" y="22765"/>
                </a:moveTo>
                <a:lnTo>
                  <a:pt x="379464" y="22765"/>
                </a:lnTo>
                <a:lnTo>
                  <a:pt x="373912" y="24870"/>
                </a:lnTo>
                <a:lnTo>
                  <a:pt x="369619" y="29079"/>
                </a:lnTo>
                <a:lnTo>
                  <a:pt x="365326" y="33289"/>
                </a:lnTo>
                <a:lnTo>
                  <a:pt x="363180" y="38523"/>
                </a:lnTo>
                <a:lnTo>
                  <a:pt x="363180" y="49602"/>
                </a:lnTo>
                <a:lnTo>
                  <a:pt x="364426" y="53589"/>
                </a:lnTo>
                <a:lnTo>
                  <a:pt x="366919" y="56747"/>
                </a:lnTo>
                <a:lnTo>
                  <a:pt x="369411" y="59959"/>
                </a:lnTo>
                <a:lnTo>
                  <a:pt x="374673" y="63560"/>
                </a:lnTo>
                <a:lnTo>
                  <a:pt x="382705" y="67548"/>
                </a:lnTo>
                <a:lnTo>
                  <a:pt x="390736" y="71536"/>
                </a:lnTo>
                <a:lnTo>
                  <a:pt x="396095" y="74832"/>
                </a:lnTo>
                <a:lnTo>
                  <a:pt x="398781" y="77435"/>
                </a:lnTo>
                <a:lnTo>
                  <a:pt x="401468" y="80038"/>
                </a:lnTo>
                <a:lnTo>
                  <a:pt x="402811" y="83251"/>
                </a:lnTo>
                <a:lnTo>
                  <a:pt x="402811" y="90230"/>
                </a:lnTo>
                <a:lnTo>
                  <a:pt x="401606" y="92930"/>
                </a:lnTo>
                <a:lnTo>
                  <a:pt x="399197" y="95174"/>
                </a:lnTo>
                <a:lnTo>
                  <a:pt x="396787" y="97417"/>
                </a:lnTo>
                <a:lnTo>
                  <a:pt x="393672" y="98539"/>
                </a:lnTo>
                <a:lnTo>
                  <a:pt x="384422" y="98539"/>
                </a:lnTo>
                <a:lnTo>
                  <a:pt x="379520" y="96572"/>
                </a:lnTo>
                <a:lnTo>
                  <a:pt x="375144" y="92640"/>
                </a:lnTo>
                <a:lnTo>
                  <a:pt x="370768" y="88707"/>
                </a:lnTo>
                <a:lnTo>
                  <a:pt x="367805" y="82863"/>
                </a:lnTo>
                <a:lnTo>
                  <a:pt x="366254" y="75109"/>
                </a:lnTo>
                <a:lnTo>
                  <a:pt x="363512" y="75109"/>
                </a:lnTo>
                <a:lnTo>
                  <a:pt x="363512" y="102278"/>
                </a:lnTo>
                <a:lnTo>
                  <a:pt x="366254" y="102278"/>
                </a:lnTo>
                <a:lnTo>
                  <a:pt x="366974" y="100837"/>
                </a:lnTo>
                <a:lnTo>
                  <a:pt x="367971" y="100117"/>
                </a:lnTo>
                <a:lnTo>
                  <a:pt x="370408" y="100117"/>
                </a:lnTo>
                <a:lnTo>
                  <a:pt x="371904" y="100394"/>
                </a:lnTo>
                <a:lnTo>
                  <a:pt x="373732" y="100948"/>
                </a:lnTo>
                <a:lnTo>
                  <a:pt x="379714" y="102610"/>
                </a:lnTo>
                <a:lnTo>
                  <a:pt x="385031" y="103441"/>
                </a:lnTo>
                <a:lnTo>
                  <a:pt x="396164" y="103441"/>
                </a:lnTo>
                <a:lnTo>
                  <a:pt x="402022" y="101322"/>
                </a:lnTo>
                <a:lnTo>
                  <a:pt x="407256" y="97085"/>
                </a:lnTo>
                <a:lnTo>
                  <a:pt x="412490" y="92847"/>
                </a:lnTo>
                <a:lnTo>
                  <a:pt x="415107" y="87267"/>
                </a:lnTo>
                <a:lnTo>
                  <a:pt x="415107" y="80343"/>
                </a:lnTo>
                <a:lnTo>
                  <a:pt x="415011" y="78342"/>
                </a:lnTo>
                <a:lnTo>
                  <a:pt x="410231" y="67381"/>
                </a:lnTo>
                <a:lnTo>
                  <a:pt x="398241" y="58658"/>
                </a:lnTo>
                <a:lnTo>
                  <a:pt x="386111" y="52759"/>
                </a:lnTo>
                <a:lnTo>
                  <a:pt x="380849" y="50211"/>
                </a:lnTo>
                <a:lnTo>
                  <a:pt x="377360" y="47801"/>
                </a:lnTo>
                <a:lnTo>
                  <a:pt x="375642" y="45530"/>
                </a:lnTo>
                <a:lnTo>
                  <a:pt x="373870" y="43315"/>
                </a:lnTo>
                <a:lnTo>
                  <a:pt x="372984" y="40656"/>
                </a:lnTo>
                <a:lnTo>
                  <a:pt x="372984" y="35062"/>
                </a:lnTo>
                <a:lnTo>
                  <a:pt x="374175" y="32791"/>
                </a:lnTo>
                <a:lnTo>
                  <a:pt x="376556" y="30741"/>
                </a:lnTo>
                <a:lnTo>
                  <a:pt x="378938" y="28692"/>
                </a:lnTo>
                <a:lnTo>
                  <a:pt x="382068" y="27667"/>
                </a:lnTo>
                <a:lnTo>
                  <a:pt x="391041" y="27667"/>
                </a:lnTo>
                <a:lnTo>
                  <a:pt x="395237" y="29135"/>
                </a:lnTo>
                <a:lnTo>
                  <a:pt x="398532" y="32070"/>
                </a:lnTo>
                <a:lnTo>
                  <a:pt x="401828" y="35006"/>
                </a:lnTo>
                <a:lnTo>
                  <a:pt x="404528" y="40545"/>
                </a:lnTo>
                <a:lnTo>
                  <a:pt x="406633" y="48687"/>
                </a:lnTo>
                <a:lnTo>
                  <a:pt x="409375" y="48687"/>
                </a:lnTo>
                <a:lnTo>
                  <a:pt x="409375" y="22765"/>
                </a:lnTo>
                <a:lnTo>
                  <a:pt x="406633" y="22765"/>
                </a:lnTo>
                <a:lnTo>
                  <a:pt x="405387" y="24953"/>
                </a:lnTo>
                <a:lnTo>
                  <a:pt x="403697" y="25922"/>
                </a:lnTo>
                <a:lnTo>
                  <a:pt x="401869" y="25922"/>
                </a:lnTo>
                <a:lnTo>
                  <a:pt x="399986" y="25507"/>
                </a:lnTo>
                <a:lnTo>
                  <a:pt x="397161" y="24676"/>
                </a:lnTo>
                <a:lnTo>
                  <a:pt x="392896" y="23402"/>
                </a:lnTo>
                <a:lnTo>
                  <a:pt x="389268" y="22765"/>
                </a:lnTo>
                <a:lnTo>
                  <a:pt x="386277" y="22765"/>
                </a:lnTo>
                <a:close/>
              </a:path>
              <a:path w="466848" h="103441">
                <a:moveTo>
                  <a:pt x="456131" y="92723"/>
                </a:moveTo>
                <a:lnTo>
                  <a:pt x="452087" y="92723"/>
                </a:lnTo>
                <a:lnTo>
                  <a:pt x="450273" y="91864"/>
                </a:lnTo>
                <a:lnTo>
                  <a:pt x="448861" y="90147"/>
                </a:lnTo>
                <a:lnTo>
                  <a:pt x="447449" y="88430"/>
                </a:lnTo>
                <a:lnTo>
                  <a:pt x="446742" y="85106"/>
                </a:lnTo>
                <a:lnTo>
                  <a:pt x="446742" y="30824"/>
                </a:lnTo>
                <a:lnTo>
                  <a:pt x="464522" y="30824"/>
                </a:lnTo>
                <a:lnTo>
                  <a:pt x="464522" y="25008"/>
                </a:lnTo>
                <a:lnTo>
                  <a:pt x="446742" y="25008"/>
                </a:lnTo>
                <a:lnTo>
                  <a:pt x="446742" y="0"/>
                </a:lnTo>
                <a:lnTo>
                  <a:pt x="444167" y="0"/>
                </a:lnTo>
                <a:lnTo>
                  <a:pt x="441896" y="5594"/>
                </a:lnTo>
                <a:lnTo>
                  <a:pt x="440123" y="9444"/>
                </a:lnTo>
                <a:lnTo>
                  <a:pt x="438849" y="11548"/>
                </a:lnTo>
                <a:lnTo>
                  <a:pt x="436357" y="15537"/>
                </a:lnTo>
                <a:lnTo>
                  <a:pt x="433518" y="18984"/>
                </a:lnTo>
                <a:lnTo>
                  <a:pt x="430333" y="21893"/>
                </a:lnTo>
                <a:lnTo>
                  <a:pt x="427148" y="24800"/>
                </a:lnTo>
                <a:lnTo>
                  <a:pt x="424033" y="26864"/>
                </a:lnTo>
                <a:lnTo>
                  <a:pt x="420986" y="28082"/>
                </a:lnTo>
                <a:lnTo>
                  <a:pt x="420986" y="30824"/>
                </a:lnTo>
                <a:lnTo>
                  <a:pt x="433033" y="30824"/>
                </a:lnTo>
                <a:lnTo>
                  <a:pt x="433033" y="87488"/>
                </a:lnTo>
                <a:lnTo>
                  <a:pt x="433615" y="91546"/>
                </a:lnTo>
                <a:lnTo>
                  <a:pt x="434778" y="94177"/>
                </a:lnTo>
                <a:lnTo>
                  <a:pt x="435941" y="96808"/>
                </a:lnTo>
                <a:lnTo>
                  <a:pt x="437741" y="98829"/>
                </a:lnTo>
                <a:lnTo>
                  <a:pt x="440178" y="100242"/>
                </a:lnTo>
                <a:lnTo>
                  <a:pt x="442616" y="101654"/>
                </a:lnTo>
                <a:lnTo>
                  <a:pt x="445108" y="102360"/>
                </a:lnTo>
                <a:lnTo>
                  <a:pt x="451423" y="102360"/>
                </a:lnTo>
                <a:lnTo>
                  <a:pt x="455078" y="100990"/>
                </a:lnTo>
                <a:lnTo>
                  <a:pt x="458623" y="98248"/>
                </a:lnTo>
                <a:lnTo>
                  <a:pt x="462168" y="95506"/>
                </a:lnTo>
                <a:lnTo>
                  <a:pt x="464910" y="91421"/>
                </a:lnTo>
                <a:lnTo>
                  <a:pt x="466848" y="85993"/>
                </a:lnTo>
                <a:lnTo>
                  <a:pt x="463608" y="85993"/>
                </a:lnTo>
                <a:lnTo>
                  <a:pt x="462667" y="88208"/>
                </a:lnTo>
                <a:lnTo>
                  <a:pt x="461337" y="89884"/>
                </a:lnTo>
                <a:lnTo>
                  <a:pt x="459620" y="91019"/>
                </a:lnTo>
                <a:lnTo>
                  <a:pt x="457903" y="92155"/>
                </a:lnTo>
                <a:lnTo>
                  <a:pt x="456131" y="92723"/>
                </a:lnTo>
                <a:close/>
              </a:path>
              <a:path w="466848" h="103441">
                <a:moveTo>
                  <a:pt x="13958" y="76023"/>
                </a:moveTo>
                <a:lnTo>
                  <a:pt x="14899" y="73115"/>
                </a:lnTo>
                <a:lnTo>
                  <a:pt x="16782" y="70456"/>
                </a:lnTo>
                <a:lnTo>
                  <a:pt x="18666" y="67797"/>
                </a:lnTo>
                <a:lnTo>
                  <a:pt x="21795" y="65249"/>
                </a:lnTo>
                <a:lnTo>
                  <a:pt x="26171" y="62812"/>
                </a:lnTo>
                <a:lnTo>
                  <a:pt x="23273" y="58294"/>
                </a:lnTo>
                <a:lnTo>
                  <a:pt x="14331" y="62812"/>
                </a:lnTo>
                <a:lnTo>
                  <a:pt x="8709" y="66135"/>
                </a:lnTo>
                <a:lnTo>
                  <a:pt x="4763" y="69680"/>
                </a:lnTo>
                <a:lnTo>
                  <a:pt x="2492" y="73447"/>
                </a:lnTo>
                <a:lnTo>
                  <a:pt x="830" y="76161"/>
                </a:lnTo>
                <a:lnTo>
                  <a:pt x="0" y="79374"/>
                </a:lnTo>
                <a:lnTo>
                  <a:pt x="0" y="88956"/>
                </a:lnTo>
                <a:lnTo>
                  <a:pt x="1703" y="93692"/>
                </a:lnTo>
                <a:lnTo>
                  <a:pt x="5109" y="97292"/>
                </a:lnTo>
                <a:lnTo>
                  <a:pt x="8516" y="100893"/>
                </a:lnTo>
                <a:lnTo>
                  <a:pt x="12850" y="102693"/>
                </a:lnTo>
                <a:lnTo>
                  <a:pt x="18112" y="102693"/>
                </a:lnTo>
                <a:lnTo>
                  <a:pt x="17530" y="89108"/>
                </a:lnTo>
                <a:lnTo>
                  <a:pt x="15148" y="86477"/>
                </a:lnTo>
                <a:lnTo>
                  <a:pt x="13958" y="83168"/>
                </a:lnTo>
                <a:lnTo>
                  <a:pt x="13958" y="76023"/>
                </a:lnTo>
                <a:close/>
              </a:path>
              <a:path w="466848" h="103441">
                <a:moveTo>
                  <a:pt x="3558" y="46333"/>
                </a:moveTo>
                <a:lnTo>
                  <a:pt x="4860" y="47774"/>
                </a:lnTo>
                <a:lnTo>
                  <a:pt x="6161" y="49214"/>
                </a:lnTo>
                <a:lnTo>
                  <a:pt x="7837" y="49934"/>
                </a:lnTo>
                <a:lnTo>
                  <a:pt x="11991" y="49934"/>
                </a:lnTo>
                <a:lnTo>
                  <a:pt x="13695" y="49242"/>
                </a:lnTo>
                <a:lnTo>
                  <a:pt x="14996" y="47857"/>
                </a:lnTo>
                <a:lnTo>
                  <a:pt x="16298" y="46472"/>
                </a:lnTo>
                <a:lnTo>
                  <a:pt x="16949" y="44506"/>
                </a:lnTo>
                <a:lnTo>
                  <a:pt x="16949" y="41958"/>
                </a:lnTo>
                <a:lnTo>
                  <a:pt x="16782" y="37139"/>
                </a:lnTo>
                <a:lnTo>
                  <a:pt x="16782" y="34701"/>
                </a:lnTo>
                <a:lnTo>
                  <a:pt x="17835" y="32541"/>
                </a:lnTo>
                <a:lnTo>
                  <a:pt x="19940" y="30658"/>
                </a:lnTo>
                <a:lnTo>
                  <a:pt x="21989" y="28775"/>
                </a:lnTo>
                <a:lnTo>
                  <a:pt x="24759" y="27833"/>
                </a:lnTo>
                <a:lnTo>
                  <a:pt x="32845" y="27833"/>
                </a:lnTo>
                <a:lnTo>
                  <a:pt x="36349" y="29245"/>
                </a:lnTo>
                <a:lnTo>
                  <a:pt x="38758" y="32070"/>
                </a:lnTo>
                <a:lnTo>
                  <a:pt x="41168" y="34895"/>
                </a:lnTo>
                <a:lnTo>
                  <a:pt x="42372" y="40102"/>
                </a:lnTo>
                <a:lnTo>
                  <a:pt x="42372" y="50682"/>
                </a:lnTo>
                <a:lnTo>
                  <a:pt x="36077" y="53030"/>
                </a:lnTo>
                <a:lnTo>
                  <a:pt x="23273" y="58294"/>
                </a:lnTo>
                <a:lnTo>
                  <a:pt x="26171" y="62812"/>
                </a:lnTo>
                <a:lnTo>
                  <a:pt x="28608" y="61427"/>
                </a:lnTo>
                <a:lnTo>
                  <a:pt x="34009" y="59073"/>
                </a:lnTo>
                <a:lnTo>
                  <a:pt x="42372" y="55750"/>
                </a:lnTo>
                <a:lnTo>
                  <a:pt x="42372" y="84747"/>
                </a:lnTo>
                <a:lnTo>
                  <a:pt x="35504" y="90286"/>
                </a:lnTo>
                <a:lnTo>
                  <a:pt x="29965" y="93055"/>
                </a:lnTo>
                <a:lnTo>
                  <a:pt x="22654" y="93055"/>
                </a:lnTo>
                <a:lnTo>
                  <a:pt x="19912" y="91739"/>
                </a:lnTo>
                <a:lnTo>
                  <a:pt x="17530" y="89108"/>
                </a:lnTo>
                <a:lnTo>
                  <a:pt x="18112" y="102693"/>
                </a:lnTo>
                <a:lnTo>
                  <a:pt x="21491" y="102693"/>
                </a:lnTo>
                <a:lnTo>
                  <a:pt x="24675" y="102001"/>
                </a:lnTo>
                <a:lnTo>
                  <a:pt x="27666" y="100616"/>
                </a:lnTo>
                <a:lnTo>
                  <a:pt x="29661" y="99674"/>
                </a:lnTo>
                <a:lnTo>
                  <a:pt x="34562" y="96184"/>
                </a:lnTo>
                <a:lnTo>
                  <a:pt x="42372" y="90147"/>
                </a:lnTo>
                <a:lnTo>
                  <a:pt x="42428" y="94689"/>
                </a:lnTo>
                <a:lnTo>
                  <a:pt x="43259" y="97902"/>
                </a:lnTo>
                <a:lnTo>
                  <a:pt x="44865" y="99785"/>
                </a:lnTo>
                <a:lnTo>
                  <a:pt x="46471" y="101668"/>
                </a:lnTo>
                <a:lnTo>
                  <a:pt x="48631" y="102610"/>
                </a:lnTo>
                <a:lnTo>
                  <a:pt x="56995" y="102610"/>
                </a:lnTo>
                <a:lnTo>
                  <a:pt x="62922" y="98456"/>
                </a:lnTo>
                <a:lnTo>
                  <a:pt x="69125" y="90147"/>
                </a:lnTo>
                <a:lnTo>
                  <a:pt x="69125" y="85494"/>
                </a:lnTo>
                <a:lnTo>
                  <a:pt x="65802" y="88818"/>
                </a:lnTo>
                <a:lnTo>
                  <a:pt x="63559" y="90839"/>
                </a:lnTo>
                <a:lnTo>
                  <a:pt x="61731" y="91947"/>
                </a:lnTo>
                <a:lnTo>
                  <a:pt x="60069" y="92141"/>
                </a:lnTo>
                <a:lnTo>
                  <a:pt x="57868" y="91310"/>
                </a:lnTo>
                <a:lnTo>
                  <a:pt x="56774" y="89662"/>
                </a:lnTo>
                <a:lnTo>
                  <a:pt x="56497" y="88028"/>
                </a:lnTo>
                <a:lnTo>
                  <a:pt x="56220" y="86394"/>
                </a:lnTo>
                <a:lnTo>
                  <a:pt x="56081" y="81949"/>
                </a:lnTo>
                <a:lnTo>
                  <a:pt x="56081" y="41487"/>
                </a:lnTo>
                <a:lnTo>
                  <a:pt x="55583" y="36613"/>
                </a:lnTo>
                <a:lnTo>
                  <a:pt x="54586" y="34231"/>
                </a:lnTo>
                <a:lnTo>
                  <a:pt x="53035" y="30575"/>
                </a:lnTo>
                <a:lnTo>
                  <a:pt x="50625" y="27889"/>
                </a:lnTo>
                <a:lnTo>
                  <a:pt x="47357" y="26172"/>
                </a:lnTo>
                <a:lnTo>
                  <a:pt x="43037" y="23900"/>
                </a:lnTo>
                <a:lnTo>
                  <a:pt x="37498" y="22765"/>
                </a:lnTo>
                <a:lnTo>
                  <a:pt x="21934" y="22765"/>
                </a:lnTo>
                <a:lnTo>
                  <a:pt x="15093" y="24759"/>
                </a:lnTo>
                <a:lnTo>
                  <a:pt x="10219" y="28747"/>
                </a:lnTo>
                <a:lnTo>
                  <a:pt x="5345" y="32735"/>
                </a:lnTo>
                <a:lnTo>
                  <a:pt x="2907" y="37111"/>
                </a:lnTo>
                <a:lnTo>
                  <a:pt x="2907" y="44367"/>
                </a:lnTo>
                <a:lnTo>
                  <a:pt x="3558" y="46333"/>
                </a:lnTo>
                <a:close/>
              </a:path>
              <a:path w="466848" h="103441">
                <a:moveTo>
                  <a:pt x="123203" y="92113"/>
                </a:moveTo>
                <a:lnTo>
                  <a:pt x="123203" y="94662"/>
                </a:lnTo>
                <a:lnTo>
                  <a:pt x="121624" y="96462"/>
                </a:lnTo>
                <a:lnTo>
                  <a:pt x="120240" y="97569"/>
                </a:lnTo>
                <a:lnTo>
                  <a:pt x="118301" y="98123"/>
                </a:lnTo>
                <a:lnTo>
                  <a:pt x="115809" y="98123"/>
                </a:lnTo>
                <a:lnTo>
                  <a:pt x="115809" y="101114"/>
                </a:lnTo>
                <a:lnTo>
                  <a:pt x="151701" y="101114"/>
                </a:lnTo>
                <a:lnTo>
                  <a:pt x="151701" y="98123"/>
                </a:lnTo>
                <a:lnTo>
                  <a:pt x="148544" y="97957"/>
                </a:lnTo>
                <a:lnTo>
                  <a:pt x="145968" y="97195"/>
                </a:lnTo>
                <a:lnTo>
                  <a:pt x="143974" y="95838"/>
                </a:lnTo>
                <a:lnTo>
                  <a:pt x="141980" y="94481"/>
                </a:lnTo>
                <a:lnTo>
                  <a:pt x="138657" y="90452"/>
                </a:lnTo>
                <a:lnTo>
                  <a:pt x="134004" y="83750"/>
                </a:lnTo>
                <a:lnTo>
                  <a:pt x="115061" y="56497"/>
                </a:lnTo>
                <a:lnTo>
                  <a:pt x="125446" y="42622"/>
                </a:lnTo>
                <a:lnTo>
                  <a:pt x="130154" y="36308"/>
                </a:lnTo>
                <a:lnTo>
                  <a:pt x="133865" y="32209"/>
                </a:lnTo>
                <a:lnTo>
                  <a:pt x="136580" y="30326"/>
                </a:lnTo>
                <a:lnTo>
                  <a:pt x="138574" y="28996"/>
                </a:lnTo>
                <a:lnTo>
                  <a:pt x="140928" y="28249"/>
                </a:lnTo>
                <a:lnTo>
                  <a:pt x="143642" y="28082"/>
                </a:lnTo>
                <a:lnTo>
                  <a:pt x="143642" y="25008"/>
                </a:lnTo>
                <a:lnTo>
                  <a:pt x="117886" y="25008"/>
                </a:lnTo>
                <a:lnTo>
                  <a:pt x="117886" y="28082"/>
                </a:lnTo>
                <a:lnTo>
                  <a:pt x="119990" y="28082"/>
                </a:lnTo>
                <a:lnTo>
                  <a:pt x="121514" y="28484"/>
                </a:lnTo>
                <a:lnTo>
                  <a:pt x="123397" y="30090"/>
                </a:lnTo>
                <a:lnTo>
                  <a:pt x="123868" y="32237"/>
                </a:lnTo>
                <a:lnTo>
                  <a:pt x="123868" y="33677"/>
                </a:lnTo>
                <a:lnTo>
                  <a:pt x="121874" y="37139"/>
                </a:lnTo>
                <a:lnTo>
                  <a:pt x="117886" y="42622"/>
                </a:lnTo>
                <a:lnTo>
                  <a:pt x="111654" y="51263"/>
                </a:lnTo>
                <a:lnTo>
                  <a:pt x="106254" y="42622"/>
                </a:lnTo>
                <a:lnTo>
                  <a:pt x="105035" y="40739"/>
                </a:lnTo>
                <a:lnTo>
                  <a:pt x="104121" y="39354"/>
                </a:lnTo>
                <a:lnTo>
                  <a:pt x="103512" y="38468"/>
                </a:lnTo>
                <a:lnTo>
                  <a:pt x="101574" y="35699"/>
                </a:lnTo>
                <a:lnTo>
                  <a:pt x="100604" y="33649"/>
                </a:lnTo>
                <a:lnTo>
                  <a:pt x="100604" y="32320"/>
                </a:lnTo>
                <a:lnTo>
                  <a:pt x="101061" y="30021"/>
                </a:lnTo>
                <a:lnTo>
                  <a:pt x="102889" y="28470"/>
                </a:lnTo>
                <a:lnTo>
                  <a:pt x="104481" y="28082"/>
                </a:lnTo>
                <a:lnTo>
                  <a:pt x="106752" y="28082"/>
                </a:lnTo>
                <a:lnTo>
                  <a:pt x="106752" y="25008"/>
                </a:lnTo>
                <a:lnTo>
                  <a:pt x="70943" y="25008"/>
                </a:lnTo>
                <a:lnTo>
                  <a:pt x="70943" y="28082"/>
                </a:lnTo>
                <a:lnTo>
                  <a:pt x="74322" y="28082"/>
                </a:lnTo>
                <a:lnTo>
                  <a:pt x="77133" y="28844"/>
                </a:lnTo>
                <a:lnTo>
                  <a:pt x="79376" y="30367"/>
                </a:lnTo>
                <a:lnTo>
                  <a:pt x="81619" y="31890"/>
                </a:lnTo>
                <a:lnTo>
                  <a:pt x="84791" y="35643"/>
                </a:lnTo>
                <a:lnTo>
                  <a:pt x="88889" y="41625"/>
                </a:lnTo>
                <a:lnTo>
                  <a:pt x="103346" y="62563"/>
                </a:lnTo>
                <a:lnTo>
                  <a:pt x="87394" y="83750"/>
                </a:lnTo>
                <a:lnTo>
                  <a:pt x="82409" y="90341"/>
                </a:lnTo>
                <a:lnTo>
                  <a:pt x="78864" y="94440"/>
                </a:lnTo>
                <a:lnTo>
                  <a:pt x="76759" y="96046"/>
                </a:lnTo>
                <a:lnTo>
                  <a:pt x="75263" y="97154"/>
                </a:lnTo>
                <a:lnTo>
                  <a:pt x="73519" y="97846"/>
                </a:lnTo>
                <a:lnTo>
                  <a:pt x="71525" y="98123"/>
                </a:lnTo>
                <a:lnTo>
                  <a:pt x="71525" y="101114"/>
                </a:lnTo>
                <a:lnTo>
                  <a:pt x="96367" y="101114"/>
                </a:lnTo>
                <a:lnTo>
                  <a:pt x="96367" y="98123"/>
                </a:lnTo>
                <a:lnTo>
                  <a:pt x="93874" y="98013"/>
                </a:lnTo>
                <a:lnTo>
                  <a:pt x="92005" y="97417"/>
                </a:lnTo>
                <a:lnTo>
                  <a:pt x="90759" y="96337"/>
                </a:lnTo>
                <a:lnTo>
                  <a:pt x="88889" y="94052"/>
                </a:lnTo>
                <a:lnTo>
                  <a:pt x="88889" y="91781"/>
                </a:lnTo>
                <a:lnTo>
                  <a:pt x="90773" y="88790"/>
                </a:lnTo>
                <a:lnTo>
                  <a:pt x="94539" y="83750"/>
                </a:lnTo>
                <a:lnTo>
                  <a:pt x="106752" y="67465"/>
                </a:lnTo>
                <a:lnTo>
                  <a:pt x="117886" y="83750"/>
                </a:lnTo>
                <a:lnTo>
                  <a:pt x="121431" y="88901"/>
                </a:lnTo>
                <a:lnTo>
                  <a:pt x="123203" y="92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067210" y="4920816"/>
            <a:ext cx="32629" cy="71184"/>
          </a:xfrm>
          <a:custGeom>
            <a:avLst/>
            <a:gdLst/>
            <a:ahLst/>
            <a:cxnLst/>
            <a:rect l="l" t="t" r="r" b="b"/>
            <a:pathLst>
              <a:path w="35892" h="80675">
                <a:moveTo>
                  <a:pt x="26462" y="70761"/>
                </a:moveTo>
                <a:lnTo>
                  <a:pt x="22058" y="62729"/>
                </a:lnTo>
                <a:lnTo>
                  <a:pt x="22825" y="78311"/>
                </a:lnTo>
                <a:lnTo>
                  <a:pt x="35892" y="80675"/>
                </a:lnTo>
                <a:lnTo>
                  <a:pt x="26462" y="70761"/>
                </a:lnTo>
                <a:close/>
              </a:path>
              <a:path w="35892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9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3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9" y="2246"/>
                </a:lnTo>
                <a:lnTo>
                  <a:pt x="36806" y="0"/>
                </a:lnTo>
                <a:lnTo>
                  <a:pt x="30492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147653" y="4885847"/>
            <a:ext cx="61255" cy="104101"/>
          </a:xfrm>
          <a:custGeom>
            <a:avLst/>
            <a:gdLst/>
            <a:ahLst/>
            <a:cxnLst/>
            <a:rect l="l" t="t" r="r" b="b"/>
            <a:pathLst>
              <a:path w="67381" h="117981">
                <a:moveTo>
                  <a:pt x="28497" y="41874"/>
                </a:moveTo>
                <a:lnTo>
                  <a:pt x="28497" y="24537"/>
                </a:lnTo>
                <a:lnTo>
                  <a:pt x="28885" y="17184"/>
                </a:lnTo>
                <a:lnTo>
                  <a:pt x="29661" y="14332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8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3"/>
                </a:lnTo>
                <a:lnTo>
                  <a:pt x="49296" y="10648"/>
                </a:lnTo>
                <a:lnTo>
                  <a:pt x="51345" y="13667"/>
                </a:lnTo>
                <a:lnTo>
                  <a:pt x="53395" y="16686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1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1" y="17267"/>
                </a:lnTo>
                <a:lnTo>
                  <a:pt x="67381" y="15703"/>
                </a:lnTo>
                <a:lnTo>
                  <a:pt x="67381" y="10939"/>
                </a:lnTo>
                <a:lnTo>
                  <a:pt x="65774" y="8142"/>
                </a:lnTo>
                <a:lnTo>
                  <a:pt x="62562" y="5649"/>
                </a:lnTo>
                <a:lnTo>
                  <a:pt x="57687" y="1883"/>
                </a:lnTo>
                <a:lnTo>
                  <a:pt x="52342" y="0"/>
                </a:lnTo>
                <a:lnTo>
                  <a:pt x="40268" y="0"/>
                </a:lnTo>
                <a:lnTo>
                  <a:pt x="34632" y="1620"/>
                </a:lnTo>
                <a:lnTo>
                  <a:pt x="29619" y="4860"/>
                </a:lnTo>
                <a:lnTo>
                  <a:pt x="24606" y="8100"/>
                </a:lnTo>
                <a:lnTo>
                  <a:pt x="20881" y="12352"/>
                </a:lnTo>
                <a:lnTo>
                  <a:pt x="18444" y="17614"/>
                </a:lnTo>
                <a:lnTo>
                  <a:pt x="16007" y="22876"/>
                </a:lnTo>
                <a:lnTo>
                  <a:pt x="14789" y="29301"/>
                </a:lnTo>
                <a:lnTo>
                  <a:pt x="14789" y="41874"/>
                </a:lnTo>
                <a:lnTo>
                  <a:pt x="0" y="41874"/>
                </a:lnTo>
                <a:lnTo>
                  <a:pt x="0" y="47857"/>
                </a:lnTo>
                <a:lnTo>
                  <a:pt x="14789" y="47857"/>
                </a:lnTo>
                <a:lnTo>
                  <a:pt x="14789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8" y="110724"/>
                </a:lnTo>
                <a:lnTo>
                  <a:pt x="11797" y="112220"/>
                </a:lnTo>
                <a:lnTo>
                  <a:pt x="9970" y="113328"/>
                </a:lnTo>
                <a:lnTo>
                  <a:pt x="8142" y="114436"/>
                </a:lnTo>
                <a:lnTo>
                  <a:pt x="6120" y="114989"/>
                </a:lnTo>
                <a:lnTo>
                  <a:pt x="498" y="114989"/>
                </a:lnTo>
                <a:lnTo>
                  <a:pt x="498" y="117981"/>
                </a:lnTo>
                <a:lnTo>
                  <a:pt x="45945" y="117981"/>
                </a:lnTo>
                <a:lnTo>
                  <a:pt x="45945" y="114989"/>
                </a:lnTo>
                <a:lnTo>
                  <a:pt x="35615" y="114989"/>
                </a:lnTo>
                <a:lnTo>
                  <a:pt x="32873" y="113771"/>
                </a:lnTo>
                <a:lnTo>
                  <a:pt x="30824" y="111334"/>
                </a:lnTo>
                <a:lnTo>
                  <a:pt x="29273" y="109450"/>
                </a:lnTo>
                <a:lnTo>
                  <a:pt x="28497" y="104964"/>
                </a:lnTo>
                <a:lnTo>
                  <a:pt x="28497" y="47857"/>
                </a:lnTo>
                <a:lnTo>
                  <a:pt x="48105" y="47857"/>
                </a:lnTo>
                <a:lnTo>
                  <a:pt x="48105" y="41874"/>
                </a:lnTo>
                <a:lnTo>
                  <a:pt x="28497" y="41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238228" y="4885701"/>
            <a:ext cx="72585" cy="106300"/>
          </a:xfrm>
          <a:custGeom>
            <a:avLst/>
            <a:gdLst/>
            <a:ahLst/>
            <a:cxnLst/>
            <a:rect l="l" t="t" r="r" b="b"/>
            <a:pathLst>
              <a:path w="79843" h="120473">
                <a:moveTo>
                  <a:pt x="63393" y="0"/>
                </a:moveTo>
                <a:lnTo>
                  <a:pt x="40711" y="9305"/>
                </a:lnTo>
                <a:lnTo>
                  <a:pt x="41791" y="12213"/>
                </a:lnTo>
                <a:lnTo>
                  <a:pt x="44172" y="11327"/>
                </a:lnTo>
                <a:lnTo>
                  <a:pt x="46083" y="10884"/>
                </a:lnTo>
                <a:lnTo>
                  <a:pt x="48853" y="10884"/>
                </a:lnTo>
                <a:lnTo>
                  <a:pt x="50847" y="11964"/>
                </a:lnTo>
                <a:lnTo>
                  <a:pt x="52384" y="14041"/>
                </a:lnTo>
                <a:lnTo>
                  <a:pt x="52799" y="16035"/>
                </a:lnTo>
                <a:lnTo>
                  <a:pt x="53215" y="18029"/>
                </a:lnTo>
                <a:lnTo>
                  <a:pt x="53422" y="23374"/>
                </a:lnTo>
                <a:lnTo>
                  <a:pt x="53422" y="46112"/>
                </a:lnTo>
                <a:lnTo>
                  <a:pt x="49047" y="41847"/>
                </a:lnTo>
                <a:lnTo>
                  <a:pt x="43508" y="39714"/>
                </a:lnTo>
                <a:lnTo>
                  <a:pt x="43826" y="47233"/>
                </a:lnTo>
                <a:lnTo>
                  <a:pt x="46568" y="48812"/>
                </a:lnTo>
                <a:lnTo>
                  <a:pt x="48770" y="51152"/>
                </a:lnTo>
                <a:lnTo>
                  <a:pt x="50431" y="54254"/>
                </a:lnTo>
                <a:lnTo>
                  <a:pt x="52093" y="57356"/>
                </a:lnTo>
                <a:lnTo>
                  <a:pt x="53090" y="60790"/>
                </a:lnTo>
                <a:lnTo>
                  <a:pt x="53422" y="64557"/>
                </a:lnTo>
                <a:lnTo>
                  <a:pt x="53422" y="103773"/>
                </a:lnTo>
                <a:lnTo>
                  <a:pt x="48714" y="108813"/>
                </a:lnTo>
                <a:lnTo>
                  <a:pt x="43840" y="111334"/>
                </a:lnTo>
                <a:lnTo>
                  <a:pt x="32818" y="111334"/>
                </a:lnTo>
                <a:lnTo>
                  <a:pt x="27389" y="108356"/>
                </a:lnTo>
                <a:lnTo>
                  <a:pt x="22515" y="102402"/>
                </a:lnTo>
                <a:lnTo>
                  <a:pt x="16854" y="90861"/>
                </a:lnTo>
                <a:lnTo>
                  <a:pt x="15204" y="76687"/>
                </a:lnTo>
                <a:lnTo>
                  <a:pt x="15214" y="75481"/>
                </a:lnTo>
                <a:lnTo>
                  <a:pt x="17235" y="61604"/>
                </a:lnTo>
                <a:lnTo>
                  <a:pt x="22765" y="51429"/>
                </a:lnTo>
                <a:lnTo>
                  <a:pt x="26586" y="47053"/>
                </a:lnTo>
                <a:lnTo>
                  <a:pt x="32165" y="40008"/>
                </a:lnTo>
                <a:lnTo>
                  <a:pt x="20161" y="44183"/>
                </a:lnTo>
                <a:lnTo>
                  <a:pt x="10302" y="53299"/>
                </a:lnTo>
                <a:lnTo>
                  <a:pt x="6624" y="58790"/>
                </a:lnTo>
                <a:lnTo>
                  <a:pt x="1656" y="70573"/>
                </a:lnTo>
                <a:lnTo>
                  <a:pt x="0" y="83251"/>
                </a:lnTo>
                <a:lnTo>
                  <a:pt x="101" y="86608"/>
                </a:lnTo>
                <a:lnTo>
                  <a:pt x="2838" y="99518"/>
                </a:lnTo>
                <a:lnTo>
                  <a:pt x="9305" y="110046"/>
                </a:lnTo>
                <a:lnTo>
                  <a:pt x="15508" y="116997"/>
                </a:lnTo>
                <a:lnTo>
                  <a:pt x="22765" y="120473"/>
                </a:lnTo>
                <a:lnTo>
                  <a:pt x="35172" y="120473"/>
                </a:lnTo>
                <a:lnTo>
                  <a:pt x="38994" y="119628"/>
                </a:lnTo>
                <a:lnTo>
                  <a:pt x="42539" y="117939"/>
                </a:lnTo>
                <a:lnTo>
                  <a:pt x="46083" y="116250"/>
                </a:lnTo>
                <a:lnTo>
                  <a:pt x="49711" y="113466"/>
                </a:lnTo>
                <a:lnTo>
                  <a:pt x="53422" y="109589"/>
                </a:lnTo>
                <a:lnTo>
                  <a:pt x="53422" y="120473"/>
                </a:lnTo>
                <a:lnTo>
                  <a:pt x="57244" y="120473"/>
                </a:lnTo>
                <a:lnTo>
                  <a:pt x="79843" y="111084"/>
                </a:lnTo>
                <a:lnTo>
                  <a:pt x="78929" y="108176"/>
                </a:lnTo>
                <a:lnTo>
                  <a:pt x="76437" y="109118"/>
                </a:lnTo>
                <a:lnTo>
                  <a:pt x="74443" y="109589"/>
                </a:lnTo>
                <a:lnTo>
                  <a:pt x="71729" y="109589"/>
                </a:lnTo>
                <a:lnTo>
                  <a:pt x="69748" y="108426"/>
                </a:lnTo>
                <a:lnTo>
                  <a:pt x="68170" y="106279"/>
                </a:lnTo>
                <a:lnTo>
                  <a:pt x="67754" y="104313"/>
                </a:lnTo>
                <a:lnTo>
                  <a:pt x="67339" y="102347"/>
                </a:lnTo>
                <a:lnTo>
                  <a:pt x="67131" y="96905"/>
                </a:lnTo>
                <a:lnTo>
                  <a:pt x="67131" y="0"/>
                </a:lnTo>
                <a:lnTo>
                  <a:pt x="633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329382" y="4920794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5" y="7626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316176" y="4920742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6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1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2"/>
                </a:lnTo>
                <a:lnTo>
                  <a:pt x="11797" y="26172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9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4"/>
                </a:lnTo>
                <a:lnTo>
                  <a:pt x="44533" y="67216"/>
                </a:lnTo>
                <a:lnTo>
                  <a:pt x="32070" y="6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262399" y="4920743"/>
            <a:ext cx="15672" cy="6634"/>
          </a:xfrm>
          <a:custGeom>
            <a:avLst/>
            <a:gdLst/>
            <a:ahLst/>
            <a:cxnLst/>
            <a:rect l="l" t="t" r="r" b="b"/>
            <a:pathLst>
              <a:path w="17239" h="7519">
                <a:moveTo>
                  <a:pt x="0" y="7339"/>
                </a:moveTo>
                <a:lnTo>
                  <a:pt x="4348" y="5151"/>
                </a:lnTo>
                <a:lnTo>
                  <a:pt x="11825" y="5151"/>
                </a:lnTo>
                <a:lnTo>
                  <a:pt x="14498" y="5940"/>
                </a:lnTo>
                <a:lnTo>
                  <a:pt x="17239" y="7519"/>
                </a:lnTo>
                <a:lnTo>
                  <a:pt x="16921" y="0"/>
                </a:lnTo>
                <a:lnTo>
                  <a:pt x="10219" y="0"/>
                </a:lnTo>
                <a:lnTo>
                  <a:pt x="5579" y="294"/>
                </a:lnTo>
                <a:lnTo>
                  <a:pt x="0" y="7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378026" y="4885701"/>
            <a:ext cx="72358" cy="106300"/>
          </a:xfrm>
          <a:custGeom>
            <a:avLst/>
            <a:gdLst/>
            <a:ahLst/>
            <a:cxnLst/>
            <a:rect l="l" t="t" r="r" b="b"/>
            <a:pathLst>
              <a:path w="79594" h="120473">
                <a:moveTo>
                  <a:pt x="55055" y="117323"/>
                </a:moveTo>
                <a:lnTo>
                  <a:pt x="66134" y="109838"/>
                </a:lnTo>
                <a:lnTo>
                  <a:pt x="72632" y="102263"/>
                </a:lnTo>
                <a:lnTo>
                  <a:pt x="77854" y="90745"/>
                </a:lnTo>
                <a:lnTo>
                  <a:pt x="79594" y="77186"/>
                </a:lnTo>
                <a:lnTo>
                  <a:pt x="79477" y="73256"/>
                </a:lnTo>
                <a:lnTo>
                  <a:pt x="76878" y="60096"/>
                </a:lnTo>
                <a:lnTo>
                  <a:pt x="70870" y="49809"/>
                </a:lnTo>
                <a:lnTo>
                  <a:pt x="65054" y="43134"/>
                </a:lnTo>
                <a:lnTo>
                  <a:pt x="58242" y="39797"/>
                </a:lnTo>
                <a:lnTo>
                  <a:pt x="50432" y="39797"/>
                </a:lnTo>
                <a:lnTo>
                  <a:pt x="47772" y="39966"/>
                </a:lnTo>
                <a:lnTo>
                  <a:pt x="36829" y="44487"/>
                </a:lnTo>
                <a:lnTo>
                  <a:pt x="26586" y="55168"/>
                </a:lnTo>
                <a:lnTo>
                  <a:pt x="26586" y="0"/>
                </a:lnTo>
                <a:lnTo>
                  <a:pt x="22848" y="0"/>
                </a:lnTo>
                <a:lnTo>
                  <a:pt x="0" y="9305"/>
                </a:lnTo>
                <a:lnTo>
                  <a:pt x="1163" y="12213"/>
                </a:lnTo>
                <a:lnTo>
                  <a:pt x="3489" y="11327"/>
                </a:lnTo>
                <a:lnTo>
                  <a:pt x="5428" y="10884"/>
                </a:lnTo>
                <a:lnTo>
                  <a:pt x="8308" y="10884"/>
                </a:lnTo>
                <a:lnTo>
                  <a:pt x="10302" y="11964"/>
                </a:lnTo>
                <a:lnTo>
                  <a:pt x="11839" y="14041"/>
                </a:lnTo>
                <a:lnTo>
                  <a:pt x="12255" y="16035"/>
                </a:lnTo>
                <a:lnTo>
                  <a:pt x="12670" y="18029"/>
                </a:lnTo>
                <a:lnTo>
                  <a:pt x="12878" y="23346"/>
                </a:lnTo>
                <a:lnTo>
                  <a:pt x="12878" y="110835"/>
                </a:lnTo>
                <a:lnTo>
                  <a:pt x="17641" y="114048"/>
                </a:lnTo>
                <a:lnTo>
                  <a:pt x="22308" y="116457"/>
                </a:lnTo>
                <a:lnTo>
                  <a:pt x="26877" y="118064"/>
                </a:lnTo>
                <a:lnTo>
                  <a:pt x="31447" y="119670"/>
                </a:lnTo>
                <a:lnTo>
                  <a:pt x="35947" y="120473"/>
                </a:lnTo>
                <a:lnTo>
                  <a:pt x="35352" y="112289"/>
                </a:lnTo>
                <a:lnTo>
                  <a:pt x="32333" y="110877"/>
                </a:lnTo>
                <a:lnTo>
                  <a:pt x="29411" y="108786"/>
                </a:lnTo>
                <a:lnTo>
                  <a:pt x="26586" y="106016"/>
                </a:lnTo>
                <a:lnTo>
                  <a:pt x="26586" y="60486"/>
                </a:lnTo>
                <a:lnTo>
                  <a:pt x="30021" y="57162"/>
                </a:lnTo>
                <a:lnTo>
                  <a:pt x="32846" y="54947"/>
                </a:lnTo>
                <a:lnTo>
                  <a:pt x="35061" y="53839"/>
                </a:lnTo>
                <a:lnTo>
                  <a:pt x="37997" y="52343"/>
                </a:lnTo>
                <a:lnTo>
                  <a:pt x="40932" y="51595"/>
                </a:lnTo>
                <a:lnTo>
                  <a:pt x="49407" y="51595"/>
                </a:lnTo>
                <a:lnTo>
                  <a:pt x="54350" y="54213"/>
                </a:lnTo>
                <a:lnTo>
                  <a:pt x="58699" y="59447"/>
                </a:lnTo>
                <a:lnTo>
                  <a:pt x="63047" y="64681"/>
                </a:lnTo>
                <a:lnTo>
                  <a:pt x="65221" y="72173"/>
                </a:lnTo>
                <a:lnTo>
                  <a:pt x="65221" y="92501"/>
                </a:lnTo>
                <a:lnTo>
                  <a:pt x="63047" y="100560"/>
                </a:lnTo>
                <a:lnTo>
                  <a:pt x="58699" y="106099"/>
                </a:lnTo>
                <a:lnTo>
                  <a:pt x="54350" y="111638"/>
                </a:lnTo>
                <a:lnTo>
                  <a:pt x="49656" y="114408"/>
                </a:lnTo>
                <a:lnTo>
                  <a:pt x="44616" y="114408"/>
                </a:lnTo>
                <a:lnTo>
                  <a:pt x="42872" y="120390"/>
                </a:lnTo>
                <a:lnTo>
                  <a:pt x="55055" y="117323"/>
                </a:lnTo>
                <a:close/>
              </a:path>
              <a:path w="79594" h="120473">
                <a:moveTo>
                  <a:pt x="35352" y="112289"/>
                </a:moveTo>
                <a:lnTo>
                  <a:pt x="35947" y="120473"/>
                </a:lnTo>
                <a:lnTo>
                  <a:pt x="40378" y="120473"/>
                </a:lnTo>
                <a:lnTo>
                  <a:pt x="42872" y="120390"/>
                </a:lnTo>
                <a:lnTo>
                  <a:pt x="44616" y="114408"/>
                </a:lnTo>
                <a:lnTo>
                  <a:pt x="41459" y="114408"/>
                </a:lnTo>
                <a:lnTo>
                  <a:pt x="38370" y="113702"/>
                </a:lnTo>
                <a:lnTo>
                  <a:pt x="35352" y="112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459602" y="4900728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6" y="9444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4"/>
                </a:lnTo>
                <a:lnTo>
                  <a:pt x="9347" y="21893"/>
                </a:lnTo>
                <a:lnTo>
                  <a:pt x="6161" y="24800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542918" y="4925215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2"/>
                </a:lnTo>
                <a:lnTo>
                  <a:pt x="89647" y="6812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542918" y="4928220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542918" y="4952119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669102" y="4888486"/>
            <a:ext cx="69564" cy="101462"/>
          </a:xfrm>
          <a:custGeom>
            <a:avLst/>
            <a:gdLst/>
            <a:ahLst/>
            <a:cxnLst/>
            <a:rect l="l" t="t" r="r" b="b"/>
            <a:pathLst>
              <a:path w="76520" h="114990">
                <a:moveTo>
                  <a:pt x="0" y="85245"/>
                </a:moveTo>
                <a:lnTo>
                  <a:pt x="47690" y="85245"/>
                </a:lnTo>
                <a:lnTo>
                  <a:pt x="8142" y="73447"/>
                </a:lnTo>
                <a:lnTo>
                  <a:pt x="47690" y="17531"/>
                </a:lnTo>
                <a:lnTo>
                  <a:pt x="47690" y="73447"/>
                </a:lnTo>
                <a:lnTo>
                  <a:pt x="8142" y="73447"/>
                </a:lnTo>
                <a:lnTo>
                  <a:pt x="47690" y="85245"/>
                </a:lnTo>
                <a:lnTo>
                  <a:pt x="47690" y="114990"/>
                </a:lnTo>
                <a:lnTo>
                  <a:pt x="61398" y="114990"/>
                </a:lnTo>
                <a:lnTo>
                  <a:pt x="61398" y="85245"/>
                </a:lnTo>
                <a:lnTo>
                  <a:pt x="76520" y="85245"/>
                </a:lnTo>
                <a:lnTo>
                  <a:pt x="76520" y="73447"/>
                </a:lnTo>
                <a:lnTo>
                  <a:pt x="61398" y="73447"/>
                </a:lnTo>
                <a:lnTo>
                  <a:pt x="61398" y="0"/>
                </a:lnTo>
                <a:lnTo>
                  <a:pt x="52259" y="0"/>
                </a:lnTo>
                <a:lnTo>
                  <a:pt x="0" y="74610"/>
                </a:lnTo>
                <a:lnTo>
                  <a:pt x="0" y="85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751811" y="4888265"/>
            <a:ext cx="118055" cy="105787"/>
          </a:xfrm>
          <a:custGeom>
            <a:avLst/>
            <a:gdLst/>
            <a:ahLst/>
            <a:cxnLst/>
            <a:rect l="l" t="t" r="r" b="b"/>
            <a:pathLst>
              <a:path w="129860" h="119892">
                <a:moveTo>
                  <a:pt x="112744" y="110669"/>
                </a:moveTo>
                <a:lnTo>
                  <a:pt x="110751" y="113716"/>
                </a:lnTo>
                <a:lnTo>
                  <a:pt x="108480" y="115239"/>
                </a:lnTo>
                <a:lnTo>
                  <a:pt x="103273" y="115239"/>
                </a:lnTo>
                <a:lnTo>
                  <a:pt x="101002" y="113827"/>
                </a:lnTo>
                <a:lnTo>
                  <a:pt x="99118" y="111002"/>
                </a:lnTo>
                <a:lnTo>
                  <a:pt x="98136" y="118645"/>
                </a:lnTo>
                <a:lnTo>
                  <a:pt x="102054" y="119892"/>
                </a:lnTo>
                <a:lnTo>
                  <a:pt x="112523" y="119892"/>
                </a:lnTo>
                <a:lnTo>
                  <a:pt x="112744" y="110669"/>
                </a:lnTo>
                <a:close/>
              </a:path>
              <a:path w="129860" h="119892">
                <a:moveTo>
                  <a:pt x="1093" y="41764"/>
                </a:moveTo>
                <a:lnTo>
                  <a:pt x="3281" y="46527"/>
                </a:lnTo>
                <a:lnTo>
                  <a:pt x="5469" y="51291"/>
                </a:lnTo>
                <a:lnTo>
                  <a:pt x="8391" y="54877"/>
                </a:lnTo>
                <a:lnTo>
                  <a:pt x="12047" y="57287"/>
                </a:lnTo>
                <a:lnTo>
                  <a:pt x="13210" y="38274"/>
                </a:lnTo>
                <a:lnTo>
                  <a:pt x="13210" y="19940"/>
                </a:lnTo>
                <a:lnTo>
                  <a:pt x="14304" y="12961"/>
                </a:lnTo>
                <a:lnTo>
                  <a:pt x="16492" y="9637"/>
                </a:lnTo>
                <a:lnTo>
                  <a:pt x="18679" y="6314"/>
                </a:lnTo>
                <a:lnTo>
                  <a:pt x="21186" y="4652"/>
                </a:lnTo>
                <a:lnTo>
                  <a:pt x="26669" y="4652"/>
                </a:lnTo>
                <a:lnTo>
                  <a:pt x="28885" y="6065"/>
                </a:lnTo>
                <a:lnTo>
                  <a:pt x="30658" y="8890"/>
                </a:lnTo>
                <a:lnTo>
                  <a:pt x="33372" y="13155"/>
                </a:lnTo>
                <a:lnTo>
                  <a:pt x="34729" y="20549"/>
                </a:lnTo>
                <a:lnTo>
                  <a:pt x="34729" y="41044"/>
                </a:lnTo>
                <a:lnTo>
                  <a:pt x="33344" y="48161"/>
                </a:lnTo>
                <a:lnTo>
                  <a:pt x="30574" y="52426"/>
                </a:lnTo>
                <a:lnTo>
                  <a:pt x="28691" y="55307"/>
                </a:lnTo>
                <a:lnTo>
                  <a:pt x="26420" y="56747"/>
                </a:lnTo>
                <a:lnTo>
                  <a:pt x="22045" y="56747"/>
                </a:lnTo>
                <a:lnTo>
                  <a:pt x="20604" y="56248"/>
                </a:lnTo>
                <a:lnTo>
                  <a:pt x="19441" y="55251"/>
                </a:lnTo>
                <a:lnTo>
                  <a:pt x="17447" y="53590"/>
                </a:lnTo>
                <a:lnTo>
                  <a:pt x="19718" y="60901"/>
                </a:lnTo>
                <a:lnTo>
                  <a:pt x="30630" y="60901"/>
                </a:lnTo>
                <a:lnTo>
                  <a:pt x="36224" y="58270"/>
                </a:lnTo>
                <a:lnTo>
                  <a:pt x="40877" y="53008"/>
                </a:lnTo>
                <a:lnTo>
                  <a:pt x="45530" y="47746"/>
                </a:lnTo>
                <a:lnTo>
                  <a:pt x="47856" y="40296"/>
                </a:lnTo>
                <a:lnTo>
                  <a:pt x="47856" y="22626"/>
                </a:lnTo>
                <a:lnTo>
                  <a:pt x="45793" y="15509"/>
                </a:lnTo>
                <a:lnTo>
                  <a:pt x="41666" y="9305"/>
                </a:lnTo>
                <a:lnTo>
                  <a:pt x="37539" y="3102"/>
                </a:lnTo>
                <a:lnTo>
                  <a:pt x="31738" y="0"/>
                </a:lnTo>
                <a:lnTo>
                  <a:pt x="20217" y="0"/>
                </a:lnTo>
                <a:lnTo>
                  <a:pt x="16270" y="1204"/>
                </a:lnTo>
                <a:lnTo>
                  <a:pt x="12421" y="3614"/>
                </a:lnTo>
                <a:lnTo>
                  <a:pt x="8571" y="6023"/>
                </a:lnTo>
                <a:lnTo>
                  <a:pt x="5538" y="9679"/>
                </a:lnTo>
                <a:lnTo>
                  <a:pt x="3323" y="14581"/>
                </a:lnTo>
                <a:lnTo>
                  <a:pt x="1107" y="19483"/>
                </a:lnTo>
                <a:lnTo>
                  <a:pt x="0" y="24842"/>
                </a:lnTo>
                <a:lnTo>
                  <a:pt x="0" y="36474"/>
                </a:lnTo>
                <a:lnTo>
                  <a:pt x="1093" y="41764"/>
                </a:lnTo>
                <a:close/>
              </a:path>
              <a:path w="129860" h="119892">
                <a:moveTo>
                  <a:pt x="102276" y="0"/>
                </a:moveTo>
                <a:lnTo>
                  <a:pt x="20189" y="119892"/>
                </a:lnTo>
                <a:lnTo>
                  <a:pt x="27584" y="119892"/>
                </a:lnTo>
                <a:lnTo>
                  <a:pt x="109671" y="0"/>
                </a:lnTo>
                <a:lnTo>
                  <a:pt x="102276" y="0"/>
                </a:lnTo>
                <a:close/>
              </a:path>
              <a:path w="129860" h="119892">
                <a:moveTo>
                  <a:pt x="15979" y="51235"/>
                </a:moveTo>
                <a:lnTo>
                  <a:pt x="15038" y="48189"/>
                </a:lnTo>
                <a:lnTo>
                  <a:pt x="13819" y="44146"/>
                </a:lnTo>
                <a:lnTo>
                  <a:pt x="13210" y="38274"/>
                </a:lnTo>
                <a:lnTo>
                  <a:pt x="12047" y="57287"/>
                </a:lnTo>
                <a:lnTo>
                  <a:pt x="15702" y="59696"/>
                </a:lnTo>
                <a:lnTo>
                  <a:pt x="19718" y="60901"/>
                </a:lnTo>
                <a:lnTo>
                  <a:pt x="17447" y="53590"/>
                </a:lnTo>
                <a:lnTo>
                  <a:pt x="15979" y="51235"/>
                </a:lnTo>
                <a:close/>
              </a:path>
              <a:path w="129860" h="119892">
                <a:moveTo>
                  <a:pt x="95297" y="90230"/>
                </a:moveTo>
                <a:lnTo>
                  <a:pt x="95297" y="79429"/>
                </a:lnTo>
                <a:lnTo>
                  <a:pt x="96543" y="72090"/>
                </a:lnTo>
                <a:lnTo>
                  <a:pt x="99036" y="68212"/>
                </a:lnTo>
                <a:lnTo>
                  <a:pt x="100974" y="65222"/>
                </a:lnTo>
                <a:lnTo>
                  <a:pt x="103273" y="63726"/>
                </a:lnTo>
                <a:lnTo>
                  <a:pt x="108646" y="63726"/>
                </a:lnTo>
                <a:lnTo>
                  <a:pt x="110917" y="65138"/>
                </a:lnTo>
                <a:lnTo>
                  <a:pt x="112744" y="67963"/>
                </a:lnTo>
                <a:lnTo>
                  <a:pt x="115403" y="72118"/>
                </a:lnTo>
                <a:lnTo>
                  <a:pt x="116733" y="79401"/>
                </a:lnTo>
                <a:lnTo>
                  <a:pt x="116733" y="99674"/>
                </a:lnTo>
                <a:lnTo>
                  <a:pt x="115403" y="106626"/>
                </a:lnTo>
                <a:lnTo>
                  <a:pt x="112744" y="110669"/>
                </a:lnTo>
                <a:lnTo>
                  <a:pt x="112523" y="119892"/>
                </a:lnTo>
                <a:lnTo>
                  <a:pt x="118090" y="117302"/>
                </a:lnTo>
                <a:lnTo>
                  <a:pt x="122798" y="112123"/>
                </a:lnTo>
                <a:lnTo>
                  <a:pt x="127506" y="106944"/>
                </a:lnTo>
                <a:lnTo>
                  <a:pt x="129860" y="99453"/>
                </a:lnTo>
                <a:lnTo>
                  <a:pt x="129860" y="83944"/>
                </a:lnTo>
                <a:lnTo>
                  <a:pt x="128793" y="78709"/>
                </a:lnTo>
                <a:lnTo>
                  <a:pt x="126661" y="73945"/>
                </a:lnTo>
                <a:lnTo>
                  <a:pt x="124529" y="69182"/>
                </a:lnTo>
                <a:lnTo>
                  <a:pt x="121510" y="65554"/>
                </a:lnTo>
                <a:lnTo>
                  <a:pt x="117605" y="63061"/>
                </a:lnTo>
                <a:lnTo>
                  <a:pt x="113700" y="60569"/>
                </a:lnTo>
                <a:lnTo>
                  <a:pt x="109781" y="59322"/>
                </a:lnTo>
                <a:lnTo>
                  <a:pt x="101971" y="59322"/>
                </a:lnTo>
                <a:lnTo>
                  <a:pt x="98136" y="60513"/>
                </a:lnTo>
                <a:lnTo>
                  <a:pt x="94342" y="62895"/>
                </a:lnTo>
                <a:lnTo>
                  <a:pt x="90547" y="65277"/>
                </a:lnTo>
                <a:lnTo>
                  <a:pt x="87556" y="68877"/>
                </a:lnTo>
                <a:lnTo>
                  <a:pt x="85368" y="73696"/>
                </a:lnTo>
                <a:lnTo>
                  <a:pt x="83181" y="78515"/>
                </a:lnTo>
                <a:lnTo>
                  <a:pt x="82086" y="83833"/>
                </a:lnTo>
                <a:lnTo>
                  <a:pt x="82086" y="95575"/>
                </a:lnTo>
                <a:lnTo>
                  <a:pt x="83181" y="100851"/>
                </a:lnTo>
                <a:lnTo>
                  <a:pt x="85368" y="105476"/>
                </a:lnTo>
                <a:lnTo>
                  <a:pt x="87556" y="110101"/>
                </a:lnTo>
                <a:lnTo>
                  <a:pt x="90547" y="113660"/>
                </a:lnTo>
                <a:lnTo>
                  <a:pt x="94342" y="116153"/>
                </a:lnTo>
                <a:lnTo>
                  <a:pt x="98136" y="118645"/>
                </a:lnTo>
                <a:lnTo>
                  <a:pt x="99118" y="111002"/>
                </a:lnTo>
                <a:lnTo>
                  <a:pt x="96571" y="107069"/>
                </a:lnTo>
                <a:lnTo>
                  <a:pt x="95297" y="100145"/>
                </a:lnTo>
                <a:lnTo>
                  <a:pt x="95297" y="90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164568" y="5063426"/>
            <a:ext cx="253832" cy="100802"/>
          </a:xfrm>
          <a:custGeom>
            <a:avLst/>
            <a:gdLst/>
            <a:ahLst/>
            <a:cxnLst/>
            <a:rect l="l" t="t" r="r" b="b"/>
            <a:pathLst>
              <a:path w="279215" h="114242">
                <a:moveTo>
                  <a:pt x="245566" y="34314"/>
                </a:moveTo>
                <a:lnTo>
                  <a:pt x="222551" y="43619"/>
                </a:lnTo>
                <a:lnTo>
                  <a:pt x="223382" y="46610"/>
                </a:lnTo>
                <a:lnTo>
                  <a:pt x="225542" y="45779"/>
                </a:lnTo>
                <a:lnTo>
                  <a:pt x="227481" y="45364"/>
                </a:lnTo>
                <a:lnTo>
                  <a:pt x="230638" y="45364"/>
                </a:lnTo>
                <a:lnTo>
                  <a:pt x="232812" y="46527"/>
                </a:lnTo>
                <a:lnTo>
                  <a:pt x="234446" y="48535"/>
                </a:lnTo>
                <a:lnTo>
                  <a:pt x="234806" y="50224"/>
                </a:lnTo>
                <a:lnTo>
                  <a:pt x="235166" y="51914"/>
                </a:lnTo>
                <a:lnTo>
                  <a:pt x="235346" y="57190"/>
                </a:lnTo>
                <a:lnTo>
                  <a:pt x="235346" y="99979"/>
                </a:lnTo>
                <a:lnTo>
                  <a:pt x="235208" y="102665"/>
                </a:lnTo>
                <a:lnTo>
                  <a:pt x="234931" y="103607"/>
                </a:lnTo>
                <a:lnTo>
                  <a:pt x="234377" y="105546"/>
                </a:lnTo>
                <a:lnTo>
                  <a:pt x="233408" y="106958"/>
                </a:lnTo>
                <a:lnTo>
                  <a:pt x="232023" y="107844"/>
                </a:lnTo>
                <a:lnTo>
                  <a:pt x="230140" y="109063"/>
                </a:lnTo>
                <a:lnTo>
                  <a:pt x="227260" y="109672"/>
                </a:lnTo>
                <a:lnTo>
                  <a:pt x="223382" y="109672"/>
                </a:lnTo>
                <a:lnTo>
                  <a:pt x="223382" y="112663"/>
                </a:lnTo>
                <a:lnTo>
                  <a:pt x="262349" y="112663"/>
                </a:lnTo>
                <a:lnTo>
                  <a:pt x="262349" y="109672"/>
                </a:lnTo>
                <a:lnTo>
                  <a:pt x="258914" y="109672"/>
                </a:lnTo>
                <a:lnTo>
                  <a:pt x="256284" y="109174"/>
                </a:lnTo>
                <a:lnTo>
                  <a:pt x="254456" y="108176"/>
                </a:lnTo>
                <a:lnTo>
                  <a:pt x="252628" y="107179"/>
                </a:lnTo>
                <a:lnTo>
                  <a:pt x="251354" y="105933"/>
                </a:lnTo>
                <a:lnTo>
                  <a:pt x="250634" y="104438"/>
                </a:lnTo>
                <a:lnTo>
                  <a:pt x="249581" y="102277"/>
                </a:lnTo>
                <a:lnTo>
                  <a:pt x="249055" y="99092"/>
                </a:lnTo>
                <a:lnTo>
                  <a:pt x="249055" y="58408"/>
                </a:lnTo>
                <a:lnTo>
                  <a:pt x="251714" y="53202"/>
                </a:lnTo>
                <a:lnTo>
                  <a:pt x="254290" y="49463"/>
                </a:lnTo>
                <a:lnTo>
                  <a:pt x="256782" y="47192"/>
                </a:lnTo>
                <a:lnTo>
                  <a:pt x="259025" y="45530"/>
                </a:lnTo>
                <a:lnTo>
                  <a:pt x="261185" y="45530"/>
                </a:lnTo>
                <a:lnTo>
                  <a:pt x="262972" y="46486"/>
                </a:lnTo>
                <a:lnTo>
                  <a:pt x="265381" y="48397"/>
                </a:lnTo>
                <a:lnTo>
                  <a:pt x="267791" y="50308"/>
                </a:lnTo>
                <a:lnTo>
                  <a:pt x="269965" y="51263"/>
                </a:lnTo>
                <a:lnTo>
                  <a:pt x="273897" y="51263"/>
                </a:lnTo>
                <a:lnTo>
                  <a:pt x="275614" y="50515"/>
                </a:lnTo>
                <a:lnTo>
                  <a:pt x="277055" y="49020"/>
                </a:lnTo>
                <a:lnTo>
                  <a:pt x="278495" y="47524"/>
                </a:lnTo>
                <a:lnTo>
                  <a:pt x="279215" y="45696"/>
                </a:lnTo>
                <a:lnTo>
                  <a:pt x="279215" y="41099"/>
                </a:lnTo>
                <a:lnTo>
                  <a:pt x="278218" y="38953"/>
                </a:lnTo>
                <a:lnTo>
                  <a:pt x="276224" y="37097"/>
                </a:lnTo>
                <a:lnTo>
                  <a:pt x="274230" y="35242"/>
                </a:lnTo>
                <a:lnTo>
                  <a:pt x="271709" y="34314"/>
                </a:lnTo>
                <a:lnTo>
                  <a:pt x="268179" y="34324"/>
                </a:lnTo>
                <a:lnTo>
                  <a:pt x="258498" y="38801"/>
                </a:lnTo>
                <a:lnTo>
                  <a:pt x="249055" y="51429"/>
                </a:lnTo>
                <a:lnTo>
                  <a:pt x="249055" y="34314"/>
                </a:lnTo>
                <a:lnTo>
                  <a:pt x="245566" y="34314"/>
                </a:lnTo>
                <a:close/>
              </a:path>
              <a:path w="279215" h="114242">
                <a:moveTo>
                  <a:pt x="166729" y="87571"/>
                </a:moveTo>
                <a:lnTo>
                  <a:pt x="167671" y="84663"/>
                </a:lnTo>
                <a:lnTo>
                  <a:pt x="169554" y="82005"/>
                </a:lnTo>
                <a:lnTo>
                  <a:pt x="171437" y="79346"/>
                </a:lnTo>
                <a:lnTo>
                  <a:pt x="174567" y="76798"/>
                </a:lnTo>
                <a:lnTo>
                  <a:pt x="178942" y="74361"/>
                </a:lnTo>
                <a:lnTo>
                  <a:pt x="176045" y="69843"/>
                </a:lnTo>
                <a:lnTo>
                  <a:pt x="167103" y="74361"/>
                </a:lnTo>
                <a:lnTo>
                  <a:pt x="161481" y="77684"/>
                </a:lnTo>
                <a:lnTo>
                  <a:pt x="157534" y="81229"/>
                </a:lnTo>
                <a:lnTo>
                  <a:pt x="155263" y="84996"/>
                </a:lnTo>
                <a:lnTo>
                  <a:pt x="153602" y="87710"/>
                </a:lnTo>
                <a:lnTo>
                  <a:pt x="152771" y="90922"/>
                </a:lnTo>
                <a:lnTo>
                  <a:pt x="152771" y="100505"/>
                </a:lnTo>
                <a:lnTo>
                  <a:pt x="154474" y="105241"/>
                </a:lnTo>
                <a:lnTo>
                  <a:pt x="157881" y="108841"/>
                </a:lnTo>
                <a:lnTo>
                  <a:pt x="161287" y="112441"/>
                </a:lnTo>
                <a:lnTo>
                  <a:pt x="165621" y="114242"/>
                </a:lnTo>
                <a:lnTo>
                  <a:pt x="170883" y="114242"/>
                </a:lnTo>
                <a:lnTo>
                  <a:pt x="170302" y="100657"/>
                </a:lnTo>
                <a:lnTo>
                  <a:pt x="167920" y="98026"/>
                </a:lnTo>
                <a:lnTo>
                  <a:pt x="166729" y="94717"/>
                </a:lnTo>
                <a:lnTo>
                  <a:pt x="166729" y="87571"/>
                </a:lnTo>
                <a:close/>
              </a:path>
              <a:path w="279215" h="114242">
                <a:moveTo>
                  <a:pt x="144898" y="112663"/>
                </a:moveTo>
                <a:lnTo>
                  <a:pt x="144898" y="109589"/>
                </a:lnTo>
                <a:lnTo>
                  <a:pt x="136562" y="109589"/>
                </a:lnTo>
                <a:lnTo>
                  <a:pt x="133322" y="108426"/>
                </a:lnTo>
                <a:lnTo>
                  <a:pt x="131272" y="106099"/>
                </a:lnTo>
                <a:lnTo>
                  <a:pt x="129721" y="104382"/>
                </a:lnTo>
                <a:lnTo>
                  <a:pt x="128946" y="100062"/>
                </a:lnTo>
                <a:lnTo>
                  <a:pt x="128946" y="13210"/>
                </a:lnTo>
                <a:lnTo>
                  <a:pt x="129555" y="9167"/>
                </a:lnTo>
                <a:lnTo>
                  <a:pt x="130774" y="7394"/>
                </a:lnTo>
                <a:lnTo>
                  <a:pt x="132768" y="4514"/>
                </a:lnTo>
                <a:lnTo>
                  <a:pt x="136174" y="3074"/>
                </a:lnTo>
                <a:lnTo>
                  <a:pt x="144898" y="3074"/>
                </a:lnTo>
                <a:lnTo>
                  <a:pt x="144898" y="0"/>
                </a:lnTo>
                <a:lnTo>
                  <a:pt x="112994" y="0"/>
                </a:lnTo>
                <a:lnTo>
                  <a:pt x="72781" y="88153"/>
                </a:lnTo>
                <a:lnTo>
                  <a:pt x="31904" y="0"/>
                </a:lnTo>
                <a:lnTo>
                  <a:pt x="0" y="0"/>
                </a:lnTo>
                <a:lnTo>
                  <a:pt x="0" y="3074"/>
                </a:lnTo>
                <a:lnTo>
                  <a:pt x="4597" y="3074"/>
                </a:lnTo>
                <a:lnTo>
                  <a:pt x="7934" y="3614"/>
                </a:lnTo>
                <a:lnTo>
                  <a:pt x="10011" y="4694"/>
                </a:lnTo>
                <a:lnTo>
                  <a:pt x="12088" y="5774"/>
                </a:lnTo>
                <a:lnTo>
                  <a:pt x="13515" y="7117"/>
                </a:lnTo>
                <a:lnTo>
                  <a:pt x="14290" y="8723"/>
                </a:lnTo>
                <a:lnTo>
                  <a:pt x="15398" y="10939"/>
                </a:lnTo>
                <a:lnTo>
                  <a:pt x="15952" y="14539"/>
                </a:lnTo>
                <a:lnTo>
                  <a:pt x="15952" y="99452"/>
                </a:lnTo>
                <a:lnTo>
                  <a:pt x="15342" y="103496"/>
                </a:lnTo>
                <a:lnTo>
                  <a:pt x="14124" y="105268"/>
                </a:lnTo>
                <a:lnTo>
                  <a:pt x="12130" y="108149"/>
                </a:lnTo>
                <a:lnTo>
                  <a:pt x="8751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39215" y="112663"/>
                </a:lnTo>
                <a:lnTo>
                  <a:pt x="39215" y="109589"/>
                </a:lnTo>
                <a:lnTo>
                  <a:pt x="30796" y="109589"/>
                </a:lnTo>
                <a:lnTo>
                  <a:pt x="27556" y="108426"/>
                </a:lnTo>
                <a:lnTo>
                  <a:pt x="25506" y="106099"/>
                </a:lnTo>
                <a:lnTo>
                  <a:pt x="24011" y="104382"/>
                </a:lnTo>
                <a:lnTo>
                  <a:pt x="23263" y="100062"/>
                </a:lnTo>
                <a:lnTo>
                  <a:pt x="23263" y="17863"/>
                </a:lnTo>
                <a:lnTo>
                  <a:pt x="66799" y="112663"/>
                </a:lnTo>
                <a:lnTo>
                  <a:pt x="69541" y="112663"/>
                </a:lnTo>
                <a:lnTo>
                  <a:pt x="112994" y="17863"/>
                </a:lnTo>
                <a:lnTo>
                  <a:pt x="112994" y="99452"/>
                </a:lnTo>
                <a:lnTo>
                  <a:pt x="112385" y="103496"/>
                </a:lnTo>
                <a:lnTo>
                  <a:pt x="111166" y="105268"/>
                </a:lnTo>
                <a:lnTo>
                  <a:pt x="109227" y="108149"/>
                </a:lnTo>
                <a:lnTo>
                  <a:pt x="105848" y="109589"/>
                </a:lnTo>
                <a:lnTo>
                  <a:pt x="97042" y="109589"/>
                </a:lnTo>
                <a:lnTo>
                  <a:pt x="97042" y="112663"/>
                </a:lnTo>
                <a:lnTo>
                  <a:pt x="144898" y="112663"/>
                </a:lnTo>
                <a:close/>
              </a:path>
              <a:path w="279215" h="114242">
                <a:moveTo>
                  <a:pt x="156330" y="57882"/>
                </a:moveTo>
                <a:lnTo>
                  <a:pt x="157631" y="59322"/>
                </a:lnTo>
                <a:lnTo>
                  <a:pt x="158933" y="60763"/>
                </a:lnTo>
                <a:lnTo>
                  <a:pt x="160608" y="61483"/>
                </a:lnTo>
                <a:lnTo>
                  <a:pt x="164763" y="61483"/>
                </a:lnTo>
                <a:lnTo>
                  <a:pt x="166466" y="60790"/>
                </a:lnTo>
                <a:lnTo>
                  <a:pt x="167768" y="59405"/>
                </a:lnTo>
                <a:lnTo>
                  <a:pt x="169069" y="58021"/>
                </a:lnTo>
                <a:lnTo>
                  <a:pt x="169720" y="56054"/>
                </a:lnTo>
                <a:lnTo>
                  <a:pt x="169720" y="53506"/>
                </a:lnTo>
                <a:lnTo>
                  <a:pt x="169554" y="48687"/>
                </a:lnTo>
                <a:lnTo>
                  <a:pt x="169554" y="46250"/>
                </a:lnTo>
                <a:lnTo>
                  <a:pt x="170606" y="44090"/>
                </a:lnTo>
                <a:lnTo>
                  <a:pt x="172711" y="42207"/>
                </a:lnTo>
                <a:lnTo>
                  <a:pt x="174761" y="40324"/>
                </a:lnTo>
                <a:lnTo>
                  <a:pt x="177530" y="39382"/>
                </a:lnTo>
                <a:lnTo>
                  <a:pt x="185617" y="39382"/>
                </a:lnTo>
                <a:lnTo>
                  <a:pt x="189120" y="40794"/>
                </a:lnTo>
                <a:lnTo>
                  <a:pt x="191530" y="43619"/>
                </a:lnTo>
                <a:lnTo>
                  <a:pt x="193939" y="46444"/>
                </a:lnTo>
                <a:lnTo>
                  <a:pt x="195144" y="51651"/>
                </a:lnTo>
                <a:lnTo>
                  <a:pt x="195144" y="62230"/>
                </a:lnTo>
                <a:lnTo>
                  <a:pt x="188848" y="64579"/>
                </a:lnTo>
                <a:lnTo>
                  <a:pt x="176045" y="69843"/>
                </a:lnTo>
                <a:lnTo>
                  <a:pt x="178942" y="74361"/>
                </a:lnTo>
                <a:lnTo>
                  <a:pt x="181379" y="72976"/>
                </a:lnTo>
                <a:lnTo>
                  <a:pt x="186780" y="70622"/>
                </a:lnTo>
                <a:lnTo>
                  <a:pt x="195144" y="67298"/>
                </a:lnTo>
                <a:lnTo>
                  <a:pt x="195144" y="96295"/>
                </a:lnTo>
                <a:lnTo>
                  <a:pt x="188275" y="101834"/>
                </a:lnTo>
                <a:lnTo>
                  <a:pt x="182737" y="104604"/>
                </a:lnTo>
                <a:lnTo>
                  <a:pt x="175425" y="104604"/>
                </a:lnTo>
                <a:lnTo>
                  <a:pt x="172683" y="103288"/>
                </a:lnTo>
                <a:lnTo>
                  <a:pt x="170302" y="100657"/>
                </a:lnTo>
                <a:lnTo>
                  <a:pt x="170883" y="114242"/>
                </a:lnTo>
                <a:lnTo>
                  <a:pt x="174262" y="114242"/>
                </a:lnTo>
                <a:lnTo>
                  <a:pt x="177447" y="113549"/>
                </a:lnTo>
                <a:lnTo>
                  <a:pt x="180438" y="112165"/>
                </a:lnTo>
                <a:lnTo>
                  <a:pt x="182432" y="111223"/>
                </a:lnTo>
                <a:lnTo>
                  <a:pt x="187334" y="107733"/>
                </a:lnTo>
                <a:lnTo>
                  <a:pt x="195144" y="101696"/>
                </a:lnTo>
                <a:lnTo>
                  <a:pt x="195199" y="106238"/>
                </a:lnTo>
                <a:lnTo>
                  <a:pt x="196030" y="109450"/>
                </a:lnTo>
                <a:lnTo>
                  <a:pt x="197636" y="111334"/>
                </a:lnTo>
                <a:lnTo>
                  <a:pt x="199243" y="113217"/>
                </a:lnTo>
                <a:lnTo>
                  <a:pt x="201403" y="114159"/>
                </a:lnTo>
                <a:lnTo>
                  <a:pt x="209767" y="114159"/>
                </a:lnTo>
                <a:lnTo>
                  <a:pt x="215693" y="110004"/>
                </a:lnTo>
                <a:lnTo>
                  <a:pt x="221897" y="101696"/>
                </a:lnTo>
                <a:lnTo>
                  <a:pt x="221897" y="97043"/>
                </a:lnTo>
                <a:lnTo>
                  <a:pt x="218573" y="100366"/>
                </a:lnTo>
                <a:lnTo>
                  <a:pt x="216330" y="102388"/>
                </a:lnTo>
                <a:lnTo>
                  <a:pt x="214502" y="103496"/>
                </a:lnTo>
                <a:lnTo>
                  <a:pt x="212841" y="103690"/>
                </a:lnTo>
                <a:lnTo>
                  <a:pt x="210639" y="102859"/>
                </a:lnTo>
                <a:lnTo>
                  <a:pt x="209545" y="101211"/>
                </a:lnTo>
                <a:lnTo>
                  <a:pt x="209268" y="99577"/>
                </a:lnTo>
                <a:lnTo>
                  <a:pt x="208991" y="97943"/>
                </a:lnTo>
                <a:lnTo>
                  <a:pt x="208853" y="93498"/>
                </a:lnTo>
                <a:lnTo>
                  <a:pt x="208853" y="53036"/>
                </a:lnTo>
                <a:lnTo>
                  <a:pt x="208354" y="48161"/>
                </a:lnTo>
                <a:lnTo>
                  <a:pt x="207357" y="45779"/>
                </a:lnTo>
                <a:lnTo>
                  <a:pt x="205806" y="42124"/>
                </a:lnTo>
                <a:lnTo>
                  <a:pt x="203397" y="39437"/>
                </a:lnTo>
                <a:lnTo>
                  <a:pt x="200129" y="37720"/>
                </a:lnTo>
                <a:lnTo>
                  <a:pt x="195808" y="35449"/>
                </a:lnTo>
                <a:lnTo>
                  <a:pt x="190270" y="34314"/>
                </a:lnTo>
                <a:lnTo>
                  <a:pt x="174705" y="34314"/>
                </a:lnTo>
                <a:lnTo>
                  <a:pt x="167865" y="36308"/>
                </a:lnTo>
                <a:lnTo>
                  <a:pt x="162990" y="40296"/>
                </a:lnTo>
                <a:lnTo>
                  <a:pt x="158116" y="44284"/>
                </a:lnTo>
                <a:lnTo>
                  <a:pt x="155679" y="48660"/>
                </a:lnTo>
                <a:lnTo>
                  <a:pt x="155679" y="55916"/>
                </a:lnTo>
                <a:lnTo>
                  <a:pt x="156330" y="57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421096" y="5058589"/>
            <a:ext cx="76965" cy="104247"/>
          </a:xfrm>
          <a:custGeom>
            <a:avLst/>
            <a:gdLst/>
            <a:ahLst/>
            <a:cxnLst/>
            <a:rect l="l" t="t" r="r" b="b"/>
            <a:pathLst>
              <a:path w="84662" h="118147">
                <a:moveTo>
                  <a:pt x="59488" y="53589"/>
                </a:moveTo>
                <a:lnTo>
                  <a:pt x="63088" y="50321"/>
                </a:lnTo>
                <a:lnTo>
                  <a:pt x="66398" y="48050"/>
                </a:lnTo>
                <a:lnTo>
                  <a:pt x="69416" y="46776"/>
                </a:lnTo>
                <a:lnTo>
                  <a:pt x="72435" y="45503"/>
                </a:lnTo>
                <a:lnTo>
                  <a:pt x="76215" y="44810"/>
                </a:lnTo>
                <a:lnTo>
                  <a:pt x="80757" y="44699"/>
                </a:lnTo>
                <a:lnTo>
                  <a:pt x="80757" y="42041"/>
                </a:lnTo>
                <a:lnTo>
                  <a:pt x="47690" y="42041"/>
                </a:lnTo>
                <a:lnTo>
                  <a:pt x="47690" y="44699"/>
                </a:lnTo>
                <a:lnTo>
                  <a:pt x="49795" y="44810"/>
                </a:lnTo>
                <a:lnTo>
                  <a:pt x="51304" y="45267"/>
                </a:lnTo>
                <a:lnTo>
                  <a:pt x="52218" y="46070"/>
                </a:lnTo>
                <a:lnTo>
                  <a:pt x="53589" y="47829"/>
                </a:lnTo>
                <a:lnTo>
                  <a:pt x="53367" y="50266"/>
                </a:lnTo>
                <a:lnTo>
                  <a:pt x="52259" y="51928"/>
                </a:lnTo>
                <a:lnTo>
                  <a:pt x="49878" y="54310"/>
                </a:lnTo>
                <a:lnTo>
                  <a:pt x="45779" y="58076"/>
                </a:lnTo>
                <a:lnTo>
                  <a:pt x="26420" y="75773"/>
                </a:lnTo>
                <a:lnTo>
                  <a:pt x="49767" y="105601"/>
                </a:lnTo>
                <a:lnTo>
                  <a:pt x="51982" y="108426"/>
                </a:lnTo>
                <a:lnTo>
                  <a:pt x="53090" y="110475"/>
                </a:lnTo>
                <a:lnTo>
                  <a:pt x="53090" y="111749"/>
                </a:lnTo>
                <a:lnTo>
                  <a:pt x="52716" y="113619"/>
                </a:lnTo>
                <a:lnTo>
                  <a:pt x="51221" y="114782"/>
                </a:lnTo>
                <a:lnTo>
                  <a:pt x="49795" y="115100"/>
                </a:lnTo>
                <a:lnTo>
                  <a:pt x="47690" y="115156"/>
                </a:lnTo>
                <a:lnTo>
                  <a:pt x="47690" y="118147"/>
                </a:lnTo>
                <a:lnTo>
                  <a:pt x="84662" y="118147"/>
                </a:lnTo>
                <a:lnTo>
                  <a:pt x="84662" y="115156"/>
                </a:lnTo>
                <a:lnTo>
                  <a:pt x="81228" y="115156"/>
                </a:lnTo>
                <a:lnTo>
                  <a:pt x="78819" y="114879"/>
                </a:lnTo>
                <a:lnTo>
                  <a:pt x="77434" y="114325"/>
                </a:lnTo>
                <a:lnTo>
                  <a:pt x="75440" y="113549"/>
                </a:lnTo>
                <a:lnTo>
                  <a:pt x="73113" y="111860"/>
                </a:lnTo>
                <a:lnTo>
                  <a:pt x="70455" y="109257"/>
                </a:lnTo>
                <a:lnTo>
                  <a:pt x="68572" y="107429"/>
                </a:lnTo>
                <a:lnTo>
                  <a:pt x="64916" y="103108"/>
                </a:lnTo>
                <a:lnTo>
                  <a:pt x="59488" y="96295"/>
                </a:lnTo>
                <a:lnTo>
                  <a:pt x="39963" y="71619"/>
                </a:lnTo>
                <a:lnTo>
                  <a:pt x="59488" y="53589"/>
                </a:lnTo>
                <a:close/>
              </a:path>
              <a:path w="84662" h="118147">
                <a:moveTo>
                  <a:pt x="12628" y="101447"/>
                </a:moveTo>
                <a:lnTo>
                  <a:pt x="12628" y="105933"/>
                </a:lnTo>
                <a:lnTo>
                  <a:pt x="12213" y="109090"/>
                </a:lnTo>
                <a:lnTo>
                  <a:pt x="11382" y="110918"/>
                </a:lnTo>
                <a:lnTo>
                  <a:pt x="10773" y="112192"/>
                </a:lnTo>
                <a:lnTo>
                  <a:pt x="8723" y="113743"/>
                </a:lnTo>
                <a:lnTo>
                  <a:pt x="6785" y="114685"/>
                </a:lnTo>
                <a:lnTo>
                  <a:pt x="3877" y="115156"/>
                </a:lnTo>
                <a:lnTo>
                  <a:pt x="0" y="115156"/>
                </a:lnTo>
                <a:lnTo>
                  <a:pt x="0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452" y="115100"/>
                </a:lnTo>
                <a:lnTo>
                  <a:pt x="31682" y="114740"/>
                </a:lnTo>
                <a:lnTo>
                  <a:pt x="28151" y="112303"/>
                </a:lnTo>
                <a:lnTo>
                  <a:pt x="26420" y="105961"/>
                </a:lnTo>
                <a:lnTo>
                  <a:pt x="26420" y="0"/>
                </a:lnTo>
                <a:lnTo>
                  <a:pt x="22598" y="0"/>
                </a:lnTo>
                <a:lnTo>
                  <a:pt x="0" y="9305"/>
                </a:lnTo>
                <a:lnTo>
                  <a:pt x="1412" y="12213"/>
                </a:lnTo>
                <a:lnTo>
                  <a:pt x="3738" y="11271"/>
                </a:lnTo>
                <a:lnTo>
                  <a:pt x="5483" y="10801"/>
                </a:lnTo>
                <a:lnTo>
                  <a:pt x="8086" y="10801"/>
                </a:lnTo>
                <a:lnTo>
                  <a:pt x="10136" y="11922"/>
                </a:lnTo>
                <a:lnTo>
                  <a:pt x="11659" y="14027"/>
                </a:lnTo>
                <a:lnTo>
                  <a:pt x="12047" y="15993"/>
                </a:lnTo>
                <a:lnTo>
                  <a:pt x="12434" y="17960"/>
                </a:lnTo>
                <a:lnTo>
                  <a:pt x="12628" y="23346"/>
                </a:lnTo>
                <a:lnTo>
                  <a:pt x="12628" y="101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505239" y="5073617"/>
            <a:ext cx="105432" cy="91271"/>
          </a:xfrm>
          <a:custGeom>
            <a:avLst/>
            <a:gdLst/>
            <a:ahLst/>
            <a:cxnLst/>
            <a:rect l="l" t="t" r="r" b="b"/>
            <a:pathLst>
              <a:path w="115975" h="103441">
                <a:moveTo>
                  <a:pt x="105257" y="92723"/>
                </a:moveTo>
                <a:lnTo>
                  <a:pt x="101213" y="92723"/>
                </a:lnTo>
                <a:lnTo>
                  <a:pt x="99399" y="91864"/>
                </a:lnTo>
                <a:lnTo>
                  <a:pt x="97987" y="90147"/>
                </a:lnTo>
                <a:lnTo>
                  <a:pt x="96575" y="88430"/>
                </a:lnTo>
                <a:lnTo>
                  <a:pt x="95868" y="85106"/>
                </a:lnTo>
                <a:lnTo>
                  <a:pt x="95868" y="30824"/>
                </a:lnTo>
                <a:lnTo>
                  <a:pt x="113648" y="30824"/>
                </a:lnTo>
                <a:lnTo>
                  <a:pt x="113648" y="25008"/>
                </a:lnTo>
                <a:lnTo>
                  <a:pt x="95868" y="25008"/>
                </a:lnTo>
                <a:lnTo>
                  <a:pt x="95868" y="0"/>
                </a:lnTo>
                <a:lnTo>
                  <a:pt x="93293" y="0"/>
                </a:lnTo>
                <a:lnTo>
                  <a:pt x="91022" y="5594"/>
                </a:lnTo>
                <a:lnTo>
                  <a:pt x="89249" y="9444"/>
                </a:lnTo>
                <a:lnTo>
                  <a:pt x="87975" y="11548"/>
                </a:lnTo>
                <a:lnTo>
                  <a:pt x="85483" y="15537"/>
                </a:lnTo>
                <a:lnTo>
                  <a:pt x="82644" y="18985"/>
                </a:lnTo>
                <a:lnTo>
                  <a:pt x="79459" y="21893"/>
                </a:lnTo>
                <a:lnTo>
                  <a:pt x="76274" y="24801"/>
                </a:lnTo>
                <a:lnTo>
                  <a:pt x="73159" y="26864"/>
                </a:lnTo>
                <a:lnTo>
                  <a:pt x="70112" y="28083"/>
                </a:lnTo>
                <a:lnTo>
                  <a:pt x="70112" y="30824"/>
                </a:lnTo>
                <a:lnTo>
                  <a:pt x="82160" y="30824"/>
                </a:lnTo>
                <a:lnTo>
                  <a:pt x="82160" y="87488"/>
                </a:lnTo>
                <a:lnTo>
                  <a:pt x="82741" y="91546"/>
                </a:lnTo>
                <a:lnTo>
                  <a:pt x="83904" y="94177"/>
                </a:lnTo>
                <a:lnTo>
                  <a:pt x="85067" y="96808"/>
                </a:lnTo>
                <a:lnTo>
                  <a:pt x="86868" y="98830"/>
                </a:lnTo>
                <a:lnTo>
                  <a:pt x="89305" y="100242"/>
                </a:lnTo>
                <a:lnTo>
                  <a:pt x="91742" y="101655"/>
                </a:lnTo>
                <a:lnTo>
                  <a:pt x="94234" y="102361"/>
                </a:lnTo>
                <a:lnTo>
                  <a:pt x="100549" y="102361"/>
                </a:lnTo>
                <a:lnTo>
                  <a:pt x="104204" y="100990"/>
                </a:lnTo>
                <a:lnTo>
                  <a:pt x="107749" y="98248"/>
                </a:lnTo>
                <a:lnTo>
                  <a:pt x="111294" y="95506"/>
                </a:lnTo>
                <a:lnTo>
                  <a:pt x="114036" y="91421"/>
                </a:lnTo>
                <a:lnTo>
                  <a:pt x="115975" y="85993"/>
                </a:lnTo>
                <a:lnTo>
                  <a:pt x="112734" y="85993"/>
                </a:lnTo>
                <a:lnTo>
                  <a:pt x="111793" y="88209"/>
                </a:lnTo>
                <a:lnTo>
                  <a:pt x="110463" y="89884"/>
                </a:lnTo>
                <a:lnTo>
                  <a:pt x="108746" y="91020"/>
                </a:lnTo>
                <a:lnTo>
                  <a:pt x="107029" y="92155"/>
                </a:lnTo>
                <a:lnTo>
                  <a:pt x="105257" y="92723"/>
                </a:lnTo>
                <a:close/>
              </a:path>
              <a:path w="115975" h="103441">
                <a:moveTo>
                  <a:pt x="14525" y="37512"/>
                </a:moveTo>
                <a:lnTo>
                  <a:pt x="18153" y="33940"/>
                </a:lnTo>
                <a:lnTo>
                  <a:pt x="21781" y="30367"/>
                </a:lnTo>
                <a:lnTo>
                  <a:pt x="25894" y="28581"/>
                </a:lnTo>
                <a:lnTo>
                  <a:pt x="32959" y="22740"/>
                </a:lnTo>
                <a:lnTo>
                  <a:pt x="20388" y="25828"/>
                </a:lnTo>
                <a:lnTo>
                  <a:pt x="14525" y="37512"/>
                </a:lnTo>
                <a:close/>
              </a:path>
              <a:path w="115975" h="103441">
                <a:moveTo>
                  <a:pt x="32070" y="89898"/>
                </a:moveTo>
                <a:lnTo>
                  <a:pt x="25562" y="86685"/>
                </a:lnTo>
                <a:lnTo>
                  <a:pt x="20023" y="80260"/>
                </a:lnTo>
                <a:lnTo>
                  <a:pt x="18619" y="78499"/>
                </a:lnTo>
                <a:lnTo>
                  <a:pt x="13465" y="67605"/>
                </a:lnTo>
                <a:lnTo>
                  <a:pt x="11797" y="53673"/>
                </a:lnTo>
                <a:lnTo>
                  <a:pt x="64389" y="53673"/>
                </a:lnTo>
                <a:lnTo>
                  <a:pt x="64389" y="44256"/>
                </a:lnTo>
                <a:lnTo>
                  <a:pt x="61648" y="36737"/>
                </a:lnTo>
                <a:lnTo>
                  <a:pt x="56164" y="31115"/>
                </a:lnTo>
                <a:lnTo>
                  <a:pt x="50681" y="25493"/>
                </a:lnTo>
                <a:lnTo>
                  <a:pt x="43674" y="22682"/>
                </a:lnTo>
                <a:lnTo>
                  <a:pt x="32959" y="22740"/>
                </a:lnTo>
                <a:lnTo>
                  <a:pt x="25894" y="28581"/>
                </a:lnTo>
                <a:lnTo>
                  <a:pt x="33482" y="28581"/>
                </a:lnTo>
                <a:lnTo>
                  <a:pt x="36349" y="29467"/>
                </a:lnTo>
                <a:lnTo>
                  <a:pt x="39090" y="31240"/>
                </a:lnTo>
                <a:lnTo>
                  <a:pt x="41832" y="33012"/>
                </a:lnTo>
                <a:lnTo>
                  <a:pt x="43896" y="35449"/>
                </a:lnTo>
                <a:lnTo>
                  <a:pt x="45280" y="38551"/>
                </a:lnTo>
                <a:lnTo>
                  <a:pt x="46166" y="40545"/>
                </a:lnTo>
                <a:lnTo>
                  <a:pt x="46748" y="43979"/>
                </a:lnTo>
                <a:lnTo>
                  <a:pt x="47025" y="48854"/>
                </a:lnTo>
                <a:lnTo>
                  <a:pt x="11797" y="48854"/>
                </a:lnTo>
                <a:lnTo>
                  <a:pt x="12407" y="42484"/>
                </a:lnTo>
                <a:lnTo>
                  <a:pt x="14525" y="37512"/>
                </a:lnTo>
                <a:lnTo>
                  <a:pt x="20388" y="25828"/>
                </a:lnTo>
                <a:lnTo>
                  <a:pt x="10011" y="33608"/>
                </a:lnTo>
                <a:lnTo>
                  <a:pt x="6286" y="38514"/>
                </a:lnTo>
                <a:lnTo>
                  <a:pt x="1571" y="49937"/>
                </a:lnTo>
                <a:lnTo>
                  <a:pt x="0" y="64058"/>
                </a:lnTo>
                <a:lnTo>
                  <a:pt x="257" y="69716"/>
                </a:lnTo>
                <a:lnTo>
                  <a:pt x="3296" y="82530"/>
                </a:lnTo>
                <a:lnTo>
                  <a:pt x="9762" y="92764"/>
                </a:lnTo>
                <a:lnTo>
                  <a:pt x="20686" y="100851"/>
                </a:lnTo>
                <a:lnTo>
                  <a:pt x="33233" y="103441"/>
                </a:lnTo>
                <a:lnTo>
                  <a:pt x="41652" y="103441"/>
                </a:lnTo>
                <a:lnTo>
                  <a:pt x="48659" y="100325"/>
                </a:lnTo>
                <a:lnTo>
                  <a:pt x="54253" y="94094"/>
                </a:lnTo>
                <a:lnTo>
                  <a:pt x="59848" y="87862"/>
                </a:lnTo>
                <a:lnTo>
                  <a:pt x="63226" y="80952"/>
                </a:lnTo>
                <a:lnTo>
                  <a:pt x="64389" y="73364"/>
                </a:lnTo>
                <a:lnTo>
                  <a:pt x="61814" y="71702"/>
                </a:lnTo>
                <a:lnTo>
                  <a:pt x="59321" y="78349"/>
                </a:lnTo>
                <a:lnTo>
                  <a:pt x="56233" y="83043"/>
                </a:lnTo>
                <a:lnTo>
                  <a:pt x="52550" y="85785"/>
                </a:lnTo>
                <a:lnTo>
                  <a:pt x="48867" y="88527"/>
                </a:lnTo>
                <a:lnTo>
                  <a:pt x="44532" y="89898"/>
                </a:lnTo>
                <a:lnTo>
                  <a:pt x="32070" y="89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650783" y="5093705"/>
            <a:ext cx="144415" cy="71184"/>
          </a:xfrm>
          <a:custGeom>
            <a:avLst/>
            <a:gdLst/>
            <a:ahLst/>
            <a:cxnLst/>
            <a:rect l="l" t="t" r="r" b="b"/>
            <a:pathLst>
              <a:path w="158856" h="80675">
                <a:moveTo>
                  <a:pt x="93289" y="23568"/>
                </a:moveTo>
                <a:lnTo>
                  <a:pt x="94591" y="25008"/>
                </a:lnTo>
                <a:lnTo>
                  <a:pt x="95892" y="26448"/>
                </a:lnTo>
                <a:lnTo>
                  <a:pt x="97568" y="27168"/>
                </a:lnTo>
                <a:lnTo>
                  <a:pt x="101722" y="27168"/>
                </a:lnTo>
                <a:lnTo>
                  <a:pt x="103425" y="26476"/>
                </a:lnTo>
                <a:lnTo>
                  <a:pt x="104727" y="25091"/>
                </a:lnTo>
                <a:lnTo>
                  <a:pt x="106029" y="23706"/>
                </a:lnTo>
                <a:lnTo>
                  <a:pt x="106679" y="21740"/>
                </a:lnTo>
                <a:lnTo>
                  <a:pt x="106679" y="19192"/>
                </a:lnTo>
                <a:lnTo>
                  <a:pt x="106513" y="14373"/>
                </a:lnTo>
                <a:lnTo>
                  <a:pt x="106513" y="11936"/>
                </a:lnTo>
                <a:lnTo>
                  <a:pt x="107566" y="9776"/>
                </a:lnTo>
                <a:lnTo>
                  <a:pt x="109670" y="7893"/>
                </a:lnTo>
                <a:lnTo>
                  <a:pt x="111720" y="6009"/>
                </a:lnTo>
                <a:lnTo>
                  <a:pt x="114489" y="5068"/>
                </a:lnTo>
                <a:lnTo>
                  <a:pt x="122576" y="5068"/>
                </a:lnTo>
                <a:lnTo>
                  <a:pt x="126080" y="6480"/>
                </a:lnTo>
                <a:lnTo>
                  <a:pt x="128489" y="9305"/>
                </a:lnTo>
                <a:lnTo>
                  <a:pt x="130898" y="12130"/>
                </a:lnTo>
                <a:lnTo>
                  <a:pt x="132103" y="17337"/>
                </a:lnTo>
                <a:lnTo>
                  <a:pt x="132103" y="27916"/>
                </a:lnTo>
                <a:lnTo>
                  <a:pt x="125808" y="30265"/>
                </a:lnTo>
                <a:lnTo>
                  <a:pt x="113004" y="35529"/>
                </a:lnTo>
                <a:lnTo>
                  <a:pt x="115902" y="40047"/>
                </a:lnTo>
                <a:lnTo>
                  <a:pt x="118339" y="38662"/>
                </a:lnTo>
                <a:lnTo>
                  <a:pt x="123739" y="36308"/>
                </a:lnTo>
                <a:lnTo>
                  <a:pt x="132103" y="32984"/>
                </a:lnTo>
                <a:lnTo>
                  <a:pt x="132103" y="61981"/>
                </a:lnTo>
                <a:lnTo>
                  <a:pt x="125235" y="67520"/>
                </a:lnTo>
                <a:lnTo>
                  <a:pt x="119696" y="70290"/>
                </a:lnTo>
                <a:lnTo>
                  <a:pt x="112384" y="70290"/>
                </a:lnTo>
                <a:lnTo>
                  <a:pt x="109643" y="68974"/>
                </a:lnTo>
                <a:lnTo>
                  <a:pt x="107261" y="66343"/>
                </a:lnTo>
                <a:lnTo>
                  <a:pt x="107843" y="79928"/>
                </a:lnTo>
                <a:lnTo>
                  <a:pt x="111221" y="79928"/>
                </a:lnTo>
                <a:lnTo>
                  <a:pt x="114406" y="79235"/>
                </a:lnTo>
                <a:lnTo>
                  <a:pt x="117397" y="77850"/>
                </a:lnTo>
                <a:lnTo>
                  <a:pt x="119391" y="76909"/>
                </a:lnTo>
                <a:lnTo>
                  <a:pt x="124293" y="73419"/>
                </a:lnTo>
                <a:lnTo>
                  <a:pt x="132103" y="67382"/>
                </a:lnTo>
                <a:lnTo>
                  <a:pt x="132158" y="71924"/>
                </a:lnTo>
                <a:lnTo>
                  <a:pt x="132989" y="75136"/>
                </a:lnTo>
                <a:lnTo>
                  <a:pt x="134596" y="77020"/>
                </a:lnTo>
                <a:lnTo>
                  <a:pt x="136202" y="78903"/>
                </a:lnTo>
                <a:lnTo>
                  <a:pt x="138362" y="79845"/>
                </a:lnTo>
                <a:lnTo>
                  <a:pt x="146726" y="79845"/>
                </a:lnTo>
                <a:lnTo>
                  <a:pt x="152653" y="75690"/>
                </a:lnTo>
                <a:lnTo>
                  <a:pt x="158856" y="67382"/>
                </a:lnTo>
                <a:lnTo>
                  <a:pt x="158856" y="62729"/>
                </a:lnTo>
                <a:lnTo>
                  <a:pt x="155533" y="66052"/>
                </a:lnTo>
                <a:lnTo>
                  <a:pt x="153290" y="68074"/>
                </a:lnTo>
                <a:lnTo>
                  <a:pt x="151462" y="69182"/>
                </a:lnTo>
                <a:lnTo>
                  <a:pt x="149800" y="69376"/>
                </a:lnTo>
                <a:lnTo>
                  <a:pt x="147598" y="68545"/>
                </a:lnTo>
                <a:lnTo>
                  <a:pt x="146504" y="66897"/>
                </a:lnTo>
                <a:lnTo>
                  <a:pt x="146227" y="65263"/>
                </a:lnTo>
                <a:lnTo>
                  <a:pt x="145950" y="63629"/>
                </a:lnTo>
                <a:lnTo>
                  <a:pt x="145812" y="59184"/>
                </a:lnTo>
                <a:lnTo>
                  <a:pt x="145812" y="18721"/>
                </a:lnTo>
                <a:lnTo>
                  <a:pt x="145313" y="13847"/>
                </a:lnTo>
                <a:lnTo>
                  <a:pt x="144316" y="11465"/>
                </a:lnTo>
                <a:lnTo>
                  <a:pt x="142766" y="7810"/>
                </a:lnTo>
                <a:lnTo>
                  <a:pt x="140356" y="5123"/>
                </a:lnTo>
                <a:lnTo>
                  <a:pt x="137088" y="3406"/>
                </a:lnTo>
                <a:lnTo>
                  <a:pt x="132768" y="1135"/>
                </a:lnTo>
                <a:lnTo>
                  <a:pt x="127229" y="0"/>
                </a:lnTo>
                <a:lnTo>
                  <a:pt x="111664" y="0"/>
                </a:lnTo>
                <a:lnTo>
                  <a:pt x="104824" y="1994"/>
                </a:lnTo>
                <a:lnTo>
                  <a:pt x="99949" y="5982"/>
                </a:lnTo>
                <a:lnTo>
                  <a:pt x="95075" y="9970"/>
                </a:lnTo>
                <a:lnTo>
                  <a:pt x="92638" y="14346"/>
                </a:lnTo>
                <a:lnTo>
                  <a:pt x="92638" y="21602"/>
                </a:lnTo>
                <a:lnTo>
                  <a:pt x="93289" y="23568"/>
                </a:lnTo>
                <a:close/>
              </a:path>
              <a:path w="158856" h="80675">
                <a:moveTo>
                  <a:pt x="103688" y="53257"/>
                </a:moveTo>
                <a:lnTo>
                  <a:pt x="104630" y="50349"/>
                </a:lnTo>
                <a:lnTo>
                  <a:pt x="106513" y="47691"/>
                </a:lnTo>
                <a:lnTo>
                  <a:pt x="108396" y="45032"/>
                </a:lnTo>
                <a:lnTo>
                  <a:pt x="111526" y="42484"/>
                </a:lnTo>
                <a:lnTo>
                  <a:pt x="115902" y="40047"/>
                </a:lnTo>
                <a:lnTo>
                  <a:pt x="113004" y="35529"/>
                </a:lnTo>
                <a:lnTo>
                  <a:pt x="104062" y="40047"/>
                </a:lnTo>
                <a:lnTo>
                  <a:pt x="98440" y="43370"/>
                </a:lnTo>
                <a:lnTo>
                  <a:pt x="94494" y="46915"/>
                </a:lnTo>
                <a:lnTo>
                  <a:pt x="92223" y="50682"/>
                </a:lnTo>
                <a:lnTo>
                  <a:pt x="90561" y="53396"/>
                </a:lnTo>
                <a:lnTo>
                  <a:pt x="89730" y="56608"/>
                </a:lnTo>
                <a:lnTo>
                  <a:pt x="89730" y="66191"/>
                </a:lnTo>
                <a:lnTo>
                  <a:pt x="91434" y="70927"/>
                </a:lnTo>
                <a:lnTo>
                  <a:pt x="94840" y="74527"/>
                </a:lnTo>
                <a:lnTo>
                  <a:pt x="98246" y="78127"/>
                </a:lnTo>
                <a:lnTo>
                  <a:pt x="102581" y="79928"/>
                </a:lnTo>
                <a:lnTo>
                  <a:pt x="107843" y="79928"/>
                </a:lnTo>
                <a:lnTo>
                  <a:pt x="107261" y="66343"/>
                </a:lnTo>
                <a:lnTo>
                  <a:pt x="104879" y="63712"/>
                </a:lnTo>
                <a:lnTo>
                  <a:pt x="103688" y="60402"/>
                </a:lnTo>
                <a:lnTo>
                  <a:pt x="103688" y="53257"/>
                </a:lnTo>
                <a:close/>
              </a:path>
              <a:path w="158856" h="80675">
                <a:moveTo>
                  <a:pt x="70870" y="15370"/>
                </a:moveTo>
                <a:lnTo>
                  <a:pt x="72421" y="11493"/>
                </a:lnTo>
                <a:lnTo>
                  <a:pt x="74166" y="8723"/>
                </a:lnTo>
                <a:lnTo>
                  <a:pt x="76104" y="7062"/>
                </a:lnTo>
                <a:lnTo>
                  <a:pt x="77212" y="6120"/>
                </a:lnTo>
                <a:lnTo>
                  <a:pt x="79206" y="5539"/>
                </a:lnTo>
                <a:lnTo>
                  <a:pt x="82087" y="5317"/>
                </a:lnTo>
                <a:lnTo>
                  <a:pt x="82087" y="2243"/>
                </a:lnTo>
                <a:lnTo>
                  <a:pt x="57244" y="2243"/>
                </a:lnTo>
                <a:lnTo>
                  <a:pt x="57244" y="5317"/>
                </a:lnTo>
                <a:lnTo>
                  <a:pt x="60125" y="5317"/>
                </a:lnTo>
                <a:lnTo>
                  <a:pt x="62036" y="5469"/>
                </a:lnTo>
                <a:lnTo>
                  <a:pt x="63919" y="6079"/>
                </a:lnTo>
                <a:lnTo>
                  <a:pt x="65747" y="7976"/>
                </a:lnTo>
                <a:lnTo>
                  <a:pt x="65968" y="9388"/>
                </a:lnTo>
                <a:lnTo>
                  <a:pt x="65968" y="10995"/>
                </a:lnTo>
                <a:lnTo>
                  <a:pt x="65331" y="13349"/>
                </a:lnTo>
                <a:lnTo>
                  <a:pt x="64057" y="16450"/>
                </a:lnTo>
                <a:lnTo>
                  <a:pt x="46277" y="60070"/>
                </a:lnTo>
                <a:lnTo>
                  <a:pt x="28580" y="18029"/>
                </a:lnTo>
                <a:lnTo>
                  <a:pt x="27417" y="15370"/>
                </a:lnTo>
                <a:lnTo>
                  <a:pt x="26836" y="13072"/>
                </a:lnTo>
                <a:lnTo>
                  <a:pt x="26836" y="9360"/>
                </a:lnTo>
                <a:lnTo>
                  <a:pt x="27403" y="7948"/>
                </a:lnTo>
                <a:lnTo>
                  <a:pt x="29674" y="5843"/>
                </a:lnTo>
                <a:lnTo>
                  <a:pt x="31322" y="5317"/>
                </a:lnTo>
                <a:lnTo>
                  <a:pt x="35809" y="5317"/>
                </a:lnTo>
                <a:lnTo>
                  <a:pt x="35809" y="2243"/>
                </a:lnTo>
                <a:lnTo>
                  <a:pt x="0" y="2243"/>
                </a:lnTo>
                <a:lnTo>
                  <a:pt x="0" y="5317"/>
                </a:lnTo>
                <a:lnTo>
                  <a:pt x="2769" y="5760"/>
                </a:lnTo>
                <a:lnTo>
                  <a:pt x="4625" y="6231"/>
                </a:lnTo>
                <a:lnTo>
                  <a:pt x="5566" y="6729"/>
                </a:lnTo>
                <a:lnTo>
                  <a:pt x="7283" y="7616"/>
                </a:lnTo>
                <a:lnTo>
                  <a:pt x="8696" y="8710"/>
                </a:lnTo>
                <a:lnTo>
                  <a:pt x="10911" y="11313"/>
                </a:lnTo>
                <a:lnTo>
                  <a:pt x="12074" y="13459"/>
                </a:lnTo>
                <a:lnTo>
                  <a:pt x="13293" y="16450"/>
                </a:lnTo>
                <a:lnTo>
                  <a:pt x="40461" y="80675"/>
                </a:lnTo>
                <a:lnTo>
                  <a:pt x="43868" y="80675"/>
                </a:lnTo>
                <a:lnTo>
                  <a:pt x="70870" y="15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841838" y="5095683"/>
            <a:ext cx="76965" cy="69205"/>
          </a:xfrm>
          <a:custGeom>
            <a:avLst/>
            <a:gdLst/>
            <a:ahLst/>
            <a:cxnLst/>
            <a:rect l="l" t="t" r="r" b="b"/>
            <a:pathLst>
              <a:path w="84662" h="78432">
                <a:moveTo>
                  <a:pt x="50930" y="3184"/>
                </a:moveTo>
                <a:lnTo>
                  <a:pt x="54212" y="4001"/>
                </a:lnTo>
                <a:lnTo>
                  <a:pt x="55790" y="5525"/>
                </a:lnTo>
                <a:lnTo>
                  <a:pt x="57369" y="7048"/>
                </a:lnTo>
                <a:lnTo>
                  <a:pt x="58158" y="9970"/>
                </a:lnTo>
                <a:lnTo>
                  <a:pt x="58158" y="57411"/>
                </a:lnTo>
                <a:lnTo>
                  <a:pt x="54004" y="61621"/>
                </a:lnTo>
                <a:lnTo>
                  <a:pt x="50417" y="64473"/>
                </a:lnTo>
                <a:lnTo>
                  <a:pt x="47399" y="65969"/>
                </a:lnTo>
                <a:lnTo>
                  <a:pt x="44380" y="67465"/>
                </a:lnTo>
                <a:lnTo>
                  <a:pt x="41680" y="68213"/>
                </a:lnTo>
                <a:lnTo>
                  <a:pt x="35809" y="68213"/>
                </a:lnTo>
                <a:lnTo>
                  <a:pt x="32831" y="67105"/>
                </a:lnTo>
                <a:lnTo>
                  <a:pt x="30367" y="64889"/>
                </a:lnTo>
                <a:lnTo>
                  <a:pt x="27902" y="62674"/>
                </a:lnTo>
                <a:lnTo>
                  <a:pt x="26669" y="58021"/>
                </a:lnTo>
                <a:lnTo>
                  <a:pt x="26669" y="0"/>
                </a:lnTo>
                <a:lnTo>
                  <a:pt x="0" y="0"/>
                </a:lnTo>
                <a:lnTo>
                  <a:pt x="0" y="3074"/>
                </a:lnTo>
                <a:lnTo>
                  <a:pt x="3987" y="3018"/>
                </a:lnTo>
                <a:lnTo>
                  <a:pt x="6743" y="3364"/>
                </a:lnTo>
                <a:lnTo>
                  <a:pt x="8266" y="4112"/>
                </a:lnTo>
                <a:lnTo>
                  <a:pt x="9790" y="4860"/>
                </a:lnTo>
                <a:lnTo>
                  <a:pt x="10939" y="5926"/>
                </a:lnTo>
                <a:lnTo>
                  <a:pt x="11714" y="7311"/>
                </a:lnTo>
                <a:lnTo>
                  <a:pt x="12490" y="8696"/>
                </a:lnTo>
                <a:lnTo>
                  <a:pt x="12877" y="11188"/>
                </a:lnTo>
                <a:lnTo>
                  <a:pt x="12877" y="55860"/>
                </a:lnTo>
                <a:lnTo>
                  <a:pt x="13487" y="61344"/>
                </a:lnTo>
                <a:lnTo>
                  <a:pt x="14705" y="65221"/>
                </a:lnTo>
                <a:lnTo>
                  <a:pt x="15924" y="69099"/>
                </a:lnTo>
                <a:lnTo>
                  <a:pt x="18098" y="72270"/>
                </a:lnTo>
                <a:lnTo>
                  <a:pt x="21227" y="74735"/>
                </a:lnTo>
                <a:lnTo>
                  <a:pt x="24357" y="77200"/>
                </a:lnTo>
                <a:lnTo>
                  <a:pt x="28054" y="78432"/>
                </a:lnTo>
                <a:lnTo>
                  <a:pt x="36141" y="78432"/>
                </a:lnTo>
                <a:lnTo>
                  <a:pt x="39769" y="77518"/>
                </a:lnTo>
                <a:lnTo>
                  <a:pt x="43203" y="75690"/>
                </a:lnTo>
                <a:lnTo>
                  <a:pt x="46637" y="73862"/>
                </a:lnTo>
                <a:lnTo>
                  <a:pt x="51622" y="69403"/>
                </a:lnTo>
                <a:lnTo>
                  <a:pt x="58158" y="62313"/>
                </a:lnTo>
                <a:lnTo>
                  <a:pt x="58158" y="78432"/>
                </a:lnTo>
                <a:lnTo>
                  <a:pt x="61897" y="78432"/>
                </a:lnTo>
                <a:lnTo>
                  <a:pt x="84662" y="69043"/>
                </a:lnTo>
                <a:lnTo>
                  <a:pt x="83499" y="66135"/>
                </a:lnTo>
                <a:lnTo>
                  <a:pt x="81339" y="67077"/>
                </a:lnTo>
                <a:lnTo>
                  <a:pt x="79400" y="67548"/>
                </a:lnTo>
                <a:lnTo>
                  <a:pt x="76464" y="67548"/>
                </a:lnTo>
                <a:lnTo>
                  <a:pt x="74484" y="66384"/>
                </a:lnTo>
                <a:lnTo>
                  <a:pt x="72906" y="64238"/>
                </a:lnTo>
                <a:lnTo>
                  <a:pt x="72490" y="62272"/>
                </a:lnTo>
                <a:lnTo>
                  <a:pt x="72075" y="60306"/>
                </a:lnTo>
                <a:lnTo>
                  <a:pt x="71867" y="54919"/>
                </a:lnTo>
                <a:lnTo>
                  <a:pt x="71867" y="0"/>
                </a:lnTo>
                <a:lnTo>
                  <a:pt x="45945" y="0"/>
                </a:lnTo>
                <a:lnTo>
                  <a:pt x="45945" y="3074"/>
                </a:lnTo>
                <a:lnTo>
                  <a:pt x="50930" y="3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804106" y="5058589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22681" y="0"/>
                </a:moveTo>
                <a:lnTo>
                  <a:pt x="0" y="9305"/>
                </a:lnTo>
                <a:lnTo>
                  <a:pt x="1412" y="12213"/>
                </a:lnTo>
                <a:lnTo>
                  <a:pt x="3627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3"/>
                </a:lnTo>
                <a:lnTo>
                  <a:pt x="12434" y="17960"/>
                </a:lnTo>
                <a:lnTo>
                  <a:pt x="12628" y="23236"/>
                </a:lnTo>
                <a:lnTo>
                  <a:pt x="12628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4"/>
                </a:lnTo>
                <a:lnTo>
                  <a:pt x="9831" y="113355"/>
                </a:lnTo>
                <a:lnTo>
                  <a:pt x="7283" y="114796"/>
                </a:lnTo>
                <a:lnTo>
                  <a:pt x="4901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28151" y="111971"/>
                </a:lnTo>
                <a:lnTo>
                  <a:pt x="26420" y="105712"/>
                </a:lnTo>
                <a:lnTo>
                  <a:pt x="26420" y="0"/>
                </a:lnTo>
                <a:lnTo>
                  <a:pt x="22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937976" y="5093682"/>
            <a:ext cx="16757" cy="13034"/>
          </a:xfrm>
          <a:custGeom>
            <a:avLst/>
            <a:gdLst/>
            <a:ahLst/>
            <a:cxnLst/>
            <a:rect l="l" t="t" r="r" b="b"/>
            <a:pathLst>
              <a:path w="18433" h="14772">
                <a:moveTo>
                  <a:pt x="0" y="14772"/>
                </a:moveTo>
                <a:lnTo>
                  <a:pt x="3627" y="11199"/>
                </a:lnTo>
                <a:lnTo>
                  <a:pt x="7255" y="7626"/>
                </a:lnTo>
                <a:lnTo>
                  <a:pt x="11368" y="5840"/>
                </a:lnTo>
                <a:lnTo>
                  <a:pt x="18433" y="0"/>
                </a:lnTo>
                <a:lnTo>
                  <a:pt x="5862" y="3087"/>
                </a:lnTo>
                <a:lnTo>
                  <a:pt x="0" y="14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924770" y="5093631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1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5"/>
                </a:lnTo>
                <a:lnTo>
                  <a:pt x="32070" y="67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032054" y="5093705"/>
            <a:ext cx="32629" cy="71184"/>
          </a:xfrm>
          <a:custGeom>
            <a:avLst/>
            <a:gdLst/>
            <a:ahLst/>
            <a:cxnLst/>
            <a:rect l="l" t="t" r="r" b="b"/>
            <a:pathLst>
              <a:path w="35892" h="80675">
                <a:moveTo>
                  <a:pt x="26462" y="70761"/>
                </a:moveTo>
                <a:lnTo>
                  <a:pt x="22058" y="62729"/>
                </a:lnTo>
                <a:lnTo>
                  <a:pt x="22825" y="78311"/>
                </a:lnTo>
                <a:lnTo>
                  <a:pt x="35892" y="80675"/>
                </a:lnTo>
                <a:lnTo>
                  <a:pt x="26462" y="70761"/>
                </a:lnTo>
                <a:close/>
              </a:path>
              <a:path w="35892" h="80675">
                <a:moveTo>
                  <a:pt x="0" y="34065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5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1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3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8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112497" y="5058735"/>
            <a:ext cx="61255" cy="104101"/>
          </a:xfrm>
          <a:custGeom>
            <a:avLst/>
            <a:gdLst/>
            <a:ahLst/>
            <a:cxnLst/>
            <a:rect l="l" t="t" r="r" b="b"/>
            <a:pathLst>
              <a:path w="67381" h="117981">
                <a:moveTo>
                  <a:pt x="28497" y="41875"/>
                </a:moveTo>
                <a:lnTo>
                  <a:pt x="28497" y="24537"/>
                </a:lnTo>
                <a:lnTo>
                  <a:pt x="28885" y="17184"/>
                </a:lnTo>
                <a:lnTo>
                  <a:pt x="29660" y="14332"/>
                </a:lnTo>
                <a:lnTo>
                  <a:pt x="30436" y="11479"/>
                </a:lnTo>
                <a:lnTo>
                  <a:pt x="31710" y="9374"/>
                </a:lnTo>
                <a:lnTo>
                  <a:pt x="33482" y="8017"/>
                </a:lnTo>
                <a:lnTo>
                  <a:pt x="35255" y="6660"/>
                </a:lnTo>
                <a:lnTo>
                  <a:pt x="37415" y="5982"/>
                </a:lnTo>
                <a:lnTo>
                  <a:pt x="42067" y="5982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3"/>
                </a:lnTo>
                <a:lnTo>
                  <a:pt x="49296" y="10648"/>
                </a:lnTo>
                <a:lnTo>
                  <a:pt x="51345" y="13667"/>
                </a:lnTo>
                <a:lnTo>
                  <a:pt x="53395" y="16686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0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1" y="17268"/>
                </a:lnTo>
                <a:lnTo>
                  <a:pt x="67381" y="15703"/>
                </a:lnTo>
                <a:lnTo>
                  <a:pt x="67381" y="10939"/>
                </a:lnTo>
                <a:lnTo>
                  <a:pt x="65774" y="8142"/>
                </a:lnTo>
                <a:lnTo>
                  <a:pt x="62562" y="5649"/>
                </a:lnTo>
                <a:lnTo>
                  <a:pt x="57687" y="1883"/>
                </a:lnTo>
                <a:lnTo>
                  <a:pt x="52342" y="0"/>
                </a:lnTo>
                <a:lnTo>
                  <a:pt x="40267" y="0"/>
                </a:lnTo>
                <a:lnTo>
                  <a:pt x="34631" y="1620"/>
                </a:lnTo>
                <a:lnTo>
                  <a:pt x="29619" y="4860"/>
                </a:lnTo>
                <a:lnTo>
                  <a:pt x="24606" y="8101"/>
                </a:lnTo>
                <a:lnTo>
                  <a:pt x="20881" y="12352"/>
                </a:lnTo>
                <a:lnTo>
                  <a:pt x="18444" y="17614"/>
                </a:lnTo>
                <a:lnTo>
                  <a:pt x="16007" y="22876"/>
                </a:lnTo>
                <a:lnTo>
                  <a:pt x="14788" y="29301"/>
                </a:lnTo>
                <a:lnTo>
                  <a:pt x="14788" y="41875"/>
                </a:lnTo>
                <a:lnTo>
                  <a:pt x="0" y="41875"/>
                </a:lnTo>
                <a:lnTo>
                  <a:pt x="0" y="47857"/>
                </a:lnTo>
                <a:lnTo>
                  <a:pt x="14788" y="47857"/>
                </a:lnTo>
                <a:lnTo>
                  <a:pt x="14788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7" y="110724"/>
                </a:lnTo>
                <a:lnTo>
                  <a:pt x="11797" y="112220"/>
                </a:lnTo>
                <a:lnTo>
                  <a:pt x="9969" y="113328"/>
                </a:lnTo>
                <a:lnTo>
                  <a:pt x="8141" y="114436"/>
                </a:lnTo>
                <a:lnTo>
                  <a:pt x="6120" y="114990"/>
                </a:lnTo>
                <a:lnTo>
                  <a:pt x="498" y="114990"/>
                </a:lnTo>
                <a:lnTo>
                  <a:pt x="498" y="117981"/>
                </a:lnTo>
                <a:lnTo>
                  <a:pt x="45945" y="117981"/>
                </a:lnTo>
                <a:lnTo>
                  <a:pt x="45945" y="114990"/>
                </a:lnTo>
                <a:lnTo>
                  <a:pt x="35615" y="114990"/>
                </a:lnTo>
                <a:lnTo>
                  <a:pt x="32873" y="113771"/>
                </a:lnTo>
                <a:lnTo>
                  <a:pt x="30823" y="111334"/>
                </a:lnTo>
                <a:lnTo>
                  <a:pt x="29273" y="109451"/>
                </a:lnTo>
                <a:lnTo>
                  <a:pt x="28497" y="104964"/>
                </a:lnTo>
                <a:lnTo>
                  <a:pt x="28497" y="47857"/>
                </a:lnTo>
                <a:lnTo>
                  <a:pt x="48105" y="47857"/>
                </a:lnTo>
                <a:lnTo>
                  <a:pt x="48105" y="41875"/>
                </a:lnTo>
                <a:lnTo>
                  <a:pt x="28497" y="41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203677" y="5093631"/>
            <a:ext cx="58536" cy="71257"/>
          </a:xfrm>
          <a:custGeom>
            <a:avLst/>
            <a:gdLst/>
            <a:ahLst/>
            <a:cxnLst/>
            <a:rect l="l" t="t" r="r" b="b"/>
            <a:pathLst>
              <a:path w="64390" h="80758">
                <a:moveTo>
                  <a:pt x="32070" y="67215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8"/>
                </a:lnTo>
                <a:lnTo>
                  <a:pt x="33482" y="5898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5" y="12767"/>
                </a:lnTo>
                <a:lnTo>
                  <a:pt x="45280" y="15869"/>
                </a:lnTo>
                <a:lnTo>
                  <a:pt x="46166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1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8"/>
                </a:lnTo>
                <a:lnTo>
                  <a:pt x="41652" y="80758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1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6" y="65845"/>
                </a:lnTo>
                <a:lnTo>
                  <a:pt x="44532" y="67215"/>
                </a:lnTo>
                <a:lnTo>
                  <a:pt x="32070" y="67215"/>
                </a:lnTo>
                <a:close/>
              </a:path>
              <a:path w="64390" h="80758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8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271040" y="5093978"/>
            <a:ext cx="30981" cy="23777"/>
          </a:xfrm>
          <a:custGeom>
            <a:avLst/>
            <a:gdLst/>
            <a:ahLst/>
            <a:cxnLst/>
            <a:rect l="l" t="t" r="r" b="b"/>
            <a:pathLst>
              <a:path w="34079" h="26947">
                <a:moveTo>
                  <a:pt x="21936" y="3782"/>
                </a:moveTo>
                <a:lnTo>
                  <a:pt x="11465" y="11861"/>
                </a:lnTo>
                <a:lnTo>
                  <a:pt x="13958" y="26637"/>
                </a:lnTo>
                <a:lnTo>
                  <a:pt x="16173" y="18660"/>
                </a:lnTo>
                <a:lnTo>
                  <a:pt x="20604" y="13398"/>
                </a:lnTo>
                <a:lnTo>
                  <a:pt x="25035" y="8136"/>
                </a:lnTo>
                <a:lnTo>
                  <a:pt x="34079" y="0"/>
                </a:lnTo>
                <a:lnTo>
                  <a:pt x="21936" y="3782"/>
                </a:lnTo>
                <a:close/>
              </a:path>
              <a:path w="34079" h="26947">
                <a:moveTo>
                  <a:pt x="79428" y="114430"/>
                </a:moveTo>
                <a:lnTo>
                  <a:pt x="79428" y="111356"/>
                </a:lnTo>
                <a:lnTo>
                  <a:pt x="75329" y="111356"/>
                </a:lnTo>
                <a:lnTo>
                  <a:pt x="72573" y="110968"/>
                </a:lnTo>
                <a:lnTo>
                  <a:pt x="71161" y="110192"/>
                </a:lnTo>
                <a:lnTo>
                  <a:pt x="69749" y="109417"/>
                </a:lnTo>
                <a:lnTo>
                  <a:pt x="68710" y="108337"/>
                </a:lnTo>
                <a:lnTo>
                  <a:pt x="68045" y="106952"/>
                </a:lnTo>
                <a:lnTo>
                  <a:pt x="67381" y="105568"/>
                </a:lnTo>
                <a:lnTo>
                  <a:pt x="67048" y="102438"/>
                </a:lnTo>
                <a:lnTo>
                  <a:pt x="67048" y="-310"/>
                </a:lnTo>
                <a:lnTo>
                  <a:pt x="64223" y="-310"/>
                </a:lnTo>
                <a:lnTo>
                  <a:pt x="61288" y="1683"/>
                </a:lnTo>
                <a:lnTo>
                  <a:pt x="58214" y="3456"/>
                </a:lnTo>
                <a:lnTo>
                  <a:pt x="55001" y="5007"/>
                </a:lnTo>
                <a:lnTo>
                  <a:pt x="52896" y="3234"/>
                </a:lnTo>
                <a:lnTo>
                  <a:pt x="50515" y="1905"/>
                </a:lnTo>
                <a:lnTo>
                  <a:pt x="47856" y="1019"/>
                </a:lnTo>
                <a:lnTo>
                  <a:pt x="45197" y="132"/>
                </a:lnTo>
                <a:lnTo>
                  <a:pt x="42289" y="-310"/>
                </a:lnTo>
                <a:lnTo>
                  <a:pt x="39132" y="-310"/>
                </a:lnTo>
                <a:lnTo>
                  <a:pt x="34079" y="0"/>
                </a:lnTo>
                <a:lnTo>
                  <a:pt x="25035" y="8136"/>
                </a:lnTo>
                <a:lnTo>
                  <a:pt x="30353" y="5505"/>
                </a:lnTo>
                <a:lnTo>
                  <a:pt x="40046" y="5505"/>
                </a:lnTo>
                <a:lnTo>
                  <a:pt x="43175" y="6336"/>
                </a:lnTo>
                <a:lnTo>
                  <a:pt x="45945" y="7998"/>
                </a:lnTo>
                <a:lnTo>
                  <a:pt x="48714" y="9660"/>
                </a:lnTo>
                <a:lnTo>
                  <a:pt x="50639" y="11681"/>
                </a:lnTo>
                <a:lnTo>
                  <a:pt x="51719" y="14063"/>
                </a:lnTo>
                <a:lnTo>
                  <a:pt x="52799" y="16445"/>
                </a:lnTo>
                <a:lnTo>
                  <a:pt x="53339" y="19713"/>
                </a:lnTo>
                <a:lnTo>
                  <a:pt x="53339" y="59594"/>
                </a:lnTo>
                <a:lnTo>
                  <a:pt x="50847" y="62806"/>
                </a:lnTo>
                <a:lnTo>
                  <a:pt x="48327" y="65119"/>
                </a:lnTo>
                <a:lnTo>
                  <a:pt x="45779" y="66531"/>
                </a:lnTo>
                <a:lnTo>
                  <a:pt x="43231" y="67944"/>
                </a:lnTo>
                <a:lnTo>
                  <a:pt x="40323" y="68650"/>
                </a:lnTo>
                <a:lnTo>
                  <a:pt x="30685" y="68650"/>
                </a:lnTo>
                <a:lnTo>
                  <a:pt x="25243" y="65991"/>
                </a:lnTo>
                <a:lnTo>
                  <a:pt x="20729" y="60674"/>
                </a:lnTo>
                <a:lnTo>
                  <a:pt x="16215" y="55356"/>
                </a:lnTo>
                <a:lnTo>
                  <a:pt x="13958" y="47574"/>
                </a:lnTo>
                <a:lnTo>
                  <a:pt x="13958" y="26637"/>
                </a:lnTo>
                <a:lnTo>
                  <a:pt x="11465" y="11861"/>
                </a:lnTo>
                <a:lnTo>
                  <a:pt x="6571" y="18199"/>
                </a:lnTo>
                <a:lnTo>
                  <a:pt x="1642" y="29766"/>
                </a:lnTo>
                <a:lnTo>
                  <a:pt x="0" y="43392"/>
                </a:lnTo>
                <a:lnTo>
                  <a:pt x="90" y="46762"/>
                </a:lnTo>
                <a:lnTo>
                  <a:pt x="2635" y="59910"/>
                </a:lnTo>
                <a:lnTo>
                  <a:pt x="8682" y="70312"/>
                </a:lnTo>
                <a:lnTo>
                  <a:pt x="14470" y="77014"/>
                </a:lnTo>
                <a:lnTo>
                  <a:pt x="21047" y="80365"/>
                </a:lnTo>
                <a:lnTo>
                  <a:pt x="32458" y="80365"/>
                </a:lnTo>
                <a:lnTo>
                  <a:pt x="36363" y="79271"/>
                </a:lnTo>
                <a:lnTo>
                  <a:pt x="40129" y="77083"/>
                </a:lnTo>
                <a:lnTo>
                  <a:pt x="43895" y="74895"/>
                </a:lnTo>
                <a:lnTo>
                  <a:pt x="48299" y="70810"/>
                </a:lnTo>
                <a:lnTo>
                  <a:pt x="53339" y="64828"/>
                </a:lnTo>
                <a:lnTo>
                  <a:pt x="53339" y="102106"/>
                </a:lnTo>
                <a:lnTo>
                  <a:pt x="53007" y="105166"/>
                </a:lnTo>
                <a:lnTo>
                  <a:pt x="52342" y="106745"/>
                </a:lnTo>
                <a:lnTo>
                  <a:pt x="51678" y="108323"/>
                </a:lnTo>
                <a:lnTo>
                  <a:pt x="49684" y="110027"/>
                </a:lnTo>
                <a:lnTo>
                  <a:pt x="48077" y="110913"/>
                </a:lnTo>
                <a:lnTo>
                  <a:pt x="45723" y="111356"/>
                </a:lnTo>
                <a:lnTo>
                  <a:pt x="41043" y="111356"/>
                </a:lnTo>
                <a:lnTo>
                  <a:pt x="41043" y="114430"/>
                </a:lnTo>
                <a:lnTo>
                  <a:pt x="79428" y="114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345743" y="5095683"/>
            <a:ext cx="76965" cy="69205"/>
          </a:xfrm>
          <a:custGeom>
            <a:avLst/>
            <a:gdLst/>
            <a:ahLst/>
            <a:cxnLst/>
            <a:rect l="l" t="t" r="r" b="b"/>
            <a:pathLst>
              <a:path w="84662" h="78432">
                <a:moveTo>
                  <a:pt x="50930" y="3184"/>
                </a:moveTo>
                <a:lnTo>
                  <a:pt x="54212" y="4001"/>
                </a:lnTo>
                <a:lnTo>
                  <a:pt x="55790" y="5525"/>
                </a:lnTo>
                <a:lnTo>
                  <a:pt x="57369" y="7048"/>
                </a:lnTo>
                <a:lnTo>
                  <a:pt x="58158" y="9970"/>
                </a:lnTo>
                <a:lnTo>
                  <a:pt x="58158" y="57411"/>
                </a:lnTo>
                <a:lnTo>
                  <a:pt x="54004" y="61621"/>
                </a:lnTo>
                <a:lnTo>
                  <a:pt x="50418" y="64473"/>
                </a:lnTo>
                <a:lnTo>
                  <a:pt x="47399" y="65969"/>
                </a:lnTo>
                <a:lnTo>
                  <a:pt x="44380" y="67465"/>
                </a:lnTo>
                <a:lnTo>
                  <a:pt x="41680" y="68213"/>
                </a:lnTo>
                <a:lnTo>
                  <a:pt x="35809" y="68213"/>
                </a:lnTo>
                <a:lnTo>
                  <a:pt x="32831" y="67105"/>
                </a:lnTo>
                <a:lnTo>
                  <a:pt x="30367" y="64889"/>
                </a:lnTo>
                <a:lnTo>
                  <a:pt x="27902" y="62674"/>
                </a:lnTo>
                <a:lnTo>
                  <a:pt x="26669" y="58021"/>
                </a:lnTo>
                <a:lnTo>
                  <a:pt x="26669" y="0"/>
                </a:lnTo>
                <a:lnTo>
                  <a:pt x="0" y="0"/>
                </a:lnTo>
                <a:lnTo>
                  <a:pt x="0" y="3074"/>
                </a:lnTo>
                <a:lnTo>
                  <a:pt x="3988" y="3018"/>
                </a:lnTo>
                <a:lnTo>
                  <a:pt x="6743" y="3364"/>
                </a:lnTo>
                <a:lnTo>
                  <a:pt x="8266" y="4112"/>
                </a:lnTo>
                <a:lnTo>
                  <a:pt x="9789" y="4860"/>
                </a:lnTo>
                <a:lnTo>
                  <a:pt x="10939" y="5926"/>
                </a:lnTo>
                <a:lnTo>
                  <a:pt x="11714" y="7311"/>
                </a:lnTo>
                <a:lnTo>
                  <a:pt x="12490" y="8696"/>
                </a:lnTo>
                <a:lnTo>
                  <a:pt x="12878" y="11188"/>
                </a:lnTo>
                <a:lnTo>
                  <a:pt x="12878" y="55860"/>
                </a:lnTo>
                <a:lnTo>
                  <a:pt x="13487" y="61344"/>
                </a:lnTo>
                <a:lnTo>
                  <a:pt x="14705" y="65221"/>
                </a:lnTo>
                <a:lnTo>
                  <a:pt x="15924" y="69099"/>
                </a:lnTo>
                <a:lnTo>
                  <a:pt x="18098" y="72270"/>
                </a:lnTo>
                <a:lnTo>
                  <a:pt x="21227" y="74735"/>
                </a:lnTo>
                <a:lnTo>
                  <a:pt x="24357" y="77200"/>
                </a:lnTo>
                <a:lnTo>
                  <a:pt x="28054" y="78432"/>
                </a:lnTo>
                <a:lnTo>
                  <a:pt x="36141" y="78432"/>
                </a:lnTo>
                <a:lnTo>
                  <a:pt x="39769" y="77518"/>
                </a:lnTo>
                <a:lnTo>
                  <a:pt x="43203" y="75690"/>
                </a:lnTo>
                <a:lnTo>
                  <a:pt x="46637" y="73862"/>
                </a:lnTo>
                <a:lnTo>
                  <a:pt x="51622" y="69403"/>
                </a:lnTo>
                <a:lnTo>
                  <a:pt x="58158" y="62313"/>
                </a:lnTo>
                <a:lnTo>
                  <a:pt x="58158" y="78432"/>
                </a:lnTo>
                <a:lnTo>
                  <a:pt x="61897" y="78432"/>
                </a:lnTo>
                <a:lnTo>
                  <a:pt x="84662" y="69043"/>
                </a:lnTo>
                <a:lnTo>
                  <a:pt x="83499" y="66135"/>
                </a:lnTo>
                <a:lnTo>
                  <a:pt x="81339" y="67077"/>
                </a:lnTo>
                <a:lnTo>
                  <a:pt x="79400" y="67548"/>
                </a:lnTo>
                <a:lnTo>
                  <a:pt x="76464" y="67548"/>
                </a:lnTo>
                <a:lnTo>
                  <a:pt x="74484" y="66384"/>
                </a:lnTo>
                <a:lnTo>
                  <a:pt x="72906" y="64238"/>
                </a:lnTo>
                <a:lnTo>
                  <a:pt x="72490" y="62272"/>
                </a:lnTo>
                <a:lnTo>
                  <a:pt x="72075" y="60306"/>
                </a:lnTo>
                <a:lnTo>
                  <a:pt x="71867" y="54919"/>
                </a:lnTo>
                <a:lnTo>
                  <a:pt x="71867" y="0"/>
                </a:lnTo>
                <a:lnTo>
                  <a:pt x="45945" y="0"/>
                </a:lnTo>
                <a:lnTo>
                  <a:pt x="45945" y="3074"/>
                </a:lnTo>
                <a:lnTo>
                  <a:pt x="50930" y="3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427467" y="5058589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7"/>
                </a:lnTo>
                <a:lnTo>
                  <a:pt x="28082" y="6065"/>
                </a:lnTo>
                <a:lnTo>
                  <a:pt x="27265" y="4084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3" y="4084"/>
                </a:lnTo>
                <a:lnTo>
                  <a:pt x="11216" y="6065"/>
                </a:lnTo>
                <a:lnTo>
                  <a:pt x="11216" y="10717"/>
                </a:lnTo>
                <a:lnTo>
                  <a:pt x="12047" y="12712"/>
                </a:lnTo>
                <a:close/>
              </a:path>
              <a:path w="28082" h="118147">
                <a:moveTo>
                  <a:pt x="12795" y="100948"/>
                </a:moveTo>
                <a:lnTo>
                  <a:pt x="12795" y="105656"/>
                </a:lnTo>
                <a:lnTo>
                  <a:pt x="12421" y="108841"/>
                </a:lnTo>
                <a:lnTo>
                  <a:pt x="11673" y="110503"/>
                </a:lnTo>
                <a:lnTo>
                  <a:pt x="10925" y="112164"/>
                </a:lnTo>
                <a:lnTo>
                  <a:pt x="9914" y="113355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28317" y="112040"/>
                </a:lnTo>
                <a:lnTo>
                  <a:pt x="26933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0" y="39797"/>
                </a:ln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1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5" y="63366"/>
                </a:lnTo>
                <a:lnTo>
                  <a:pt x="12795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468978" y="5073617"/>
            <a:ext cx="117114" cy="121622"/>
          </a:xfrm>
          <a:custGeom>
            <a:avLst/>
            <a:gdLst/>
            <a:ahLst/>
            <a:cxnLst/>
            <a:rect l="l" t="t" r="r" b="b"/>
            <a:pathLst>
              <a:path w="128825" h="137838">
                <a:moveTo>
                  <a:pt x="49646" y="128532"/>
                </a:moveTo>
                <a:lnTo>
                  <a:pt x="49646" y="130970"/>
                </a:lnTo>
                <a:lnTo>
                  <a:pt x="50698" y="133130"/>
                </a:lnTo>
                <a:lnTo>
                  <a:pt x="52803" y="135013"/>
                </a:lnTo>
                <a:lnTo>
                  <a:pt x="54908" y="136896"/>
                </a:lnTo>
                <a:lnTo>
                  <a:pt x="57594" y="137838"/>
                </a:lnTo>
                <a:lnTo>
                  <a:pt x="65349" y="137838"/>
                </a:lnTo>
                <a:lnTo>
                  <a:pt x="70015" y="135955"/>
                </a:lnTo>
                <a:lnTo>
                  <a:pt x="74862" y="132188"/>
                </a:lnTo>
                <a:lnTo>
                  <a:pt x="79709" y="128422"/>
                </a:lnTo>
                <a:lnTo>
                  <a:pt x="83627" y="122855"/>
                </a:lnTo>
                <a:lnTo>
                  <a:pt x="86618" y="115488"/>
                </a:lnTo>
                <a:lnTo>
                  <a:pt x="117609" y="39548"/>
                </a:lnTo>
                <a:lnTo>
                  <a:pt x="118993" y="36058"/>
                </a:lnTo>
                <a:lnTo>
                  <a:pt x="119935" y="33926"/>
                </a:lnTo>
                <a:lnTo>
                  <a:pt x="120434" y="33151"/>
                </a:lnTo>
                <a:lnTo>
                  <a:pt x="121763" y="31323"/>
                </a:lnTo>
                <a:lnTo>
                  <a:pt x="122982" y="30076"/>
                </a:lnTo>
                <a:lnTo>
                  <a:pt x="125197" y="28747"/>
                </a:lnTo>
                <a:lnTo>
                  <a:pt x="126776" y="28304"/>
                </a:lnTo>
                <a:lnTo>
                  <a:pt x="128825" y="28083"/>
                </a:lnTo>
                <a:lnTo>
                  <a:pt x="128825" y="25008"/>
                </a:lnTo>
                <a:lnTo>
                  <a:pt x="104066" y="25008"/>
                </a:lnTo>
                <a:lnTo>
                  <a:pt x="104066" y="28083"/>
                </a:lnTo>
                <a:lnTo>
                  <a:pt x="106448" y="28083"/>
                </a:lnTo>
                <a:lnTo>
                  <a:pt x="108109" y="28262"/>
                </a:lnTo>
                <a:lnTo>
                  <a:pt x="109992" y="28982"/>
                </a:lnTo>
                <a:lnTo>
                  <a:pt x="111516" y="30575"/>
                </a:lnTo>
                <a:lnTo>
                  <a:pt x="111710" y="32320"/>
                </a:lnTo>
                <a:lnTo>
                  <a:pt x="111710" y="34535"/>
                </a:lnTo>
                <a:lnTo>
                  <a:pt x="111239" y="36779"/>
                </a:lnTo>
                <a:lnTo>
                  <a:pt x="110297" y="39050"/>
                </a:lnTo>
                <a:lnTo>
                  <a:pt x="93265" y="81091"/>
                </a:lnTo>
                <a:lnTo>
                  <a:pt x="74737" y="42705"/>
                </a:lnTo>
                <a:lnTo>
                  <a:pt x="72910" y="38883"/>
                </a:lnTo>
                <a:lnTo>
                  <a:pt x="71996" y="35892"/>
                </a:lnTo>
                <a:lnTo>
                  <a:pt x="71996" y="32126"/>
                </a:lnTo>
                <a:lnTo>
                  <a:pt x="72619" y="30783"/>
                </a:lnTo>
                <a:lnTo>
                  <a:pt x="75111" y="28622"/>
                </a:lnTo>
                <a:lnTo>
                  <a:pt x="76981" y="28083"/>
                </a:lnTo>
                <a:lnTo>
                  <a:pt x="81218" y="28083"/>
                </a:lnTo>
                <a:lnTo>
                  <a:pt x="81218" y="25008"/>
                </a:lnTo>
                <a:lnTo>
                  <a:pt x="45741" y="25008"/>
                </a:lnTo>
                <a:lnTo>
                  <a:pt x="45741" y="28083"/>
                </a:lnTo>
                <a:lnTo>
                  <a:pt x="48566" y="28747"/>
                </a:lnTo>
                <a:lnTo>
                  <a:pt x="50615" y="29523"/>
                </a:lnTo>
                <a:lnTo>
                  <a:pt x="51889" y="30409"/>
                </a:lnTo>
                <a:lnTo>
                  <a:pt x="53911" y="32375"/>
                </a:lnTo>
                <a:lnTo>
                  <a:pt x="55296" y="34314"/>
                </a:lnTo>
                <a:lnTo>
                  <a:pt x="57123" y="36862"/>
                </a:lnTo>
                <a:lnTo>
                  <a:pt x="58453" y="38994"/>
                </a:lnTo>
                <a:lnTo>
                  <a:pt x="59284" y="40711"/>
                </a:lnTo>
                <a:lnTo>
                  <a:pt x="86618" y="98123"/>
                </a:lnTo>
                <a:lnTo>
                  <a:pt x="81218" y="111334"/>
                </a:lnTo>
                <a:lnTo>
                  <a:pt x="79224" y="116263"/>
                </a:lnTo>
                <a:lnTo>
                  <a:pt x="77244" y="119587"/>
                </a:lnTo>
                <a:lnTo>
                  <a:pt x="75277" y="121304"/>
                </a:lnTo>
                <a:lnTo>
                  <a:pt x="73311" y="123021"/>
                </a:lnTo>
                <a:lnTo>
                  <a:pt x="71497" y="123880"/>
                </a:lnTo>
                <a:lnTo>
                  <a:pt x="69282" y="123880"/>
                </a:lnTo>
                <a:lnTo>
                  <a:pt x="67897" y="123464"/>
                </a:lnTo>
                <a:lnTo>
                  <a:pt x="65681" y="122633"/>
                </a:lnTo>
                <a:lnTo>
                  <a:pt x="62524" y="121415"/>
                </a:lnTo>
                <a:lnTo>
                  <a:pt x="60031" y="120806"/>
                </a:lnTo>
                <a:lnTo>
                  <a:pt x="55545" y="120806"/>
                </a:lnTo>
                <a:lnTo>
                  <a:pt x="53454" y="121512"/>
                </a:lnTo>
                <a:lnTo>
                  <a:pt x="51931" y="122924"/>
                </a:lnTo>
                <a:lnTo>
                  <a:pt x="50408" y="124337"/>
                </a:lnTo>
                <a:lnTo>
                  <a:pt x="49646" y="126206"/>
                </a:lnTo>
                <a:lnTo>
                  <a:pt x="49646" y="128532"/>
                </a:lnTo>
                <a:close/>
              </a:path>
              <a:path w="128825" h="137838">
                <a:moveTo>
                  <a:pt x="35144" y="92723"/>
                </a:moveTo>
                <a:lnTo>
                  <a:pt x="31101" y="92723"/>
                </a:lnTo>
                <a:lnTo>
                  <a:pt x="29286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5" y="85106"/>
                </a:lnTo>
                <a:lnTo>
                  <a:pt x="25755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5" y="25008"/>
                </a:lnTo>
                <a:lnTo>
                  <a:pt x="25755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4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5"/>
                </a:lnTo>
                <a:lnTo>
                  <a:pt x="9346" y="21893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3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1" y="94177"/>
                </a:lnTo>
                <a:lnTo>
                  <a:pt x="14955" y="96808"/>
                </a:lnTo>
                <a:lnTo>
                  <a:pt x="16755" y="98830"/>
                </a:lnTo>
                <a:lnTo>
                  <a:pt x="19192" y="100242"/>
                </a:lnTo>
                <a:lnTo>
                  <a:pt x="21629" y="101655"/>
                </a:lnTo>
                <a:lnTo>
                  <a:pt x="24122" y="102361"/>
                </a:lnTo>
                <a:lnTo>
                  <a:pt x="30436" y="102361"/>
                </a:lnTo>
                <a:lnTo>
                  <a:pt x="34091" y="100990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9"/>
                </a:lnTo>
                <a:lnTo>
                  <a:pt x="40351" y="89884"/>
                </a:lnTo>
                <a:lnTo>
                  <a:pt x="38634" y="91020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629637" y="5098103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629637" y="5101108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629637" y="5125008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756800" y="5063427"/>
            <a:ext cx="64729" cy="101461"/>
          </a:xfrm>
          <a:custGeom>
            <a:avLst/>
            <a:gdLst/>
            <a:ahLst/>
            <a:cxnLst/>
            <a:rect l="l" t="t" r="r" b="b"/>
            <a:pathLst>
              <a:path w="71202" h="114989">
                <a:moveTo>
                  <a:pt x="71202" y="0"/>
                </a:moveTo>
                <a:lnTo>
                  <a:pt x="10800" y="0"/>
                </a:lnTo>
                <a:lnTo>
                  <a:pt x="0" y="26670"/>
                </a:lnTo>
                <a:lnTo>
                  <a:pt x="2409" y="27584"/>
                </a:lnTo>
                <a:lnTo>
                  <a:pt x="5234" y="22266"/>
                </a:lnTo>
                <a:lnTo>
                  <a:pt x="8972" y="18334"/>
                </a:lnTo>
                <a:lnTo>
                  <a:pt x="13625" y="15786"/>
                </a:lnTo>
                <a:lnTo>
                  <a:pt x="16284" y="14290"/>
                </a:lnTo>
                <a:lnTo>
                  <a:pt x="20743" y="13542"/>
                </a:lnTo>
                <a:lnTo>
                  <a:pt x="57992" y="13542"/>
                </a:lnTo>
                <a:lnTo>
                  <a:pt x="24343" y="114989"/>
                </a:lnTo>
                <a:lnTo>
                  <a:pt x="33648" y="114989"/>
                </a:lnTo>
                <a:lnTo>
                  <a:pt x="71202" y="3157"/>
                </a:lnTo>
                <a:lnTo>
                  <a:pt x="712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839360" y="5061374"/>
            <a:ext cx="220247" cy="103221"/>
          </a:xfrm>
          <a:custGeom>
            <a:avLst/>
            <a:gdLst/>
            <a:ahLst/>
            <a:cxnLst/>
            <a:rect l="l" t="t" r="r" b="b"/>
            <a:pathLst>
              <a:path w="242272" h="116984">
                <a:moveTo>
                  <a:pt x="222208" y="110794"/>
                </a:moveTo>
                <a:lnTo>
                  <a:pt x="228051" y="106667"/>
                </a:lnTo>
                <a:lnTo>
                  <a:pt x="232856" y="100034"/>
                </a:lnTo>
                <a:lnTo>
                  <a:pt x="236623" y="90895"/>
                </a:lnTo>
                <a:lnTo>
                  <a:pt x="239081" y="83721"/>
                </a:lnTo>
                <a:lnTo>
                  <a:pt x="241475" y="71482"/>
                </a:lnTo>
                <a:lnTo>
                  <a:pt x="242272" y="57577"/>
                </a:lnTo>
                <a:lnTo>
                  <a:pt x="241877" y="48118"/>
                </a:lnTo>
                <a:lnTo>
                  <a:pt x="239662" y="34724"/>
                </a:lnTo>
                <a:lnTo>
                  <a:pt x="235501" y="23088"/>
                </a:lnTo>
                <a:lnTo>
                  <a:pt x="229394" y="13210"/>
                </a:lnTo>
                <a:lnTo>
                  <a:pt x="217837" y="2977"/>
                </a:lnTo>
                <a:lnTo>
                  <a:pt x="206131" y="0"/>
                </a:lnTo>
                <a:lnTo>
                  <a:pt x="200813" y="0"/>
                </a:lnTo>
                <a:lnTo>
                  <a:pt x="195662" y="1800"/>
                </a:lnTo>
                <a:lnTo>
                  <a:pt x="190677" y="5400"/>
                </a:lnTo>
                <a:lnTo>
                  <a:pt x="190338" y="5642"/>
                </a:lnTo>
                <a:lnTo>
                  <a:pt x="181859" y="14172"/>
                </a:lnTo>
                <a:lnTo>
                  <a:pt x="175224" y="26130"/>
                </a:lnTo>
                <a:lnTo>
                  <a:pt x="172712" y="33309"/>
                </a:lnTo>
                <a:lnTo>
                  <a:pt x="170234" y="45554"/>
                </a:lnTo>
                <a:lnTo>
                  <a:pt x="169408" y="59322"/>
                </a:lnTo>
                <a:lnTo>
                  <a:pt x="169422" y="61114"/>
                </a:lnTo>
                <a:lnTo>
                  <a:pt x="170581" y="74739"/>
                </a:lnTo>
                <a:lnTo>
                  <a:pt x="173595" y="87020"/>
                </a:lnTo>
                <a:lnTo>
                  <a:pt x="178464" y="97957"/>
                </a:lnTo>
                <a:lnTo>
                  <a:pt x="183629" y="105640"/>
                </a:lnTo>
                <a:lnTo>
                  <a:pt x="193660" y="114148"/>
                </a:lnTo>
                <a:lnTo>
                  <a:pt x="191425" y="99369"/>
                </a:lnTo>
                <a:lnTo>
                  <a:pt x="191336" y="99139"/>
                </a:lnTo>
                <a:lnTo>
                  <a:pt x="188200" y="88431"/>
                </a:lnTo>
                <a:lnTo>
                  <a:pt x="186319" y="75851"/>
                </a:lnTo>
                <a:lnTo>
                  <a:pt x="185692" y="61399"/>
                </a:lnTo>
                <a:lnTo>
                  <a:pt x="185729" y="57614"/>
                </a:lnTo>
                <a:lnTo>
                  <a:pt x="186383" y="45004"/>
                </a:lnTo>
                <a:lnTo>
                  <a:pt x="187852" y="32236"/>
                </a:lnTo>
                <a:lnTo>
                  <a:pt x="189293" y="22377"/>
                </a:lnTo>
                <a:lnTo>
                  <a:pt x="192007" y="15149"/>
                </a:lnTo>
                <a:lnTo>
                  <a:pt x="195995" y="10551"/>
                </a:lnTo>
                <a:lnTo>
                  <a:pt x="198930" y="7172"/>
                </a:lnTo>
                <a:lnTo>
                  <a:pt x="202281" y="5483"/>
                </a:lnTo>
                <a:lnTo>
                  <a:pt x="209260" y="5483"/>
                </a:lnTo>
                <a:lnTo>
                  <a:pt x="214273" y="8225"/>
                </a:lnTo>
                <a:lnTo>
                  <a:pt x="217430" y="10884"/>
                </a:lnTo>
                <a:lnTo>
                  <a:pt x="220006" y="15398"/>
                </a:lnTo>
                <a:lnTo>
                  <a:pt x="222000" y="21768"/>
                </a:lnTo>
                <a:lnTo>
                  <a:pt x="223537" y="27631"/>
                </a:lnTo>
                <a:lnTo>
                  <a:pt x="225375" y="39793"/>
                </a:lnTo>
                <a:lnTo>
                  <a:pt x="225988" y="53922"/>
                </a:lnTo>
                <a:lnTo>
                  <a:pt x="225975" y="56936"/>
                </a:lnTo>
                <a:lnTo>
                  <a:pt x="225458" y="71670"/>
                </a:lnTo>
                <a:lnTo>
                  <a:pt x="224188" y="84097"/>
                </a:lnTo>
                <a:lnTo>
                  <a:pt x="222166" y="94218"/>
                </a:lnTo>
                <a:lnTo>
                  <a:pt x="220504" y="100533"/>
                </a:lnTo>
                <a:lnTo>
                  <a:pt x="218067" y="105033"/>
                </a:lnTo>
                <a:lnTo>
                  <a:pt x="214855" y="107719"/>
                </a:lnTo>
                <a:lnTo>
                  <a:pt x="211642" y="110406"/>
                </a:lnTo>
                <a:lnTo>
                  <a:pt x="208540" y="111749"/>
                </a:lnTo>
                <a:lnTo>
                  <a:pt x="205549" y="111749"/>
                </a:lnTo>
                <a:lnTo>
                  <a:pt x="210728" y="116984"/>
                </a:lnTo>
                <a:lnTo>
                  <a:pt x="216364" y="114920"/>
                </a:lnTo>
                <a:lnTo>
                  <a:pt x="222208" y="110794"/>
                </a:lnTo>
                <a:close/>
              </a:path>
              <a:path w="242272" h="116984">
                <a:moveTo>
                  <a:pt x="210728" y="116984"/>
                </a:moveTo>
                <a:lnTo>
                  <a:pt x="205549" y="111749"/>
                </a:lnTo>
                <a:lnTo>
                  <a:pt x="199290" y="111749"/>
                </a:lnTo>
                <a:lnTo>
                  <a:pt x="194582" y="107623"/>
                </a:lnTo>
                <a:lnTo>
                  <a:pt x="191425" y="99369"/>
                </a:lnTo>
                <a:lnTo>
                  <a:pt x="193660" y="114148"/>
                </a:lnTo>
                <a:lnTo>
                  <a:pt x="205300" y="116984"/>
                </a:lnTo>
                <a:lnTo>
                  <a:pt x="210728" y="116984"/>
                </a:lnTo>
                <a:close/>
              </a:path>
              <a:path w="242272" h="116984">
                <a:moveTo>
                  <a:pt x="6854" y="116042"/>
                </a:moveTo>
                <a:lnTo>
                  <a:pt x="12019" y="116984"/>
                </a:lnTo>
                <a:lnTo>
                  <a:pt x="19607" y="116984"/>
                </a:lnTo>
                <a:lnTo>
                  <a:pt x="33546" y="115479"/>
                </a:lnTo>
                <a:lnTo>
                  <a:pt x="45376" y="110826"/>
                </a:lnTo>
                <a:lnTo>
                  <a:pt x="54752" y="103025"/>
                </a:lnTo>
                <a:lnTo>
                  <a:pt x="61998" y="90578"/>
                </a:lnTo>
                <a:lnTo>
                  <a:pt x="64057" y="77684"/>
                </a:lnTo>
                <a:lnTo>
                  <a:pt x="64057" y="70871"/>
                </a:lnTo>
                <a:lnTo>
                  <a:pt x="62285" y="64944"/>
                </a:lnTo>
                <a:lnTo>
                  <a:pt x="58740" y="59904"/>
                </a:lnTo>
                <a:lnTo>
                  <a:pt x="55195" y="54863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8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6"/>
                </a:lnTo>
                <a:lnTo>
                  <a:pt x="48188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89"/>
                </a:lnTo>
                <a:lnTo>
                  <a:pt x="9014" y="10316"/>
                </a:lnTo>
                <a:lnTo>
                  <a:pt x="4957" y="16173"/>
                </a:lnTo>
                <a:lnTo>
                  <a:pt x="1744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40" y="16575"/>
                </a:lnTo>
                <a:lnTo>
                  <a:pt x="42912" y="20092"/>
                </a:lnTo>
                <a:lnTo>
                  <a:pt x="44699" y="24703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7" y="42456"/>
                </a:lnTo>
                <a:lnTo>
                  <a:pt x="39714" y="46112"/>
                </a:lnTo>
                <a:lnTo>
                  <a:pt x="36515" y="49241"/>
                </a:lnTo>
                <a:lnTo>
                  <a:pt x="32111" y="51844"/>
                </a:lnTo>
                <a:lnTo>
                  <a:pt x="27708" y="54448"/>
                </a:lnTo>
                <a:lnTo>
                  <a:pt x="23318" y="56027"/>
                </a:lnTo>
                <a:lnTo>
                  <a:pt x="18942" y="56580"/>
                </a:lnTo>
                <a:lnTo>
                  <a:pt x="18942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3" y="61773"/>
                </a:lnTo>
                <a:lnTo>
                  <a:pt x="38467" y="63573"/>
                </a:lnTo>
                <a:lnTo>
                  <a:pt x="41735" y="65581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3" y="71757"/>
                </a:lnTo>
                <a:lnTo>
                  <a:pt x="48853" y="74859"/>
                </a:lnTo>
                <a:lnTo>
                  <a:pt x="50791" y="79013"/>
                </a:lnTo>
                <a:lnTo>
                  <a:pt x="51761" y="83279"/>
                </a:lnTo>
                <a:lnTo>
                  <a:pt x="51761" y="93636"/>
                </a:lnTo>
                <a:lnTo>
                  <a:pt x="49670" y="98815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0" y="109755"/>
                </a:lnTo>
                <a:lnTo>
                  <a:pt x="28414" y="109755"/>
                </a:lnTo>
                <a:lnTo>
                  <a:pt x="26226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1" y="105725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4" y="102250"/>
                </a:lnTo>
                <a:lnTo>
                  <a:pt x="8031" y="102028"/>
                </a:lnTo>
                <a:lnTo>
                  <a:pt x="4819" y="102028"/>
                </a:lnTo>
                <a:lnTo>
                  <a:pt x="3254" y="102637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3"/>
                </a:lnTo>
                <a:lnTo>
                  <a:pt x="1370" y="112275"/>
                </a:lnTo>
                <a:lnTo>
                  <a:pt x="4112" y="114158"/>
                </a:lnTo>
                <a:lnTo>
                  <a:pt x="6854" y="116042"/>
                </a:lnTo>
                <a:close/>
              </a:path>
              <a:path w="242272" h="116984">
                <a:moveTo>
                  <a:pt x="90935" y="113535"/>
                </a:moveTo>
                <a:lnTo>
                  <a:pt x="94009" y="115834"/>
                </a:lnTo>
                <a:lnTo>
                  <a:pt x="98925" y="116984"/>
                </a:lnTo>
                <a:lnTo>
                  <a:pt x="112384" y="116984"/>
                </a:lnTo>
                <a:lnTo>
                  <a:pt x="118920" y="115460"/>
                </a:lnTo>
                <a:lnTo>
                  <a:pt x="125290" y="112414"/>
                </a:lnTo>
                <a:lnTo>
                  <a:pt x="129776" y="110253"/>
                </a:lnTo>
                <a:lnTo>
                  <a:pt x="133848" y="107401"/>
                </a:lnTo>
                <a:lnTo>
                  <a:pt x="137503" y="103856"/>
                </a:lnTo>
                <a:lnTo>
                  <a:pt x="141159" y="100311"/>
                </a:lnTo>
                <a:lnTo>
                  <a:pt x="144192" y="96018"/>
                </a:lnTo>
                <a:lnTo>
                  <a:pt x="146601" y="90978"/>
                </a:lnTo>
                <a:lnTo>
                  <a:pt x="149010" y="85937"/>
                </a:lnTo>
                <a:lnTo>
                  <a:pt x="150215" y="80454"/>
                </a:lnTo>
                <a:lnTo>
                  <a:pt x="150215" y="74527"/>
                </a:lnTo>
                <a:lnTo>
                  <a:pt x="150062" y="70980"/>
                </a:lnTo>
                <a:lnTo>
                  <a:pt x="146763" y="58684"/>
                </a:lnTo>
                <a:lnTo>
                  <a:pt x="139165" y="47940"/>
                </a:lnTo>
                <a:lnTo>
                  <a:pt x="129320" y="40136"/>
                </a:lnTo>
                <a:lnTo>
                  <a:pt x="117787" y="34781"/>
                </a:lnTo>
                <a:lnTo>
                  <a:pt x="104270" y="31572"/>
                </a:lnTo>
                <a:lnTo>
                  <a:pt x="111665" y="16450"/>
                </a:lnTo>
                <a:lnTo>
                  <a:pt x="145563" y="16450"/>
                </a:lnTo>
                <a:lnTo>
                  <a:pt x="152043" y="2326"/>
                </a:lnTo>
                <a:lnTo>
                  <a:pt x="111665" y="2326"/>
                </a:lnTo>
                <a:lnTo>
                  <a:pt x="90063" y="46112"/>
                </a:lnTo>
                <a:lnTo>
                  <a:pt x="100476" y="46499"/>
                </a:lnTo>
                <a:lnTo>
                  <a:pt x="108701" y="47940"/>
                </a:lnTo>
                <a:lnTo>
                  <a:pt x="114738" y="50432"/>
                </a:lnTo>
                <a:lnTo>
                  <a:pt x="122438" y="53645"/>
                </a:lnTo>
                <a:lnTo>
                  <a:pt x="128475" y="58201"/>
                </a:lnTo>
                <a:lnTo>
                  <a:pt x="132851" y="64100"/>
                </a:lnTo>
                <a:lnTo>
                  <a:pt x="137227" y="69999"/>
                </a:lnTo>
                <a:lnTo>
                  <a:pt x="139414" y="76355"/>
                </a:lnTo>
                <a:lnTo>
                  <a:pt x="139414" y="90202"/>
                </a:lnTo>
                <a:lnTo>
                  <a:pt x="136963" y="96170"/>
                </a:lnTo>
                <a:lnTo>
                  <a:pt x="132062" y="101072"/>
                </a:lnTo>
                <a:lnTo>
                  <a:pt x="127160" y="105975"/>
                </a:lnTo>
                <a:lnTo>
                  <a:pt x="121468" y="108426"/>
                </a:lnTo>
                <a:lnTo>
                  <a:pt x="110723" y="108426"/>
                </a:lnTo>
                <a:lnTo>
                  <a:pt x="106513" y="106986"/>
                </a:lnTo>
                <a:lnTo>
                  <a:pt x="102359" y="104105"/>
                </a:lnTo>
                <a:lnTo>
                  <a:pt x="99756" y="102277"/>
                </a:lnTo>
                <a:lnTo>
                  <a:pt x="97914" y="101142"/>
                </a:lnTo>
                <a:lnTo>
                  <a:pt x="96834" y="100699"/>
                </a:lnTo>
                <a:lnTo>
                  <a:pt x="94493" y="100034"/>
                </a:lnTo>
                <a:lnTo>
                  <a:pt x="91115" y="100034"/>
                </a:lnTo>
                <a:lnTo>
                  <a:pt x="89509" y="100629"/>
                </a:lnTo>
                <a:lnTo>
                  <a:pt x="88235" y="101820"/>
                </a:lnTo>
                <a:lnTo>
                  <a:pt x="86324" y="104382"/>
                </a:lnTo>
                <a:lnTo>
                  <a:pt x="86324" y="108703"/>
                </a:lnTo>
                <a:lnTo>
                  <a:pt x="87861" y="111237"/>
                </a:lnTo>
                <a:lnTo>
                  <a:pt x="90935" y="113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156792" y="4452950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3" y="8031"/>
                </a:moveTo>
                <a:lnTo>
                  <a:pt x="0" y="0"/>
                </a:lnTo>
                <a:lnTo>
                  <a:pt x="766" y="15581"/>
                </a:lnTo>
                <a:lnTo>
                  <a:pt x="13833" y="17946"/>
                </a:lnTo>
                <a:lnTo>
                  <a:pt x="4403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136739" y="4397602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5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9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6"/>
                </a:lnTo>
                <a:lnTo>
                  <a:pt x="49938" y="2246"/>
                </a:lnTo>
                <a:lnTo>
                  <a:pt x="36805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1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216424" y="4397602"/>
            <a:ext cx="47206" cy="71184"/>
          </a:xfrm>
          <a:custGeom>
            <a:avLst/>
            <a:gdLst/>
            <a:ahLst/>
            <a:cxnLst/>
            <a:rect l="l" t="t" r="r" b="b"/>
            <a:pathLst>
              <a:path w="51927" h="80675">
                <a:moveTo>
                  <a:pt x="23097" y="0"/>
                </a:moveTo>
                <a:lnTo>
                  <a:pt x="16284" y="0"/>
                </a:lnTo>
                <a:lnTo>
                  <a:pt x="10731" y="2104"/>
                </a:lnTo>
                <a:lnTo>
                  <a:pt x="6439" y="6314"/>
                </a:lnTo>
                <a:lnTo>
                  <a:pt x="2146" y="10524"/>
                </a:lnTo>
                <a:lnTo>
                  <a:pt x="0" y="15758"/>
                </a:lnTo>
                <a:lnTo>
                  <a:pt x="0" y="26836"/>
                </a:lnTo>
                <a:lnTo>
                  <a:pt x="1246" y="30824"/>
                </a:lnTo>
                <a:lnTo>
                  <a:pt x="3738" y="33981"/>
                </a:lnTo>
                <a:lnTo>
                  <a:pt x="6231" y="37194"/>
                </a:lnTo>
                <a:lnTo>
                  <a:pt x="11493" y="40794"/>
                </a:lnTo>
                <a:lnTo>
                  <a:pt x="19525" y="44783"/>
                </a:lnTo>
                <a:lnTo>
                  <a:pt x="27556" y="48771"/>
                </a:lnTo>
                <a:lnTo>
                  <a:pt x="32915" y="52066"/>
                </a:lnTo>
                <a:lnTo>
                  <a:pt x="35601" y="54669"/>
                </a:lnTo>
                <a:lnTo>
                  <a:pt x="38288" y="57273"/>
                </a:lnTo>
                <a:lnTo>
                  <a:pt x="39631" y="60486"/>
                </a:lnTo>
                <a:lnTo>
                  <a:pt x="39631" y="67465"/>
                </a:lnTo>
                <a:lnTo>
                  <a:pt x="38426" y="70165"/>
                </a:lnTo>
                <a:lnTo>
                  <a:pt x="36017" y="72408"/>
                </a:lnTo>
                <a:lnTo>
                  <a:pt x="33607" y="74651"/>
                </a:lnTo>
                <a:lnTo>
                  <a:pt x="30491" y="75773"/>
                </a:lnTo>
                <a:lnTo>
                  <a:pt x="21241" y="75773"/>
                </a:lnTo>
                <a:lnTo>
                  <a:pt x="16340" y="73807"/>
                </a:lnTo>
                <a:lnTo>
                  <a:pt x="11964" y="69874"/>
                </a:lnTo>
                <a:lnTo>
                  <a:pt x="7588" y="65942"/>
                </a:lnTo>
                <a:lnTo>
                  <a:pt x="4625" y="60098"/>
                </a:lnTo>
                <a:lnTo>
                  <a:pt x="3074" y="52343"/>
                </a:lnTo>
                <a:lnTo>
                  <a:pt x="332" y="52343"/>
                </a:lnTo>
                <a:lnTo>
                  <a:pt x="332" y="79512"/>
                </a:lnTo>
                <a:lnTo>
                  <a:pt x="3074" y="79512"/>
                </a:lnTo>
                <a:lnTo>
                  <a:pt x="3794" y="78072"/>
                </a:lnTo>
                <a:lnTo>
                  <a:pt x="4791" y="77352"/>
                </a:lnTo>
                <a:lnTo>
                  <a:pt x="7228" y="77352"/>
                </a:lnTo>
                <a:lnTo>
                  <a:pt x="8724" y="77629"/>
                </a:lnTo>
                <a:lnTo>
                  <a:pt x="10551" y="78183"/>
                </a:lnTo>
                <a:lnTo>
                  <a:pt x="16533" y="79844"/>
                </a:lnTo>
                <a:lnTo>
                  <a:pt x="21851" y="80675"/>
                </a:lnTo>
                <a:lnTo>
                  <a:pt x="32984" y="80675"/>
                </a:lnTo>
                <a:lnTo>
                  <a:pt x="38841" y="78556"/>
                </a:lnTo>
                <a:lnTo>
                  <a:pt x="44076" y="74319"/>
                </a:lnTo>
                <a:lnTo>
                  <a:pt x="49310" y="70082"/>
                </a:lnTo>
                <a:lnTo>
                  <a:pt x="51927" y="64501"/>
                </a:lnTo>
                <a:lnTo>
                  <a:pt x="51927" y="57578"/>
                </a:lnTo>
                <a:lnTo>
                  <a:pt x="51831" y="55577"/>
                </a:lnTo>
                <a:lnTo>
                  <a:pt x="47050" y="44616"/>
                </a:lnTo>
                <a:lnTo>
                  <a:pt x="35061" y="35892"/>
                </a:lnTo>
                <a:lnTo>
                  <a:pt x="22931" y="29993"/>
                </a:lnTo>
                <a:lnTo>
                  <a:pt x="17668" y="27445"/>
                </a:lnTo>
                <a:lnTo>
                  <a:pt x="14179" y="25036"/>
                </a:lnTo>
                <a:lnTo>
                  <a:pt x="12462" y="22765"/>
                </a:lnTo>
                <a:lnTo>
                  <a:pt x="10690" y="20549"/>
                </a:lnTo>
                <a:lnTo>
                  <a:pt x="9803" y="17891"/>
                </a:lnTo>
                <a:lnTo>
                  <a:pt x="9803" y="12296"/>
                </a:lnTo>
                <a:lnTo>
                  <a:pt x="10994" y="10025"/>
                </a:lnTo>
                <a:lnTo>
                  <a:pt x="13376" y="7976"/>
                </a:lnTo>
                <a:lnTo>
                  <a:pt x="15758" y="5926"/>
                </a:lnTo>
                <a:lnTo>
                  <a:pt x="18888" y="4902"/>
                </a:lnTo>
                <a:lnTo>
                  <a:pt x="27860" y="4902"/>
                </a:lnTo>
                <a:lnTo>
                  <a:pt x="32056" y="6369"/>
                </a:lnTo>
                <a:lnTo>
                  <a:pt x="35352" y="9305"/>
                </a:lnTo>
                <a:lnTo>
                  <a:pt x="38648" y="12241"/>
                </a:lnTo>
                <a:lnTo>
                  <a:pt x="41348" y="17780"/>
                </a:lnTo>
                <a:lnTo>
                  <a:pt x="43452" y="25922"/>
                </a:lnTo>
                <a:lnTo>
                  <a:pt x="46195" y="25922"/>
                </a:lnTo>
                <a:lnTo>
                  <a:pt x="46195" y="0"/>
                </a:lnTo>
                <a:lnTo>
                  <a:pt x="43452" y="0"/>
                </a:lnTo>
                <a:lnTo>
                  <a:pt x="42206" y="2188"/>
                </a:lnTo>
                <a:lnTo>
                  <a:pt x="40517" y="3157"/>
                </a:lnTo>
                <a:lnTo>
                  <a:pt x="38689" y="3157"/>
                </a:lnTo>
                <a:lnTo>
                  <a:pt x="36806" y="2741"/>
                </a:lnTo>
                <a:lnTo>
                  <a:pt x="33981" y="1910"/>
                </a:lnTo>
                <a:lnTo>
                  <a:pt x="29716" y="636"/>
                </a:lnTo>
                <a:lnTo>
                  <a:pt x="26088" y="0"/>
                </a:lnTo>
                <a:lnTo>
                  <a:pt x="23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268975" y="4377514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2" y="18985"/>
                </a:lnTo>
                <a:lnTo>
                  <a:pt x="9347" y="21892"/>
                </a:lnTo>
                <a:lnTo>
                  <a:pt x="6161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372418" y="4452950"/>
            <a:ext cx="12575" cy="15835"/>
          </a:xfrm>
          <a:custGeom>
            <a:avLst/>
            <a:gdLst/>
            <a:ahLst/>
            <a:cxnLst/>
            <a:rect l="l" t="t" r="r" b="b"/>
            <a:pathLst>
              <a:path w="13833" h="17946">
                <a:moveTo>
                  <a:pt x="4402" y="8031"/>
                </a:moveTo>
                <a:lnTo>
                  <a:pt x="0" y="0"/>
                </a:lnTo>
                <a:lnTo>
                  <a:pt x="765" y="15581"/>
                </a:lnTo>
                <a:lnTo>
                  <a:pt x="13833" y="17946"/>
                </a:lnTo>
                <a:lnTo>
                  <a:pt x="4402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352364" y="4397602"/>
            <a:ext cx="66769" cy="71184"/>
          </a:xfrm>
          <a:custGeom>
            <a:avLst/>
            <a:gdLst/>
            <a:ahLst/>
            <a:cxnLst/>
            <a:rect l="l" t="t" r="r" b="b"/>
            <a:pathLst>
              <a:path w="73446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3" y="71217"/>
                </a:lnTo>
                <a:lnTo>
                  <a:pt x="22824" y="78311"/>
                </a:lnTo>
                <a:lnTo>
                  <a:pt x="22059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9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8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29"/>
                </a:lnTo>
                <a:lnTo>
                  <a:pt x="49268" y="72560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1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1"/>
                </a:lnTo>
                <a:lnTo>
                  <a:pt x="71812" y="52592"/>
                </a:lnTo>
                <a:lnTo>
                  <a:pt x="73446" y="45696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6"/>
                </a:lnTo>
                <a:lnTo>
                  <a:pt x="49939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7"/>
                </a:lnTo>
                <a:lnTo>
                  <a:pt x="18860" y="4943"/>
                </a:lnTo>
                <a:lnTo>
                  <a:pt x="13209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1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430463" y="4362632"/>
            <a:ext cx="61255" cy="104100"/>
          </a:xfrm>
          <a:custGeom>
            <a:avLst/>
            <a:gdLst/>
            <a:ahLst/>
            <a:cxnLst/>
            <a:rect l="l" t="t" r="r" b="b"/>
            <a:pathLst>
              <a:path w="67381" h="117980">
                <a:moveTo>
                  <a:pt x="28497" y="41874"/>
                </a:moveTo>
                <a:lnTo>
                  <a:pt x="28497" y="24537"/>
                </a:lnTo>
                <a:lnTo>
                  <a:pt x="28885" y="17184"/>
                </a:lnTo>
                <a:lnTo>
                  <a:pt x="29661" y="14331"/>
                </a:lnTo>
                <a:lnTo>
                  <a:pt x="30436" y="11479"/>
                </a:lnTo>
                <a:lnTo>
                  <a:pt x="31710" y="9374"/>
                </a:lnTo>
                <a:lnTo>
                  <a:pt x="33483" y="8017"/>
                </a:lnTo>
                <a:lnTo>
                  <a:pt x="35255" y="6660"/>
                </a:lnTo>
                <a:lnTo>
                  <a:pt x="37415" y="5981"/>
                </a:lnTo>
                <a:lnTo>
                  <a:pt x="42068" y="5981"/>
                </a:lnTo>
                <a:lnTo>
                  <a:pt x="43979" y="6508"/>
                </a:lnTo>
                <a:lnTo>
                  <a:pt x="45696" y="7560"/>
                </a:lnTo>
                <a:lnTo>
                  <a:pt x="47413" y="8612"/>
                </a:lnTo>
                <a:lnTo>
                  <a:pt x="49296" y="10648"/>
                </a:lnTo>
                <a:lnTo>
                  <a:pt x="51346" y="13667"/>
                </a:lnTo>
                <a:lnTo>
                  <a:pt x="53395" y="16685"/>
                </a:lnTo>
                <a:lnTo>
                  <a:pt x="55126" y="18652"/>
                </a:lnTo>
                <a:lnTo>
                  <a:pt x="56538" y="19566"/>
                </a:lnTo>
                <a:lnTo>
                  <a:pt x="57951" y="20480"/>
                </a:lnTo>
                <a:lnTo>
                  <a:pt x="60568" y="20937"/>
                </a:lnTo>
                <a:lnTo>
                  <a:pt x="62229" y="20937"/>
                </a:lnTo>
                <a:lnTo>
                  <a:pt x="63780" y="20203"/>
                </a:lnTo>
                <a:lnTo>
                  <a:pt x="65220" y="18735"/>
                </a:lnTo>
                <a:lnTo>
                  <a:pt x="66660" y="17267"/>
                </a:lnTo>
                <a:lnTo>
                  <a:pt x="67381" y="15702"/>
                </a:lnTo>
                <a:lnTo>
                  <a:pt x="67381" y="10939"/>
                </a:lnTo>
                <a:lnTo>
                  <a:pt x="65774" y="8141"/>
                </a:lnTo>
                <a:lnTo>
                  <a:pt x="62562" y="5649"/>
                </a:lnTo>
                <a:lnTo>
                  <a:pt x="57688" y="1882"/>
                </a:lnTo>
                <a:lnTo>
                  <a:pt x="52342" y="0"/>
                </a:lnTo>
                <a:lnTo>
                  <a:pt x="40267" y="0"/>
                </a:lnTo>
                <a:lnTo>
                  <a:pt x="34632" y="1619"/>
                </a:lnTo>
                <a:lnTo>
                  <a:pt x="29619" y="4860"/>
                </a:lnTo>
                <a:lnTo>
                  <a:pt x="24606" y="8100"/>
                </a:lnTo>
                <a:lnTo>
                  <a:pt x="20881" y="12351"/>
                </a:lnTo>
                <a:lnTo>
                  <a:pt x="18444" y="17613"/>
                </a:lnTo>
                <a:lnTo>
                  <a:pt x="16007" y="22875"/>
                </a:lnTo>
                <a:lnTo>
                  <a:pt x="14789" y="29301"/>
                </a:lnTo>
                <a:lnTo>
                  <a:pt x="14789" y="41874"/>
                </a:lnTo>
                <a:lnTo>
                  <a:pt x="0" y="41874"/>
                </a:lnTo>
                <a:lnTo>
                  <a:pt x="0" y="47856"/>
                </a:lnTo>
                <a:lnTo>
                  <a:pt x="14789" y="47856"/>
                </a:lnTo>
                <a:lnTo>
                  <a:pt x="14789" y="103302"/>
                </a:lnTo>
                <a:lnTo>
                  <a:pt x="14442" y="106958"/>
                </a:lnTo>
                <a:lnTo>
                  <a:pt x="13750" y="108841"/>
                </a:lnTo>
                <a:lnTo>
                  <a:pt x="13058" y="110724"/>
                </a:lnTo>
                <a:lnTo>
                  <a:pt x="11797" y="112220"/>
                </a:lnTo>
                <a:lnTo>
                  <a:pt x="9970" y="113327"/>
                </a:lnTo>
                <a:lnTo>
                  <a:pt x="8142" y="114435"/>
                </a:lnTo>
                <a:lnTo>
                  <a:pt x="6120" y="114989"/>
                </a:lnTo>
                <a:lnTo>
                  <a:pt x="498" y="114989"/>
                </a:lnTo>
                <a:lnTo>
                  <a:pt x="498" y="117980"/>
                </a:lnTo>
                <a:lnTo>
                  <a:pt x="45945" y="117980"/>
                </a:lnTo>
                <a:lnTo>
                  <a:pt x="45945" y="114989"/>
                </a:lnTo>
                <a:lnTo>
                  <a:pt x="35615" y="114989"/>
                </a:lnTo>
                <a:lnTo>
                  <a:pt x="32873" y="113771"/>
                </a:lnTo>
                <a:lnTo>
                  <a:pt x="30823" y="111334"/>
                </a:lnTo>
                <a:lnTo>
                  <a:pt x="29272" y="109450"/>
                </a:lnTo>
                <a:lnTo>
                  <a:pt x="28497" y="104963"/>
                </a:lnTo>
                <a:lnTo>
                  <a:pt x="28497" y="47856"/>
                </a:lnTo>
                <a:lnTo>
                  <a:pt x="48105" y="47856"/>
                </a:lnTo>
                <a:lnTo>
                  <a:pt x="48105" y="41874"/>
                </a:lnTo>
                <a:lnTo>
                  <a:pt x="28497" y="41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033992" y="4365051"/>
            <a:ext cx="92223" cy="103954"/>
          </a:xfrm>
          <a:custGeom>
            <a:avLst/>
            <a:gdLst/>
            <a:ahLst/>
            <a:cxnLst/>
            <a:rect l="l" t="t" r="r" b="b"/>
            <a:pathLst>
              <a:path w="101445" h="117814">
                <a:moveTo>
                  <a:pt x="18394" y="104775"/>
                </a:moveTo>
                <a:lnTo>
                  <a:pt x="28780" y="112019"/>
                </a:lnTo>
                <a:lnTo>
                  <a:pt x="40926" y="116366"/>
                </a:lnTo>
                <a:lnTo>
                  <a:pt x="54835" y="117814"/>
                </a:lnTo>
                <a:lnTo>
                  <a:pt x="57414" y="117765"/>
                </a:lnTo>
                <a:lnTo>
                  <a:pt x="70431" y="115764"/>
                </a:lnTo>
                <a:lnTo>
                  <a:pt x="81671" y="110835"/>
                </a:lnTo>
                <a:lnTo>
                  <a:pt x="84817" y="108695"/>
                </a:lnTo>
                <a:lnTo>
                  <a:pt x="93651" y="100241"/>
                </a:lnTo>
                <a:lnTo>
                  <a:pt x="101445" y="88818"/>
                </a:lnTo>
                <a:lnTo>
                  <a:pt x="98869" y="87156"/>
                </a:lnTo>
                <a:lnTo>
                  <a:pt x="98233" y="88032"/>
                </a:lnTo>
                <a:lnTo>
                  <a:pt x="88939" y="99092"/>
                </a:lnTo>
                <a:lnTo>
                  <a:pt x="80425" y="105809"/>
                </a:lnTo>
                <a:lnTo>
                  <a:pt x="74830" y="108938"/>
                </a:lnTo>
                <a:lnTo>
                  <a:pt x="68378" y="110503"/>
                </a:lnTo>
                <a:lnTo>
                  <a:pt x="52647" y="110503"/>
                </a:lnTo>
                <a:lnTo>
                  <a:pt x="45156" y="108509"/>
                </a:lnTo>
                <a:lnTo>
                  <a:pt x="38592" y="104521"/>
                </a:lnTo>
                <a:lnTo>
                  <a:pt x="32028" y="100533"/>
                </a:lnTo>
                <a:lnTo>
                  <a:pt x="27113" y="94800"/>
                </a:lnTo>
                <a:lnTo>
                  <a:pt x="23845" y="87322"/>
                </a:lnTo>
                <a:lnTo>
                  <a:pt x="20031" y="74321"/>
                </a:lnTo>
                <a:lnTo>
                  <a:pt x="18942" y="60818"/>
                </a:lnTo>
                <a:lnTo>
                  <a:pt x="19133" y="53938"/>
                </a:lnTo>
                <a:lnTo>
                  <a:pt x="20786" y="40892"/>
                </a:lnTo>
                <a:lnTo>
                  <a:pt x="24135" y="29827"/>
                </a:lnTo>
                <a:lnTo>
                  <a:pt x="27597" y="21519"/>
                </a:lnTo>
                <a:lnTo>
                  <a:pt x="32347" y="15467"/>
                </a:lnTo>
                <a:lnTo>
                  <a:pt x="38384" y="11673"/>
                </a:lnTo>
                <a:lnTo>
                  <a:pt x="44421" y="7879"/>
                </a:lnTo>
                <a:lnTo>
                  <a:pt x="51179" y="5982"/>
                </a:lnTo>
                <a:lnTo>
                  <a:pt x="67574" y="5982"/>
                </a:lnTo>
                <a:lnTo>
                  <a:pt x="75218" y="8502"/>
                </a:lnTo>
                <a:lnTo>
                  <a:pt x="81588" y="13542"/>
                </a:lnTo>
                <a:lnTo>
                  <a:pt x="83781" y="15460"/>
                </a:lnTo>
                <a:lnTo>
                  <a:pt x="90894" y="25007"/>
                </a:lnTo>
                <a:lnTo>
                  <a:pt x="96294" y="38302"/>
                </a:lnTo>
                <a:lnTo>
                  <a:pt x="98869" y="38302"/>
                </a:lnTo>
                <a:lnTo>
                  <a:pt x="96294" y="0"/>
                </a:lnTo>
                <a:lnTo>
                  <a:pt x="93386" y="0"/>
                </a:lnTo>
                <a:lnTo>
                  <a:pt x="92776" y="2658"/>
                </a:lnTo>
                <a:lnTo>
                  <a:pt x="91752" y="4735"/>
                </a:lnTo>
                <a:lnTo>
                  <a:pt x="90312" y="6231"/>
                </a:lnTo>
                <a:lnTo>
                  <a:pt x="87902" y="7810"/>
                </a:lnTo>
                <a:lnTo>
                  <a:pt x="85410" y="7810"/>
                </a:lnTo>
                <a:lnTo>
                  <a:pt x="83748" y="7200"/>
                </a:lnTo>
                <a:lnTo>
                  <a:pt x="81422" y="5982"/>
                </a:lnTo>
                <a:lnTo>
                  <a:pt x="73501" y="1994"/>
                </a:lnTo>
                <a:lnTo>
                  <a:pt x="65470" y="0"/>
                </a:lnTo>
                <a:lnTo>
                  <a:pt x="57327" y="0"/>
                </a:lnTo>
                <a:lnTo>
                  <a:pt x="52588" y="181"/>
                </a:lnTo>
                <a:lnTo>
                  <a:pt x="40041" y="2580"/>
                </a:lnTo>
                <a:lnTo>
                  <a:pt x="28373" y="7768"/>
                </a:lnTo>
                <a:lnTo>
                  <a:pt x="24299" y="10401"/>
                </a:lnTo>
                <a:lnTo>
                  <a:pt x="14923" y="18908"/>
                </a:lnTo>
                <a:lnTo>
                  <a:pt x="7560" y="29661"/>
                </a:lnTo>
                <a:lnTo>
                  <a:pt x="4793" y="35531"/>
                </a:lnTo>
                <a:lnTo>
                  <a:pt x="1198" y="47657"/>
                </a:lnTo>
                <a:lnTo>
                  <a:pt x="0" y="60652"/>
                </a:lnTo>
                <a:lnTo>
                  <a:pt x="1281" y="74037"/>
                </a:lnTo>
                <a:lnTo>
                  <a:pt x="5103" y="86148"/>
                </a:lnTo>
                <a:lnTo>
                  <a:pt x="11465" y="97043"/>
                </a:lnTo>
                <a:lnTo>
                  <a:pt x="18394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519418" y="4466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528220" y="4397602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4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1" y="48272"/>
                </a:lnTo>
                <a:lnTo>
                  <a:pt x="58851" y="54974"/>
                </a:lnTo>
                <a:lnTo>
                  <a:pt x="55887" y="59599"/>
                </a:lnTo>
                <a:lnTo>
                  <a:pt x="52841" y="62147"/>
                </a:lnTo>
                <a:lnTo>
                  <a:pt x="48521" y="65858"/>
                </a:lnTo>
                <a:lnTo>
                  <a:pt x="43647" y="67714"/>
                </a:lnTo>
                <a:lnTo>
                  <a:pt x="30630" y="67714"/>
                </a:lnTo>
                <a:lnTo>
                  <a:pt x="24607" y="64238"/>
                </a:lnTo>
                <a:lnTo>
                  <a:pt x="20148" y="57287"/>
                </a:lnTo>
                <a:lnTo>
                  <a:pt x="15689" y="50335"/>
                </a:lnTo>
                <a:lnTo>
                  <a:pt x="13459" y="42317"/>
                </a:lnTo>
                <a:lnTo>
                  <a:pt x="13459" y="24316"/>
                </a:lnTo>
                <a:lnTo>
                  <a:pt x="15703" y="17143"/>
                </a:lnTo>
                <a:lnTo>
                  <a:pt x="20189" y="11715"/>
                </a:lnTo>
                <a:lnTo>
                  <a:pt x="23568" y="7616"/>
                </a:lnTo>
                <a:lnTo>
                  <a:pt x="28027" y="5566"/>
                </a:lnTo>
                <a:lnTo>
                  <a:pt x="37000" y="5566"/>
                </a:lnTo>
                <a:lnTo>
                  <a:pt x="39686" y="6397"/>
                </a:lnTo>
                <a:lnTo>
                  <a:pt x="41625" y="8059"/>
                </a:lnTo>
                <a:lnTo>
                  <a:pt x="43563" y="9776"/>
                </a:lnTo>
                <a:lnTo>
                  <a:pt x="44685" y="12268"/>
                </a:lnTo>
                <a:lnTo>
                  <a:pt x="44990" y="15536"/>
                </a:lnTo>
                <a:lnTo>
                  <a:pt x="45295" y="18804"/>
                </a:lnTo>
                <a:lnTo>
                  <a:pt x="45918" y="21020"/>
                </a:lnTo>
                <a:lnTo>
                  <a:pt x="46859" y="22183"/>
                </a:lnTo>
                <a:lnTo>
                  <a:pt x="48521" y="24288"/>
                </a:lnTo>
                <a:lnTo>
                  <a:pt x="50985" y="25340"/>
                </a:lnTo>
                <a:lnTo>
                  <a:pt x="56691" y="25340"/>
                </a:lnTo>
                <a:lnTo>
                  <a:pt x="58588" y="24690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1" y="9900"/>
                </a:lnTo>
                <a:lnTo>
                  <a:pt x="54752" y="5940"/>
                </a:lnTo>
                <a:lnTo>
                  <a:pt x="49933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6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10" y="46779"/>
                </a:lnTo>
                <a:lnTo>
                  <a:pt x="3351" y="59572"/>
                </a:lnTo>
                <a:lnTo>
                  <a:pt x="9638" y="69791"/>
                </a:lnTo>
                <a:lnTo>
                  <a:pt x="16063" y="77047"/>
                </a:lnTo>
                <a:lnTo>
                  <a:pt x="23596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596415" y="4397601"/>
            <a:ext cx="62842" cy="70525"/>
          </a:xfrm>
          <a:custGeom>
            <a:avLst/>
            <a:gdLst/>
            <a:ahLst/>
            <a:cxnLst/>
            <a:rect l="l" t="t" r="r" b="b"/>
            <a:pathLst>
              <a:path w="69126" h="79928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3" y="14373"/>
                </a:lnTo>
                <a:lnTo>
                  <a:pt x="16783" y="11936"/>
                </a:lnTo>
                <a:lnTo>
                  <a:pt x="17835" y="9776"/>
                </a:lnTo>
                <a:lnTo>
                  <a:pt x="19940" y="7893"/>
                </a:lnTo>
                <a:lnTo>
                  <a:pt x="21989" y="6009"/>
                </a:lnTo>
                <a:lnTo>
                  <a:pt x="24759" y="5068"/>
                </a:lnTo>
                <a:lnTo>
                  <a:pt x="32845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3" y="17337"/>
                </a:lnTo>
                <a:lnTo>
                  <a:pt x="42373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3" y="32984"/>
                </a:lnTo>
                <a:lnTo>
                  <a:pt x="42373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1" y="79928"/>
                </a:lnTo>
                <a:lnTo>
                  <a:pt x="24675" y="79235"/>
                </a:lnTo>
                <a:lnTo>
                  <a:pt x="27666" y="77850"/>
                </a:lnTo>
                <a:lnTo>
                  <a:pt x="29661" y="76909"/>
                </a:lnTo>
                <a:lnTo>
                  <a:pt x="34563" y="73419"/>
                </a:lnTo>
                <a:lnTo>
                  <a:pt x="42373" y="67382"/>
                </a:lnTo>
                <a:lnTo>
                  <a:pt x="42428" y="71923"/>
                </a:lnTo>
                <a:lnTo>
                  <a:pt x="43259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4"/>
                </a:lnTo>
                <a:lnTo>
                  <a:pt x="56995" y="79844"/>
                </a:lnTo>
                <a:lnTo>
                  <a:pt x="62922" y="75690"/>
                </a:lnTo>
                <a:lnTo>
                  <a:pt x="69126" y="67382"/>
                </a:lnTo>
                <a:lnTo>
                  <a:pt x="69126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7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09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4" y="9970"/>
                </a:lnTo>
                <a:lnTo>
                  <a:pt x="2908" y="14345"/>
                </a:lnTo>
                <a:lnTo>
                  <a:pt x="2908" y="21601"/>
                </a:lnTo>
                <a:lnTo>
                  <a:pt x="3558" y="23568"/>
                </a:lnTo>
                <a:close/>
              </a:path>
              <a:path w="69126" h="79928">
                <a:moveTo>
                  <a:pt x="13958" y="53257"/>
                </a:moveTo>
                <a:lnTo>
                  <a:pt x="14899" y="50349"/>
                </a:lnTo>
                <a:lnTo>
                  <a:pt x="16783" y="47690"/>
                </a:lnTo>
                <a:lnTo>
                  <a:pt x="18666" y="45032"/>
                </a:lnTo>
                <a:lnTo>
                  <a:pt x="21796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10" y="43370"/>
                </a:lnTo>
                <a:lnTo>
                  <a:pt x="4763" y="46915"/>
                </a:lnTo>
                <a:lnTo>
                  <a:pt x="2492" y="50681"/>
                </a:lnTo>
                <a:lnTo>
                  <a:pt x="831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660686" y="4448405"/>
            <a:ext cx="27065" cy="67445"/>
          </a:xfrm>
          <a:custGeom>
            <a:avLst/>
            <a:gdLst/>
            <a:ahLst/>
            <a:cxnLst/>
            <a:rect l="l" t="t" r="r" b="b"/>
            <a:pathLst>
              <a:path w="29771" h="76438">
                <a:moveTo>
                  <a:pt x="27002" y="0"/>
                </a:moveTo>
                <a:lnTo>
                  <a:pt x="27002" y="16367"/>
                </a:lnTo>
                <a:lnTo>
                  <a:pt x="29771" y="18860"/>
                </a:lnTo>
                <a:lnTo>
                  <a:pt x="28525" y="9194"/>
                </a:lnTo>
                <a:lnTo>
                  <a:pt x="27749" y="5981"/>
                </a:lnTo>
                <a:lnTo>
                  <a:pt x="27251" y="4043"/>
                </a:lnTo>
                <a:lnTo>
                  <a:pt x="27002" y="0"/>
                </a:lnTo>
                <a:close/>
              </a:path>
              <a:path w="29771" h="76438">
                <a:moveTo>
                  <a:pt x="39880" y="57162"/>
                </a:moveTo>
                <a:lnTo>
                  <a:pt x="39880" y="54088"/>
                </a:lnTo>
                <a:lnTo>
                  <a:pt x="35725" y="54088"/>
                </a:lnTo>
                <a:lnTo>
                  <a:pt x="32859" y="53672"/>
                </a:lnTo>
                <a:lnTo>
                  <a:pt x="29702" y="52011"/>
                </a:lnTo>
                <a:lnTo>
                  <a:pt x="27320" y="48064"/>
                </a:lnTo>
                <a:lnTo>
                  <a:pt x="27002" y="44755"/>
                </a:lnTo>
                <a:lnTo>
                  <a:pt x="27002" y="-34563"/>
                </a:lnTo>
                <a:lnTo>
                  <a:pt x="31599" y="-39548"/>
                </a:lnTo>
                <a:lnTo>
                  <a:pt x="34895" y="-42539"/>
                </a:lnTo>
                <a:lnTo>
                  <a:pt x="36889" y="-43536"/>
                </a:lnTo>
                <a:lnTo>
                  <a:pt x="39492" y="-44866"/>
                </a:lnTo>
                <a:lnTo>
                  <a:pt x="42123" y="-45530"/>
                </a:lnTo>
                <a:lnTo>
                  <a:pt x="49656" y="-45530"/>
                </a:lnTo>
                <a:lnTo>
                  <a:pt x="53865" y="-43370"/>
                </a:lnTo>
                <a:lnTo>
                  <a:pt x="57410" y="-39050"/>
                </a:lnTo>
                <a:lnTo>
                  <a:pt x="58720" y="-37300"/>
                </a:lnTo>
                <a:lnTo>
                  <a:pt x="63471" y="-26426"/>
                </a:lnTo>
                <a:lnTo>
                  <a:pt x="65054" y="-12213"/>
                </a:lnTo>
                <a:lnTo>
                  <a:pt x="65054" y="-1966"/>
                </a:lnTo>
                <a:lnTo>
                  <a:pt x="62811" y="5981"/>
                </a:lnTo>
                <a:lnTo>
                  <a:pt x="58324" y="11631"/>
                </a:lnTo>
                <a:lnTo>
                  <a:pt x="54890" y="15952"/>
                </a:lnTo>
                <a:lnTo>
                  <a:pt x="50403" y="18112"/>
                </a:lnTo>
                <a:lnTo>
                  <a:pt x="40267" y="18112"/>
                </a:lnTo>
                <a:lnTo>
                  <a:pt x="36459" y="16893"/>
                </a:lnTo>
                <a:lnTo>
                  <a:pt x="33441" y="14456"/>
                </a:lnTo>
                <a:lnTo>
                  <a:pt x="30422" y="12019"/>
                </a:lnTo>
                <a:lnTo>
                  <a:pt x="28525" y="9194"/>
                </a:lnTo>
                <a:lnTo>
                  <a:pt x="29771" y="18860"/>
                </a:lnTo>
                <a:lnTo>
                  <a:pt x="32263" y="20521"/>
                </a:lnTo>
                <a:lnTo>
                  <a:pt x="34479" y="21352"/>
                </a:lnTo>
                <a:lnTo>
                  <a:pt x="37470" y="22516"/>
                </a:lnTo>
                <a:lnTo>
                  <a:pt x="41015" y="23097"/>
                </a:lnTo>
                <a:lnTo>
                  <a:pt x="45439" y="23096"/>
                </a:lnTo>
                <a:lnTo>
                  <a:pt x="58168" y="20398"/>
                </a:lnTo>
                <a:lnTo>
                  <a:pt x="68543" y="12545"/>
                </a:lnTo>
                <a:lnTo>
                  <a:pt x="73709" y="5294"/>
                </a:lnTo>
                <a:lnTo>
                  <a:pt x="78310" y="-6440"/>
                </a:lnTo>
                <a:lnTo>
                  <a:pt x="79843" y="-20023"/>
                </a:lnTo>
                <a:lnTo>
                  <a:pt x="79615" y="-25347"/>
                </a:lnTo>
                <a:lnTo>
                  <a:pt x="76708" y="-38160"/>
                </a:lnTo>
                <a:lnTo>
                  <a:pt x="70454" y="-48604"/>
                </a:lnTo>
                <a:lnTo>
                  <a:pt x="65359" y="-54587"/>
                </a:lnTo>
                <a:lnTo>
                  <a:pt x="58989" y="-57578"/>
                </a:lnTo>
                <a:lnTo>
                  <a:pt x="46969" y="-57578"/>
                </a:lnTo>
                <a:lnTo>
                  <a:pt x="42801" y="-56235"/>
                </a:lnTo>
                <a:lnTo>
                  <a:pt x="38841" y="-53548"/>
                </a:lnTo>
                <a:lnTo>
                  <a:pt x="34881" y="-50862"/>
                </a:lnTo>
                <a:lnTo>
                  <a:pt x="30934" y="-46167"/>
                </a:lnTo>
                <a:lnTo>
                  <a:pt x="27002" y="-39465"/>
                </a:lnTo>
                <a:lnTo>
                  <a:pt x="27002" y="-57245"/>
                </a:lnTo>
                <a:lnTo>
                  <a:pt x="23845" y="-57245"/>
                </a:lnTo>
                <a:lnTo>
                  <a:pt x="415" y="-47774"/>
                </a:lnTo>
                <a:lnTo>
                  <a:pt x="1411" y="-45115"/>
                </a:lnTo>
                <a:lnTo>
                  <a:pt x="3461" y="-45890"/>
                </a:lnTo>
                <a:lnTo>
                  <a:pt x="5151" y="-46278"/>
                </a:lnTo>
                <a:lnTo>
                  <a:pt x="8141" y="-46278"/>
                </a:lnTo>
                <a:lnTo>
                  <a:pt x="10426" y="-45281"/>
                </a:lnTo>
                <a:lnTo>
                  <a:pt x="12102" y="-43619"/>
                </a:lnTo>
                <a:lnTo>
                  <a:pt x="12988" y="-40961"/>
                </a:lnTo>
                <a:lnTo>
                  <a:pt x="13209" y="-37831"/>
                </a:lnTo>
                <a:lnTo>
                  <a:pt x="13209" y="44588"/>
                </a:lnTo>
                <a:lnTo>
                  <a:pt x="12919" y="48037"/>
                </a:lnTo>
                <a:lnTo>
                  <a:pt x="9887" y="52343"/>
                </a:lnTo>
                <a:lnTo>
                  <a:pt x="5122" y="54143"/>
                </a:lnTo>
                <a:lnTo>
                  <a:pt x="0" y="54088"/>
                </a:lnTo>
                <a:lnTo>
                  <a:pt x="0" y="57162"/>
                </a:lnTo>
                <a:lnTo>
                  <a:pt x="39880" y="5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743090" y="4362486"/>
            <a:ext cx="25529" cy="104247"/>
          </a:xfrm>
          <a:custGeom>
            <a:avLst/>
            <a:gdLst/>
            <a:ahLst/>
            <a:cxnLst/>
            <a:rect l="l" t="t" r="r" b="b"/>
            <a:pathLst>
              <a:path w="28082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8"/>
                </a:lnTo>
                <a:lnTo>
                  <a:pt x="28082" y="6065"/>
                </a:lnTo>
                <a:lnTo>
                  <a:pt x="27265" y="4085"/>
                </a:lnTo>
                <a:lnTo>
                  <a:pt x="25631" y="2451"/>
                </a:lnTo>
                <a:lnTo>
                  <a:pt x="23997" y="817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7"/>
                </a:lnTo>
                <a:lnTo>
                  <a:pt x="13667" y="2451"/>
                </a:lnTo>
                <a:lnTo>
                  <a:pt x="12033" y="4085"/>
                </a:lnTo>
                <a:lnTo>
                  <a:pt x="11216" y="6065"/>
                </a:lnTo>
                <a:lnTo>
                  <a:pt x="11216" y="10718"/>
                </a:lnTo>
                <a:lnTo>
                  <a:pt x="12047" y="12712"/>
                </a:lnTo>
                <a:close/>
              </a:path>
              <a:path w="28082" h="118147">
                <a:moveTo>
                  <a:pt x="22931" y="39797"/>
                </a:move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2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4"/>
                </a:lnTo>
                <a:lnTo>
                  <a:pt x="12545" y="58021"/>
                </a:lnTo>
                <a:lnTo>
                  <a:pt x="12794" y="63366"/>
                </a:lnTo>
                <a:lnTo>
                  <a:pt x="12794" y="105656"/>
                </a:lnTo>
                <a:lnTo>
                  <a:pt x="12420" y="108841"/>
                </a:lnTo>
                <a:lnTo>
                  <a:pt x="10925" y="112165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30699" y="113992"/>
                </a:lnTo>
                <a:lnTo>
                  <a:pt x="28317" y="112040"/>
                </a:lnTo>
                <a:lnTo>
                  <a:pt x="27625" y="110461"/>
                </a:lnTo>
                <a:lnTo>
                  <a:pt x="26932" y="108883"/>
                </a:lnTo>
                <a:lnTo>
                  <a:pt x="26587" y="105712"/>
                </a:lnTo>
                <a:lnTo>
                  <a:pt x="26587" y="39797"/>
                </a:lnTo>
                <a:lnTo>
                  <a:pt x="22931" y="39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784600" y="4377514"/>
            <a:ext cx="41693" cy="90319"/>
          </a:xfrm>
          <a:custGeom>
            <a:avLst/>
            <a:gdLst/>
            <a:ahLst/>
            <a:cxnLst/>
            <a:rect l="l" t="t" r="r" b="b"/>
            <a:pathLst>
              <a:path w="45862" h="102361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1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6"/>
                </a:lnTo>
                <a:lnTo>
                  <a:pt x="12531" y="18985"/>
                </a:lnTo>
                <a:lnTo>
                  <a:pt x="9347" y="21892"/>
                </a:lnTo>
                <a:lnTo>
                  <a:pt x="6162" y="24801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5"/>
                </a:lnTo>
                <a:lnTo>
                  <a:pt x="13792" y="94177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1"/>
                </a:lnTo>
                <a:lnTo>
                  <a:pt x="30436" y="102361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2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7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830790" y="4397601"/>
            <a:ext cx="62842" cy="70525"/>
          </a:xfrm>
          <a:custGeom>
            <a:avLst/>
            <a:gdLst/>
            <a:ahLst/>
            <a:cxnLst/>
            <a:rect l="l" t="t" r="r" b="b"/>
            <a:pathLst>
              <a:path w="69126" h="79928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7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2" y="14373"/>
                </a:lnTo>
                <a:lnTo>
                  <a:pt x="16782" y="11936"/>
                </a:lnTo>
                <a:lnTo>
                  <a:pt x="17835" y="9776"/>
                </a:lnTo>
                <a:lnTo>
                  <a:pt x="19940" y="7893"/>
                </a:lnTo>
                <a:lnTo>
                  <a:pt x="21989" y="6009"/>
                </a:lnTo>
                <a:lnTo>
                  <a:pt x="24758" y="5068"/>
                </a:lnTo>
                <a:lnTo>
                  <a:pt x="32846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3" y="17337"/>
                </a:lnTo>
                <a:lnTo>
                  <a:pt x="42373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3" y="32984"/>
                </a:lnTo>
                <a:lnTo>
                  <a:pt x="42373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1" y="79928"/>
                </a:lnTo>
                <a:lnTo>
                  <a:pt x="24676" y="79235"/>
                </a:lnTo>
                <a:lnTo>
                  <a:pt x="27666" y="77850"/>
                </a:lnTo>
                <a:lnTo>
                  <a:pt x="29661" y="76909"/>
                </a:lnTo>
                <a:lnTo>
                  <a:pt x="34563" y="73419"/>
                </a:lnTo>
                <a:lnTo>
                  <a:pt x="42373" y="67382"/>
                </a:lnTo>
                <a:lnTo>
                  <a:pt x="42428" y="71923"/>
                </a:lnTo>
                <a:lnTo>
                  <a:pt x="43259" y="75136"/>
                </a:lnTo>
                <a:lnTo>
                  <a:pt x="44865" y="77019"/>
                </a:lnTo>
                <a:lnTo>
                  <a:pt x="46471" y="78903"/>
                </a:lnTo>
                <a:lnTo>
                  <a:pt x="48631" y="79844"/>
                </a:lnTo>
                <a:lnTo>
                  <a:pt x="56995" y="79844"/>
                </a:lnTo>
                <a:lnTo>
                  <a:pt x="62922" y="75690"/>
                </a:lnTo>
                <a:lnTo>
                  <a:pt x="69126" y="67382"/>
                </a:lnTo>
                <a:lnTo>
                  <a:pt x="69126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7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09"/>
                </a:lnTo>
                <a:lnTo>
                  <a:pt x="50625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3" y="0"/>
                </a:lnTo>
                <a:lnTo>
                  <a:pt x="15093" y="1993"/>
                </a:lnTo>
                <a:lnTo>
                  <a:pt x="10219" y="5982"/>
                </a:lnTo>
                <a:lnTo>
                  <a:pt x="5344" y="9970"/>
                </a:lnTo>
                <a:lnTo>
                  <a:pt x="2908" y="14345"/>
                </a:lnTo>
                <a:lnTo>
                  <a:pt x="2908" y="21601"/>
                </a:lnTo>
                <a:lnTo>
                  <a:pt x="3558" y="23568"/>
                </a:lnTo>
                <a:close/>
              </a:path>
              <a:path w="69126" h="79928">
                <a:moveTo>
                  <a:pt x="13958" y="53257"/>
                </a:moveTo>
                <a:lnTo>
                  <a:pt x="14899" y="50349"/>
                </a:lnTo>
                <a:lnTo>
                  <a:pt x="16782" y="47690"/>
                </a:lnTo>
                <a:lnTo>
                  <a:pt x="18665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1" y="40047"/>
                </a:lnTo>
                <a:lnTo>
                  <a:pt x="8710" y="43370"/>
                </a:lnTo>
                <a:lnTo>
                  <a:pt x="4763" y="46915"/>
                </a:lnTo>
                <a:lnTo>
                  <a:pt x="2492" y="50681"/>
                </a:lnTo>
                <a:lnTo>
                  <a:pt x="831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00197" y="4362486"/>
            <a:ext cx="35197" cy="104247"/>
          </a:xfrm>
          <a:custGeom>
            <a:avLst/>
            <a:gdLst/>
            <a:ahLst/>
            <a:cxnLst/>
            <a:rect l="l" t="t" r="r" b="b"/>
            <a:pathLst>
              <a:path w="38717" h="118147">
                <a:moveTo>
                  <a:pt x="12629" y="100948"/>
                </a:moveTo>
                <a:lnTo>
                  <a:pt x="12629" y="105656"/>
                </a:lnTo>
                <a:lnTo>
                  <a:pt x="12268" y="108841"/>
                </a:lnTo>
                <a:lnTo>
                  <a:pt x="11548" y="110503"/>
                </a:lnTo>
                <a:lnTo>
                  <a:pt x="10828" y="112165"/>
                </a:lnTo>
                <a:lnTo>
                  <a:pt x="9831" y="113356"/>
                </a:lnTo>
                <a:lnTo>
                  <a:pt x="7283" y="114796"/>
                </a:lnTo>
                <a:lnTo>
                  <a:pt x="4902" y="115156"/>
                </a:lnTo>
                <a:lnTo>
                  <a:pt x="1412" y="115156"/>
                </a:lnTo>
                <a:lnTo>
                  <a:pt x="1412" y="118147"/>
                </a:lnTo>
                <a:lnTo>
                  <a:pt x="38717" y="118147"/>
                </a:lnTo>
                <a:lnTo>
                  <a:pt x="38717" y="115156"/>
                </a:lnTo>
                <a:lnTo>
                  <a:pt x="34784" y="115156"/>
                </a:lnTo>
                <a:lnTo>
                  <a:pt x="32098" y="114754"/>
                </a:lnTo>
                <a:lnTo>
                  <a:pt x="30658" y="113951"/>
                </a:lnTo>
                <a:lnTo>
                  <a:pt x="29217" y="113148"/>
                </a:lnTo>
                <a:lnTo>
                  <a:pt x="28151" y="111971"/>
                </a:lnTo>
                <a:lnTo>
                  <a:pt x="27459" y="110420"/>
                </a:lnTo>
                <a:lnTo>
                  <a:pt x="26767" y="108869"/>
                </a:lnTo>
                <a:lnTo>
                  <a:pt x="26420" y="105712"/>
                </a:lnTo>
                <a:lnTo>
                  <a:pt x="26420" y="0"/>
                </a:lnTo>
                <a:lnTo>
                  <a:pt x="22682" y="0"/>
                </a:lnTo>
                <a:lnTo>
                  <a:pt x="0" y="9305"/>
                </a:lnTo>
                <a:lnTo>
                  <a:pt x="1412" y="12213"/>
                </a:lnTo>
                <a:lnTo>
                  <a:pt x="3628" y="11327"/>
                </a:lnTo>
                <a:lnTo>
                  <a:pt x="5455" y="10884"/>
                </a:lnTo>
                <a:lnTo>
                  <a:pt x="8225" y="10884"/>
                </a:lnTo>
                <a:lnTo>
                  <a:pt x="10177" y="11964"/>
                </a:lnTo>
                <a:lnTo>
                  <a:pt x="11659" y="14027"/>
                </a:lnTo>
                <a:lnTo>
                  <a:pt x="12047" y="15993"/>
                </a:lnTo>
                <a:lnTo>
                  <a:pt x="12434" y="17960"/>
                </a:lnTo>
                <a:lnTo>
                  <a:pt x="12629" y="23236"/>
                </a:lnTo>
                <a:lnTo>
                  <a:pt x="12629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980415" y="4401999"/>
            <a:ext cx="81498" cy="29910"/>
          </a:xfrm>
          <a:custGeom>
            <a:avLst/>
            <a:gdLst/>
            <a:ahLst/>
            <a:cxnLst/>
            <a:rect l="l" t="t" r="r" b="b"/>
            <a:pathLst>
              <a:path w="89648" h="33898">
                <a:moveTo>
                  <a:pt x="0" y="0"/>
                </a:moveTo>
                <a:lnTo>
                  <a:pt x="0" y="6813"/>
                </a:lnTo>
                <a:lnTo>
                  <a:pt x="89648" y="6813"/>
                </a:lnTo>
                <a:lnTo>
                  <a:pt x="89648" y="0"/>
                </a:lnTo>
                <a:lnTo>
                  <a:pt x="0" y="0"/>
                </a:lnTo>
                <a:close/>
              </a:path>
              <a:path w="89648" h="33898">
                <a:moveTo>
                  <a:pt x="0" y="27085"/>
                </a:moveTo>
                <a:lnTo>
                  <a:pt x="0" y="33898"/>
                </a:lnTo>
                <a:lnTo>
                  <a:pt x="89648" y="33898"/>
                </a:lnTo>
                <a:lnTo>
                  <a:pt x="89648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980415" y="4405005"/>
            <a:ext cx="81498" cy="0"/>
          </a:xfrm>
          <a:custGeom>
            <a:avLst/>
            <a:gdLst/>
            <a:ahLst/>
            <a:cxnLst/>
            <a:rect l="l" t="t" r="r" b="b"/>
            <a:pathLst>
              <a:path w="89648">
                <a:moveTo>
                  <a:pt x="0" y="0"/>
                </a:moveTo>
                <a:lnTo>
                  <a:pt x="89648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980415" y="4428904"/>
            <a:ext cx="81498" cy="0"/>
          </a:xfrm>
          <a:custGeom>
            <a:avLst/>
            <a:gdLst/>
            <a:ahLst/>
            <a:cxnLst/>
            <a:rect l="l" t="t" r="r" b="b"/>
            <a:pathLst>
              <a:path w="89648">
                <a:moveTo>
                  <a:pt x="0" y="0"/>
                </a:moveTo>
                <a:lnTo>
                  <a:pt x="89648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222350" y="4365271"/>
            <a:ext cx="67599" cy="101461"/>
          </a:xfrm>
          <a:custGeom>
            <a:avLst/>
            <a:gdLst/>
            <a:ahLst/>
            <a:cxnLst/>
            <a:rect l="l" t="t" r="r" b="b"/>
            <a:pathLst>
              <a:path w="74359" h="114989">
                <a:moveTo>
                  <a:pt x="11615" y="101051"/>
                </a:moveTo>
                <a:lnTo>
                  <a:pt x="0" y="111915"/>
                </a:lnTo>
                <a:lnTo>
                  <a:pt x="0" y="114989"/>
                </a:lnTo>
                <a:lnTo>
                  <a:pt x="66467" y="114989"/>
                </a:lnTo>
                <a:lnTo>
                  <a:pt x="74359" y="93304"/>
                </a:lnTo>
                <a:lnTo>
                  <a:pt x="71286" y="93304"/>
                </a:lnTo>
                <a:lnTo>
                  <a:pt x="69845" y="95797"/>
                </a:lnTo>
                <a:lnTo>
                  <a:pt x="68156" y="97722"/>
                </a:lnTo>
                <a:lnTo>
                  <a:pt x="66218" y="99079"/>
                </a:lnTo>
                <a:lnTo>
                  <a:pt x="64279" y="100436"/>
                </a:lnTo>
                <a:lnTo>
                  <a:pt x="62105" y="101336"/>
                </a:lnTo>
                <a:lnTo>
                  <a:pt x="59695" y="101779"/>
                </a:lnTo>
                <a:lnTo>
                  <a:pt x="57286" y="102222"/>
                </a:lnTo>
                <a:lnTo>
                  <a:pt x="53090" y="102444"/>
                </a:lnTo>
                <a:lnTo>
                  <a:pt x="17696" y="102444"/>
                </a:lnTo>
                <a:lnTo>
                  <a:pt x="22658" y="97552"/>
                </a:lnTo>
                <a:lnTo>
                  <a:pt x="31320" y="88424"/>
                </a:lnTo>
                <a:lnTo>
                  <a:pt x="43535" y="75192"/>
                </a:lnTo>
                <a:lnTo>
                  <a:pt x="50419" y="67194"/>
                </a:lnTo>
                <a:lnTo>
                  <a:pt x="57967" y="56733"/>
                </a:lnTo>
                <a:lnTo>
                  <a:pt x="63476" y="46693"/>
                </a:lnTo>
                <a:lnTo>
                  <a:pt x="66134" y="40988"/>
                </a:lnTo>
                <a:lnTo>
                  <a:pt x="67464" y="35283"/>
                </a:lnTo>
                <a:lnTo>
                  <a:pt x="67464" y="21602"/>
                </a:lnTo>
                <a:lnTo>
                  <a:pt x="64404" y="14678"/>
                </a:lnTo>
                <a:lnTo>
                  <a:pt x="58283" y="8807"/>
                </a:lnTo>
                <a:lnTo>
                  <a:pt x="52162" y="2935"/>
                </a:lnTo>
                <a:lnTo>
                  <a:pt x="44533" y="0"/>
                </a:lnTo>
                <a:lnTo>
                  <a:pt x="26808" y="0"/>
                </a:lnTo>
                <a:lnTo>
                  <a:pt x="19649" y="2741"/>
                </a:lnTo>
                <a:lnTo>
                  <a:pt x="13916" y="8225"/>
                </a:lnTo>
                <a:lnTo>
                  <a:pt x="6845" y="18465"/>
                </a:lnTo>
                <a:lnTo>
                  <a:pt x="3239" y="31821"/>
                </a:lnTo>
                <a:lnTo>
                  <a:pt x="6314" y="31821"/>
                </a:lnTo>
                <a:lnTo>
                  <a:pt x="8419" y="25562"/>
                </a:lnTo>
                <a:lnTo>
                  <a:pt x="11673" y="20812"/>
                </a:lnTo>
                <a:lnTo>
                  <a:pt x="16076" y="17572"/>
                </a:lnTo>
                <a:lnTo>
                  <a:pt x="20480" y="14332"/>
                </a:lnTo>
                <a:lnTo>
                  <a:pt x="25451" y="12712"/>
                </a:lnTo>
                <a:lnTo>
                  <a:pt x="37083" y="12712"/>
                </a:lnTo>
                <a:lnTo>
                  <a:pt x="42317" y="15010"/>
                </a:lnTo>
                <a:lnTo>
                  <a:pt x="46693" y="19608"/>
                </a:lnTo>
                <a:lnTo>
                  <a:pt x="51069" y="24205"/>
                </a:lnTo>
                <a:lnTo>
                  <a:pt x="53257" y="30076"/>
                </a:lnTo>
                <a:lnTo>
                  <a:pt x="53257" y="37222"/>
                </a:lnTo>
                <a:lnTo>
                  <a:pt x="52594" y="43994"/>
                </a:lnTo>
                <a:lnTo>
                  <a:pt x="48691" y="55678"/>
                </a:lnTo>
                <a:lnTo>
                  <a:pt x="41292" y="68212"/>
                </a:lnTo>
                <a:lnTo>
                  <a:pt x="37163" y="73706"/>
                </a:lnTo>
                <a:lnTo>
                  <a:pt x="30197" y="81946"/>
                </a:lnTo>
                <a:lnTo>
                  <a:pt x="21680" y="91061"/>
                </a:lnTo>
                <a:lnTo>
                  <a:pt x="116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113548" y="4421891"/>
            <a:ext cx="12865" cy="38723"/>
          </a:xfrm>
          <a:custGeom>
            <a:avLst/>
            <a:gdLst/>
            <a:ahLst/>
            <a:cxnLst/>
            <a:rect l="l" t="t" r="r" b="b"/>
            <a:pathLst>
              <a:path w="14151" h="43886">
                <a:moveTo>
                  <a:pt x="8377" y="5414"/>
                </a:moveTo>
                <a:lnTo>
                  <a:pt x="5026" y="10316"/>
                </a:lnTo>
                <a:lnTo>
                  <a:pt x="1675" y="15218"/>
                </a:lnTo>
                <a:lnTo>
                  <a:pt x="0" y="20162"/>
                </a:lnTo>
                <a:lnTo>
                  <a:pt x="0" y="31516"/>
                </a:lnTo>
                <a:lnTo>
                  <a:pt x="2381" y="37388"/>
                </a:lnTo>
                <a:lnTo>
                  <a:pt x="7145" y="42761"/>
                </a:lnTo>
                <a:lnTo>
                  <a:pt x="8202" y="43886"/>
                </a:lnTo>
                <a:lnTo>
                  <a:pt x="12711" y="31877"/>
                </a:lnTo>
                <a:lnTo>
                  <a:pt x="12711" y="19414"/>
                </a:lnTo>
                <a:lnTo>
                  <a:pt x="14151" y="0"/>
                </a:lnTo>
                <a:lnTo>
                  <a:pt x="8377" y="5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130467" y="4365271"/>
            <a:ext cx="39880" cy="41176"/>
          </a:xfrm>
          <a:custGeom>
            <a:avLst/>
            <a:gdLst/>
            <a:ahLst/>
            <a:cxnLst/>
            <a:rect l="l" t="t" r="r" b="b"/>
            <a:pathLst>
              <a:path w="43868" h="46666">
                <a:moveTo>
                  <a:pt x="36390" y="41514"/>
                </a:moveTo>
                <a:lnTo>
                  <a:pt x="39381" y="37139"/>
                </a:lnTo>
                <a:lnTo>
                  <a:pt x="42373" y="32763"/>
                </a:lnTo>
                <a:lnTo>
                  <a:pt x="43868" y="28470"/>
                </a:lnTo>
                <a:lnTo>
                  <a:pt x="43868" y="17946"/>
                </a:lnTo>
                <a:lnTo>
                  <a:pt x="41098" y="12324"/>
                </a:lnTo>
                <a:lnTo>
                  <a:pt x="35559" y="7394"/>
                </a:lnTo>
                <a:lnTo>
                  <a:pt x="30021" y="2464"/>
                </a:lnTo>
                <a:lnTo>
                  <a:pt x="22709" y="0"/>
                </a:lnTo>
                <a:lnTo>
                  <a:pt x="4265" y="0"/>
                </a:lnTo>
                <a:lnTo>
                  <a:pt x="0" y="9721"/>
                </a:lnTo>
                <a:lnTo>
                  <a:pt x="3544" y="6452"/>
                </a:lnTo>
                <a:lnTo>
                  <a:pt x="8141" y="4818"/>
                </a:lnTo>
                <a:lnTo>
                  <a:pt x="19441" y="4818"/>
                </a:lnTo>
                <a:lnTo>
                  <a:pt x="23900" y="6466"/>
                </a:lnTo>
                <a:lnTo>
                  <a:pt x="27168" y="9762"/>
                </a:lnTo>
                <a:lnTo>
                  <a:pt x="30436" y="13058"/>
                </a:lnTo>
                <a:lnTo>
                  <a:pt x="32070" y="17614"/>
                </a:lnTo>
                <a:lnTo>
                  <a:pt x="32070" y="27805"/>
                </a:lnTo>
                <a:lnTo>
                  <a:pt x="31183" y="31724"/>
                </a:lnTo>
                <a:lnTo>
                  <a:pt x="29411" y="35186"/>
                </a:lnTo>
                <a:lnTo>
                  <a:pt x="30159" y="46666"/>
                </a:lnTo>
                <a:lnTo>
                  <a:pt x="36390" y="41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103011" y="4466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114681" y="4365271"/>
            <a:ext cx="57932" cy="103221"/>
          </a:xfrm>
          <a:custGeom>
            <a:avLst/>
            <a:gdLst/>
            <a:ahLst/>
            <a:cxnLst/>
            <a:rect l="l" t="t" r="r" b="b"/>
            <a:pathLst>
              <a:path w="63725" h="116984">
                <a:moveTo>
                  <a:pt x="45004" y="38648"/>
                </a:moveTo>
                <a:lnTo>
                  <a:pt x="40794" y="43370"/>
                </a:lnTo>
                <a:lnTo>
                  <a:pt x="34147" y="49352"/>
                </a:lnTo>
                <a:lnTo>
                  <a:pt x="20522" y="38053"/>
                </a:lnTo>
                <a:lnTo>
                  <a:pt x="17807" y="35449"/>
                </a:lnTo>
                <a:lnTo>
                  <a:pt x="15716" y="32707"/>
                </a:lnTo>
                <a:lnTo>
                  <a:pt x="14248" y="29827"/>
                </a:lnTo>
                <a:lnTo>
                  <a:pt x="12781" y="26947"/>
                </a:lnTo>
                <a:lnTo>
                  <a:pt x="12047" y="24067"/>
                </a:lnTo>
                <a:lnTo>
                  <a:pt x="12047" y="16811"/>
                </a:lnTo>
                <a:lnTo>
                  <a:pt x="13819" y="12989"/>
                </a:lnTo>
                <a:lnTo>
                  <a:pt x="17364" y="9721"/>
                </a:lnTo>
                <a:lnTo>
                  <a:pt x="21629" y="0"/>
                </a:lnTo>
                <a:lnTo>
                  <a:pt x="14124" y="2644"/>
                </a:lnTo>
                <a:lnTo>
                  <a:pt x="8474" y="7934"/>
                </a:lnTo>
                <a:lnTo>
                  <a:pt x="2824" y="13224"/>
                </a:lnTo>
                <a:lnTo>
                  <a:pt x="0" y="19525"/>
                </a:lnTo>
                <a:lnTo>
                  <a:pt x="0" y="31599"/>
                </a:lnTo>
                <a:lnTo>
                  <a:pt x="1287" y="36197"/>
                </a:lnTo>
                <a:lnTo>
                  <a:pt x="3863" y="40628"/>
                </a:lnTo>
                <a:lnTo>
                  <a:pt x="6439" y="45059"/>
                </a:lnTo>
                <a:lnTo>
                  <a:pt x="12185" y="50931"/>
                </a:lnTo>
                <a:lnTo>
                  <a:pt x="21102" y="58242"/>
                </a:lnTo>
                <a:lnTo>
                  <a:pt x="12905" y="64169"/>
                </a:lnTo>
                <a:lnTo>
                  <a:pt x="11465" y="83583"/>
                </a:lnTo>
                <a:lnTo>
                  <a:pt x="12573" y="78640"/>
                </a:lnTo>
                <a:lnTo>
                  <a:pt x="14788" y="74070"/>
                </a:lnTo>
                <a:lnTo>
                  <a:pt x="17004" y="69500"/>
                </a:lnTo>
                <a:lnTo>
                  <a:pt x="20411" y="65277"/>
                </a:lnTo>
                <a:lnTo>
                  <a:pt x="25008" y="61400"/>
                </a:lnTo>
                <a:lnTo>
                  <a:pt x="32733" y="67741"/>
                </a:lnTo>
                <a:lnTo>
                  <a:pt x="42562" y="76871"/>
                </a:lnTo>
                <a:lnTo>
                  <a:pt x="48853" y="84414"/>
                </a:lnTo>
                <a:lnTo>
                  <a:pt x="50957" y="87571"/>
                </a:lnTo>
                <a:lnTo>
                  <a:pt x="52010" y="91144"/>
                </a:lnTo>
                <a:lnTo>
                  <a:pt x="52010" y="99951"/>
                </a:lnTo>
                <a:lnTo>
                  <a:pt x="50210" y="104050"/>
                </a:lnTo>
                <a:lnTo>
                  <a:pt x="46610" y="107429"/>
                </a:lnTo>
                <a:lnTo>
                  <a:pt x="43010" y="110807"/>
                </a:lnTo>
                <a:lnTo>
                  <a:pt x="38218" y="112497"/>
                </a:lnTo>
                <a:lnTo>
                  <a:pt x="26199" y="112497"/>
                </a:lnTo>
                <a:lnTo>
                  <a:pt x="21228" y="110351"/>
                </a:lnTo>
                <a:lnTo>
                  <a:pt x="17322" y="106058"/>
                </a:lnTo>
                <a:lnTo>
                  <a:pt x="13417" y="101765"/>
                </a:lnTo>
                <a:lnTo>
                  <a:pt x="11465" y="96046"/>
                </a:lnTo>
                <a:lnTo>
                  <a:pt x="6956" y="108056"/>
                </a:lnTo>
                <a:lnTo>
                  <a:pt x="17364" y="114752"/>
                </a:lnTo>
                <a:lnTo>
                  <a:pt x="30907" y="116984"/>
                </a:lnTo>
                <a:lnTo>
                  <a:pt x="40711" y="116984"/>
                </a:lnTo>
                <a:lnTo>
                  <a:pt x="48631" y="114172"/>
                </a:lnTo>
                <a:lnTo>
                  <a:pt x="54669" y="108550"/>
                </a:lnTo>
                <a:lnTo>
                  <a:pt x="60706" y="102928"/>
                </a:lnTo>
                <a:lnTo>
                  <a:pt x="63725" y="96157"/>
                </a:lnTo>
                <a:lnTo>
                  <a:pt x="63725" y="81977"/>
                </a:lnTo>
                <a:lnTo>
                  <a:pt x="61620" y="76022"/>
                </a:lnTo>
                <a:lnTo>
                  <a:pt x="57410" y="70373"/>
                </a:lnTo>
                <a:lnTo>
                  <a:pt x="49874" y="62387"/>
                </a:lnTo>
                <a:lnTo>
                  <a:pt x="38052" y="52593"/>
                </a:lnTo>
                <a:lnTo>
                  <a:pt x="47524" y="46666"/>
                </a:lnTo>
                <a:lnTo>
                  <a:pt x="46776" y="35186"/>
                </a:lnTo>
                <a:lnTo>
                  <a:pt x="45004" y="38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192478" y="4452510"/>
            <a:ext cx="16767" cy="16274"/>
          </a:xfrm>
          <a:custGeom>
            <a:avLst/>
            <a:gdLst/>
            <a:ahLst/>
            <a:cxnLst/>
            <a:rect l="l" t="t" r="r" b="b"/>
            <a:pathLst>
              <a:path w="18444" h="18444">
                <a:moveTo>
                  <a:pt x="18444" y="9222"/>
                </a:moveTo>
                <a:lnTo>
                  <a:pt x="18444" y="6674"/>
                </a:lnTo>
                <a:lnTo>
                  <a:pt x="17557" y="4500"/>
                </a:lnTo>
                <a:lnTo>
                  <a:pt x="15785" y="2700"/>
                </a:lnTo>
                <a:lnTo>
                  <a:pt x="14012" y="900"/>
                </a:lnTo>
                <a:lnTo>
                  <a:pt x="11825" y="0"/>
                </a:lnTo>
                <a:lnTo>
                  <a:pt x="6674" y="0"/>
                </a:lnTo>
                <a:lnTo>
                  <a:pt x="4500" y="886"/>
                </a:lnTo>
                <a:lnTo>
                  <a:pt x="2699" y="2658"/>
                </a:lnTo>
                <a:lnTo>
                  <a:pt x="899" y="4431"/>
                </a:lnTo>
                <a:lnTo>
                  <a:pt x="0" y="6619"/>
                </a:lnTo>
                <a:lnTo>
                  <a:pt x="0" y="11770"/>
                </a:lnTo>
                <a:lnTo>
                  <a:pt x="899" y="13944"/>
                </a:lnTo>
                <a:lnTo>
                  <a:pt x="2699" y="15744"/>
                </a:lnTo>
                <a:lnTo>
                  <a:pt x="4500" y="17544"/>
                </a:lnTo>
                <a:lnTo>
                  <a:pt x="6674" y="18444"/>
                </a:lnTo>
                <a:lnTo>
                  <a:pt x="11770" y="18444"/>
                </a:lnTo>
                <a:lnTo>
                  <a:pt x="13944" y="17544"/>
                </a:lnTo>
                <a:lnTo>
                  <a:pt x="15744" y="15744"/>
                </a:lnTo>
                <a:lnTo>
                  <a:pt x="17544" y="13944"/>
                </a:lnTo>
                <a:lnTo>
                  <a:pt x="18444" y="11770"/>
                </a:lnTo>
                <a:lnTo>
                  <a:pt x="18444" y="9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304303" y="4365271"/>
            <a:ext cx="37564" cy="103221"/>
          </a:xfrm>
          <a:custGeom>
            <a:avLst/>
            <a:gdLst/>
            <a:ahLst/>
            <a:cxnLst/>
            <a:rect l="l" t="t" r="r" b="b"/>
            <a:pathLst>
              <a:path w="41320" h="116984">
                <a:moveTo>
                  <a:pt x="41320" y="116984"/>
                </a:moveTo>
                <a:lnTo>
                  <a:pt x="36141" y="111749"/>
                </a:lnTo>
                <a:lnTo>
                  <a:pt x="29882" y="111749"/>
                </a:lnTo>
                <a:lnTo>
                  <a:pt x="25174" y="107623"/>
                </a:lnTo>
                <a:lnTo>
                  <a:pt x="22017" y="99370"/>
                </a:lnTo>
                <a:lnTo>
                  <a:pt x="24251" y="114148"/>
                </a:lnTo>
                <a:lnTo>
                  <a:pt x="35892" y="116984"/>
                </a:lnTo>
                <a:lnTo>
                  <a:pt x="41320" y="116984"/>
                </a:lnTo>
                <a:close/>
              </a:path>
              <a:path w="41320" h="116984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7"/>
                </a:lnTo>
                <a:lnTo>
                  <a:pt x="72468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2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0" y="14172"/>
                </a:lnTo>
                <a:lnTo>
                  <a:pt x="5815" y="26130"/>
                </a:lnTo>
                <a:lnTo>
                  <a:pt x="3304" y="33309"/>
                </a:lnTo>
                <a:lnTo>
                  <a:pt x="825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2" y="74739"/>
                </a:lnTo>
                <a:lnTo>
                  <a:pt x="4186" y="87021"/>
                </a:lnTo>
                <a:lnTo>
                  <a:pt x="9055" y="97957"/>
                </a:lnTo>
                <a:lnTo>
                  <a:pt x="14221" y="105641"/>
                </a:lnTo>
                <a:lnTo>
                  <a:pt x="24251" y="114148"/>
                </a:lnTo>
                <a:lnTo>
                  <a:pt x="22017" y="99370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400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3" y="32236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6" y="10551"/>
                </a:lnTo>
                <a:lnTo>
                  <a:pt x="29521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7" y="15398"/>
                </a:lnTo>
                <a:lnTo>
                  <a:pt x="52591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6" y="56936"/>
                </a:lnTo>
                <a:lnTo>
                  <a:pt x="56049" y="71670"/>
                </a:lnTo>
                <a:lnTo>
                  <a:pt x="54780" y="84097"/>
                </a:lnTo>
                <a:lnTo>
                  <a:pt x="52757" y="94218"/>
                </a:lnTo>
                <a:lnTo>
                  <a:pt x="51096" y="100533"/>
                </a:lnTo>
                <a:lnTo>
                  <a:pt x="48658" y="105033"/>
                </a:lnTo>
                <a:lnTo>
                  <a:pt x="45446" y="107720"/>
                </a:lnTo>
                <a:lnTo>
                  <a:pt x="42234" y="110406"/>
                </a:lnTo>
                <a:lnTo>
                  <a:pt x="39131" y="111749"/>
                </a:lnTo>
                <a:lnTo>
                  <a:pt x="36141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383840" y="4362485"/>
            <a:ext cx="169161" cy="136357"/>
          </a:xfrm>
          <a:custGeom>
            <a:avLst/>
            <a:gdLst/>
            <a:ahLst/>
            <a:cxnLst/>
            <a:rect l="l" t="t" r="r" b="b"/>
            <a:pathLst>
              <a:path w="186077" h="154538">
                <a:moveTo>
                  <a:pt x="160725" y="19338"/>
                </a:moveTo>
                <a:lnTo>
                  <a:pt x="152926" y="30367"/>
                </a:lnTo>
                <a:lnTo>
                  <a:pt x="148004" y="39804"/>
                </a:lnTo>
                <a:lnTo>
                  <a:pt x="143677" y="51703"/>
                </a:lnTo>
                <a:lnTo>
                  <a:pt x="141080" y="64219"/>
                </a:lnTo>
                <a:lnTo>
                  <a:pt x="140215" y="77352"/>
                </a:lnTo>
                <a:lnTo>
                  <a:pt x="140673" y="86627"/>
                </a:lnTo>
                <a:lnTo>
                  <a:pt x="142811" y="99148"/>
                </a:lnTo>
                <a:lnTo>
                  <a:pt x="146695" y="111334"/>
                </a:lnTo>
                <a:lnTo>
                  <a:pt x="150282" y="119254"/>
                </a:lnTo>
                <a:lnTo>
                  <a:pt x="156940" y="130109"/>
                </a:lnTo>
                <a:lnTo>
                  <a:pt x="165140" y="139749"/>
                </a:lnTo>
                <a:lnTo>
                  <a:pt x="174666" y="147751"/>
                </a:lnTo>
                <a:lnTo>
                  <a:pt x="186077" y="154538"/>
                </a:lnTo>
                <a:lnTo>
                  <a:pt x="186077" y="151464"/>
                </a:lnTo>
                <a:lnTo>
                  <a:pt x="180483" y="147587"/>
                </a:lnTo>
                <a:lnTo>
                  <a:pt x="175955" y="143515"/>
                </a:lnTo>
                <a:lnTo>
                  <a:pt x="172493" y="139250"/>
                </a:lnTo>
                <a:lnTo>
                  <a:pt x="169031" y="134985"/>
                </a:lnTo>
                <a:lnTo>
                  <a:pt x="166276" y="130540"/>
                </a:lnTo>
                <a:lnTo>
                  <a:pt x="164226" y="125915"/>
                </a:lnTo>
                <a:lnTo>
                  <a:pt x="162177" y="121290"/>
                </a:lnTo>
                <a:lnTo>
                  <a:pt x="160432" y="115156"/>
                </a:lnTo>
                <a:lnTo>
                  <a:pt x="158992" y="107512"/>
                </a:lnTo>
                <a:lnTo>
                  <a:pt x="157931" y="101051"/>
                </a:lnTo>
                <a:lnTo>
                  <a:pt x="156671" y="88618"/>
                </a:lnTo>
                <a:lnTo>
                  <a:pt x="156250" y="75192"/>
                </a:lnTo>
                <a:lnTo>
                  <a:pt x="156374" y="68842"/>
                </a:lnTo>
                <a:lnTo>
                  <a:pt x="157408" y="56099"/>
                </a:lnTo>
                <a:lnTo>
                  <a:pt x="159490" y="43786"/>
                </a:lnTo>
                <a:lnTo>
                  <a:pt x="163804" y="29451"/>
                </a:lnTo>
                <a:lnTo>
                  <a:pt x="169294" y="18943"/>
                </a:lnTo>
                <a:lnTo>
                  <a:pt x="173670" y="12407"/>
                </a:lnTo>
                <a:lnTo>
                  <a:pt x="179264" y="7256"/>
                </a:lnTo>
                <a:lnTo>
                  <a:pt x="186077" y="3489"/>
                </a:lnTo>
                <a:lnTo>
                  <a:pt x="186077" y="0"/>
                </a:lnTo>
                <a:lnTo>
                  <a:pt x="180022" y="3069"/>
                </a:lnTo>
                <a:lnTo>
                  <a:pt x="169757" y="10239"/>
                </a:lnTo>
                <a:lnTo>
                  <a:pt x="160725" y="19338"/>
                </a:lnTo>
                <a:close/>
              </a:path>
              <a:path w="186077" h="154538">
                <a:moveTo>
                  <a:pt x="1094" y="44672"/>
                </a:moveTo>
                <a:lnTo>
                  <a:pt x="3281" y="49435"/>
                </a:lnTo>
                <a:lnTo>
                  <a:pt x="5469" y="54199"/>
                </a:lnTo>
                <a:lnTo>
                  <a:pt x="8391" y="57785"/>
                </a:lnTo>
                <a:lnTo>
                  <a:pt x="12047" y="60195"/>
                </a:lnTo>
                <a:lnTo>
                  <a:pt x="13210" y="41182"/>
                </a:lnTo>
                <a:lnTo>
                  <a:pt x="13210" y="22848"/>
                </a:lnTo>
                <a:lnTo>
                  <a:pt x="14304" y="15869"/>
                </a:lnTo>
                <a:lnTo>
                  <a:pt x="16492" y="12545"/>
                </a:lnTo>
                <a:lnTo>
                  <a:pt x="18679" y="9222"/>
                </a:lnTo>
                <a:lnTo>
                  <a:pt x="21186" y="7560"/>
                </a:lnTo>
                <a:lnTo>
                  <a:pt x="26669" y="7560"/>
                </a:lnTo>
                <a:lnTo>
                  <a:pt x="28885" y="8973"/>
                </a:lnTo>
                <a:lnTo>
                  <a:pt x="30657" y="11798"/>
                </a:lnTo>
                <a:lnTo>
                  <a:pt x="33371" y="16062"/>
                </a:lnTo>
                <a:lnTo>
                  <a:pt x="34729" y="23457"/>
                </a:lnTo>
                <a:lnTo>
                  <a:pt x="34729" y="43952"/>
                </a:lnTo>
                <a:lnTo>
                  <a:pt x="33344" y="51069"/>
                </a:lnTo>
                <a:lnTo>
                  <a:pt x="30575" y="55334"/>
                </a:lnTo>
                <a:lnTo>
                  <a:pt x="28691" y="58215"/>
                </a:lnTo>
                <a:lnTo>
                  <a:pt x="26420" y="59655"/>
                </a:lnTo>
                <a:lnTo>
                  <a:pt x="22044" y="59655"/>
                </a:lnTo>
                <a:lnTo>
                  <a:pt x="20604" y="59156"/>
                </a:lnTo>
                <a:lnTo>
                  <a:pt x="19441" y="58159"/>
                </a:lnTo>
                <a:lnTo>
                  <a:pt x="17447" y="56497"/>
                </a:lnTo>
                <a:lnTo>
                  <a:pt x="19718" y="63809"/>
                </a:lnTo>
                <a:lnTo>
                  <a:pt x="30630" y="63809"/>
                </a:lnTo>
                <a:lnTo>
                  <a:pt x="36224" y="61178"/>
                </a:lnTo>
                <a:lnTo>
                  <a:pt x="40877" y="55916"/>
                </a:lnTo>
                <a:lnTo>
                  <a:pt x="45529" y="50654"/>
                </a:lnTo>
                <a:lnTo>
                  <a:pt x="47856" y="43204"/>
                </a:lnTo>
                <a:lnTo>
                  <a:pt x="47856" y="25534"/>
                </a:lnTo>
                <a:lnTo>
                  <a:pt x="45793" y="18417"/>
                </a:lnTo>
                <a:lnTo>
                  <a:pt x="41666" y="12213"/>
                </a:lnTo>
                <a:lnTo>
                  <a:pt x="37539" y="6009"/>
                </a:lnTo>
                <a:lnTo>
                  <a:pt x="31737" y="2907"/>
                </a:lnTo>
                <a:lnTo>
                  <a:pt x="20217" y="2907"/>
                </a:lnTo>
                <a:lnTo>
                  <a:pt x="16270" y="4112"/>
                </a:lnTo>
                <a:lnTo>
                  <a:pt x="12421" y="6522"/>
                </a:lnTo>
                <a:lnTo>
                  <a:pt x="8571" y="8931"/>
                </a:lnTo>
                <a:lnTo>
                  <a:pt x="5539" y="12587"/>
                </a:lnTo>
                <a:lnTo>
                  <a:pt x="3323" y="17489"/>
                </a:lnTo>
                <a:lnTo>
                  <a:pt x="1107" y="22391"/>
                </a:lnTo>
                <a:lnTo>
                  <a:pt x="0" y="27750"/>
                </a:lnTo>
                <a:lnTo>
                  <a:pt x="0" y="39382"/>
                </a:lnTo>
                <a:lnTo>
                  <a:pt x="1094" y="44672"/>
                </a:lnTo>
                <a:close/>
              </a:path>
              <a:path w="186077" h="154538">
                <a:moveTo>
                  <a:pt x="102276" y="2907"/>
                </a:moveTo>
                <a:lnTo>
                  <a:pt x="20189" y="122800"/>
                </a:lnTo>
                <a:lnTo>
                  <a:pt x="27583" y="122800"/>
                </a:lnTo>
                <a:lnTo>
                  <a:pt x="109670" y="2907"/>
                </a:lnTo>
                <a:lnTo>
                  <a:pt x="102276" y="2907"/>
                </a:lnTo>
                <a:close/>
              </a:path>
              <a:path w="186077" h="154538">
                <a:moveTo>
                  <a:pt x="15979" y="54143"/>
                </a:moveTo>
                <a:lnTo>
                  <a:pt x="15037" y="51097"/>
                </a:lnTo>
                <a:lnTo>
                  <a:pt x="13819" y="47053"/>
                </a:lnTo>
                <a:lnTo>
                  <a:pt x="13210" y="41182"/>
                </a:lnTo>
                <a:lnTo>
                  <a:pt x="12047" y="60195"/>
                </a:lnTo>
                <a:lnTo>
                  <a:pt x="15703" y="62604"/>
                </a:lnTo>
                <a:lnTo>
                  <a:pt x="19718" y="63809"/>
                </a:lnTo>
                <a:lnTo>
                  <a:pt x="17447" y="56497"/>
                </a:lnTo>
                <a:lnTo>
                  <a:pt x="15979" y="54143"/>
                </a:lnTo>
                <a:close/>
              </a:path>
              <a:path w="186077" h="154538">
                <a:moveTo>
                  <a:pt x="95297" y="93138"/>
                </a:moveTo>
                <a:lnTo>
                  <a:pt x="95297" y="82337"/>
                </a:lnTo>
                <a:lnTo>
                  <a:pt x="96543" y="74998"/>
                </a:lnTo>
                <a:lnTo>
                  <a:pt x="99036" y="71120"/>
                </a:lnTo>
                <a:lnTo>
                  <a:pt x="100974" y="68130"/>
                </a:lnTo>
                <a:lnTo>
                  <a:pt x="103273" y="66634"/>
                </a:lnTo>
                <a:lnTo>
                  <a:pt x="108646" y="66634"/>
                </a:lnTo>
                <a:lnTo>
                  <a:pt x="110916" y="68046"/>
                </a:lnTo>
                <a:lnTo>
                  <a:pt x="112744" y="70871"/>
                </a:lnTo>
                <a:lnTo>
                  <a:pt x="115403" y="75026"/>
                </a:lnTo>
                <a:lnTo>
                  <a:pt x="116733" y="82309"/>
                </a:lnTo>
                <a:lnTo>
                  <a:pt x="116733" y="102582"/>
                </a:lnTo>
                <a:lnTo>
                  <a:pt x="115403" y="109534"/>
                </a:lnTo>
                <a:lnTo>
                  <a:pt x="112744" y="113577"/>
                </a:lnTo>
                <a:lnTo>
                  <a:pt x="112523" y="122800"/>
                </a:lnTo>
                <a:lnTo>
                  <a:pt x="118090" y="120210"/>
                </a:lnTo>
                <a:lnTo>
                  <a:pt x="122798" y="115031"/>
                </a:lnTo>
                <a:lnTo>
                  <a:pt x="127506" y="109852"/>
                </a:lnTo>
                <a:lnTo>
                  <a:pt x="129860" y="102361"/>
                </a:lnTo>
                <a:lnTo>
                  <a:pt x="129860" y="86851"/>
                </a:lnTo>
                <a:lnTo>
                  <a:pt x="128793" y="81617"/>
                </a:lnTo>
                <a:lnTo>
                  <a:pt x="126661" y="76853"/>
                </a:lnTo>
                <a:lnTo>
                  <a:pt x="124528" y="72090"/>
                </a:lnTo>
                <a:lnTo>
                  <a:pt x="121510" y="68462"/>
                </a:lnTo>
                <a:lnTo>
                  <a:pt x="117605" y="65969"/>
                </a:lnTo>
                <a:lnTo>
                  <a:pt x="113700" y="63477"/>
                </a:lnTo>
                <a:lnTo>
                  <a:pt x="109781" y="62230"/>
                </a:lnTo>
                <a:lnTo>
                  <a:pt x="101971" y="62230"/>
                </a:lnTo>
                <a:lnTo>
                  <a:pt x="98135" y="63421"/>
                </a:lnTo>
                <a:lnTo>
                  <a:pt x="94341" y="65803"/>
                </a:lnTo>
                <a:lnTo>
                  <a:pt x="90547" y="68185"/>
                </a:lnTo>
                <a:lnTo>
                  <a:pt x="87556" y="71785"/>
                </a:lnTo>
                <a:lnTo>
                  <a:pt x="85368" y="76604"/>
                </a:lnTo>
                <a:lnTo>
                  <a:pt x="83180" y="81423"/>
                </a:lnTo>
                <a:lnTo>
                  <a:pt x="82087" y="86740"/>
                </a:lnTo>
                <a:lnTo>
                  <a:pt x="82087" y="98483"/>
                </a:lnTo>
                <a:lnTo>
                  <a:pt x="83180" y="103759"/>
                </a:lnTo>
                <a:lnTo>
                  <a:pt x="85368" y="108384"/>
                </a:lnTo>
                <a:lnTo>
                  <a:pt x="87556" y="113009"/>
                </a:lnTo>
                <a:lnTo>
                  <a:pt x="90547" y="116568"/>
                </a:lnTo>
                <a:lnTo>
                  <a:pt x="94341" y="119061"/>
                </a:lnTo>
                <a:lnTo>
                  <a:pt x="98135" y="121553"/>
                </a:lnTo>
                <a:lnTo>
                  <a:pt x="99118" y="113909"/>
                </a:lnTo>
                <a:lnTo>
                  <a:pt x="96571" y="109977"/>
                </a:lnTo>
                <a:lnTo>
                  <a:pt x="95297" y="103053"/>
                </a:lnTo>
                <a:lnTo>
                  <a:pt x="95297" y="93138"/>
                </a:lnTo>
                <a:close/>
              </a:path>
              <a:path w="186077" h="154538">
                <a:moveTo>
                  <a:pt x="112744" y="113577"/>
                </a:moveTo>
                <a:lnTo>
                  <a:pt x="110751" y="116623"/>
                </a:lnTo>
                <a:lnTo>
                  <a:pt x="108480" y="118147"/>
                </a:lnTo>
                <a:lnTo>
                  <a:pt x="103273" y="118147"/>
                </a:lnTo>
                <a:lnTo>
                  <a:pt x="101002" y="116734"/>
                </a:lnTo>
                <a:lnTo>
                  <a:pt x="99118" y="113909"/>
                </a:lnTo>
                <a:lnTo>
                  <a:pt x="98135" y="121553"/>
                </a:lnTo>
                <a:lnTo>
                  <a:pt x="102054" y="122800"/>
                </a:lnTo>
                <a:lnTo>
                  <a:pt x="112523" y="122800"/>
                </a:lnTo>
                <a:lnTo>
                  <a:pt x="112744" y="113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564610" y="4367323"/>
            <a:ext cx="64729" cy="101462"/>
          </a:xfrm>
          <a:custGeom>
            <a:avLst/>
            <a:gdLst/>
            <a:ahLst/>
            <a:cxnLst/>
            <a:rect l="l" t="t" r="r" b="b"/>
            <a:pathLst>
              <a:path w="71202" h="114990">
                <a:moveTo>
                  <a:pt x="71202" y="0"/>
                </a:moveTo>
                <a:lnTo>
                  <a:pt x="10800" y="0"/>
                </a:lnTo>
                <a:lnTo>
                  <a:pt x="0" y="26670"/>
                </a:lnTo>
                <a:lnTo>
                  <a:pt x="2409" y="27584"/>
                </a:lnTo>
                <a:lnTo>
                  <a:pt x="5234" y="22266"/>
                </a:lnTo>
                <a:lnTo>
                  <a:pt x="8973" y="18334"/>
                </a:lnTo>
                <a:lnTo>
                  <a:pt x="13625" y="15786"/>
                </a:lnTo>
                <a:lnTo>
                  <a:pt x="16284" y="14290"/>
                </a:lnTo>
                <a:lnTo>
                  <a:pt x="20743" y="13542"/>
                </a:lnTo>
                <a:lnTo>
                  <a:pt x="57992" y="13542"/>
                </a:lnTo>
                <a:lnTo>
                  <a:pt x="24344" y="114990"/>
                </a:lnTo>
                <a:lnTo>
                  <a:pt x="33648" y="114990"/>
                </a:lnTo>
                <a:lnTo>
                  <a:pt x="71202" y="3157"/>
                </a:lnTo>
                <a:lnTo>
                  <a:pt x="712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644827" y="4365271"/>
            <a:ext cx="138221" cy="103221"/>
          </a:xfrm>
          <a:custGeom>
            <a:avLst/>
            <a:gdLst/>
            <a:ahLst/>
            <a:cxnLst/>
            <a:rect l="l" t="t" r="r" b="b"/>
            <a:pathLst>
              <a:path w="152043" h="116984">
                <a:moveTo>
                  <a:pt x="90935" y="113535"/>
                </a:moveTo>
                <a:lnTo>
                  <a:pt x="94009" y="115834"/>
                </a:lnTo>
                <a:lnTo>
                  <a:pt x="98925" y="116984"/>
                </a:lnTo>
                <a:lnTo>
                  <a:pt x="112385" y="116984"/>
                </a:lnTo>
                <a:lnTo>
                  <a:pt x="118921" y="115460"/>
                </a:lnTo>
                <a:lnTo>
                  <a:pt x="125290" y="112414"/>
                </a:lnTo>
                <a:lnTo>
                  <a:pt x="129777" y="110254"/>
                </a:lnTo>
                <a:lnTo>
                  <a:pt x="133848" y="107401"/>
                </a:lnTo>
                <a:lnTo>
                  <a:pt x="137504" y="103856"/>
                </a:lnTo>
                <a:lnTo>
                  <a:pt x="141159" y="100311"/>
                </a:lnTo>
                <a:lnTo>
                  <a:pt x="144192" y="96018"/>
                </a:lnTo>
                <a:lnTo>
                  <a:pt x="146601" y="90978"/>
                </a:lnTo>
                <a:lnTo>
                  <a:pt x="149010" y="85938"/>
                </a:lnTo>
                <a:lnTo>
                  <a:pt x="150216" y="80454"/>
                </a:lnTo>
                <a:lnTo>
                  <a:pt x="150216" y="74527"/>
                </a:lnTo>
                <a:lnTo>
                  <a:pt x="150062" y="70980"/>
                </a:lnTo>
                <a:lnTo>
                  <a:pt x="146763" y="58684"/>
                </a:lnTo>
                <a:lnTo>
                  <a:pt x="139165" y="47940"/>
                </a:lnTo>
                <a:lnTo>
                  <a:pt x="129320" y="40137"/>
                </a:lnTo>
                <a:lnTo>
                  <a:pt x="117787" y="34781"/>
                </a:lnTo>
                <a:lnTo>
                  <a:pt x="104270" y="31572"/>
                </a:lnTo>
                <a:lnTo>
                  <a:pt x="111664" y="16450"/>
                </a:lnTo>
                <a:lnTo>
                  <a:pt x="145563" y="16450"/>
                </a:lnTo>
                <a:lnTo>
                  <a:pt x="152043" y="2326"/>
                </a:lnTo>
                <a:lnTo>
                  <a:pt x="111664" y="2326"/>
                </a:lnTo>
                <a:lnTo>
                  <a:pt x="90063" y="46112"/>
                </a:lnTo>
                <a:lnTo>
                  <a:pt x="100476" y="46500"/>
                </a:lnTo>
                <a:lnTo>
                  <a:pt x="108701" y="47940"/>
                </a:lnTo>
                <a:lnTo>
                  <a:pt x="114738" y="50432"/>
                </a:lnTo>
                <a:lnTo>
                  <a:pt x="122437" y="53645"/>
                </a:lnTo>
                <a:lnTo>
                  <a:pt x="128475" y="58201"/>
                </a:lnTo>
                <a:lnTo>
                  <a:pt x="132851" y="64100"/>
                </a:lnTo>
                <a:lnTo>
                  <a:pt x="137227" y="69999"/>
                </a:lnTo>
                <a:lnTo>
                  <a:pt x="139414" y="76355"/>
                </a:lnTo>
                <a:lnTo>
                  <a:pt x="139414" y="90202"/>
                </a:lnTo>
                <a:lnTo>
                  <a:pt x="136963" y="96171"/>
                </a:lnTo>
                <a:lnTo>
                  <a:pt x="132062" y="101073"/>
                </a:lnTo>
                <a:lnTo>
                  <a:pt x="127160" y="105975"/>
                </a:lnTo>
                <a:lnTo>
                  <a:pt x="121468" y="108426"/>
                </a:lnTo>
                <a:lnTo>
                  <a:pt x="110722" y="108426"/>
                </a:lnTo>
                <a:lnTo>
                  <a:pt x="106513" y="106986"/>
                </a:lnTo>
                <a:lnTo>
                  <a:pt x="102359" y="104105"/>
                </a:lnTo>
                <a:lnTo>
                  <a:pt x="99756" y="102278"/>
                </a:lnTo>
                <a:lnTo>
                  <a:pt x="97914" y="101142"/>
                </a:lnTo>
                <a:lnTo>
                  <a:pt x="96834" y="100699"/>
                </a:lnTo>
                <a:lnTo>
                  <a:pt x="94493" y="100034"/>
                </a:lnTo>
                <a:lnTo>
                  <a:pt x="91115" y="100034"/>
                </a:lnTo>
                <a:lnTo>
                  <a:pt x="89509" y="100630"/>
                </a:lnTo>
                <a:lnTo>
                  <a:pt x="88234" y="101820"/>
                </a:lnTo>
                <a:lnTo>
                  <a:pt x="86323" y="104382"/>
                </a:lnTo>
                <a:lnTo>
                  <a:pt x="86323" y="108703"/>
                </a:lnTo>
                <a:lnTo>
                  <a:pt x="87860" y="111237"/>
                </a:lnTo>
                <a:lnTo>
                  <a:pt x="90935" y="113535"/>
                </a:lnTo>
                <a:close/>
              </a:path>
              <a:path w="152043" h="116984">
                <a:moveTo>
                  <a:pt x="6854" y="116042"/>
                </a:moveTo>
                <a:lnTo>
                  <a:pt x="12019" y="116984"/>
                </a:lnTo>
                <a:lnTo>
                  <a:pt x="19607" y="116984"/>
                </a:lnTo>
                <a:lnTo>
                  <a:pt x="33546" y="115479"/>
                </a:lnTo>
                <a:lnTo>
                  <a:pt x="45376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4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0" y="50986"/>
                </a:lnTo>
                <a:lnTo>
                  <a:pt x="43037" y="48272"/>
                </a:lnTo>
                <a:lnTo>
                  <a:pt x="47227" y="44449"/>
                </a:lnTo>
                <a:lnTo>
                  <a:pt x="55675" y="33497"/>
                </a:lnTo>
                <a:lnTo>
                  <a:pt x="58490" y="22848"/>
                </a:lnTo>
                <a:lnTo>
                  <a:pt x="58490" y="17863"/>
                </a:lnTo>
                <a:lnTo>
                  <a:pt x="56663" y="13182"/>
                </a:lnTo>
                <a:lnTo>
                  <a:pt x="53007" y="8807"/>
                </a:lnTo>
                <a:lnTo>
                  <a:pt x="48188" y="2935"/>
                </a:lnTo>
                <a:lnTo>
                  <a:pt x="41264" y="0"/>
                </a:lnTo>
                <a:lnTo>
                  <a:pt x="24924" y="0"/>
                </a:lnTo>
                <a:lnTo>
                  <a:pt x="18818" y="2063"/>
                </a:lnTo>
                <a:lnTo>
                  <a:pt x="13916" y="6189"/>
                </a:lnTo>
                <a:lnTo>
                  <a:pt x="9014" y="10316"/>
                </a:lnTo>
                <a:lnTo>
                  <a:pt x="4957" y="16173"/>
                </a:lnTo>
                <a:lnTo>
                  <a:pt x="1744" y="23762"/>
                </a:lnTo>
                <a:lnTo>
                  <a:pt x="4486" y="25091"/>
                </a:lnTo>
                <a:lnTo>
                  <a:pt x="4594" y="24919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40" y="16575"/>
                </a:lnTo>
                <a:lnTo>
                  <a:pt x="42912" y="20092"/>
                </a:lnTo>
                <a:lnTo>
                  <a:pt x="44698" y="24704"/>
                </a:lnTo>
                <a:lnTo>
                  <a:pt x="44698" y="34784"/>
                </a:lnTo>
                <a:lnTo>
                  <a:pt x="43701" y="38800"/>
                </a:lnTo>
                <a:lnTo>
                  <a:pt x="41707" y="42456"/>
                </a:lnTo>
                <a:lnTo>
                  <a:pt x="39713" y="46112"/>
                </a:lnTo>
                <a:lnTo>
                  <a:pt x="36515" y="49242"/>
                </a:lnTo>
                <a:lnTo>
                  <a:pt x="32111" y="51845"/>
                </a:lnTo>
                <a:lnTo>
                  <a:pt x="27708" y="54448"/>
                </a:lnTo>
                <a:lnTo>
                  <a:pt x="23318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1" y="59073"/>
                </a:lnTo>
                <a:lnTo>
                  <a:pt x="30159" y="59973"/>
                </a:lnTo>
                <a:lnTo>
                  <a:pt x="34313" y="61773"/>
                </a:lnTo>
                <a:lnTo>
                  <a:pt x="38467" y="63574"/>
                </a:lnTo>
                <a:lnTo>
                  <a:pt x="41736" y="65581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2" y="71757"/>
                </a:lnTo>
                <a:lnTo>
                  <a:pt x="48853" y="74860"/>
                </a:lnTo>
                <a:lnTo>
                  <a:pt x="50791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0" y="109755"/>
                </a:lnTo>
                <a:lnTo>
                  <a:pt x="28414" y="109755"/>
                </a:lnTo>
                <a:lnTo>
                  <a:pt x="26226" y="109451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1" y="105726"/>
                </a:lnTo>
                <a:lnTo>
                  <a:pt x="13957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3" y="102250"/>
                </a:lnTo>
                <a:lnTo>
                  <a:pt x="8031" y="102028"/>
                </a:lnTo>
                <a:lnTo>
                  <a:pt x="4819" y="102028"/>
                </a:lnTo>
                <a:lnTo>
                  <a:pt x="3254" y="102637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798833" y="4365271"/>
            <a:ext cx="37564" cy="103221"/>
          </a:xfrm>
          <a:custGeom>
            <a:avLst/>
            <a:gdLst/>
            <a:ahLst/>
            <a:cxnLst/>
            <a:rect l="l" t="t" r="r" b="b"/>
            <a:pathLst>
              <a:path w="41320" h="116984">
                <a:moveTo>
                  <a:pt x="41320" y="116984"/>
                </a:moveTo>
                <a:lnTo>
                  <a:pt x="36142" y="111749"/>
                </a:lnTo>
                <a:lnTo>
                  <a:pt x="29882" y="111749"/>
                </a:lnTo>
                <a:lnTo>
                  <a:pt x="25174" y="107623"/>
                </a:lnTo>
                <a:lnTo>
                  <a:pt x="22017" y="99370"/>
                </a:lnTo>
                <a:lnTo>
                  <a:pt x="24252" y="114148"/>
                </a:lnTo>
                <a:lnTo>
                  <a:pt x="35892" y="116984"/>
                </a:lnTo>
                <a:lnTo>
                  <a:pt x="41320" y="116984"/>
                </a:lnTo>
                <a:close/>
              </a:path>
              <a:path w="41320" h="116984">
                <a:moveTo>
                  <a:pt x="52800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7"/>
                </a:lnTo>
                <a:lnTo>
                  <a:pt x="72469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7" y="13210"/>
                </a:lnTo>
                <a:lnTo>
                  <a:pt x="48429" y="2976"/>
                </a:lnTo>
                <a:lnTo>
                  <a:pt x="36722" y="0"/>
                </a:lnTo>
                <a:lnTo>
                  <a:pt x="31405" y="0"/>
                </a:lnTo>
                <a:lnTo>
                  <a:pt x="26255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6" y="26130"/>
                </a:lnTo>
                <a:lnTo>
                  <a:pt x="3304" y="33309"/>
                </a:lnTo>
                <a:lnTo>
                  <a:pt x="826" y="45554"/>
                </a:lnTo>
                <a:lnTo>
                  <a:pt x="0" y="59322"/>
                </a:lnTo>
                <a:lnTo>
                  <a:pt x="14" y="61114"/>
                </a:lnTo>
                <a:lnTo>
                  <a:pt x="1173" y="74740"/>
                </a:lnTo>
                <a:lnTo>
                  <a:pt x="4187" y="87021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2" y="114148"/>
                </a:lnTo>
                <a:lnTo>
                  <a:pt x="22017" y="99370"/>
                </a:lnTo>
                <a:lnTo>
                  <a:pt x="21928" y="99139"/>
                </a:lnTo>
                <a:lnTo>
                  <a:pt x="18792" y="88431"/>
                </a:lnTo>
                <a:lnTo>
                  <a:pt x="16911" y="75851"/>
                </a:lnTo>
                <a:lnTo>
                  <a:pt x="16284" y="61400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5" y="22377"/>
                </a:lnTo>
                <a:lnTo>
                  <a:pt x="22598" y="15149"/>
                </a:lnTo>
                <a:lnTo>
                  <a:pt x="26587" y="10551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8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7" y="56936"/>
                </a:lnTo>
                <a:lnTo>
                  <a:pt x="56050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7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2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800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873159" y="4362486"/>
            <a:ext cx="43128" cy="106300"/>
          </a:xfrm>
          <a:custGeom>
            <a:avLst/>
            <a:gdLst/>
            <a:ahLst/>
            <a:cxnLst/>
            <a:rect l="l" t="t" r="r" b="b"/>
            <a:pathLst>
              <a:path w="47441" h="120473">
                <a:moveTo>
                  <a:pt x="40793" y="0"/>
                </a:moveTo>
                <a:lnTo>
                  <a:pt x="0" y="120473"/>
                </a:lnTo>
                <a:lnTo>
                  <a:pt x="6646" y="120473"/>
                </a:lnTo>
                <a:lnTo>
                  <a:pt x="47441" y="0"/>
                </a:lnTo>
                <a:lnTo>
                  <a:pt x="40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933247" y="4365271"/>
            <a:ext cx="40334" cy="101461"/>
          </a:xfrm>
          <a:custGeom>
            <a:avLst/>
            <a:gdLst/>
            <a:ahLst/>
            <a:cxnLst/>
            <a:rect l="l" t="t" r="r" b="b"/>
            <a:pathLst>
              <a:path w="44367" h="114989">
                <a:moveTo>
                  <a:pt x="32569" y="109672"/>
                </a:move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1" y="14623"/>
                </a:lnTo>
                <a:lnTo>
                  <a:pt x="15231" y="16755"/>
                </a:lnTo>
                <a:lnTo>
                  <a:pt x="15619" y="18527"/>
                </a:lnTo>
                <a:lnTo>
                  <a:pt x="16173" y="20854"/>
                </a:lnTo>
                <a:lnTo>
                  <a:pt x="16451" y="26116"/>
                </a:lnTo>
                <a:lnTo>
                  <a:pt x="16451" y="101890"/>
                </a:lnTo>
                <a:lnTo>
                  <a:pt x="16146" y="105947"/>
                </a:lnTo>
                <a:lnTo>
                  <a:pt x="15536" y="107304"/>
                </a:lnTo>
                <a:lnTo>
                  <a:pt x="13847" y="109741"/>
                </a:lnTo>
                <a:lnTo>
                  <a:pt x="12296" y="110544"/>
                </a:lnTo>
                <a:lnTo>
                  <a:pt x="10745" y="111347"/>
                </a:lnTo>
                <a:lnTo>
                  <a:pt x="7311" y="111805"/>
                </a:lnTo>
                <a:lnTo>
                  <a:pt x="1994" y="111915"/>
                </a:lnTo>
                <a:lnTo>
                  <a:pt x="1994" y="114989"/>
                </a:lnTo>
                <a:lnTo>
                  <a:pt x="44367" y="114989"/>
                </a:lnTo>
                <a:lnTo>
                  <a:pt x="44367" y="111915"/>
                </a:lnTo>
                <a:lnTo>
                  <a:pt x="39270" y="111805"/>
                </a:lnTo>
                <a:lnTo>
                  <a:pt x="35892" y="111334"/>
                </a:lnTo>
                <a:lnTo>
                  <a:pt x="34231" y="110503"/>
                </a:lnTo>
                <a:lnTo>
                  <a:pt x="32569" y="109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001076" y="4365271"/>
            <a:ext cx="141545" cy="103514"/>
          </a:xfrm>
          <a:custGeom>
            <a:avLst/>
            <a:gdLst/>
            <a:ahLst/>
            <a:cxnLst/>
            <a:rect l="l" t="t" r="r" b="b"/>
            <a:pathLst>
              <a:path w="155700" h="117316">
                <a:moveTo>
                  <a:pt x="155700" y="2326"/>
                </a:moveTo>
                <a:lnTo>
                  <a:pt x="95297" y="2326"/>
                </a:lnTo>
                <a:lnTo>
                  <a:pt x="84496" y="28996"/>
                </a:lnTo>
                <a:lnTo>
                  <a:pt x="86906" y="29910"/>
                </a:lnTo>
                <a:lnTo>
                  <a:pt x="89731" y="24593"/>
                </a:lnTo>
                <a:lnTo>
                  <a:pt x="93470" y="20660"/>
                </a:lnTo>
                <a:lnTo>
                  <a:pt x="98122" y="18112"/>
                </a:lnTo>
                <a:lnTo>
                  <a:pt x="100780" y="16617"/>
                </a:lnTo>
                <a:lnTo>
                  <a:pt x="105240" y="15869"/>
                </a:lnTo>
                <a:lnTo>
                  <a:pt x="142489" y="15869"/>
                </a:lnTo>
                <a:lnTo>
                  <a:pt x="108840" y="117316"/>
                </a:lnTo>
                <a:lnTo>
                  <a:pt x="118145" y="117316"/>
                </a:lnTo>
                <a:lnTo>
                  <a:pt x="155700" y="5483"/>
                </a:lnTo>
                <a:lnTo>
                  <a:pt x="155700" y="2326"/>
                </a:lnTo>
                <a:close/>
              </a:path>
              <a:path w="155700" h="117316">
                <a:moveTo>
                  <a:pt x="6854" y="116042"/>
                </a:moveTo>
                <a:lnTo>
                  <a:pt x="12019" y="116984"/>
                </a:lnTo>
                <a:lnTo>
                  <a:pt x="19608" y="116984"/>
                </a:lnTo>
                <a:lnTo>
                  <a:pt x="33547" y="115479"/>
                </a:lnTo>
                <a:lnTo>
                  <a:pt x="45377" y="110827"/>
                </a:lnTo>
                <a:lnTo>
                  <a:pt x="54753" y="103025"/>
                </a:lnTo>
                <a:lnTo>
                  <a:pt x="61998" y="90579"/>
                </a:lnTo>
                <a:lnTo>
                  <a:pt x="64058" y="77684"/>
                </a:lnTo>
                <a:lnTo>
                  <a:pt x="64058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1" y="50986"/>
                </a:lnTo>
                <a:lnTo>
                  <a:pt x="43038" y="48272"/>
                </a:lnTo>
                <a:lnTo>
                  <a:pt x="47228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4" y="13182"/>
                </a:lnTo>
                <a:lnTo>
                  <a:pt x="53008" y="8807"/>
                </a:lnTo>
                <a:lnTo>
                  <a:pt x="48189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9" y="2063"/>
                </a:lnTo>
                <a:lnTo>
                  <a:pt x="13917" y="6189"/>
                </a:lnTo>
                <a:lnTo>
                  <a:pt x="9015" y="10316"/>
                </a:lnTo>
                <a:lnTo>
                  <a:pt x="4957" y="16173"/>
                </a:lnTo>
                <a:lnTo>
                  <a:pt x="1745" y="23762"/>
                </a:lnTo>
                <a:lnTo>
                  <a:pt x="4487" y="25091"/>
                </a:lnTo>
                <a:lnTo>
                  <a:pt x="4595" y="24920"/>
                </a:lnTo>
                <a:lnTo>
                  <a:pt x="14254" y="14704"/>
                </a:lnTo>
                <a:lnTo>
                  <a:pt x="26005" y="11299"/>
                </a:lnTo>
                <a:lnTo>
                  <a:pt x="31323" y="11299"/>
                </a:lnTo>
                <a:lnTo>
                  <a:pt x="35768" y="13058"/>
                </a:lnTo>
                <a:lnTo>
                  <a:pt x="39340" y="16575"/>
                </a:lnTo>
                <a:lnTo>
                  <a:pt x="42913" y="20092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6" y="49242"/>
                </a:lnTo>
                <a:lnTo>
                  <a:pt x="32112" y="51845"/>
                </a:lnTo>
                <a:lnTo>
                  <a:pt x="27709" y="54448"/>
                </a:lnTo>
                <a:lnTo>
                  <a:pt x="23319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4" y="61773"/>
                </a:lnTo>
                <a:lnTo>
                  <a:pt x="38467" y="63574"/>
                </a:lnTo>
                <a:lnTo>
                  <a:pt x="41736" y="65581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4" y="71757"/>
                </a:lnTo>
                <a:lnTo>
                  <a:pt x="48853" y="74860"/>
                </a:lnTo>
                <a:lnTo>
                  <a:pt x="50792" y="79014"/>
                </a:lnTo>
                <a:lnTo>
                  <a:pt x="51762" y="83279"/>
                </a:lnTo>
                <a:lnTo>
                  <a:pt x="51762" y="93637"/>
                </a:lnTo>
                <a:lnTo>
                  <a:pt x="49671" y="98816"/>
                </a:lnTo>
                <a:lnTo>
                  <a:pt x="45488" y="103191"/>
                </a:lnTo>
                <a:lnTo>
                  <a:pt x="41307" y="107567"/>
                </a:lnTo>
                <a:lnTo>
                  <a:pt x="36391" y="109755"/>
                </a:lnTo>
                <a:lnTo>
                  <a:pt x="28415" y="109755"/>
                </a:lnTo>
                <a:lnTo>
                  <a:pt x="26227" y="109451"/>
                </a:lnTo>
                <a:lnTo>
                  <a:pt x="24178" y="108841"/>
                </a:lnTo>
                <a:lnTo>
                  <a:pt x="22904" y="108509"/>
                </a:lnTo>
                <a:lnTo>
                  <a:pt x="20605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4" y="102250"/>
                </a:lnTo>
                <a:lnTo>
                  <a:pt x="8032" y="102028"/>
                </a:lnTo>
                <a:lnTo>
                  <a:pt x="4819" y="102028"/>
                </a:lnTo>
                <a:lnTo>
                  <a:pt x="3254" y="102637"/>
                </a:lnTo>
                <a:lnTo>
                  <a:pt x="651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3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167621" y="4365271"/>
            <a:ext cx="40334" cy="101461"/>
          </a:xfrm>
          <a:custGeom>
            <a:avLst/>
            <a:gdLst/>
            <a:ahLst/>
            <a:cxnLst/>
            <a:rect l="l" t="t" r="r" b="b"/>
            <a:pathLst>
              <a:path w="44367" h="114989">
                <a:moveTo>
                  <a:pt x="32568" y="109672"/>
                </a:move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0" y="14623"/>
                </a:lnTo>
                <a:lnTo>
                  <a:pt x="15231" y="16755"/>
                </a:lnTo>
                <a:lnTo>
                  <a:pt x="15619" y="18527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6" y="105947"/>
                </a:lnTo>
                <a:lnTo>
                  <a:pt x="15536" y="107304"/>
                </a:lnTo>
                <a:lnTo>
                  <a:pt x="13847" y="109741"/>
                </a:lnTo>
                <a:lnTo>
                  <a:pt x="12296" y="110544"/>
                </a:lnTo>
                <a:lnTo>
                  <a:pt x="10745" y="111347"/>
                </a:lnTo>
                <a:lnTo>
                  <a:pt x="7311" y="111805"/>
                </a:lnTo>
                <a:lnTo>
                  <a:pt x="1994" y="111915"/>
                </a:lnTo>
                <a:lnTo>
                  <a:pt x="1994" y="114989"/>
                </a:lnTo>
                <a:lnTo>
                  <a:pt x="44367" y="114989"/>
                </a:lnTo>
                <a:lnTo>
                  <a:pt x="44367" y="111915"/>
                </a:lnTo>
                <a:lnTo>
                  <a:pt x="39270" y="111805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8" y="109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234922" y="4362485"/>
            <a:ext cx="116770" cy="136357"/>
          </a:xfrm>
          <a:custGeom>
            <a:avLst/>
            <a:gdLst/>
            <a:ahLst/>
            <a:cxnLst/>
            <a:rect l="l" t="t" r="r" b="b"/>
            <a:pathLst>
              <a:path w="128447" h="154538">
                <a:moveTo>
                  <a:pt x="108892" y="112590"/>
                </a:moveTo>
                <a:lnTo>
                  <a:pt x="104921" y="125481"/>
                </a:lnTo>
                <a:lnTo>
                  <a:pt x="99409" y="135969"/>
                </a:lnTo>
                <a:lnTo>
                  <a:pt x="95006" y="142477"/>
                </a:lnTo>
                <a:lnTo>
                  <a:pt x="89398" y="147642"/>
                </a:lnTo>
                <a:lnTo>
                  <a:pt x="82585" y="151464"/>
                </a:lnTo>
                <a:lnTo>
                  <a:pt x="82585" y="154538"/>
                </a:lnTo>
                <a:lnTo>
                  <a:pt x="88685" y="151456"/>
                </a:lnTo>
                <a:lnTo>
                  <a:pt x="98967" y="144288"/>
                </a:lnTo>
                <a:lnTo>
                  <a:pt x="107997" y="135193"/>
                </a:lnTo>
                <a:lnTo>
                  <a:pt x="115777" y="124171"/>
                </a:lnTo>
                <a:lnTo>
                  <a:pt x="120680" y="114741"/>
                </a:lnTo>
                <a:lnTo>
                  <a:pt x="124995" y="102840"/>
                </a:lnTo>
                <a:lnTo>
                  <a:pt x="127584" y="90321"/>
                </a:lnTo>
                <a:lnTo>
                  <a:pt x="128447" y="77186"/>
                </a:lnTo>
                <a:lnTo>
                  <a:pt x="127986" y="67846"/>
                </a:lnTo>
                <a:lnTo>
                  <a:pt x="125847" y="55320"/>
                </a:lnTo>
                <a:lnTo>
                  <a:pt x="121967" y="43162"/>
                </a:lnTo>
                <a:lnTo>
                  <a:pt x="118389" y="35261"/>
                </a:lnTo>
                <a:lnTo>
                  <a:pt x="111756" y="24394"/>
                </a:lnTo>
                <a:lnTo>
                  <a:pt x="103604" y="14706"/>
                </a:lnTo>
                <a:lnTo>
                  <a:pt x="94050" y="6719"/>
                </a:lnTo>
                <a:lnTo>
                  <a:pt x="82585" y="0"/>
                </a:lnTo>
                <a:lnTo>
                  <a:pt x="82585" y="3489"/>
                </a:lnTo>
                <a:lnTo>
                  <a:pt x="88234" y="7366"/>
                </a:lnTo>
                <a:lnTo>
                  <a:pt x="92776" y="11438"/>
                </a:lnTo>
                <a:lnTo>
                  <a:pt x="96210" y="15702"/>
                </a:lnTo>
                <a:lnTo>
                  <a:pt x="99644" y="19968"/>
                </a:lnTo>
                <a:lnTo>
                  <a:pt x="102401" y="24399"/>
                </a:lnTo>
                <a:lnTo>
                  <a:pt x="104477" y="28996"/>
                </a:lnTo>
                <a:lnTo>
                  <a:pt x="106555" y="33594"/>
                </a:lnTo>
                <a:lnTo>
                  <a:pt x="108285" y="39714"/>
                </a:lnTo>
                <a:lnTo>
                  <a:pt x="109670" y="47358"/>
                </a:lnTo>
                <a:lnTo>
                  <a:pt x="110731" y="53847"/>
                </a:lnTo>
                <a:lnTo>
                  <a:pt x="111992" y="66291"/>
                </a:lnTo>
                <a:lnTo>
                  <a:pt x="112412" y="79678"/>
                </a:lnTo>
                <a:lnTo>
                  <a:pt x="112288" y="86060"/>
                </a:lnTo>
                <a:lnTo>
                  <a:pt x="111267" y="98801"/>
                </a:lnTo>
                <a:lnTo>
                  <a:pt x="109213" y="111126"/>
                </a:lnTo>
                <a:lnTo>
                  <a:pt x="108892" y="112590"/>
                </a:lnTo>
                <a:close/>
              </a:path>
              <a:path w="128447" h="154538">
                <a:moveTo>
                  <a:pt x="71202" y="5483"/>
                </a:moveTo>
                <a:lnTo>
                  <a:pt x="10800" y="5483"/>
                </a:lnTo>
                <a:lnTo>
                  <a:pt x="0" y="32154"/>
                </a:lnTo>
                <a:lnTo>
                  <a:pt x="2409" y="33067"/>
                </a:lnTo>
                <a:lnTo>
                  <a:pt x="5233" y="27750"/>
                </a:lnTo>
                <a:lnTo>
                  <a:pt x="8972" y="23817"/>
                </a:lnTo>
                <a:lnTo>
                  <a:pt x="13625" y="21269"/>
                </a:lnTo>
                <a:lnTo>
                  <a:pt x="16284" y="19774"/>
                </a:lnTo>
                <a:lnTo>
                  <a:pt x="20743" y="19026"/>
                </a:lnTo>
                <a:lnTo>
                  <a:pt x="57992" y="19026"/>
                </a:lnTo>
                <a:lnTo>
                  <a:pt x="24343" y="120473"/>
                </a:lnTo>
                <a:lnTo>
                  <a:pt x="33648" y="120473"/>
                </a:lnTo>
                <a:lnTo>
                  <a:pt x="71202" y="8640"/>
                </a:lnTo>
                <a:lnTo>
                  <a:pt x="71202" y="5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400726" y="4377367"/>
            <a:ext cx="81423" cy="79028"/>
          </a:xfrm>
          <a:custGeom>
            <a:avLst/>
            <a:gdLst/>
            <a:ahLst/>
            <a:cxnLst/>
            <a:rect l="l" t="t" r="r" b="b"/>
            <a:pathLst>
              <a:path w="89565" h="89565">
                <a:moveTo>
                  <a:pt x="48022" y="41293"/>
                </a:moveTo>
                <a:lnTo>
                  <a:pt x="48022" y="0"/>
                </a:lnTo>
                <a:lnTo>
                  <a:pt x="41376" y="0"/>
                </a:lnTo>
                <a:lnTo>
                  <a:pt x="41376" y="41293"/>
                </a:lnTo>
                <a:lnTo>
                  <a:pt x="0" y="41293"/>
                </a:lnTo>
                <a:lnTo>
                  <a:pt x="0" y="48106"/>
                </a:lnTo>
                <a:lnTo>
                  <a:pt x="41376" y="48106"/>
                </a:lnTo>
                <a:lnTo>
                  <a:pt x="41376" y="89565"/>
                </a:lnTo>
                <a:lnTo>
                  <a:pt x="48022" y="89565"/>
                </a:lnTo>
                <a:lnTo>
                  <a:pt x="48022" y="48106"/>
                </a:lnTo>
                <a:lnTo>
                  <a:pt x="89565" y="48106"/>
                </a:lnTo>
                <a:lnTo>
                  <a:pt x="89565" y="41293"/>
                </a:lnTo>
                <a:lnTo>
                  <a:pt x="48022" y="41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523322" y="4466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526911" y="4365051"/>
            <a:ext cx="198419" cy="105787"/>
          </a:xfrm>
          <a:custGeom>
            <a:avLst/>
            <a:gdLst/>
            <a:ahLst/>
            <a:cxnLst/>
            <a:rect l="l" t="t" r="r" b="b"/>
            <a:pathLst>
              <a:path w="218261" h="119892">
                <a:moveTo>
                  <a:pt x="183698" y="90230"/>
                </a:moveTo>
                <a:lnTo>
                  <a:pt x="183698" y="79429"/>
                </a:lnTo>
                <a:lnTo>
                  <a:pt x="184944" y="72090"/>
                </a:lnTo>
                <a:lnTo>
                  <a:pt x="187437" y="68212"/>
                </a:lnTo>
                <a:lnTo>
                  <a:pt x="189376" y="65222"/>
                </a:lnTo>
                <a:lnTo>
                  <a:pt x="191674" y="63726"/>
                </a:lnTo>
                <a:lnTo>
                  <a:pt x="197047" y="63726"/>
                </a:lnTo>
                <a:lnTo>
                  <a:pt x="199318" y="65138"/>
                </a:lnTo>
                <a:lnTo>
                  <a:pt x="201146" y="67963"/>
                </a:lnTo>
                <a:lnTo>
                  <a:pt x="203805" y="72118"/>
                </a:lnTo>
                <a:lnTo>
                  <a:pt x="205134" y="79401"/>
                </a:lnTo>
                <a:lnTo>
                  <a:pt x="205134" y="99674"/>
                </a:lnTo>
                <a:lnTo>
                  <a:pt x="203805" y="106626"/>
                </a:lnTo>
                <a:lnTo>
                  <a:pt x="201146" y="110669"/>
                </a:lnTo>
                <a:lnTo>
                  <a:pt x="200924" y="119892"/>
                </a:lnTo>
                <a:lnTo>
                  <a:pt x="206490" y="117302"/>
                </a:lnTo>
                <a:lnTo>
                  <a:pt x="211199" y="112123"/>
                </a:lnTo>
                <a:lnTo>
                  <a:pt x="215907" y="106944"/>
                </a:lnTo>
                <a:lnTo>
                  <a:pt x="218261" y="99453"/>
                </a:lnTo>
                <a:lnTo>
                  <a:pt x="218261" y="83943"/>
                </a:lnTo>
                <a:lnTo>
                  <a:pt x="217195" y="78709"/>
                </a:lnTo>
                <a:lnTo>
                  <a:pt x="215062" y="73945"/>
                </a:lnTo>
                <a:lnTo>
                  <a:pt x="212930" y="69182"/>
                </a:lnTo>
                <a:lnTo>
                  <a:pt x="209911" y="65554"/>
                </a:lnTo>
                <a:lnTo>
                  <a:pt x="206006" y="63061"/>
                </a:lnTo>
                <a:lnTo>
                  <a:pt x="202101" y="60569"/>
                </a:lnTo>
                <a:lnTo>
                  <a:pt x="198182" y="59322"/>
                </a:lnTo>
                <a:lnTo>
                  <a:pt x="190373" y="59322"/>
                </a:lnTo>
                <a:lnTo>
                  <a:pt x="186537" y="60513"/>
                </a:lnTo>
                <a:lnTo>
                  <a:pt x="182743" y="62895"/>
                </a:lnTo>
                <a:lnTo>
                  <a:pt x="178949" y="65277"/>
                </a:lnTo>
                <a:lnTo>
                  <a:pt x="175957" y="68877"/>
                </a:lnTo>
                <a:lnTo>
                  <a:pt x="173770" y="73696"/>
                </a:lnTo>
                <a:lnTo>
                  <a:pt x="171582" y="78515"/>
                </a:lnTo>
                <a:lnTo>
                  <a:pt x="170488" y="83832"/>
                </a:lnTo>
                <a:lnTo>
                  <a:pt x="170488" y="95575"/>
                </a:lnTo>
                <a:lnTo>
                  <a:pt x="171582" y="100851"/>
                </a:lnTo>
                <a:lnTo>
                  <a:pt x="173770" y="105476"/>
                </a:lnTo>
                <a:lnTo>
                  <a:pt x="175957" y="110101"/>
                </a:lnTo>
                <a:lnTo>
                  <a:pt x="178949" y="113660"/>
                </a:lnTo>
                <a:lnTo>
                  <a:pt x="182743" y="116153"/>
                </a:lnTo>
                <a:lnTo>
                  <a:pt x="186537" y="118645"/>
                </a:lnTo>
                <a:lnTo>
                  <a:pt x="187520" y="111001"/>
                </a:lnTo>
                <a:lnTo>
                  <a:pt x="184972" y="107069"/>
                </a:lnTo>
                <a:lnTo>
                  <a:pt x="183698" y="100145"/>
                </a:lnTo>
                <a:lnTo>
                  <a:pt x="183698" y="90230"/>
                </a:lnTo>
                <a:close/>
              </a:path>
              <a:path w="218261" h="119892">
                <a:moveTo>
                  <a:pt x="201146" y="110669"/>
                </a:moveTo>
                <a:lnTo>
                  <a:pt x="199152" y="113715"/>
                </a:lnTo>
                <a:lnTo>
                  <a:pt x="196882" y="115239"/>
                </a:lnTo>
                <a:lnTo>
                  <a:pt x="191674" y="115239"/>
                </a:lnTo>
                <a:lnTo>
                  <a:pt x="189403" y="113826"/>
                </a:lnTo>
                <a:lnTo>
                  <a:pt x="187520" y="111001"/>
                </a:lnTo>
                <a:lnTo>
                  <a:pt x="186537" y="118645"/>
                </a:lnTo>
                <a:lnTo>
                  <a:pt x="190456" y="119892"/>
                </a:lnTo>
                <a:lnTo>
                  <a:pt x="200924" y="119892"/>
                </a:lnTo>
                <a:lnTo>
                  <a:pt x="201146" y="110669"/>
                </a:lnTo>
                <a:close/>
              </a:path>
              <a:path w="218261" h="119892">
                <a:moveTo>
                  <a:pt x="89495" y="41764"/>
                </a:moveTo>
                <a:lnTo>
                  <a:pt x="91682" y="46527"/>
                </a:lnTo>
                <a:lnTo>
                  <a:pt x="93870" y="51291"/>
                </a:lnTo>
                <a:lnTo>
                  <a:pt x="96793" y="54877"/>
                </a:lnTo>
                <a:lnTo>
                  <a:pt x="100448" y="57287"/>
                </a:lnTo>
                <a:lnTo>
                  <a:pt x="101611" y="38274"/>
                </a:lnTo>
                <a:lnTo>
                  <a:pt x="101611" y="19940"/>
                </a:lnTo>
                <a:lnTo>
                  <a:pt x="102705" y="12961"/>
                </a:lnTo>
                <a:lnTo>
                  <a:pt x="104893" y="9637"/>
                </a:lnTo>
                <a:lnTo>
                  <a:pt x="107081" y="6314"/>
                </a:lnTo>
                <a:lnTo>
                  <a:pt x="109588" y="4652"/>
                </a:lnTo>
                <a:lnTo>
                  <a:pt x="115071" y="4652"/>
                </a:lnTo>
                <a:lnTo>
                  <a:pt x="117286" y="6065"/>
                </a:lnTo>
                <a:lnTo>
                  <a:pt x="119059" y="8890"/>
                </a:lnTo>
                <a:lnTo>
                  <a:pt x="121773" y="13154"/>
                </a:lnTo>
                <a:lnTo>
                  <a:pt x="123130" y="20549"/>
                </a:lnTo>
                <a:lnTo>
                  <a:pt x="123130" y="41044"/>
                </a:lnTo>
                <a:lnTo>
                  <a:pt x="121745" y="48161"/>
                </a:lnTo>
                <a:lnTo>
                  <a:pt x="118976" y="52426"/>
                </a:lnTo>
                <a:lnTo>
                  <a:pt x="117092" y="55307"/>
                </a:lnTo>
                <a:lnTo>
                  <a:pt x="114822" y="56747"/>
                </a:lnTo>
                <a:lnTo>
                  <a:pt x="110446" y="56747"/>
                </a:lnTo>
                <a:lnTo>
                  <a:pt x="109006" y="56248"/>
                </a:lnTo>
                <a:lnTo>
                  <a:pt x="107843" y="55251"/>
                </a:lnTo>
                <a:lnTo>
                  <a:pt x="105849" y="53589"/>
                </a:lnTo>
                <a:lnTo>
                  <a:pt x="108119" y="60901"/>
                </a:lnTo>
                <a:lnTo>
                  <a:pt x="119031" y="60901"/>
                </a:lnTo>
                <a:lnTo>
                  <a:pt x="124625" y="58270"/>
                </a:lnTo>
                <a:lnTo>
                  <a:pt x="129279" y="53008"/>
                </a:lnTo>
                <a:lnTo>
                  <a:pt x="133931" y="47746"/>
                </a:lnTo>
                <a:lnTo>
                  <a:pt x="136257" y="40296"/>
                </a:lnTo>
                <a:lnTo>
                  <a:pt x="136257" y="22626"/>
                </a:lnTo>
                <a:lnTo>
                  <a:pt x="134194" y="15509"/>
                </a:lnTo>
                <a:lnTo>
                  <a:pt x="130068" y="9305"/>
                </a:lnTo>
                <a:lnTo>
                  <a:pt x="125941" y="3101"/>
                </a:lnTo>
                <a:lnTo>
                  <a:pt x="120139" y="0"/>
                </a:lnTo>
                <a:lnTo>
                  <a:pt x="108618" y="0"/>
                </a:lnTo>
                <a:lnTo>
                  <a:pt x="104672" y="1204"/>
                </a:lnTo>
                <a:lnTo>
                  <a:pt x="100822" y="3614"/>
                </a:lnTo>
                <a:lnTo>
                  <a:pt x="96972" y="6023"/>
                </a:lnTo>
                <a:lnTo>
                  <a:pt x="93939" y="9679"/>
                </a:lnTo>
                <a:lnTo>
                  <a:pt x="91725" y="14581"/>
                </a:lnTo>
                <a:lnTo>
                  <a:pt x="89509" y="19483"/>
                </a:lnTo>
                <a:lnTo>
                  <a:pt x="88401" y="24842"/>
                </a:lnTo>
                <a:lnTo>
                  <a:pt x="88401" y="36474"/>
                </a:lnTo>
                <a:lnTo>
                  <a:pt x="89495" y="41764"/>
                </a:lnTo>
                <a:close/>
              </a:path>
              <a:path w="218261" h="119892">
                <a:moveTo>
                  <a:pt x="0" y="85494"/>
                </a:moveTo>
                <a:lnTo>
                  <a:pt x="47690" y="85494"/>
                </a:lnTo>
                <a:lnTo>
                  <a:pt x="8142" y="73696"/>
                </a:lnTo>
                <a:lnTo>
                  <a:pt x="47690" y="17780"/>
                </a:lnTo>
                <a:lnTo>
                  <a:pt x="47690" y="73696"/>
                </a:lnTo>
                <a:lnTo>
                  <a:pt x="8142" y="73696"/>
                </a:lnTo>
                <a:lnTo>
                  <a:pt x="47690" y="85494"/>
                </a:lnTo>
                <a:lnTo>
                  <a:pt x="47690" y="115239"/>
                </a:lnTo>
                <a:lnTo>
                  <a:pt x="61398" y="115239"/>
                </a:lnTo>
                <a:lnTo>
                  <a:pt x="61398" y="85494"/>
                </a:lnTo>
                <a:lnTo>
                  <a:pt x="76520" y="85494"/>
                </a:lnTo>
                <a:lnTo>
                  <a:pt x="76520" y="73696"/>
                </a:lnTo>
                <a:lnTo>
                  <a:pt x="61398" y="73696"/>
                </a:lnTo>
                <a:lnTo>
                  <a:pt x="61398" y="249"/>
                </a:lnTo>
                <a:lnTo>
                  <a:pt x="52260" y="249"/>
                </a:lnTo>
                <a:lnTo>
                  <a:pt x="0" y="74860"/>
                </a:lnTo>
                <a:lnTo>
                  <a:pt x="0" y="85494"/>
                </a:lnTo>
                <a:close/>
              </a:path>
              <a:path w="218261" h="119892">
                <a:moveTo>
                  <a:pt x="190678" y="0"/>
                </a:moveTo>
                <a:lnTo>
                  <a:pt x="108591" y="119892"/>
                </a:lnTo>
                <a:lnTo>
                  <a:pt x="115985" y="119892"/>
                </a:lnTo>
                <a:lnTo>
                  <a:pt x="198072" y="0"/>
                </a:lnTo>
                <a:lnTo>
                  <a:pt x="190678" y="0"/>
                </a:lnTo>
                <a:close/>
              </a:path>
              <a:path w="218261" h="119892">
                <a:moveTo>
                  <a:pt x="104381" y="51235"/>
                </a:moveTo>
                <a:lnTo>
                  <a:pt x="103439" y="48189"/>
                </a:lnTo>
                <a:lnTo>
                  <a:pt x="102220" y="44145"/>
                </a:lnTo>
                <a:lnTo>
                  <a:pt x="101611" y="38274"/>
                </a:lnTo>
                <a:lnTo>
                  <a:pt x="100448" y="57287"/>
                </a:lnTo>
                <a:lnTo>
                  <a:pt x="104104" y="59696"/>
                </a:lnTo>
                <a:lnTo>
                  <a:pt x="108119" y="60901"/>
                </a:lnTo>
                <a:lnTo>
                  <a:pt x="105849" y="53589"/>
                </a:lnTo>
                <a:lnTo>
                  <a:pt x="104381" y="51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61233" y="4538160"/>
            <a:ext cx="58235" cy="103220"/>
          </a:xfrm>
          <a:custGeom>
            <a:avLst/>
            <a:gdLst/>
            <a:ahLst/>
            <a:cxnLst/>
            <a:rect l="l" t="t" r="r" b="b"/>
            <a:pathLst>
              <a:path w="64058" h="116983">
                <a:moveTo>
                  <a:pt x="6854" y="116042"/>
                </a:moveTo>
                <a:lnTo>
                  <a:pt x="12019" y="116983"/>
                </a:lnTo>
                <a:lnTo>
                  <a:pt x="19608" y="116983"/>
                </a:lnTo>
                <a:lnTo>
                  <a:pt x="33546" y="115479"/>
                </a:lnTo>
                <a:lnTo>
                  <a:pt x="45377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8" y="77684"/>
                </a:lnTo>
                <a:lnTo>
                  <a:pt x="64058" y="70871"/>
                </a:lnTo>
                <a:lnTo>
                  <a:pt x="62285" y="64944"/>
                </a:lnTo>
                <a:lnTo>
                  <a:pt x="58740" y="59904"/>
                </a:lnTo>
                <a:lnTo>
                  <a:pt x="55195" y="54863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8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7"/>
                </a:lnTo>
                <a:lnTo>
                  <a:pt x="48189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89"/>
                </a:lnTo>
                <a:lnTo>
                  <a:pt x="9014" y="10316"/>
                </a:lnTo>
                <a:lnTo>
                  <a:pt x="4957" y="16173"/>
                </a:lnTo>
                <a:lnTo>
                  <a:pt x="1745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3" y="11299"/>
                </a:lnTo>
                <a:lnTo>
                  <a:pt x="35768" y="13058"/>
                </a:lnTo>
                <a:lnTo>
                  <a:pt x="39340" y="16575"/>
                </a:lnTo>
                <a:lnTo>
                  <a:pt x="42912" y="20092"/>
                </a:lnTo>
                <a:lnTo>
                  <a:pt x="44699" y="24703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5" y="49241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9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3" y="61773"/>
                </a:lnTo>
                <a:lnTo>
                  <a:pt x="38467" y="63574"/>
                </a:lnTo>
                <a:lnTo>
                  <a:pt x="41736" y="65582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3" y="71757"/>
                </a:lnTo>
                <a:lnTo>
                  <a:pt x="48853" y="74859"/>
                </a:lnTo>
                <a:lnTo>
                  <a:pt x="50792" y="79013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1" y="109755"/>
                </a:lnTo>
                <a:lnTo>
                  <a:pt x="28414" y="109755"/>
                </a:lnTo>
                <a:lnTo>
                  <a:pt x="26227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4" y="102250"/>
                </a:lnTo>
                <a:lnTo>
                  <a:pt x="8031" y="102028"/>
                </a:lnTo>
                <a:lnTo>
                  <a:pt x="4819" y="102028"/>
                </a:lnTo>
                <a:lnTo>
                  <a:pt x="3254" y="102637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099979" y="4576867"/>
            <a:ext cx="49019" cy="64512"/>
          </a:xfrm>
          <a:custGeom>
            <a:avLst/>
            <a:gdLst/>
            <a:ahLst/>
            <a:cxnLst/>
            <a:rect l="l" t="t" r="r" b="b"/>
            <a:pathLst>
              <a:path w="53921" h="73114">
                <a:moveTo>
                  <a:pt x="4708" y="11354"/>
                </a:moveTo>
                <a:lnTo>
                  <a:pt x="8266" y="9443"/>
                </a:lnTo>
                <a:lnTo>
                  <a:pt x="10676" y="8557"/>
                </a:lnTo>
                <a:lnTo>
                  <a:pt x="13085" y="7671"/>
                </a:lnTo>
                <a:lnTo>
                  <a:pt x="15342" y="7228"/>
                </a:lnTo>
                <a:lnTo>
                  <a:pt x="24371" y="7228"/>
                </a:lnTo>
                <a:lnTo>
                  <a:pt x="29716" y="10690"/>
                </a:lnTo>
                <a:lnTo>
                  <a:pt x="33482" y="17614"/>
                </a:lnTo>
                <a:lnTo>
                  <a:pt x="37249" y="24537"/>
                </a:lnTo>
                <a:lnTo>
                  <a:pt x="39132" y="32735"/>
                </a:lnTo>
                <a:lnTo>
                  <a:pt x="39132" y="50626"/>
                </a:lnTo>
                <a:lnTo>
                  <a:pt x="37235" y="57107"/>
                </a:lnTo>
                <a:lnTo>
                  <a:pt x="33441" y="61649"/>
                </a:lnTo>
                <a:lnTo>
                  <a:pt x="29647" y="66191"/>
                </a:lnTo>
                <a:lnTo>
                  <a:pt x="25340" y="68462"/>
                </a:lnTo>
                <a:lnTo>
                  <a:pt x="16478" y="68462"/>
                </a:lnTo>
                <a:lnTo>
                  <a:pt x="13044" y="67160"/>
                </a:lnTo>
                <a:lnTo>
                  <a:pt x="10219" y="64557"/>
                </a:lnTo>
                <a:lnTo>
                  <a:pt x="6342" y="60901"/>
                </a:lnTo>
                <a:lnTo>
                  <a:pt x="3420" y="55957"/>
                </a:lnTo>
                <a:lnTo>
                  <a:pt x="3877" y="70567"/>
                </a:lnTo>
                <a:lnTo>
                  <a:pt x="10413" y="73114"/>
                </a:lnTo>
                <a:lnTo>
                  <a:pt x="18112" y="73114"/>
                </a:lnTo>
                <a:lnTo>
                  <a:pt x="23761" y="72694"/>
                </a:lnTo>
                <a:lnTo>
                  <a:pt x="35700" y="68260"/>
                </a:lnTo>
                <a:lnTo>
                  <a:pt x="45363" y="58990"/>
                </a:lnTo>
                <a:lnTo>
                  <a:pt x="52047" y="45906"/>
                </a:lnTo>
                <a:lnTo>
                  <a:pt x="53921" y="33234"/>
                </a:lnTo>
                <a:lnTo>
                  <a:pt x="53921" y="23485"/>
                </a:lnTo>
                <a:lnTo>
                  <a:pt x="51096" y="15508"/>
                </a:lnTo>
                <a:lnTo>
                  <a:pt x="45446" y="9305"/>
                </a:lnTo>
                <a:lnTo>
                  <a:pt x="39797" y="3101"/>
                </a:lnTo>
                <a:lnTo>
                  <a:pt x="33122" y="0"/>
                </a:lnTo>
                <a:lnTo>
                  <a:pt x="17392" y="0"/>
                </a:lnTo>
                <a:lnTo>
                  <a:pt x="9388" y="2741"/>
                </a:lnTo>
                <a:lnTo>
                  <a:pt x="1412" y="8225"/>
                </a:lnTo>
                <a:lnTo>
                  <a:pt x="0" y="14290"/>
                </a:lnTo>
                <a:lnTo>
                  <a:pt x="4708" y="11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034747" y="4535374"/>
            <a:ext cx="41693" cy="136357"/>
          </a:xfrm>
          <a:custGeom>
            <a:avLst/>
            <a:gdLst/>
            <a:ahLst/>
            <a:cxnLst/>
            <a:rect l="l" t="t" r="r" b="b"/>
            <a:pathLst>
              <a:path w="45862" h="154538">
                <a:moveTo>
                  <a:pt x="20510" y="19338"/>
                </a:moveTo>
                <a:lnTo>
                  <a:pt x="12711" y="30367"/>
                </a:lnTo>
                <a:lnTo>
                  <a:pt x="7788" y="39804"/>
                </a:lnTo>
                <a:lnTo>
                  <a:pt x="3461" y="51704"/>
                </a:lnTo>
                <a:lnTo>
                  <a:pt x="865" y="64219"/>
                </a:lnTo>
                <a:lnTo>
                  <a:pt x="0" y="77352"/>
                </a:lnTo>
                <a:lnTo>
                  <a:pt x="457" y="86627"/>
                </a:lnTo>
                <a:lnTo>
                  <a:pt x="2595" y="99148"/>
                </a:lnTo>
                <a:lnTo>
                  <a:pt x="6480" y="111334"/>
                </a:lnTo>
                <a:lnTo>
                  <a:pt x="10066" y="119254"/>
                </a:lnTo>
                <a:lnTo>
                  <a:pt x="16725" y="130109"/>
                </a:lnTo>
                <a:lnTo>
                  <a:pt x="24925" y="139749"/>
                </a:lnTo>
                <a:lnTo>
                  <a:pt x="34450" y="147751"/>
                </a:lnTo>
                <a:lnTo>
                  <a:pt x="45862" y="154538"/>
                </a:lnTo>
                <a:lnTo>
                  <a:pt x="45862" y="151464"/>
                </a:lnTo>
                <a:lnTo>
                  <a:pt x="40267" y="147587"/>
                </a:lnTo>
                <a:lnTo>
                  <a:pt x="35740" y="143515"/>
                </a:lnTo>
                <a:lnTo>
                  <a:pt x="32277" y="139250"/>
                </a:lnTo>
                <a:lnTo>
                  <a:pt x="28816" y="134985"/>
                </a:lnTo>
                <a:lnTo>
                  <a:pt x="26060" y="130540"/>
                </a:lnTo>
                <a:lnTo>
                  <a:pt x="24011" y="125915"/>
                </a:lnTo>
                <a:lnTo>
                  <a:pt x="21961" y="121290"/>
                </a:lnTo>
                <a:lnTo>
                  <a:pt x="20216" y="115156"/>
                </a:lnTo>
                <a:lnTo>
                  <a:pt x="18776" y="107512"/>
                </a:lnTo>
                <a:lnTo>
                  <a:pt x="17716" y="101051"/>
                </a:lnTo>
                <a:lnTo>
                  <a:pt x="16455" y="88618"/>
                </a:lnTo>
                <a:lnTo>
                  <a:pt x="16035" y="75192"/>
                </a:lnTo>
                <a:lnTo>
                  <a:pt x="16159" y="68842"/>
                </a:lnTo>
                <a:lnTo>
                  <a:pt x="17192" y="56099"/>
                </a:lnTo>
                <a:lnTo>
                  <a:pt x="19275" y="43785"/>
                </a:lnTo>
                <a:lnTo>
                  <a:pt x="23588" y="29451"/>
                </a:lnTo>
                <a:lnTo>
                  <a:pt x="29079" y="18943"/>
                </a:lnTo>
                <a:lnTo>
                  <a:pt x="33455" y="12407"/>
                </a:lnTo>
                <a:lnTo>
                  <a:pt x="39049" y="7256"/>
                </a:lnTo>
                <a:lnTo>
                  <a:pt x="45862" y="3489"/>
                </a:lnTo>
                <a:lnTo>
                  <a:pt x="45862" y="0"/>
                </a:lnTo>
                <a:lnTo>
                  <a:pt x="39807" y="3069"/>
                </a:lnTo>
                <a:lnTo>
                  <a:pt x="29542" y="10239"/>
                </a:lnTo>
                <a:lnTo>
                  <a:pt x="20510" y="19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084269" y="4538159"/>
            <a:ext cx="62690" cy="100973"/>
          </a:xfrm>
          <a:custGeom>
            <a:avLst/>
            <a:gdLst/>
            <a:ahLst/>
            <a:cxnLst/>
            <a:rect l="l" t="t" r="r" b="b"/>
            <a:pathLst>
              <a:path w="68959" h="114436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8" y="99453"/>
                </a:lnTo>
                <a:lnTo>
                  <a:pt x="15785" y="109340"/>
                </a:lnTo>
                <a:lnTo>
                  <a:pt x="21158" y="114436"/>
                </a:lnTo>
                <a:lnTo>
                  <a:pt x="20701" y="99826"/>
                </a:lnTo>
                <a:lnTo>
                  <a:pt x="18735" y="93595"/>
                </a:lnTo>
                <a:lnTo>
                  <a:pt x="16768" y="87364"/>
                </a:lnTo>
                <a:lnTo>
                  <a:pt x="15785" y="81589"/>
                </a:lnTo>
                <a:lnTo>
                  <a:pt x="15785" y="71674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3" y="52094"/>
                </a:lnTo>
                <a:lnTo>
                  <a:pt x="20687" y="44505"/>
                </a:lnTo>
                <a:lnTo>
                  <a:pt x="23166" y="37956"/>
                </a:lnTo>
                <a:lnTo>
                  <a:pt x="26129" y="32444"/>
                </a:lnTo>
                <a:lnTo>
                  <a:pt x="29093" y="26933"/>
                </a:lnTo>
                <a:lnTo>
                  <a:pt x="32832" y="21934"/>
                </a:lnTo>
                <a:lnTo>
                  <a:pt x="37346" y="17448"/>
                </a:lnTo>
                <a:lnTo>
                  <a:pt x="41860" y="12961"/>
                </a:lnTo>
                <a:lnTo>
                  <a:pt x="46430" y="9623"/>
                </a:lnTo>
                <a:lnTo>
                  <a:pt x="51055" y="7436"/>
                </a:lnTo>
                <a:lnTo>
                  <a:pt x="55680" y="5248"/>
                </a:lnTo>
                <a:lnTo>
                  <a:pt x="61648" y="3794"/>
                </a:lnTo>
                <a:lnTo>
                  <a:pt x="68959" y="3074"/>
                </a:lnTo>
                <a:lnTo>
                  <a:pt x="68959" y="0"/>
                </a:lnTo>
                <a:lnTo>
                  <a:pt x="58214" y="0"/>
                </a:lnTo>
                <a:lnTo>
                  <a:pt x="51816" y="1218"/>
                </a:lnTo>
                <a:lnTo>
                  <a:pt x="44948" y="3655"/>
                </a:lnTo>
                <a:lnTo>
                  <a:pt x="34231" y="9151"/>
                </a:lnTo>
                <a:lnTo>
                  <a:pt x="23388" y="17863"/>
                </a:lnTo>
                <a:lnTo>
                  <a:pt x="20211" y="21010"/>
                </a:lnTo>
                <a:lnTo>
                  <a:pt x="12191" y="30965"/>
                </a:lnTo>
                <a:lnTo>
                  <a:pt x="6065" y="42041"/>
                </a:lnTo>
                <a:lnTo>
                  <a:pt x="4533" y="45760"/>
                </a:lnTo>
                <a:lnTo>
                  <a:pt x="1133" y="5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41300" y="4538160"/>
            <a:ext cx="64730" cy="103220"/>
          </a:xfrm>
          <a:custGeom>
            <a:avLst/>
            <a:gdLst/>
            <a:ahLst/>
            <a:cxnLst/>
            <a:rect l="l" t="t" r="r" b="b"/>
            <a:pathLst>
              <a:path w="71203" h="116983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8" y="99453"/>
                </a:lnTo>
                <a:lnTo>
                  <a:pt x="15786" y="109340"/>
                </a:lnTo>
                <a:lnTo>
                  <a:pt x="21158" y="114436"/>
                </a:lnTo>
                <a:lnTo>
                  <a:pt x="20701" y="99826"/>
                </a:lnTo>
                <a:lnTo>
                  <a:pt x="18735" y="93595"/>
                </a:lnTo>
                <a:lnTo>
                  <a:pt x="16769" y="87364"/>
                </a:lnTo>
                <a:lnTo>
                  <a:pt x="15786" y="81589"/>
                </a:lnTo>
                <a:lnTo>
                  <a:pt x="15786" y="71674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4" y="52094"/>
                </a:lnTo>
                <a:lnTo>
                  <a:pt x="20687" y="44505"/>
                </a:lnTo>
                <a:lnTo>
                  <a:pt x="23166" y="37956"/>
                </a:lnTo>
                <a:lnTo>
                  <a:pt x="26130" y="32444"/>
                </a:lnTo>
                <a:lnTo>
                  <a:pt x="29093" y="26933"/>
                </a:lnTo>
                <a:lnTo>
                  <a:pt x="32832" y="21934"/>
                </a:lnTo>
                <a:lnTo>
                  <a:pt x="37346" y="17448"/>
                </a:lnTo>
                <a:lnTo>
                  <a:pt x="41860" y="12961"/>
                </a:lnTo>
                <a:lnTo>
                  <a:pt x="46430" y="9623"/>
                </a:lnTo>
                <a:lnTo>
                  <a:pt x="51055" y="7436"/>
                </a:lnTo>
                <a:lnTo>
                  <a:pt x="55680" y="5248"/>
                </a:lnTo>
                <a:lnTo>
                  <a:pt x="61648" y="3794"/>
                </a:lnTo>
                <a:lnTo>
                  <a:pt x="68959" y="3074"/>
                </a:lnTo>
                <a:lnTo>
                  <a:pt x="68959" y="0"/>
                </a:lnTo>
                <a:lnTo>
                  <a:pt x="58214" y="0"/>
                </a:lnTo>
                <a:lnTo>
                  <a:pt x="51816" y="1218"/>
                </a:lnTo>
                <a:lnTo>
                  <a:pt x="44948" y="3655"/>
                </a:lnTo>
                <a:lnTo>
                  <a:pt x="34231" y="9151"/>
                </a:lnTo>
                <a:lnTo>
                  <a:pt x="23388" y="17863"/>
                </a:lnTo>
                <a:lnTo>
                  <a:pt x="20211" y="21010"/>
                </a:lnTo>
                <a:lnTo>
                  <a:pt x="12191" y="30965"/>
                </a:lnTo>
                <a:lnTo>
                  <a:pt x="6065" y="42041"/>
                </a:lnTo>
                <a:lnTo>
                  <a:pt x="4533" y="45760"/>
                </a:lnTo>
                <a:lnTo>
                  <a:pt x="1133" y="57995"/>
                </a:lnTo>
                <a:close/>
              </a:path>
              <a:path w="71203" h="116983">
                <a:moveTo>
                  <a:pt x="21989" y="55223"/>
                </a:moveTo>
                <a:lnTo>
                  <a:pt x="25547" y="53313"/>
                </a:lnTo>
                <a:lnTo>
                  <a:pt x="27957" y="52426"/>
                </a:lnTo>
                <a:lnTo>
                  <a:pt x="30367" y="51540"/>
                </a:lnTo>
                <a:lnTo>
                  <a:pt x="32624" y="51097"/>
                </a:lnTo>
                <a:lnTo>
                  <a:pt x="41652" y="51097"/>
                </a:lnTo>
                <a:lnTo>
                  <a:pt x="46998" y="54559"/>
                </a:lnTo>
                <a:lnTo>
                  <a:pt x="50764" y="61483"/>
                </a:lnTo>
                <a:lnTo>
                  <a:pt x="54531" y="68406"/>
                </a:lnTo>
                <a:lnTo>
                  <a:pt x="56414" y="76604"/>
                </a:lnTo>
                <a:lnTo>
                  <a:pt x="56414" y="94495"/>
                </a:lnTo>
                <a:lnTo>
                  <a:pt x="54517" y="100976"/>
                </a:lnTo>
                <a:lnTo>
                  <a:pt x="50723" y="105518"/>
                </a:lnTo>
                <a:lnTo>
                  <a:pt x="46929" y="110060"/>
                </a:lnTo>
                <a:lnTo>
                  <a:pt x="42622" y="112331"/>
                </a:lnTo>
                <a:lnTo>
                  <a:pt x="33759" y="112331"/>
                </a:lnTo>
                <a:lnTo>
                  <a:pt x="30325" y="111029"/>
                </a:lnTo>
                <a:lnTo>
                  <a:pt x="27501" y="108426"/>
                </a:lnTo>
                <a:lnTo>
                  <a:pt x="23623" y="104770"/>
                </a:lnTo>
                <a:lnTo>
                  <a:pt x="20701" y="99826"/>
                </a:lnTo>
                <a:lnTo>
                  <a:pt x="21158" y="114436"/>
                </a:lnTo>
                <a:lnTo>
                  <a:pt x="27694" y="116983"/>
                </a:lnTo>
                <a:lnTo>
                  <a:pt x="35394" y="116983"/>
                </a:lnTo>
                <a:lnTo>
                  <a:pt x="41043" y="116563"/>
                </a:lnTo>
                <a:lnTo>
                  <a:pt x="52982" y="112129"/>
                </a:lnTo>
                <a:lnTo>
                  <a:pt x="62645" y="102859"/>
                </a:lnTo>
                <a:lnTo>
                  <a:pt x="69329" y="89775"/>
                </a:lnTo>
                <a:lnTo>
                  <a:pt x="71203" y="77103"/>
                </a:lnTo>
                <a:lnTo>
                  <a:pt x="71203" y="67354"/>
                </a:lnTo>
                <a:lnTo>
                  <a:pt x="68378" y="59378"/>
                </a:lnTo>
                <a:lnTo>
                  <a:pt x="62728" y="53174"/>
                </a:lnTo>
                <a:lnTo>
                  <a:pt x="57079" y="46970"/>
                </a:lnTo>
                <a:lnTo>
                  <a:pt x="50404" y="43869"/>
                </a:lnTo>
                <a:lnTo>
                  <a:pt x="34673" y="43869"/>
                </a:lnTo>
                <a:lnTo>
                  <a:pt x="26670" y="46610"/>
                </a:lnTo>
                <a:lnTo>
                  <a:pt x="18694" y="52094"/>
                </a:lnTo>
                <a:lnTo>
                  <a:pt x="17281" y="58159"/>
                </a:lnTo>
                <a:lnTo>
                  <a:pt x="21989" y="55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320081" y="4535374"/>
            <a:ext cx="114957" cy="106300"/>
          </a:xfrm>
          <a:custGeom>
            <a:avLst/>
            <a:gdLst/>
            <a:ahLst/>
            <a:cxnLst/>
            <a:rect l="l" t="t" r="r" b="b"/>
            <a:pathLst>
              <a:path w="126453" h="120473">
                <a:moveTo>
                  <a:pt x="71202" y="5483"/>
                </a:moveTo>
                <a:lnTo>
                  <a:pt x="10800" y="5483"/>
                </a:lnTo>
                <a:lnTo>
                  <a:pt x="0" y="32153"/>
                </a:lnTo>
                <a:lnTo>
                  <a:pt x="2409" y="33067"/>
                </a:lnTo>
                <a:lnTo>
                  <a:pt x="5233" y="27750"/>
                </a:lnTo>
                <a:lnTo>
                  <a:pt x="8972" y="23817"/>
                </a:lnTo>
                <a:lnTo>
                  <a:pt x="13625" y="21269"/>
                </a:lnTo>
                <a:lnTo>
                  <a:pt x="16284" y="19774"/>
                </a:lnTo>
                <a:lnTo>
                  <a:pt x="20743" y="19026"/>
                </a:lnTo>
                <a:lnTo>
                  <a:pt x="57992" y="19026"/>
                </a:lnTo>
                <a:lnTo>
                  <a:pt x="24343" y="120473"/>
                </a:lnTo>
                <a:lnTo>
                  <a:pt x="33648" y="120473"/>
                </a:lnTo>
                <a:lnTo>
                  <a:pt x="71202" y="8640"/>
                </a:lnTo>
                <a:lnTo>
                  <a:pt x="71202" y="5483"/>
                </a:lnTo>
                <a:close/>
              </a:path>
              <a:path w="126453" h="120473">
                <a:moveTo>
                  <a:pt x="119807" y="0"/>
                </a:moveTo>
                <a:lnTo>
                  <a:pt x="79012" y="120473"/>
                </a:lnTo>
                <a:lnTo>
                  <a:pt x="85659" y="120473"/>
                </a:lnTo>
                <a:lnTo>
                  <a:pt x="126453" y="0"/>
                </a:lnTo>
                <a:lnTo>
                  <a:pt x="119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451998" y="4538160"/>
            <a:ext cx="40334" cy="101461"/>
          </a:xfrm>
          <a:custGeom>
            <a:avLst/>
            <a:gdLst/>
            <a:ahLst/>
            <a:cxnLst/>
            <a:rect l="l" t="t" r="r" b="b"/>
            <a:pathLst>
              <a:path w="44367" h="114989">
                <a:moveTo>
                  <a:pt x="35892" y="111334"/>
                </a:moveTo>
                <a:lnTo>
                  <a:pt x="34230" y="110503"/>
                </a:lnTo>
                <a:lnTo>
                  <a:pt x="32569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6"/>
                </a:lnTo>
                <a:lnTo>
                  <a:pt x="30159" y="0"/>
                </a:lnTo>
                <a:lnTo>
                  <a:pt x="27417" y="0"/>
                </a:ln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0" y="14622"/>
                </a:lnTo>
                <a:lnTo>
                  <a:pt x="15232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6" y="105947"/>
                </a:lnTo>
                <a:lnTo>
                  <a:pt x="15536" y="107304"/>
                </a:lnTo>
                <a:lnTo>
                  <a:pt x="13847" y="109741"/>
                </a:lnTo>
                <a:lnTo>
                  <a:pt x="12296" y="110544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4" y="111915"/>
                </a:lnTo>
                <a:lnTo>
                  <a:pt x="1994" y="114989"/>
                </a:lnTo>
                <a:lnTo>
                  <a:pt x="44367" y="114989"/>
                </a:lnTo>
                <a:lnTo>
                  <a:pt x="44367" y="111915"/>
                </a:lnTo>
                <a:lnTo>
                  <a:pt x="39271" y="111805"/>
                </a:lnTo>
                <a:lnTo>
                  <a:pt x="35892" y="111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519828" y="4538159"/>
            <a:ext cx="141545" cy="103514"/>
          </a:xfrm>
          <a:custGeom>
            <a:avLst/>
            <a:gdLst/>
            <a:ahLst/>
            <a:cxnLst/>
            <a:rect l="l" t="t" r="r" b="b"/>
            <a:pathLst>
              <a:path w="155699" h="117316">
                <a:moveTo>
                  <a:pt x="155699" y="2326"/>
                </a:moveTo>
                <a:lnTo>
                  <a:pt x="95297" y="2326"/>
                </a:lnTo>
                <a:lnTo>
                  <a:pt x="84496" y="28996"/>
                </a:lnTo>
                <a:lnTo>
                  <a:pt x="86906" y="29910"/>
                </a:lnTo>
                <a:lnTo>
                  <a:pt x="89730" y="24593"/>
                </a:lnTo>
                <a:lnTo>
                  <a:pt x="93469" y="20660"/>
                </a:lnTo>
                <a:lnTo>
                  <a:pt x="98122" y="18112"/>
                </a:lnTo>
                <a:lnTo>
                  <a:pt x="100780" y="16616"/>
                </a:lnTo>
                <a:lnTo>
                  <a:pt x="105239" y="15868"/>
                </a:lnTo>
                <a:lnTo>
                  <a:pt x="142489" y="15868"/>
                </a:lnTo>
                <a:lnTo>
                  <a:pt x="108840" y="117316"/>
                </a:lnTo>
                <a:lnTo>
                  <a:pt x="118145" y="117316"/>
                </a:lnTo>
                <a:lnTo>
                  <a:pt x="155699" y="5483"/>
                </a:lnTo>
                <a:lnTo>
                  <a:pt x="155699" y="2326"/>
                </a:lnTo>
                <a:close/>
              </a:path>
              <a:path w="155699" h="117316">
                <a:moveTo>
                  <a:pt x="6854" y="116042"/>
                </a:moveTo>
                <a:lnTo>
                  <a:pt x="12019" y="116983"/>
                </a:lnTo>
                <a:lnTo>
                  <a:pt x="19607" y="116983"/>
                </a:lnTo>
                <a:lnTo>
                  <a:pt x="33546" y="115479"/>
                </a:lnTo>
                <a:lnTo>
                  <a:pt x="45376" y="110827"/>
                </a:lnTo>
                <a:lnTo>
                  <a:pt x="54752" y="103025"/>
                </a:lnTo>
                <a:lnTo>
                  <a:pt x="61997" y="90579"/>
                </a:lnTo>
                <a:lnTo>
                  <a:pt x="64057" y="77684"/>
                </a:lnTo>
                <a:lnTo>
                  <a:pt x="64057" y="70871"/>
                </a:lnTo>
                <a:lnTo>
                  <a:pt x="62285" y="64944"/>
                </a:lnTo>
                <a:lnTo>
                  <a:pt x="58740" y="59904"/>
                </a:lnTo>
                <a:lnTo>
                  <a:pt x="55195" y="54863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7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7"/>
                </a:lnTo>
                <a:lnTo>
                  <a:pt x="48188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89"/>
                </a:lnTo>
                <a:lnTo>
                  <a:pt x="9014" y="10316"/>
                </a:lnTo>
                <a:lnTo>
                  <a:pt x="4957" y="16173"/>
                </a:lnTo>
                <a:lnTo>
                  <a:pt x="1744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40" y="16575"/>
                </a:lnTo>
                <a:lnTo>
                  <a:pt x="42912" y="20092"/>
                </a:lnTo>
                <a:lnTo>
                  <a:pt x="44699" y="24703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5" y="49241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9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3" y="61773"/>
                </a:lnTo>
                <a:lnTo>
                  <a:pt x="38467" y="63574"/>
                </a:lnTo>
                <a:lnTo>
                  <a:pt x="41736" y="65582"/>
                </a:lnTo>
                <a:lnTo>
                  <a:pt x="44117" y="67797"/>
                </a:lnTo>
                <a:lnTo>
                  <a:pt x="45834" y="69403"/>
                </a:lnTo>
                <a:lnTo>
                  <a:pt x="47413" y="71757"/>
                </a:lnTo>
                <a:lnTo>
                  <a:pt x="48853" y="74859"/>
                </a:lnTo>
                <a:lnTo>
                  <a:pt x="50791" y="79013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1" y="109755"/>
                </a:lnTo>
                <a:lnTo>
                  <a:pt x="28414" y="109755"/>
                </a:lnTo>
                <a:lnTo>
                  <a:pt x="26227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3" y="102250"/>
                </a:lnTo>
                <a:lnTo>
                  <a:pt x="8031" y="102028"/>
                </a:lnTo>
                <a:lnTo>
                  <a:pt x="4819" y="102028"/>
                </a:lnTo>
                <a:lnTo>
                  <a:pt x="3254" y="102637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686373" y="4538160"/>
            <a:ext cx="40333" cy="101461"/>
          </a:xfrm>
          <a:custGeom>
            <a:avLst/>
            <a:gdLst/>
            <a:ahLst/>
            <a:cxnLst/>
            <a:rect l="l" t="t" r="r" b="b"/>
            <a:pathLst>
              <a:path w="44366" h="114989">
                <a:moveTo>
                  <a:pt x="35892" y="111334"/>
                </a:moveTo>
                <a:lnTo>
                  <a:pt x="34230" y="110503"/>
                </a:lnTo>
                <a:lnTo>
                  <a:pt x="32569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6"/>
                </a:lnTo>
                <a:lnTo>
                  <a:pt x="30159" y="0"/>
                </a:lnTo>
                <a:lnTo>
                  <a:pt x="27417" y="0"/>
                </a:ln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1" y="14622"/>
                </a:lnTo>
                <a:lnTo>
                  <a:pt x="15231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5" y="105947"/>
                </a:lnTo>
                <a:lnTo>
                  <a:pt x="15536" y="107304"/>
                </a:lnTo>
                <a:lnTo>
                  <a:pt x="13847" y="109741"/>
                </a:lnTo>
                <a:lnTo>
                  <a:pt x="12296" y="110544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4" y="111915"/>
                </a:lnTo>
                <a:lnTo>
                  <a:pt x="1994" y="114989"/>
                </a:lnTo>
                <a:lnTo>
                  <a:pt x="44366" y="114989"/>
                </a:lnTo>
                <a:lnTo>
                  <a:pt x="44366" y="111915"/>
                </a:lnTo>
                <a:lnTo>
                  <a:pt x="39271" y="111805"/>
                </a:lnTo>
                <a:lnTo>
                  <a:pt x="35892" y="111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753674" y="4535374"/>
            <a:ext cx="116770" cy="136357"/>
          </a:xfrm>
          <a:custGeom>
            <a:avLst/>
            <a:gdLst/>
            <a:ahLst/>
            <a:cxnLst/>
            <a:rect l="l" t="t" r="r" b="b"/>
            <a:pathLst>
              <a:path w="128447" h="154538">
                <a:moveTo>
                  <a:pt x="108892" y="112589"/>
                </a:moveTo>
                <a:lnTo>
                  <a:pt x="104921" y="125481"/>
                </a:lnTo>
                <a:lnTo>
                  <a:pt x="99410" y="135968"/>
                </a:lnTo>
                <a:lnTo>
                  <a:pt x="95006" y="142477"/>
                </a:lnTo>
                <a:lnTo>
                  <a:pt x="89398" y="147642"/>
                </a:lnTo>
                <a:lnTo>
                  <a:pt x="82585" y="151464"/>
                </a:lnTo>
                <a:lnTo>
                  <a:pt x="82585" y="154538"/>
                </a:lnTo>
                <a:lnTo>
                  <a:pt x="88685" y="151456"/>
                </a:lnTo>
                <a:lnTo>
                  <a:pt x="98967" y="144288"/>
                </a:lnTo>
                <a:lnTo>
                  <a:pt x="107998" y="135192"/>
                </a:lnTo>
                <a:lnTo>
                  <a:pt x="115777" y="124170"/>
                </a:lnTo>
                <a:lnTo>
                  <a:pt x="120681" y="114741"/>
                </a:lnTo>
                <a:lnTo>
                  <a:pt x="124996" y="102839"/>
                </a:lnTo>
                <a:lnTo>
                  <a:pt x="127584" y="90321"/>
                </a:lnTo>
                <a:lnTo>
                  <a:pt x="128447" y="77186"/>
                </a:lnTo>
                <a:lnTo>
                  <a:pt x="127987" y="67846"/>
                </a:lnTo>
                <a:lnTo>
                  <a:pt x="125848" y="55320"/>
                </a:lnTo>
                <a:lnTo>
                  <a:pt x="121967" y="43162"/>
                </a:lnTo>
                <a:lnTo>
                  <a:pt x="118389" y="35262"/>
                </a:lnTo>
                <a:lnTo>
                  <a:pt x="111757" y="24394"/>
                </a:lnTo>
                <a:lnTo>
                  <a:pt x="103605" y="14706"/>
                </a:lnTo>
                <a:lnTo>
                  <a:pt x="94050" y="6719"/>
                </a:lnTo>
                <a:lnTo>
                  <a:pt x="82585" y="0"/>
                </a:lnTo>
                <a:lnTo>
                  <a:pt x="82585" y="3489"/>
                </a:lnTo>
                <a:lnTo>
                  <a:pt x="88235" y="7366"/>
                </a:lnTo>
                <a:lnTo>
                  <a:pt x="92776" y="11438"/>
                </a:lnTo>
                <a:lnTo>
                  <a:pt x="96211" y="15703"/>
                </a:lnTo>
                <a:lnTo>
                  <a:pt x="99645" y="19968"/>
                </a:lnTo>
                <a:lnTo>
                  <a:pt x="102401" y="24399"/>
                </a:lnTo>
                <a:lnTo>
                  <a:pt x="104478" y="28996"/>
                </a:lnTo>
                <a:lnTo>
                  <a:pt x="106555" y="33594"/>
                </a:lnTo>
                <a:lnTo>
                  <a:pt x="108286" y="39714"/>
                </a:lnTo>
                <a:lnTo>
                  <a:pt x="109670" y="47358"/>
                </a:lnTo>
                <a:lnTo>
                  <a:pt x="110731" y="53847"/>
                </a:lnTo>
                <a:lnTo>
                  <a:pt x="111992" y="66291"/>
                </a:lnTo>
                <a:lnTo>
                  <a:pt x="112412" y="79678"/>
                </a:lnTo>
                <a:lnTo>
                  <a:pt x="112289" y="86059"/>
                </a:lnTo>
                <a:lnTo>
                  <a:pt x="111268" y="98801"/>
                </a:lnTo>
                <a:lnTo>
                  <a:pt x="109214" y="111126"/>
                </a:lnTo>
                <a:lnTo>
                  <a:pt x="108892" y="112589"/>
                </a:lnTo>
                <a:close/>
              </a:path>
              <a:path w="128447" h="154538">
                <a:moveTo>
                  <a:pt x="71202" y="5483"/>
                </a:moveTo>
                <a:lnTo>
                  <a:pt x="10800" y="5483"/>
                </a:lnTo>
                <a:lnTo>
                  <a:pt x="0" y="32153"/>
                </a:lnTo>
                <a:lnTo>
                  <a:pt x="2409" y="33067"/>
                </a:lnTo>
                <a:lnTo>
                  <a:pt x="5233" y="27750"/>
                </a:lnTo>
                <a:lnTo>
                  <a:pt x="8973" y="23817"/>
                </a:lnTo>
                <a:lnTo>
                  <a:pt x="13625" y="21269"/>
                </a:lnTo>
                <a:lnTo>
                  <a:pt x="16284" y="19774"/>
                </a:lnTo>
                <a:lnTo>
                  <a:pt x="20743" y="19026"/>
                </a:lnTo>
                <a:lnTo>
                  <a:pt x="57992" y="19026"/>
                </a:lnTo>
                <a:lnTo>
                  <a:pt x="24343" y="120473"/>
                </a:lnTo>
                <a:lnTo>
                  <a:pt x="33648" y="120473"/>
                </a:lnTo>
                <a:lnTo>
                  <a:pt x="71202" y="8640"/>
                </a:lnTo>
                <a:lnTo>
                  <a:pt x="71202" y="5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919478" y="4574888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2"/>
                </a:lnTo>
                <a:lnTo>
                  <a:pt x="89647" y="6812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919478" y="4577893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919478" y="4601793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042074" y="4639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049892" y="4538159"/>
            <a:ext cx="62690" cy="100973"/>
          </a:xfrm>
          <a:custGeom>
            <a:avLst/>
            <a:gdLst/>
            <a:ahLst/>
            <a:cxnLst/>
            <a:rect l="l" t="t" r="r" b="b"/>
            <a:pathLst>
              <a:path w="68959" h="114436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8" y="99453"/>
                </a:lnTo>
                <a:lnTo>
                  <a:pt x="15786" y="109340"/>
                </a:lnTo>
                <a:lnTo>
                  <a:pt x="21158" y="114436"/>
                </a:lnTo>
                <a:lnTo>
                  <a:pt x="20701" y="99826"/>
                </a:lnTo>
                <a:lnTo>
                  <a:pt x="18735" y="93595"/>
                </a:lnTo>
                <a:lnTo>
                  <a:pt x="16769" y="87364"/>
                </a:lnTo>
                <a:lnTo>
                  <a:pt x="15786" y="81589"/>
                </a:lnTo>
                <a:lnTo>
                  <a:pt x="15786" y="71674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3" y="52094"/>
                </a:lnTo>
                <a:lnTo>
                  <a:pt x="20687" y="44505"/>
                </a:lnTo>
                <a:lnTo>
                  <a:pt x="23166" y="37956"/>
                </a:lnTo>
                <a:lnTo>
                  <a:pt x="26129" y="32444"/>
                </a:lnTo>
                <a:lnTo>
                  <a:pt x="29093" y="26933"/>
                </a:lnTo>
                <a:lnTo>
                  <a:pt x="32832" y="21934"/>
                </a:lnTo>
                <a:lnTo>
                  <a:pt x="37346" y="17448"/>
                </a:lnTo>
                <a:lnTo>
                  <a:pt x="41860" y="12961"/>
                </a:lnTo>
                <a:lnTo>
                  <a:pt x="46430" y="9623"/>
                </a:lnTo>
                <a:lnTo>
                  <a:pt x="51055" y="7436"/>
                </a:lnTo>
                <a:lnTo>
                  <a:pt x="55680" y="5248"/>
                </a:lnTo>
                <a:lnTo>
                  <a:pt x="61648" y="3794"/>
                </a:lnTo>
                <a:lnTo>
                  <a:pt x="68959" y="3074"/>
                </a:lnTo>
                <a:lnTo>
                  <a:pt x="68959" y="0"/>
                </a:lnTo>
                <a:lnTo>
                  <a:pt x="58214" y="0"/>
                </a:lnTo>
                <a:lnTo>
                  <a:pt x="51816" y="1218"/>
                </a:lnTo>
                <a:lnTo>
                  <a:pt x="44948" y="3655"/>
                </a:lnTo>
                <a:lnTo>
                  <a:pt x="34231" y="9151"/>
                </a:lnTo>
                <a:lnTo>
                  <a:pt x="23387" y="17863"/>
                </a:lnTo>
                <a:lnTo>
                  <a:pt x="20210" y="21010"/>
                </a:lnTo>
                <a:lnTo>
                  <a:pt x="12191" y="30965"/>
                </a:lnTo>
                <a:lnTo>
                  <a:pt x="6065" y="42041"/>
                </a:lnTo>
                <a:lnTo>
                  <a:pt x="4533" y="45760"/>
                </a:lnTo>
                <a:lnTo>
                  <a:pt x="1133" y="5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131542" y="4625399"/>
            <a:ext cx="16766" cy="16275"/>
          </a:xfrm>
          <a:custGeom>
            <a:avLst/>
            <a:gdLst/>
            <a:ahLst/>
            <a:cxnLst/>
            <a:rect l="l" t="t" r="r" b="b"/>
            <a:pathLst>
              <a:path w="18443" h="18445">
                <a:moveTo>
                  <a:pt x="18443" y="9222"/>
                </a:moveTo>
                <a:lnTo>
                  <a:pt x="18443" y="6674"/>
                </a:lnTo>
                <a:lnTo>
                  <a:pt x="17558" y="4500"/>
                </a:lnTo>
                <a:lnTo>
                  <a:pt x="15785" y="2700"/>
                </a:lnTo>
                <a:lnTo>
                  <a:pt x="14013" y="900"/>
                </a:lnTo>
                <a:lnTo>
                  <a:pt x="11825" y="0"/>
                </a:lnTo>
                <a:lnTo>
                  <a:pt x="6674" y="0"/>
                </a:lnTo>
                <a:lnTo>
                  <a:pt x="4499" y="886"/>
                </a:lnTo>
                <a:lnTo>
                  <a:pt x="2699" y="2658"/>
                </a:lnTo>
                <a:lnTo>
                  <a:pt x="899" y="4431"/>
                </a:lnTo>
                <a:lnTo>
                  <a:pt x="0" y="6619"/>
                </a:lnTo>
                <a:lnTo>
                  <a:pt x="0" y="11770"/>
                </a:lnTo>
                <a:lnTo>
                  <a:pt x="899" y="13944"/>
                </a:lnTo>
                <a:lnTo>
                  <a:pt x="2699" y="15744"/>
                </a:lnTo>
                <a:lnTo>
                  <a:pt x="4499" y="17544"/>
                </a:lnTo>
                <a:lnTo>
                  <a:pt x="6674" y="18445"/>
                </a:lnTo>
                <a:lnTo>
                  <a:pt x="11770" y="18445"/>
                </a:lnTo>
                <a:lnTo>
                  <a:pt x="13944" y="17544"/>
                </a:lnTo>
                <a:lnTo>
                  <a:pt x="15744" y="15744"/>
                </a:lnTo>
                <a:lnTo>
                  <a:pt x="17544" y="13944"/>
                </a:lnTo>
                <a:lnTo>
                  <a:pt x="18443" y="11770"/>
                </a:lnTo>
                <a:lnTo>
                  <a:pt x="18443" y="9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6161412" y="4538160"/>
            <a:ext cx="67600" cy="101461"/>
          </a:xfrm>
          <a:custGeom>
            <a:avLst/>
            <a:gdLst/>
            <a:ahLst/>
            <a:cxnLst/>
            <a:rect l="l" t="t" r="r" b="b"/>
            <a:pathLst>
              <a:path w="74360" h="114989">
                <a:moveTo>
                  <a:pt x="11615" y="101051"/>
                </a:moveTo>
                <a:lnTo>
                  <a:pt x="0" y="111915"/>
                </a:lnTo>
                <a:lnTo>
                  <a:pt x="0" y="114989"/>
                </a:lnTo>
                <a:lnTo>
                  <a:pt x="66467" y="114989"/>
                </a:lnTo>
                <a:lnTo>
                  <a:pt x="74360" y="93304"/>
                </a:lnTo>
                <a:lnTo>
                  <a:pt x="71285" y="93304"/>
                </a:lnTo>
                <a:lnTo>
                  <a:pt x="69845" y="95797"/>
                </a:lnTo>
                <a:lnTo>
                  <a:pt x="68156" y="97722"/>
                </a:lnTo>
                <a:lnTo>
                  <a:pt x="66218" y="99079"/>
                </a:lnTo>
                <a:lnTo>
                  <a:pt x="64278" y="100436"/>
                </a:lnTo>
                <a:lnTo>
                  <a:pt x="62104" y="101336"/>
                </a:lnTo>
                <a:lnTo>
                  <a:pt x="59695" y="101779"/>
                </a:lnTo>
                <a:lnTo>
                  <a:pt x="57286" y="102222"/>
                </a:lnTo>
                <a:lnTo>
                  <a:pt x="53090" y="102444"/>
                </a:lnTo>
                <a:lnTo>
                  <a:pt x="17696" y="102444"/>
                </a:lnTo>
                <a:lnTo>
                  <a:pt x="22658" y="97552"/>
                </a:lnTo>
                <a:lnTo>
                  <a:pt x="31320" y="88424"/>
                </a:lnTo>
                <a:lnTo>
                  <a:pt x="43535" y="75192"/>
                </a:lnTo>
                <a:lnTo>
                  <a:pt x="50419" y="67194"/>
                </a:lnTo>
                <a:lnTo>
                  <a:pt x="57967" y="56733"/>
                </a:lnTo>
                <a:lnTo>
                  <a:pt x="63475" y="46693"/>
                </a:lnTo>
                <a:lnTo>
                  <a:pt x="66134" y="40988"/>
                </a:lnTo>
                <a:lnTo>
                  <a:pt x="67464" y="35283"/>
                </a:lnTo>
                <a:lnTo>
                  <a:pt x="67464" y="21602"/>
                </a:lnTo>
                <a:lnTo>
                  <a:pt x="64403" y="14678"/>
                </a:lnTo>
                <a:lnTo>
                  <a:pt x="58283" y="8807"/>
                </a:lnTo>
                <a:lnTo>
                  <a:pt x="52162" y="2935"/>
                </a:lnTo>
                <a:lnTo>
                  <a:pt x="44533" y="0"/>
                </a:lnTo>
                <a:lnTo>
                  <a:pt x="26808" y="0"/>
                </a:lnTo>
                <a:lnTo>
                  <a:pt x="19649" y="2741"/>
                </a:lnTo>
                <a:lnTo>
                  <a:pt x="13916" y="8225"/>
                </a:lnTo>
                <a:lnTo>
                  <a:pt x="6845" y="18465"/>
                </a:lnTo>
                <a:lnTo>
                  <a:pt x="3240" y="31821"/>
                </a:lnTo>
                <a:lnTo>
                  <a:pt x="6314" y="31821"/>
                </a:lnTo>
                <a:lnTo>
                  <a:pt x="8419" y="25562"/>
                </a:lnTo>
                <a:lnTo>
                  <a:pt x="11673" y="20812"/>
                </a:lnTo>
                <a:lnTo>
                  <a:pt x="16076" y="17572"/>
                </a:lnTo>
                <a:lnTo>
                  <a:pt x="20479" y="14332"/>
                </a:lnTo>
                <a:lnTo>
                  <a:pt x="25451" y="12712"/>
                </a:lnTo>
                <a:lnTo>
                  <a:pt x="37082" y="12712"/>
                </a:lnTo>
                <a:lnTo>
                  <a:pt x="42317" y="15010"/>
                </a:lnTo>
                <a:lnTo>
                  <a:pt x="46693" y="19608"/>
                </a:lnTo>
                <a:lnTo>
                  <a:pt x="51068" y="24205"/>
                </a:lnTo>
                <a:lnTo>
                  <a:pt x="53256" y="30076"/>
                </a:lnTo>
                <a:lnTo>
                  <a:pt x="53256" y="37222"/>
                </a:lnTo>
                <a:lnTo>
                  <a:pt x="52593" y="43994"/>
                </a:lnTo>
                <a:lnTo>
                  <a:pt x="48691" y="55678"/>
                </a:lnTo>
                <a:lnTo>
                  <a:pt x="41292" y="68212"/>
                </a:lnTo>
                <a:lnTo>
                  <a:pt x="37163" y="73706"/>
                </a:lnTo>
                <a:lnTo>
                  <a:pt x="30197" y="81946"/>
                </a:lnTo>
                <a:lnTo>
                  <a:pt x="21680" y="91061"/>
                </a:lnTo>
                <a:lnTo>
                  <a:pt x="116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065602" y="4576867"/>
            <a:ext cx="49019" cy="64512"/>
          </a:xfrm>
          <a:custGeom>
            <a:avLst/>
            <a:gdLst/>
            <a:ahLst/>
            <a:cxnLst/>
            <a:rect l="l" t="t" r="r" b="b"/>
            <a:pathLst>
              <a:path w="53921" h="73114">
                <a:moveTo>
                  <a:pt x="4708" y="11354"/>
                </a:moveTo>
                <a:lnTo>
                  <a:pt x="8266" y="9443"/>
                </a:lnTo>
                <a:lnTo>
                  <a:pt x="10676" y="8557"/>
                </a:lnTo>
                <a:lnTo>
                  <a:pt x="13085" y="7671"/>
                </a:lnTo>
                <a:lnTo>
                  <a:pt x="15343" y="7228"/>
                </a:lnTo>
                <a:lnTo>
                  <a:pt x="24371" y="7228"/>
                </a:lnTo>
                <a:lnTo>
                  <a:pt x="29716" y="10690"/>
                </a:lnTo>
                <a:lnTo>
                  <a:pt x="33482" y="17614"/>
                </a:lnTo>
                <a:lnTo>
                  <a:pt x="37249" y="24537"/>
                </a:lnTo>
                <a:lnTo>
                  <a:pt x="39132" y="32735"/>
                </a:lnTo>
                <a:lnTo>
                  <a:pt x="39132" y="50626"/>
                </a:lnTo>
                <a:lnTo>
                  <a:pt x="37235" y="57107"/>
                </a:lnTo>
                <a:lnTo>
                  <a:pt x="33441" y="61649"/>
                </a:lnTo>
                <a:lnTo>
                  <a:pt x="29647" y="66191"/>
                </a:lnTo>
                <a:lnTo>
                  <a:pt x="25340" y="68462"/>
                </a:lnTo>
                <a:lnTo>
                  <a:pt x="16478" y="68462"/>
                </a:lnTo>
                <a:lnTo>
                  <a:pt x="13044" y="67160"/>
                </a:lnTo>
                <a:lnTo>
                  <a:pt x="10219" y="64557"/>
                </a:lnTo>
                <a:lnTo>
                  <a:pt x="6342" y="60901"/>
                </a:lnTo>
                <a:lnTo>
                  <a:pt x="3420" y="55957"/>
                </a:lnTo>
                <a:lnTo>
                  <a:pt x="3877" y="70567"/>
                </a:lnTo>
                <a:lnTo>
                  <a:pt x="10413" y="73114"/>
                </a:lnTo>
                <a:lnTo>
                  <a:pt x="18112" y="73114"/>
                </a:lnTo>
                <a:lnTo>
                  <a:pt x="23762" y="72694"/>
                </a:lnTo>
                <a:lnTo>
                  <a:pt x="35700" y="68260"/>
                </a:lnTo>
                <a:lnTo>
                  <a:pt x="45364" y="58990"/>
                </a:lnTo>
                <a:lnTo>
                  <a:pt x="52047" y="45906"/>
                </a:lnTo>
                <a:lnTo>
                  <a:pt x="53921" y="33234"/>
                </a:lnTo>
                <a:lnTo>
                  <a:pt x="53921" y="23485"/>
                </a:lnTo>
                <a:lnTo>
                  <a:pt x="51096" y="15508"/>
                </a:lnTo>
                <a:lnTo>
                  <a:pt x="45446" y="9305"/>
                </a:lnTo>
                <a:lnTo>
                  <a:pt x="39797" y="3101"/>
                </a:lnTo>
                <a:lnTo>
                  <a:pt x="33123" y="0"/>
                </a:lnTo>
                <a:lnTo>
                  <a:pt x="17392" y="0"/>
                </a:lnTo>
                <a:lnTo>
                  <a:pt x="9388" y="2741"/>
                </a:lnTo>
                <a:lnTo>
                  <a:pt x="1412" y="8225"/>
                </a:lnTo>
                <a:lnTo>
                  <a:pt x="0" y="14290"/>
                </a:lnTo>
                <a:lnTo>
                  <a:pt x="4708" y="11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245178" y="4540213"/>
            <a:ext cx="59745" cy="101168"/>
          </a:xfrm>
          <a:custGeom>
            <a:avLst/>
            <a:gdLst/>
            <a:ahLst/>
            <a:cxnLst/>
            <a:rect l="l" t="t" r="r" b="b"/>
            <a:pathLst>
              <a:path w="65719" h="114657">
                <a:moveTo>
                  <a:pt x="4610" y="111209"/>
                </a:moveTo>
                <a:lnTo>
                  <a:pt x="7685" y="113508"/>
                </a:lnTo>
                <a:lnTo>
                  <a:pt x="12601" y="114657"/>
                </a:lnTo>
                <a:lnTo>
                  <a:pt x="26060" y="114657"/>
                </a:lnTo>
                <a:lnTo>
                  <a:pt x="32596" y="113134"/>
                </a:lnTo>
                <a:lnTo>
                  <a:pt x="38966" y="110087"/>
                </a:lnTo>
                <a:lnTo>
                  <a:pt x="43453" y="107927"/>
                </a:lnTo>
                <a:lnTo>
                  <a:pt x="47524" y="105075"/>
                </a:lnTo>
                <a:lnTo>
                  <a:pt x="51179" y="101530"/>
                </a:lnTo>
                <a:lnTo>
                  <a:pt x="54835" y="97985"/>
                </a:lnTo>
                <a:lnTo>
                  <a:pt x="57867" y="93692"/>
                </a:lnTo>
                <a:lnTo>
                  <a:pt x="60277" y="88651"/>
                </a:lnTo>
                <a:lnTo>
                  <a:pt x="62686" y="83611"/>
                </a:lnTo>
                <a:lnTo>
                  <a:pt x="63891" y="78127"/>
                </a:lnTo>
                <a:lnTo>
                  <a:pt x="63891" y="72200"/>
                </a:lnTo>
                <a:lnTo>
                  <a:pt x="63738" y="68654"/>
                </a:lnTo>
                <a:lnTo>
                  <a:pt x="60439" y="56358"/>
                </a:lnTo>
                <a:lnTo>
                  <a:pt x="52841" y="45613"/>
                </a:lnTo>
                <a:lnTo>
                  <a:pt x="42995" y="37810"/>
                </a:lnTo>
                <a:lnTo>
                  <a:pt x="31462" y="32454"/>
                </a:lnTo>
                <a:lnTo>
                  <a:pt x="17945" y="29245"/>
                </a:lnTo>
                <a:lnTo>
                  <a:pt x="25340" y="14124"/>
                </a:lnTo>
                <a:lnTo>
                  <a:pt x="59239" y="14124"/>
                </a:lnTo>
                <a:lnTo>
                  <a:pt x="65719" y="0"/>
                </a:lnTo>
                <a:lnTo>
                  <a:pt x="25340" y="0"/>
                </a:lnTo>
                <a:lnTo>
                  <a:pt x="3738" y="43785"/>
                </a:lnTo>
                <a:lnTo>
                  <a:pt x="14152" y="44173"/>
                </a:lnTo>
                <a:lnTo>
                  <a:pt x="22377" y="45613"/>
                </a:lnTo>
                <a:lnTo>
                  <a:pt x="28414" y="48106"/>
                </a:lnTo>
                <a:lnTo>
                  <a:pt x="36114" y="51319"/>
                </a:lnTo>
                <a:lnTo>
                  <a:pt x="42151" y="55874"/>
                </a:lnTo>
                <a:lnTo>
                  <a:pt x="46527" y="61773"/>
                </a:lnTo>
                <a:lnTo>
                  <a:pt x="50902" y="67672"/>
                </a:lnTo>
                <a:lnTo>
                  <a:pt x="53090" y="74028"/>
                </a:lnTo>
                <a:lnTo>
                  <a:pt x="53090" y="87876"/>
                </a:lnTo>
                <a:lnTo>
                  <a:pt x="50639" y="93844"/>
                </a:lnTo>
                <a:lnTo>
                  <a:pt x="45737" y="98746"/>
                </a:lnTo>
                <a:lnTo>
                  <a:pt x="40836" y="103648"/>
                </a:lnTo>
                <a:lnTo>
                  <a:pt x="35144" y="106099"/>
                </a:lnTo>
                <a:lnTo>
                  <a:pt x="24398" y="106099"/>
                </a:lnTo>
                <a:lnTo>
                  <a:pt x="20189" y="104659"/>
                </a:lnTo>
                <a:lnTo>
                  <a:pt x="16035" y="101779"/>
                </a:lnTo>
                <a:lnTo>
                  <a:pt x="13431" y="99951"/>
                </a:lnTo>
                <a:lnTo>
                  <a:pt x="11590" y="98816"/>
                </a:lnTo>
                <a:lnTo>
                  <a:pt x="10510" y="98372"/>
                </a:lnTo>
                <a:lnTo>
                  <a:pt x="8170" y="97708"/>
                </a:lnTo>
                <a:lnTo>
                  <a:pt x="4790" y="97708"/>
                </a:lnTo>
                <a:lnTo>
                  <a:pt x="3184" y="98303"/>
                </a:lnTo>
                <a:lnTo>
                  <a:pt x="1910" y="99494"/>
                </a:lnTo>
                <a:lnTo>
                  <a:pt x="0" y="102056"/>
                </a:lnTo>
                <a:lnTo>
                  <a:pt x="0" y="106376"/>
                </a:lnTo>
                <a:lnTo>
                  <a:pt x="1536" y="108910"/>
                </a:lnTo>
                <a:lnTo>
                  <a:pt x="4610" y="11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322902" y="4537939"/>
            <a:ext cx="118055" cy="105787"/>
          </a:xfrm>
          <a:custGeom>
            <a:avLst/>
            <a:gdLst/>
            <a:ahLst/>
            <a:cxnLst/>
            <a:rect l="l" t="t" r="r" b="b"/>
            <a:pathLst>
              <a:path w="129860" h="119892">
                <a:moveTo>
                  <a:pt x="112745" y="110669"/>
                </a:moveTo>
                <a:lnTo>
                  <a:pt x="110751" y="113716"/>
                </a:lnTo>
                <a:lnTo>
                  <a:pt x="108480" y="115239"/>
                </a:lnTo>
                <a:lnTo>
                  <a:pt x="103273" y="115239"/>
                </a:lnTo>
                <a:lnTo>
                  <a:pt x="101003" y="113826"/>
                </a:lnTo>
                <a:lnTo>
                  <a:pt x="99119" y="111002"/>
                </a:lnTo>
                <a:lnTo>
                  <a:pt x="98136" y="118645"/>
                </a:lnTo>
                <a:lnTo>
                  <a:pt x="102055" y="119892"/>
                </a:lnTo>
                <a:lnTo>
                  <a:pt x="112523" y="119892"/>
                </a:lnTo>
                <a:lnTo>
                  <a:pt x="112745" y="110669"/>
                </a:lnTo>
                <a:close/>
              </a:path>
              <a:path w="129860" h="119892">
                <a:moveTo>
                  <a:pt x="1094" y="41764"/>
                </a:moveTo>
                <a:lnTo>
                  <a:pt x="3281" y="46527"/>
                </a:lnTo>
                <a:lnTo>
                  <a:pt x="5469" y="51291"/>
                </a:lnTo>
                <a:lnTo>
                  <a:pt x="8391" y="54877"/>
                </a:lnTo>
                <a:lnTo>
                  <a:pt x="12047" y="57287"/>
                </a:lnTo>
                <a:lnTo>
                  <a:pt x="13210" y="38274"/>
                </a:lnTo>
                <a:lnTo>
                  <a:pt x="13210" y="19940"/>
                </a:lnTo>
                <a:lnTo>
                  <a:pt x="14304" y="12961"/>
                </a:lnTo>
                <a:lnTo>
                  <a:pt x="16492" y="9638"/>
                </a:lnTo>
                <a:lnTo>
                  <a:pt x="18680" y="6314"/>
                </a:lnTo>
                <a:lnTo>
                  <a:pt x="21186" y="4652"/>
                </a:lnTo>
                <a:lnTo>
                  <a:pt x="26670" y="4652"/>
                </a:lnTo>
                <a:lnTo>
                  <a:pt x="28885" y="6065"/>
                </a:lnTo>
                <a:lnTo>
                  <a:pt x="30657" y="8890"/>
                </a:lnTo>
                <a:lnTo>
                  <a:pt x="33372" y="13155"/>
                </a:lnTo>
                <a:lnTo>
                  <a:pt x="34729" y="20549"/>
                </a:lnTo>
                <a:lnTo>
                  <a:pt x="34729" y="41044"/>
                </a:lnTo>
                <a:lnTo>
                  <a:pt x="33344" y="48161"/>
                </a:lnTo>
                <a:lnTo>
                  <a:pt x="30575" y="52427"/>
                </a:lnTo>
                <a:lnTo>
                  <a:pt x="28691" y="55307"/>
                </a:lnTo>
                <a:lnTo>
                  <a:pt x="26421" y="56747"/>
                </a:lnTo>
                <a:lnTo>
                  <a:pt x="22045" y="56747"/>
                </a:lnTo>
                <a:lnTo>
                  <a:pt x="20605" y="56248"/>
                </a:lnTo>
                <a:lnTo>
                  <a:pt x="19441" y="55251"/>
                </a:lnTo>
                <a:lnTo>
                  <a:pt x="17448" y="53590"/>
                </a:lnTo>
                <a:lnTo>
                  <a:pt x="19718" y="60901"/>
                </a:lnTo>
                <a:lnTo>
                  <a:pt x="30630" y="60901"/>
                </a:lnTo>
                <a:lnTo>
                  <a:pt x="36225" y="58270"/>
                </a:lnTo>
                <a:lnTo>
                  <a:pt x="40877" y="53008"/>
                </a:lnTo>
                <a:lnTo>
                  <a:pt x="45530" y="47746"/>
                </a:lnTo>
                <a:lnTo>
                  <a:pt x="47856" y="40296"/>
                </a:lnTo>
                <a:lnTo>
                  <a:pt x="47856" y="22626"/>
                </a:lnTo>
                <a:lnTo>
                  <a:pt x="45793" y="15509"/>
                </a:lnTo>
                <a:lnTo>
                  <a:pt x="41666" y="9305"/>
                </a:lnTo>
                <a:lnTo>
                  <a:pt x="37540" y="3101"/>
                </a:lnTo>
                <a:lnTo>
                  <a:pt x="31738" y="0"/>
                </a:lnTo>
                <a:lnTo>
                  <a:pt x="20217" y="0"/>
                </a:lnTo>
                <a:lnTo>
                  <a:pt x="16270" y="1204"/>
                </a:lnTo>
                <a:lnTo>
                  <a:pt x="12421" y="3614"/>
                </a:lnTo>
                <a:lnTo>
                  <a:pt x="8571" y="6023"/>
                </a:lnTo>
                <a:lnTo>
                  <a:pt x="5539" y="9679"/>
                </a:lnTo>
                <a:lnTo>
                  <a:pt x="3323" y="14581"/>
                </a:lnTo>
                <a:lnTo>
                  <a:pt x="1108" y="19483"/>
                </a:lnTo>
                <a:lnTo>
                  <a:pt x="0" y="24842"/>
                </a:lnTo>
                <a:lnTo>
                  <a:pt x="0" y="36474"/>
                </a:lnTo>
                <a:lnTo>
                  <a:pt x="1094" y="41764"/>
                </a:lnTo>
                <a:close/>
              </a:path>
              <a:path w="129860" h="119892">
                <a:moveTo>
                  <a:pt x="102276" y="0"/>
                </a:moveTo>
                <a:lnTo>
                  <a:pt x="20189" y="119892"/>
                </a:lnTo>
                <a:lnTo>
                  <a:pt x="27584" y="119892"/>
                </a:lnTo>
                <a:lnTo>
                  <a:pt x="109671" y="0"/>
                </a:lnTo>
                <a:lnTo>
                  <a:pt x="102276" y="0"/>
                </a:lnTo>
                <a:close/>
              </a:path>
              <a:path w="129860" h="119892">
                <a:moveTo>
                  <a:pt x="15979" y="51236"/>
                </a:moveTo>
                <a:lnTo>
                  <a:pt x="15038" y="48189"/>
                </a:lnTo>
                <a:lnTo>
                  <a:pt x="13819" y="44146"/>
                </a:lnTo>
                <a:lnTo>
                  <a:pt x="13210" y="38274"/>
                </a:lnTo>
                <a:lnTo>
                  <a:pt x="12047" y="57287"/>
                </a:lnTo>
                <a:lnTo>
                  <a:pt x="15703" y="59696"/>
                </a:lnTo>
                <a:lnTo>
                  <a:pt x="19718" y="60901"/>
                </a:lnTo>
                <a:lnTo>
                  <a:pt x="17448" y="53590"/>
                </a:lnTo>
                <a:lnTo>
                  <a:pt x="15979" y="51236"/>
                </a:lnTo>
                <a:close/>
              </a:path>
              <a:path w="129860" h="119892">
                <a:moveTo>
                  <a:pt x="95297" y="90230"/>
                </a:moveTo>
                <a:lnTo>
                  <a:pt x="95297" y="79429"/>
                </a:lnTo>
                <a:lnTo>
                  <a:pt x="96544" y="72090"/>
                </a:lnTo>
                <a:lnTo>
                  <a:pt x="99036" y="68213"/>
                </a:lnTo>
                <a:lnTo>
                  <a:pt x="100974" y="65222"/>
                </a:lnTo>
                <a:lnTo>
                  <a:pt x="103273" y="63726"/>
                </a:lnTo>
                <a:lnTo>
                  <a:pt x="108646" y="63726"/>
                </a:lnTo>
                <a:lnTo>
                  <a:pt x="110917" y="65138"/>
                </a:lnTo>
                <a:lnTo>
                  <a:pt x="112745" y="67963"/>
                </a:lnTo>
                <a:lnTo>
                  <a:pt x="115404" y="72118"/>
                </a:lnTo>
                <a:lnTo>
                  <a:pt x="116733" y="79401"/>
                </a:lnTo>
                <a:lnTo>
                  <a:pt x="116733" y="99674"/>
                </a:lnTo>
                <a:lnTo>
                  <a:pt x="115404" y="106626"/>
                </a:lnTo>
                <a:lnTo>
                  <a:pt x="112745" y="110669"/>
                </a:lnTo>
                <a:lnTo>
                  <a:pt x="112523" y="119892"/>
                </a:lnTo>
                <a:lnTo>
                  <a:pt x="118090" y="117302"/>
                </a:lnTo>
                <a:lnTo>
                  <a:pt x="122798" y="112123"/>
                </a:lnTo>
                <a:lnTo>
                  <a:pt x="127506" y="106944"/>
                </a:lnTo>
                <a:lnTo>
                  <a:pt x="129860" y="99453"/>
                </a:lnTo>
                <a:lnTo>
                  <a:pt x="129860" y="83943"/>
                </a:lnTo>
                <a:lnTo>
                  <a:pt x="128794" y="78709"/>
                </a:lnTo>
                <a:lnTo>
                  <a:pt x="126661" y="73946"/>
                </a:lnTo>
                <a:lnTo>
                  <a:pt x="124529" y="69182"/>
                </a:lnTo>
                <a:lnTo>
                  <a:pt x="121510" y="65554"/>
                </a:lnTo>
                <a:lnTo>
                  <a:pt x="117605" y="63061"/>
                </a:lnTo>
                <a:lnTo>
                  <a:pt x="113700" y="60569"/>
                </a:lnTo>
                <a:lnTo>
                  <a:pt x="109781" y="59323"/>
                </a:lnTo>
                <a:lnTo>
                  <a:pt x="101971" y="59323"/>
                </a:lnTo>
                <a:lnTo>
                  <a:pt x="98136" y="60513"/>
                </a:lnTo>
                <a:lnTo>
                  <a:pt x="94341" y="62895"/>
                </a:lnTo>
                <a:lnTo>
                  <a:pt x="90548" y="65277"/>
                </a:lnTo>
                <a:lnTo>
                  <a:pt x="87556" y="68877"/>
                </a:lnTo>
                <a:lnTo>
                  <a:pt x="85368" y="73696"/>
                </a:lnTo>
                <a:lnTo>
                  <a:pt x="83181" y="78515"/>
                </a:lnTo>
                <a:lnTo>
                  <a:pt x="82087" y="83833"/>
                </a:lnTo>
                <a:lnTo>
                  <a:pt x="82087" y="95575"/>
                </a:lnTo>
                <a:lnTo>
                  <a:pt x="83181" y="100851"/>
                </a:lnTo>
                <a:lnTo>
                  <a:pt x="85368" y="105476"/>
                </a:lnTo>
                <a:lnTo>
                  <a:pt x="87556" y="110101"/>
                </a:lnTo>
                <a:lnTo>
                  <a:pt x="90548" y="113660"/>
                </a:lnTo>
                <a:lnTo>
                  <a:pt x="94341" y="116153"/>
                </a:lnTo>
                <a:lnTo>
                  <a:pt x="98136" y="118645"/>
                </a:lnTo>
                <a:lnTo>
                  <a:pt x="99119" y="111002"/>
                </a:lnTo>
                <a:lnTo>
                  <a:pt x="96572" y="107069"/>
                </a:lnTo>
                <a:lnTo>
                  <a:pt x="95297" y="100145"/>
                </a:lnTo>
                <a:lnTo>
                  <a:pt x="95297" y="90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849109" y="4287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758875" y="4323417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976841" y="4323417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813081" y="5243140"/>
            <a:ext cx="101891" cy="99409"/>
          </a:xfrm>
          <a:custGeom>
            <a:avLst/>
            <a:gdLst/>
            <a:ahLst/>
            <a:cxnLst/>
            <a:rect l="l" t="t" r="r" b="b"/>
            <a:pathLst>
              <a:path w="112080" h="112663">
                <a:moveTo>
                  <a:pt x="16201" y="19940"/>
                </a:moveTo>
                <a:lnTo>
                  <a:pt x="16201" y="99148"/>
                </a:lnTo>
                <a:lnTo>
                  <a:pt x="15619" y="103219"/>
                </a:lnTo>
                <a:lnTo>
                  <a:pt x="14456" y="104936"/>
                </a:lnTo>
                <a:lnTo>
                  <a:pt x="12407" y="108038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48271" y="112663"/>
                </a:lnTo>
                <a:lnTo>
                  <a:pt x="48271" y="109589"/>
                </a:lnTo>
                <a:lnTo>
                  <a:pt x="39658" y="109589"/>
                </a:lnTo>
                <a:lnTo>
                  <a:pt x="36501" y="108371"/>
                </a:lnTo>
                <a:lnTo>
                  <a:pt x="34396" y="105933"/>
                </a:lnTo>
                <a:lnTo>
                  <a:pt x="32845" y="104216"/>
                </a:lnTo>
                <a:lnTo>
                  <a:pt x="32070" y="99813"/>
                </a:lnTo>
                <a:lnTo>
                  <a:pt x="32070" y="7893"/>
                </a:lnTo>
                <a:lnTo>
                  <a:pt x="37554" y="6840"/>
                </a:lnTo>
                <a:lnTo>
                  <a:pt x="41902" y="6314"/>
                </a:lnTo>
                <a:lnTo>
                  <a:pt x="52370" y="6314"/>
                </a:lnTo>
                <a:lnTo>
                  <a:pt x="58200" y="8516"/>
                </a:lnTo>
                <a:lnTo>
                  <a:pt x="62603" y="12919"/>
                </a:lnTo>
                <a:lnTo>
                  <a:pt x="67007" y="17323"/>
                </a:lnTo>
                <a:lnTo>
                  <a:pt x="69208" y="23042"/>
                </a:lnTo>
                <a:lnTo>
                  <a:pt x="69208" y="37277"/>
                </a:lnTo>
                <a:lnTo>
                  <a:pt x="66481" y="43204"/>
                </a:lnTo>
                <a:lnTo>
                  <a:pt x="61025" y="47857"/>
                </a:lnTo>
                <a:lnTo>
                  <a:pt x="55569" y="52509"/>
                </a:lnTo>
                <a:lnTo>
                  <a:pt x="60152" y="57827"/>
                </a:lnTo>
                <a:lnTo>
                  <a:pt x="69624" y="55722"/>
                </a:lnTo>
                <a:lnTo>
                  <a:pt x="76617" y="52122"/>
                </a:lnTo>
                <a:lnTo>
                  <a:pt x="81131" y="47026"/>
                </a:lnTo>
                <a:lnTo>
                  <a:pt x="85645" y="41930"/>
                </a:lnTo>
                <a:lnTo>
                  <a:pt x="87902" y="35920"/>
                </a:lnTo>
                <a:lnTo>
                  <a:pt x="87902" y="22516"/>
                </a:lnTo>
                <a:lnTo>
                  <a:pt x="85922" y="16935"/>
                </a:lnTo>
                <a:lnTo>
                  <a:pt x="81962" y="12255"/>
                </a:lnTo>
                <a:lnTo>
                  <a:pt x="78002" y="7574"/>
                </a:lnTo>
                <a:lnTo>
                  <a:pt x="73183" y="4362"/>
                </a:lnTo>
                <a:lnTo>
                  <a:pt x="67505" y="2617"/>
                </a:lnTo>
                <a:lnTo>
                  <a:pt x="56034" y="597"/>
                </a:lnTo>
                <a:lnTo>
                  <a:pt x="41043" y="0"/>
                </a:lnTo>
                <a:lnTo>
                  <a:pt x="0" y="0"/>
                </a:lnTo>
                <a:lnTo>
                  <a:pt x="0" y="3074"/>
                </a:lnTo>
                <a:lnTo>
                  <a:pt x="8502" y="3074"/>
                </a:lnTo>
                <a:lnTo>
                  <a:pt x="11714" y="4292"/>
                </a:lnTo>
                <a:lnTo>
                  <a:pt x="13875" y="6730"/>
                </a:lnTo>
                <a:lnTo>
                  <a:pt x="15425" y="8447"/>
                </a:lnTo>
                <a:lnTo>
                  <a:pt x="16201" y="12850"/>
                </a:lnTo>
                <a:lnTo>
                  <a:pt x="16201" y="19940"/>
                </a:lnTo>
                <a:close/>
              </a:path>
              <a:path w="112080" h="112663">
                <a:moveTo>
                  <a:pt x="47468" y="54836"/>
                </a:moveTo>
                <a:lnTo>
                  <a:pt x="34036" y="54767"/>
                </a:lnTo>
                <a:lnTo>
                  <a:pt x="32070" y="54753"/>
                </a:lnTo>
                <a:lnTo>
                  <a:pt x="32070" y="92723"/>
                </a:lnTo>
                <a:lnTo>
                  <a:pt x="32070" y="59987"/>
                </a:lnTo>
                <a:lnTo>
                  <a:pt x="33815" y="60084"/>
                </a:lnTo>
                <a:lnTo>
                  <a:pt x="36972" y="60153"/>
                </a:lnTo>
                <a:lnTo>
                  <a:pt x="41043" y="60098"/>
                </a:lnTo>
                <a:lnTo>
                  <a:pt x="43868" y="59987"/>
                </a:lnTo>
                <a:lnTo>
                  <a:pt x="82003" y="112663"/>
                </a:lnTo>
                <a:lnTo>
                  <a:pt x="112080" y="112663"/>
                </a:lnTo>
                <a:lnTo>
                  <a:pt x="112080" y="109589"/>
                </a:lnTo>
                <a:lnTo>
                  <a:pt x="105932" y="108924"/>
                </a:lnTo>
                <a:lnTo>
                  <a:pt x="100947" y="107374"/>
                </a:lnTo>
                <a:lnTo>
                  <a:pt x="97125" y="104936"/>
                </a:lnTo>
                <a:lnTo>
                  <a:pt x="93303" y="102499"/>
                </a:lnTo>
                <a:lnTo>
                  <a:pt x="88733" y="97570"/>
                </a:lnTo>
                <a:lnTo>
                  <a:pt x="83416" y="90147"/>
                </a:lnTo>
                <a:lnTo>
                  <a:pt x="60152" y="57827"/>
                </a:lnTo>
                <a:lnTo>
                  <a:pt x="55569" y="52509"/>
                </a:lnTo>
                <a:lnTo>
                  <a:pt x="47468" y="54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919302" y="5273344"/>
            <a:ext cx="58536" cy="71258"/>
          </a:xfrm>
          <a:custGeom>
            <a:avLst/>
            <a:gdLst/>
            <a:ahLst/>
            <a:cxnLst/>
            <a:rect l="l" t="t" r="r" b="b"/>
            <a:pathLst>
              <a:path w="64390" h="80759">
                <a:moveTo>
                  <a:pt x="32070" y="67216"/>
                </a:moveTo>
                <a:lnTo>
                  <a:pt x="25562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9" y="58"/>
                </a:lnTo>
                <a:lnTo>
                  <a:pt x="25894" y="5899"/>
                </a:lnTo>
                <a:lnTo>
                  <a:pt x="33482" y="5899"/>
                </a:lnTo>
                <a:lnTo>
                  <a:pt x="36349" y="6785"/>
                </a:lnTo>
                <a:lnTo>
                  <a:pt x="39091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8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6" y="59848"/>
                </a:lnTo>
                <a:lnTo>
                  <a:pt x="9762" y="70082"/>
                </a:lnTo>
                <a:lnTo>
                  <a:pt x="20687" y="78169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2" y="55667"/>
                </a:lnTo>
                <a:lnTo>
                  <a:pt x="56234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6"/>
                </a:lnTo>
                <a:lnTo>
                  <a:pt x="32070" y="67216"/>
                </a:lnTo>
                <a:close/>
              </a:path>
              <a:path w="64390" h="80759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9" y="58"/>
                </a:lnTo>
                <a:lnTo>
                  <a:pt x="20388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155734" y="5283461"/>
            <a:ext cx="893" cy="406"/>
          </a:xfrm>
          <a:custGeom>
            <a:avLst/>
            <a:gdLst/>
            <a:ahLst/>
            <a:cxnLst/>
            <a:rect l="l" t="t" r="r" b="b"/>
            <a:pathLst>
              <a:path w="982" h="460">
                <a:moveTo>
                  <a:pt x="982" y="83"/>
                </a:moveTo>
                <a:lnTo>
                  <a:pt x="181" y="0"/>
                </a:lnTo>
                <a:lnTo>
                  <a:pt x="0" y="460"/>
                </a:lnTo>
                <a:lnTo>
                  <a:pt x="982" y="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026213" y="5275396"/>
            <a:ext cx="76965" cy="69205"/>
          </a:xfrm>
          <a:custGeom>
            <a:avLst/>
            <a:gdLst/>
            <a:ahLst/>
            <a:cxnLst/>
            <a:rect l="l" t="t" r="r" b="b"/>
            <a:pathLst>
              <a:path w="84662" h="78432">
                <a:moveTo>
                  <a:pt x="50930" y="3184"/>
                </a:moveTo>
                <a:lnTo>
                  <a:pt x="54212" y="4002"/>
                </a:lnTo>
                <a:lnTo>
                  <a:pt x="55790" y="5525"/>
                </a:lnTo>
                <a:lnTo>
                  <a:pt x="57369" y="7048"/>
                </a:lnTo>
                <a:lnTo>
                  <a:pt x="58158" y="9970"/>
                </a:lnTo>
                <a:lnTo>
                  <a:pt x="58158" y="57412"/>
                </a:lnTo>
                <a:lnTo>
                  <a:pt x="54004" y="61621"/>
                </a:lnTo>
                <a:lnTo>
                  <a:pt x="50418" y="64474"/>
                </a:lnTo>
                <a:lnTo>
                  <a:pt x="47399" y="65970"/>
                </a:lnTo>
                <a:lnTo>
                  <a:pt x="44380" y="67465"/>
                </a:lnTo>
                <a:lnTo>
                  <a:pt x="41680" y="68213"/>
                </a:lnTo>
                <a:lnTo>
                  <a:pt x="35809" y="68213"/>
                </a:lnTo>
                <a:lnTo>
                  <a:pt x="32831" y="67105"/>
                </a:lnTo>
                <a:lnTo>
                  <a:pt x="30367" y="64889"/>
                </a:lnTo>
                <a:lnTo>
                  <a:pt x="27902" y="62674"/>
                </a:lnTo>
                <a:lnTo>
                  <a:pt x="26669" y="58021"/>
                </a:lnTo>
                <a:lnTo>
                  <a:pt x="26669" y="0"/>
                </a:lnTo>
                <a:lnTo>
                  <a:pt x="0" y="0"/>
                </a:lnTo>
                <a:lnTo>
                  <a:pt x="0" y="3074"/>
                </a:lnTo>
                <a:lnTo>
                  <a:pt x="3988" y="3019"/>
                </a:lnTo>
                <a:lnTo>
                  <a:pt x="6743" y="3365"/>
                </a:lnTo>
                <a:lnTo>
                  <a:pt x="8266" y="4112"/>
                </a:lnTo>
                <a:lnTo>
                  <a:pt x="9790" y="4860"/>
                </a:lnTo>
                <a:lnTo>
                  <a:pt x="10939" y="5926"/>
                </a:lnTo>
                <a:lnTo>
                  <a:pt x="11714" y="7311"/>
                </a:lnTo>
                <a:lnTo>
                  <a:pt x="12490" y="8696"/>
                </a:lnTo>
                <a:lnTo>
                  <a:pt x="12878" y="11189"/>
                </a:lnTo>
                <a:lnTo>
                  <a:pt x="12878" y="55861"/>
                </a:lnTo>
                <a:lnTo>
                  <a:pt x="13487" y="61344"/>
                </a:lnTo>
                <a:lnTo>
                  <a:pt x="14705" y="65221"/>
                </a:lnTo>
                <a:lnTo>
                  <a:pt x="15924" y="69099"/>
                </a:lnTo>
                <a:lnTo>
                  <a:pt x="18098" y="72270"/>
                </a:lnTo>
                <a:lnTo>
                  <a:pt x="21227" y="74735"/>
                </a:lnTo>
                <a:lnTo>
                  <a:pt x="24357" y="77200"/>
                </a:lnTo>
                <a:lnTo>
                  <a:pt x="28054" y="78432"/>
                </a:lnTo>
                <a:lnTo>
                  <a:pt x="36141" y="78432"/>
                </a:lnTo>
                <a:lnTo>
                  <a:pt x="39769" y="77518"/>
                </a:lnTo>
                <a:lnTo>
                  <a:pt x="43203" y="75690"/>
                </a:lnTo>
                <a:lnTo>
                  <a:pt x="46637" y="73863"/>
                </a:lnTo>
                <a:lnTo>
                  <a:pt x="51622" y="69404"/>
                </a:lnTo>
                <a:lnTo>
                  <a:pt x="58158" y="62313"/>
                </a:lnTo>
                <a:lnTo>
                  <a:pt x="58158" y="78432"/>
                </a:lnTo>
                <a:lnTo>
                  <a:pt x="61897" y="78432"/>
                </a:lnTo>
                <a:lnTo>
                  <a:pt x="84662" y="69043"/>
                </a:lnTo>
                <a:lnTo>
                  <a:pt x="83499" y="66135"/>
                </a:lnTo>
                <a:lnTo>
                  <a:pt x="81339" y="67077"/>
                </a:lnTo>
                <a:lnTo>
                  <a:pt x="79400" y="67548"/>
                </a:lnTo>
                <a:lnTo>
                  <a:pt x="76464" y="67548"/>
                </a:lnTo>
                <a:lnTo>
                  <a:pt x="74484" y="66385"/>
                </a:lnTo>
                <a:lnTo>
                  <a:pt x="72906" y="64238"/>
                </a:lnTo>
                <a:lnTo>
                  <a:pt x="72490" y="62272"/>
                </a:lnTo>
                <a:lnTo>
                  <a:pt x="72075" y="60306"/>
                </a:lnTo>
                <a:lnTo>
                  <a:pt x="71867" y="54919"/>
                </a:lnTo>
                <a:lnTo>
                  <a:pt x="71867" y="0"/>
                </a:lnTo>
                <a:lnTo>
                  <a:pt x="45945" y="0"/>
                </a:lnTo>
                <a:lnTo>
                  <a:pt x="45945" y="3074"/>
                </a:lnTo>
                <a:lnTo>
                  <a:pt x="50930" y="3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985384" y="5253330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6" y="30824"/>
                </a:lnTo>
                <a:lnTo>
                  <a:pt x="43536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7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4"/>
                </a:lnTo>
                <a:lnTo>
                  <a:pt x="9346" y="21892"/>
                </a:lnTo>
                <a:lnTo>
                  <a:pt x="6162" y="24800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1" y="94176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2" y="102360"/>
                </a:lnTo>
                <a:lnTo>
                  <a:pt x="30436" y="102360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80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104388" y="5273417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39797" y="78349"/>
                </a:moveTo>
                <a:lnTo>
                  <a:pt x="39797" y="75358"/>
                </a:lnTo>
                <a:lnTo>
                  <a:pt x="36363" y="75358"/>
                </a:lnTo>
                <a:lnTo>
                  <a:pt x="33732" y="74859"/>
                </a:lnTo>
                <a:lnTo>
                  <a:pt x="31904" y="73862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2" y="70123"/>
                </a:lnTo>
                <a:lnTo>
                  <a:pt x="27030" y="67963"/>
                </a:lnTo>
                <a:lnTo>
                  <a:pt x="26503" y="64778"/>
                </a:lnTo>
                <a:lnTo>
                  <a:pt x="26503" y="24094"/>
                </a:lnTo>
                <a:lnTo>
                  <a:pt x="29162" y="18887"/>
                </a:lnTo>
                <a:lnTo>
                  <a:pt x="31738" y="15149"/>
                </a:lnTo>
                <a:lnTo>
                  <a:pt x="34230" y="12878"/>
                </a:lnTo>
                <a:lnTo>
                  <a:pt x="36473" y="11216"/>
                </a:lnTo>
                <a:lnTo>
                  <a:pt x="38634" y="11216"/>
                </a:lnTo>
                <a:lnTo>
                  <a:pt x="40420" y="12172"/>
                </a:lnTo>
                <a:lnTo>
                  <a:pt x="42829" y="14083"/>
                </a:lnTo>
                <a:lnTo>
                  <a:pt x="45239" y="15993"/>
                </a:lnTo>
                <a:lnTo>
                  <a:pt x="47413" y="16949"/>
                </a:lnTo>
                <a:lnTo>
                  <a:pt x="51345" y="16949"/>
                </a:lnTo>
                <a:lnTo>
                  <a:pt x="53062" y="16201"/>
                </a:lnTo>
                <a:lnTo>
                  <a:pt x="54503" y="14706"/>
                </a:lnTo>
                <a:lnTo>
                  <a:pt x="54057" y="9305"/>
                </a:lnTo>
                <a:lnTo>
                  <a:pt x="54503" y="14706"/>
                </a:lnTo>
                <a:lnTo>
                  <a:pt x="55303" y="12296"/>
                </a:lnTo>
                <a:lnTo>
                  <a:pt x="56663" y="8248"/>
                </a:lnTo>
                <a:lnTo>
                  <a:pt x="56663" y="6785"/>
                </a:lnTo>
                <a:lnTo>
                  <a:pt x="55666" y="4638"/>
                </a:lnTo>
                <a:lnTo>
                  <a:pt x="53672" y="2783"/>
                </a:lnTo>
                <a:lnTo>
                  <a:pt x="51678" y="927"/>
                </a:lnTo>
                <a:lnTo>
                  <a:pt x="49158" y="0"/>
                </a:lnTo>
                <a:lnTo>
                  <a:pt x="45627" y="9"/>
                </a:lnTo>
                <a:lnTo>
                  <a:pt x="35946" y="4487"/>
                </a:lnTo>
                <a:lnTo>
                  <a:pt x="26503" y="17115"/>
                </a:lnTo>
                <a:lnTo>
                  <a:pt x="26503" y="0"/>
                </a:lnTo>
                <a:lnTo>
                  <a:pt x="23014" y="0"/>
                </a:lnTo>
                <a:lnTo>
                  <a:pt x="0" y="9305"/>
                </a:lnTo>
                <a:lnTo>
                  <a:pt x="830" y="12296"/>
                </a:lnTo>
                <a:lnTo>
                  <a:pt x="2991" y="11465"/>
                </a:lnTo>
                <a:lnTo>
                  <a:pt x="4929" y="11050"/>
                </a:lnTo>
                <a:lnTo>
                  <a:pt x="8086" y="11050"/>
                </a:lnTo>
                <a:lnTo>
                  <a:pt x="10260" y="12213"/>
                </a:lnTo>
                <a:lnTo>
                  <a:pt x="11894" y="14221"/>
                </a:lnTo>
                <a:lnTo>
                  <a:pt x="12254" y="15911"/>
                </a:lnTo>
                <a:lnTo>
                  <a:pt x="12614" y="17600"/>
                </a:lnTo>
                <a:lnTo>
                  <a:pt x="12794" y="22876"/>
                </a:lnTo>
                <a:lnTo>
                  <a:pt x="12794" y="65665"/>
                </a:lnTo>
                <a:lnTo>
                  <a:pt x="12656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6" y="72644"/>
                </a:lnTo>
                <a:lnTo>
                  <a:pt x="9471" y="73530"/>
                </a:lnTo>
                <a:lnTo>
                  <a:pt x="7588" y="74749"/>
                </a:lnTo>
                <a:lnTo>
                  <a:pt x="4708" y="75358"/>
                </a:lnTo>
                <a:lnTo>
                  <a:pt x="830" y="75358"/>
                </a:lnTo>
                <a:lnTo>
                  <a:pt x="830" y="78349"/>
                </a:lnTo>
                <a:lnTo>
                  <a:pt x="39797" y="7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153936" y="5273417"/>
            <a:ext cx="75352" cy="69131"/>
          </a:xfrm>
          <a:custGeom>
            <a:avLst/>
            <a:gdLst/>
            <a:ahLst/>
            <a:cxnLst/>
            <a:rect l="l" t="t" r="r" b="b"/>
            <a:pathLst>
              <a:path w="82887" h="78349">
                <a:moveTo>
                  <a:pt x="71255" y="65969"/>
                </a:moveTo>
                <a:lnTo>
                  <a:pt x="71255" y="21795"/>
                </a:lnTo>
                <a:lnTo>
                  <a:pt x="70646" y="16699"/>
                </a:lnTo>
                <a:lnTo>
                  <a:pt x="69428" y="13376"/>
                </a:lnTo>
                <a:lnTo>
                  <a:pt x="67655" y="8613"/>
                </a:lnTo>
                <a:lnTo>
                  <a:pt x="65273" y="5193"/>
                </a:lnTo>
                <a:lnTo>
                  <a:pt x="62282" y="3115"/>
                </a:lnTo>
                <a:lnTo>
                  <a:pt x="59291" y="1038"/>
                </a:lnTo>
                <a:lnTo>
                  <a:pt x="55719" y="0"/>
                </a:lnTo>
                <a:lnTo>
                  <a:pt x="51564" y="0"/>
                </a:lnTo>
                <a:lnTo>
                  <a:pt x="47696" y="403"/>
                </a:lnTo>
                <a:lnTo>
                  <a:pt x="37097" y="5405"/>
                </a:lnTo>
                <a:lnTo>
                  <a:pt x="26058" y="16118"/>
                </a:lnTo>
                <a:lnTo>
                  <a:pt x="26058" y="0"/>
                </a:lnTo>
                <a:lnTo>
                  <a:pt x="22485" y="0"/>
                </a:lnTo>
                <a:lnTo>
                  <a:pt x="2160" y="8248"/>
                </a:lnTo>
                <a:lnTo>
                  <a:pt x="2160" y="9222"/>
                </a:lnTo>
                <a:lnTo>
                  <a:pt x="2160" y="8248"/>
                </a:lnTo>
                <a:lnTo>
                  <a:pt x="800" y="12296"/>
                </a:lnTo>
                <a:lnTo>
                  <a:pt x="0" y="14706"/>
                </a:lnTo>
                <a:lnTo>
                  <a:pt x="1440" y="13210"/>
                </a:lnTo>
                <a:lnTo>
                  <a:pt x="1978" y="11843"/>
                </a:lnTo>
                <a:lnTo>
                  <a:pt x="2160" y="11382"/>
                </a:lnTo>
                <a:lnTo>
                  <a:pt x="2960" y="11465"/>
                </a:lnTo>
                <a:lnTo>
                  <a:pt x="4816" y="11050"/>
                </a:lnTo>
                <a:lnTo>
                  <a:pt x="7807" y="11050"/>
                </a:lnTo>
                <a:lnTo>
                  <a:pt x="9815" y="12130"/>
                </a:lnTo>
                <a:lnTo>
                  <a:pt x="11310" y="14207"/>
                </a:lnTo>
                <a:lnTo>
                  <a:pt x="11726" y="16201"/>
                </a:lnTo>
                <a:lnTo>
                  <a:pt x="12141" y="18195"/>
                </a:lnTo>
                <a:lnTo>
                  <a:pt x="12349" y="23762"/>
                </a:lnTo>
                <a:lnTo>
                  <a:pt x="12349" y="66689"/>
                </a:lnTo>
                <a:lnTo>
                  <a:pt x="11670" y="70442"/>
                </a:lnTo>
                <a:lnTo>
                  <a:pt x="10313" y="72408"/>
                </a:lnTo>
                <a:lnTo>
                  <a:pt x="8956" y="74375"/>
                </a:lnTo>
                <a:lnTo>
                  <a:pt x="6339" y="75358"/>
                </a:lnTo>
                <a:lnTo>
                  <a:pt x="800" y="75358"/>
                </a:lnTo>
                <a:lnTo>
                  <a:pt x="800" y="78349"/>
                </a:lnTo>
                <a:lnTo>
                  <a:pt x="38437" y="78349"/>
                </a:lnTo>
                <a:lnTo>
                  <a:pt x="38437" y="75358"/>
                </a:lnTo>
                <a:lnTo>
                  <a:pt x="34283" y="75358"/>
                </a:lnTo>
                <a:lnTo>
                  <a:pt x="31527" y="74984"/>
                </a:lnTo>
                <a:lnTo>
                  <a:pt x="30170" y="74236"/>
                </a:lnTo>
                <a:lnTo>
                  <a:pt x="27747" y="72311"/>
                </a:lnTo>
                <a:lnTo>
                  <a:pt x="26972" y="70705"/>
                </a:lnTo>
                <a:lnTo>
                  <a:pt x="26362" y="69486"/>
                </a:lnTo>
                <a:lnTo>
                  <a:pt x="26058" y="66302"/>
                </a:lnTo>
                <a:lnTo>
                  <a:pt x="26058" y="21020"/>
                </a:lnTo>
                <a:lnTo>
                  <a:pt x="32594" y="13819"/>
                </a:lnTo>
                <a:lnTo>
                  <a:pt x="39157" y="10219"/>
                </a:lnTo>
                <a:lnTo>
                  <a:pt x="50014" y="10219"/>
                </a:lnTo>
                <a:lnTo>
                  <a:pt x="53046" y="11784"/>
                </a:lnTo>
                <a:lnTo>
                  <a:pt x="54846" y="14913"/>
                </a:lnTo>
                <a:lnTo>
                  <a:pt x="56646" y="18043"/>
                </a:lnTo>
                <a:lnTo>
                  <a:pt x="57547" y="23069"/>
                </a:lnTo>
                <a:lnTo>
                  <a:pt x="57547" y="65526"/>
                </a:lnTo>
                <a:lnTo>
                  <a:pt x="57436" y="68130"/>
                </a:lnTo>
                <a:lnTo>
                  <a:pt x="57214" y="68960"/>
                </a:lnTo>
                <a:lnTo>
                  <a:pt x="56660" y="71065"/>
                </a:lnTo>
                <a:lnTo>
                  <a:pt x="55677" y="72658"/>
                </a:lnTo>
                <a:lnTo>
                  <a:pt x="54265" y="73738"/>
                </a:lnTo>
                <a:lnTo>
                  <a:pt x="52852" y="74818"/>
                </a:lnTo>
                <a:lnTo>
                  <a:pt x="50374" y="75358"/>
                </a:lnTo>
                <a:lnTo>
                  <a:pt x="45250" y="75358"/>
                </a:lnTo>
                <a:lnTo>
                  <a:pt x="45250" y="78349"/>
                </a:lnTo>
                <a:lnTo>
                  <a:pt x="82887" y="78349"/>
                </a:lnTo>
                <a:lnTo>
                  <a:pt x="82887" y="75358"/>
                </a:lnTo>
                <a:lnTo>
                  <a:pt x="79231" y="75358"/>
                </a:lnTo>
                <a:lnTo>
                  <a:pt x="76725" y="74970"/>
                </a:lnTo>
                <a:lnTo>
                  <a:pt x="75368" y="74195"/>
                </a:lnTo>
                <a:lnTo>
                  <a:pt x="73028" y="72339"/>
                </a:lnTo>
                <a:lnTo>
                  <a:pt x="72419" y="70954"/>
                </a:lnTo>
                <a:lnTo>
                  <a:pt x="71643" y="69237"/>
                </a:lnTo>
                <a:lnTo>
                  <a:pt x="71255" y="65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277367" y="5273417"/>
            <a:ext cx="32629" cy="71184"/>
          </a:xfrm>
          <a:custGeom>
            <a:avLst/>
            <a:gdLst/>
            <a:ahLst/>
            <a:cxnLst/>
            <a:rect l="l" t="t" r="r" b="b"/>
            <a:pathLst>
              <a:path w="35892" h="80675">
                <a:moveTo>
                  <a:pt x="26462" y="70760"/>
                </a:moveTo>
                <a:lnTo>
                  <a:pt x="22058" y="62729"/>
                </a:lnTo>
                <a:lnTo>
                  <a:pt x="22825" y="78311"/>
                </a:lnTo>
                <a:lnTo>
                  <a:pt x="35892" y="80675"/>
                </a:lnTo>
                <a:lnTo>
                  <a:pt x="26462" y="70760"/>
                </a:lnTo>
                <a:close/>
              </a:path>
              <a:path w="35892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4" y="71217"/>
                </a:lnTo>
                <a:lnTo>
                  <a:pt x="22825" y="78311"/>
                </a:lnTo>
                <a:lnTo>
                  <a:pt x="22058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4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7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30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0"/>
                </a:lnTo>
                <a:lnTo>
                  <a:pt x="35892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3" y="75358"/>
                </a:lnTo>
                <a:lnTo>
                  <a:pt x="60775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3"/>
                </a:lnTo>
                <a:lnTo>
                  <a:pt x="73446" y="45697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7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8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352750" y="5273417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2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1" y="16201"/>
                </a:lnTo>
                <a:lnTo>
                  <a:pt x="12587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2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30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1" y="74970"/>
                </a:lnTo>
                <a:lnTo>
                  <a:pt x="75814" y="74195"/>
                </a:lnTo>
                <a:lnTo>
                  <a:pt x="73473" y="72339"/>
                </a:lnTo>
                <a:lnTo>
                  <a:pt x="72864" y="70954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5"/>
                </a:lnTo>
                <a:lnTo>
                  <a:pt x="71092" y="16699"/>
                </a:lnTo>
                <a:lnTo>
                  <a:pt x="69873" y="13376"/>
                </a:lnTo>
                <a:lnTo>
                  <a:pt x="68101" y="8613"/>
                </a:lnTo>
                <a:lnTo>
                  <a:pt x="65719" y="5193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74317" y="5273417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5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1" y="48272"/>
                </a:lnTo>
                <a:lnTo>
                  <a:pt x="58851" y="54974"/>
                </a:lnTo>
                <a:lnTo>
                  <a:pt x="55887" y="59600"/>
                </a:lnTo>
                <a:lnTo>
                  <a:pt x="52841" y="62147"/>
                </a:lnTo>
                <a:lnTo>
                  <a:pt x="48521" y="65858"/>
                </a:lnTo>
                <a:lnTo>
                  <a:pt x="43646" y="67714"/>
                </a:lnTo>
                <a:lnTo>
                  <a:pt x="30630" y="67714"/>
                </a:lnTo>
                <a:lnTo>
                  <a:pt x="24606" y="64238"/>
                </a:lnTo>
                <a:lnTo>
                  <a:pt x="20147" y="57287"/>
                </a:lnTo>
                <a:lnTo>
                  <a:pt x="15689" y="50335"/>
                </a:lnTo>
                <a:lnTo>
                  <a:pt x="13459" y="42317"/>
                </a:lnTo>
                <a:lnTo>
                  <a:pt x="13459" y="24316"/>
                </a:lnTo>
                <a:lnTo>
                  <a:pt x="15702" y="17143"/>
                </a:lnTo>
                <a:lnTo>
                  <a:pt x="20189" y="11715"/>
                </a:lnTo>
                <a:lnTo>
                  <a:pt x="23568" y="7616"/>
                </a:lnTo>
                <a:lnTo>
                  <a:pt x="28027" y="5566"/>
                </a:lnTo>
                <a:lnTo>
                  <a:pt x="37000" y="5566"/>
                </a:lnTo>
                <a:lnTo>
                  <a:pt x="39686" y="6397"/>
                </a:lnTo>
                <a:lnTo>
                  <a:pt x="41625" y="8059"/>
                </a:lnTo>
                <a:lnTo>
                  <a:pt x="43563" y="9776"/>
                </a:lnTo>
                <a:lnTo>
                  <a:pt x="44685" y="12268"/>
                </a:lnTo>
                <a:lnTo>
                  <a:pt x="44989" y="15537"/>
                </a:lnTo>
                <a:lnTo>
                  <a:pt x="45294" y="18805"/>
                </a:lnTo>
                <a:lnTo>
                  <a:pt x="45917" y="21020"/>
                </a:lnTo>
                <a:lnTo>
                  <a:pt x="46859" y="22183"/>
                </a:lnTo>
                <a:lnTo>
                  <a:pt x="48521" y="24288"/>
                </a:lnTo>
                <a:lnTo>
                  <a:pt x="56690" y="25341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1" y="9901"/>
                </a:lnTo>
                <a:lnTo>
                  <a:pt x="54752" y="5940"/>
                </a:lnTo>
                <a:lnTo>
                  <a:pt x="49933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6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09" y="46779"/>
                </a:lnTo>
                <a:lnTo>
                  <a:pt x="3351" y="59572"/>
                </a:lnTo>
                <a:lnTo>
                  <a:pt x="9637" y="69791"/>
                </a:lnTo>
                <a:lnTo>
                  <a:pt x="16062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544856" y="5273417"/>
            <a:ext cx="88991" cy="70525"/>
          </a:xfrm>
          <a:custGeom>
            <a:avLst/>
            <a:gdLst/>
            <a:ahLst/>
            <a:cxnLst/>
            <a:rect l="l" t="t" r="r" b="b"/>
            <a:pathLst>
              <a:path w="97890" h="79928">
                <a:moveTo>
                  <a:pt x="95121" y="57578"/>
                </a:moveTo>
                <a:lnTo>
                  <a:pt x="95121" y="73945"/>
                </a:lnTo>
                <a:lnTo>
                  <a:pt x="97890" y="76438"/>
                </a:lnTo>
                <a:lnTo>
                  <a:pt x="96644" y="66772"/>
                </a:lnTo>
                <a:lnTo>
                  <a:pt x="95868" y="63560"/>
                </a:lnTo>
                <a:lnTo>
                  <a:pt x="95370" y="61621"/>
                </a:lnTo>
                <a:lnTo>
                  <a:pt x="95121" y="57578"/>
                </a:lnTo>
                <a:close/>
              </a:path>
              <a:path w="97890" h="79928">
                <a:moveTo>
                  <a:pt x="81329" y="96628"/>
                </a:moveTo>
                <a:lnTo>
                  <a:pt x="81329" y="102167"/>
                </a:lnTo>
                <a:lnTo>
                  <a:pt x="81038" y="105615"/>
                </a:lnTo>
                <a:lnTo>
                  <a:pt x="79875" y="108329"/>
                </a:lnTo>
                <a:lnTo>
                  <a:pt x="78005" y="109922"/>
                </a:lnTo>
                <a:lnTo>
                  <a:pt x="75845" y="111140"/>
                </a:lnTo>
                <a:lnTo>
                  <a:pt x="73242" y="111721"/>
                </a:lnTo>
                <a:lnTo>
                  <a:pt x="68118" y="111666"/>
                </a:lnTo>
                <a:lnTo>
                  <a:pt x="68118" y="114740"/>
                </a:lnTo>
                <a:lnTo>
                  <a:pt x="107999" y="114740"/>
                </a:lnTo>
                <a:lnTo>
                  <a:pt x="107999" y="111666"/>
                </a:lnTo>
                <a:lnTo>
                  <a:pt x="103845" y="111666"/>
                </a:lnTo>
                <a:lnTo>
                  <a:pt x="100978" y="111251"/>
                </a:lnTo>
                <a:lnTo>
                  <a:pt x="99399" y="110420"/>
                </a:lnTo>
                <a:lnTo>
                  <a:pt x="97821" y="109589"/>
                </a:lnTo>
                <a:lnTo>
                  <a:pt x="96713" y="108467"/>
                </a:lnTo>
                <a:lnTo>
                  <a:pt x="96076" y="107055"/>
                </a:lnTo>
                <a:lnTo>
                  <a:pt x="95439" y="105642"/>
                </a:lnTo>
                <a:lnTo>
                  <a:pt x="95121" y="102333"/>
                </a:lnTo>
                <a:lnTo>
                  <a:pt x="95121" y="23014"/>
                </a:lnTo>
                <a:lnTo>
                  <a:pt x="99718" y="18029"/>
                </a:lnTo>
                <a:lnTo>
                  <a:pt x="103014" y="15038"/>
                </a:lnTo>
                <a:lnTo>
                  <a:pt x="105008" y="14041"/>
                </a:lnTo>
                <a:lnTo>
                  <a:pt x="107611" y="12712"/>
                </a:lnTo>
                <a:lnTo>
                  <a:pt x="110242" y="12047"/>
                </a:lnTo>
                <a:lnTo>
                  <a:pt x="117775" y="12047"/>
                </a:lnTo>
                <a:lnTo>
                  <a:pt x="121984" y="14207"/>
                </a:lnTo>
                <a:lnTo>
                  <a:pt x="125529" y="18528"/>
                </a:lnTo>
                <a:lnTo>
                  <a:pt x="126840" y="20277"/>
                </a:lnTo>
                <a:lnTo>
                  <a:pt x="131590" y="31151"/>
                </a:lnTo>
                <a:lnTo>
                  <a:pt x="133173" y="45364"/>
                </a:lnTo>
                <a:lnTo>
                  <a:pt x="133173" y="55611"/>
                </a:lnTo>
                <a:lnTo>
                  <a:pt x="130930" y="63560"/>
                </a:lnTo>
                <a:lnTo>
                  <a:pt x="126443" y="69209"/>
                </a:lnTo>
                <a:lnTo>
                  <a:pt x="123009" y="73530"/>
                </a:lnTo>
                <a:lnTo>
                  <a:pt x="118523" y="75690"/>
                </a:lnTo>
                <a:lnTo>
                  <a:pt x="108386" y="75690"/>
                </a:lnTo>
                <a:lnTo>
                  <a:pt x="104578" y="74472"/>
                </a:lnTo>
                <a:lnTo>
                  <a:pt x="101560" y="72034"/>
                </a:lnTo>
                <a:lnTo>
                  <a:pt x="98541" y="69597"/>
                </a:lnTo>
                <a:lnTo>
                  <a:pt x="96644" y="66772"/>
                </a:lnTo>
                <a:lnTo>
                  <a:pt x="97890" y="76438"/>
                </a:lnTo>
                <a:lnTo>
                  <a:pt x="100383" y="78100"/>
                </a:lnTo>
                <a:lnTo>
                  <a:pt x="102598" y="78931"/>
                </a:lnTo>
                <a:lnTo>
                  <a:pt x="105589" y="80094"/>
                </a:lnTo>
                <a:lnTo>
                  <a:pt x="109134" y="80675"/>
                </a:lnTo>
                <a:lnTo>
                  <a:pt x="113558" y="80674"/>
                </a:lnTo>
                <a:lnTo>
                  <a:pt x="126287" y="77976"/>
                </a:lnTo>
                <a:lnTo>
                  <a:pt x="136663" y="70123"/>
                </a:lnTo>
                <a:lnTo>
                  <a:pt x="141828" y="62872"/>
                </a:lnTo>
                <a:lnTo>
                  <a:pt x="146429" y="51138"/>
                </a:lnTo>
                <a:lnTo>
                  <a:pt x="147962" y="37554"/>
                </a:lnTo>
                <a:lnTo>
                  <a:pt x="147735" y="32230"/>
                </a:lnTo>
                <a:lnTo>
                  <a:pt x="144827" y="19417"/>
                </a:lnTo>
                <a:lnTo>
                  <a:pt x="138574" y="8973"/>
                </a:lnTo>
                <a:lnTo>
                  <a:pt x="133478" y="2991"/>
                </a:lnTo>
                <a:lnTo>
                  <a:pt x="127108" y="0"/>
                </a:lnTo>
                <a:lnTo>
                  <a:pt x="115089" y="0"/>
                </a:lnTo>
                <a:lnTo>
                  <a:pt x="110920" y="1343"/>
                </a:lnTo>
                <a:lnTo>
                  <a:pt x="106960" y="4029"/>
                </a:lnTo>
                <a:lnTo>
                  <a:pt x="103000" y="6716"/>
                </a:lnTo>
                <a:lnTo>
                  <a:pt x="99053" y="11410"/>
                </a:lnTo>
                <a:lnTo>
                  <a:pt x="95121" y="18112"/>
                </a:lnTo>
                <a:lnTo>
                  <a:pt x="95121" y="332"/>
                </a:lnTo>
                <a:lnTo>
                  <a:pt x="91963" y="332"/>
                </a:lnTo>
                <a:lnTo>
                  <a:pt x="68534" y="9804"/>
                </a:lnTo>
                <a:lnTo>
                  <a:pt x="69531" y="12463"/>
                </a:lnTo>
                <a:lnTo>
                  <a:pt x="71580" y="11687"/>
                </a:lnTo>
                <a:lnTo>
                  <a:pt x="73270" y="11299"/>
                </a:lnTo>
                <a:lnTo>
                  <a:pt x="76261" y="11299"/>
                </a:lnTo>
                <a:lnTo>
                  <a:pt x="78545" y="12296"/>
                </a:lnTo>
                <a:lnTo>
                  <a:pt x="80221" y="13958"/>
                </a:lnTo>
                <a:lnTo>
                  <a:pt x="81107" y="16617"/>
                </a:lnTo>
                <a:lnTo>
                  <a:pt x="81329" y="19746"/>
                </a:lnTo>
                <a:lnTo>
                  <a:pt x="81329" y="96628"/>
                </a:lnTo>
                <a:close/>
              </a:path>
              <a:path w="97890" h="79928">
                <a:moveTo>
                  <a:pt x="13958" y="53257"/>
                </a:moveTo>
                <a:lnTo>
                  <a:pt x="14899" y="50349"/>
                </a:lnTo>
                <a:lnTo>
                  <a:pt x="16783" y="47690"/>
                </a:lnTo>
                <a:lnTo>
                  <a:pt x="18666" y="45032"/>
                </a:lnTo>
                <a:lnTo>
                  <a:pt x="21795" y="42484"/>
                </a:lnTo>
                <a:lnTo>
                  <a:pt x="26171" y="40047"/>
                </a:lnTo>
                <a:lnTo>
                  <a:pt x="23273" y="35529"/>
                </a:lnTo>
                <a:lnTo>
                  <a:pt x="14332" y="40047"/>
                </a:lnTo>
                <a:lnTo>
                  <a:pt x="8709" y="43370"/>
                </a:lnTo>
                <a:lnTo>
                  <a:pt x="4763" y="46915"/>
                </a:lnTo>
                <a:lnTo>
                  <a:pt x="2492" y="50682"/>
                </a:lnTo>
                <a:lnTo>
                  <a:pt x="830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  <a:path w="97890" h="79928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7" y="27168"/>
                </a:lnTo>
                <a:lnTo>
                  <a:pt x="11991" y="27168"/>
                </a:lnTo>
                <a:lnTo>
                  <a:pt x="13695" y="26476"/>
                </a:lnTo>
                <a:lnTo>
                  <a:pt x="14996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3" y="14373"/>
                </a:lnTo>
                <a:lnTo>
                  <a:pt x="16783" y="11936"/>
                </a:lnTo>
                <a:lnTo>
                  <a:pt x="17835" y="9776"/>
                </a:lnTo>
                <a:lnTo>
                  <a:pt x="19940" y="7893"/>
                </a:lnTo>
                <a:lnTo>
                  <a:pt x="21989" y="6009"/>
                </a:lnTo>
                <a:lnTo>
                  <a:pt x="24759" y="5068"/>
                </a:lnTo>
                <a:lnTo>
                  <a:pt x="32846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2" y="17336"/>
                </a:lnTo>
                <a:lnTo>
                  <a:pt x="42372" y="27916"/>
                </a:lnTo>
                <a:lnTo>
                  <a:pt x="36077" y="30265"/>
                </a:lnTo>
                <a:lnTo>
                  <a:pt x="23273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2" y="32985"/>
                </a:lnTo>
                <a:lnTo>
                  <a:pt x="42372" y="61981"/>
                </a:lnTo>
                <a:lnTo>
                  <a:pt x="35504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1" y="79928"/>
                </a:lnTo>
                <a:lnTo>
                  <a:pt x="24676" y="79235"/>
                </a:lnTo>
                <a:lnTo>
                  <a:pt x="27667" y="77850"/>
                </a:lnTo>
                <a:lnTo>
                  <a:pt x="29661" y="76909"/>
                </a:lnTo>
                <a:lnTo>
                  <a:pt x="34563" y="73419"/>
                </a:lnTo>
                <a:lnTo>
                  <a:pt x="42372" y="67382"/>
                </a:lnTo>
                <a:lnTo>
                  <a:pt x="42428" y="71924"/>
                </a:lnTo>
                <a:lnTo>
                  <a:pt x="43259" y="75136"/>
                </a:lnTo>
                <a:lnTo>
                  <a:pt x="44865" y="77020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69" y="69376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1" y="59184"/>
                </a:lnTo>
                <a:lnTo>
                  <a:pt x="56081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09"/>
                </a:lnTo>
                <a:lnTo>
                  <a:pt x="50626" y="5123"/>
                </a:lnTo>
                <a:lnTo>
                  <a:pt x="47357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3" y="1994"/>
                </a:lnTo>
                <a:lnTo>
                  <a:pt x="10219" y="5982"/>
                </a:lnTo>
                <a:lnTo>
                  <a:pt x="5345" y="9970"/>
                </a:lnTo>
                <a:lnTo>
                  <a:pt x="2908" y="14346"/>
                </a:lnTo>
                <a:lnTo>
                  <a:pt x="2908" y="21602"/>
                </a:lnTo>
                <a:lnTo>
                  <a:pt x="3558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689187" y="5238302"/>
            <a:ext cx="80859" cy="104247"/>
          </a:xfrm>
          <a:custGeom>
            <a:avLst/>
            <a:gdLst/>
            <a:ahLst/>
            <a:cxnLst/>
            <a:rect l="l" t="t" r="r" b="b"/>
            <a:pathLst>
              <a:path w="88945" h="118147">
                <a:moveTo>
                  <a:pt x="12794" y="100948"/>
                </a:moveTo>
                <a:lnTo>
                  <a:pt x="12794" y="105656"/>
                </a:lnTo>
                <a:lnTo>
                  <a:pt x="12421" y="108841"/>
                </a:lnTo>
                <a:lnTo>
                  <a:pt x="11673" y="110503"/>
                </a:lnTo>
                <a:lnTo>
                  <a:pt x="10925" y="112165"/>
                </a:lnTo>
                <a:lnTo>
                  <a:pt x="9914" y="113356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28317" y="112040"/>
                </a:lnTo>
                <a:lnTo>
                  <a:pt x="26933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2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3"/>
                </a:lnTo>
                <a:lnTo>
                  <a:pt x="12545" y="58021"/>
                </a:lnTo>
                <a:lnTo>
                  <a:pt x="12794" y="63366"/>
                </a:lnTo>
                <a:lnTo>
                  <a:pt x="12794" y="100948"/>
                </a:lnTo>
                <a:close/>
              </a:path>
              <a:path w="88945" h="118147">
                <a:moveTo>
                  <a:pt x="78227" y="109755"/>
                </a:moveTo>
                <a:lnTo>
                  <a:pt x="74183" y="109755"/>
                </a:lnTo>
                <a:lnTo>
                  <a:pt x="72369" y="108897"/>
                </a:lnTo>
                <a:lnTo>
                  <a:pt x="70957" y="107179"/>
                </a:lnTo>
                <a:lnTo>
                  <a:pt x="69545" y="105463"/>
                </a:lnTo>
                <a:lnTo>
                  <a:pt x="68838" y="102139"/>
                </a:lnTo>
                <a:lnTo>
                  <a:pt x="68838" y="47857"/>
                </a:lnTo>
                <a:lnTo>
                  <a:pt x="86618" y="47857"/>
                </a:lnTo>
                <a:lnTo>
                  <a:pt x="86618" y="42041"/>
                </a:lnTo>
                <a:lnTo>
                  <a:pt x="68838" y="42041"/>
                </a:lnTo>
                <a:lnTo>
                  <a:pt x="68838" y="17032"/>
                </a:lnTo>
                <a:lnTo>
                  <a:pt x="66263" y="17032"/>
                </a:lnTo>
                <a:lnTo>
                  <a:pt x="63992" y="22626"/>
                </a:lnTo>
                <a:lnTo>
                  <a:pt x="62219" y="26476"/>
                </a:lnTo>
                <a:lnTo>
                  <a:pt x="60945" y="28581"/>
                </a:lnTo>
                <a:lnTo>
                  <a:pt x="58453" y="32569"/>
                </a:lnTo>
                <a:lnTo>
                  <a:pt x="55614" y="36017"/>
                </a:lnTo>
                <a:lnTo>
                  <a:pt x="52429" y="38925"/>
                </a:lnTo>
                <a:lnTo>
                  <a:pt x="49244" y="41833"/>
                </a:lnTo>
                <a:lnTo>
                  <a:pt x="46129" y="43896"/>
                </a:lnTo>
                <a:lnTo>
                  <a:pt x="43082" y="45115"/>
                </a:lnTo>
                <a:lnTo>
                  <a:pt x="43082" y="47857"/>
                </a:lnTo>
                <a:lnTo>
                  <a:pt x="55130" y="47857"/>
                </a:lnTo>
                <a:lnTo>
                  <a:pt x="55130" y="104521"/>
                </a:lnTo>
                <a:lnTo>
                  <a:pt x="55711" y="108578"/>
                </a:lnTo>
                <a:lnTo>
                  <a:pt x="56874" y="111209"/>
                </a:lnTo>
                <a:lnTo>
                  <a:pt x="58037" y="113840"/>
                </a:lnTo>
                <a:lnTo>
                  <a:pt x="59838" y="115862"/>
                </a:lnTo>
                <a:lnTo>
                  <a:pt x="62275" y="117274"/>
                </a:lnTo>
                <a:lnTo>
                  <a:pt x="64712" y="118687"/>
                </a:lnTo>
                <a:lnTo>
                  <a:pt x="67204" y="119393"/>
                </a:lnTo>
                <a:lnTo>
                  <a:pt x="73519" y="119393"/>
                </a:lnTo>
                <a:lnTo>
                  <a:pt x="77174" y="118022"/>
                </a:lnTo>
                <a:lnTo>
                  <a:pt x="80719" y="115281"/>
                </a:lnTo>
                <a:lnTo>
                  <a:pt x="84264" y="112538"/>
                </a:lnTo>
                <a:lnTo>
                  <a:pt x="87006" y="108453"/>
                </a:lnTo>
                <a:lnTo>
                  <a:pt x="88945" y="103025"/>
                </a:lnTo>
                <a:lnTo>
                  <a:pt x="85704" y="103025"/>
                </a:lnTo>
                <a:lnTo>
                  <a:pt x="84763" y="105241"/>
                </a:lnTo>
                <a:lnTo>
                  <a:pt x="83434" y="106916"/>
                </a:lnTo>
                <a:lnTo>
                  <a:pt x="81716" y="108052"/>
                </a:lnTo>
                <a:lnTo>
                  <a:pt x="79999" y="109187"/>
                </a:lnTo>
                <a:lnTo>
                  <a:pt x="78227" y="109755"/>
                </a:lnTo>
                <a:close/>
              </a:path>
              <a:path w="88945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2" y="10717"/>
                </a:lnTo>
                <a:lnTo>
                  <a:pt x="28082" y="6065"/>
                </a:lnTo>
                <a:lnTo>
                  <a:pt x="27265" y="4085"/>
                </a:lnTo>
                <a:lnTo>
                  <a:pt x="25631" y="2450"/>
                </a:lnTo>
                <a:lnTo>
                  <a:pt x="23997" y="816"/>
                </a:lnTo>
                <a:lnTo>
                  <a:pt x="22017" y="0"/>
                </a:lnTo>
                <a:lnTo>
                  <a:pt x="17309" y="0"/>
                </a:lnTo>
                <a:lnTo>
                  <a:pt x="15301" y="816"/>
                </a:lnTo>
                <a:lnTo>
                  <a:pt x="13667" y="2450"/>
                </a:lnTo>
                <a:lnTo>
                  <a:pt x="12033" y="4085"/>
                </a:lnTo>
                <a:lnTo>
                  <a:pt x="11216" y="6065"/>
                </a:lnTo>
                <a:lnTo>
                  <a:pt x="11216" y="10717"/>
                </a:lnTo>
                <a:lnTo>
                  <a:pt x="12047" y="1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779231" y="5238301"/>
            <a:ext cx="102259" cy="105641"/>
          </a:xfrm>
          <a:custGeom>
            <a:avLst/>
            <a:gdLst/>
            <a:ahLst/>
            <a:cxnLst/>
            <a:rect l="l" t="t" r="r" b="b"/>
            <a:pathLst>
              <a:path w="112485" h="119726">
                <a:moveTo>
                  <a:pt x="13958" y="93055"/>
                </a:moveTo>
                <a:lnTo>
                  <a:pt x="14899" y="90147"/>
                </a:lnTo>
                <a:lnTo>
                  <a:pt x="16782" y="87488"/>
                </a:lnTo>
                <a:lnTo>
                  <a:pt x="18666" y="84830"/>
                </a:lnTo>
                <a:lnTo>
                  <a:pt x="21795" y="82282"/>
                </a:lnTo>
                <a:lnTo>
                  <a:pt x="26171" y="79845"/>
                </a:lnTo>
                <a:lnTo>
                  <a:pt x="23273" y="75327"/>
                </a:lnTo>
                <a:lnTo>
                  <a:pt x="14332" y="79845"/>
                </a:lnTo>
                <a:lnTo>
                  <a:pt x="8709" y="83168"/>
                </a:lnTo>
                <a:lnTo>
                  <a:pt x="4763" y="86713"/>
                </a:lnTo>
                <a:lnTo>
                  <a:pt x="2492" y="90479"/>
                </a:lnTo>
                <a:lnTo>
                  <a:pt x="830" y="93193"/>
                </a:lnTo>
                <a:lnTo>
                  <a:pt x="0" y="96406"/>
                </a:lnTo>
                <a:lnTo>
                  <a:pt x="0" y="105989"/>
                </a:lnTo>
                <a:lnTo>
                  <a:pt x="1703" y="110724"/>
                </a:lnTo>
                <a:lnTo>
                  <a:pt x="5109" y="114325"/>
                </a:lnTo>
                <a:lnTo>
                  <a:pt x="8516" y="117925"/>
                </a:lnTo>
                <a:lnTo>
                  <a:pt x="12850" y="119726"/>
                </a:lnTo>
                <a:lnTo>
                  <a:pt x="18112" y="119726"/>
                </a:lnTo>
                <a:lnTo>
                  <a:pt x="17530" y="106141"/>
                </a:lnTo>
                <a:lnTo>
                  <a:pt x="15148" y="103510"/>
                </a:lnTo>
                <a:lnTo>
                  <a:pt x="13958" y="100200"/>
                </a:lnTo>
                <a:lnTo>
                  <a:pt x="13958" y="93055"/>
                </a:lnTo>
                <a:close/>
              </a:path>
              <a:path w="112485" h="119726">
                <a:moveTo>
                  <a:pt x="3558" y="63366"/>
                </a:moveTo>
                <a:lnTo>
                  <a:pt x="4860" y="64806"/>
                </a:lnTo>
                <a:lnTo>
                  <a:pt x="6162" y="66246"/>
                </a:lnTo>
                <a:lnTo>
                  <a:pt x="7837" y="66966"/>
                </a:lnTo>
                <a:lnTo>
                  <a:pt x="11991" y="66966"/>
                </a:lnTo>
                <a:lnTo>
                  <a:pt x="13695" y="66274"/>
                </a:lnTo>
                <a:lnTo>
                  <a:pt x="14996" y="64889"/>
                </a:lnTo>
                <a:lnTo>
                  <a:pt x="16298" y="63504"/>
                </a:lnTo>
                <a:lnTo>
                  <a:pt x="16949" y="61538"/>
                </a:lnTo>
                <a:lnTo>
                  <a:pt x="16949" y="58990"/>
                </a:lnTo>
                <a:lnTo>
                  <a:pt x="16782" y="54171"/>
                </a:lnTo>
                <a:lnTo>
                  <a:pt x="16782" y="51734"/>
                </a:lnTo>
                <a:lnTo>
                  <a:pt x="17835" y="49574"/>
                </a:lnTo>
                <a:lnTo>
                  <a:pt x="19940" y="47690"/>
                </a:lnTo>
                <a:lnTo>
                  <a:pt x="21989" y="45807"/>
                </a:lnTo>
                <a:lnTo>
                  <a:pt x="24759" y="44865"/>
                </a:lnTo>
                <a:lnTo>
                  <a:pt x="32845" y="44865"/>
                </a:lnTo>
                <a:lnTo>
                  <a:pt x="36349" y="46278"/>
                </a:lnTo>
                <a:lnTo>
                  <a:pt x="38758" y="49103"/>
                </a:lnTo>
                <a:lnTo>
                  <a:pt x="41167" y="51928"/>
                </a:lnTo>
                <a:lnTo>
                  <a:pt x="42372" y="57134"/>
                </a:lnTo>
                <a:lnTo>
                  <a:pt x="42372" y="67714"/>
                </a:lnTo>
                <a:lnTo>
                  <a:pt x="36077" y="70063"/>
                </a:lnTo>
                <a:lnTo>
                  <a:pt x="23273" y="75327"/>
                </a:lnTo>
                <a:lnTo>
                  <a:pt x="26171" y="79845"/>
                </a:lnTo>
                <a:lnTo>
                  <a:pt x="28608" y="78460"/>
                </a:lnTo>
                <a:lnTo>
                  <a:pt x="34009" y="76106"/>
                </a:lnTo>
                <a:lnTo>
                  <a:pt x="42372" y="72782"/>
                </a:lnTo>
                <a:lnTo>
                  <a:pt x="42372" y="101779"/>
                </a:lnTo>
                <a:lnTo>
                  <a:pt x="35504" y="107318"/>
                </a:lnTo>
                <a:lnTo>
                  <a:pt x="29965" y="110087"/>
                </a:lnTo>
                <a:lnTo>
                  <a:pt x="22654" y="110087"/>
                </a:lnTo>
                <a:lnTo>
                  <a:pt x="19912" y="108772"/>
                </a:lnTo>
                <a:lnTo>
                  <a:pt x="17530" y="106141"/>
                </a:lnTo>
                <a:lnTo>
                  <a:pt x="18112" y="119726"/>
                </a:lnTo>
                <a:lnTo>
                  <a:pt x="21490" y="119726"/>
                </a:lnTo>
                <a:lnTo>
                  <a:pt x="24675" y="119033"/>
                </a:lnTo>
                <a:lnTo>
                  <a:pt x="27667" y="117648"/>
                </a:lnTo>
                <a:lnTo>
                  <a:pt x="29660" y="116707"/>
                </a:lnTo>
                <a:lnTo>
                  <a:pt x="34563" y="113217"/>
                </a:lnTo>
                <a:lnTo>
                  <a:pt x="42372" y="107179"/>
                </a:lnTo>
                <a:lnTo>
                  <a:pt x="42428" y="111722"/>
                </a:lnTo>
                <a:lnTo>
                  <a:pt x="43259" y="114934"/>
                </a:lnTo>
                <a:lnTo>
                  <a:pt x="44865" y="116818"/>
                </a:lnTo>
                <a:lnTo>
                  <a:pt x="46471" y="118701"/>
                </a:lnTo>
                <a:lnTo>
                  <a:pt x="48631" y="119642"/>
                </a:lnTo>
                <a:lnTo>
                  <a:pt x="56995" y="119642"/>
                </a:lnTo>
                <a:lnTo>
                  <a:pt x="62922" y="115488"/>
                </a:lnTo>
                <a:lnTo>
                  <a:pt x="69126" y="107179"/>
                </a:lnTo>
                <a:lnTo>
                  <a:pt x="69126" y="102527"/>
                </a:lnTo>
                <a:lnTo>
                  <a:pt x="65802" y="105850"/>
                </a:lnTo>
                <a:lnTo>
                  <a:pt x="63559" y="107872"/>
                </a:lnTo>
                <a:lnTo>
                  <a:pt x="61731" y="108980"/>
                </a:lnTo>
                <a:lnTo>
                  <a:pt x="60069" y="109174"/>
                </a:lnTo>
                <a:lnTo>
                  <a:pt x="57867" y="108343"/>
                </a:lnTo>
                <a:lnTo>
                  <a:pt x="56774" y="106695"/>
                </a:lnTo>
                <a:lnTo>
                  <a:pt x="56497" y="105061"/>
                </a:lnTo>
                <a:lnTo>
                  <a:pt x="56220" y="103427"/>
                </a:lnTo>
                <a:lnTo>
                  <a:pt x="56081" y="98982"/>
                </a:lnTo>
                <a:lnTo>
                  <a:pt x="56081" y="58519"/>
                </a:lnTo>
                <a:lnTo>
                  <a:pt x="55583" y="53645"/>
                </a:lnTo>
                <a:lnTo>
                  <a:pt x="54586" y="51263"/>
                </a:lnTo>
                <a:lnTo>
                  <a:pt x="53035" y="47607"/>
                </a:lnTo>
                <a:lnTo>
                  <a:pt x="50625" y="44921"/>
                </a:lnTo>
                <a:lnTo>
                  <a:pt x="47357" y="43204"/>
                </a:lnTo>
                <a:lnTo>
                  <a:pt x="43037" y="40933"/>
                </a:lnTo>
                <a:lnTo>
                  <a:pt x="37498" y="39797"/>
                </a:lnTo>
                <a:lnTo>
                  <a:pt x="21934" y="39797"/>
                </a:lnTo>
                <a:lnTo>
                  <a:pt x="15093" y="41792"/>
                </a:lnTo>
                <a:lnTo>
                  <a:pt x="10219" y="45779"/>
                </a:lnTo>
                <a:lnTo>
                  <a:pt x="5345" y="49768"/>
                </a:lnTo>
                <a:lnTo>
                  <a:pt x="2907" y="54144"/>
                </a:lnTo>
                <a:lnTo>
                  <a:pt x="2907" y="61400"/>
                </a:lnTo>
                <a:lnTo>
                  <a:pt x="3558" y="63366"/>
                </a:lnTo>
                <a:close/>
              </a:path>
              <a:path w="112485" h="119726">
                <a:moveTo>
                  <a:pt x="86397" y="100948"/>
                </a:moveTo>
                <a:lnTo>
                  <a:pt x="86397" y="105656"/>
                </a:lnTo>
                <a:lnTo>
                  <a:pt x="86037" y="108841"/>
                </a:lnTo>
                <a:lnTo>
                  <a:pt x="85317" y="110503"/>
                </a:lnTo>
                <a:lnTo>
                  <a:pt x="84597" y="112165"/>
                </a:lnTo>
                <a:lnTo>
                  <a:pt x="83600" y="113356"/>
                </a:lnTo>
                <a:lnTo>
                  <a:pt x="81052" y="114796"/>
                </a:lnTo>
                <a:lnTo>
                  <a:pt x="78670" y="115156"/>
                </a:lnTo>
                <a:lnTo>
                  <a:pt x="75180" y="115156"/>
                </a:lnTo>
                <a:lnTo>
                  <a:pt x="75180" y="118147"/>
                </a:lnTo>
                <a:lnTo>
                  <a:pt x="112485" y="118147"/>
                </a:lnTo>
                <a:lnTo>
                  <a:pt x="112485" y="115156"/>
                </a:lnTo>
                <a:lnTo>
                  <a:pt x="108553" y="115156"/>
                </a:lnTo>
                <a:lnTo>
                  <a:pt x="105866" y="114754"/>
                </a:lnTo>
                <a:lnTo>
                  <a:pt x="104426" y="113951"/>
                </a:lnTo>
                <a:lnTo>
                  <a:pt x="102986" y="113148"/>
                </a:lnTo>
                <a:lnTo>
                  <a:pt x="101920" y="111971"/>
                </a:lnTo>
                <a:lnTo>
                  <a:pt x="101227" y="110420"/>
                </a:lnTo>
                <a:lnTo>
                  <a:pt x="100535" y="108869"/>
                </a:lnTo>
                <a:lnTo>
                  <a:pt x="100189" y="105712"/>
                </a:lnTo>
                <a:lnTo>
                  <a:pt x="100189" y="0"/>
                </a:lnTo>
                <a:lnTo>
                  <a:pt x="96450" y="0"/>
                </a:lnTo>
                <a:lnTo>
                  <a:pt x="73768" y="9305"/>
                </a:lnTo>
                <a:lnTo>
                  <a:pt x="75180" y="12213"/>
                </a:lnTo>
                <a:lnTo>
                  <a:pt x="77396" y="11327"/>
                </a:lnTo>
                <a:lnTo>
                  <a:pt x="79224" y="10884"/>
                </a:lnTo>
                <a:lnTo>
                  <a:pt x="81993" y="10884"/>
                </a:lnTo>
                <a:lnTo>
                  <a:pt x="83946" y="11964"/>
                </a:lnTo>
                <a:lnTo>
                  <a:pt x="85427" y="14027"/>
                </a:lnTo>
                <a:lnTo>
                  <a:pt x="85815" y="15993"/>
                </a:lnTo>
                <a:lnTo>
                  <a:pt x="86203" y="17960"/>
                </a:lnTo>
                <a:lnTo>
                  <a:pt x="86397" y="23236"/>
                </a:lnTo>
                <a:lnTo>
                  <a:pt x="86397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926512" y="5277815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6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6"/>
                </a:lnTo>
                <a:lnTo>
                  <a:pt x="0" y="27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926512" y="5280821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926512" y="5304721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066063" y="5241087"/>
            <a:ext cx="40333" cy="101462"/>
          </a:xfrm>
          <a:custGeom>
            <a:avLst/>
            <a:gdLst/>
            <a:ahLst/>
            <a:cxnLst/>
            <a:rect l="l" t="t" r="r" b="b"/>
            <a:pathLst>
              <a:path w="44366" h="114990">
                <a:moveTo>
                  <a:pt x="27417" y="0"/>
                </a:moveTo>
                <a:lnTo>
                  <a:pt x="0" y="13376"/>
                </a:lnTo>
                <a:lnTo>
                  <a:pt x="1246" y="15952"/>
                </a:lnTo>
                <a:lnTo>
                  <a:pt x="4901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1" y="14623"/>
                </a:lnTo>
                <a:lnTo>
                  <a:pt x="15231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6" y="105947"/>
                </a:lnTo>
                <a:lnTo>
                  <a:pt x="13847" y="109741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3" y="111915"/>
                </a:lnTo>
                <a:lnTo>
                  <a:pt x="1993" y="114990"/>
                </a:lnTo>
                <a:lnTo>
                  <a:pt x="44366" y="114990"/>
                </a:lnTo>
                <a:lnTo>
                  <a:pt x="44366" y="111915"/>
                </a:lnTo>
                <a:lnTo>
                  <a:pt x="39271" y="111805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8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135557" y="5241087"/>
            <a:ext cx="220021" cy="103221"/>
          </a:xfrm>
          <a:custGeom>
            <a:avLst/>
            <a:gdLst/>
            <a:ahLst/>
            <a:cxnLst/>
            <a:rect l="l" t="t" r="r" b="b"/>
            <a:pathLst>
              <a:path w="242023" h="116984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8"/>
                </a:lnTo>
                <a:lnTo>
                  <a:pt x="72468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6" y="26130"/>
                </a:lnTo>
                <a:lnTo>
                  <a:pt x="3304" y="33309"/>
                </a:lnTo>
                <a:lnTo>
                  <a:pt x="826" y="45555"/>
                </a:lnTo>
                <a:lnTo>
                  <a:pt x="0" y="59323"/>
                </a:lnTo>
                <a:lnTo>
                  <a:pt x="14" y="61114"/>
                </a:lnTo>
                <a:lnTo>
                  <a:pt x="1173" y="74739"/>
                </a:lnTo>
                <a:lnTo>
                  <a:pt x="4186" y="87021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2" y="114148"/>
                </a:lnTo>
                <a:lnTo>
                  <a:pt x="22017" y="99369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2"/>
                </a:lnTo>
                <a:lnTo>
                  <a:pt x="16284" y="61400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6" y="10552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8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6" y="56936"/>
                </a:lnTo>
                <a:lnTo>
                  <a:pt x="56049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7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  <a:path w="242023" h="116984">
                <a:moveTo>
                  <a:pt x="41320" y="116984"/>
                </a:moveTo>
                <a:lnTo>
                  <a:pt x="36141" y="111749"/>
                </a:lnTo>
                <a:lnTo>
                  <a:pt x="29882" y="111749"/>
                </a:lnTo>
                <a:lnTo>
                  <a:pt x="25174" y="107623"/>
                </a:lnTo>
                <a:lnTo>
                  <a:pt x="22017" y="99369"/>
                </a:lnTo>
                <a:lnTo>
                  <a:pt x="24252" y="114148"/>
                </a:lnTo>
                <a:lnTo>
                  <a:pt x="35892" y="116984"/>
                </a:lnTo>
                <a:lnTo>
                  <a:pt x="41320" y="116984"/>
                </a:lnTo>
                <a:close/>
              </a:path>
              <a:path w="242023" h="116984">
                <a:moveTo>
                  <a:pt x="126287" y="0"/>
                </a:moveTo>
                <a:lnTo>
                  <a:pt x="98869" y="13376"/>
                </a:lnTo>
                <a:lnTo>
                  <a:pt x="100116" y="15952"/>
                </a:lnTo>
                <a:lnTo>
                  <a:pt x="103771" y="14235"/>
                </a:lnTo>
                <a:lnTo>
                  <a:pt x="106624" y="13376"/>
                </a:lnTo>
                <a:lnTo>
                  <a:pt x="110114" y="13376"/>
                </a:lnTo>
                <a:lnTo>
                  <a:pt x="112371" y="14623"/>
                </a:lnTo>
                <a:lnTo>
                  <a:pt x="114102" y="16755"/>
                </a:lnTo>
                <a:lnTo>
                  <a:pt x="114489" y="18528"/>
                </a:lnTo>
                <a:lnTo>
                  <a:pt x="115043" y="20854"/>
                </a:lnTo>
                <a:lnTo>
                  <a:pt x="115320" y="26116"/>
                </a:lnTo>
                <a:lnTo>
                  <a:pt x="115320" y="101890"/>
                </a:lnTo>
                <a:lnTo>
                  <a:pt x="115015" y="105947"/>
                </a:lnTo>
                <a:lnTo>
                  <a:pt x="112717" y="109741"/>
                </a:lnTo>
                <a:lnTo>
                  <a:pt x="109615" y="111348"/>
                </a:lnTo>
                <a:lnTo>
                  <a:pt x="106181" y="111805"/>
                </a:lnTo>
                <a:lnTo>
                  <a:pt x="100863" y="111915"/>
                </a:lnTo>
                <a:lnTo>
                  <a:pt x="100863" y="114990"/>
                </a:lnTo>
                <a:lnTo>
                  <a:pt x="143236" y="114990"/>
                </a:lnTo>
                <a:lnTo>
                  <a:pt x="143236" y="111915"/>
                </a:lnTo>
                <a:lnTo>
                  <a:pt x="138140" y="111805"/>
                </a:lnTo>
                <a:lnTo>
                  <a:pt x="134762" y="111334"/>
                </a:lnTo>
                <a:lnTo>
                  <a:pt x="133100" y="110503"/>
                </a:lnTo>
                <a:lnTo>
                  <a:pt x="131438" y="109672"/>
                </a:lnTo>
                <a:lnTo>
                  <a:pt x="130344" y="108481"/>
                </a:lnTo>
                <a:lnTo>
                  <a:pt x="129818" y="106930"/>
                </a:lnTo>
                <a:lnTo>
                  <a:pt x="129292" y="105379"/>
                </a:lnTo>
                <a:lnTo>
                  <a:pt x="129029" y="101447"/>
                </a:lnTo>
                <a:lnTo>
                  <a:pt x="129029" y="0"/>
                </a:lnTo>
                <a:lnTo>
                  <a:pt x="126287" y="0"/>
                </a:lnTo>
                <a:close/>
              </a:path>
              <a:path w="242023" h="116984">
                <a:moveTo>
                  <a:pt x="179278" y="101051"/>
                </a:moveTo>
                <a:lnTo>
                  <a:pt x="167663" y="111915"/>
                </a:lnTo>
                <a:lnTo>
                  <a:pt x="167663" y="114990"/>
                </a:lnTo>
                <a:lnTo>
                  <a:pt x="234130" y="114990"/>
                </a:lnTo>
                <a:lnTo>
                  <a:pt x="242023" y="93304"/>
                </a:lnTo>
                <a:lnTo>
                  <a:pt x="238949" y="93304"/>
                </a:lnTo>
                <a:lnTo>
                  <a:pt x="237509" y="95797"/>
                </a:lnTo>
                <a:lnTo>
                  <a:pt x="235820" y="97722"/>
                </a:lnTo>
                <a:lnTo>
                  <a:pt x="233881" y="99079"/>
                </a:lnTo>
                <a:lnTo>
                  <a:pt x="231942" y="100436"/>
                </a:lnTo>
                <a:lnTo>
                  <a:pt x="229768" y="101336"/>
                </a:lnTo>
                <a:lnTo>
                  <a:pt x="227359" y="101779"/>
                </a:lnTo>
                <a:lnTo>
                  <a:pt x="224949" y="102222"/>
                </a:lnTo>
                <a:lnTo>
                  <a:pt x="220754" y="102444"/>
                </a:lnTo>
                <a:lnTo>
                  <a:pt x="185360" y="102444"/>
                </a:lnTo>
                <a:lnTo>
                  <a:pt x="190322" y="97552"/>
                </a:lnTo>
                <a:lnTo>
                  <a:pt x="198984" y="88424"/>
                </a:lnTo>
                <a:lnTo>
                  <a:pt x="211199" y="75192"/>
                </a:lnTo>
                <a:lnTo>
                  <a:pt x="218083" y="67194"/>
                </a:lnTo>
                <a:lnTo>
                  <a:pt x="225630" y="56733"/>
                </a:lnTo>
                <a:lnTo>
                  <a:pt x="231139" y="46694"/>
                </a:lnTo>
                <a:lnTo>
                  <a:pt x="233798" y="40988"/>
                </a:lnTo>
                <a:lnTo>
                  <a:pt x="235127" y="35283"/>
                </a:lnTo>
                <a:lnTo>
                  <a:pt x="235127" y="21602"/>
                </a:lnTo>
                <a:lnTo>
                  <a:pt x="232067" y="14678"/>
                </a:lnTo>
                <a:lnTo>
                  <a:pt x="225947" y="8806"/>
                </a:lnTo>
                <a:lnTo>
                  <a:pt x="219826" y="2935"/>
                </a:lnTo>
                <a:lnTo>
                  <a:pt x="212196" y="0"/>
                </a:lnTo>
                <a:lnTo>
                  <a:pt x="194471" y="0"/>
                </a:lnTo>
                <a:lnTo>
                  <a:pt x="187312" y="2741"/>
                </a:lnTo>
                <a:lnTo>
                  <a:pt x="181580" y="8225"/>
                </a:lnTo>
                <a:lnTo>
                  <a:pt x="174509" y="18465"/>
                </a:lnTo>
                <a:lnTo>
                  <a:pt x="170903" y="31821"/>
                </a:lnTo>
                <a:lnTo>
                  <a:pt x="173977" y="31821"/>
                </a:lnTo>
                <a:lnTo>
                  <a:pt x="176082" y="25562"/>
                </a:lnTo>
                <a:lnTo>
                  <a:pt x="179336" y="20812"/>
                </a:lnTo>
                <a:lnTo>
                  <a:pt x="183740" y="17572"/>
                </a:lnTo>
                <a:lnTo>
                  <a:pt x="188143" y="14332"/>
                </a:lnTo>
                <a:lnTo>
                  <a:pt x="193114" y="12712"/>
                </a:lnTo>
                <a:lnTo>
                  <a:pt x="204746" y="12712"/>
                </a:lnTo>
                <a:lnTo>
                  <a:pt x="209981" y="15011"/>
                </a:lnTo>
                <a:lnTo>
                  <a:pt x="214356" y="19608"/>
                </a:lnTo>
                <a:lnTo>
                  <a:pt x="218732" y="24205"/>
                </a:lnTo>
                <a:lnTo>
                  <a:pt x="220920" y="30076"/>
                </a:lnTo>
                <a:lnTo>
                  <a:pt x="220920" y="37222"/>
                </a:lnTo>
                <a:lnTo>
                  <a:pt x="220257" y="43994"/>
                </a:lnTo>
                <a:lnTo>
                  <a:pt x="216355" y="55678"/>
                </a:lnTo>
                <a:lnTo>
                  <a:pt x="208956" y="68213"/>
                </a:lnTo>
                <a:lnTo>
                  <a:pt x="204827" y="73706"/>
                </a:lnTo>
                <a:lnTo>
                  <a:pt x="197860" y="81946"/>
                </a:lnTo>
                <a:lnTo>
                  <a:pt x="189344" y="91061"/>
                </a:lnTo>
                <a:lnTo>
                  <a:pt x="179278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408186" y="5238301"/>
            <a:ext cx="41693" cy="136357"/>
          </a:xfrm>
          <a:custGeom>
            <a:avLst/>
            <a:gdLst/>
            <a:ahLst/>
            <a:cxnLst/>
            <a:rect l="l" t="t" r="r" b="b"/>
            <a:pathLst>
              <a:path w="45862" h="154538">
                <a:moveTo>
                  <a:pt x="20510" y="19338"/>
                </a:moveTo>
                <a:lnTo>
                  <a:pt x="12711" y="30367"/>
                </a:lnTo>
                <a:lnTo>
                  <a:pt x="7788" y="39804"/>
                </a:lnTo>
                <a:lnTo>
                  <a:pt x="3461" y="51703"/>
                </a:lnTo>
                <a:lnTo>
                  <a:pt x="865" y="64219"/>
                </a:lnTo>
                <a:lnTo>
                  <a:pt x="0" y="77352"/>
                </a:lnTo>
                <a:lnTo>
                  <a:pt x="457" y="86627"/>
                </a:lnTo>
                <a:lnTo>
                  <a:pt x="2595" y="99148"/>
                </a:lnTo>
                <a:lnTo>
                  <a:pt x="6480" y="111334"/>
                </a:lnTo>
                <a:lnTo>
                  <a:pt x="10067" y="119255"/>
                </a:lnTo>
                <a:lnTo>
                  <a:pt x="16725" y="130109"/>
                </a:lnTo>
                <a:lnTo>
                  <a:pt x="24925" y="139749"/>
                </a:lnTo>
                <a:lnTo>
                  <a:pt x="34450" y="147751"/>
                </a:lnTo>
                <a:lnTo>
                  <a:pt x="45862" y="154538"/>
                </a:lnTo>
                <a:lnTo>
                  <a:pt x="45862" y="151464"/>
                </a:lnTo>
                <a:lnTo>
                  <a:pt x="40268" y="147587"/>
                </a:lnTo>
                <a:lnTo>
                  <a:pt x="35739" y="143515"/>
                </a:lnTo>
                <a:lnTo>
                  <a:pt x="32278" y="139250"/>
                </a:lnTo>
                <a:lnTo>
                  <a:pt x="28816" y="134985"/>
                </a:lnTo>
                <a:lnTo>
                  <a:pt x="26060" y="130540"/>
                </a:lnTo>
                <a:lnTo>
                  <a:pt x="24011" y="125915"/>
                </a:lnTo>
                <a:lnTo>
                  <a:pt x="21961" y="121290"/>
                </a:lnTo>
                <a:lnTo>
                  <a:pt x="20217" y="115156"/>
                </a:lnTo>
                <a:lnTo>
                  <a:pt x="18777" y="107512"/>
                </a:lnTo>
                <a:lnTo>
                  <a:pt x="17716" y="101051"/>
                </a:lnTo>
                <a:lnTo>
                  <a:pt x="16455" y="88618"/>
                </a:lnTo>
                <a:lnTo>
                  <a:pt x="16035" y="75192"/>
                </a:lnTo>
                <a:lnTo>
                  <a:pt x="16159" y="68842"/>
                </a:lnTo>
                <a:lnTo>
                  <a:pt x="17193" y="56099"/>
                </a:lnTo>
                <a:lnTo>
                  <a:pt x="19275" y="43786"/>
                </a:lnTo>
                <a:lnTo>
                  <a:pt x="23588" y="29451"/>
                </a:lnTo>
                <a:lnTo>
                  <a:pt x="29079" y="18943"/>
                </a:lnTo>
                <a:lnTo>
                  <a:pt x="33455" y="12407"/>
                </a:lnTo>
                <a:lnTo>
                  <a:pt x="39049" y="7256"/>
                </a:lnTo>
                <a:lnTo>
                  <a:pt x="45862" y="3489"/>
                </a:lnTo>
                <a:lnTo>
                  <a:pt x="45862" y="0"/>
                </a:lnTo>
                <a:lnTo>
                  <a:pt x="39807" y="3069"/>
                </a:lnTo>
                <a:lnTo>
                  <a:pt x="29542" y="10239"/>
                </a:lnTo>
                <a:lnTo>
                  <a:pt x="20510" y="19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471532" y="5241087"/>
            <a:ext cx="40333" cy="101462"/>
          </a:xfrm>
          <a:custGeom>
            <a:avLst/>
            <a:gdLst/>
            <a:ahLst/>
            <a:cxnLst/>
            <a:rect l="l" t="t" r="r" b="b"/>
            <a:pathLst>
              <a:path w="44366" h="114990">
                <a:moveTo>
                  <a:pt x="32568" y="109672"/>
                </a:moveTo>
                <a:lnTo>
                  <a:pt x="31475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lnTo>
                  <a:pt x="0" y="13376"/>
                </a:lnTo>
                <a:lnTo>
                  <a:pt x="1246" y="15952"/>
                </a:lnTo>
                <a:lnTo>
                  <a:pt x="4901" y="14235"/>
                </a:lnTo>
                <a:lnTo>
                  <a:pt x="7754" y="13376"/>
                </a:lnTo>
                <a:lnTo>
                  <a:pt x="11244" y="13376"/>
                </a:lnTo>
                <a:lnTo>
                  <a:pt x="13501" y="14623"/>
                </a:lnTo>
                <a:lnTo>
                  <a:pt x="15231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5" y="105947"/>
                </a:lnTo>
                <a:lnTo>
                  <a:pt x="13847" y="109741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3" y="111915"/>
                </a:lnTo>
                <a:lnTo>
                  <a:pt x="1993" y="114990"/>
                </a:lnTo>
                <a:lnTo>
                  <a:pt x="44366" y="114990"/>
                </a:lnTo>
                <a:lnTo>
                  <a:pt x="44366" y="111915"/>
                </a:lnTo>
                <a:lnTo>
                  <a:pt x="39271" y="111805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8" y="109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539361" y="5308863"/>
            <a:ext cx="39049" cy="0"/>
          </a:xfrm>
          <a:custGeom>
            <a:avLst/>
            <a:gdLst/>
            <a:ahLst/>
            <a:cxnLst/>
            <a:rect l="l" t="t" r="r" b="b"/>
            <a:pathLst>
              <a:path w="42954">
                <a:moveTo>
                  <a:pt x="0" y="0"/>
                </a:moveTo>
                <a:lnTo>
                  <a:pt x="42954" y="0"/>
                </a:lnTo>
              </a:path>
            </a:pathLst>
          </a:custGeom>
          <a:ln w="138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595606" y="5241087"/>
            <a:ext cx="171038" cy="103514"/>
          </a:xfrm>
          <a:custGeom>
            <a:avLst/>
            <a:gdLst/>
            <a:ahLst/>
            <a:cxnLst/>
            <a:rect l="l" t="t" r="r" b="b"/>
            <a:pathLst>
              <a:path w="188142" h="117316">
                <a:moveTo>
                  <a:pt x="42953" y="116042"/>
                </a:moveTo>
                <a:lnTo>
                  <a:pt x="48118" y="116984"/>
                </a:lnTo>
                <a:lnTo>
                  <a:pt x="55706" y="116984"/>
                </a:lnTo>
                <a:lnTo>
                  <a:pt x="69644" y="115479"/>
                </a:lnTo>
                <a:lnTo>
                  <a:pt x="81475" y="110827"/>
                </a:lnTo>
                <a:lnTo>
                  <a:pt x="90851" y="103025"/>
                </a:lnTo>
                <a:lnTo>
                  <a:pt x="98096" y="90579"/>
                </a:lnTo>
                <a:lnTo>
                  <a:pt x="100156" y="77685"/>
                </a:lnTo>
                <a:lnTo>
                  <a:pt x="100156" y="70871"/>
                </a:lnTo>
                <a:lnTo>
                  <a:pt x="98384" y="64945"/>
                </a:lnTo>
                <a:lnTo>
                  <a:pt x="94839" y="59904"/>
                </a:lnTo>
                <a:lnTo>
                  <a:pt x="91294" y="54864"/>
                </a:lnTo>
                <a:lnTo>
                  <a:pt x="86059" y="50986"/>
                </a:lnTo>
                <a:lnTo>
                  <a:pt x="79135" y="48272"/>
                </a:lnTo>
                <a:lnTo>
                  <a:pt x="83326" y="44449"/>
                </a:lnTo>
                <a:lnTo>
                  <a:pt x="91774" y="33497"/>
                </a:lnTo>
                <a:lnTo>
                  <a:pt x="94589" y="22848"/>
                </a:lnTo>
                <a:lnTo>
                  <a:pt x="94589" y="17863"/>
                </a:lnTo>
                <a:lnTo>
                  <a:pt x="92761" y="13182"/>
                </a:lnTo>
                <a:lnTo>
                  <a:pt x="89106" y="8806"/>
                </a:lnTo>
                <a:lnTo>
                  <a:pt x="84287" y="2935"/>
                </a:lnTo>
                <a:lnTo>
                  <a:pt x="77363" y="0"/>
                </a:lnTo>
                <a:lnTo>
                  <a:pt x="61023" y="0"/>
                </a:lnTo>
                <a:lnTo>
                  <a:pt x="54917" y="2063"/>
                </a:lnTo>
                <a:lnTo>
                  <a:pt x="50014" y="6190"/>
                </a:lnTo>
                <a:lnTo>
                  <a:pt x="45113" y="10316"/>
                </a:lnTo>
                <a:lnTo>
                  <a:pt x="41055" y="16174"/>
                </a:lnTo>
                <a:lnTo>
                  <a:pt x="37843" y="23762"/>
                </a:lnTo>
                <a:lnTo>
                  <a:pt x="40585" y="25091"/>
                </a:lnTo>
                <a:lnTo>
                  <a:pt x="40693" y="24920"/>
                </a:lnTo>
                <a:lnTo>
                  <a:pt x="50352" y="14704"/>
                </a:lnTo>
                <a:lnTo>
                  <a:pt x="62103" y="11299"/>
                </a:lnTo>
                <a:lnTo>
                  <a:pt x="67421" y="11299"/>
                </a:lnTo>
                <a:lnTo>
                  <a:pt x="71866" y="13058"/>
                </a:lnTo>
                <a:lnTo>
                  <a:pt x="75438" y="16575"/>
                </a:lnTo>
                <a:lnTo>
                  <a:pt x="79011" y="20093"/>
                </a:lnTo>
                <a:lnTo>
                  <a:pt x="80797" y="24704"/>
                </a:lnTo>
                <a:lnTo>
                  <a:pt x="80797" y="34784"/>
                </a:lnTo>
                <a:lnTo>
                  <a:pt x="79800" y="38800"/>
                </a:lnTo>
                <a:lnTo>
                  <a:pt x="77806" y="42456"/>
                </a:lnTo>
                <a:lnTo>
                  <a:pt x="75812" y="46112"/>
                </a:lnTo>
                <a:lnTo>
                  <a:pt x="72614" y="49242"/>
                </a:lnTo>
                <a:lnTo>
                  <a:pt x="68210" y="51845"/>
                </a:lnTo>
                <a:lnTo>
                  <a:pt x="63807" y="54448"/>
                </a:lnTo>
                <a:lnTo>
                  <a:pt x="59417" y="56027"/>
                </a:lnTo>
                <a:lnTo>
                  <a:pt x="55041" y="56581"/>
                </a:lnTo>
                <a:lnTo>
                  <a:pt x="55041" y="59073"/>
                </a:lnTo>
                <a:lnTo>
                  <a:pt x="62020" y="59073"/>
                </a:lnTo>
                <a:lnTo>
                  <a:pt x="66258" y="59973"/>
                </a:lnTo>
                <a:lnTo>
                  <a:pt x="70412" y="61774"/>
                </a:lnTo>
                <a:lnTo>
                  <a:pt x="74566" y="63573"/>
                </a:lnTo>
                <a:lnTo>
                  <a:pt x="77834" y="65582"/>
                </a:lnTo>
                <a:lnTo>
                  <a:pt x="80216" y="67797"/>
                </a:lnTo>
                <a:lnTo>
                  <a:pt x="81933" y="69404"/>
                </a:lnTo>
                <a:lnTo>
                  <a:pt x="83511" y="71758"/>
                </a:lnTo>
                <a:lnTo>
                  <a:pt x="84952" y="74860"/>
                </a:lnTo>
                <a:lnTo>
                  <a:pt x="86890" y="79014"/>
                </a:lnTo>
                <a:lnTo>
                  <a:pt x="87860" y="83279"/>
                </a:lnTo>
                <a:lnTo>
                  <a:pt x="87860" y="93637"/>
                </a:lnTo>
                <a:lnTo>
                  <a:pt x="85769" y="98816"/>
                </a:lnTo>
                <a:lnTo>
                  <a:pt x="81587" y="103191"/>
                </a:lnTo>
                <a:lnTo>
                  <a:pt x="77405" y="107567"/>
                </a:lnTo>
                <a:lnTo>
                  <a:pt x="72489" y="109755"/>
                </a:lnTo>
                <a:lnTo>
                  <a:pt x="64513" y="109755"/>
                </a:lnTo>
                <a:lnTo>
                  <a:pt x="62325" y="109450"/>
                </a:lnTo>
                <a:lnTo>
                  <a:pt x="60276" y="108841"/>
                </a:lnTo>
                <a:lnTo>
                  <a:pt x="59002" y="108509"/>
                </a:lnTo>
                <a:lnTo>
                  <a:pt x="56703" y="107470"/>
                </a:lnTo>
                <a:lnTo>
                  <a:pt x="53380" y="105726"/>
                </a:lnTo>
                <a:lnTo>
                  <a:pt x="50056" y="103981"/>
                </a:lnTo>
                <a:lnTo>
                  <a:pt x="47924" y="102970"/>
                </a:lnTo>
                <a:lnTo>
                  <a:pt x="46982" y="102693"/>
                </a:lnTo>
                <a:lnTo>
                  <a:pt x="45542" y="102250"/>
                </a:lnTo>
                <a:lnTo>
                  <a:pt x="44130" y="102028"/>
                </a:lnTo>
                <a:lnTo>
                  <a:pt x="40917" y="102028"/>
                </a:lnTo>
                <a:lnTo>
                  <a:pt x="39352" y="102638"/>
                </a:lnTo>
                <a:lnTo>
                  <a:pt x="36749" y="105075"/>
                </a:lnTo>
                <a:lnTo>
                  <a:pt x="36098" y="106487"/>
                </a:lnTo>
                <a:lnTo>
                  <a:pt x="36098" y="110254"/>
                </a:lnTo>
                <a:lnTo>
                  <a:pt x="37469" y="112275"/>
                </a:lnTo>
                <a:lnTo>
                  <a:pt x="40211" y="114159"/>
                </a:lnTo>
                <a:lnTo>
                  <a:pt x="42953" y="116042"/>
                </a:lnTo>
                <a:close/>
              </a:path>
              <a:path w="188142" h="117316">
                <a:moveTo>
                  <a:pt x="127034" y="113536"/>
                </a:moveTo>
                <a:lnTo>
                  <a:pt x="130108" y="115834"/>
                </a:lnTo>
                <a:lnTo>
                  <a:pt x="135024" y="116984"/>
                </a:lnTo>
                <a:lnTo>
                  <a:pt x="148483" y="116984"/>
                </a:lnTo>
                <a:lnTo>
                  <a:pt x="155019" y="115460"/>
                </a:lnTo>
                <a:lnTo>
                  <a:pt x="161389" y="112414"/>
                </a:lnTo>
                <a:lnTo>
                  <a:pt x="165875" y="110254"/>
                </a:lnTo>
                <a:lnTo>
                  <a:pt x="169947" y="107401"/>
                </a:lnTo>
                <a:lnTo>
                  <a:pt x="173602" y="103856"/>
                </a:lnTo>
                <a:lnTo>
                  <a:pt x="177258" y="100311"/>
                </a:lnTo>
                <a:lnTo>
                  <a:pt x="180290" y="96019"/>
                </a:lnTo>
                <a:lnTo>
                  <a:pt x="182700" y="90978"/>
                </a:lnTo>
                <a:lnTo>
                  <a:pt x="185109" y="85938"/>
                </a:lnTo>
                <a:lnTo>
                  <a:pt x="186314" y="80454"/>
                </a:lnTo>
                <a:lnTo>
                  <a:pt x="186314" y="74527"/>
                </a:lnTo>
                <a:lnTo>
                  <a:pt x="186161" y="70980"/>
                </a:lnTo>
                <a:lnTo>
                  <a:pt x="182862" y="58684"/>
                </a:lnTo>
                <a:lnTo>
                  <a:pt x="175264" y="47940"/>
                </a:lnTo>
                <a:lnTo>
                  <a:pt x="165418" y="40137"/>
                </a:lnTo>
                <a:lnTo>
                  <a:pt x="153886" y="34781"/>
                </a:lnTo>
                <a:lnTo>
                  <a:pt x="140369" y="31572"/>
                </a:lnTo>
                <a:lnTo>
                  <a:pt x="147763" y="16450"/>
                </a:lnTo>
                <a:lnTo>
                  <a:pt x="181662" y="16450"/>
                </a:lnTo>
                <a:lnTo>
                  <a:pt x="188142" y="2326"/>
                </a:lnTo>
                <a:lnTo>
                  <a:pt x="147763" y="2326"/>
                </a:lnTo>
                <a:lnTo>
                  <a:pt x="126161" y="46112"/>
                </a:lnTo>
                <a:lnTo>
                  <a:pt x="136574" y="46500"/>
                </a:lnTo>
                <a:lnTo>
                  <a:pt x="144800" y="47940"/>
                </a:lnTo>
                <a:lnTo>
                  <a:pt x="150837" y="50433"/>
                </a:lnTo>
                <a:lnTo>
                  <a:pt x="158536" y="53645"/>
                </a:lnTo>
                <a:lnTo>
                  <a:pt x="164574" y="58201"/>
                </a:lnTo>
                <a:lnTo>
                  <a:pt x="168950" y="64100"/>
                </a:lnTo>
                <a:lnTo>
                  <a:pt x="173325" y="69999"/>
                </a:lnTo>
                <a:lnTo>
                  <a:pt x="175513" y="76355"/>
                </a:lnTo>
                <a:lnTo>
                  <a:pt x="175513" y="90202"/>
                </a:lnTo>
                <a:lnTo>
                  <a:pt x="173062" y="96171"/>
                </a:lnTo>
                <a:lnTo>
                  <a:pt x="168160" y="101073"/>
                </a:lnTo>
                <a:lnTo>
                  <a:pt x="163258" y="105975"/>
                </a:lnTo>
                <a:lnTo>
                  <a:pt x="157567" y="108426"/>
                </a:lnTo>
                <a:lnTo>
                  <a:pt x="146821" y="108426"/>
                </a:lnTo>
                <a:lnTo>
                  <a:pt x="142612" y="106986"/>
                </a:lnTo>
                <a:lnTo>
                  <a:pt x="138457" y="104105"/>
                </a:lnTo>
                <a:lnTo>
                  <a:pt x="135854" y="102278"/>
                </a:lnTo>
                <a:lnTo>
                  <a:pt x="134013" y="101142"/>
                </a:lnTo>
                <a:lnTo>
                  <a:pt x="132933" y="100699"/>
                </a:lnTo>
                <a:lnTo>
                  <a:pt x="130592" y="100034"/>
                </a:lnTo>
                <a:lnTo>
                  <a:pt x="127214" y="100034"/>
                </a:lnTo>
                <a:lnTo>
                  <a:pt x="125607" y="100630"/>
                </a:lnTo>
                <a:lnTo>
                  <a:pt x="124333" y="101821"/>
                </a:lnTo>
                <a:lnTo>
                  <a:pt x="122422" y="104382"/>
                </a:lnTo>
                <a:lnTo>
                  <a:pt x="122422" y="108703"/>
                </a:lnTo>
                <a:lnTo>
                  <a:pt x="123959" y="111237"/>
                </a:lnTo>
                <a:lnTo>
                  <a:pt x="127034" y="113536"/>
                </a:lnTo>
                <a:close/>
              </a:path>
              <a:path w="188142" h="117316">
                <a:moveTo>
                  <a:pt x="18444" y="108094"/>
                </a:moveTo>
                <a:lnTo>
                  <a:pt x="18444" y="105546"/>
                </a:lnTo>
                <a:lnTo>
                  <a:pt x="17558" y="103372"/>
                </a:lnTo>
                <a:lnTo>
                  <a:pt x="15785" y="101571"/>
                </a:lnTo>
                <a:lnTo>
                  <a:pt x="14013" y="99771"/>
                </a:lnTo>
                <a:lnTo>
                  <a:pt x="11825" y="98871"/>
                </a:lnTo>
                <a:lnTo>
                  <a:pt x="6674" y="98871"/>
                </a:lnTo>
                <a:lnTo>
                  <a:pt x="4500" y="99757"/>
                </a:lnTo>
                <a:lnTo>
                  <a:pt x="2699" y="101530"/>
                </a:lnTo>
                <a:lnTo>
                  <a:pt x="899" y="103302"/>
                </a:lnTo>
                <a:lnTo>
                  <a:pt x="0" y="105490"/>
                </a:lnTo>
                <a:lnTo>
                  <a:pt x="0" y="110642"/>
                </a:lnTo>
                <a:lnTo>
                  <a:pt x="899" y="112816"/>
                </a:lnTo>
                <a:lnTo>
                  <a:pt x="2699" y="114616"/>
                </a:lnTo>
                <a:lnTo>
                  <a:pt x="4500" y="116416"/>
                </a:lnTo>
                <a:lnTo>
                  <a:pt x="6674" y="117316"/>
                </a:lnTo>
                <a:lnTo>
                  <a:pt x="11770" y="117316"/>
                </a:lnTo>
                <a:lnTo>
                  <a:pt x="13944" y="116416"/>
                </a:lnTo>
                <a:lnTo>
                  <a:pt x="15744" y="114616"/>
                </a:lnTo>
                <a:lnTo>
                  <a:pt x="17544" y="112816"/>
                </a:lnTo>
                <a:lnTo>
                  <a:pt x="18444" y="110642"/>
                </a:lnTo>
                <a:lnTo>
                  <a:pt x="18444" y="108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782659" y="5238301"/>
            <a:ext cx="41693" cy="136357"/>
          </a:xfrm>
          <a:custGeom>
            <a:avLst/>
            <a:gdLst/>
            <a:ahLst/>
            <a:cxnLst/>
            <a:rect l="l" t="t" r="r" b="b"/>
            <a:pathLst>
              <a:path w="45862" h="154538">
                <a:moveTo>
                  <a:pt x="26307" y="112589"/>
                </a:moveTo>
                <a:lnTo>
                  <a:pt x="22336" y="125481"/>
                </a:lnTo>
                <a:lnTo>
                  <a:pt x="16824" y="135968"/>
                </a:lnTo>
                <a:lnTo>
                  <a:pt x="12421" y="142477"/>
                </a:lnTo>
                <a:lnTo>
                  <a:pt x="6812" y="147642"/>
                </a:lnTo>
                <a:lnTo>
                  <a:pt x="0" y="151464"/>
                </a:lnTo>
                <a:lnTo>
                  <a:pt x="0" y="154538"/>
                </a:lnTo>
                <a:lnTo>
                  <a:pt x="6099" y="151456"/>
                </a:lnTo>
                <a:lnTo>
                  <a:pt x="16381" y="144288"/>
                </a:lnTo>
                <a:lnTo>
                  <a:pt x="25412" y="135193"/>
                </a:lnTo>
                <a:lnTo>
                  <a:pt x="33191" y="124171"/>
                </a:lnTo>
                <a:lnTo>
                  <a:pt x="38095" y="114741"/>
                </a:lnTo>
                <a:lnTo>
                  <a:pt x="42410" y="102839"/>
                </a:lnTo>
                <a:lnTo>
                  <a:pt x="44999" y="90321"/>
                </a:lnTo>
                <a:lnTo>
                  <a:pt x="45862" y="77186"/>
                </a:lnTo>
                <a:lnTo>
                  <a:pt x="45401" y="67845"/>
                </a:lnTo>
                <a:lnTo>
                  <a:pt x="43262" y="55319"/>
                </a:lnTo>
                <a:lnTo>
                  <a:pt x="39381" y="43162"/>
                </a:lnTo>
                <a:lnTo>
                  <a:pt x="35804" y="35262"/>
                </a:lnTo>
                <a:lnTo>
                  <a:pt x="29171" y="24394"/>
                </a:lnTo>
                <a:lnTo>
                  <a:pt x="21020" y="14706"/>
                </a:lnTo>
                <a:lnTo>
                  <a:pt x="11465" y="6719"/>
                </a:lnTo>
                <a:lnTo>
                  <a:pt x="0" y="0"/>
                </a:lnTo>
                <a:lnTo>
                  <a:pt x="0" y="3489"/>
                </a:lnTo>
                <a:lnTo>
                  <a:pt x="5649" y="7367"/>
                </a:lnTo>
                <a:lnTo>
                  <a:pt x="10191" y="11438"/>
                </a:lnTo>
                <a:lnTo>
                  <a:pt x="13625" y="15703"/>
                </a:lnTo>
                <a:lnTo>
                  <a:pt x="17059" y="19968"/>
                </a:lnTo>
                <a:lnTo>
                  <a:pt x="19815" y="24399"/>
                </a:lnTo>
                <a:lnTo>
                  <a:pt x="21892" y="28996"/>
                </a:lnTo>
                <a:lnTo>
                  <a:pt x="23969" y="33594"/>
                </a:lnTo>
                <a:lnTo>
                  <a:pt x="25700" y="39714"/>
                </a:lnTo>
                <a:lnTo>
                  <a:pt x="27085" y="47358"/>
                </a:lnTo>
                <a:lnTo>
                  <a:pt x="28145" y="53847"/>
                </a:lnTo>
                <a:lnTo>
                  <a:pt x="29406" y="66291"/>
                </a:lnTo>
                <a:lnTo>
                  <a:pt x="29826" y="79678"/>
                </a:lnTo>
                <a:lnTo>
                  <a:pt x="29703" y="86060"/>
                </a:lnTo>
                <a:lnTo>
                  <a:pt x="28682" y="98801"/>
                </a:lnTo>
                <a:lnTo>
                  <a:pt x="26628" y="111126"/>
                </a:lnTo>
                <a:lnTo>
                  <a:pt x="26307" y="112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833317" y="5238301"/>
            <a:ext cx="89998" cy="136357"/>
          </a:xfrm>
          <a:custGeom>
            <a:avLst/>
            <a:gdLst/>
            <a:ahLst/>
            <a:cxnLst/>
            <a:rect l="l" t="t" r="r" b="b"/>
            <a:pathLst>
              <a:path w="98998" h="154538">
                <a:moveTo>
                  <a:pt x="73646" y="19338"/>
                </a:moveTo>
                <a:lnTo>
                  <a:pt x="65848" y="30367"/>
                </a:lnTo>
                <a:lnTo>
                  <a:pt x="60925" y="39804"/>
                </a:lnTo>
                <a:lnTo>
                  <a:pt x="56598" y="51703"/>
                </a:lnTo>
                <a:lnTo>
                  <a:pt x="54001" y="64219"/>
                </a:lnTo>
                <a:lnTo>
                  <a:pt x="53136" y="77352"/>
                </a:lnTo>
                <a:lnTo>
                  <a:pt x="53594" y="86627"/>
                </a:lnTo>
                <a:lnTo>
                  <a:pt x="55731" y="99148"/>
                </a:lnTo>
                <a:lnTo>
                  <a:pt x="59616" y="111334"/>
                </a:lnTo>
                <a:lnTo>
                  <a:pt x="63203" y="119255"/>
                </a:lnTo>
                <a:lnTo>
                  <a:pt x="69861" y="130109"/>
                </a:lnTo>
                <a:lnTo>
                  <a:pt x="78061" y="139749"/>
                </a:lnTo>
                <a:lnTo>
                  <a:pt x="87587" y="147751"/>
                </a:lnTo>
                <a:lnTo>
                  <a:pt x="98998" y="154538"/>
                </a:lnTo>
                <a:lnTo>
                  <a:pt x="98998" y="151464"/>
                </a:lnTo>
                <a:lnTo>
                  <a:pt x="93404" y="147587"/>
                </a:lnTo>
                <a:lnTo>
                  <a:pt x="88876" y="143515"/>
                </a:lnTo>
                <a:lnTo>
                  <a:pt x="85414" y="139250"/>
                </a:lnTo>
                <a:lnTo>
                  <a:pt x="81952" y="134985"/>
                </a:lnTo>
                <a:lnTo>
                  <a:pt x="79196" y="130540"/>
                </a:lnTo>
                <a:lnTo>
                  <a:pt x="77147" y="125915"/>
                </a:lnTo>
                <a:lnTo>
                  <a:pt x="75097" y="121290"/>
                </a:lnTo>
                <a:lnTo>
                  <a:pt x="73353" y="115156"/>
                </a:lnTo>
                <a:lnTo>
                  <a:pt x="71913" y="107512"/>
                </a:lnTo>
                <a:lnTo>
                  <a:pt x="70852" y="101051"/>
                </a:lnTo>
                <a:lnTo>
                  <a:pt x="69591" y="88618"/>
                </a:lnTo>
                <a:lnTo>
                  <a:pt x="69171" y="75192"/>
                </a:lnTo>
                <a:lnTo>
                  <a:pt x="69295" y="68842"/>
                </a:lnTo>
                <a:lnTo>
                  <a:pt x="70329" y="56099"/>
                </a:lnTo>
                <a:lnTo>
                  <a:pt x="72411" y="43786"/>
                </a:lnTo>
                <a:lnTo>
                  <a:pt x="76724" y="29451"/>
                </a:lnTo>
                <a:lnTo>
                  <a:pt x="82215" y="18943"/>
                </a:lnTo>
                <a:lnTo>
                  <a:pt x="86591" y="12407"/>
                </a:lnTo>
                <a:lnTo>
                  <a:pt x="92185" y="7256"/>
                </a:lnTo>
                <a:lnTo>
                  <a:pt x="98998" y="3489"/>
                </a:lnTo>
                <a:lnTo>
                  <a:pt x="98998" y="0"/>
                </a:lnTo>
                <a:lnTo>
                  <a:pt x="92943" y="3069"/>
                </a:lnTo>
                <a:lnTo>
                  <a:pt x="82678" y="10239"/>
                </a:lnTo>
                <a:lnTo>
                  <a:pt x="73646" y="19338"/>
                </a:lnTo>
                <a:close/>
              </a:path>
              <a:path w="98998" h="154538">
                <a:moveTo>
                  <a:pt x="40794" y="0"/>
                </a:moveTo>
                <a:lnTo>
                  <a:pt x="0" y="120473"/>
                </a:lnTo>
                <a:lnTo>
                  <a:pt x="6647" y="120473"/>
                </a:lnTo>
                <a:lnTo>
                  <a:pt x="47441" y="0"/>
                </a:lnTo>
                <a:lnTo>
                  <a:pt x="4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933110" y="5241087"/>
            <a:ext cx="58234" cy="103221"/>
          </a:xfrm>
          <a:custGeom>
            <a:avLst/>
            <a:gdLst/>
            <a:ahLst/>
            <a:cxnLst/>
            <a:rect l="l" t="t" r="r" b="b"/>
            <a:pathLst>
              <a:path w="64057" h="116984">
                <a:moveTo>
                  <a:pt x="6854" y="116042"/>
                </a:moveTo>
                <a:lnTo>
                  <a:pt x="12018" y="116984"/>
                </a:lnTo>
                <a:lnTo>
                  <a:pt x="19607" y="116984"/>
                </a:lnTo>
                <a:lnTo>
                  <a:pt x="33546" y="115479"/>
                </a:lnTo>
                <a:lnTo>
                  <a:pt x="45376" y="110827"/>
                </a:lnTo>
                <a:lnTo>
                  <a:pt x="54752" y="103025"/>
                </a:lnTo>
                <a:lnTo>
                  <a:pt x="61997" y="90579"/>
                </a:lnTo>
                <a:lnTo>
                  <a:pt x="64057" y="77685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4" y="54864"/>
                </a:lnTo>
                <a:lnTo>
                  <a:pt x="49960" y="50986"/>
                </a:lnTo>
                <a:lnTo>
                  <a:pt x="43037" y="48272"/>
                </a:lnTo>
                <a:lnTo>
                  <a:pt x="47227" y="44449"/>
                </a:lnTo>
                <a:lnTo>
                  <a:pt x="55675" y="33497"/>
                </a:lnTo>
                <a:lnTo>
                  <a:pt x="58490" y="22848"/>
                </a:lnTo>
                <a:lnTo>
                  <a:pt x="58490" y="17863"/>
                </a:lnTo>
                <a:lnTo>
                  <a:pt x="56663" y="13182"/>
                </a:lnTo>
                <a:lnTo>
                  <a:pt x="53007" y="8806"/>
                </a:lnTo>
                <a:lnTo>
                  <a:pt x="48188" y="2935"/>
                </a:lnTo>
                <a:lnTo>
                  <a:pt x="41264" y="0"/>
                </a:lnTo>
                <a:lnTo>
                  <a:pt x="24924" y="0"/>
                </a:lnTo>
                <a:lnTo>
                  <a:pt x="18818" y="2063"/>
                </a:lnTo>
                <a:lnTo>
                  <a:pt x="13916" y="6190"/>
                </a:lnTo>
                <a:lnTo>
                  <a:pt x="9014" y="10316"/>
                </a:lnTo>
                <a:lnTo>
                  <a:pt x="4956" y="16174"/>
                </a:lnTo>
                <a:lnTo>
                  <a:pt x="1744" y="23762"/>
                </a:lnTo>
                <a:lnTo>
                  <a:pt x="4485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39" y="16575"/>
                </a:lnTo>
                <a:lnTo>
                  <a:pt x="42912" y="20093"/>
                </a:lnTo>
                <a:lnTo>
                  <a:pt x="44698" y="24704"/>
                </a:lnTo>
                <a:lnTo>
                  <a:pt x="44698" y="34784"/>
                </a:lnTo>
                <a:lnTo>
                  <a:pt x="43701" y="38800"/>
                </a:lnTo>
                <a:lnTo>
                  <a:pt x="41707" y="42456"/>
                </a:lnTo>
                <a:lnTo>
                  <a:pt x="39713" y="46112"/>
                </a:lnTo>
                <a:lnTo>
                  <a:pt x="36514" y="49242"/>
                </a:lnTo>
                <a:lnTo>
                  <a:pt x="32111" y="51845"/>
                </a:lnTo>
                <a:lnTo>
                  <a:pt x="27708" y="54448"/>
                </a:lnTo>
                <a:lnTo>
                  <a:pt x="23318" y="56027"/>
                </a:lnTo>
                <a:lnTo>
                  <a:pt x="18942" y="56581"/>
                </a:lnTo>
                <a:lnTo>
                  <a:pt x="18942" y="59073"/>
                </a:lnTo>
                <a:lnTo>
                  <a:pt x="25921" y="59073"/>
                </a:lnTo>
                <a:lnTo>
                  <a:pt x="30159" y="59973"/>
                </a:lnTo>
                <a:lnTo>
                  <a:pt x="34313" y="61774"/>
                </a:lnTo>
                <a:lnTo>
                  <a:pt x="38467" y="63573"/>
                </a:lnTo>
                <a:lnTo>
                  <a:pt x="41735" y="65582"/>
                </a:lnTo>
                <a:lnTo>
                  <a:pt x="44117" y="67797"/>
                </a:lnTo>
                <a:lnTo>
                  <a:pt x="45834" y="69404"/>
                </a:lnTo>
                <a:lnTo>
                  <a:pt x="47412" y="71758"/>
                </a:lnTo>
                <a:lnTo>
                  <a:pt x="48853" y="74860"/>
                </a:lnTo>
                <a:lnTo>
                  <a:pt x="50791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0" y="109755"/>
                </a:lnTo>
                <a:lnTo>
                  <a:pt x="28414" y="109755"/>
                </a:lnTo>
                <a:lnTo>
                  <a:pt x="26226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0" y="105726"/>
                </a:lnTo>
                <a:lnTo>
                  <a:pt x="13957" y="103981"/>
                </a:lnTo>
                <a:lnTo>
                  <a:pt x="11825" y="102970"/>
                </a:lnTo>
                <a:lnTo>
                  <a:pt x="10883" y="102693"/>
                </a:lnTo>
                <a:lnTo>
                  <a:pt x="9443" y="102250"/>
                </a:lnTo>
                <a:lnTo>
                  <a:pt x="8031" y="102028"/>
                </a:lnTo>
                <a:lnTo>
                  <a:pt x="4818" y="102028"/>
                </a:lnTo>
                <a:lnTo>
                  <a:pt x="3253" y="102638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0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024656" y="5241087"/>
            <a:ext cx="40333" cy="101462"/>
          </a:xfrm>
          <a:custGeom>
            <a:avLst/>
            <a:gdLst/>
            <a:ahLst/>
            <a:cxnLst/>
            <a:rect l="l" t="t" r="r" b="b"/>
            <a:pathLst>
              <a:path w="44366" h="114990">
                <a:moveTo>
                  <a:pt x="27417" y="0"/>
                </a:moveTo>
                <a:lnTo>
                  <a:pt x="0" y="13376"/>
                </a:lnTo>
                <a:lnTo>
                  <a:pt x="1246" y="15952"/>
                </a:lnTo>
                <a:lnTo>
                  <a:pt x="4901" y="14235"/>
                </a:lnTo>
                <a:lnTo>
                  <a:pt x="7754" y="13376"/>
                </a:lnTo>
                <a:lnTo>
                  <a:pt x="11243" y="13376"/>
                </a:lnTo>
                <a:lnTo>
                  <a:pt x="13500" y="14623"/>
                </a:lnTo>
                <a:lnTo>
                  <a:pt x="15231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5" y="105947"/>
                </a:lnTo>
                <a:lnTo>
                  <a:pt x="13847" y="109741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3" y="111915"/>
                </a:lnTo>
                <a:lnTo>
                  <a:pt x="1993" y="114990"/>
                </a:lnTo>
                <a:lnTo>
                  <a:pt x="44366" y="114990"/>
                </a:lnTo>
                <a:lnTo>
                  <a:pt x="44366" y="111915"/>
                </a:lnTo>
                <a:lnTo>
                  <a:pt x="39270" y="111805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8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090141" y="5241087"/>
            <a:ext cx="58234" cy="103221"/>
          </a:xfrm>
          <a:custGeom>
            <a:avLst/>
            <a:gdLst/>
            <a:ahLst/>
            <a:cxnLst/>
            <a:rect l="l" t="t" r="r" b="b"/>
            <a:pathLst>
              <a:path w="64057" h="116984">
                <a:moveTo>
                  <a:pt x="6854" y="116042"/>
                </a:moveTo>
                <a:lnTo>
                  <a:pt x="12019" y="116984"/>
                </a:lnTo>
                <a:lnTo>
                  <a:pt x="19608" y="116984"/>
                </a:lnTo>
                <a:lnTo>
                  <a:pt x="33546" y="115479"/>
                </a:lnTo>
                <a:lnTo>
                  <a:pt x="45377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5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7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6"/>
                </a:lnTo>
                <a:lnTo>
                  <a:pt x="48188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90"/>
                </a:lnTo>
                <a:lnTo>
                  <a:pt x="9014" y="10316"/>
                </a:lnTo>
                <a:lnTo>
                  <a:pt x="4957" y="16174"/>
                </a:lnTo>
                <a:lnTo>
                  <a:pt x="1744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2" y="11299"/>
                </a:lnTo>
                <a:lnTo>
                  <a:pt x="35767" y="13058"/>
                </a:lnTo>
                <a:lnTo>
                  <a:pt x="39340" y="16575"/>
                </a:lnTo>
                <a:lnTo>
                  <a:pt x="42912" y="20093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5" y="49242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9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3" y="61774"/>
                </a:lnTo>
                <a:lnTo>
                  <a:pt x="38467" y="63573"/>
                </a:lnTo>
                <a:lnTo>
                  <a:pt x="41735" y="65582"/>
                </a:lnTo>
                <a:lnTo>
                  <a:pt x="44117" y="67797"/>
                </a:lnTo>
                <a:lnTo>
                  <a:pt x="45834" y="69404"/>
                </a:lnTo>
                <a:lnTo>
                  <a:pt x="47413" y="71758"/>
                </a:lnTo>
                <a:lnTo>
                  <a:pt x="48853" y="74860"/>
                </a:lnTo>
                <a:lnTo>
                  <a:pt x="50792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0" y="109755"/>
                </a:lnTo>
                <a:lnTo>
                  <a:pt x="28414" y="109755"/>
                </a:lnTo>
                <a:lnTo>
                  <a:pt x="26226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5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3" y="102693"/>
                </a:lnTo>
                <a:lnTo>
                  <a:pt x="9444" y="102250"/>
                </a:lnTo>
                <a:lnTo>
                  <a:pt x="8031" y="102028"/>
                </a:lnTo>
                <a:lnTo>
                  <a:pt x="4818" y="102028"/>
                </a:lnTo>
                <a:lnTo>
                  <a:pt x="3254" y="102638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169149" y="5241087"/>
            <a:ext cx="66240" cy="103221"/>
          </a:xfrm>
          <a:custGeom>
            <a:avLst/>
            <a:gdLst/>
            <a:ahLst/>
            <a:cxnLst/>
            <a:rect l="l" t="t" r="r" b="b"/>
            <a:pathLst>
              <a:path w="72864" h="116984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4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8"/>
                </a:lnTo>
                <a:lnTo>
                  <a:pt x="72468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29" y="2977"/>
                </a:lnTo>
                <a:lnTo>
                  <a:pt x="36722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5" y="26130"/>
                </a:lnTo>
                <a:lnTo>
                  <a:pt x="3304" y="33309"/>
                </a:lnTo>
                <a:lnTo>
                  <a:pt x="825" y="45555"/>
                </a:lnTo>
                <a:lnTo>
                  <a:pt x="0" y="59323"/>
                </a:lnTo>
                <a:lnTo>
                  <a:pt x="14" y="61114"/>
                </a:lnTo>
                <a:lnTo>
                  <a:pt x="1173" y="74739"/>
                </a:lnTo>
                <a:lnTo>
                  <a:pt x="4186" y="87021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1" y="114148"/>
                </a:lnTo>
                <a:lnTo>
                  <a:pt x="22017" y="99369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2"/>
                </a:lnTo>
                <a:lnTo>
                  <a:pt x="16284" y="61400"/>
                </a:lnTo>
                <a:lnTo>
                  <a:pt x="16321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6" y="10552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8" y="15398"/>
                </a:lnTo>
                <a:lnTo>
                  <a:pt x="52591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79" y="53922"/>
                </a:lnTo>
                <a:lnTo>
                  <a:pt x="56566" y="56936"/>
                </a:lnTo>
                <a:lnTo>
                  <a:pt x="56049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6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189165" y="5328767"/>
            <a:ext cx="17548" cy="15542"/>
          </a:xfrm>
          <a:custGeom>
            <a:avLst/>
            <a:gdLst/>
            <a:ahLst/>
            <a:cxnLst/>
            <a:rect l="l" t="t" r="r" b="b"/>
            <a:pathLst>
              <a:path w="19303" h="17614">
                <a:moveTo>
                  <a:pt x="19303" y="17614"/>
                </a:moveTo>
                <a:lnTo>
                  <a:pt x="14124" y="12379"/>
                </a:lnTo>
                <a:lnTo>
                  <a:pt x="7865" y="12379"/>
                </a:lnTo>
                <a:lnTo>
                  <a:pt x="3157" y="8253"/>
                </a:lnTo>
                <a:lnTo>
                  <a:pt x="0" y="0"/>
                </a:lnTo>
                <a:lnTo>
                  <a:pt x="2234" y="14778"/>
                </a:lnTo>
                <a:lnTo>
                  <a:pt x="13875" y="17614"/>
                </a:lnTo>
                <a:lnTo>
                  <a:pt x="19303" y="17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243698" y="5253184"/>
            <a:ext cx="81422" cy="79028"/>
          </a:xfrm>
          <a:custGeom>
            <a:avLst/>
            <a:gdLst/>
            <a:ahLst/>
            <a:cxnLst/>
            <a:rect l="l" t="t" r="r" b="b"/>
            <a:pathLst>
              <a:path w="89564" h="89565">
                <a:moveTo>
                  <a:pt x="48022" y="41293"/>
                </a:moveTo>
                <a:lnTo>
                  <a:pt x="48022" y="0"/>
                </a:lnTo>
                <a:lnTo>
                  <a:pt x="41375" y="0"/>
                </a:lnTo>
                <a:lnTo>
                  <a:pt x="41375" y="41293"/>
                </a:lnTo>
                <a:lnTo>
                  <a:pt x="0" y="41293"/>
                </a:lnTo>
                <a:lnTo>
                  <a:pt x="0" y="48106"/>
                </a:lnTo>
                <a:lnTo>
                  <a:pt x="41375" y="48106"/>
                </a:lnTo>
                <a:lnTo>
                  <a:pt x="41375" y="89565"/>
                </a:lnTo>
                <a:lnTo>
                  <a:pt x="48022" y="89565"/>
                </a:lnTo>
                <a:lnTo>
                  <a:pt x="48022" y="48106"/>
                </a:lnTo>
                <a:lnTo>
                  <a:pt x="89564" y="48106"/>
                </a:lnTo>
                <a:lnTo>
                  <a:pt x="89564" y="41293"/>
                </a:lnTo>
                <a:lnTo>
                  <a:pt x="48022" y="41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345749" y="5241087"/>
            <a:ext cx="40333" cy="101462"/>
          </a:xfrm>
          <a:custGeom>
            <a:avLst/>
            <a:gdLst/>
            <a:ahLst/>
            <a:cxnLst/>
            <a:rect l="l" t="t" r="r" b="b"/>
            <a:pathLst>
              <a:path w="44366" h="114990">
                <a:moveTo>
                  <a:pt x="32568" y="109672"/>
                </a:move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lnTo>
                  <a:pt x="0" y="13376"/>
                </a:lnTo>
                <a:lnTo>
                  <a:pt x="1246" y="15952"/>
                </a:lnTo>
                <a:lnTo>
                  <a:pt x="4901" y="14235"/>
                </a:lnTo>
                <a:lnTo>
                  <a:pt x="7754" y="13376"/>
                </a:lnTo>
                <a:lnTo>
                  <a:pt x="11243" y="13376"/>
                </a:lnTo>
                <a:lnTo>
                  <a:pt x="13501" y="14623"/>
                </a:lnTo>
                <a:lnTo>
                  <a:pt x="15232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6" y="105947"/>
                </a:lnTo>
                <a:lnTo>
                  <a:pt x="15536" y="107304"/>
                </a:lnTo>
                <a:lnTo>
                  <a:pt x="13847" y="109741"/>
                </a:lnTo>
                <a:lnTo>
                  <a:pt x="12296" y="110545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4" y="111915"/>
                </a:lnTo>
                <a:lnTo>
                  <a:pt x="1994" y="114990"/>
                </a:lnTo>
                <a:lnTo>
                  <a:pt x="44366" y="114990"/>
                </a:lnTo>
                <a:lnTo>
                  <a:pt x="44366" y="111915"/>
                </a:lnTo>
                <a:lnTo>
                  <a:pt x="39270" y="111805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8" y="109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413427" y="5241088"/>
            <a:ext cx="271080" cy="106300"/>
          </a:xfrm>
          <a:custGeom>
            <a:avLst/>
            <a:gdLst/>
            <a:ahLst/>
            <a:cxnLst/>
            <a:rect l="l" t="t" r="r" b="b"/>
            <a:pathLst>
              <a:path w="298188" h="120473">
                <a:moveTo>
                  <a:pt x="0" y="40379"/>
                </a:moveTo>
                <a:lnTo>
                  <a:pt x="2" y="40868"/>
                </a:lnTo>
                <a:lnTo>
                  <a:pt x="2187" y="54274"/>
                </a:lnTo>
                <a:lnTo>
                  <a:pt x="8474" y="64765"/>
                </a:lnTo>
                <a:lnTo>
                  <a:pt x="14124" y="70885"/>
                </a:lnTo>
                <a:lnTo>
                  <a:pt x="14788" y="31821"/>
                </a:lnTo>
                <a:lnTo>
                  <a:pt x="14788" y="23069"/>
                </a:lnTo>
                <a:lnTo>
                  <a:pt x="18192" y="4701"/>
                </a:lnTo>
                <a:lnTo>
                  <a:pt x="8474" y="14041"/>
                </a:lnTo>
                <a:lnTo>
                  <a:pt x="7142" y="15956"/>
                </a:lnTo>
                <a:lnTo>
                  <a:pt x="1785" y="27485"/>
                </a:lnTo>
                <a:lnTo>
                  <a:pt x="0" y="40379"/>
                </a:lnTo>
                <a:close/>
              </a:path>
              <a:path w="298188" h="120473">
                <a:moveTo>
                  <a:pt x="155865" y="2326"/>
                </a:moveTo>
                <a:lnTo>
                  <a:pt x="95463" y="2326"/>
                </a:lnTo>
                <a:lnTo>
                  <a:pt x="84662" y="28996"/>
                </a:lnTo>
                <a:lnTo>
                  <a:pt x="87071" y="29910"/>
                </a:lnTo>
                <a:lnTo>
                  <a:pt x="89896" y="24593"/>
                </a:lnTo>
                <a:lnTo>
                  <a:pt x="93635" y="20660"/>
                </a:lnTo>
                <a:lnTo>
                  <a:pt x="98288" y="18112"/>
                </a:lnTo>
                <a:lnTo>
                  <a:pt x="100946" y="16617"/>
                </a:lnTo>
                <a:lnTo>
                  <a:pt x="105405" y="15869"/>
                </a:lnTo>
                <a:lnTo>
                  <a:pt x="142655" y="15869"/>
                </a:lnTo>
                <a:lnTo>
                  <a:pt x="109006" y="117316"/>
                </a:lnTo>
                <a:lnTo>
                  <a:pt x="118311" y="117316"/>
                </a:lnTo>
                <a:lnTo>
                  <a:pt x="155865" y="5483"/>
                </a:lnTo>
                <a:lnTo>
                  <a:pt x="155865" y="2326"/>
                </a:lnTo>
                <a:close/>
              </a:path>
              <a:path w="298188" h="120473">
                <a:moveTo>
                  <a:pt x="222374" y="110794"/>
                </a:moveTo>
                <a:lnTo>
                  <a:pt x="228217" y="106667"/>
                </a:lnTo>
                <a:lnTo>
                  <a:pt x="233022" y="100034"/>
                </a:lnTo>
                <a:lnTo>
                  <a:pt x="236789" y="90895"/>
                </a:lnTo>
                <a:lnTo>
                  <a:pt x="239247" y="83721"/>
                </a:lnTo>
                <a:lnTo>
                  <a:pt x="241641" y="71483"/>
                </a:lnTo>
                <a:lnTo>
                  <a:pt x="242439" y="57578"/>
                </a:lnTo>
                <a:lnTo>
                  <a:pt x="242043" y="48118"/>
                </a:lnTo>
                <a:lnTo>
                  <a:pt x="239828" y="34724"/>
                </a:lnTo>
                <a:lnTo>
                  <a:pt x="235668" y="23088"/>
                </a:lnTo>
                <a:lnTo>
                  <a:pt x="229561" y="13210"/>
                </a:lnTo>
                <a:lnTo>
                  <a:pt x="218004" y="2977"/>
                </a:lnTo>
                <a:lnTo>
                  <a:pt x="206297" y="0"/>
                </a:lnTo>
                <a:lnTo>
                  <a:pt x="200980" y="0"/>
                </a:lnTo>
                <a:lnTo>
                  <a:pt x="195828" y="1800"/>
                </a:lnTo>
                <a:lnTo>
                  <a:pt x="190843" y="5400"/>
                </a:lnTo>
                <a:lnTo>
                  <a:pt x="190505" y="5643"/>
                </a:lnTo>
                <a:lnTo>
                  <a:pt x="182025" y="14172"/>
                </a:lnTo>
                <a:lnTo>
                  <a:pt x="175390" y="26130"/>
                </a:lnTo>
                <a:lnTo>
                  <a:pt x="172878" y="33309"/>
                </a:lnTo>
                <a:lnTo>
                  <a:pt x="170400" y="45555"/>
                </a:lnTo>
                <a:lnTo>
                  <a:pt x="169574" y="59323"/>
                </a:lnTo>
                <a:lnTo>
                  <a:pt x="169588" y="61114"/>
                </a:lnTo>
                <a:lnTo>
                  <a:pt x="170747" y="74739"/>
                </a:lnTo>
                <a:lnTo>
                  <a:pt x="173761" y="87021"/>
                </a:lnTo>
                <a:lnTo>
                  <a:pt x="178630" y="97957"/>
                </a:lnTo>
                <a:lnTo>
                  <a:pt x="183795" y="105641"/>
                </a:lnTo>
                <a:lnTo>
                  <a:pt x="193826" y="114148"/>
                </a:lnTo>
                <a:lnTo>
                  <a:pt x="191591" y="99369"/>
                </a:lnTo>
                <a:lnTo>
                  <a:pt x="191502" y="99139"/>
                </a:lnTo>
                <a:lnTo>
                  <a:pt x="188366" y="88431"/>
                </a:lnTo>
                <a:lnTo>
                  <a:pt x="186485" y="75852"/>
                </a:lnTo>
                <a:lnTo>
                  <a:pt x="185858" y="61400"/>
                </a:lnTo>
                <a:lnTo>
                  <a:pt x="185896" y="57615"/>
                </a:lnTo>
                <a:lnTo>
                  <a:pt x="186550" y="45004"/>
                </a:lnTo>
                <a:lnTo>
                  <a:pt x="188018" y="32236"/>
                </a:lnTo>
                <a:lnTo>
                  <a:pt x="189458" y="22377"/>
                </a:lnTo>
                <a:lnTo>
                  <a:pt x="192173" y="15149"/>
                </a:lnTo>
                <a:lnTo>
                  <a:pt x="196161" y="10552"/>
                </a:lnTo>
                <a:lnTo>
                  <a:pt x="199096" y="7173"/>
                </a:lnTo>
                <a:lnTo>
                  <a:pt x="202447" y="5483"/>
                </a:lnTo>
                <a:lnTo>
                  <a:pt x="209426" y="5483"/>
                </a:lnTo>
                <a:lnTo>
                  <a:pt x="214439" y="8225"/>
                </a:lnTo>
                <a:lnTo>
                  <a:pt x="217596" y="10884"/>
                </a:lnTo>
                <a:lnTo>
                  <a:pt x="220172" y="15398"/>
                </a:lnTo>
                <a:lnTo>
                  <a:pt x="222166" y="21768"/>
                </a:lnTo>
                <a:lnTo>
                  <a:pt x="223703" y="27631"/>
                </a:lnTo>
                <a:lnTo>
                  <a:pt x="225541" y="39794"/>
                </a:lnTo>
                <a:lnTo>
                  <a:pt x="226154" y="53922"/>
                </a:lnTo>
                <a:lnTo>
                  <a:pt x="226141" y="56936"/>
                </a:lnTo>
                <a:lnTo>
                  <a:pt x="225624" y="71670"/>
                </a:lnTo>
                <a:lnTo>
                  <a:pt x="224354" y="84097"/>
                </a:lnTo>
                <a:lnTo>
                  <a:pt x="222332" y="94218"/>
                </a:lnTo>
                <a:lnTo>
                  <a:pt x="220671" y="100533"/>
                </a:lnTo>
                <a:lnTo>
                  <a:pt x="218233" y="105033"/>
                </a:lnTo>
                <a:lnTo>
                  <a:pt x="215021" y="107720"/>
                </a:lnTo>
                <a:lnTo>
                  <a:pt x="211808" y="110406"/>
                </a:lnTo>
                <a:lnTo>
                  <a:pt x="208706" y="111749"/>
                </a:lnTo>
                <a:lnTo>
                  <a:pt x="205715" y="111749"/>
                </a:lnTo>
                <a:lnTo>
                  <a:pt x="210894" y="116984"/>
                </a:lnTo>
                <a:lnTo>
                  <a:pt x="216530" y="114920"/>
                </a:lnTo>
                <a:lnTo>
                  <a:pt x="222374" y="110794"/>
                </a:lnTo>
                <a:close/>
              </a:path>
              <a:path w="298188" h="120473">
                <a:moveTo>
                  <a:pt x="210894" y="116984"/>
                </a:moveTo>
                <a:lnTo>
                  <a:pt x="205715" y="111749"/>
                </a:lnTo>
                <a:lnTo>
                  <a:pt x="199456" y="111749"/>
                </a:lnTo>
                <a:lnTo>
                  <a:pt x="194748" y="107623"/>
                </a:lnTo>
                <a:lnTo>
                  <a:pt x="191591" y="99369"/>
                </a:lnTo>
                <a:lnTo>
                  <a:pt x="193826" y="114148"/>
                </a:lnTo>
                <a:lnTo>
                  <a:pt x="205466" y="116984"/>
                </a:lnTo>
                <a:lnTo>
                  <a:pt x="210894" y="116984"/>
                </a:lnTo>
                <a:close/>
              </a:path>
              <a:path w="298188" h="120473">
                <a:moveTo>
                  <a:pt x="278633" y="109432"/>
                </a:moveTo>
                <a:lnTo>
                  <a:pt x="274662" y="122324"/>
                </a:lnTo>
                <a:lnTo>
                  <a:pt x="269150" y="132811"/>
                </a:lnTo>
                <a:lnTo>
                  <a:pt x="264746" y="139320"/>
                </a:lnTo>
                <a:lnTo>
                  <a:pt x="259138" y="144485"/>
                </a:lnTo>
                <a:lnTo>
                  <a:pt x="252326" y="148307"/>
                </a:lnTo>
                <a:lnTo>
                  <a:pt x="252326" y="151381"/>
                </a:lnTo>
                <a:lnTo>
                  <a:pt x="258425" y="148299"/>
                </a:lnTo>
                <a:lnTo>
                  <a:pt x="268707" y="141131"/>
                </a:lnTo>
                <a:lnTo>
                  <a:pt x="277738" y="132035"/>
                </a:lnTo>
                <a:lnTo>
                  <a:pt x="285517" y="121013"/>
                </a:lnTo>
                <a:lnTo>
                  <a:pt x="290421" y="111584"/>
                </a:lnTo>
                <a:lnTo>
                  <a:pt x="294736" y="99682"/>
                </a:lnTo>
                <a:lnTo>
                  <a:pt x="297325" y="87164"/>
                </a:lnTo>
                <a:lnTo>
                  <a:pt x="298188" y="74028"/>
                </a:lnTo>
                <a:lnTo>
                  <a:pt x="297727" y="64688"/>
                </a:lnTo>
                <a:lnTo>
                  <a:pt x="295589" y="52162"/>
                </a:lnTo>
                <a:lnTo>
                  <a:pt x="291707" y="40005"/>
                </a:lnTo>
                <a:lnTo>
                  <a:pt x="288130" y="32105"/>
                </a:lnTo>
                <a:lnTo>
                  <a:pt x="281497" y="21237"/>
                </a:lnTo>
                <a:lnTo>
                  <a:pt x="273346" y="11549"/>
                </a:lnTo>
                <a:lnTo>
                  <a:pt x="263791" y="3562"/>
                </a:lnTo>
                <a:lnTo>
                  <a:pt x="252326" y="-3157"/>
                </a:lnTo>
                <a:lnTo>
                  <a:pt x="252326" y="332"/>
                </a:lnTo>
                <a:lnTo>
                  <a:pt x="257975" y="4209"/>
                </a:lnTo>
                <a:lnTo>
                  <a:pt x="262517" y="8280"/>
                </a:lnTo>
                <a:lnTo>
                  <a:pt x="265951" y="12546"/>
                </a:lnTo>
                <a:lnTo>
                  <a:pt x="269385" y="16811"/>
                </a:lnTo>
                <a:lnTo>
                  <a:pt x="272141" y="21242"/>
                </a:lnTo>
                <a:lnTo>
                  <a:pt x="274218" y="25839"/>
                </a:lnTo>
                <a:lnTo>
                  <a:pt x="276295" y="30437"/>
                </a:lnTo>
                <a:lnTo>
                  <a:pt x="278026" y="36557"/>
                </a:lnTo>
                <a:lnTo>
                  <a:pt x="279411" y="44201"/>
                </a:lnTo>
                <a:lnTo>
                  <a:pt x="280471" y="50690"/>
                </a:lnTo>
                <a:lnTo>
                  <a:pt x="281732" y="63134"/>
                </a:lnTo>
                <a:lnTo>
                  <a:pt x="282152" y="76521"/>
                </a:lnTo>
                <a:lnTo>
                  <a:pt x="282029" y="82902"/>
                </a:lnTo>
                <a:lnTo>
                  <a:pt x="281008" y="95644"/>
                </a:lnTo>
                <a:lnTo>
                  <a:pt x="278954" y="107969"/>
                </a:lnTo>
                <a:lnTo>
                  <a:pt x="278633" y="109432"/>
                </a:lnTo>
                <a:close/>
              </a:path>
              <a:path w="298188" h="120473">
                <a:moveTo>
                  <a:pt x="6978" y="117316"/>
                </a:moveTo>
                <a:lnTo>
                  <a:pt x="12159" y="117073"/>
                </a:lnTo>
                <a:lnTo>
                  <a:pt x="24569" y="114322"/>
                </a:lnTo>
                <a:lnTo>
                  <a:pt x="36141" y="108509"/>
                </a:lnTo>
                <a:lnTo>
                  <a:pt x="45865" y="101140"/>
                </a:lnTo>
                <a:lnTo>
                  <a:pt x="54681" y="91987"/>
                </a:lnTo>
                <a:lnTo>
                  <a:pt x="61814" y="81548"/>
                </a:lnTo>
                <a:lnTo>
                  <a:pt x="66499" y="71621"/>
                </a:lnTo>
                <a:lnTo>
                  <a:pt x="69902" y="59386"/>
                </a:lnTo>
                <a:lnTo>
                  <a:pt x="71036" y="46527"/>
                </a:lnTo>
                <a:lnTo>
                  <a:pt x="69829" y="34034"/>
                </a:lnTo>
                <a:lnTo>
                  <a:pt x="65789" y="21971"/>
                </a:lnTo>
                <a:lnTo>
                  <a:pt x="58906" y="11465"/>
                </a:lnTo>
                <a:lnTo>
                  <a:pt x="47578" y="2656"/>
                </a:lnTo>
                <a:lnTo>
                  <a:pt x="35144" y="0"/>
                </a:lnTo>
                <a:lnTo>
                  <a:pt x="30123" y="347"/>
                </a:lnTo>
                <a:lnTo>
                  <a:pt x="18192" y="4701"/>
                </a:lnTo>
                <a:lnTo>
                  <a:pt x="14788" y="23069"/>
                </a:lnTo>
                <a:lnTo>
                  <a:pt x="16644" y="16478"/>
                </a:lnTo>
                <a:lnTo>
                  <a:pt x="20355" y="12047"/>
                </a:lnTo>
                <a:lnTo>
                  <a:pt x="24066" y="7616"/>
                </a:lnTo>
                <a:lnTo>
                  <a:pt x="28386" y="5400"/>
                </a:lnTo>
                <a:lnTo>
                  <a:pt x="37581" y="5400"/>
                </a:lnTo>
                <a:lnTo>
                  <a:pt x="41389" y="7062"/>
                </a:lnTo>
                <a:lnTo>
                  <a:pt x="44740" y="10385"/>
                </a:lnTo>
                <a:lnTo>
                  <a:pt x="48091" y="13709"/>
                </a:lnTo>
                <a:lnTo>
                  <a:pt x="50681" y="18486"/>
                </a:lnTo>
                <a:lnTo>
                  <a:pt x="52508" y="24717"/>
                </a:lnTo>
                <a:lnTo>
                  <a:pt x="54336" y="30949"/>
                </a:lnTo>
                <a:lnTo>
                  <a:pt x="55250" y="36751"/>
                </a:lnTo>
                <a:lnTo>
                  <a:pt x="55250" y="46444"/>
                </a:lnTo>
                <a:lnTo>
                  <a:pt x="54752" y="52205"/>
                </a:lnTo>
                <a:lnTo>
                  <a:pt x="53755" y="59406"/>
                </a:lnTo>
                <a:lnTo>
                  <a:pt x="51096" y="61621"/>
                </a:lnTo>
                <a:lnTo>
                  <a:pt x="48022" y="63338"/>
                </a:lnTo>
                <a:lnTo>
                  <a:pt x="44532" y="64557"/>
                </a:lnTo>
                <a:lnTo>
                  <a:pt x="41043" y="65775"/>
                </a:lnTo>
                <a:lnTo>
                  <a:pt x="38024" y="66385"/>
                </a:lnTo>
                <a:lnTo>
                  <a:pt x="30214" y="66385"/>
                </a:lnTo>
                <a:lnTo>
                  <a:pt x="25783" y="64003"/>
                </a:lnTo>
                <a:lnTo>
                  <a:pt x="22183" y="59239"/>
                </a:lnTo>
                <a:lnTo>
                  <a:pt x="20704" y="57067"/>
                </a:lnTo>
                <a:lnTo>
                  <a:pt x="16267" y="45973"/>
                </a:lnTo>
                <a:lnTo>
                  <a:pt x="14788" y="31821"/>
                </a:lnTo>
                <a:lnTo>
                  <a:pt x="14124" y="70885"/>
                </a:lnTo>
                <a:lnTo>
                  <a:pt x="20909" y="73945"/>
                </a:lnTo>
                <a:lnTo>
                  <a:pt x="35864" y="73945"/>
                </a:lnTo>
                <a:lnTo>
                  <a:pt x="43729" y="71148"/>
                </a:lnTo>
                <a:lnTo>
                  <a:pt x="52425" y="65554"/>
                </a:lnTo>
                <a:lnTo>
                  <a:pt x="51429" y="69367"/>
                </a:lnTo>
                <a:lnTo>
                  <a:pt x="46875" y="81249"/>
                </a:lnTo>
                <a:lnTo>
                  <a:pt x="40337" y="92224"/>
                </a:lnTo>
                <a:lnTo>
                  <a:pt x="34548" y="100311"/>
                </a:lnTo>
                <a:lnTo>
                  <a:pt x="28553" y="105975"/>
                </a:lnTo>
                <a:lnTo>
                  <a:pt x="22349" y="109215"/>
                </a:lnTo>
                <a:lnTo>
                  <a:pt x="16145" y="112456"/>
                </a:lnTo>
                <a:lnTo>
                  <a:pt x="9443" y="114131"/>
                </a:lnTo>
                <a:lnTo>
                  <a:pt x="2242" y="114242"/>
                </a:lnTo>
                <a:lnTo>
                  <a:pt x="2242" y="117316"/>
                </a:lnTo>
                <a:lnTo>
                  <a:pt x="6978" y="11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870262" y="5452979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2"/>
                </a:lnTo>
                <a:lnTo>
                  <a:pt x="89647" y="6812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870262" y="545598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870262" y="547988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992857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012157" y="5416031"/>
            <a:ext cx="452240" cy="105786"/>
          </a:xfrm>
          <a:custGeom>
            <a:avLst/>
            <a:gdLst/>
            <a:ahLst/>
            <a:cxnLst/>
            <a:rect l="l" t="t" r="r" b="b"/>
            <a:pathLst>
              <a:path w="497464" h="119891">
                <a:moveTo>
                  <a:pt x="80408" y="101300"/>
                </a:moveTo>
                <a:lnTo>
                  <a:pt x="68793" y="112165"/>
                </a:lnTo>
                <a:lnTo>
                  <a:pt x="68793" y="115239"/>
                </a:lnTo>
                <a:lnTo>
                  <a:pt x="135260" y="115239"/>
                </a:lnTo>
                <a:lnTo>
                  <a:pt x="143153" y="93553"/>
                </a:lnTo>
                <a:lnTo>
                  <a:pt x="140079" y="93553"/>
                </a:lnTo>
                <a:lnTo>
                  <a:pt x="138639" y="96046"/>
                </a:lnTo>
                <a:lnTo>
                  <a:pt x="136950" y="97971"/>
                </a:lnTo>
                <a:lnTo>
                  <a:pt x="135011" y="99328"/>
                </a:lnTo>
                <a:lnTo>
                  <a:pt x="133073" y="100685"/>
                </a:lnTo>
                <a:lnTo>
                  <a:pt x="130898" y="101585"/>
                </a:lnTo>
                <a:lnTo>
                  <a:pt x="128489" y="102028"/>
                </a:lnTo>
                <a:lnTo>
                  <a:pt x="126080" y="102471"/>
                </a:lnTo>
                <a:lnTo>
                  <a:pt x="121884" y="102693"/>
                </a:lnTo>
                <a:lnTo>
                  <a:pt x="86490" y="102693"/>
                </a:lnTo>
                <a:lnTo>
                  <a:pt x="91452" y="97801"/>
                </a:lnTo>
                <a:lnTo>
                  <a:pt x="100114" y="88673"/>
                </a:lnTo>
                <a:lnTo>
                  <a:pt x="112329" y="75441"/>
                </a:lnTo>
                <a:lnTo>
                  <a:pt x="119213" y="67443"/>
                </a:lnTo>
                <a:lnTo>
                  <a:pt x="126760" y="56983"/>
                </a:lnTo>
                <a:lnTo>
                  <a:pt x="132269" y="46943"/>
                </a:lnTo>
                <a:lnTo>
                  <a:pt x="134928" y="41238"/>
                </a:lnTo>
                <a:lnTo>
                  <a:pt x="136257" y="35532"/>
                </a:lnTo>
                <a:lnTo>
                  <a:pt x="136257" y="21851"/>
                </a:lnTo>
                <a:lnTo>
                  <a:pt x="133197" y="14927"/>
                </a:lnTo>
                <a:lnTo>
                  <a:pt x="127076" y="9056"/>
                </a:lnTo>
                <a:lnTo>
                  <a:pt x="120956" y="3185"/>
                </a:lnTo>
                <a:lnTo>
                  <a:pt x="113326" y="249"/>
                </a:lnTo>
                <a:lnTo>
                  <a:pt x="95602" y="249"/>
                </a:lnTo>
                <a:lnTo>
                  <a:pt x="88443" y="2990"/>
                </a:lnTo>
                <a:lnTo>
                  <a:pt x="82710" y="8474"/>
                </a:lnTo>
                <a:lnTo>
                  <a:pt x="75639" y="18714"/>
                </a:lnTo>
                <a:lnTo>
                  <a:pt x="72033" y="32070"/>
                </a:lnTo>
                <a:lnTo>
                  <a:pt x="75107" y="32070"/>
                </a:lnTo>
                <a:lnTo>
                  <a:pt x="77212" y="25811"/>
                </a:lnTo>
                <a:lnTo>
                  <a:pt x="80466" y="21061"/>
                </a:lnTo>
                <a:lnTo>
                  <a:pt x="84870" y="17821"/>
                </a:lnTo>
                <a:lnTo>
                  <a:pt x="89273" y="14581"/>
                </a:lnTo>
                <a:lnTo>
                  <a:pt x="94245" y="12961"/>
                </a:lnTo>
                <a:lnTo>
                  <a:pt x="105876" y="12961"/>
                </a:lnTo>
                <a:lnTo>
                  <a:pt x="111110" y="15260"/>
                </a:lnTo>
                <a:lnTo>
                  <a:pt x="115486" y="19857"/>
                </a:lnTo>
                <a:lnTo>
                  <a:pt x="119862" y="24454"/>
                </a:lnTo>
                <a:lnTo>
                  <a:pt x="122050" y="30325"/>
                </a:lnTo>
                <a:lnTo>
                  <a:pt x="122050" y="37471"/>
                </a:lnTo>
                <a:lnTo>
                  <a:pt x="121387" y="44243"/>
                </a:lnTo>
                <a:lnTo>
                  <a:pt x="117485" y="55927"/>
                </a:lnTo>
                <a:lnTo>
                  <a:pt x="110086" y="68462"/>
                </a:lnTo>
                <a:lnTo>
                  <a:pt x="105957" y="73955"/>
                </a:lnTo>
                <a:lnTo>
                  <a:pt x="98990" y="82195"/>
                </a:lnTo>
                <a:lnTo>
                  <a:pt x="90474" y="91310"/>
                </a:lnTo>
                <a:lnTo>
                  <a:pt x="80408" y="101300"/>
                </a:lnTo>
                <a:close/>
              </a:path>
              <a:path w="497464" h="119891">
                <a:moveTo>
                  <a:pt x="180707" y="108343"/>
                </a:moveTo>
                <a:lnTo>
                  <a:pt x="180707" y="105795"/>
                </a:lnTo>
                <a:lnTo>
                  <a:pt x="179821" y="103621"/>
                </a:lnTo>
                <a:lnTo>
                  <a:pt x="178049" y="101820"/>
                </a:lnTo>
                <a:lnTo>
                  <a:pt x="176276" y="100020"/>
                </a:lnTo>
                <a:lnTo>
                  <a:pt x="174088" y="99120"/>
                </a:lnTo>
                <a:lnTo>
                  <a:pt x="168937" y="99120"/>
                </a:lnTo>
                <a:lnTo>
                  <a:pt x="166763" y="100006"/>
                </a:lnTo>
                <a:lnTo>
                  <a:pt x="164963" y="101779"/>
                </a:lnTo>
                <a:lnTo>
                  <a:pt x="163163" y="103552"/>
                </a:lnTo>
                <a:lnTo>
                  <a:pt x="162263" y="105739"/>
                </a:lnTo>
                <a:lnTo>
                  <a:pt x="162263" y="110891"/>
                </a:lnTo>
                <a:lnTo>
                  <a:pt x="163163" y="113065"/>
                </a:lnTo>
                <a:lnTo>
                  <a:pt x="164963" y="114865"/>
                </a:lnTo>
                <a:lnTo>
                  <a:pt x="166763" y="116665"/>
                </a:lnTo>
                <a:lnTo>
                  <a:pt x="168937" y="117565"/>
                </a:lnTo>
                <a:lnTo>
                  <a:pt x="174033" y="117565"/>
                </a:lnTo>
                <a:lnTo>
                  <a:pt x="176207" y="116665"/>
                </a:lnTo>
                <a:lnTo>
                  <a:pt x="178007" y="114865"/>
                </a:lnTo>
                <a:lnTo>
                  <a:pt x="179807" y="113065"/>
                </a:lnTo>
                <a:lnTo>
                  <a:pt x="180707" y="110891"/>
                </a:lnTo>
                <a:lnTo>
                  <a:pt x="180707" y="108343"/>
                </a:lnTo>
                <a:close/>
              </a:path>
              <a:path w="497464" h="119891">
                <a:moveTo>
                  <a:pt x="198195" y="40628"/>
                </a:moveTo>
                <a:lnTo>
                  <a:pt x="198197" y="41117"/>
                </a:lnTo>
                <a:lnTo>
                  <a:pt x="200383" y="54523"/>
                </a:lnTo>
                <a:lnTo>
                  <a:pt x="206670" y="65014"/>
                </a:lnTo>
                <a:lnTo>
                  <a:pt x="212320" y="71134"/>
                </a:lnTo>
                <a:lnTo>
                  <a:pt x="212984" y="32070"/>
                </a:lnTo>
                <a:lnTo>
                  <a:pt x="212984" y="23319"/>
                </a:lnTo>
                <a:lnTo>
                  <a:pt x="216388" y="4950"/>
                </a:lnTo>
                <a:lnTo>
                  <a:pt x="206670" y="14290"/>
                </a:lnTo>
                <a:lnTo>
                  <a:pt x="205337" y="16205"/>
                </a:lnTo>
                <a:lnTo>
                  <a:pt x="199981" y="27734"/>
                </a:lnTo>
                <a:lnTo>
                  <a:pt x="198195" y="40628"/>
                </a:lnTo>
                <a:close/>
              </a:path>
              <a:path w="497464" h="119891">
                <a:moveTo>
                  <a:pt x="469880" y="0"/>
                </a:moveTo>
                <a:lnTo>
                  <a:pt x="387793" y="119891"/>
                </a:lnTo>
                <a:lnTo>
                  <a:pt x="395187" y="119891"/>
                </a:lnTo>
                <a:lnTo>
                  <a:pt x="477274" y="0"/>
                </a:lnTo>
                <a:lnTo>
                  <a:pt x="469880" y="0"/>
                </a:lnTo>
                <a:close/>
              </a:path>
              <a:path w="497464" h="119891">
                <a:moveTo>
                  <a:pt x="383583" y="51235"/>
                </a:moveTo>
                <a:lnTo>
                  <a:pt x="382642" y="48189"/>
                </a:lnTo>
                <a:lnTo>
                  <a:pt x="381423" y="44145"/>
                </a:lnTo>
                <a:lnTo>
                  <a:pt x="380814" y="38274"/>
                </a:lnTo>
                <a:lnTo>
                  <a:pt x="379651" y="57287"/>
                </a:lnTo>
                <a:lnTo>
                  <a:pt x="383306" y="59696"/>
                </a:lnTo>
                <a:lnTo>
                  <a:pt x="387322" y="60901"/>
                </a:lnTo>
                <a:lnTo>
                  <a:pt x="385051" y="53590"/>
                </a:lnTo>
                <a:lnTo>
                  <a:pt x="383583" y="51235"/>
                </a:lnTo>
                <a:close/>
              </a:path>
              <a:path w="497464" h="119891">
                <a:moveTo>
                  <a:pt x="462901" y="90230"/>
                </a:moveTo>
                <a:lnTo>
                  <a:pt x="462901" y="79429"/>
                </a:lnTo>
                <a:lnTo>
                  <a:pt x="464147" y="72090"/>
                </a:lnTo>
                <a:lnTo>
                  <a:pt x="466640" y="68212"/>
                </a:lnTo>
                <a:lnTo>
                  <a:pt x="468578" y="65221"/>
                </a:lnTo>
                <a:lnTo>
                  <a:pt x="470877" y="63726"/>
                </a:lnTo>
                <a:lnTo>
                  <a:pt x="476250" y="63726"/>
                </a:lnTo>
                <a:lnTo>
                  <a:pt x="478521" y="65138"/>
                </a:lnTo>
                <a:lnTo>
                  <a:pt x="480349" y="67963"/>
                </a:lnTo>
                <a:lnTo>
                  <a:pt x="483007" y="72117"/>
                </a:lnTo>
                <a:lnTo>
                  <a:pt x="484337" y="79401"/>
                </a:lnTo>
                <a:lnTo>
                  <a:pt x="484337" y="99674"/>
                </a:lnTo>
                <a:lnTo>
                  <a:pt x="483007" y="106626"/>
                </a:lnTo>
                <a:lnTo>
                  <a:pt x="480349" y="110669"/>
                </a:lnTo>
                <a:lnTo>
                  <a:pt x="480127" y="119891"/>
                </a:lnTo>
                <a:lnTo>
                  <a:pt x="485694" y="117302"/>
                </a:lnTo>
                <a:lnTo>
                  <a:pt x="490402" y="112123"/>
                </a:lnTo>
                <a:lnTo>
                  <a:pt x="495110" y="106944"/>
                </a:lnTo>
                <a:lnTo>
                  <a:pt x="497464" y="99453"/>
                </a:lnTo>
                <a:lnTo>
                  <a:pt x="497464" y="83943"/>
                </a:lnTo>
                <a:lnTo>
                  <a:pt x="496398" y="78709"/>
                </a:lnTo>
                <a:lnTo>
                  <a:pt x="494265" y="73945"/>
                </a:lnTo>
                <a:lnTo>
                  <a:pt x="492133" y="69182"/>
                </a:lnTo>
                <a:lnTo>
                  <a:pt x="489114" y="65554"/>
                </a:lnTo>
                <a:lnTo>
                  <a:pt x="485209" y="63061"/>
                </a:lnTo>
                <a:lnTo>
                  <a:pt x="481304" y="60569"/>
                </a:lnTo>
                <a:lnTo>
                  <a:pt x="477385" y="59322"/>
                </a:lnTo>
                <a:lnTo>
                  <a:pt x="469575" y="59322"/>
                </a:lnTo>
                <a:lnTo>
                  <a:pt x="465740" y="60513"/>
                </a:lnTo>
                <a:lnTo>
                  <a:pt x="461946" y="62895"/>
                </a:lnTo>
                <a:lnTo>
                  <a:pt x="458151" y="65277"/>
                </a:lnTo>
                <a:lnTo>
                  <a:pt x="455160" y="68877"/>
                </a:lnTo>
                <a:lnTo>
                  <a:pt x="452972" y="73696"/>
                </a:lnTo>
                <a:lnTo>
                  <a:pt x="450785" y="78515"/>
                </a:lnTo>
                <a:lnTo>
                  <a:pt x="449691" y="83832"/>
                </a:lnTo>
                <a:lnTo>
                  <a:pt x="449691" y="95575"/>
                </a:lnTo>
                <a:lnTo>
                  <a:pt x="450785" y="100851"/>
                </a:lnTo>
                <a:lnTo>
                  <a:pt x="452972" y="105476"/>
                </a:lnTo>
                <a:lnTo>
                  <a:pt x="455160" y="110101"/>
                </a:lnTo>
                <a:lnTo>
                  <a:pt x="458151" y="113660"/>
                </a:lnTo>
                <a:lnTo>
                  <a:pt x="461946" y="116153"/>
                </a:lnTo>
                <a:lnTo>
                  <a:pt x="465740" y="118645"/>
                </a:lnTo>
                <a:lnTo>
                  <a:pt x="466723" y="111001"/>
                </a:lnTo>
                <a:lnTo>
                  <a:pt x="464175" y="107069"/>
                </a:lnTo>
                <a:lnTo>
                  <a:pt x="462901" y="100145"/>
                </a:lnTo>
                <a:lnTo>
                  <a:pt x="462901" y="90230"/>
                </a:lnTo>
                <a:close/>
              </a:path>
              <a:path w="497464" h="119891">
                <a:moveTo>
                  <a:pt x="480349" y="110669"/>
                </a:moveTo>
                <a:lnTo>
                  <a:pt x="478355" y="113716"/>
                </a:lnTo>
                <a:lnTo>
                  <a:pt x="476084" y="115239"/>
                </a:lnTo>
                <a:lnTo>
                  <a:pt x="470877" y="115239"/>
                </a:lnTo>
                <a:lnTo>
                  <a:pt x="468606" y="113826"/>
                </a:lnTo>
                <a:lnTo>
                  <a:pt x="466723" y="111001"/>
                </a:lnTo>
                <a:lnTo>
                  <a:pt x="465740" y="118645"/>
                </a:lnTo>
                <a:lnTo>
                  <a:pt x="469658" y="119891"/>
                </a:lnTo>
                <a:lnTo>
                  <a:pt x="480127" y="119891"/>
                </a:lnTo>
                <a:lnTo>
                  <a:pt x="480349" y="110669"/>
                </a:lnTo>
                <a:close/>
              </a:path>
              <a:path w="497464" h="119891">
                <a:moveTo>
                  <a:pt x="368697" y="41764"/>
                </a:moveTo>
                <a:lnTo>
                  <a:pt x="370885" y="46527"/>
                </a:lnTo>
                <a:lnTo>
                  <a:pt x="373073" y="51291"/>
                </a:lnTo>
                <a:lnTo>
                  <a:pt x="375995" y="54877"/>
                </a:lnTo>
                <a:lnTo>
                  <a:pt x="379651" y="57287"/>
                </a:lnTo>
                <a:lnTo>
                  <a:pt x="380814" y="38274"/>
                </a:lnTo>
                <a:lnTo>
                  <a:pt x="380814" y="19940"/>
                </a:lnTo>
                <a:lnTo>
                  <a:pt x="381908" y="12961"/>
                </a:lnTo>
                <a:lnTo>
                  <a:pt x="384096" y="9637"/>
                </a:lnTo>
                <a:lnTo>
                  <a:pt x="386284" y="6314"/>
                </a:lnTo>
                <a:lnTo>
                  <a:pt x="388790" y="4652"/>
                </a:lnTo>
                <a:lnTo>
                  <a:pt x="394273" y="4652"/>
                </a:lnTo>
                <a:lnTo>
                  <a:pt x="396489" y="6065"/>
                </a:lnTo>
                <a:lnTo>
                  <a:pt x="398261" y="8890"/>
                </a:lnTo>
                <a:lnTo>
                  <a:pt x="400975" y="13154"/>
                </a:lnTo>
                <a:lnTo>
                  <a:pt x="402333" y="20549"/>
                </a:lnTo>
                <a:lnTo>
                  <a:pt x="402333" y="41043"/>
                </a:lnTo>
                <a:lnTo>
                  <a:pt x="400948" y="48161"/>
                </a:lnTo>
                <a:lnTo>
                  <a:pt x="398179" y="52426"/>
                </a:lnTo>
                <a:lnTo>
                  <a:pt x="396295" y="55306"/>
                </a:lnTo>
                <a:lnTo>
                  <a:pt x="394024" y="56747"/>
                </a:lnTo>
                <a:lnTo>
                  <a:pt x="389648" y="56747"/>
                </a:lnTo>
                <a:lnTo>
                  <a:pt x="388208" y="56248"/>
                </a:lnTo>
                <a:lnTo>
                  <a:pt x="387045" y="55251"/>
                </a:lnTo>
                <a:lnTo>
                  <a:pt x="385051" y="53590"/>
                </a:lnTo>
                <a:lnTo>
                  <a:pt x="387322" y="60901"/>
                </a:lnTo>
                <a:lnTo>
                  <a:pt x="398234" y="60901"/>
                </a:lnTo>
                <a:lnTo>
                  <a:pt x="403828" y="58270"/>
                </a:lnTo>
                <a:lnTo>
                  <a:pt x="408481" y="53008"/>
                </a:lnTo>
                <a:lnTo>
                  <a:pt x="413134" y="47746"/>
                </a:lnTo>
                <a:lnTo>
                  <a:pt x="415460" y="40296"/>
                </a:lnTo>
                <a:lnTo>
                  <a:pt x="415460" y="22626"/>
                </a:lnTo>
                <a:lnTo>
                  <a:pt x="413396" y="15509"/>
                </a:lnTo>
                <a:lnTo>
                  <a:pt x="409270" y="9305"/>
                </a:lnTo>
                <a:lnTo>
                  <a:pt x="405144" y="3101"/>
                </a:lnTo>
                <a:lnTo>
                  <a:pt x="399342" y="0"/>
                </a:lnTo>
                <a:lnTo>
                  <a:pt x="387821" y="0"/>
                </a:lnTo>
                <a:lnTo>
                  <a:pt x="383874" y="1204"/>
                </a:lnTo>
                <a:lnTo>
                  <a:pt x="380025" y="3614"/>
                </a:lnTo>
                <a:lnTo>
                  <a:pt x="376175" y="6023"/>
                </a:lnTo>
                <a:lnTo>
                  <a:pt x="373142" y="9679"/>
                </a:lnTo>
                <a:lnTo>
                  <a:pt x="370927" y="14581"/>
                </a:lnTo>
                <a:lnTo>
                  <a:pt x="368711" y="19483"/>
                </a:lnTo>
                <a:lnTo>
                  <a:pt x="367604" y="24842"/>
                </a:lnTo>
                <a:lnTo>
                  <a:pt x="367604" y="36474"/>
                </a:lnTo>
                <a:lnTo>
                  <a:pt x="368697" y="41764"/>
                </a:lnTo>
                <a:close/>
              </a:path>
              <a:path w="497464" h="119891">
                <a:moveTo>
                  <a:pt x="205174" y="117565"/>
                </a:moveTo>
                <a:lnTo>
                  <a:pt x="210355" y="117322"/>
                </a:lnTo>
                <a:lnTo>
                  <a:pt x="222765" y="114571"/>
                </a:lnTo>
                <a:lnTo>
                  <a:pt x="234337" y="108758"/>
                </a:lnTo>
                <a:lnTo>
                  <a:pt x="244061" y="101389"/>
                </a:lnTo>
                <a:lnTo>
                  <a:pt x="252877" y="92236"/>
                </a:lnTo>
                <a:lnTo>
                  <a:pt x="260010" y="81797"/>
                </a:lnTo>
                <a:lnTo>
                  <a:pt x="264695" y="71870"/>
                </a:lnTo>
                <a:lnTo>
                  <a:pt x="268098" y="59635"/>
                </a:lnTo>
                <a:lnTo>
                  <a:pt x="269232" y="46776"/>
                </a:lnTo>
                <a:lnTo>
                  <a:pt x="268025" y="34283"/>
                </a:lnTo>
                <a:lnTo>
                  <a:pt x="263985" y="22220"/>
                </a:lnTo>
                <a:lnTo>
                  <a:pt x="257102" y="11715"/>
                </a:lnTo>
                <a:lnTo>
                  <a:pt x="245773" y="2905"/>
                </a:lnTo>
                <a:lnTo>
                  <a:pt x="233340" y="249"/>
                </a:lnTo>
                <a:lnTo>
                  <a:pt x="228319" y="596"/>
                </a:lnTo>
                <a:lnTo>
                  <a:pt x="216388" y="4950"/>
                </a:lnTo>
                <a:lnTo>
                  <a:pt x="212984" y="23319"/>
                </a:lnTo>
                <a:lnTo>
                  <a:pt x="214840" y="16727"/>
                </a:lnTo>
                <a:lnTo>
                  <a:pt x="218551" y="12296"/>
                </a:lnTo>
                <a:lnTo>
                  <a:pt x="222262" y="7865"/>
                </a:lnTo>
                <a:lnTo>
                  <a:pt x="226582" y="5649"/>
                </a:lnTo>
                <a:lnTo>
                  <a:pt x="235777" y="5649"/>
                </a:lnTo>
                <a:lnTo>
                  <a:pt x="239585" y="7311"/>
                </a:lnTo>
                <a:lnTo>
                  <a:pt x="242936" y="10634"/>
                </a:lnTo>
                <a:lnTo>
                  <a:pt x="246287" y="13958"/>
                </a:lnTo>
                <a:lnTo>
                  <a:pt x="248877" y="18735"/>
                </a:lnTo>
                <a:lnTo>
                  <a:pt x="250704" y="24967"/>
                </a:lnTo>
                <a:lnTo>
                  <a:pt x="252532" y="31198"/>
                </a:lnTo>
                <a:lnTo>
                  <a:pt x="253446" y="37000"/>
                </a:lnTo>
                <a:lnTo>
                  <a:pt x="253446" y="46693"/>
                </a:lnTo>
                <a:lnTo>
                  <a:pt x="252948" y="52454"/>
                </a:lnTo>
                <a:lnTo>
                  <a:pt x="251951" y="59655"/>
                </a:lnTo>
                <a:lnTo>
                  <a:pt x="249292" y="61870"/>
                </a:lnTo>
                <a:lnTo>
                  <a:pt x="246218" y="63587"/>
                </a:lnTo>
                <a:lnTo>
                  <a:pt x="242728" y="64806"/>
                </a:lnTo>
                <a:lnTo>
                  <a:pt x="239239" y="66024"/>
                </a:lnTo>
                <a:lnTo>
                  <a:pt x="236220" y="66634"/>
                </a:lnTo>
                <a:lnTo>
                  <a:pt x="228410" y="66634"/>
                </a:lnTo>
                <a:lnTo>
                  <a:pt x="223979" y="64252"/>
                </a:lnTo>
                <a:lnTo>
                  <a:pt x="220379" y="59489"/>
                </a:lnTo>
                <a:lnTo>
                  <a:pt x="218900" y="57316"/>
                </a:lnTo>
                <a:lnTo>
                  <a:pt x="214463" y="46222"/>
                </a:lnTo>
                <a:lnTo>
                  <a:pt x="212984" y="32070"/>
                </a:lnTo>
                <a:lnTo>
                  <a:pt x="212320" y="71134"/>
                </a:lnTo>
                <a:lnTo>
                  <a:pt x="219105" y="74195"/>
                </a:lnTo>
                <a:lnTo>
                  <a:pt x="234060" y="74195"/>
                </a:lnTo>
                <a:lnTo>
                  <a:pt x="241925" y="71397"/>
                </a:lnTo>
                <a:lnTo>
                  <a:pt x="250621" y="65803"/>
                </a:lnTo>
                <a:lnTo>
                  <a:pt x="249625" y="69616"/>
                </a:lnTo>
                <a:lnTo>
                  <a:pt x="245071" y="81498"/>
                </a:lnTo>
                <a:lnTo>
                  <a:pt x="238532" y="92474"/>
                </a:lnTo>
                <a:lnTo>
                  <a:pt x="232744" y="100560"/>
                </a:lnTo>
                <a:lnTo>
                  <a:pt x="226748" y="106224"/>
                </a:lnTo>
                <a:lnTo>
                  <a:pt x="220545" y="109464"/>
                </a:lnTo>
                <a:lnTo>
                  <a:pt x="214341" y="112705"/>
                </a:lnTo>
                <a:lnTo>
                  <a:pt x="207639" y="114380"/>
                </a:lnTo>
                <a:lnTo>
                  <a:pt x="200438" y="114491"/>
                </a:lnTo>
                <a:lnTo>
                  <a:pt x="200438" y="117565"/>
                </a:lnTo>
                <a:lnTo>
                  <a:pt x="205174" y="117565"/>
                </a:lnTo>
                <a:close/>
              </a:path>
              <a:path w="497464" h="119891">
                <a:moveTo>
                  <a:pt x="35892" y="111583"/>
                </a:moveTo>
                <a:lnTo>
                  <a:pt x="32569" y="109921"/>
                </a:lnTo>
                <a:lnTo>
                  <a:pt x="30422" y="105628"/>
                </a:lnTo>
                <a:lnTo>
                  <a:pt x="30159" y="101696"/>
                </a:lnTo>
                <a:lnTo>
                  <a:pt x="30159" y="249"/>
                </a:lnTo>
                <a:lnTo>
                  <a:pt x="27417" y="249"/>
                </a:lnTo>
                <a:lnTo>
                  <a:pt x="0" y="13626"/>
                </a:lnTo>
                <a:lnTo>
                  <a:pt x="1246" y="16201"/>
                </a:lnTo>
                <a:lnTo>
                  <a:pt x="4901" y="14484"/>
                </a:lnTo>
                <a:lnTo>
                  <a:pt x="7754" y="13626"/>
                </a:lnTo>
                <a:lnTo>
                  <a:pt x="11243" y="13626"/>
                </a:lnTo>
                <a:lnTo>
                  <a:pt x="13501" y="14872"/>
                </a:lnTo>
                <a:lnTo>
                  <a:pt x="15232" y="17004"/>
                </a:lnTo>
                <a:lnTo>
                  <a:pt x="15619" y="18777"/>
                </a:lnTo>
                <a:lnTo>
                  <a:pt x="16173" y="21103"/>
                </a:lnTo>
                <a:lnTo>
                  <a:pt x="16450" y="26365"/>
                </a:lnTo>
                <a:lnTo>
                  <a:pt x="16450" y="102139"/>
                </a:lnTo>
                <a:lnTo>
                  <a:pt x="16146" y="106196"/>
                </a:lnTo>
                <a:lnTo>
                  <a:pt x="15536" y="107553"/>
                </a:lnTo>
                <a:lnTo>
                  <a:pt x="13847" y="109990"/>
                </a:lnTo>
                <a:lnTo>
                  <a:pt x="12296" y="110794"/>
                </a:lnTo>
                <a:lnTo>
                  <a:pt x="10745" y="111597"/>
                </a:lnTo>
                <a:lnTo>
                  <a:pt x="7311" y="112054"/>
                </a:lnTo>
                <a:lnTo>
                  <a:pt x="1994" y="112165"/>
                </a:lnTo>
                <a:lnTo>
                  <a:pt x="1994" y="115239"/>
                </a:lnTo>
                <a:lnTo>
                  <a:pt x="44366" y="115239"/>
                </a:lnTo>
                <a:lnTo>
                  <a:pt x="44366" y="112165"/>
                </a:lnTo>
                <a:lnTo>
                  <a:pt x="39271" y="112054"/>
                </a:lnTo>
                <a:lnTo>
                  <a:pt x="35892" y="111583"/>
                </a:lnTo>
                <a:close/>
              </a:path>
              <a:path w="497464" h="119891">
                <a:moveTo>
                  <a:pt x="335491" y="111043"/>
                </a:moveTo>
                <a:lnTo>
                  <a:pt x="341335" y="106916"/>
                </a:lnTo>
                <a:lnTo>
                  <a:pt x="346140" y="100283"/>
                </a:lnTo>
                <a:lnTo>
                  <a:pt x="349907" y="91144"/>
                </a:lnTo>
                <a:lnTo>
                  <a:pt x="352364" y="83970"/>
                </a:lnTo>
                <a:lnTo>
                  <a:pt x="354758" y="71732"/>
                </a:lnTo>
                <a:lnTo>
                  <a:pt x="355556" y="57827"/>
                </a:lnTo>
                <a:lnTo>
                  <a:pt x="355161" y="48367"/>
                </a:lnTo>
                <a:lnTo>
                  <a:pt x="352946" y="34973"/>
                </a:lnTo>
                <a:lnTo>
                  <a:pt x="348785" y="23337"/>
                </a:lnTo>
                <a:lnTo>
                  <a:pt x="342678" y="13459"/>
                </a:lnTo>
                <a:lnTo>
                  <a:pt x="331121" y="3226"/>
                </a:lnTo>
                <a:lnTo>
                  <a:pt x="319415" y="249"/>
                </a:lnTo>
                <a:lnTo>
                  <a:pt x="314098" y="249"/>
                </a:lnTo>
                <a:lnTo>
                  <a:pt x="308946" y="2049"/>
                </a:lnTo>
                <a:lnTo>
                  <a:pt x="303961" y="5649"/>
                </a:lnTo>
                <a:lnTo>
                  <a:pt x="303622" y="5892"/>
                </a:lnTo>
                <a:lnTo>
                  <a:pt x="295143" y="14422"/>
                </a:lnTo>
                <a:lnTo>
                  <a:pt x="288508" y="26379"/>
                </a:lnTo>
                <a:lnTo>
                  <a:pt x="285996" y="33558"/>
                </a:lnTo>
                <a:lnTo>
                  <a:pt x="283518" y="45804"/>
                </a:lnTo>
                <a:lnTo>
                  <a:pt x="282692" y="59572"/>
                </a:lnTo>
                <a:lnTo>
                  <a:pt x="282706" y="61363"/>
                </a:lnTo>
                <a:lnTo>
                  <a:pt x="283865" y="74989"/>
                </a:lnTo>
                <a:lnTo>
                  <a:pt x="286879" y="87270"/>
                </a:lnTo>
                <a:lnTo>
                  <a:pt x="291748" y="98206"/>
                </a:lnTo>
                <a:lnTo>
                  <a:pt x="296913" y="105890"/>
                </a:lnTo>
                <a:lnTo>
                  <a:pt x="306944" y="114397"/>
                </a:lnTo>
                <a:lnTo>
                  <a:pt x="304709" y="99619"/>
                </a:lnTo>
                <a:lnTo>
                  <a:pt x="304620" y="99388"/>
                </a:lnTo>
                <a:lnTo>
                  <a:pt x="301484" y="88680"/>
                </a:lnTo>
                <a:lnTo>
                  <a:pt x="299603" y="76101"/>
                </a:lnTo>
                <a:lnTo>
                  <a:pt x="298976" y="61649"/>
                </a:lnTo>
                <a:lnTo>
                  <a:pt x="299013" y="57864"/>
                </a:lnTo>
                <a:lnTo>
                  <a:pt x="299667" y="45253"/>
                </a:lnTo>
                <a:lnTo>
                  <a:pt x="301136" y="32486"/>
                </a:lnTo>
                <a:lnTo>
                  <a:pt x="302577" y="22626"/>
                </a:lnTo>
                <a:lnTo>
                  <a:pt x="305290" y="15398"/>
                </a:lnTo>
                <a:lnTo>
                  <a:pt x="309279" y="10801"/>
                </a:lnTo>
                <a:lnTo>
                  <a:pt x="312214" y="7422"/>
                </a:lnTo>
                <a:lnTo>
                  <a:pt x="315565" y="5733"/>
                </a:lnTo>
                <a:lnTo>
                  <a:pt x="322544" y="5733"/>
                </a:lnTo>
                <a:lnTo>
                  <a:pt x="327557" y="8474"/>
                </a:lnTo>
                <a:lnTo>
                  <a:pt x="330714" y="11133"/>
                </a:lnTo>
                <a:lnTo>
                  <a:pt x="333290" y="15647"/>
                </a:lnTo>
                <a:lnTo>
                  <a:pt x="335284" y="22017"/>
                </a:lnTo>
                <a:lnTo>
                  <a:pt x="336821" y="27880"/>
                </a:lnTo>
                <a:lnTo>
                  <a:pt x="338659" y="40043"/>
                </a:lnTo>
                <a:lnTo>
                  <a:pt x="339272" y="54171"/>
                </a:lnTo>
                <a:lnTo>
                  <a:pt x="339259" y="57185"/>
                </a:lnTo>
                <a:lnTo>
                  <a:pt x="338742" y="71919"/>
                </a:lnTo>
                <a:lnTo>
                  <a:pt x="337472" y="84346"/>
                </a:lnTo>
                <a:lnTo>
                  <a:pt x="335450" y="94467"/>
                </a:lnTo>
                <a:lnTo>
                  <a:pt x="333788" y="100782"/>
                </a:lnTo>
                <a:lnTo>
                  <a:pt x="331351" y="105282"/>
                </a:lnTo>
                <a:lnTo>
                  <a:pt x="328139" y="107969"/>
                </a:lnTo>
                <a:lnTo>
                  <a:pt x="324926" y="110655"/>
                </a:lnTo>
                <a:lnTo>
                  <a:pt x="321824" y="111998"/>
                </a:lnTo>
                <a:lnTo>
                  <a:pt x="318833" y="111998"/>
                </a:lnTo>
                <a:lnTo>
                  <a:pt x="324012" y="117233"/>
                </a:lnTo>
                <a:lnTo>
                  <a:pt x="329648" y="115169"/>
                </a:lnTo>
                <a:lnTo>
                  <a:pt x="335491" y="111043"/>
                </a:lnTo>
                <a:close/>
              </a:path>
              <a:path w="497464" h="119891">
                <a:moveTo>
                  <a:pt x="324012" y="117233"/>
                </a:moveTo>
                <a:lnTo>
                  <a:pt x="318833" y="111998"/>
                </a:lnTo>
                <a:lnTo>
                  <a:pt x="312574" y="111998"/>
                </a:lnTo>
                <a:lnTo>
                  <a:pt x="307866" y="107872"/>
                </a:lnTo>
                <a:lnTo>
                  <a:pt x="304709" y="99619"/>
                </a:lnTo>
                <a:lnTo>
                  <a:pt x="306944" y="114397"/>
                </a:lnTo>
                <a:lnTo>
                  <a:pt x="318584" y="117233"/>
                </a:lnTo>
                <a:lnTo>
                  <a:pt x="324012" y="117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031046" y="5243140"/>
            <a:ext cx="101891" cy="99409"/>
          </a:xfrm>
          <a:custGeom>
            <a:avLst/>
            <a:gdLst/>
            <a:ahLst/>
            <a:cxnLst/>
            <a:rect l="l" t="t" r="r" b="b"/>
            <a:pathLst>
              <a:path w="112080" h="112663">
                <a:moveTo>
                  <a:pt x="16201" y="12850"/>
                </a:moveTo>
                <a:lnTo>
                  <a:pt x="16201" y="99148"/>
                </a:lnTo>
                <a:lnTo>
                  <a:pt x="15619" y="103219"/>
                </a:lnTo>
                <a:lnTo>
                  <a:pt x="14456" y="104936"/>
                </a:lnTo>
                <a:lnTo>
                  <a:pt x="12407" y="108038"/>
                </a:lnTo>
                <a:lnTo>
                  <a:pt x="9000" y="109589"/>
                </a:lnTo>
                <a:lnTo>
                  <a:pt x="0" y="109589"/>
                </a:lnTo>
                <a:lnTo>
                  <a:pt x="0" y="112663"/>
                </a:lnTo>
                <a:lnTo>
                  <a:pt x="48271" y="112663"/>
                </a:lnTo>
                <a:lnTo>
                  <a:pt x="48271" y="109589"/>
                </a:lnTo>
                <a:lnTo>
                  <a:pt x="39658" y="109589"/>
                </a:lnTo>
                <a:lnTo>
                  <a:pt x="36501" y="108371"/>
                </a:lnTo>
                <a:lnTo>
                  <a:pt x="34396" y="105933"/>
                </a:lnTo>
                <a:lnTo>
                  <a:pt x="32845" y="104216"/>
                </a:lnTo>
                <a:lnTo>
                  <a:pt x="32070" y="99813"/>
                </a:lnTo>
                <a:lnTo>
                  <a:pt x="32070" y="59987"/>
                </a:lnTo>
                <a:lnTo>
                  <a:pt x="33814" y="60084"/>
                </a:lnTo>
                <a:lnTo>
                  <a:pt x="36972" y="60153"/>
                </a:lnTo>
                <a:lnTo>
                  <a:pt x="41043" y="60098"/>
                </a:lnTo>
                <a:lnTo>
                  <a:pt x="43868" y="59987"/>
                </a:lnTo>
                <a:lnTo>
                  <a:pt x="82003" y="112663"/>
                </a:lnTo>
                <a:lnTo>
                  <a:pt x="112080" y="112663"/>
                </a:lnTo>
                <a:lnTo>
                  <a:pt x="112080" y="109589"/>
                </a:lnTo>
                <a:lnTo>
                  <a:pt x="105932" y="108924"/>
                </a:lnTo>
                <a:lnTo>
                  <a:pt x="100946" y="107374"/>
                </a:lnTo>
                <a:lnTo>
                  <a:pt x="97124" y="104936"/>
                </a:lnTo>
                <a:lnTo>
                  <a:pt x="93303" y="102499"/>
                </a:lnTo>
                <a:lnTo>
                  <a:pt x="88733" y="97570"/>
                </a:lnTo>
                <a:lnTo>
                  <a:pt x="83416" y="90147"/>
                </a:lnTo>
                <a:lnTo>
                  <a:pt x="60152" y="57827"/>
                </a:lnTo>
                <a:lnTo>
                  <a:pt x="55569" y="52509"/>
                </a:lnTo>
                <a:lnTo>
                  <a:pt x="47468" y="54836"/>
                </a:lnTo>
                <a:lnTo>
                  <a:pt x="34036" y="54767"/>
                </a:lnTo>
                <a:lnTo>
                  <a:pt x="32070" y="54753"/>
                </a:lnTo>
                <a:lnTo>
                  <a:pt x="32070" y="7893"/>
                </a:lnTo>
                <a:lnTo>
                  <a:pt x="16201" y="12850"/>
                </a:lnTo>
                <a:close/>
              </a:path>
              <a:path w="112080" h="112663">
                <a:moveTo>
                  <a:pt x="4237" y="3074"/>
                </a:moveTo>
                <a:lnTo>
                  <a:pt x="8502" y="3074"/>
                </a:lnTo>
                <a:lnTo>
                  <a:pt x="11714" y="4292"/>
                </a:lnTo>
                <a:lnTo>
                  <a:pt x="13874" y="6730"/>
                </a:lnTo>
                <a:lnTo>
                  <a:pt x="15425" y="8447"/>
                </a:lnTo>
                <a:lnTo>
                  <a:pt x="16201" y="12850"/>
                </a:lnTo>
                <a:lnTo>
                  <a:pt x="32070" y="7893"/>
                </a:lnTo>
                <a:lnTo>
                  <a:pt x="37554" y="6840"/>
                </a:lnTo>
                <a:lnTo>
                  <a:pt x="41901" y="6314"/>
                </a:lnTo>
                <a:lnTo>
                  <a:pt x="52370" y="6314"/>
                </a:lnTo>
                <a:lnTo>
                  <a:pt x="58200" y="8516"/>
                </a:lnTo>
                <a:lnTo>
                  <a:pt x="62603" y="12919"/>
                </a:lnTo>
                <a:lnTo>
                  <a:pt x="67006" y="17323"/>
                </a:lnTo>
                <a:lnTo>
                  <a:pt x="69208" y="23042"/>
                </a:lnTo>
                <a:lnTo>
                  <a:pt x="69208" y="37277"/>
                </a:lnTo>
                <a:lnTo>
                  <a:pt x="66481" y="43204"/>
                </a:lnTo>
                <a:lnTo>
                  <a:pt x="61025" y="47857"/>
                </a:lnTo>
                <a:lnTo>
                  <a:pt x="55569" y="52509"/>
                </a:lnTo>
                <a:lnTo>
                  <a:pt x="60152" y="57827"/>
                </a:lnTo>
                <a:lnTo>
                  <a:pt x="69624" y="55722"/>
                </a:lnTo>
                <a:lnTo>
                  <a:pt x="76617" y="52122"/>
                </a:lnTo>
                <a:lnTo>
                  <a:pt x="81131" y="47026"/>
                </a:lnTo>
                <a:lnTo>
                  <a:pt x="85645" y="41930"/>
                </a:lnTo>
                <a:lnTo>
                  <a:pt x="87902" y="35920"/>
                </a:lnTo>
                <a:lnTo>
                  <a:pt x="87902" y="22516"/>
                </a:lnTo>
                <a:lnTo>
                  <a:pt x="85922" y="16935"/>
                </a:lnTo>
                <a:lnTo>
                  <a:pt x="81962" y="12255"/>
                </a:lnTo>
                <a:lnTo>
                  <a:pt x="78001" y="7574"/>
                </a:lnTo>
                <a:lnTo>
                  <a:pt x="73183" y="4362"/>
                </a:lnTo>
                <a:lnTo>
                  <a:pt x="67505" y="2617"/>
                </a:lnTo>
                <a:lnTo>
                  <a:pt x="56034" y="597"/>
                </a:lnTo>
                <a:lnTo>
                  <a:pt x="41043" y="0"/>
                </a:lnTo>
                <a:lnTo>
                  <a:pt x="0" y="0"/>
                </a:lnTo>
                <a:lnTo>
                  <a:pt x="0" y="3074"/>
                </a:lnTo>
                <a:lnTo>
                  <a:pt x="4237" y="3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137267" y="5273344"/>
            <a:ext cx="58536" cy="71258"/>
          </a:xfrm>
          <a:custGeom>
            <a:avLst/>
            <a:gdLst/>
            <a:ahLst/>
            <a:cxnLst/>
            <a:rect l="l" t="t" r="r" b="b"/>
            <a:pathLst>
              <a:path w="64390" h="80759">
                <a:moveTo>
                  <a:pt x="32070" y="67216"/>
                </a:moveTo>
                <a:lnTo>
                  <a:pt x="25561" y="64003"/>
                </a:lnTo>
                <a:lnTo>
                  <a:pt x="20023" y="57578"/>
                </a:lnTo>
                <a:lnTo>
                  <a:pt x="18619" y="55816"/>
                </a:lnTo>
                <a:lnTo>
                  <a:pt x="13465" y="44922"/>
                </a:lnTo>
                <a:lnTo>
                  <a:pt x="11797" y="30990"/>
                </a:lnTo>
                <a:lnTo>
                  <a:pt x="64390" y="30990"/>
                </a:lnTo>
                <a:lnTo>
                  <a:pt x="64390" y="21574"/>
                </a:lnTo>
                <a:lnTo>
                  <a:pt x="61648" y="14055"/>
                </a:lnTo>
                <a:lnTo>
                  <a:pt x="56164" y="8433"/>
                </a:lnTo>
                <a:lnTo>
                  <a:pt x="50681" y="2810"/>
                </a:lnTo>
                <a:lnTo>
                  <a:pt x="43674" y="0"/>
                </a:lnTo>
                <a:lnTo>
                  <a:pt x="32958" y="58"/>
                </a:lnTo>
                <a:lnTo>
                  <a:pt x="25894" y="5899"/>
                </a:lnTo>
                <a:lnTo>
                  <a:pt x="33483" y="5899"/>
                </a:lnTo>
                <a:lnTo>
                  <a:pt x="36349" y="6785"/>
                </a:lnTo>
                <a:lnTo>
                  <a:pt x="39090" y="8557"/>
                </a:lnTo>
                <a:lnTo>
                  <a:pt x="41832" y="10330"/>
                </a:lnTo>
                <a:lnTo>
                  <a:pt x="43896" y="12767"/>
                </a:lnTo>
                <a:lnTo>
                  <a:pt x="45280" y="15869"/>
                </a:lnTo>
                <a:lnTo>
                  <a:pt x="46167" y="17863"/>
                </a:lnTo>
                <a:lnTo>
                  <a:pt x="46748" y="21297"/>
                </a:lnTo>
                <a:lnTo>
                  <a:pt x="47025" y="26171"/>
                </a:lnTo>
                <a:lnTo>
                  <a:pt x="11797" y="26171"/>
                </a:lnTo>
                <a:lnTo>
                  <a:pt x="12407" y="19802"/>
                </a:lnTo>
                <a:lnTo>
                  <a:pt x="14525" y="14830"/>
                </a:lnTo>
                <a:lnTo>
                  <a:pt x="20387" y="3145"/>
                </a:lnTo>
                <a:lnTo>
                  <a:pt x="10011" y="10925"/>
                </a:lnTo>
                <a:lnTo>
                  <a:pt x="6286" y="15832"/>
                </a:lnTo>
                <a:lnTo>
                  <a:pt x="1571" y="27254"/>
                </a:lnTo>
                <a:lnTo>
                  <a:pt x="0" y="41376"/>
                </a:lnTo>
                <a:lnTo>
                  <a:pt x="257" y="47034"/>
                </a:lnTo>
                <a:lnTo>
                  <a:pt x="3297" y="59848"/>
                </a:lnTo>
                <a:lnTo>
                  <a:pt x="9762" y="70082"/>
                </a:lnTo>
                <a:lnTo>
                  <a:pt x="20686" y="78168"/>
                </a:lnTo>
                <a:lnTo>
                  <a:pt x="33233" y="80759"/>
                </a:lnTo>
                <a:lnTo>
                  <a:pt x="41652" y="80759"/>
                </a:lnTo>
                <a:lnTo>
                  <a:pt x="48659" y="77643"/>
                </a:lnTo>
                <a:lnTo>
                  <a:pt x="54253" y="71411"/>
                </a:lnTo>
                <a:lnTo>
                  <a:pt x="59848" y="65180"/>
                </a:lnTo>
                <a:lnTo>
                  <a:pt x="63226" y="58270"/>
                </a:lnTo>
                <a:lnTo>
                  <a:pt x="64390" y="50682"/>
                </a:lnTo>
                <a:lnTo>
                  <a:pt x="61814" y="49020"/>
                </a:lnTo>
                <a:lnTo>
                  <a:pt x="59321" y="55667"/>
                </a:lnTo>
                <a:lnTo>
                  <a:pt x="56233" y="60361"/>
                </a:lnTo>
                <a:lnTo>
                  <a:pt x="52550" y="63103"/>
                </a:lnTo>
                <a:lnTo>
                  <a:pt x="48867" y="65845"/>
                </a:lnTo>
                <a:lnTo>
                  <a:pt x="44533" y="67216"/>
                </a:lnTo>
                <a:lnTo>
                  <a:pt x="32070" y="67216"/>
                </a:lnTo>
                <a:close/>
              </a:path>
              <a:path w="64390" h="80759">
                <a:moveTo>
                  <a:pt x="14525" y="14830"/>
                </a:moveTo>
                <a:lnTo>
                  <a:pt x="18153" y="11258"/>
                </a:lnTo>
                <a:lnTo>
                  <a:pt x="21781" y="7685"/>
                </a:lnTo>
                <a:lnTo>
                  <a:pt x="25894" y="5899"/>
                </a:lnTo>
                <a:lnTo>
                  <a:pt x="32958" y="58"/>
                </a:lnTo>
                <a:lnTo>
                  <a:pt x="20387" y="3145"/>
                </a:lnTo>
                <a:lnTo>
                  <a:pt x="14525" y="14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203350" y="5253330"/>
            <a:ext cx="41693" cy="90318"/>
          </a:xfrm>
          <a:custGeom>
            <a:avLst/>
            <a:gdLst/>
            <a:ahLst/>
            <a:cxnLst/>
            <a:rect l="l" t="t" r="r" b="b"/>
            <a:pathLst>
              <a:path w="45862" h="102360">
                <a:moveTo>
                  <a:pt x="35144" y="92723"/>
                </a:moveTo>
                <a:lnTo>
                  <a:pt x="31101" y="92723"/>
                </a:lnTo>
                <a:lnTo>
                  <a:pt x="29287" y="91864"/>
                </a:lnTo>
                <a:lnTo>
                  <a:pt x="27874" y="90147"/>
                </a:lnTo>
                <a:lnTo>
                  <a:pt x="26462" y="88430"/>
                </a:lnTo>
                <a:lnTo>
                  <a:pt x="25756" y="85106"/>
                </a:lnTo>
                <a:lnTo>
                  <a:pt x="25756" y="30824"/>
                </a:lnTo>
                <a:lnTo>
                  <a:pt x="43535" y="30824"/>
                </a:lnTo>
                <a:lnTo>
                  <a:pt x="43535" y="25008"/>
                </a:lnTo>
                <a:lnTo>
                  <a:pt x="25756" y="25008"/>
                </a:lnTo>
                <a:lnTo>
                  <a:pt x="25756" y="0"/>
                </a:lnTo>
                <a:lnTo>
                  <a:pt x="23180" y="0"/>
                </a:lnTo>
                <a:lnTo>
                  <a:pt x="20909" y="5594"/>
                </a:lnTo>
                <a:lnTo>
                  <a:pt x="19136" y="9443"/>
                </a:lnTo>
                <a:lnTo>
                  <a:pt x="17863" y="11548"/>
                </a:lnTo>
                <a:lnTo>
                  <a:pt x="15370" y="15537"/>
                </a:lnTo>
                <a:lnTo>
                  <a:pt x="12531" y="18984"/>
                </a:lnTo>
                <a:lnTo>
                  <a:pt x="9347" y="21892"/>
                </a:lnTo>
                <a:lnTo>
                  <a:pt x="6162" y="24800"/>
                </a:lnTo>
                <a:lnTo>
                  <a:pt x="3046" y="26864"/>
                </a:lnTo>
                <a:lnTo>
                  <a:pt x="0" y="28082"/>
                </a:lnTo>
                <a:lnTo>
                  <a:pt x="0" y="30824"/>
                </a:lnTo>
                <a:lnTo>
                  <a:pt x="12047" y="30824"/>
                </a:lnTo>
                <a:lnTo>
                  <a:pt x="12047" y="87488"/>
                </a:lnTo>
                <a:lnTo>
                  <a:pt x="12628" y="91546"/>
                </a:lnTo>
                <a:lnTo>
                  <a:pt x="13792" y="94176"/>
                </a:lnTo>
                <a:lnTo>
                  <a:pt x="14955" y="96808"/>
                </a:lnTo>
                <a:lnTo>
                  <a:pt x="16755" y="98829"/>
                </a:lnTo>
                <a:lnTo>
                  <a:pt x="19192" y="100242"/>
                </a:lnTo>
                <a:lnTo>
                  <a:pt x="21629" y="101654"/>
                </a:lnTo>
                <a:lnTo>
                  <a:pt x="24121" y="102360"/>
                </a:lnTo>
                <a:lnTo>
                  <a:pt x="30436" y="102360"/>
                </a:lnTo>
                <a:lnTo>
                  <a:pt x="34092" y="100990"/>
                </a:lnTo>
                <a:lnTo>
                  <a:pt x="37637" y="98248"/>
                </a:lnTo>
                <a:lnTo>
                  <a:pt x="41181" y="95506"/>
                </a:lnTo>
                <a:lnTo>
                  <a:pt x="43923" y="91421"/>
                </a:lnTo>
                <a:lnTo>
                  <a:pt x="45862" y="85993"/>
                </a:lnTo>
                <a:lnTo>
                  <a:pt x="42622" y="85993"/>
                </a:lnTo>
                <a:lnTo>
                  <a:pt x="41679" y="88208"/>
                </a:lnTo>
                <a:lnTo>
                  <a:pt x="40351" y="89884"/>
                </a:lnTo>
                <a:lnTo>
                  <a:pt x="38634" y="91019"/>
                </a:lnTo>
                <a:lnTo>
                  <a:pt x="36916" y="92155"/>
                </a:lnTo>
                <a:lnTo>
                  <a:pt x="35144" y="9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244178" y="5275396"/>
            <a:ext cx="76965" cy="69205"/>
          </a:xfrm>
          <a:custGeom>
            <a:avLst/>
            <a:gdLst/>
            <a:ahLst/>
            <a:cxnLst/>
            <a:rect l="l" t="t" r="r" b="b"/>
            <a:pathLst>
              <a:path w="84662" h="78432">
                <a:moveTo>
                  <a:pt x="84662" y="69043"/>
                </a:moveTo>
                <a:lnTo>
                  <a:pt x="83499" y="66135"/>
                </a:lnTo>
                <a:lnTo>
                  <a:pt x="81339" y="67077"/>
                </a:lnTo>
                <a:lnTo>
                  <a:pt x="79400" y="67548"/>
                </a:lnTo>
                <a:lnTo>
                  <a:pt x="76464" y="67548"/>
                </a:lnTo>
                <a:lnTo>
                  <a:pt x="74484" y="66385"/>
                </a:lnTo>
                <a:lnTo>
                  <a:pt x="72906" y="64238"/>
                </a:lnTo>
                <a:lnTo>
                  <a:pt x="72490" y="62272"/>
                </a:lnTo>
                <a:lnTo>
                  <a:pt x="72075" y="60306"/>
                </a:lnTo>
                <a:lnTo>
                  <a:pt x="71867" y="54919"/>
                </a:lnTo>
                <a:lnTo>
                  <a:pt x="71867" y="0"/>
                </a:lnTo>
                <a:lnTo>
                  <a:pt x="45945" y="0"/>
                </a:lnTo>
                <a:lnTo>
                  <a:pt x="45945" y="3074"/>
                </a:lnTo>
                <a:lnTo>
                  <a:pt x="50930" y="3184"/>
                </a:lnTo>
                <a:lnTo>
                  <a:pt x="54211" y="4002"/>
                </a:lnTo>
                <a:lnTo>
                  <a:pt x="55790" y="5525"/>
                </a:lnTo>
                <a:lnTo>
                  <a:pt x="57369" y="7048"/>
                </a:lnTo>
                <a:lnTo>
                  <a:pt x="58158" y="9970"/>
                </a:lnTo>
                <a:lnTo>
                  <a:pt x="58158" y="57412"/>
                </a:lnTo>
                <a:lnTo>
                  <a:pt x="54004" y="61621"/>
                </a:lnTo>
                <a:lnTo>
                  <a:pt x="50417" y="64474"/>
                </a:lnTo>
                <a:lnTo>
                  <a:pt x="47399" y="65970"/>
                </a:lnTo>
                <a:lnTo>
                  <a:pt x="44380" y="67465"/>
                </a:lnTo>
                <a:lnTo>
                  <a:pt x="41680" y="68213"/>
                </a:lnTo>
                <a:lnTo>
                  <a:pt x="35808" y="68213"/>
                </a:lnTo>
                <a:lnTo>
                  <a:pt x="32831" y="67105"/>
                </a:lnTo>
                <a:lnTo>
                  <a:pt x="30366" y="64889"/>
                </a:lnTo>
                <a:lnTo>
                  <a:pt x="27902" y="62674"/>
                </a:lnTo>
                <a:lnTo>
                  <a:pt x="26669" y="58021"/>
                </a:lnTo>
                <a:lnTo>
                  <a:pt x="26669" y="0"/>
                </a:lnTo>
                <a:lnTo>
                  <a:pt x="0" y="0"/>
                </a:lnTo>
                <a:lnTo>
                  <a:pt x="0" y="3074"/>
                </a:lnTo>
                <a:lnTo>
                  <a:pt x="3987" y="3019"/>
                </a:lnTo>
                <a:lnTo>
                  <a:pt x="6743" y="3365"/>
                </a:lnTo>
                <a:lnTo>
                  <a:pt x="8266" y="4112"/>
                </a:lnTo>
                <a:lnTo>
                  <a:pt x="9789" y="4860"/>
                </a:lnTo>
                <a:lnTo>
                  <a:pt x="10939" y="5926"/>
                </a:lnTo>
                <a:lnTo>
                  <a:pt x="11714" y="7311"/>
                </a:lnTo>
                <a:lnTo>
                  <a:pt x="12490" y="8696"/>
                </a:lnTo>
                <a:lnTo>
                  <a:pt x="12877" y="11189"/>
                </a:lnTo>
                <a:lnTo>
                  <a:pt x="12877" y="55861"/>
                </a:lnTo>
                <a:lnTo>
                  <a:pt x="13487" y="61344"/>
                </a:lnTo>
                <a:lnTo>
                  <a:pt x="14705" y="65221"/>
                </a:lnTo>
                <a:lnTo>
                  <a:pt x="15924" y="69099"/>
                </a:lnTo>
                <a:lnTo>
                  <a:pt x="18097" y="72270"/>
                </a:lnTo>
                <a:lnTo>
                  <a:pt x="21227" y="74735"/>
                </a:lnTo>
                <a:lnTo>
                  <a:pt x="24357" y="77200"/>
                </a:lnTo>
                <a:lnTo>
                  <a:pt x="28054" y="78432"/>
                </a:lnTo>
                <a:lnTo>
                  <a:pt x="36141" y="78432"/>
                </a:lnTo>
                <a:lnTo>
                  <a:pt x="39769" y="77518"/>
                </a:lnTo>
                <a:lnTo>
                  <a:pt x="43203" y="75690"/>
                </a:lnTo>
                <a:lnTo>
                  <a:pt x="46637" y="73863"/>
                </a:lnTo>
                <a:lnTo>
                  <a:pt x="51622" y="69404"/>
                </a:lnTo>
                <a:lnTo>
                  <a:pt x="58158" y="62313"/>
                </a:lnTo>
                <a:lnTo>
                  <a:pt x="58158" y="78432"/>
                </a:lnTo>
                <a:lnTo>
                  <a:pt x="61897" y="78432"/>
                </a:lnTo>
                <a:lnTo>
                  <a:pt x="84662" y="69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322353" y="5273417"/>
            <a:ext cx="51512" cy="69131"/>
          </a:xfrm>
          <a:custGeom>
            <a:avLst/>
            <a:gdLst/>
            <a:ahLst/>
            <a:cxnLst/>
            <a:rect l="l" t="t" r="r" b="b"/>
            <a:pathLst>
              <a:path w="56663" h="78349">
                <a:moveTo>
                  <a:pt x="39797" y="78349"/>
                </a:moveTo>
                <a:lnTo>
                  <a:pt x="39797" y="75358"/>
                </a:lnTo>
                <a:lnTo>
                  <a:pt x="36363" y="75358"/>
                </a:lnTo>
                <a:lnTo>
                  <a:pt x="33732" y="74859"/>
                </a:lnTo>
                <a:lnTo>
                  <a:pt x="31904" y="73862"/>
                </a:lnTo>
                <a:lnTo>
                  <a:pt x="30076" y="72865"/>
                </a:lnTo>
                <a:lnTo>
                  <a:pt x="28802" y="71619"/>
                </a:lnTo>
                <a:lnTo>
                  <a:pt x="28082" y="70123"/>
                </a:lnTo>
                <a:lnTo>
                  <a:pt x="27030" y="67963"/>
                </a:lnTo>
                <a:lnTo>
                  <a:pt x="26504" y="64778"/>
                </a:lnTo>
                <a:lnTo>
                  <a:pt x="26504" y="24094"/>
                </a:lnTo>
                <a:lnTo>
                  <a:pt x="29162" y="18887"/>
                </a:lnTo>
                <a:lnTo>
                  <a:pt x="31737" y="15149"/>
                </a:lnTo>
                <a:lnTo>
                  <a:pt x="34230" y="12878"/>
                </a:lnTo>
                <a:lnTo>
                  <a:pt x="36473" y="11216"/>
                </a:lnTo>
                <a:lnTo>
                  <a:pt x="38634" y="11216"/>
                </a:lnTo>
                <a:lnTo>
                  <a:pt x="40420" y="12172"/>
                </a:lnTo>
                <a:lnTo>
                  <a:pt x="42829" y="14083"/>
                </a:lnTo>
                <a:lnTo>
                  <a:pt x="45239" y="15993"/>
                </a:lnTo>
                <a:lnTo>
                  <a:pt x="47413" y="16949"/>
                </a:lnTo>
                <a:lnTo>
                  <a:pt x="51346" y="16949"/>
                </a:lnTo>
                <a:lnTo>
                  <a:pt x="53062" y="16201"/>
                </a:lnTo>
                <a:lnTo>
                  <a:pt x="54503" y="14706"/>
                </a:lnTo>
                <a:lnTo>
                  <a:pt x="54057" y="9305"/>
                </a:lnTo>
                <a:lnTo>
                  <a:pt x="54503" y="14706"/>
                </a:lnTo>
                <a:lnTo>
                  <a:pt x="55303" y="12296"/>
                </a:lnTo>
                <a:lnTo>
                  <a:pt x="56663" y="8248"/>
                </a:lnTo>
                <a:lnTo>
                  <a:pt x="56663" y="6785"/>
                </a:lnTo>
                <a:lnTo>
                  <a:pt x="55666" y="4638"/>
                </a:lnTo>
                <a:lnTo>
                  <a:pt x="53672" y="2783"/>
                </a:lnTo>
                <a:lnTo>
                  <a:pt x="51677" y="927"/>
                </a:lnTo>
                <a:lnTo>
                  <a:pt x="49158" y="0"/>
                </a:lnTo>
                <a:lnTo>
                  <a:pt x="45627" y="9"/>
                </a:lnTo>
                <a:lnTo>
                  <a:pt x="35947" y="4487"/>
                </a:lnTo>
                <a:lnTo>
                  <a:pt x="26504" y="17115"/>
                </a:lnTo>
                <a:lnTo>
                  <a:pt x="26504" y="0"/>
                </a:lnTo>
                <a:lnTo>
                  <a:pt x="23014" y="0"/>
                </a:lnTo>
                <a:lnTo>
                  <a:pt x="0" y="9305"/>
                </a:lnTo>
                <a:lnTo>
                  <a:pt x="830" y="12296"/>
                </a:lnTo>
                <a:lnTo>
                  <a:pt x="2991" y="11465"/>
                </a:lnTo>
                <a:lnTo>
                  <a:pt x="4929" y="11050"/>
                </a:lnTo>
                <a:lnTo>
                  <a:pt x="8087" y="11050"/>
                </a:lnTo>
                <a:lnTo>
                  <a:pt x="10261" y="12213"/>
                </a:lnTo>
                <a:lnTo>
                  <a:pt x="11895" y="14221"/>
                </a:lnTo>
                <a:lnTo>
                  <a:pt x="12254" y="15911"/>
                </a:lnTo>
                <a:lnTo>
                  <a:pt x="12614" y="17600"/>
                </a:lnTo>
                <a:lnTo>
                  <a:pt x="12795" y="22876"/>
                </a:lnTo>
                <a:lnTo>
                  <a:pt x="12795" y="65665"/>
                </a:lnTo>
                <a:lnTo>
                  <a:pt x="12656" y="68351"/>
                </a:lnTo>
                <a:lnTo>
                  <a:pt x="12379" y="69293"/>
                </a:lnTo>
                <a:lnTo>
                  <a:pt x="11825" y="71231"/>
                </a:lnTo>
                <a:lnTo>
                  <a:pt x="10856" y="72644"/>
                </a:lnTo>
                <a:lnTo>
                  <a:pt x="9471" y="73530"/>
                </a:lnTo>
                <a:lnTo>
                  <a:pt x="7588" y="74749"/>
                </a:lnTo>
                <a:lnTo>
                  <a:pt x="4708" y="75358"/>
                </a:lnTo>
                <a:lnTo>
                  <a:pt x="830" y="75358"/>
                </a:lnTo>
                <a:lnTo>
                  <a:pt x="830" y="78349"/>
                </a:lnTo>
                <a:lnTo>
                  <a:pt x="39797" y="7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371901" y="5273417"/>
            <a:ext cx="75352" cy="69131"/>
          </a:xfrm>
          <a:custGeom>
            <a:avLst/>
            <a:gdLst/>
            <a:ahLst/>
            <a:cxnLst/>
            <a:rect l="l" t="t" r="r" b="b"/>
            <a:pathLst>
              <a:path w="82887" h="78349">
                <a:moveTo>
                  <a:pt x="71255" y="65969"/>
                </a:moveTo>
                <a:lnTo>
                  <a:pt x="71255" y="21795"/>
                </a:lnTo>
                <a:lnTo>
                  <a:pt x="70646" y="16699"/>
                </a:lnTo>
                <a:lnTo>
                  <a:pt x="69427" y="13376"/>
                </a:lnTo>
                <a:lnTo>
                  <a:pt x="67655" y="8613"/>
                </a:lnTo>
                <a:lnTo>
                  <a:pt x="65273" y="5193"/>
                </a:lnTo>
                <a:lnTo>
                  <a:pt x="62282" y="3115"/>
                </a:lnTo>
                <a:lnTo>
                  <a:pt x="59291" y="1038"/>
                </a:lnTo>
                <a:lnTo>
                  <a:pt x="55718" y="0"/>
                </a:lnTo>
                <a:lnTo>
                  <a:pt x="51564" y="0"/>
                </a:lnTo>
                <a:lnTo>
                  <a:pt x="47696" y="403"/>
                </a:lnTo>
                <a:lnTo>
                  <a:pt x="37097" y="5405"/>
                </a:lnTo>
                <a:lnTo>
                  <a:pt x="26058" y="16118"/>
                </a:lnTo>
                <a:lnTo>
                  <a:pt x="26058" y="0"/>
                </a:lnTo>
                <a:lnTo>
                  <a:pt x="22485" y="0"/>
                </a:lnTo>
                <a:lnTo>
                  <a:pt x="2160" y="8248"/>
                </a:lnTo>
                <a:lnTo>
                  <a:pt x="2160" y="9222"/>
                </a:lnTo>
                <a:lnTo>
                  <a:pt x="2160" y="8248"/>
                </a:lnTo>
                <a:lnTo>
                  <a:pt x="800" y="12296"/>
                </a:lnTo>
                <a:lnTo>
                  <a:pt x="0" y="14706"/>
                </a:lnTo>
                <a:lnTo>
                  <a:pt x="1439" y="13210"/>
                </a:lnTo>
                <a:lnTo>
                  <a:pt x="1978" y="11843"/>
                </a:lnTo>
                <a:lnTo>
                  <a:pt x="2160" y="11382"/>
                </a:lnTo>
                <a:lnTo>
                  <a:pt x="2960" y="11465"/>
                </a:lnTo>
                <a:lnTo>
                  <a:pt x="4816" y="11050"/>
                </a:lnTo>
                <a:lnTo>
                  <a:pt x="7807" y="11050"/>
                </a:lnTo>
                <a:lnTo>
                  <a:pt x="9815" y="12130"/>
                </a:lnTo>
                <a:lnTo>
                  <a:pt x="11310" y="14207"/>
                </a:lnTo>
                <a:lnTo>
                  <a:pt x="12141" y="18195"/>
                </a:lnTo>
                <a:lnTo>
                  <a:pt x="12349" y="23762"/>
                </a:lnTo>
                <a:lnTo>
                  <a:pt x="12349" y="66689"/>
                </a:lnTo>
                <a:lnTo>
                  <a:pt x="11670" y="70442"/>
                </a:lnTo>
                <a:lnTo>
                  <a:pt x="10313" y="72408"/>
                </a:lnTo>
                <a:lnTo>
                  <a:pt x="8956" y="74375"/>
                </a:lnTo>
                <a:lnTo>
                  <a:pt x="6339" y="75358"/>
                </a:lnTo>
                <a:lnTo>
                  <a:pt x="800" y="75358"/>
                </a:lnTo>
                <a:lnTo>
                  <a:pt x="800" y="78349"/>
                </a:lnTo>
                <a:lnTo>
                  <a:pt x="38437" y="78349"/>
                </a:lnTo>
                <a:lnTo>
                  <a:pt x="38437" y="75358"/>
                </a:lnTo>
                <a:lnTo>
                  <a:pt x="34283" y="75358"/>
                </a:lnTo>
                <a:lnTo>
                  <a:pt x="31527" y="74984"/>
                </a:lnTo>
                <a:lnTo>
                  <a:pt x="30170" y="74236"/>
                </a:lnTo>
                <a:lnTo>
                  <a:pt x="27747" y="72311"/>
                </a:lnTo>
                <a:lnTo>
                  <a:pt x="26972" y="70705"/>
                </a:lnTo>
                <a:lnTo>
                  <a:pt x="26362" y="69486"/>
                </a:lnTo>
                <a:lnTo>
                  <a:pt x="26058" y="66302"/>
                </a:lnTo>
                <a:lnTo>
                  <a:pt x="26058" y="21020"/>
                </a:lnTo>
                <a:lnTo>
                  <a:pt x="32594" y="13819"/>
                </a:lnTo>
                <a:lnTo>
                  <a:pt x="39157" y="10219"/>
                </a:lnTo>
                <a:lnTo>
                  <a:pt x="50013" y="10219"/>
                </a:lnTo>
                <a:lnTo>
                  <a:pt x="53046" y="11784"/>
                </a:lnTo>
                <a:lnTo>
                  <a:pt x="54846" y="14913"/>
                </a:lnTo>
                <a:lnTo>
                  <a:pt x="56646" y="18043"/>
                </a:lnTo>
                <a:lnTo>
                  <a:pt x="57546" y="23069"/>
                </a:lnTo>
                <a:lnTo>
                  <a:pt x="57546" y="65526"/>
                </a:lnTo>
                <a:lnTo>
                  <a:pt x="57436" y="68130"/>
                </a:lnTo>
                <a:lnTo>
                  <a:pt x="57214" y="68960"/>
                </a:lnTo>
                <a:lnTo>
                  <a:pt x="56660" y="71065"/>
                </a:lnTo>
                <a:lnTo>
                  <a:pt x="55677" y="72658"/>
                </a:lnTo>
                <a:lnTo>
                  <a:pt x="54264" y="73738"/>
                </a:lnTo>
                <a:lnTo>
                  <a:pt x="52852" y="74818"/>
                </a:lnTo>
                <a:lnTo>
                  <a:pt x="50374" y="75358"/>
                </a:lnTo>
                <a:lnTo>
                  <a:pt x="45250" y="75358"/>
                </a:lnTo>
                <a:lnTo>
                  <a:pt x="45250" y="78349"/>
                </a:lnTo>
                <a:lnTo>
                  <a:pt x="82887" y="78349"/>
                </a:lnTo>
                <a:lnTo>
                  <a:pt x="82887" y="75358"/>
                </a:lnTo>
                <a:lnTo>
                  <a:pt x="79231" y="75358"/>
                </a:lnTo>
                <a:lnTo>
                  <a:pt x="76725" y="74970"/>
                </a:lnTo>
                <a:lnTo>
                  <a:pt x="75368" y="74195"/>
                </a:lnTo>
                <a:lnTo>
                  <a:pt x="73028" y="72339"/>
                </a:lnTo>
                <a:lnTo>
                  <a:pt x="72418" y="70954"/>
                </a:lnTo>
                <a:lnTo>
                  <a:pt x="71643" y="69237"/>
                </a:lnTo>
                <a:lnTo>
                  <a:pt x="71255" y="65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373700" y="5283461"/>
            <a:ext cx="893" cy="406"/>
          </a:xfrm>
          <a:custGeom>
            <a:avLst/>
            <a:gdLst/>
            <a:ahLst/>
            <a:cxnLst/>
            <a:rect l="l" t="t" r="r" b="b"/>
            <a:pathLst>
              <a:path w="982" h="460">
                <a:moveTo>
                  <a:pt x="982" y="83"/>
                </a:moveTo>
                <a:lnTo>
                  <a:pt x="181" y="0"/>
                </a:lnTo>
                <a:lnTo>
                  <a:pt x="0" y="460"/>
                </a:lnTo>
                <a:lnTo>
                  <a:pt x="982" y="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495333" y="5273417"/>
            <a:ext cx="32628" cy="71184"/>
          </a:xfrm>
          <a:custGeom>
            <a:avLst/>
            <a:gdLst/>
            <a:ahLst/>
            <a:cxnLst/>
            <a:rect l="l" t="t" r="r" b="b"/>
            <a:pathLst>
              <a:path w="35891" h="80675">
                <a:moveTo>
                  <a:pt x="26462" y="70760"/>
                </a:moveTo>
                <a:lnTo>
                  <a:pt x="22058" y="62729"/>
                </a:lnTo>
                <a:lnTo>
                  <a:pt x="22824" y="78311"/>
                </a:lnTo>
                <a:lnTo>
                  <a:pt x="35891" y="80675"/>
                </a:lnTo>
                <a:lnTo>
                  <a:pt x="26462" y="70760"/>
                </a:lnTo>
                <a:close/>
              </a:path>
              <a:path w="35891" h="80675">
                <a:moveTo>
                  <a:pt x="0" y="34064"/>
                </a:moveTo>
                <a:lnTo>
                  <a:pt x="41" y="43029"/>
                </a:lnTo>
                <a:lnTo>
                  <a:pt x="2447" y="55609"/>
                </a:lnTo>
                <a:lnTo>
                  <a:pt x="8557" y="66966"/>
                </a:lnTo>
                <a:lnTo>
                  <a:pt x="12193" y="71217"/>
                </a:lnTo>
                <a:lnTo>
                  <a:pt x="22824" y="78311"/>
                </a:lnTo>
                <a:lnTo>
                  <a:pt x="22058" y="62729"/>
                </a:lnTo>
                <a:lnTo>
                  <a:pt x="20378" y="59354"/>
                </a:lnTo>
                <a:lnTo>
                  <a:pt x="16684" y="47561"/>
                </a:lnTo>
                <a:lnTo>
                  <a:pt x="15453" y="34064"/>
                </a:lnTo>
                <a:lnTo>
                  <a:pt x="15453" y="27196"/>
                </a:lnTo>
                <a:lnTo>
                  <a:pt x="16367" y="21574"/>
                </a:lnTo>
                <a:lnTo>
                  <a:pt x="18195" y="17198"/>
                </a:lnTo>
                <a:lnTo>
                  <a:pt x="20023" y="12822"/>
                </a:lnTo>
                <a:lnTo>
                  <a:pt x="22418" y="9762"/>
                </a:lnTo>
                <a:lnTo>
                  <a:pt x="25382" y="8017"/>
                </a:lnTo>
                <a:lnTo>
                  <a:pt x="28345" y="6272"/>
                </a:lnTo>
                <a:lnTo>
                  <a:pt x="31295" y="5400"/>
                </a:lnTo>
                <a:lnTo>
                  <a:pt x="40323" y="5400"/>
                </a:lnTo>
                <a:lnTo>
                  <a:pt x="45336" y="8059"/>
                </a:lnTo>
                <a:lnTo>
                  <a:pt x="49268" y="13376"/>
                </a:lnTo>
                <a:lnTo>
                  <a:pt x="52847" y="19240"/>
                </a:lnTo>
                <a:lnTo>
                  <a:pt x="56706" y="30987"/>
                </a:lnTo>
                <a:lnTo>
                  <a:pt x="57992" y="45281"/>
                </a:lnTo>
                <a:lnTo>
                  <a:pt x="57992" y="56082"/>
                </a:lnTo>
                <a:lnTo>
                  <a:pt x="56247" y="63698"/>
                </a:lnTo>
                <a:lnTo>
                  <a:pt x="52758" y="68130"/>
                </a:lnTo>
                <a:lnTo>
                  <a:pt x="49268" y="72561"/>
                </a:lnTo>
                <a:lnTo>
                  <a:pt x="44837" y="74776"/>
                </a:lnTo>
                <a:lnTo>
                  <a:pt x="32264" y="74776"/>
                </a:lnTo>
                <a:lnTo>
                  <a:pt x="26462" y="70760"/>
                </a:lnTo>
                <a:lnTo>
                  <a:pt x="35891" y="80675"/>
                </a:lnTo>
                <a:lnTo>
                  <a:pt x="42926" y="80675"/>
                </a:lnTo>
                <a:lnTo>
                  <a:pt x="49310" y="78903"/>
                </a:lnTo>
                <a:lnTo>
                  <a:pt x="55042" y="75358"/>
                </a:lnTo>
                <a:lnTo>
                  <a:pt x="60776" y="71813"/>
                </a:lnTo>
                <a:lnTo>
                  <a:pt x="65276" y="66551"/>
                </a:lnTo>
                <a:lnTo>
                  <a:pt x="68544" y="59572"/>
                </a:lnTo>
                <a:lnTo>
                  <a:pt x="71812" y="52593"/>
                </a:lnTo>
                <a:lnTo>
                  <a:pt x="73446" y="45697"/>
                </a:lnTo>
                <a:lnTo>
                  <a:pt x="73405" y="36927"/>
                </a:lnTo>
                <a:lnTo>
                  <a:pt x="70912" y="24305"/>
                </a:lnTo>
                <a:lnTo>
                  <a:pt x="64556" y="13127"/>
                </a:lnTo>
                <a:lnTo>
                  <a:pt x="60739" y="8986"/>
                </a:lnTo>
                <a:lnTo>
                  <a:pt x="49938" y="2246"/>
                </a:lnTo>
                <a:lnTo>
                  <a:pt x="36806" y="0"/>
                </a:lnTo>
                <a:lnTo>
                  <a:pt x="30491" y="0"/>
                </a:lnTo>
                <a:lnTo>
                  <a:pt x="24509" y="1648"/>
                </a:lnTo>
                <a:lnTo>
                  <a:pt x="18860" y="4943"/>
                </a:lnTo>
                <a:lnTo>
                  <a:pt x="13210" y="8239"/>
                </a:lnTo>
                <a:lnTo>
                  <a:pt x="8654" y="13335"/>
                </a:lnTo>
                <a:lnTo>
                  <a:pt x="5192" y="20231"/>
                </a:lnTo>
                <a:lnTo>
                  <a:pt x="1730" y="27127"/>
                </a:lnTo>
                <a:lnTo>
                  <a:pt x="0" y="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570715" y="5273417"/>
            <a:ext cx="75757" cy="69131"/>
          </a:xfrm>
          <a:custGeom>
            <a:avLst/>
            <a:gdLst/>
            <a:ahLst/>
            <a:cxnLst/>
            <a:rect l="l" t="t" r="r" b="b"/>
            <a:pathLst>
              <a:path w="83333" h="78349">
                <a:moveTo>
                  <a:pt x="22931" y="0"/>
                </a:moveTo>
                <a:lnTo>
                  <a:pt x="0" y="9305"/>
                </a:lnTo>
                <a:lnTo>
                  <a:pt x="1246" y="12296"/>
                </a:lnTo>
                <a:lnTo>
                  <a:pt x="3406" y="11465"/>
                </a:lnTo>
                <a:lnTo>
                  <a:pt x="5261" y="11050"/>
                </a:lnTo>
                <a:lnTo>
                  <a:pt x="8253" y="11050"/>
                </a:lnTo>
                <a:lnTo>
                  <a:pt x="10260" y="12130"/>
                </a:lnTo>
                <a:lnTo>
                  <a:pt x="11756" y="14207"/>
                </a:lnTo>
                <a:lnTo>
                  <a:pt x="12172" y="16201"/>
                </a:lnTo>
                <a:lnTo>
                  <a:pt x="12587" y="18195"/>
                </a:lnTo>
                <a:lnTo>
                  <a:pt x="12794" y="23762"/>
                </a:lnTo>
                <a:lnTo>
                  <a:pt x="12794" y="66689"/>
                </a:lnTo>
                <a:lnTo>
                  <a:pt x="12116" y="70442"/>
                </a:lnTo>
                <a:lnTo>
                  <a:pt x="10759" y="72408"/>
                </a:lnTo>
                <a:lnTo>
                  <a:pt x="9402" y="74375"/>
                </a:lnTo>
                <a:lnTo>
                  <a:pt x="6785" y="75358"/>
                </a:lnTo>
                <a:lnTo>
                  <a:pt x="1246" y="75358"/>
                </a:lnTo>
                <a:lnTo>
                  <a:pt x="1246" y="78349"/>
                </a:lnTo>
                <a:lnTo>
                  <a:pt x="38883" y="78349"/>
                </a:lnTo>
                <a:lnTo>
                  <a:pt x="38883" y="75358"/>
                </a:lnTo>
                <a:lnTo>
                  <a:pt x="34729" y="75358"/>
                </a:lnTo>
                <a:lnTo>
                  <a:pt x="31973" y="74984"/>
                </a:lnTo>
                <a:lnTo>
                  <a:pt x="30616" y="74236"/>
                </a:lnTo>
                <a:lnTo>
                  <a:pt x="28193" y="72311"/>
                </a:lnTo>
                <a:lnTo>
                  <a:pt x="27417" y="70705"/>
                </a:lnTo>
                <a:lnTo>
                  <a:pt x="26808" y="69486"/>
                </a:lnTo>
                <a:lnTo>
                  <a:pt x="26503" y="66302"/>
                </a:lnTo>
                <a:lnTo>
                  <a:pt x="26503" y="21020"/>
                </a:lnTo>
                <a:lnTo>
                  <a:pt x="33039" y="13819"/>
                </a:lnTo>
                <a:lnTo>
                  <a:pt x="39603" y="10219"/>
                </a:lnTo>
                <a:lnTo>
                  <a:pt x="50459" y="10219"/>
                </a:lnTo>
                <a:lnTo>
                  <a:pt x="53491" y="11784"/>
                </a:lnTo>
                <a:lnTo>
                  <a:pt x="55292" y="14913"/>
                </a:lnTo>
                <a:lnTo>
                  <a:pt x="57092" y="18043"/>
                </a:lnTo>
                <a:lnTo>
                  <a:pt x="57992" y="23069"/>
                </a:lnTo>
                <a:lnTo>
                  <a:pt x="57992" y="65526"/>
                </a:lnTo>
                <a:lnTo>
                  <a:pt x="57881" y="68130"/>
                </a:lnTo>
                <a:lnTo>
                  <a:pt x="57660" y="68960"/>
                </a:lnTo>
                <a:lnTo>
                  <a:pt x="57106" y="71065"/>
                </a:lnTo>
                <a:lnTo>
                  <a:pt x="56123" y="72658"/>
                </a:lnTo>
                <a:lnTo>
                  <a:pt x="54710" y="73738"/>
                </a:lnTo>
                <a:lnTo>
                  <a:pt x="53298" y="74818"/>
                </a:lnTo>
                <a:lnTo>
                  <a:pt x="50819" y="75358"/>
                </a:lnTo>
                <a:lnTo>
                  <a:pt x="45696" y="75358"/>
                </a:lnTo>
                <a:lnTo>
                  <a:pt x="45696" y="78349"/>
                </a:lnTo>
                <a:lnTo>
                  <a:pt x="83333" y="78349"/>
                </a:lnTo>
                <a:lnTo>
                  <a:pt x="83333" y="75358"/>
                </a:lnTo>
                <a:lnTo>
                  <a:pt x="79677" y="75358"/>
                </a:lnTo>
                <a:lnTo>
                  <a:pt x="77170" y="74970"/>
                </a:lnTo>
                <a:lnTo>
                  <a:pt x="75814" y="74195"/>
                </a:lnTo>
                <a:lnTo>
                  <a:pt x="73474" y="72339"/>
                </a:lnTo>
                <a:lnTo>
                  <a:pt x="72864" y="70954"/>
                </a:lnTo>
                <a:lnTo>
                  <a:pt x="72089" y="69237"/>
                </a:lnTo>
                <a:lnTo>
                  <a:pt x="71701" y="65969"/>
                </a:lnTo>
                <a:lnTo>
                  <a:pt x="71701" y="21795"/>
                </a:lnTo>
                <a:lnTo>
                  <a:pt x="71091" y="16699"/>
                </a:lnTo>
                <a:lnTo>
                  <a:pt x="69873" y="13376"/>
                </a:lnTo>
                <a:lnTo>
                  <a:pt x="68101" y="8613"/>
                </a:lnTo>
                <a:lnTo>
                  <a:pt x="65719" y="5193"/>
                </a:lnTo>
                <a:lnTo>
                  <a:pt x="62728" y="3115"/>
                </a:lnTo>
                <a:lnTo>
                  <a:pt x="59737" y="1038"/>
                </a:lnTo>
                <a:lnTo>
                  <a:pt x="56164" y="0"/>
                </a:lnTo>
                <a:lnTo>
                  <a:pt x="52010" y="0"/>
                </a:lnTo>
                <a:lnTo>
                  <a:pt x="48141" y="403"/>
                </a:lnTo>
                <a:lnTo>
                  <a:pt x="37543" y="5405"/>
                </a:lnTo>
                <a:lnTo>
                  <a:pt x="26503" y="16118"/>
                </a:lnTo>
                <a:lnTo>
                  <a:pt x="26503" y="0"/>
                </a:lnTo>
                <a:lnTo>
                  <a:pt x="22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692283" y="5273417"/>
            <a:ext cx="58309" cy="71184"/>
          </a:xfrm>
          <a:custGeom>
            <a:avLst/>
            <a:gdLst/>
            <a:ahLst/>
            <a:cxnLst/>
            <a:rect l="l" t="t" r="r" b="b"/>
            <a:pathLst>
              <a:path w="64140" h="80675">
                <a:moveTo>
                  <a:pt x="32236" y="80675"/>
                </a:moveTo>
                <a:lnTo>
                  <a:pt x="39492" y="80675"/>
                </a:lnTo>
                <a:lnTo>
                  <a:pt x="46111" y="77975"/>
                </a:lnTo>
                <a:lnTo>
                  <a:pt x="52093" y="72575"/>
                </a:lnTo>
                <a:lnTo>
                  <a:pt x="52562" y="72143"/>
                </a:lnTo>
                <a:lnTo>
                  <a:pt x="59749" y="62433"/>
                </a:lnTo>
                <a:lnTo>
                  <a:pt x="64140" y="49435"/>
                </a:lnTo>
                <a:lnTo>
                  <a:pt x="61731" y="48272"/>
                </a:lnTo>
                <a:lnTo>
                  <a:pt x="58851" y="54974"/>
                </a:lnTo>
                <a:lnTo>
                  <a:pt x="55887" y="59600"/>
                </a:lnTo>
                <a:lnTo>
                  <a:pt x="52841" y="62147"/>
                </a:lnTo>
                <a:lnTo>
                  <a:pt x="48521" y="65858"/>
                </a:lnTo>
                <a:lnTo>
                  <a:pt x="43646" y="67714"/>
                </a:lnTo>
                <a:lnTo>
                  <a:pt x="30630" y="67714"/>
                </a:lnTo>
                <a:lnTo>
                  <a:pt x="24606" y="64238"/>
                </a:lnTo>
                <a:lnTo>
                  <a:pt x="20148" y="57287"/>
                </a:lnTo>
                <a:lnTo>
                  <a:pt x="15689" y="50335"/>
                </a:lnTo>
                <a:lnTo>
                  <a:pt x="13459" y="42317"/>
                </a:lnTo>
                <a:lnTo>
                  <a:pt x="13459" y="24316"/>
                </a:lnTo>
                <a:lnTo>
                  <a:pt x="15703" y="17143"/>
                </a:lnTo>
                <a:lnTo>
                  <a:pt x="20189" y="11715"/>
                </a:lnTo>
                <a:lnTo>
                  <a:pt x="23568" y="7616"/>
                </a:lnTo>
                <a:lnTo>
                  <a:pt x="28027" y="5566"/>
                </a:lnTo>
                <a:lnTo>
                  <a:pt x="37000" y="5566"/>
                </a:lnTo>
                <a:lnTo>
                  <a:pt x="39686" y="6397"/>
                </a:lnTo>
                <a:lnTo>
                  <a:pt x="41624" y="8059"/>
                </a:lnTo>
                <a:lnTo>
                  <a:pt x="43563" y="9776"/>
                </a:lnTo>
                <a:lnTo>
                  <a:pt x="44685" y="12268"/>
                </a:lnTo>
                <a:lnTo>
                  <a:pt x="44990" y="15537"/>
                </a:lnTo>
                <a:lnTo>
                  <a:pt x="45294" y="18805"/>
                </a:lnTo>
                <a:lnTo>
                  <a:pt x="45918" y="21020"/>
                </a:lnTo>
                <a:lnTo>
                  <a:pt x="46859" y="22183"/>
                </a:lnTo>
                <a:lnTo>
                  <a:pt x="48521" y="24288"/>
                </a:lnTo>
                <a:lnTo>
                  <a:pt x="50986" y="25341"/>
                </a:lnTo>
                <a:lnTo>
                  <a:pt x="56691" y="25341"/>
                </a:lnTo>
                <a:lnTo>
                  <a:pt x="58587" y="24690"/>
                </a:lnTo>
                <a:lnTo>
                  <a:pt x="61302" y="22086"/>
                </a:lnTo>
                <a:lnTo>
                  <a:pt x="61980" y="20383"/>
                </a:lnTo>
                <a:lnTo>
                  <a:pt x="61980" y="14013"/>
                </a:lnTo>
                <a:lnTo>
                  <a:pt x="59571" y="9901"/>
                </a:lnTo>
                <a:lnTo>
                  <a:pt x="54752" y="5940"/>
                </a:lnTo>
                <a:lnTo>
                  <a:pt x="49933" y="1980"/>
                </a:lnTo>
                <a:lnTo>
                  <a:pt x="43785" y="0"/>
                </a:lnTo>
                <a:lnTo>
                  <a:pt x="36307" y="0"/>
                </a:lnTo>
                <a:lnTo>
                  <a:pt x="33587" y="95"/>
                </a:lnTo>
                <a:lnTo>
                  <a:pt x="21250" y="3344"/>
                </a:lnTo>
                <a:lnTo>
                  <a:pt x="10676" y="11216"/>
                </a:lnTo>
                <a:lnTo>
                  <a:pt x="7141" y="15525"/>
                </a:lnTo>
                <a:lnTo>
                  <a:pt x="1785" y="26826"/>
                </a:lnTo>
                <a:lnTo>
                  <a:pt x="0" y="40379"/>
                </a:lnTo>
                <a:lnTo>
                  <a:pt x="310" y="46779"/>
                </a:lnTo>
                <a:lnTo>
                  <a:pt x="3351" y="59572"/>
                </a:lnTo>
                <a:lnTo>
                  <a:pt x="9637" y="69791"/>
                </a:lnTo>
                <a:lnTo>
                  <a:pt x="16063" y="77047"/>
                </a:lnTo>
                <a:lnTo>
                  <a:pt x="23595" y="80675"/>
                </a:lnTo>
                <a:lnTo>
                  <a:pt x="32236" y="80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762822" y="5273417"/>
            <a:ext cx="88991" cy="70525"/>
          </a:xfrm>
          <a:custGeom>
            <a:avLst/>
            <a:gdLst/>
            <a:ahLst/>
            <a:cxnLst/>
            <a:rect l="l" t="t" r="r" b="b"/>
            <a:pathLst>
              <a:path w="97890" h="79928">
                <a:moveTo>
                  <a:pt x="95121" y="57578"/>
                </a:moveTo>
                <a:lnTo>
                  <a:pt x="95121" y="73945"/>
                </a:lnTo>
                <a:lnTo>
                  <a:pt x="97890" y="76438"/>
                </a:lnTo>
                <a:lnTo>
                  <a:pt x="96644" y="66772"/>
                </a:lnTo>
                <a:lnTo>
                  <a:pt x="95869" y="63560"/>
                </a:lnTo>
                <a:lnTo>
                  <a:pt x="95370" y="61621"/>
                </a:lnTo>
                <a:lnTo>
                  <a:pt x="95121" y="57578"/>
                </a:lnTo>
                <a:close/>
              </a:path>
              <a:path w="97890" h="79928">
                <a:moveTo>
                  <a:pt x="81329" y="96628"/>
                </a:moveTo>
                <a:lnTo>
                  <a:pt x="81329" y="102167"/>
                </a:lnTo>
                <a:lnTo>
                  <a:pt x="81038" y="105615"/>
                </a:lnTo>
                <a:lnTo>
                  <a:pt x="79875" y="108329"/>
                </a:lnTo>
                <a:lnTo>
                  <a:pt x="78005" y="109922"/>
                </a:lnTo>
                <a:lnTo>
                  <a:pt x="75845" y="111140"/>
                </a:lnTo>
                <a:lnTo>
                  <a:pt x="73242" y="111721"/>
                </a:lnTo>
                <a:lnTo>
                  <a:pt x="68118" y="111666"/>
                </a:lnTo>
                <a:lnTo>
                  <a:pt x="68118" y="114740"/>
                </a:lnTo>
                <a:lnTo>
                  <a:pt x="107999" y="114740"/>
                </a:lnTo>
                <a:lnTo>
                  <a:pt x="107999" y="111666"/>
                </a:lnTo>
                <a:lnTo>
                  <a:pt x="103845" y="111666"/>
                </a:lnTo>
                <a:lnTo>
                  <a:pt x="100978" y="111251"/>
                </a:lnTo>
                <a:lnTo>
                  <a:pt x="99400" y="110420"/>
                </a:lnTo>
                <a:lnTo>
                  <a:pt x="97821" y="109589"/>
                </a:lnTo>
                <a:lnTo>
                  <a:pt x="96713" y="108467"/>
                </a:lnTo>
                <a:lnTo>
                  <a:pt x="96076" y="107055"/>
                </a:lnTo>
                <a:lnTo>
                  <a:pt x="95439" y="105642"/>
                </a:lnTo>
                <a:lnTo>
                  <a:pt x="95121" y="102333"/>
                </a:lnTo>
                <a:lnTo>
                  <a:pt x="95121" y="23014"/>
                </a:lnTo>
                <a:lnTo>
                  <a:pt x="99718" y="18029"/>
                </a:lnTo>
                <a:lnTo>
                  <a:pt x="103014" y="15038"/>
                </a:lnTo>
                <a:lnTo>
                  <a:pt x="105008" y="14041"/>
                </a:lnTo>
                <a:lnTo>
                  <a:pt x="107611" y="12712"/>
                </a:lnTo>
                <a:lnTo>
                  <a:pt x="110242" y="12047"/>
                </a:lnTo>
                <a:lnTo>
                  <a:pt x="117775" y="12047"/>
                </a:lnTo>
                <a:lnTo>
                  <a:pt x="121984" y="14207"/>
                </a:lnTo>
                <a:lnTo>
                  <a:pt x="125530" y="18528"/>
                </a:lnTo>
                <a:lnTo>
                  <a:pt x="126840" y="20277"/>
                </a:lnTo>
                <a:lnTo>
                  <a:pt x="131590" y="31151"/>
                </a:lnTo>
                <a:lnTo>
                  <a:pt x="133174" y="45364"/>
                </a:lnTo>
                <a:lnTo>
                  <a:pt x="133174" y="55611"/>
                </a:lnTo>
                <a:lnTo>
                  <a:pt x="130930" y="63560"/>
                </a:lnTo>
                <a:lnTo>
                  <a:pt x="126443" y="69209"/>
                </a:lnTo>
                <a:lnTo>
                  <a:pt x="123009" y="73530"/>
                </a:lnTo>
                <a:lnTo>
                  <a:pt x="118523" y="75690"/>
                </a:lnTo>
                <a:lnTo>
                  <a:pt x="108387" y="75690"/>
                </a:lnTo>
                <a:lnTo>
                  <a:pt x="104579" y="74472"/>
                </a:lnTo>
                <a:lnTo>
                  <a:pt x="101560" y="72034"/>
                </a:lnTo>
                <a:lnTo>
                  <a:pt x="98541" y="69597"/>
                </a:lnTo>
                <a:lnTo>
                  <a:pt x="96644" y="66772"/>
                </a:lnTo>
                <a:lnTo>
                  <a:pt x="97890" y="76438"/>
                </a:lnTo>
                <a:lnTo>
                  <a:pt x="100383" y="78100"/>
                </a:lnTo>
                <a:lnTo>
                  <a:pt x="102598" y="78931"/>
                </a:lnTo>
                <a:lnTo>
                  <a:pt x="105590" y="80094"/>
                </a:lnTo>
                <a:lnTo>
                  <a:pt x="109134" y="80675"/>
                </a:lnTo>
                <a:lnTo>
                  <a:pt x="113558" y="80674"/>
                </a:lnTo>
                <a:lnTo>
                  <a:pt x="126287" y="77976"/>
                </a:lnTo>
                <a:lnTo>
                  <a:pt x="136662" y="70123"/>
                </a:lnTo>
                <a:lnTo>
                  <a:pt x="141828" y="62872"/>
                </a:lnTo>
                <a:lnTo>
                  <a:pt x="146429" y="51138"/>
                </a:lnTo>
                <a:lnTo>
                  <a:pt x="147962" y="37554"/>
                </a:lnTo>
                <a:lnTo>
                  <a:pt x="147735" y="32230"/>
                </a:lnTo>
                <a:lnTo>
                  <a:pt x="144827" y="19417"/>
                </a:lnTo>
                <a:lnTo>
                  <a:pt x="138574" y="8973"/>
                </a:lnTo>
                <a:lnTo>
                  <a:pt x="133478" y="2991"/>
                </a:lnTo>
                <a:lnTo>
                  <a:pt x="127108" y="0"/>
                </a:lnTo>
                <a:lnTo>
                  <a:pt x="115089" y="0"/>
                </a:lnTo>
                <a:lnTo>
                  <a:pt x="110921" y="1343"/>
                </a:lnTo>
                <a:lnTo>
                  <a:pt x="106960" y="4029"/>
                </a:lnTo>
                <a:lnTo>
                  <a:pt x="103000" y="6716"/>
                </a:lnTo>
                <a:lnTo>
                  <a:pt x="99054" y="11410"/>
                </a:lnTo>
                <a:lnTo>
                  <a:pt x="95121" y="18112"/>
                </a:lnTo>
                <a:lnTo>
                  <a:pt x="95121" y="332"/>
                </a:lnTo>
                <a:lnTo>
                  <a:pt x="91964" y="332"/>
                </a:lnTo>
                <a:lnTo>
                  <a:pt x="68534" y="9804"/>
                </a:lnTo>
                <a:lnTo>
                  <a:pt x="69531" y="12463"/>
                </a:lnTo>
                <a:lnTo>
                  <a:pt x="71580" y="11687"/>
                </a:lnTo>
                <a:lnTo>
                  <a:pt x="73270" y="11299"/>
                </a:lnTo>
                <a:lnTo>
                  <a:pt x="76260" y="11299"/>
                </a:lnTo>
                <a:lnTo>
                  <a:pt x="78546" y="12296"/>
                </a:lnTo>
                <a:lnTo>
                  <a:pt x="80221" y="13958"/>
                </a:lnTo>
                <a:lnTo>
                  <a:pt x="81107" y="16617"/>
                </a:lnTo>
                <a:lnTo>
                  <a:pt x="81329" y="19746"/>
                </a:lnTo>
                <a:lnTo>
                  <a:pt x="81329" y="96628"/>
                </a:lnTo>
                <a:close/>
              </a:path>
              <a:path w="97890" h="79928">
                <a:moveTo>
                  <a:pt x="13958" y="53257"/>
                </a:moveTo>
                <a:lnTo>
                  <a:pt x="14900" y="50349"/>
                </a:lnTo>
                <a:lnTo>
                  <a:pt x="16783" y="47690"/>
                </a:lnTo>
                <a:lnTo>
                  <a:pt x="18666" y="45032"/>
                </a:lnTo>
                <a:lnTo>
                  <a:pt x="21796" y="42484"/>
                </a:lnTo>
                <a:lnTo>
                  <a:pt x="26171" y="40047"/>
                </a:lnTo>
                <a:lnTo>
                  <a:pt x="23274" y="35529"/>
                </a:lnTo>
                <a:lnTo>
                  <a:pt x="14332" y="40047"/>
                </a:lnTo>
                <a:lnTo>
                  <a:pt x="8710" y="43370"/>
                </a:lnTo>
                <a:lnTo>
                  <a:pt x="4763" y="46915"/>
                </a:lnTo>
                <a:lnTo>
                  <a:pt x="2492" y="50682"/>
                </a:lnTo>
                <a:lnTo>
                  <a:pt x="831" y="53395"/>
                </a:lnTo>
                <a:lnTo>
                  <a:pt x="0" y="56608"/>
                </a:lnTo>
                <a:lnTo>
                  <a:pt x="0" y="66191"/>
                </a:lnTo>
                <a:lnTo>
                  <a:pt x="1703" y="70927"/>
                </a:lnTo>
                <a:lnTo>
                  <a:pt x="5109" y="74527"/>
                </a:lnTo>
                <a:lnTo>
                  <a:pt x="8516" y="78127"/>
                </a:lnTo>
                <a:lnTo>
                  <a:pt x="12850" y="79928"/>
                </a:lnTo>
                <a:lnTo>
                  <a:pt x="18112" y="79928"/>
                </a:lnTo>
                <a:lnTo>
                  <a:pt x="17530" y="66343"/>
                </a:lnTo>
                <a:lnTo>
                  <a:pt x="15149" y="63712"/>
                </a:lnTo>
                <a:lnTo>
                  <a:pt x="13958" y="60402"/>
                </a:lnTo>
                <a:lnTo>
                  <a:pt x="13958" y="53257"/>
                </a:lnTo>
                <a:close/>
              </a:path>
              <a:path w="97890" h="79928">
                <a:moveTo>
                  <a:pt x="3558" y="23568"/>
                </a:moveTo>
                <a:lnTo>
                  <a:pt x="4860" y="25008"/>
                </a:lnTo>
                <a:lnTo>
                  <a:pt x="6162" y="26448"/>
                </a:lnTo>
                <a:lnTo>
                  <a:pt x="7838" y="27168"/>
                </a:lnTo>
                <a:lnTo>
                  <a:pt x="11992" y="27168"/>
                </a:lnTo>
                <a:lnTo>
                  <a:pt x="13695" y="26476"/>
                </a:lnTo>
                <a:lnTo>
                  <a:pt x="14997" y="25091"/>
                </a:lnTo>
                <a:lnTo>
                  <a:pt x="16298" y="23706"/>
                </a:lnTo>
                <a:lnTo>
                  <a:pt x="16949" y="21740"/>
                </a:lnTo>
                <a:lnTo>
                  <a:pt x="16949" y="19192"/>
                </a:lnTo>
                <a:lnTo>
                  <a:pt x="16783" y="14373"/>
                </a:lnTo>
                <a:lnTo>
                  <a:pt x="16783" y="11936"/>
                </a:lnTo>
                <a:lnTo>
                  <a:pt x="17835" y="9776"/>
                </a:lnTo>
                <a:lnTo>
                  <a:pt x="19939" y="7893"/>
                </a:lnTo>
                <a:lnTo>
                  <a:pt x="21989" y="6009"/>
                </a:lnTo>
                <a:lnTo>
                  <a:pt x="24759" y="5068"/>
                </a:lnTo>
                <a:lnTo>
                  <a:pt x="32846" y="5068"/>
                </a:lnTo>
                <a:lnTo>
                  <a:pt x="36349" y="6480"/>
                </a:lnTo>
                <a:lnTo>
                  <a:pt x="38758" y="9305"/>
                </a:lnTo>
                <a:lnTo>
                  <a:pt x="41168" y="12130"/>
                </a:lnTo>
                <a:lnTo>
                  <a:pt x="42373" y="17336"/>
                </a:lnTo>
                <a:lnTo>
                  <a:pt x="42373" y="27916"/>
                </a:lnTo>
                <a:lnTo>
                  <a:pt x="36077" y="30265"/>
                </a:lnTo>
                <a:lnTo>
                  <a:pt x="23274" y="35529"/>
                </a:lnTo>
                <a:lnTo>
                  <a:pt x="26171" y="40047"/>
                </a:lnTo>
                <a:lnTo>
                  <a:pt x="28608" y="38662"/>
                </a:lnTo>
                <a:lnTo>
                  <a:pt x="34009" y="36308"/>
                </a:lnTo>
                <a:lnTo>
                  <a:pt x="42373" y="32985"/>
                </a:lnTo>
                <a:lnTo>
                  <a:pt x="42373" y="61981"/>
                </a:lnTo>
                <a:lnTo>
                  <a:pt x="35505" y="67520"/>
                </a:lnTo>
                <a:lnTo>
                  <a:pt x="29965" y="70290"/>
                </a:lnTo>
                <a:lnTo>
                  <a:pt x="22654" y="70290"/>
                </a:lnTo>
                <a:lnTo>
                  <a:pt x="19912" y="68974"/>
                </a:lnTo>
                <a:lnTo>
                  <a:pt x="17530" y="66343"/>
                </a:lnTo>
                <a:lnTo>
                  <a:pt x="18112" y="79928"/>
                </a:lnTo>
                <a:lnTo>
                  <a:pt x="21491" y="79928"/>
                </a:lnTo>
                <a:lnTo>
                  <a:pt x="24676" y="79235"/>
                </a:lnTo>
                <a:lnTo>
                  <a:pt x="27667" y="77850"/>
                </a:lnTo>
                <a:lnTo>
                  <a:pt x="29661" y="76909"/>
                </a:lnTo>
                <a:lnTo>
                  <a:pt x="34563" y="73419"/>
                </a:lnTo>
                <a:lnTo>
                  <a:pt x="42373" y="67382"/>
                </a:lnTo>
                <a:lnTo>
                  <a:pt x="42428" y="71924"/>
                </a:lnTo>
                <a:lnTo>
                  <a:pt x="43259" y="75136"/>
                </a:lnTo>
                <a:lnTo>
                  <a:pt x="44865" y="77020"/>
                </a:lnTo>
                <a:lnTo>
                  <a:pt x="46471" y="78903"/>
                </a:lnTo>
                <a:lnTo>
                  <a:pt x="48631" y="79845"/>
                </a:lnTo>
                <a:lnTo>
                  <a:pt x="56995" y="79845"/>
                </a:lnTo>
                <a:lnTo>
                  <a:pt x="62922" y="75690"/>
                </a:lnTo>
                <a:lnTo>
                  <a:pt x="69125" y="67382"/>
                </a:lnTo>
                <a:lnTo>
                  <a:pt x="69125" y="62729"/>
                </a:lnTo>
                <a:lnTo>
                  <a:pt x="65802" y="66052"/>
                </a:lnTo>
                <a:lnTo>
                  <a:pt x="63559" y="68074"/>
                </a:lnTo>
                <a:lnTo>
                  <a:pt x="61731" y="69182"/>
                </a:lnTo>
                <a:lnTo>
                  <a:pt x="60070" y="69376"/>
                </a:lnTo>
                <a:lnTo>
                  <a:pt x="57868" y="68545"/>
                </a:lnTo>
                <a:lnTo>
                  <a:pt x="56774" y="66897"/>
                </a:lnTo>
                <a:lnTo>
                  <a:pt x="56497" y="65263"/>
                </a:lnTo>
                <a:lnTo>
                  <a:pt x="56220" y="63629"/>
                </a:lnTo>
                <a:lnTo>
                  <a:pt x="56082" y="59184"/>
                </a:lnTo>
                <a:lnTo>
                  <a:pt x="56082" y="18721"/>
                </a:lnTo>
                <a:lnTo>
                  <a:pt x="55583" y="13847"/>
                </a:lnTo>
                <a:lnTo>
                  <a:pt x="54586" y="11465"/>
                </a:lnTo>
                <a:lnTo>
                  <a:pt x="53035" y="7809"/>
                </a:lnTo>
                <a:lnTo>
                  <a:pt x="50626" y="5123"/>
                </a:lnTo>
                <a:lnTo>
                  <a:pt x="47358" y="3406"/>
                </a:lnTo>
                <a:lnTo>
                  <a:pt x="43037" y="1135"/>
                </a:lnTo>
                <a:lnTo>
                  <a:pt x="37498" y="0"/>
                </a:lnTo>
                <a:lnTo>
                  <a:pt x="21934" y="0"/>
                </a:lnTo>
                <a:lnTo>
                  <a:pt x="15094" y="1994"/>
                </a:lnTo>
                <a:lnTo>
                  <a:pt x="10219" y="5982"/>
                </a:lnTo>
                <a:lnTo>
                  <a:pt x="5345" y="9970"/>
                </a:lnTo>
                <a:lnTo>
                  <a:pt x="2908" y="14346"/>
                </a:lnTo>
                <a:lnTo>
                  <a:pt x="2908" y="21602"/>
                </a:lnTo>
                <a:lnTo>
                  <a:pt x="3558" y="2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907152" y="5238302"/>
            <a:ext cx="80858" cy="104247"/>
          </a:xfrm>
          <a:custGeom>
            <a:avLst/>
            <a:gdLst/>
            <a:ahLst/>
            <a:cxnLst/>
            <a:rect l="l" t="t" r="r" b="b"/>
            <a:pathLst>
              <a:path w="88944" h="118147">
                <a:moveTo>
                  <a:pt x="22931" y="39797"/>
                </a:moveTo>
                <a:lnTo>
                  <a:pt x="0" y="49103"/>
                </a:lnTo>
                <a:lnTo>
                  <a:pt x="1163" y="52094"/>
                </a:lnTo>
                <a:lnTo>
                  <a:pt x="3378" y="51263"/>
                </a:lnTo>
                <a:lnTo>
                  <a:pt x="5261" y="50848"/>
                </a:lnTo>
                <a:lnTo>
                  <a:pt x="8253" y="50848"/>
                </a:lnTo>
                <a:lnTo>
                  <a:pt x="10219" y="51886"/>
                </a:lnTo>
                <a:lnTo>
                  <a:pt x="11659" y="53811"/>
                </a:lnTo>
                <a:lnTo>
                  <a:pt x="12047" y="55583"/>
                </a:lnTo>
                <a:lnTo>
                  <a:pt x="12545" y="58021"/>
                </a:lnTo>
                <a:lnTo>
                  <a:pt x="12795" y="63366"/>
                </a:lnTo>
                <a:lnTo>
                  <a:pt x="12795" y="105656"/>
                </a:lnTo>
                <a:lnTo>
                  <a:pt x="12421" y="108841"/>
                </a:lnTo>
                <a:lnTo>
                  <a:pt x="10925" y="112165"/>
                </a:lnTo>
                <a:lnTo>
                  <a:pt x="7366" y="114796"/>
                </a:lnTo>
                <a:lnTo>
                  <a:pt x="4874" y="115156"/>
                </a:lnTo>
                <a:lnTo>
                  <a:pt x="1163" y="115156"/>
                </a:lnTo>
                <a:lnTo>
                  <a:pt x="1163" y="118147"/>
                </a:lnTo>
                <a:lnTo>
                  <a:pt x="38135" y="118147"/>
                </a:lnTo>
                <a:lnTo>
                  <a:pt x="38135" y="115156"/>
                </a:lnTo>
                <a:lnTo>
                  <a:pt x="34535" y="115156"/>
                </a:lnTo>
                <a:lnTo>
                  <a:pt x="32056" y="114768"/>
                </a:lnTo>
                <a:lnTo>
                  <a:pt x="30699" y="113993"/>
                </a:lnTo>
                <a:lnTo>
                  <a:pt x="28317" y="112040"/>
                </a:lnTo>
                <a:lnTo>
                  <a:pt x="27625" y="110461"/>
                </a:lnTo>
                <a:lnTo>
                  <a:pt x="26932" y="108883"/>
                </a:lnTo>
                <a:lnTo>
                  <a:pt x="26586" y="105712"/>
                </a:lnTo>
                <a:lnTo>
                  <a:pt x="26586" y="39797"/>
                </a:lnTo>
                <a:lnTo>
                  <a:pt x="22931" y="39797"/>
                </a:lnTo>
                <a:close/>
              </a:path>
              <a:path w="88944" h="118147">
                <a:moveTo>
                  <a:pt x="78227" y="109755"/>
                </a:moveTo>
                <a:lnTo>
                  <a:pt x="74184" y="109755"/>
                </a:lnTo>
                <a:lnTo>
                  <a:pt x="72370" y="108897"/>
                </a:lnTo>
                <a:lnTo>
                  <a:pt x="70958" y="107179"/>
                </a:lnTo>
                <a:lnTo>
                  <a:pt x="69545" y="105463"/>
                </a:lnTo>
                <a:lnTo>
                  <a:pt x="68839" y="102139"/>
                </a:lnTo>
                <a:lnTo>
                  <a:pt x="68839" y="47857"/>
                </a:lnTo>
                <a:lnTo>
                  <a:pt x="86619" y="47857"/>
                </a:lnTo>
                <a:lnTo>
                  <a:pt x="86619" y="42041"/>
                </a:lnTo>
                <a:lnTo>
                  <a:pt x="68839" y="42041"/>
                </a:lnTo>
                <a:lnTo>
                  <a:pt x="68839" y="17032"/>
                </a:lnTo>
                <a:lnTo>
                  <a:pt x="66262" y="17032"/>
                </a:lnTo>
                <a:lnTo>
                  <a:pt x="63992" y="22626"/>
                </a:lnTo>
                <a:lnTo>
                  <a:pt x="62219" y="26476"/>
                </a:lnTo>
                <a:lnTo>
                  <a:pt x="60945" y="28581"/>
                </a:lnTo>
                <a:lnTo>
                  <a:pt x="58453" y="32569"/>
                </a:lnTo>
                <a:lnTo>
                  <a:pt x="55614" y="36017"/>
                </a:lnTo>
                <a:lnTo>
                  <a:pt x="52429" y="38925"/>
                </a:lnTo>
                <a:lnTo>
                  <a:pt x="49244" y="41833"/>
                </a:lnTo>
                <a:lnTo>
                  <a:pt x="46129" y="43896"/>
                </a:lnTo>
                <a:lnTo>
                  <a:pt x="43083" y="45115"/>
                </a:lnTo>
                <a:lnTo>
                  <a:pt x="43083" y="47857"/>
                </a:lnTo>
                <a:lnTo>
                  <a:pt x="55130" y="47857"/>
                </a:lnTo>
                <a:lnTo>
                  <a:pt x="55130" y="104521"/>
                </a:lnTo>
                <a:lnTo>
                  <a:pt x="55711" y="108578"/>
                </a:lnTo>
                <a:lnTo>
                  <a:pt x="56874" y="111209"/>
                </a:lnTo>
                <a:lnTo>
                  <a:pt x="58038" y="113840"/>
                </a:lnTo>
                <a:lnTo>
                  <a:pt x="59838" y="115862"/>
                </a:lnTo>
                <a:lnTo>
                  <a:pt x="62275" y="117274"/>
                </a:lnTo>
                <a:lnTo>
                  <a:pt x="64711" y="118687"/>
                </a:lnTo>
                <a:lnTo>
                  <a:pt x="67204" y="119393"/>
                </a:lnTo>
                <a:lnTo>
                  <a:pt x="73519" y="119393"/>
                </a:lnTo>
                <a:lnTo>
                  <a:pt x="77174" y="118022"/>
                </a:lnTo>
                <a:lnTo>
                  <a:pt x="80719" y="115281"/>
                </a:lnTo>
                <a:lnTo>
                  <a:pt x="84264" y="112538"/>
                </a:lnTo>
                <a:lnTo>
                  <a:pt x="87006" y="108453"/>
                </a:lnTo>
                <a:lnTo>
                  <a:pt x="88944" y="103025"/>
                </a:lnTo>
                <a:lnTo>
                  <a:pt x="85705" y="103025"/>
                </a:lnTo>
                <a:lnTo>
                  <a:pt x="84763" y="105241"/>
                </a:lnTo>
                <a:lnTo>
                  <a:pt x="83433" y="106916"/>
                </a:lnTo>
                <a:lnTo>
                  <a:pt x="81716" y="108052"/>
                </a:lnTo>
                <a:lnTo>
                  <a:pt x="79999" y="109187"/>
                </a:lnTo>
                <a:lnTo>
                  <a:pt x="78227" y="109755"/>
                </a:lnTo>
                <a:close/>
              </a:path>
              <a:path w="88944" h="118147">
                <a:moveTo>
                  <a:pt x="12047" y="12712"/>
                </a:moveTo>
                <a:lnTo>
                  <a:pt x="13708" y="14373"/>
                </a:lnTo>
                <a:lnTo>
                  <a:pt x="15370" y="16035"/>
                </a:lnTo>
                <a:lnTo>
                  <a:pt x="17364" y="16866"/>
                </a:lnTo>
                <a:lnTo>
                  <a:pt x="22017" y="16866"/>
                </a:lnTo>
                <a:lnTo>
                  <a:pt x="23997" y="16035"/>
                </a:lnTo>
                <a:lnTo>
                  <a:pt x="25631" y="14373"/>
                </a:lnTo>
                <a:lnTo>
                  <a:pt x="27265" y="12712"/>
                </a:lnTo>
                <a:lnTo>
                  <a:pt x="28081" y="10717"/>
                </a:lnTo>
                <a:lnTo>
                  <a:pt x="28081" y="6065"/>
                </a:lnTo>
                <a:lnTo>
                  <a:pt x="27265" y="4085"/>
                </a:lnTo>
                <a:lnTo>
                  <a:pt x="25631" y="2450"/>
                </a:lnTo>
                <a:lnTo>
                  <a:pt x="23997" y="816"/>
                </a:lnTo>
                <a:lnTo>
                  <a:pt x="22017" y="0"/>
                </a:lnTo>
                <a:lnTo>
                  <a:pt x="17308" y="0"/>
                </a:lnTo>
                <a:lnTo>
                  <a:pt x="15301" y="816"/>
                </a:lnTo>
                <a:lnTo>
                  <a:pt x="13667" y="2450"/>
                </a:lnTo>
                <a:lnTo>
                  <a:pt x="12033" y="4085"/>
                </a:lnTo>
                <a:lnTo>
                  <a:pt x="11216" y="6065"/>
                </a:lnTo>
                <a:lnTo>
                  <a:pt x="11216" y="10717"/>
                </a:lnTo>
                <a:lnTo>
                  <a:pt x="12047" y="1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997197" y="5238301"/>
            <a:ext cx="102259" cy="105641"/>
          </a:xfrm>
          <a:custGeom>
            <a:avLst/>
            <a:gdLst/>
            <a:ahLst/>
            <a:cxnLst/>
            <a:rect l="l" t="t" r="r" b="b"/>
            <a:pathLst>
              <a:path w="112485" h="119726">
                <a:moveTo>
                  <a:pt x="13958" y="93055"/>
                </a:moveTo>
                <a:lnTo>
                  <a:pt x="14899" y="90147"/>
                </a:lnTo>
                <a:lnTo>
                  <a:pt x="16782" y="87488"/>
                </a:lnTo>
                <a:lnTo>
                  <a:pt x="18666" y="84830"/>
                </a:lnTo>
                <a:lnTo>
                  <a:pt x="21795" y="82282"/>
                </a:lnTo>
                <a:lnTo>
                  <a:pt x="26171" y="79845"/>
                </a:lnTo>
                <a:lnTo>
                  <a:pt x="23273" y="75327"/>
                </a:lnTo>
                <a:lnTo>
                  <a:pt x="14331" y="79845"/>
                </a:lnTo>
                <a:lnTo>
                  <a:pt x="8709" y="83168"/>
                </a:lnTo>
                <a:lnTo>
                  <a:pt x="4762" y="86713"/>
                </a:lnTo>
                <a:lnTo>
                  <a:pt x="2492" y="90479"/>
                </a:lnTo>
                <a:lnTo>
                  <a:pt x="830" y="93193"/>
                </a:lnTo>
                <a:lnTo>
                  <a:pt x="0" y="96406"/>
                </a:lnTo>
                <a:lnTo>
                  <a:pt x="0" y="105989"/>
                </a:lnTo>
                <a:lnTo>
                  <a:pt x="1702" y="110724"/>
                </a:lnTo>
                <a:lnTo>
                  <a:pt x="5109" y="114325"/>
                </a:lnTo>
                <a:lnTo>
                  <a:pt x="8516" y="117925"/>
                </a:lnTo>
                <a:lnTo>
                  <a:pt x="12849" y="119726"/>
                </a:lnTo>
                <a:lnTo>
                  <a:pt x="18112" y="119726"/>
                </a:lnTo>
                <a:lnTo>
                  <a:pt x="17530" y="106141"/>
                </a:lnTo>
                <a:lnTo>
                  <a:pt x="15148" y="103510"/>
                </a:lnTo>
                <a:lnTo>
                  <a:pt x="13958" y="100200"/>
                </a:lnTo>
                <a:lnTo>
                  <a:pt x="13958" y="93055"/>
                </a:lnTo>
                <a:close/>
              </a:path>
              <a:path w="112485" h="119726">
                <a:moveTo>
                  <a:pt x="3558" y="63366"/>
                </a:moveTo>
                <a:lnTo>
                  <a:pt x="4860" y="64806"/>
                </a:lnTo>
                <a:lnTo>
                  <a:pt x="6161" y="66246"/>
                </a:lnTo>
                <a:lnTo>
                  <a:pt x="7837" y="66966"/>
                </a:lnTo>
                <a:lnTo>
                  <a:pt x="11991" y="66966"/>
                </a:lnTo>
                <a:lnTo>
                  <a:pt x="13694" y="66274"/>
                </a:lnTo>
                <a:lnTo>
                  <a:pt x="14996" y="64889"/>
                </a:lnTo>
                <a:lnTo>
                  <a:pt x="16297" y="63504"/>
                </a:lnTo>
                <a:lnTo>
                  <a:pt x="16948" y="61538"/>
                </a:lnTo>
                <a:lnTo>
                  <a:pt x="16948" y="58990"/>
                </a:lnTo>
                <a:lnTo>
                  <a:pt x="16782" y="54171"/>
                </a:lnTo>
                <a:lnTo>
                  <a:pt x="16782" y="51734"/>
                </a:lnTo>
                <a:lnTo>
                  <a:pt x="17835" y="49574"/>
                </a:lnTo>
                <a:lnTo>
                  <a:pt x="19939" y="47690"/>
                </a:lnTo>
                <a:lnTo>
                  <a:pt x="21989" y="45807"/>
                </a:lnTo>
                <a:lnTo>
                  <a:pt x="24759" y="44865"/>
                </a:lnTo>
                <a:lnTo>
                  <a:pt x="32845" y="44865"/>
                </a:lnTo>
                <a:lnTo>
                  <a:pt x="36349" y="46278"/>
                </a:lnTo>
                <a:lnTo>
                  <a:pt x="38758" y="49103"/>
                </a:lnTo>
                <a:lnTo>
                  <a:pt x="41167" y="51928"/>
                </a:lnTo>
                <a:lnTo>
                  <a:pt x="42372" y="57134"/>
                </a:lnTo>
                <a:lnTo>
                  <a:pt x="42372" y="67714"/>
                </a:lnTo>
                <a:lnTo>
                  <a:pt x="36077" y="70063"/>
                </a:lnTo>
                <a:lnTo>
                  <a:pt x="23273" y="75327"/>
                </a:lnTo>
                <a:lnTo>
                  <a:pt x="26171" y="79845"/>
                </a:lnTo>
                <a:lnTo>
                  <a:pt x="28607" y="78460"/>
                </a:lnTo>
                <a:lnTo>
                  <a:pt x="34008" y="76106"/>
                </a:lnTo>
                <a:lnTo>
                  <a:pt x="42372" y="72782"/>
                </a:lnTo>
                <a:lnTo>
                  <a:pt x="42372" y="101779"/>
                </a:lnTo>
                <a:lnTo>
                  <a:pt x="35504" y="107318"/>
                </a:lnTo>
                <a:lnTo>
                  <a:pt x="29965" y="110087"/>
                </a:lnTo>
                <a:lnTo>
                  <a:pt x="22654" y="110087"/>
                </a:lnTo>
                <a:lnTo>
                  <a:pt x="19912" y="108772"/>
                </a:lnTo>
                <a:lnTo>
                  <a:pt x="17530" y="106141"/>
                </a:lnTo>
                <a:lnTo>
                  <a:pt x="18112" y="119726"/>
                </a:lnTo>
                <a:lnTo>
                  <a:pt x="21490" y="119726"/>
                </a:lnTo>
                <a:lnTo>
                  <a:pt x="24675" y="119033"/>
                </a:lnTo>
                <a:lnTo>
                  <a:pt x="27667" y="117648"/>
                </a:lnTo>
                <a:lnTo>
                  <a:pt x="29660" y="116707"/>
                </a:lnTo>
                <a:lnTo>
                  <a:pt x="34562" y="113217"/>
                </a:lnTo>
                <a:lnTo>
                  <a:pt x="42372" y="107179"/>
                </a:lnTo>
                <a:lnTo>
                  <a:pt x="42427" y="111722"/>
                </a:lnTo>
                <a:lnTo>
                  <a:pt x="43258" y="114934"/>
                </a:lnTo>
                <a:lnTo>
                  <a:pt x="44865" y="116818"/>
                </a:lnTo>
                <a:lnTo>
                  <a:pt x="46471" y="118701"/>
                </a:lnTo>
                <a:lnTo>
                  <a:pt x="48631" y="119642"/>
                </a:lnTo>
                <a:lnTo>
                  <a:pt x="56995" y="119642"/>
                </a:lnTo>
                <a:lnTo>
                  <a:pt x="62922" y="115488"/>
                </a:lnTo>
                <a:lnTo>
                  <a:pt x="69125" y="107179"/>
                </a:lnTo>
                <a:lnTo>
                  <a:pt x="69125" y="102527"/>
                </a:lnTo>
                <a:lnTo>
                  <a:pt x="65802" y="105850"/>
                </a:lnTo>
                <a:lnTo>
                  <a:pt x="63558" y="107872"/>
                </a:lnTo>
                <a:lnTo>
                  <a:pt x="61731" y="108980"/>
                </a:lnTo>
                <a:lnTo>
                  <a:pt x="60069" y="109174"/>
                </a:lnTo>
                <a:lnTo>
                  <a:pt x="57867" y="108343"/>
                </a:lnTo>
                <a:lnTo>
                  <a:pt x="56773" y="106695"/>
                </a:lnTo>
                <a:lnTo>
                  <a:pt x="56496" y="105061"/>
                </a:lnTo>
                <a:lnTo>
                  <a:pt x="56220" y="103427"/>
                </a:lnTo>
                <a:lnTo>
                  <a:pt x="56081" y="98982"/>
                </a:lnTo>
                <a:lnTo>
                  <a:pt x="56081" y="58519"/>
                </a:lnTo>
                <a:lnTo>
                  <a:pt x="55583" y="53645"/>
                </a:lnTo>
                <a:lnTo>
                  <a:pt x="54585" y="51263"/>
                </a:lnTo>
                <a:lnTo>
                  <a:pt x="53035" y="47607"/>
                </a:lnTo>
                <a:lnTo>
                  <a:pt x="50625" y="44921"/>
                </a:lnTo>
                <a:lnTo>
                  <a:pt x="47357" y="43204"/>
                </a:lnTo>
                <a:lnTo>
                  <a:pt x="43037" y="40933"/>
                </a:lnTo>
                <a:lnTo>
                  <a:pt x="37498" y="39797"/>
                </a:lnTo>
                <a:lnTo>
                  <a:pt x="21933" y="39797"/>
                </a:lnTo>
                <a:lnTo>
                  <a:pt x="15093" y="41792"/>
                </a:lnTo>
                <a:lnTo>
                  <a:pt x="10219" y="45779"/>
                </a:lnTo>
                <a:lnTo>
                  <a:pt x="5344" y="49768"/>
                </a:lnTo>
                <a:lnTo>
                  <a:pt x="2907" y="54144"/>
                </a:lnTo>
                <a:lnTo>
                  <a:pt x="2907" y="61400"/>
                </a:lnTo>
                <a:lnTo>
                  <a:pt x="3558" y="63366"/>
                </a:lnTo>
                <a:close/>
              </a:path>
              <a:path w="112485" h="119726">
                <a:moveTo>
                  <a:pt x="86397" y="100948"/>
                </a:moveTo>
                <a:lnTo>
                  <a:pt x="86397" y="105656"/>
                </a:lnTo>
                <a:lnTo>
                  <a:pt x="86036" y="108841"/>
                </a:lnTo>
                <a:lnTo>
                  <a:pt x="85317" y="110503"/>
                </a:lnTo>
                <a:lnTo>
                  <a:pt x="84597" y="112165"/>
                </a:lnTo>
                <a:lnTo>
                  <a:pt x="83599" y="113356"/>
                </a:lnTo>
                <a:lnTo>
                  <a:pt x="81052" y="114796"/>
                </a:lnTo>
                <a:lnTo>
                  <a:pt x="78670" y="115156"/>
                </a:lnTo>
                <a:lnTo>
                  <a:pt x="75180" y="115156"/>
                </a:lnTo>
                <a:lnTo>
                  <a:pt x="75180" y="118147"/>
                </a:lnTo>
                <a:lnTo>
                  <a:pt x="112485" y="118147"/>
                </a:lnTo>
                <a:lnTo>
                  <a:pt x="112485" y="115156"/>
                </a:lnTo>
                <a:lnTo>
                  <a:pt x="108552" y="115156"/>
                </a:lnTo>
                <a:lnTo>
                  <a:pt x="105866" y="114754"/>
                </a:lnTo>
                <a:lnTo>
                  <a:pt x="104426" y="113951"/>
                </a:lnTo>
                <a:lnTo>
                  <a:pt x="102986" y="113148"/>
                </a:lnTo>
                <a:lnTo>
                  <a:pt x="101919" y="111971"/>
                </a:lnTo>
                <a:lnTo>
                  <a:pt x="101227" y="110420"/>
                </a:lnTo>
                <a:lnTo>
                  <a:pt x="100535" y="108869"/>
                </a:lnTo>
                <a:lnTo>
                  <a:pt x="100188" y="105712"/>
                </a:lnTo>
                <a:lnTo>
                  <a:pt x="100188" y="0"/>
                </a:lnTo>
                <a:lnTo>
                  <a:pt x="96450" y="0"/>
                </a:lnTo>
                <a:lnTo>
                  <a:pt x="73768" y="9305"/>
                </a:lnTo>
                <a:lnTo>
                  <a:pt x="75180" y="12213"/>
                </a:lnTo>
                <a:lnTo>
                  <a:pt x="77396" y="11327"/>
                </a:lnTo>
                <a:lnTo>
                  <a:pt x="79224" y="10884"/>
                </a:lnTo>
                <a:lnTo>
                  <a:pt x="81993" y="10884"/>
                </a:lnTo>
                <a:lnTo>
                  <a:pt x="83945" y="11964"/>
                </a:lnTo>
                <a:lnTo>
                  <a:pt x="85427" y="14027"/>
                </a:lnTo>
                <a:lnTo>
                  <a:pt x="85815" y="15993"/>
                </a:lnTo>
                <a:lnTo>
                  <a:pt x="86203" y="17960"/>
                </a:lnTo>
                <a:lnTo>
                  <a:pt x="86397" y="23236"/>
                </a:lnTo>
                <a:lnTo>
                  <a:pt x="86397" y="100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144478" y="5277815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3"/>
                </a:lnTo>
                <a:lnTo>
                  <a:pt x="89647" y="6813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6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6"/>
                </a:lnTo>
                <a:lnTo>
                  <a:pt x="0" y="27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144478" y="5280821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144478" y="5304721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284029" y="5241087"/>
            <a:ext cx="40332" cy="101462"/>
          </a:xfrm>
          <a:custGeom>
            <a:avLst/>
            <a:gdLst/>
            <a:ahLst/>
            <a:cxnLst/>
            <a:rect l="l" t="t" r="r" b="b"/>
            <a:pathLst>
              <a:path w="44365" h="114990">
                <a:moveTo>
                  <a:pt x="27417" y="0"/>
                </a:moveTo>
                <a:lnTo>
                  <a:pt x="0" y="13376"/>
                </a:lnTo>
                <a:lnTo>
                  <a:pt x="1245" y="15952"/>
                </a:lnTo>
                <a:lnTo>
                  <a:pt x="4900" y="14235"/>
                </a:lnTo>
                <a:lnTo>
                  <a:pt x="7753" y="13376"/>
                </a:lnTo>
                <a:lnTo>
                  <a:pt x="11243" y="13376"/>
                </a:lnTo>
                <a:lnTo>
                  <a:pt x="13500" y="14623"/>
                </a:lnTo>
                <a:lnTo>
                  <a:pt x="15231" y="16755"/>
                </a:lnTo>
                <a:lnTo>
                  <a:pt x="15618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5" y="105947"/>
                </a:lnTo>
                <a:lnTo>
                  <a:pt x="13847" y="109741"/>
                </a:lnTo>
                <a:lnTo>
                  <a:pt x="10744" y="111348"/>
                </a:lnTo>
                <a:lnTo>
                  <a:pt x="7310" y="111805"/>
                </a:lnTo>
                <a:lnTo>
                  <a:pt x="1993" y="111915"/>
                </a:lnTo>
                <a:lnTo>
                  <a:pt x="1993" y="114990"/>
                </a:lnTo>
                <a:lnTo>
                  <a:pt x="44365" y="114990"/>
                </a:lnTo>
                <a:lnTo>
                  <a:pt x="44365" y="111915"/>
                </a:lnTo>
                <a:lnTo>
                  <a:pt x="39270" y="111805"/>
                </a:lnTo>
                <a:lnTo>
                  <a:pt x="35891" y="111334"/>
                </a:lnTo>
                <a:lnTo>
                  <a:pt x="34230" y="110503"/>
                </a:lnTo>
                <a:lnTo>
                  <a:pt x="32568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8" y="101447"/>
                </a:lnTo>
                <a:lnTo>
                  <a:pt x="30158" y="0"/>
                </a:lnTo>
                <a:lnTo>
                  <a:pt x="27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354201" y="5241087"/>
            <a:ext cx="58234" cy="103221"/>
          </a:xfrm>
          <a:custGeom>
            <a:avLst/>
            <a:gdLst/>
            <a:ahLst/>
            <a:cxnLst/>
            <a:rect l="l" t="t" r="r" b="b"/>
            <a:pathLst>
              <a:path w="64057" h="116984">
                <a:moveTo>
                  <a:pt x="6854" y="116042"/>
                </a:moveTo>
                <a:lnTo>
                  <a:pt x="12020" y="116984"/>
                </a:lnTo>
                <a:lnTo>
                  <a:pt x="19608" y="116984"/>
                </a:lnTo>
                <a:lnTo>
                  <a:pt x="33546" y="115479"/>
                </a:lnTo>
                <a:lnTo>
                  <a:pt x="45377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5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7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8" y="8806"/>
                </a:lnTo>
                <a:lnTo>
                  <a:pt x="48189" y="2935"/>
                </a:lnTo>
                <a:lnTo>
                  <a:pt x="41264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7" y="6190"/>
                </a:lnTo>
                <a:lnTo>
                  <a:pt x="9014" y="10316"/>
                </a:lnTo>
                <a:lnTo>
                  <a:pt x="4957" y="16174"/>
                </a:lnTo>
                <a:lnTo>
                  <a:pt x="1744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4" y="14704"/>
                </a:lnTo>
                <a:lnTo>
                  <a:pt x="26005" y="11299"/>
                </a:lnTo>
                <a:lnTo>
                  <a:pt x="31323" y="11299"/>
                </a:lnTo>
                <a:lnTo>
                  <a:pt x="35768" y="13058"/>
                </a:lnTo>
                <a:lnTo>
                  <a:pt x="39340" y="16575"/>
                </a:lnTo>
                <a:lnTo>
                  <a:pt x="42913" y="20093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6" y="49242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9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3" y="59073"/>
                </a:lnTo>
                <a:lnTo>
                  <a:pt x="30160" y="59973"/>
                </a:lnTo>
                <a:lnTo>
                  <a:pt x="34314" y="61774"/>
                </a:lnTo>
                <a:lnTo>
                  <a:pt x="38468" y="63573"/>
                </a:lnTo>
                <a:lnTo>
                  <a:pt x="41736" y="65582"/>
                </a:lnTo>
                <a:lnTo>
                  <a:pt x="44117" y="67797"/>
                </a:lnTo>
                <a:lnTo>
                  <a:pt x="45835" y="69404"/>
                </a:lnTo>
                <a:lnTo>
                  <a:pt x="47413" y="71758"/>
                </a:lnTo>
                <a:lnTo>
                  <a:pt x="48853" y="74860"/>
                </a:lnTo>
                <a:lnTo>
                  <a:pt x="50792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7" y="107567"/>
                </a:lnTo>
                <a:lnTo>
                  <a:pt x="36391" y="109755"/>
                </a:lnTo>
                <a:lnTo>
                  <a:pt x="28414" y="109755"/>
                </a:lnTo>
                <a:lnTo>
                  <a:pt x="26227" y="109450"/>
                </a:lnTo>
                <a:lnTo>
                  <a:pt x="24177" y="108841"/>
                </a:lnTo>
                <a:lnTo>
                  <a:pt x="22904" y="108509"/>
                </a:lnTo>
                <a:lnTo>
                  <a:pt x="20605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4" y="102250"/>
                </a:lnTo>
                <a:lnTo>
                  <a:pt x="8031" y="102028"/>
                </a:lnTo>
                <a:lnTo>
                  <a:pt x="4819" y="102028"/>
                </a:lnTo>
                <a:lnTo>
                  <a:pt x="3254" y="102638"/>
                </a:lnTo>
                <a:lnTo>
                  <a:pt x="651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3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431923" y="5241087"/>
            <a:ext cx="62689" cy="100973"/>
          </a:xfrm>
          <a:custGeom>
            <a:avLst/>
            <a:gdLst/>
            <a:ahLst/>
            <a:cxnLst/>
            <a:rect l="l" t="t" r="r" b="b"/>
            <a:pathLst>
              <a:path w="68958" h="114436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7" y="99453"/>
                </a:lnTo>
                <a:lnTo>
                  <a:pt x="15785" y="109340"/>
                </a:lnTo>
                <a:lnTo>
                  <a:pt x="21158" y="114436"/>
                </a:lnTo>
                <a:lnTo>
                  <a:pt x="20701" y="99827"/>
                </a:lnTo>
                <a:lnTo>
                  <a:pt x="18735" y="93595"/>
                </a:lnTo>
                <a:lnTo>
                  <a:pt x="16768" y="87364"/>
                </a:lnTo>
                <a:lnTo>
                  <a:pt x="15785" y="81589"/>
                </a:lnTo>
                <a:lnTo>
                  <a:pt x="15785" y="71675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3" y="52094"/>
                </a:lnTo>
                <a:lnTo>
                  <a:pt x="20687" y="44506"/>
                </a:lnTo>
                <a:lnTo>
                  <a:pt x="23165" y="37956"/>
                </a:lnTo>
                <a:lnTo>
                  <a:pt x="26129" y="32445"/>
                </a:lnTo>
                <a:lnTo>
                  <a:pt x="29092" y="26933"/>
                </a:lnTo>
                <a:lnTo>
                  <a:pt x="32831" y="21934"/>
                </a:lnTo>
                <a:lnTo>
                  <a:pt x="37345" y="17447"/>
                </a:lnTo>
                <a:lnTo>
                  <a:pt x="41860" y="12961"/>
                </a:lnTo>
                <a:lnTo>
                  <a:pt x="46430" y="9624"/>
                </a:lnTo>
                <a:lnTo>
                  <a:pt x="51054" y="7436"/>
                </a:lnTo>
                <a:lnTo>
                  <a:pt x="55680" y="5248"/>
                </a:lnTo>
                <a:lnTo>
                  <a:pt x="61648" y="3794"/>
                </a:lnTo>
                <a:lnTo>
                  <a:pt x="68958" y="3074"/>
                </a:lnTo>
                <a:lnTo>
                  <a:pt x="68958" y="0"/>
                </a:lnTo>
                <a:lnTo>
                  <a:pt x="58214" y="0"/>
                </a:lnTo>
                <a:lnTo>
                  <a:pt x="51816" y="1218"/>
                </a:lnTo>
                <a:lnTo>
                  <a:pt x="44948" y="3655"/>
                </a:lnTo>
                <a:lnTo>
                  <a:pt x="34231" y="9151"/>
                </a:lnTo>
                <a:lnTo>
                  <a:pt x="23387" y="17863"/>
                </a:lnTo>
                <a:lnTo>
                  <a:pt x="20210" y="21010"/>
                </a:lnTo>
                <a:lnTo>
                  <a:pt x="12190" y="30965"/>
                </a:lnTo>
                <a:lnTo>
                  <a:pt x="6065" y="42041"/>
                </a:lnTo>
                <a:lnTo>
                  <a:pt x="4533" y="45760"/>
                </a:lnTo>
                <a:lnTo>
                  <a:pt x="1133" y="5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505943" y="5241087"/>
            <a:ext cx="67600" cy="101462"/>
          </a:xfrm>
          <a:custGeom>
            <a:avLst/>
            <a:gdLst/>
            <a:ahLst/>
            <a:cxnLst/>
            <a:rect l="l" t="t" r="r" b="b"/>
            <a:pathLst>
              <a:path w="74360" h="114990">
                <a:moveTo>
                  <a:pt x="11615" y="101051"/>
                </a:moveTo>
                <a:lnTo>
                  <a:pt x="0" y="111915"/>
                </a:lnTo>
                <a:lnTo>
                  <a:pt x="0" y="114990"/>
                </a:lnTo>
                <a:lnTo>
                  <a:pt x="66467" y="114990"/>
                </a:lnTo>
                <a:lnTo>
                  <a:pt x="74360" y="93304"/>
                </a:lnTo>
                <a:lnTo>
                  <a:pt x="71286" y="93304"/>
                </a:lnTo>
                <a:lnTo>
                  <a:pt x="69846" y="95797"/>
                </a:lnTo>
                <a:lnTo>
                  <a:pt x="68156" y="97722"/>
                </a:lnTo>
                <a:lnTo>
                  <a:pt x="66218" y="99079"/>
                </a:lnTo>
                <a:lnTo>
                  <a:pt x="64279" y="100436"/>
                </a:lnTo>
                <a:lnTo>
                  <a:pt x="62105" y="101336"/>
                </a:lnTo>
                <a:lnTo>
                  <a:pt x="59696" y="101779"/>
                </a:lnTo>
                <a:lnTo>
                  <a:pt x="57286" y="102222"/>
                </a:lnTo>
                <a:lnTo>
                  <a:pt x="53090" y="102444"/>
                </a:lnTo>
                <a:lnTo>
                  <a:pt x="17697" y="102444"/>
                </a:lnTo>
                <a:lnTo>
                  <a:pt x="22658" y="97552"/>
                </a:lnTo>
                <a:lnTo>
                  <a:pt x="31320" y="88424"/>
                </a:lnTo>
                <a:lnTo>
                  <a:pt x="43535" y="75192"/>
                </a:lnTo>
                <a:lnTo>
                  <a:pt x="50420" y="67194"/>
                </a:lnTo>
                <a:lnTo>
                  <a:pt x="57967" y="56733"/>
                </a:lnTo>
                <a:lnTo>
                  <a:pt x="63476" y="46694"/>
                </a:lnTo>
                <a:lnTo>
                  <a:pt x="66135" y="40988"/>
                </a:lnTo>
                <a:lnTo>
                  <a:pt x="67464" y="35283"/>
                </a:lnTo>
                <a:lnTo>
                  <a:pt x="67464" y="21602"/>
                </a:lnTo>
                <a:lnTo>
                  <a:pt x="64404" y="14678"/>
                </a:lnTo>
                <a:lnTo>
                  <a:pt x="58283" y="8806"/>
                </a:lnTo>
                <a:lnTo>
                  <a:pt x="52162" y="2935"/>
                </a:lnTo>
                <a:lnTo>
                  <a:pt x="44533" y="0"/>
                </a:lnTo>
                <a:lnTo>
                  <a:pt x="26808" y="0"/>
                </a:lnTo>
                <a:lnTo>
                  <a:pt x="19649" y="2741"/>
                </a:lnTo>
                <a:lnTo>
                  <a:pt x="13917" y="8225"/>
                </a:lnTo>
                <a:lnTo>
                  <a:pt x="6845" y="18465"/>
                </a:lnTo>
                <a:lnTo>
                  <a:pt x="3240" y="31821"/>
                </a:lnTo>
                <a:lnTo>
                  <a:pt x="6314" y="31821"/>
                </a:lnTo>
                <a:lnTo>
                  <a:pt x="8419" y="25562"/>
                </a:lnTo>
                <a:lnTo>
                  <a:pt x="11673" y="20812"/>
                </a:lnTo>
                <a:lnTo>
                  <a:pt x="16077" y="17572"/>
                </a:lnTo>
                <a:lnTo>
                  <a:pt x="20480" y="14332"/>
                </a:lnTo>
                <a:lnTo>
                  <a:pt x="25451" y="12712"/>
                </a:lnTo>
                <a:lnTo>
                  <a:pt x="37083" y="12712"/>
                </a:lnTo>
                <a:lnTo>
                  <a:pt x="42317" y="15011"/>
                </a:lnTo>
                <a:lnTo>
                  <a:pt x="46693" y="19608"/>
                </a:lnTo>
                <a:lnTo>
                  <a:pt x="51069" y="24205"/>
                </a:lnTo>
                <a:lnTo>
                  <a:pt x="53257" y="30076"/>
                </a:lnTo>
                <a:lnTo>
                  <a:pt x="53257" y="37222"/>
                </a:lnTo>
                <a:lnTo>
                  <a:pt x="52594" y="43994"/>
                </a:lnTo>
                <a:lnTo>
                  <a:pt x="48692" y="55678"/>
                </a:lnTo>
                <a:lnTo>
                  <a:pt x="41293" y="68213"/>
                </a:lnTo>
                <a:lnTo>
                  <a:pt x="37164" y="73706"/>
                </a:lnTo>
                <a:lnTo>
                  <a:pt x="30197" y="81946"/>
                </a:lnTo>
                <a:lnTo>
                  <a:pt x="21681" y="91061"/>
                </a:lnTo>
                <a:lnTo>
                  <a:pt x="11615" y="10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447634" y="5279796"/>
            <a:ext cx="49019" cy="64513"/>
          </a:xfrm>
          <a:custGeom>
            <a:avLst/>
            <a:gdLst/>
            <a:ahLst/>
            <a:cxnLst/>
            <a:rect l="l" t="t" r="r" b="b"/>
            <a:pathLst>
              <a:path w="53921" h="73115">
                <a:moveTo>
                  <a:pt x="4708" y="11354"/>
                </a:moveTo>
                <a:lnTo>
                  <a:pt x="8266" y="9443"/>
                </a:lnTo>
                <a:lnTo>
                  <a:pt x="10675" y="8557"/>
                </a:lnTo>
                <a:lnTo>
                  <a:pt x="13085" y="7671"/>
                </a:lnTo>
                <a:lnTo>
                  <a:pt x="15342" y="7228"/>
                </a:lnTo>
                <a:lnTo>
                  <a:pt x="24371" y="7228"/>
                </a:lnTo>
                <a:lnTo>
                  <a:pt x="29716" y="10690"/>
                </a:lnTo>
                <a:lnTo>
                  <a:pt x="33482" y="17613"/>
                </a:lnTo>
                <a:lnTo>
                  <a:pt x="37248" y="24537"/>
                </a:lnTo>
                <a:lnTo>
                  <a:pt x="39132" y="32735"/>
                </a:lnTo>
                <a:lnTo>
                  <a:pt x="39132" y="50626"/>
                </a:lnTo>
                <a:lnTo>
                  <a:pt x="37234" y="57106"/>
                </a:lnTo>
                <a:lnTo>
                  <a:pt x="33441" y="61649"/>
                </a:lnTo>
                <a:lnTo>
                  <a:pt x="29647" y="66191"/>
                </a:lnTo>
                <a:lnTo>
                  <a:pt x="25340" y="68462"/>
                </a:lnTo>
                <a:lnTo>
                  <a:pt x="16478" y="68462"/>
                </a:lnTo>
                <a:lnTo>
                  <a:pt x="13044" y="67160"/>
                </a:lnTo>
                <a:lnTo>
                  <a:pt x="10219" y="64557"/>
                </a:lnTo>
                <a:lnTo>
                  <a:pt x="6341" y="60901"/>
                </a:lnTo>
                <a:lnTo>
                  <a:pt x="3419" y="55957"/>
                </a:lnTo>
                <a:lnTo>
                  <a:pt x="3877" y="70567"/>
                </a:lnTo>
                <a:lnTo>
                  <a:pt x="10412" y="73115"/>
                </a:lnTo>
                <a:lnTo>
                  <a:pt x="18111" y="73115"/>
                </a:lnTo>
                <a:lnTo>
                  <a:pt x="23761" y="72694"/>
                </a:lnTo>
                <a:lnTo>
                  <a:pt x="35700" y="68260"/>
                </a:lnTo>
                <a:lnTo>
                  <a:pt x="45363" y="58990"/>
                </a:lnTo>
                <a:lnTo>
                  <a:pt x="52047" y="45906"/>
                </a:lnTo>
                <a:lnTo>
                  <a:pt x="53921" y="33234"/>
                </a:lnTo>
                <a:lnTo>
                  <a:pt x="53921" y="23485"/>
                </a:lnTo>
                <a:lnTo>
                  <a:pt x="51096" y="15509"/>
                </a:lnTo>
                <a:lnTo>
                  <a:pt x="45446" y="9305"/>
                </a:lnTo>
                <a:lnTo>
                  <a:pt x="39796" y="3101"/>
                </a:lnTo>
                <a:lnTo>
                  <a:pt x="33122" y="0"/>
                </a:lnTo>
                <a:lnTo>
                  <a:pt x="17392" y="0"/>
                </a:lnTo>
                <a:lnTo>
                  <a:pt x="9388" y="2741"/>
                </a:lnTo>
                <a:lnTo>
                  <a:pt x="1412" y="8225"/>
                </a:lnTo>
                <a:lnTo>
                  <a:pt x="0" y="14290"/>
                </a:lnTo>
                <a:lnTo>
                  <a:pt x="4708" y="11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626152" y="5238301"/>
            <a:ext cx="41692" cy="136357"/>
          </a:xfrm>
          <a:custGeom>
            <a:avLst/>
            <a:gdLst/>
            <a:ahLst/>
            <a:cxnLst/>
            <a:rect l="l" t="t" r="r" b="b"/>
            <a:pathLst>
              <a:path w="45861" h="154538">
                <a:moveTo>
                  <a:pt x="20510" y="19338"/>
                </a:moveTo>
                <a:lnTo>
                  <a:pt x="12711" y="30367"/>
                </a:lnTo>
                <a:lnTo>
                  <a:pt x="7788" y="39804"/>
                </a:lnTo>
                <a:lnTo>
                  <a:pt x="3461" y="51703"/>
                </a:lnTo>
                <a:lnTo>
                  <a:pt x="865" y="64219"/>
                </a:lnTo>
                <a:lnTo>
                  <a:pt x="0" y="77352"/>
                </a:lnTo>
                <a:lnTo>
                  <a:pt x="457" y="86627"/>
                </a:lnTo>
                <a:lnTo>
                  <a:pt x="2595" y="99148"/>
                </a:lnTo>
                <a:lnTo>
                  <a:pt x="6480" y="111334"/>
                </a:lnTo>
                <a:lnTo>
                  <a:pt x="10066" y="119254"/>
                </a:lnTo>
                <a:lnTo>
                  <a:pt x="16725" y="130109"/>
                </a:lnTo>
                <a:lnTo>
                  <a:pt x="24924" y="139749"/>
                </a:lnTo>
                <a:lnTo>
                  <a:pt x="34450" y="147751"/>
                </a:lnTo>
                <a:lnTo>
                  <a:pt x="45861" y="154538"/>
                </a:lnTo>
                <a:lnTo>
                  <a:pt x="45861" y="151464"/>
                </a:lnTo>
                <a:lnTo>
                  <a:pt x="40268" y="147587"/>
                </a:lnTo>
                <a:lnTo>
                  <a:pt x="35740" y="143515"/>
                </a:lnTo>
                <a:lnTo>
                  <a:pt x="32278" y="139250"/>
                </a:lnTo>
                <a:lnTo>
                  <a:pt x="28815" y="134985"/>
                </a:lnTo>
                <a:lnTo>
                  <a:pt x="26060" y="130540"/>
                </a:lnTo>
                <a:lnTo>
                  <a:pt x="24011" y="125915"/>
                </a:lnTo>
                <a:lnTo>
                  <a:pt x="21961" y="121290"/>
                </a:lnTo>
                <a:lnTo>
                  <a:pt x="20216" y="115156"/>
                </a:lnTo>
                <a:lnTo>
                  <a:pt x="18776" y="107512"/>
                </a:lnTo>
                <a:lnTo>
                  <a:pt x="17716" y="101051"/>
                </a:lnTo>
                <a:lnTo>
                  <a:pt x="16455" y="88618"/>
                </a:lnTo>
                <a:lnTo>
                  <a:pt x="16035" y="75192"/>
                </a:lnTo>
                <a:lnTo>
                  <a:pt x="16159" y="68842"/>
                </a:lnTo>
                <a:lnTo>
                  <a:pt x="17192" y="56099"/>
                </a:lnTo>
                <a:lnTo>
                  <a:pt x="19275" y="43786"/>
                </a:lnTo>
                <a:lnTo>
                  <a:pt x="23588" y="29451"/>
                </a:lnTo>
                <a:lnTo>
                  <a:pt x="29079" y="18943"/>
                </a:lnTo>
                <a:lnTo>
                  <a:pt x="33455" y="12407"/>
                </a:lnTo>
                <a:lnTo>
                  <a:pt x="39049" y="7256"/>
                </a:lnTo>
                <a:lnTo>
                  <a:pt x="45861" y="3489"/>
                </a:lnTo>
                <a:lnTo>
                  <a:pt x="45861" y="0"/>
                </a:lnTo>
                <a:lnTo>
                  <a:pt x="39806" y="3069"/>
                </a:lnTo>
                <a:lnTo>
                  <a:pt x="29541" y="10239"/>
                </a:lnTo>
                <a:lnTo>
                  <a:pt x="20510" y="19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689497" y="5241087"/>
            <a:ext cx="40333" cy="101462"/>
          </a:xfrm>
          <a:custGeom>
            <a:avLst/>
            <a:gdLst/>
            <a:ahLst/>
            <a:cxnLst/>
            <a:rect l="l" t="t" r="r" b="b"/>
            <a:pathLst>
              <a:path w="44366" h="114990">
                <a:moveTo>
                  <a:pt x="27417" y="0"/>
                </a:moveTo>
                <a:lnTo>
                  <a:pt x="0" y="13376"/>
                </a:lnTo>
                <a:lnTo>
                  <a:pt x="1246" y="15952"/>
                </a:lnTo>
                <a:lnTo>
                  <a:pt x="4902" y="14235"/>
                </a:lnTo>
                <a:lnTo>
                  <a:pt x="7754" y="13376"/>
                </a:lnTo>
                <a:lnTo>
                  <a:pt x="11243" y="13376"/>
                </a:lnTo>
                <a:lnTo>
                  <a:pt x="13501" y="14623"/>
                </a:lnTo>
                <a:lnTo>
                  <a:pt x="15231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50" y="26116"/>
                </a:lnTo>
                <a:lnTo>
                  <a:pt x="16450" y="101890"/>
                </a:lnTo>
                <a:lnTo>
                  <a:pt x="16145" y="105947"/>
                </a:lnTo>
                <a:lnTo>
                  <a:pt x="15536" y="107304"/>
                </a:lnTo>
                <a:lnTo>
                  <a:pt x="13847" y="109741"/>
                </a:lnTo>
                <a:lnTo>
                  <a:pt x="12296" y="110545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4" y="111915"/>
                </a:lnTo>
                <a:lnTo>
                  <a:pt x="1994" y="114990"/>
                </a:lnTo>
                <a:lnTo>
                  <a:pt x="44366" y="114990"/>
                </a:lnTo>
                <a:lnTo>
                  <a:pt x="44366" y="111915"/>
                </a:lnTo>
                <a:lnTo>
                  <a:pt x="39270" y="111805"/>
                </a:lnTo>
                <a:lnTo>
                  <a:pt x="35892" y="111334"/>
                </a:lnTo>
                <a:lnTo>
                  <a:pt x="34230" y="110503"/>
                </a:lnTo>
                <a:lnTo>
                  <a:pt x="32568" y="109672"/>
                </a:lnTo>
                <a:lnTo>
                  <a:pt x="31475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9" y="101447"/>
                </a:lnTo>
                <a:lnTo>
                  <a:pt x="30159" y="0"/>
                </a:lnTo>
                <a:lnTo>
                  <a:pt x="27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757326" y="5308863"/>
            <a:ext cx="39049" cy="0"/>
          </a:xfrm>
          <a:custGeom>
            <a:avLst/>
            <a:gdLst/>
            <a:ahLst/>
            <a:cxnLst/>
            <a:rect l="l" t="t" r="r" b="b"/>
            <a:pathLst>
              <a:path w="42954">
                <a:moveTo>
                  <a:pt x="0" y="0"/>
                </a:moveTo>
                <a:lnTo>
                  <a:pt x="42954" y="0"/>
                </a:lnTo>
              </a:path>
            </a:pathLst>
          </a:custGeom>
          <a:ln w="138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813571" y="5241087"/>
            <a:ext cx="171038" cy="103514"/>
          </a:xfrm>
          <a:custGeom>
            <a:avLst/>
            <a:gdLst/>
            <a:ahLst/>
            <a:cxnLst/>
            <a:rect l="l" t="t" r="r" b="b"/>
            <a:pathLst>
              <a:path w="188142" h="117316">
                <a:moveTo>
                  <a:pt x="42953" y="116042"/>
                </a:moveTo>
                <a:lnTo>
                  <a:pt x="48118" y="116984"/>
                </a:lnTo>
                <a:lnTo>
                  <a:pt x="55706" y="116984"/>
                </a:lnTo>
                <a:lnTo>
                  <a:pt x="69645" y="115479"/>
                </a:lnTo>
                <a:lnTo>
                  <a:pt x="81475" y="110827"/>
                </a:lnTo>
                <a:lnTo>
                  <a:pt x="90851" y="103025"/>
                </a:lnTo>
                <a:lnTo>
                  <a:pt x="98097" y="90579"/>
                </a:lnTo>
                <a:lnTo>
                  <a:pt x="100157" y="77685"/>
                </a:lnTo>
                <a:lnTo>
                  <a:pt x="100157" y="70871"/>
                </a:lnTo>
                <a:lnTo>
                  <a:pt x="98384" y="64945"/>
                </a:lnTo>
                <a:lnTo>
                  <a:pt x="94839" y="59904"/>
                </a:lnTo>
                <a:lnTo>
                  <a:pt x="91294" y="54864"/>
                </a:lnTo>
                <a:lnTo>
                  <a:pt x="86060" y="50986"/>
                </a:lnTo>
                <a:lnTo>
                  <a:pt x="79136" y="48272"/>
                </a:lnTo>
                <a:lnTo>
                  <a:pt x="83327" y="44449"/>
                </a:lnTo>
                <a:lnTo>
                  <a:pt x="91774" y="33497"/>
                </a:lnTo>
                <a:lnTo>
                  <a:pt x="94590" y="22848"/>
                </a:lnTo>
                <a:lnTo>
                  <a:pt x="94590" y="17863"/>
                </a:lnTo>
                <a:lnTo>
                  <a:pt x="92762" y="13182"/>
                </a:lnTo>
                <a:lnTo>
                  <a:pt x="89107" y="8806"/>
                </a:lnTo>
                <a:lnTo>
                  <a:pt x="84288" y="2935"/>
                </a:lnTo>
                <a:lnTo>
                  <a:pt x="77364" y="0"/>
                </a:lnTo>
                <a:lnTo>
                  <a:pt x="61023" y="0"/>
                </a:lnTo>
                <a:lnTo>
                  <a:pt x="54917" y="2063"/>
                </a:lnTo>
                <a:lnTo>
                  <a:pt x="50015" y="6190"/>
                </a:lnTo>
                <a:lnTo>
                  <a:pt x="45113" y="10316"/>
                </a:lnTo>
                <a:lnTo>
                  <a:pt x="41056" y="16174"/>
                </a:lnTo>
                <a:lnTo>
                  <a:pt x="37844" y="23762"/>
                </a:lnTo>
                <a:lnTo>
                  <a:pt x="40585" y="25091"/>
                </a:lnTo>
                <a:lnTo>
                  <a:pt x="40693" y="24920"/>
                </a:lnTo>
                <a:lnTo>
                  <a:pt x="50352" y="14704"/>
                </a:lnTo>
                <a:lnTo>
                  <a:pt x="62104" y="11299"/>
                </a:lnTo>
                <a:lnTo>
                  <a:pt x="67421" y="11299"/>
                </a:lnTo>
                <a:lnTo>
                  <a:pt x="71866" y="13058"/>
                </a:lnTo>
                <a:lnTo>
                  <a:pt x="75439" y="16575"/>
                </a:lnTo>
                <a:lnTo>
                  <a:pt x="79011" y="20093"/>
                </a:lnTo>
                <a:lnTo>
                  <a:pt x="80798" y="24704"/>
                </a:lnTo>
                <a:lnTo>
                  <a:pt x="80798" y="34784"/>
                </a:lnTo>
                <a:lnTo>
                  <a:pt x="79800" y="38800"/>
                </a:lnTo>
                <a:lnTo>
                  <a:pt x="77807" y="42456"/>
                </a:lnTo>
                <a:lnTo>
                  <a:pt x="75813" y="46112"/>
                </a:lnTo>
                <a:lnTo>
                  <a:pt x="72614" y="49242"/>
                </a:lnTo>
                <a:lnTo>
                  <a:pt x="68210" y="51845"/>
                </a:lnTo>
                <a:lnTo>
                  <a:pt x="63807" y="54448"/>
                </a:lnTo>
                <a:lnTo>
                  <a:pt x="59417" y="56027"/>
                </a:lnTo>
                <a:lnTo>
                  <a:pt x="55042" y="56581"/>
                </a:lnTo>
                <a:lnTo>
                  <a:pt x="55042" y="59073"/>
                </a:lnTo>
                <a:lnTo>
                  <a:pt x="62020" y="59073"/>
                </a:lnTo>
                <a:lnTo>
                  <a:pt x="66258" y="59973"/>
                </a:lnTo>
                <a:lnTo>
                  <a:pt x="70412" y="61774"/>
                </a:lnTo>
                <a:lnTo>
                  <a:pt x="74566" y="63573"/>
                </a:lnTo>
                <a:lnTo>
                  <a:pt x="77834" y="65582"/>
                </a:lnTo>
                <a:lnTo>
                  <a:pt x="80216" y="67797"/>
                </a:lnTo>
                <a:lnTo>
                  <a:pt x="81933" y="69404"/>
                </a:lnTo>
                <a:lnTo>
                  <a:pt x="83512" y="71758"/>
                </a:lnTo>
                <a:lnTo>
                  <a:pt x="84952" y="74860"/>
                </a:lnTo>
                <a:lnTo>
                  <a:pt x="86891" y="79014"/>
                </a:lnTo>
                <a:lnTo>
                  <a:pt x="87860" y="83279"/>
                </a:lnTo>
                <a:lnTo>
                  <a:pt x="87860" y="93637"/>
                </a:lnTo>
                <a:lnTo>
                  <a:pt x="85769" y="98816"/>
                </a:lnTo>
                <a:lnTo>
                  <a:pt x="81587" y="103191"/>
                </a:lnTo>
                <a:lnTo>
                  <a:pt x="77405" y="107567"/>
                </a:lnTo>
                <a:lnTo>
                  <a:pt x="72489" y="109755"/>
                </a:lnTo>
                <a:lnTo>
                  <a:pt x="64513" y="109755"/>
                </a:lnTo>
                <a:lnTo>
                  <a:pt x="62326" y="109450"/>
                </a:lnTo>
                <a:lnTo>
                  <a:pt x="60276" y="108841"/>
                </a:lnTo>
                <a:lnTo>
                  <a:pt x="59002" y="108509"/>
                </a:lnTo>
                <a:lnTo>
                  <a:pt x="56703" y="107470"/>
                </a:lnTo>
                <a:lnTo>
                  <a:pt x="53380" y="105726"/>
                </a:lnTo>
                <a:lnTo>
                  <a:pt x="50057" y="103981"/>
                </a:lnTo>
                <a:lnTo>
                  <a:pt x="47924" y="102970"/>
                </a:lnTo>
                <a:lnTo>
                  <a:pt x="46983" y="102693"/>
                </a:lnTo>
                <a:lnTo>
                  <a:pt x="45543" y="102250"/>
                </a:lnTo>
                <a:lnTo>
                  <a:pt x="44130" y="102028"/>
                </a:lnTo>
                <a:lnTo>
                  <a:pt x="40917" y="102028"/>
                </a:lnTo>
                <a:lnTo>
                  <a:pt x="39352" y="102638"/>
                </a:lnTo>
                <a:lnTo>
                  <a:pt x="36749" y="105075"/>
                </a:lnTo>
                <a:lnTo>
                  <a:pt x="36098" y="106487"/>
                </a:lnTo>
                <a:lnTo>
                  <a:pt x="36098" y="110254"/>
                </a:lnTo>
                <a:lnTo>
                  <a:pt x="37469" y="112275"/>
                </a:lnTo>
                <a:lnTo>
                  <a:pt x="40211" y="114159"/>
                </a:lnTo>
                <a:lnTo>
                  <a:pt x="42953" y="116042"/>
                </a:lnTo>
                <a:close/>
              </a:path>
              <a:path w="188142" h="117316">
                <a:moveTo>
                  <a:pt x="127034" y="113536"/>
                </a:moveTo>
                <a:lnTo>
                  <a:pt x="130108" y="115834"/>
                </a:lnTo>
                <a:lnTo>
                  <a:pt x="135024" y="116984"/>
                </a:lnTo>
                <a:lnTo>
                  <a:pt x="148484" y="116984"/>
                </a:lnTo>
                <a:lnTo>
                  <a:pt x="155019" y="115460"/>
                </a:lnTo>
                <a:lnTo>
                  <a:pt x="161389" y="112414"/>
                </a:lnTo>
                <a:lnTo>
                  <a:pt x="165876" y="110254"/>
                </a:lnTo>
                <a:lnTo>
                  <a:pt x="169947" y="107401"/>
                </a:lnTo>
                <a:lnTo>
                  <a:pt x="173602" y="103856"/>
                </a:lnTo>
                <a:lnTo>
                  <a:pt x="177258" y="100311"/>
                </a:lnTo>
                <a:lnTo>
                  <a:pt x="180290" y="96019"/>
                </a:lnTo>
                <a:lnTo>
                  <a:pt x="182700" y="90978"/>
                </a:lnTo>
                <a:lnTo>
                  <a:pt x="185110" y="85938"/>
                </a:lnTo>
                <a:lnTo>
                  <a:pt x="186314" y="80454"/>
                </a:lnTo>
                <a:lnTo>
                  <a:pt x="186314" y="74527"/>
                </a:lnTo>
                <a:lnTo>
                  <a:pt x="186161" y="70980"/>
                </a:lnTo>
                <a:lnTo>
                  <a:pt x="182863" y="58684"/>
                </a:lnTo>
                <a:lnTo>
                  <a:pt x="175265" y="47940"/>
                </a:lnTo>
                <a:lnTo>
                  <a:pt x="165419" y="40136"/>
                </a:lnTo>
                <a:lnTo>
                  <a:pt x="153886" y="34781"/>
                </a:lnTo>
                <a:lnTo>
                  <a:pt x="140369" y="31572"/>
                </a:lnTo>
                <a:lnTo>
                  <a:pt x="147763" y="16450"/>
                </a:lnTo>
                <a:lnTo>
                  <a:pt x="181661" y="16450"/>
                </a:lnTo>
                <a:lnTo>
                  <a:pt x="188142" y="2326"/>
                </a:lnTo>
                <a:lnTo>
                  <a:pt x="147763" y="2326"/>
                </a:lnTo>
                <a:lnTo>
                  <a:pt x="126162" y="46112"/>
                </a:lnTo>
                <a:lnTo>
                  <a:pt x="136575" y="46500"/>
                </a:lnTo>
                <a:lnTo>
                  <a:pt x="144800" y="47940"/>
                </a:lnTo>
                <a:lnTo>
                  <a:pt x="150838" y="50433"/>
                </a:lnTo>
                <a:lnTo>
                  <a:pt x="158537" y="53645"/>
                </a:lnTo>
                <a:lnTo>
                  <a:pt x="164574" y="58201"/>
                </a:lnTo>
                <a:lnTo>
                  <a:pt x="168950" y="64100"/>
                </a:lnTo>
                <a:lnTo>
                  <a:pt x="173326" y="69999"/>
                </a:lnTo>
                <a:lnTo>
                  <a:pt x="175513" y="76355"/>
                </a:lnTo>
                <a:lnTo>
                  <a:pt x="175513" y="90202"/>
                </a:lnTo>
                <a:lnTo>
                  <a:pt x="173063" y="96171"/>
                </a:lnTo>
                <a:lnTo>
                  <a:pt x="168161" y="101073"/>
                </a:lnTo>
                <a:lnTo>
                  <a:pt x="163258" y="105975"/>
                </a:lnTo>
                <a:lnTo>
                  <a:pt x="157567" y="108426"/>
                </a:lnTo>
                <a:lnTo>
                  <a:pt x="146822" y="108426"/>
                </a:lnTo>
                <a:lnTo>
                  <a:pt x="142612" y="106986"/>
                </a:lnTo>
                <a:lnTo>
                  <a:pt x="138458" y="104105"/>
                </a:lnTo>
                <a:lnTo>
                  <a:pt x="135855" y="102278"/>
                </a:lnTo>
                <a:lnTo>
                  <a:pt x="134013" y="101142"/>
                </a:lnTo>
                <a:lnTo>
                  <a:pt x="132933" y="100699"/>
                </a:lnTo>
                <a:lnTo>
                  <a:pt x="130593" y="100034"/>
                </a:lnTo>
                <a:lnTo>
                  <a:pt x="127214" y="100034"/>
                </a:lnTo>
                <a:lnTo>
                  <a:pt x="125608" y="100630"/>
                </a:lnTo>
                <a:lnTo>
                  <a:pt x="124334" y="101821"/>
                </a:lnTo>
                <a:lnTo>
                  <a:pt x="122422" y="104382"/>
                </a:lnTo>
                <a:lnTo>
                  <a:pt x="122422" y="108703"/>
                </a:lnTo>
                <a:lnTo>
                  <a:pt x="123960" y="111237"/>
                </a:lnTo>
                <a:lnTo>
                  <a:pt x="127034" y="113536"/>
                </a:lnTo>
                <a:close/>
              </a:path>
              <a:path w="188142" h="117316">
                <a:moveTo>
                  <a:pt x="18445" y="108094"/>
                </a:moveTo>
                <a:lnTo>
                  <a:pt x="18445" y="105546"/>
                </a:lnTo>
                <a:lnTo>
                  <a:pt x="17558" y="103372"/>
                </a:lnTo>
                <a:lnTo>
                  <a:pt x="15785" y="101571"/>
                </a:lnTo>
                <a:lnTo>
                  <a:pt x="14013" y="99771"/>
                </a:lnTo>
                <a:lnTo>
                  <a:pt x="11825" y="98871"/>
                </a:lnTo>
                <a:lnTo>
                  <a:pt x="6674" y="98871"/>
                </a:lnTo>
                <a:lnTo>
                  <a:pt x="4500" y="99757"/>
                </a:lnTo>
                <a:lnTo>
                  <a:pt x="2700" y="101530"/>
                </a:lnTo>
                <a:lnTo>
                  <a:pt x="900" y="103302"/>
                </a:lnTo>
                <a:lnTo>
                  <a:pt x="0" y="105490"/>
                </a:lnTo>
                <a:lnTo>
                  <a:pt x="0" y="110642"/>
                </a:lnTo>
                <a:lnTo>
                  <a:pt x="900" y="112816"/>
                </a:lnTo>
                <a:lnTo>
                  <a:pt x="2700" y="114616"/>
                </a:lnTo>
                <a:lnTo>
                  <a:pt x="4500" y="116416"/>
                </a:lnTo>
                <a:lnTo>
                  <a:pt x="6674" y="117316"/>
                </a:lnTo>
                <a:lnTo>
                  <a:pt x="11770" y="117316"/>
                </a:lnTo>
                <a:lnTo>
                  <a:pt x="13944" y="116416"/>
                </a:lnTo>
                <a:lnTo>
                  <a:pt x="15744" y="114616"/>
                </a:lnTo>
                <a:lnTo>
                  <a:pt x="17544" y="112816"/>
                </a:lnTo>
                <a:lnTo>
                  <a:pt x="18445" y="110642"/>
                </a:lnTo>
                <a:lnTo>
                  <a:pt x="18445" y="108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000624" y="5238301"/>
            <a:ext cx="41693" cy="136357"/>
          </a:xfrm>
          <a:custGeom>
            <a:avLst/>
            <a:gdLst/>
            <a:ahLst/>
            <a:cxnLst/>
            <a:rect l="l" t="t" r="r" b="b"/>
            <a:pathLst>
              <a:path w="45862" h="154538">
                <a:moveTo>
                  <a:pt x="26307" y="112589"/>
                </a:moveTo>
                <a:lnTo>
                  <a:pt x="22336" y="125481"/>
                </a:lnTo>
                <a:lnTo>
                  <a:pt x="16824" y="135968"/>
                </a:lnTo>
                <a:lnTo>
                  <a:pt x="12420" y="142477"/>
                </a:lnTo>
                <a:lnTo>
                  <a:pt x="6813" y="147642"/>
                </a:lnTo>
                <a:lnTo>
                  <a:pt x="0" y="151464"/>
                </a:lnTo>
                <a:lnTo>
                  <a:pt x="0" y="154538"/>
                </a:lnTo>
                <a:lnTo>
                  <a:pt x="6099" y="151456"/>
                </a:lnTo>
                <a:lnTo>
                  <a:pt x="16382" y="144288"/>
                </a:lnTo>
                <a:lnTo>
                  <a:pt x="25412" y="135193"/>
                </a:lnTo>
                <a:lnTo>
                  <a:pt x="33192" y="124171"/>
                </a:lnTo>
                <a:lnTo>
                  <a:pt x="38095" y="114741"/>
                </a:lnTo>
                <a:lnTo>
                  <a:pt x="42410" y="102839"/>
                </a:lnTo>
                <a:lnTo>
                  <a:pt x="44999" y="90321"/>
                </a:lnTo>
                <a:lnTo>
                  <a:pt x="45862" y="77186"/>
                </a:lnTo>
                <a:lnTo>
                  <a:pt x="45401" y="67845"/>
                </a:lnTo>
                <a:lnTo>
                  <a:pt x="43263" y="55319"/>
                </a:lnTo>
                <a:lnTo>
                  <a:pt x="39381" y="43162"/>
                </a:lnTo>
                <a:lnTo>
                  <a:pt x="35804" y="35262"/>
                </a:lnTo>
                <a:lnTo>
                  <a:pt x="29171" y="24394"/>
                </a:lnTo>
                <a:lnTo>
                  <a:pt x="21020" y="14706"/>
                </a:lnTo>
                <a:lnTo>
                  <a:pt x="11465" y="6719"/>
                </a:lnTo>
                <a:lnTo>
                  <a:pt x="0" y="0"/>
                </a:lnTo>
                <a:lnTo>
                  <a:pt x="0" y="3489"/>
                </a:lnTo>
                <a:lnTo>
                  <a:pt x="5649" y="7367"/>
                </a:lnTo>
                <a:lnTo>
                  <a:pt x="10191" y="11438"/>
                </a:lnTo>
                <a:lnTo>
                  <a:pt x="13625" y="15703"/>
                </a:lnTo>
                <a:lnTo>
                  <a:pt x="17059" y="19968"/>
                </a:lnTo>
                <a:lnTo>
                  <a:pt x="19815" y="24399"/>
                </a:lnTo>
                <a:lnTo>
                  <a:pt x="21892" y="28996"/>
                </a:lnTo>
                <a:lnTo>
                  <a:pt x="23970" y="33594"/>
                </a:lnTo>
                <a:lnTo>
                  <a:pt x="25700" y="39714"/>
                </a:lnTo>
                <a:lnTo>
                  <a:pt x="27085" y="47358"/>
                </a:lnTo>
                <a:lnTo>
                  <a:pt x="28146" y="53847"/>
                </a:lnTo>
                <a:lnTo>
                  <a:pt x="29406" y="66291"/>
                </a:lnTo>
                <a:lnTo>
                  <a:pt x="29827" y="79678"/>
                </a:lnTo>
                <a:lnTo>
                  <a:pt x="29703" y="86060"/>
                </a:lnTo>
                <a:lnTo>
                  <a:pt x="28682" y="98801"/>
                </a:lnTo>
                <a:lnTo>
                  <a:pt x="26628" y="111126"/>
                </a:lnTo>
                <a:lnTo>
                  <a:pt x="26307" y="112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051284" y="5238301"/>
            <a:ext cx="89998" cy="136357"/>
          </a:xfrm>
          <a:custGeom>
            <a:avLst/>
            <a:gdLst/>
            <a:ahLst/>
            <a:cxnLst/>
            <a:rect l="l" t="t" r="r" b="b"/>
            <a:pathLst>
              <a:path w="98998" h="154538">
                <a:moveTo>
                  <a:pt x="73646" y="19338"/>
                </a:moveTo>
                <a:lnTo>
                  <a:pt x="65847" y="30367"/>
                </a:lnTo>
                <a:lnTo>
                  <a:pt x="60924" y="39804"/>
                </a:lnTo>
                <a:lnTo>
                  <a:pt x="56597" y="51704"/>
                </a:lnTo>
                <a:lnTo>
                  <a:pt x="54001" y="64219"/>
                </a:lnTo>
                <a:lnTo>
                  <a:pt x="53135" y="77352"/>
                </a:lnTo>
                <a:lnTo>
                  <a:pt x="53593" y="86627"/>
                </a:lnTo>
                <a:lnTo>
                  <a:pt x="55731" y="99148"/>
                </a:lnTo>
                <a:lnTo>
                  <a:pt x="59616" y="111334"/>
                </a:lnTo>
                <a:lnTo>
                  <a:pt x="63203" y="119255"/>
                </a:lnTo>
                <a:lnTo>
                  <a:pt x="69861" y="130109"/>
                </a:lnTo>
                <a:lnTo>
                  <a:pt x="78061" y="139749"/>
                </a:lnTo>
                <a:lnTo>
                  <a:pt x="87586" y="147751"/>
                </a:lnTo>
                <a:lnTo>
                  <a:pt x="98998" y="154538"/>
                </a:lnTo>
                <a:lnTo>
                  <a:pt x="98998" y="151464"/>
                </a:lnTo>
                <a:lnTo>
                  <a:pt x="93403" y="147587"/>
                </a:lnTo>
                <a:lnTo>
                  <a:pt x="88875" y="143515"/>
                </a:lnTo>
                <a:lnTo>
                  <a:pt x="85413" y="139250"/>
                </a:lnTo>
                <a:lnTo>
                  <a:pt x="81951" y="134985"/>
                </a:lnTo>
                <a:lnTo>
                  <a:pt x="79197" y="130540"/>
                </a:lnTo>
                <a:lnTo>
                  <a:pt x="77147" y="125915"/>
                </a:lnTo>
                <a:lnTo>
                  <a:pt x="75097" y="121290"/>
                </a:lnTo>
                <a:lnTo>
                  <a:pt x="73352" y="115156"/>
                </a:lnTo>
                <a:lnTo>
                  <a:pt x="71913" y="107512"/>
                </a:lnTo>
                <a:lnTo>
                  <a:pt x="70852" y="101051"/>
                </a:lnTo>
                <a:lnTo>
                  <a:pt x="69591" y="88618"/>
                </a:lnTo>
                <a:lnTo>
                  <a:pt x="69170" y="75192"/>
                </a:lnTo>
                <a:lnTo>
                  <a:pt x="69294" y="68842"/>
                </a:lnTo>
                <a:lnTo>
                  <a:pt x="70328" y="56099"/>
                </a:lnTo>
                <a:lnTo>
                  <a:pt x="72411" y="43786"/>
                </a:lnTo>
                <a:lnTo>
                  <a:pt x="76724" y="29451"/>
                </a:lnTo>
                <a:lnTo>
                  <a:pt x="82215" y="18943"/>
                </a:lnTo>
                <a:lnTo>
                  <a:pt x="86590" y="12407"/>
                </a:lnTo>
                <a:lnTo>
                  <a:pt x="92185" y="7256"/>
                </a:lnTo>
                <a:lnTo>
                  <a:pt x="98998" y="3489"/>
                </a:lnTo>
                <a:lnTo>
                  <a:pt x="98998" y="0"/>
                </a:lnTo>
                <a:lnTo>
                  <a:pt x="92943" y="3069"/>
                </a:lnTo>
                <a:lnTo>
                  <a:pt x="82677" y="10239"/>
                </a:lnTo>
                <a:lnTo>
                  <a:pt x="73646" y="19338"/>
                </a:lnTo>
                <a:close/>
              </a:path>
              <a:path w="98998" h="154538">
                <a:moveTo>
                  <a:pt x="40793" y="0"/>
                </a:moveTo>
                <a:lnTo>
                  <a:pt x="0" y="120473"/>
                </a:lnTo>
                <a:lnTo>
                  <a:pt x="6646" y="120473"/>
                </a:lnTo>
                <a:lnTo>
                  <a:pt x="47441" y="0"/>
                </a:lnTo>
                <a:lnTo>
                  <a:pt x="40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151076" y="5241087"/>
            <a:ext cx="58234" cy="103221"/>
          </a:xfrm>
          <a:custGeom>
            <a:avLst/>
            <a:gdLst/>
            <a:ahLst/>
            <a:cxnLst/>
            <a:rect l="l" t="t" r="r" b="b"/>
            <a:pathLst>
              <a:path w="64057" h="116984">
                <a:moveTo>
                  <a:pt x="6854" y="116042"/>
                </a:moveTo>
                <a:lnTo>
                  <a:pt x="12019" y="116984"/>
                </a:lnTo>
                <a:lnTo>
                  <a:pt x="19608" y="116984"/>
                </a:lnTo>
                <a:lnTo>
                  <a:pt x="33546" y="115479"/>
                </a:lnTo>
                <a:lnTo>
                  <a:pt x="45376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5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0" y="50986"/>
                </a:lnTo>
                <a:lnTo>
                  <a:pt x="43037" y="48272"/>
                </a:lnTo>
                <a:lnTo>
                  <a:pt x="47228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6"/>
                </a:lnTo>
                <a:lnTo>
                  <a:pt x="48188" y="2935"/>
                </a:lnTo>
                <a:lnTo>
                  <a:pt x="41265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90"/>
                </a:lnTo>
                <a:lnTo>
                  <a:pt x="9014" y="10316"/>
                </a:lnTo>
                <a:lnTo>
                  <a:pt x="4957" y="16174"/>
                </a:lnTo>
                <a:lnTo>
                  <a:pt x="1745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3" y="11299"/>
                </a:lnTo>
                <a:lnTo>
                  <a:pt x="35768" y="13058"/>
                </a:lnTo>
                <a:lnTo>
                  <a:pt x="39340" y="16575"/>
                </a:lnTo>
                <a:lnTo>
                  <a:pt x="42912" y="20093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5" y="49242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9" y="56027"/>
                </a:lnTo>
                <a:lnTo>
                  <a:pt x="18942" y="56581"/>
                </a:lnTo>
                <a:lnTo>
                  <a:pt x="18942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3" y="61774"/>
                </a:lnTo>
                <a:lnTo>
                  <a:pt x="38467" y="63573"/>
                </a:lnTo>
                <a:lnTo>
                  <a:pt x="41735" y="65582"/>
                </a:lnTo>
                <a:lnTo>
                  <a:pt x="44117" y="67797"/>
                </a:lnTo>
                <a:lnTo>
                  <a:pt x="45834" y="69404"/>
                </a:lnTo>
                <a:lnTo>
                  <a:pt x="47413" y="71758"/>
                </a:lnTo>
                <a:lnTo>
                  <a:pt x="48853" y="74860"/>
                </a:lnTo>
                <a:lnTo>
                  <a:pt x="50791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1" y="109755"/>
                </a:lnTo>
                <a:lnTo>
                  <a:pt x="28414" y="109755"/>
                </a:lnTo>
                <a:lnTo>
                  <a:pt x="26227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4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4" y="102250"/>
                </a:lnTo>
                <a:lnTo>
                  <a:pt x="8031" y="102028"/>
                </a:lnTo>
                <a:lnTo>
                  <a:pt x="4818" y="102028"/>
                </a:lnTo>
                <a:lnTo>
                  <a:pt x="3253" y="102638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242622" y="5241087"/>
            <a:ext cx="40333" cy="101462"/>
          </a:xfrm>
          <a:custGeom>
            <a:avLst/>
            <a:gdLst/>
            <a:ahLst/>
            <a:cxnLst/>
            <a:rect l="l" t="t" r="r" b="b"/>
            <a:pathLst>
              <a:path w="44366" h="114990">
                <a:moveTo>
                  <a:pt x="27417" y="0"/>
                </a:moveTo>
                <a:lnTo>
                  <a:pt x="0" y="13376"/>
                </a:lnTo>
                <a:lnTo>
                  <a:pt x="1246" y="15952"/>
                </a:lnTo>
                <a:lnTo>
                  <a:pt x="4901" y="14235"/>
                </a:lnTo>
                <a:lnTo>
                  <a:pt x="7754" y="13376"/>
                </a:lnTo>
                <a:lnTo>
                  <a:pt x="11243" y="13376"/>
                </a:lnTo>
                <a:lnTo>
                  <a:pt x="13500" y="14623"/>
                </a:lnTo>
                <a:lnTo>
                  <a:pt x="15231" y="16755"/>
                </a:lnTo>
                <a:lnTo>
                  <a:pt x="15619" y="18528"/>
                </a:lnTo>
                <a:lnTo>
                  <a:pt x="16173" y="20854"/>
                </a:lnTo>
                <a:lnTo>
                  <a:pt x="16449" y="26116"/>
                </a:lnTo>
                <a:lnTo>
                  <a:pt x="16449" y="101890"/>
                </a:lnTo>
                <a:lnTo>
                  <a:pt x="16145" y="105947"/>
                </a:lnTo>
                <a:lnTo>
                  <a:pt x="15536" y="107304"/>
                </a:lnTo>
                <a:lnTo>
                  <a:pt x="13846" y="109741"/>
                </a:lnTo>
                <a:lnTo>
                  <a:pt x="12295" y="110545"/>
                </a:lnTo>
                <a:lnTo>
                  <a:pt x="10745" y="111348"/>
                </a:lnTo>
                <a:lnTo>
                  <a:pt x="7311" y="111805"/>
                </a:lnTo>
                <a:lnTo>
                  <a:pt x="1993" y="111915"/>
                </a:lnTo>
                <a:lnTo>
                  <a:pt x="1993" y="114990"/>
                </a:lnTo>
                <a:lnTo>
                  <a:pt x="44366" y="114990"/>
                </a:lnTo>
                <a:lnTo>
                  <a:pt x="44366" y="111915"/>
                </a:lnTo>
                <a:lnTo>
                  <a:pt x="39270" y="111805"/>
                </a:lnTo>
                <a:lnTo>
                  <a:pt x="35892" y="111334"/>
                </a:lnTo>
                <a:lnTo>
                  <a:pt x="34229" y="110503"/>
                </a:lnTo>
                <a:lnTo>
                  <a:pt x="32568" y="109672"/>
                </a:lnTo>
                <a:lnTo>
                  <a:pt x="31474" y="108481"/>
                </a:lnTo>
                <a:lnTo>
                  <a:pt x="30948" y="106930"/>
                </a:lnTo>
                <a:lnTo>
                  <a:pt x="30422" y="105379"/>
                </a:lnTo>
                <a:lnTo>
                  <a:pt x="30158" y="101447"/>
                </a:lnTo>
                <a:lnTo>
                  <a:pt x="30158" y="0"/>
                </a:lnTo>
                <a:lnTo>
                  <a:pt x="27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308107" y="5241087"/>
            <a:ext cx="58234" cy="103221"/>
          </a:xfrm>
          <a:custGeom>
            <a:avLst/>
            <a:gdLst/>
            <a:ahLst/>
            <a:cxnLst/>
            <a:rect l="l" t="t" r="r" b="b"/>
            <a:pathLst>
              <a:path w="64057" h="116984">
                <a:moveTo>
                  <a:pt x="6854" y="116042"/>
                </a:moveTo>
                <a:lnTo>
                  <a:pt x="12019" y="116984"/>
                </a:lnTo>
                <a:lnTo>
                  <a:pt x="19608" y="116984"/>
                </a:lnTo>
                <a:lnTo>
                  <a:pt x="33546" y="115479"/>
                </a:lnTo>
                <a:lnTo>
                  <a:pt x="45377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5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7" y="44450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8" y="8806"/>
                </a:lnTo>
                <a:lnTo>
                  <a:pt x="48188" y="2935"/>
                </a:lnTo>
                <a:lnTo>
                  <a:pt x="41264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7" y="6190"/>
                </a:lnTo>
                <a:lnTo>
                  <a:pt x="9014" y="10316"/>
                </a:lnTo>
                <a:lnTo>
                  <a:pt x="4957" y="16174"/>
                </a:lnTo>
                <a:lnTo>
                  <a:pt x="1744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3" y="11299"/>
                </a:lnTo>
                <a:lnTo>
                  <a:pt x="35768" y="13058"/>
                </a:lnTo>
                <a:lnTo>
                  <a:pt x="39340" y="16575"/>
                </a:lnTo>
                <a:lnTo>
                  <a:pt x="42913" y="20093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9" y="42456"/>
                </a:lnTo>
                <a:lnTo>
                  <a:pt x="39714" y="46112"/>
                </a:lnTo>
                <a:lnTo>
                  <a:pt x="36515" y="49242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9" y="56027"/>
                </a:lnTo>
                <a:lnTo>
                  <a:pt x="18942" y="56581"/>
                </a:lnTo>
                <a:lnTo>
                  <a:pt x="18942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4" y="61774"/>
                </a:lnTo>
                <a:lnTo>
                  <a:pt x="38467" y="63573"/>
                </a:lnTo>
                <a:lnTo>
                  <a:pt x="41736" y="65582"/>
                </a:lnTo>
                <a:lnTo>
                  <a:pt x="44117" y="67797"/>
                </a:lnTo>
                <a:lnTo>
                  <a:pt x="45834" y="69404"/>
                </a:lnTo>
                <a:lnTo>
                  <a:pt x="47413" y="71758"/>
                </a:lnTo>
                <a:lnTo>
                  <a:pt x="48853" y="74860"/>
                </a:lnTo>
                <a:lnTo>
                  <a:pt x="50791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7" y="107567"/>
                </a:lnTo>
                <a:lnTo>
                  <a:pt x="36391" y="109755"/>
                </a:lnTo>
                <a:lnTo>
                  <a:pt x="28414" y="109755"/>
                </a:lnTo>
                <a:lnTo>
                  <a:pt x="26227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5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4" y="102693"/>
                </a:lnTo>
                <a:lnTo>
                  <a:pt x="9444" y="102250"/>
                </a:lnTo>
                <a:lnTo>
                  <a:pt x="8031" y="102028"/>
                </a:lnTo>
                <a:lnTo>
                  <a:pt x="4819" y="102028"/>
                </a:lnTo>
                <a:lnTo>
                  <a:pt x="3254" y="102638"/>
                </a:lnTo>
                <a:lnTo>
                  <a:pt x="651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3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387115" y="5241087"/>
            <a:ext cx="66240" cy="103221"/>
          </a:xfrm>
          <a:custGeom>
            <a:avLst/>
            <a:gdLst/>
            <a:ahLst/>
            <a:cxnLst/>
            <a:rect l="l" t="t" r="r" b="b"/>
            <a:pathLst>
              <a:path w="72864" h="116984">
                <a:moveTo>
                  <a:pt x="52799" y="110794"/>
                </a:moveTo>
                <a:lnTo>
                  <a:pt x="58643" y="106667"/>
                </a:lnTo>
                <a:lnTo>
                  <a:pt x="63448" y="100034"/>
                </a:lnTo>
                <a:lnTo>
                  <a:pt x="67215" y="90895"/>
                </a:lnTo>
                <a:lnTo>
                  <a:pt x="69672" y="83721"/>
                </a:lnTo>
                <a:lnTo>
                  <a:pt x="72066" y="71483"/>
                </a:lnTo>
                <a:lnTo>
                  <a:pt x="72864" y="57578"/>
                </a:lnTo>
                <a:lnTo>
                  <a:pt x="72469" y="48118"/>
                </a:lnTo>
                <a:lnTo>
                  <a:pt x="70254" y="34724"/>
                </a:lnTo>
                <a:lnTo>
                  <a:pt x="66093" y="23088"/>
                </a:lnTo>
                <a:lnTo>
                  <a:pt x="59986" y="13210"/>
                </a:lnTo>
                <a:lnTo>
                  <a:pt x="48430" y="2977"/>
                </a:lnTo>
                <a:lnTo>
                  <a:pt x="36723" y="0"/>
                </a:lnTo>
                <a:lnTo>
                  <a:pt x="31405" y="0"/>
                </a:lnTo>
                <a:lnTo>
                  <a:pt x="26254" y="1800"/>
                </a:lnTo>
                <a:lnTo>
                  <a:pt x="21269" y="5400"/>
                </a:lnTo>
                <a:lnTo>
                  <a:pt x="20930" y="5643"/>
                </a:lnTo>
                <a:lnTo>
                  <a:pt x="12451" y="14172"/>
                </a:lnTo>
                <a:lnTo>
                  <a:pt x="5816" y="26130"/>
                </a:lnTo>
                <a:lnTo>
                  <a:pt x="3304" y="33309"/>
                </a:lnTo>
                <a:lnTo>
                  <a:pt x="826" y="45555"/>
                </a:lnTo>
                <a:lnTo>
                  <a:pt x="0" y="59323"/>
                </a:lnTo>
                <a:lnTo>
                  <a:pt x="14" y="61114"/>
                </a:lnTo>
                <a:lnTo>
                  <a:pt x="1173" y="74739"/>
                </a:lnTo>
                <a:lnTo>
                  <a:pt x="4186" y="87021"/>
                </a:lnTo>
                <a:lnTo>
                  <a:pt x="9056" y="97957"/>
                </a:lnTo>
                <a:lnTo>
                  <a:pt x="14221" y="105641"/>
                </a:lnTo>
                <a:lnTo>
                  <a:pt x="24252" y="114148"/>
                </a:lnTo>
                <a:lnTo>
                  <a:pt x="22016" y="99369"/>
                </a:lnTo>
                <a:lnTo>
                  <a:pt x="21927" y="99139"/>
                </a:lnTo>
                <a:lnTo>
                  <a:pt x="18792" y="88431"/>
                </a:lnTo>
                <a:lnTo>
                  <a:pt x="16911" y="75852"/>
                </a:lnTo>
                <a:lnTo>
                  <a:pt x="16284" y="61400"/>
                </a:lnTo>
                <a:lnTo>
                  <a:pt x="16322" y="57615"/>
                </a:lnTo>
                <a:lnTo>
                  <a:pt x="16975" y="45004"/>
                </a:lnTo>
                <a:lnTo>
                  <a:pt x="18444" y="32236"/>
                </a:lnTo>
                <a:lnTo>
                  <a:pt x="19884" y="22377"/>
                </a:lnTo>
                <a:lnTo>
                  <a:pt x="22598" y="15149"/>
                </a:lnTo>
                <a:lnTo>
                  <a:pt x="26587" y="10552"/>
                </a:lnTo>
                <a:lnTo>
                  <a:pt x="29522" y="7173"/>
                </a:lnTo>
                <a:lnTo>
                  <a:pt x="32873" y="5483"/>
                </a:lnTo>
                <a:lnTo>
                  <a:pt x="39852" y="5483"/>
                </a:lnTo>
                <a:lnTo>
                  <a:pt x="44865" y="8225"/>
                </a:lnTo>
                <a:lnTo>
                  <a:pt x="48022" y="10884"/>
                </a:lnTo>
                <a:lnTo>
                  <a:pt x="50597" y="15398"/>
                </a:lnTo>
                <a:lnTo>
                  <a:pt x="52592" y="21768"/>
                </a:lnTo>
                <a:lnTo>
                  <a:pt x="54129" y="27631"/>
                </a:lnTo>
                <a:lnTo>
                  <a:pt x="55967" y="39794"/>
                </a:lnTo>
                <a:lnTo>
                  <a:pt x="56580" y="53922"/>
                </a:lnTo>
                <a:lnTo>
                  <a:pt x="56567" y="56936"/>
                </a:lnTo>
                <a:lnTo>
                  <a:pt x="56050" y="71670"/>
                </a:lnTo>
                <a:lnTo>
                  <a:pt x="54780" y="84097"/>
                </a:lnTo>
                <a:lnTo>
                  <a:pt x="52758" y="94218"/>
                </a:lnTo>
                <a:lnTo>
                  <a:pt x="51096" y="100533"/>
                </a:lnTo>
                <a:lnTo>
                  <a:pt x="48659" y="105033"/>
                </a:lnTo>
                <a:lnTo>
                  <a:pt x="45446" y="107720"/>
                </a:lnTo>
                <a:lnTo>
                  <a:pt x="42234" y="110406"/>
                </a:lnTo>
                <a:lnTo>
                  <a:pt x="39132" y="111749"/>
                </a:lnTo>
                <a:lnTo>
                  <a:pt x="36141" y="111749"/>
                </a:lnTo>
                <a:lnTo>
                  <a:pt x="41320" y="116984"/>
                </a:lnTo>
                <a:lnTo>
                  <a:pt x="46956" y="114920"/>
                </a:lnTo>
                <a:lnTo>
                  <a:pt x="52799" y="1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407130" y="5328767"/>
            <a:ext cx="17548" cy="15542"/>
          </a:xfrm>
          <a:custGeom>
            <a:avLst/>
            <a:gdLst/>
            <a:ahLst/>
            <a:cxnLst/>
            <a:rect l="l" t="t" r="r" b="b"/>
            <a:pathLst>
              <a:path w="19303" h="17614">
                <a:moveTo>
                  <a:pt x="19303" y="17614"/>
                </a:moveTo>
                <a:lnTo>
                  <a:pt x="14124" y="12379"/>
                </a:lnTo>
                <a:lnTo>
                  <a:pt x="7865" y="12379"/>
                </a:lnTo>
                <a:lnTo>
                  <a:pt x="3157" y="8253"/>
                </a:lnTo>
                <a:lnTo>
                  <a:pt x="0" y="0"/>
                </a:lnTo>
                <a:lnTo>
                  <a:pt x="2235" y="14778"/>
                </a:lnTo>
                <a:lnTo>
                  <a:pt x="13875" y="17614"/>
                </a:lnTo>
                <a:lnTo>
                  <a:pt x="19303" y="17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461664" y="5253184"/>
            <a:ext cx="81422" cy="79028"/>
          </a:xfrm>
          <a:custGeom>
            <a:avLst/>
            <a:gdLst/>
            <a:ahLst/>
            <a:cxnLst/>
            <a:rect l="l" t="t" r="r" b="b"/>
            <a:pathLst>
              <a:path w="89564" h="89565">
                <a:moveTo>
                  <a:pt x="48023" y="41293"/>
                </a:moveTo>
                <a:lnTo>
                  <a:pt x="48023" y="0"/>
                </a:lnTo>
                <a:lnTo>
                  <a:pt x="41375" y="0"/>
                </a:lnTo>
                <a:lnTo>
                  <a:pt x="41375" y="41293"/>
                </a:lnTo>
                <a:lnTo>
                  <a:pt x="0" y="41293"/>
                </a:lnTo>
                <a:lnTo>
                  <a:pt x="0" y="48106"/>
                </a:lnTo>
                <a:lnTo>
                  <a:pt x="41375" y="48106"/>
                </a:lnTo>
                <a:lnTo>
                  <a:pt x="41375" y="89565"/>
                </a:lnTo>
                <a:lnTo>
                  <a:pt x="48023" y="89565"/>
                </a:lnTo>
                <a:lnTo>
                  <a:pt x="48023" y="48106"/>
                </a:lnTo>
                <a:lnTo>
                  <a:pt x="89564" y="48106"/>
                </a:lnTo>
                <a:lnTo>
                  <a:pt x="89564" y="41293"/>
                </a:lnTo>
                <a:lnTo>
                  <a:pt x="48023" y="41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552235" y="5241087"/>
            <a:ext cx="64729" cy="103221"/>
          </a:xfrm>
          <a:custGeom>
            <a:avLst/>
            <a:gdLst/>
            <a:ahLst/>
            <a:cxnLst/>
            <a:rect l="l" t="t" r="r" b="b"/>
            <a:pathLst>
              <a:path w="71202" h="116984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7" y="99453"/>
                </a:lnTo>
                <a:lnTo>
                  <a:pt x="15785" y="109340"/>
                </a:lnTo>
                <a:lnTo>
                  <a:pt x="21158" y="114436"/>
                </a:lnTo>
                <a:lnTo>
                  <a:pt x="20701" y="99827"/>
                </a:lnTo>
                <a:lnTo>
                  <a:pt x="18734" y="93595"/>
                </a:lnTo>
                <a:lnTo>
                  <a:pt x="16768" y="87364"/>
                </a:lnTo>
                <a:lnTo>
                  <a:pt x="15785" y="81589"/>
                </a:lnTo>
                <a:lnTo>
                  <a:pt x="15785" y="71675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3" y="52094"/>
                </a:lnTo>
                <a:lnTo>
                  <a:pt x="20687" y="44506"/>
                </a:lnTo>
                <a:lnTo>
                  <a:pt x="23166" y="37956"/>
                </a:lnTo>
                <a:lnTo>
                  <a:pt x="26129" y="32445"/>
                </a:lnTo>
                <a:lnTo>
                  <a:pt x="29092" y="26933"/>
                </a:lnTo>
                <a:lnTo>
                  <a:pt x="32831" y="21934"/>
                </a:lnTo>
                <a:lnTo>
                  <a:pt x="37345" y="17447"/>
                </a:lnTo>
                <a:lnTo>
                  <a:pt x="41860" y="12961"/>
                </a:lnTo>
                <a:lnTo>
                  <a:pt x="46430" y="9624"/>
                </a:lnTo>
                <a:lnTo>
                  <a:pt x="51054" y="7436"/>
                </a:lnTo>
                <a:lnTo>
                  <a:pt x="55679" y="5248"/>
                </a:lnTo>
                <a:lnTo>
                  <a:pt x="61648" y="3794"/>
                </a:lnTo>
                <a:lnTo>
                  <a:pt x="68959" y="3074"/>
                </a:lnTo>
                <a:lnTo>
                  <a:pt x="68959" y="0"/>
                </a:lnTo>
                <a:lnTo>
                  <a:pt x="58213" y="0"/>
                </a:lnTo>
                <a:lnTo>
                  <a:pt x="51815" y="1218"/>
                </a:lnTo>
                <a:lnTo>
                  <a:pt x="44947" y="3655"/>
                </a:lnTo>
                <a:lnTo>
                  <a:pt x="34230" y="9151"/>
                </a:lnTo>
                <a:lnTo>
                  <a:pt x="23387" y="17863"/>
                </a:lnTo>
                <a:lnTo>
                  <a:pt x="20210" y="21010"/>
                </a:lnTo>
                <a:lnTo>
                  <a:pt x="12191" y="30965"/>
                </a:lnTo>
                <a:lnTo>
                  <a:pt x="6065" y="42041"/>
                </a:lnTo>
                <a:lnTo>
                  <a:pt x="4533" y="45760"/>
                </a:lnTo>
                <a:lnTo>
                  <a:pt x="1133" y="57995"/>
                </a:lnTo>
                <a:close/>
              </a:path>
              <a:path w="71202" h="116984">
                <a:moveTo>
                  <a:pt x="21989" y="55224"/>
                </a:moveTo>
                <a:lnTo>
                  <a:pt x="25548" y="53313"/>
                </a:lnTo>
                <a:lnTo>
                  <a:pt x="27957" y="52426"/>
                </a:lnTo>
                <a:lnTo>
                  <a:pt x="30366" y="51540"/>
                </a:lnTo>
                <a:lnTo>
                  <a:pt x="32623" y="51097"/>
                </a:lnTo>
                <a:lnTo>
                  <a:pt x="41652" y="51097"/>
                </a:lnTo>
                <a:lnTo>
                  <a:pt x="46997" y="54559"/>
                </a:lnTo>
                <a:lnTo>
                  <a:pt x="50763" y="61483"/>
                </a:lnTo>
                <a:lnTo>
                  <a:pt x="54530" y="68406"/>
                </a:lnTo>
                <a:lnTo>
                  <a:pt x="56413" y="76604"/>
                </a:lnTo>
                <a:lnTo>
                  <a:pt x="56413" y="94495"/>
                </a:lnTo>
                <a:lnTo>
                  <a:pt x="54516" y="100976"/>
                </a:lnTo>
                <a:lnTo>
                  <a:pt x="50722" y="105518"/>
                </a:lnTo>
                <a:lnTo>
                  <a:pt x="46928" y="110060"/>
                </a:lnTo>
                <a:lnTo>
                  <a:pt x="42622" y="112331"/>
                </a:lnTo>
                <a:lnTo>
                  <a:pt x="33759" y="112331"/>
                </a:lnTo>
                <a:lnTo>
                  <a:pt x="30325" y="111029"/>
                </a:lnTo>
                <a:lnTo>
                  <a:pt x="27500" y="108426"/>
                </a:lnTo>
                <a:lnTo>
                  <a:pt x="23623" y="104770"/>
                </a:lnTo>
                <a:lnTo>
                  <a:pt x="20701" y="99827"/>
                </a:lnTo>
                <a:lnTo>
                  <a:pt x="21158" y="114436"/>
                </a:lnTo>
                <a:lnTo>
                  <a:pt x="27694" y="116984"/>
                </a:lnTo>
                <a:lnTo>
                  <a:pt x="35393" y="116984"/>
                </a:lnTo>
                <a:lnTo>
                  <a:pt x="41042" y="116564"/>
                </a:lnTo>
                <a:lnTo>
                  <a:pt x="52981" y="112129"/>
                </a:lnTo>
                <a:lnTo>
                  <a:pt x="62645" y="102859"/>
                </a:lnTo>
                <a:lnTo>
                  <a:pt x="69329" y="89776"/>
                </a:lnTo>
                <a:lnTo>
                  <a:pt x="71202" y="77103"/>
                </a:lnTo>
                <a:lnTo>
                  <a:pt x="71202" y="67354"/>
                </a:lnTo>
                <a:lnTo>
                  <a:pt x="68377" y="59378"/>
                </a:lnTo>
                <a:lnTo>
                  <a:pt x="62727" y="53174"/>
                </a:lnTo>
                <a:lnTo>
                  <a:pt x="57078" y="46971"/>
                </a:lnTo>
                <a:lnTo>
                  <a:pt x="50403" y="43869"/>
                </a:lnTo>
                <a:lnTo>
                  <a:pt x="34673" y="43869"/>
                </a:lnTo>
                <a:lnTo>
                  <a:pt x="26669" y="46611"/>
                </a:lnTo>
                <a:lnTo>
                  <a:pt x="18693" y="52094"/>
                </a:lnTo>
                <a:lnTo>
                  <a:pt x="17281" y="58159"/>
                </a:lnTo>
                <a:lnTo>
                  <a:pt x="21989" y="55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709265" y="5241087"/>
            <a:ext cx="62690" cy="100973"/>
          </a:xfrm>
          <a:custGeom>
            <a:avLst/>
            <a:gdLst/>
            <a:ahLst/>
            <a:cxnLst/>
            <a:rect l="l" t="t" r="r" b="b"/>
            <a:pathLst>
              <a:path w="68959" h="114436">
                <a:moveTo>
                  <a:pt x="1133" y="57995"/>
                </a:moveTo>
                <a:lnTo>
                  <a:pt x="0" y="70788"/>
                </a:lnTo>
                <a:lnTo>
                  <a:pt x="115" y="74769"/>
                </a:lnTo>
                <a:lnTo>
                  <a:pt x="2404" y="87930"/>
                </a:lnTo>
                <a:lnTo>
                  <a:pt x="7628" y="99453"/>
                </a:lnTo>
                <a:lnTo>
                  <a:pt x="15785" y="109340"/>
                </a:lnTo>
                <a:lnTo>
                  <a:pt x="21159" y="114436"/>
                </a:lnTo>
                <a:lnTo>
                  <a:pt x="20701" y="99827"/>
                </a:lnTo>
                <a:lnTo>
                  <a:pt x="18736" y="93595"/>
                </a:lnTo>
                <a:lnTo>
                  <a:pt x="16768" y="87364"/>
                </a:lnTo>
                <a:lnTo>
                  <a:pt x="15785" y="81589"/>
                </a:lnTo>
                <a:lnTo>
                  <a:pt x="15785" y="71675"/>
                </a:lnTo>
                <a:lnTo>
                  <a:pt x="16284" y="65637"/>
                </a:lnTo>
                <a:lnTo>
                  <a:pt x="17281" y="58159"/>
                </a:lnTo>
                <a:lnTo>
                  <a:pt x="18693" y="52094"/>
                </a:lnTo>
                <a:lnTo>
                  <a:pt x="20687" y="44506"/>
                </a:lnTo>
                <a:lnTo>
                  <a:pt x="23166" y="37956"/>
                </a:lnTo>
                <a:lnTo>
                  <a:pt x="26130" y="32445"/>
                </a:lnTo>
                <a:lnTo>
                  <a:pt x="29093" y="26933"/>
                </a:lnTo>
                <a:lnTo>
                  <a:pt x="32832" y="21934"/>
                </a:lnTo>
                <a:lnTo>
                  <a:pt x="37346" y="17447"/>
                </a:lnTo>
                <a:lnTo>
                  <a:pt x="41861" y="12961"/>
                </a:lnTo>
                <a:lnTo>
                  <a:pt x="46430" y="9624"/>
                </a:lnTo>
                <a:lnTo>
                  <a:pt x="51055" y="7436"/>
                </a:lnTo>
                <a:lnTo>
                  <a:pt x="55680" y="5248"/>
                </a:lnTo>
                <a:lnTo>
                  <a:pt x="61648" y="3794"/>
                </a:lnTo>
                <a:lnTo>
                  <a:pt x="68959" y="3074"/>
                </a:lnTo>
                <a:lnTo>
                  <a:pt x="68959" y="0"/>
                </a:lnTo>
                <a:lnTo>
                  <a:pt x="58214" y="0"/>
                </a:lnTo>
                <a:lnTo>
                  <a:pt x="51817" y="1218"/>
                </a:lnTo>
                <a:lnTo>
                  <a:pt x="44948" y="3655"/>
                </a:lnTo>
                <a:lnTo>
                  <a:pt x="34231" y="9151"/>
                </a:lnTo>
                <a:lnTo>
                  <a:pt x="23388" y="17863"/>
                </a:lnTo>
                <a:lnTo>
                  <a:pt x="20211" y="21010"/>
                </a:lnTo>
                <a:lnTo>
                  <a:pt x="12191" y="30965"/>
                </a:lnTo>
                <a:lnTo>
                  <a:pt x="6065" y="42041"/>
                </a:lnTo>
                <a:lnTo>
                  <a:pt x="4533" y="45760"/>
                </a:lnTo>
                <a:lnTo>
                  <a:pt x="1133" y="5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724976" y="5279796"/>
            <a:ext cx="49019" cy="64513"/>
          </a:xfrm>
          <a:custGeom>
            <a:avLst/>
            <a:gdLst/>
            <a:ahLst/>
            <a:cxnLst/>
            <a:rect l="l" t="t" r="r" b="b"/>
            <a:pathLst>
              <a:path w="53921" h="73115">
                <a:moveTo>
                  <a:pt x="4708" y="11354"/>
                </a:moveTo>
                <a:lnTo>
                  <a:pt x="8267" y="9443"/>
                </a:lnTo>
                <a:lnTo>
                  <a:pt x="10676" y="8557"/>
                </a:lnTo>
                <a:lnTo>
                  <a:pt x="13086" y="7671"/>
                </a:lnTo>
                <a:lnTo>
                  <a:pt x="15343" y="7228"/>
                </a:lnTo>
                <a:lnTo>
                  <a:pt x="24371" y="7228"/>
                </a:lnTo>
                <a:lnTo>
                  <a:pt x="29716" y="10690"/>
                </a:lnTo>
                <a:lnTo>
                  <a:pt x="33483" y="17613"/>
                </a:lnTo>
                <a:lnTo>
                  <a:pt x="37249" y="24537"/>
                </a:lnTo>
                <a:lnTo>
                  <a:pt x="39133" y="32735"/>
                </a:lnTo>
                <a:lnTo>
                  <a:pt x="39133" y="50626"/>
                </a:lnTo>
                <a:lnTo>
                  <a:pt x="37235" y="57106"/>
                </a:lnTo>
                <a:lnTo>
                  <a:pt x="33441" y="61649"/>
                </a:lnTo>
                <a:lnTo>
                  <a:pt x="29647" y="66191"/>
                </a:lnTo>
                <a:lnTo>
                  <a:pt x="25340" y="68462"/>
                </a:lnTo>
                <a:lnTo>
                  <a:pt x="16478" y="68462"/>
                </a:lnTo>
                <a:lnTo>
                  <a:pt x="13044" y="67160"/>
                </a:lnTo>
                <a:lnTo>
                  <a:pt x="10219" y="64557"/>
                </a:lnTo>
                <a:lnTo>
                  <a:pt x="6342" y="60901"/>
                </a:lnTo>
                <a:lnTo>
                  <a:pt x="3420" y="55957"/>
                </a:lnTo>
                <a:lnTo>
                  <a:pt x="3877" y="70567"/>
                </a:lnTo>
                <a:lnTo>
                  <a:pt x="10413" y="73115"/>
                </a:lnTo>
                <a:lnTo>
                  <a:pt x="18113" y="73115"/>
                </a:lnTo>
                <a:lnTo>
                  <a:pt x="23761" y="72694"/>
                </a:lnTo>
                <a:lnTo>
                  <a:pt x="35700" y="68260"/>
                </a:lnTo>
                <a:lnTo>
                  <a:pt x="45364" y="58990"/>
                </a:lnTo>
                <a:lnTo>
                  <a:pt x="52048" y="45906"/>
                </a:lnTo>
                <a:lnTo>
                  <a:pt x="53921" y="33234"/>
                </a:lnTo>
                <a:lnTo>
                  <a:pt x="53921" y="23485"/>
                </a:lnTo>
                <a:lnTo>
                  <a:pt x="51096" y="15509"/>
                </a:lnTo>
                <a:lnTo>
                  <a:pt x="45447" y="9305"/>
                </a:lnTo>
                <a:lnTo>
                  <a:pt x="39797" y="3101"/>
                </a:lnTo>
                <a:lnTo>
                  <a:pt x="33123" y="0"/>
                </a:lnTo>
                <a:lnTo>
                  <a:pt x="17392" y="0"/>
                </a:lnTo>
                <a:lnTo>
                  <a:pt x="9388" y="2741"/>
                </a:lnTo>
                <a:lnTo>
                  <a:pt x="1412" y="8225"/>
                </a:lnTo>
                <a:lnTo>
                  <a:pt x="0" y="14290"/>
                </a:lnTo>
                <a:lnTo>
                  <a:pt x="4708" y="11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631544" y="5241087"/>
            <a:ext cx="58234" cy="103221"/>
          </a:xfrm>
          <a:custGeom>
            <a:avLst/>
            <a:gdLst/>
            <a:ahLst/>
            <a:cxnLst/>
            <a:rect l="l" t="t" r="r" b="b"/>
            <a:pathLst>
              <a:path w="64057" h="116984">
                <a:moveTo>
                  <a:pt x="6854" y="116042"/>
                </a:moveTo>
                <a:lnTo>
                  <a:pt x="12019" y="116984"/>
                </a:lnTo>
                <a:lnTo>
                  <a:pt x="19608" y="116984"/>
                </a:lnTo>
                <a:lnTo>
                  <a:pt x="33546" y="115479"/>
                </a:lnTo>
                <a:lnTo>
                  <a:pt x="45376" y="110827"/>
                </a:lnTo>
                <a:lnTo>
                  <a:pt x="54752" y="103025"/>
                </a:lnTo>
                <a:lnTo>
                  <a:pt x="61998" y="90579"/>
                </a:lnTo>
                <a:lnTo>
                  <a:pt x="64057" y="77685"/>
                </a:lnTo>
                <a:lnTo>
                  <a:pt x="64057" y="70871"/>
                </a:lnTo>
                <a:lnTo>
                  <a:pt x="62285" y="64945"/>
                </a:lnTo>
                <a:lnTo>
                  <a:pt x="58740" y="59904"/>
                </a:lnTo>
                <a:lnTo>
                  <a:pt x="55195" y="54864"/>
                </a:lnTo>
                <a:lnTo>
                  <a:pt x="49961" y="50986"/>
                </a:lnTo>
                <a:lnTo>
                  <a:pt x="43037" y="48272"/>
                </a:lnTo>
                <a:lnTo>
                  <a:pt x="47228" y="44449"/>
                </a:lnTo>
                <a:lnTo>
                  <a:pt x="55675" y="33497"/>
                </a:lnTo>
                <a:lnTo>
                  <a:pt x="58491" y="22848"/>
                </a:lnTo>
                <a:lnTo>
                  <a:pt x="58491" y="17863"/>
                </a:lnTo>
                <a:lnTo>
                  <a:pt x="56663" y="13182"/>
                </a:lnTo>
                <a:lnTo>
                  <a:pt x="53007" y="8806"/>
                </a:lnTo>
                <a:lnTo>
                  <a:pt x="48188" y="2935"/>
                </a:lnTo>
                <a:lnTo>
                  <a:pt x="41264" y="0"/>
                </a:lnTo>
                <a:lnTo>
                  <a:pt x="24925" y="0"/>
                </a:lnTo>
                <a:lnTo>
                  <a:pt x="18818" y="2063"/>
                </a:lnTo>
                <a:lnTo>
                  <a:pt x="13916" y="6190"/>
                </a:lnTo>
                <a:lnTo>
                  <a:pt x="9014" y="10316"/>
                </a:lnTo>
                <a:lnTo>
                  <a:pt x="4957" y="16174"/>
                </a:lnTo>
                <a:lnTo>
                  <a:pt x="1745" y="23762"/>
                </a:lnTo>
                <a:lnTo>
                  <a:pt x="4486" y="25091"/>
                </a:lnTo>
                <a:lnTo>
                  <a:pt x="4594" y="24920"/>
                </a:lnTo>
                <a:lnTo>
                  <a:pt x="14253" y="14704"/>
                </a:lnTo>
                <a:lnTo>
                  <a:pt x="26005" y="11299"/>
                </a:lnTo>
                <a:lnTo>
                  <a:pt x="31323" y="11299"/>
                </a:lnTo>
                <a:lnTo>
                  <a:pt x="35768" y="13058"/>
                </a:lnTo>
                <a:lnTo>
                  <a:pt x="39340" y="16575"/>
                </a:lnTo>
                <a:lnTo>
                  <a:pt x="42912" y="20093"/>
                </a:lnTo>
                <a:lnTo>
                  <a:pt x="44699" y="24704"/>
                </a:lnTo>
                <a:lnTo>
                  <a:pt x="44699" y="34784"/>
                </a:lnTo>
                <a:lnTo>
                  <a:pt x="43702" y="38800"/>
                </a:lnTo>
                <a:lnTo>
                  <a:pt x="41708" y="42456"/>
                </a:lnTo>
                <a:lnTo>
                  <a:pt x="39714" y="46112"/>
                </a:lnTo>
                <a:lnTo>
                  <a:pt x="36515" y="49242"/>
                </a:lnTo>
                <a:lnTo>
                  <a:pt x="32112" y="51845"/>
                </a:lnTo>
                <a:lnTo>
                  <a:pt x="27708" y="54448"/>
                </a:lnTo>
                <a:lnTo>
                  <a:pt x="23319" y="56027"/>
                </a:lnTo>
                <a:lnTo>
                  <a:pt x="18943" y="56581"/>
                </a:lnTo>
                <a:lnTo>
                  <a:pt x="18943" y="59073"/>
                </a:lnTo>
                <a:lnTo>
                  <a:pt x="25922" y="59073"/>
                </a:lnTo>
                <a:lnTo>
                  <a:pt x="30159" y="59973"/>
                </a:lnTo>
                <a:lnTo>
                  <a:pt x="34313" y="61774"/>
                </a:lnTo>
                <a:lnTo>
                  <a:pt x="38467" y="63573"/>
                </a:lnTo>
                <a:lnTo>
                  <a:pt x="41735" y="65582"/>
                </a:lnTo>
                <a:lnTo>
                  <a:pt x="44117" y="67797"/>
                </a:lnTo>
                <a:lnTo>
                  <a:pt x="45834" y="69404"/>
                </a:lnTo>
                <a:lnTo>
                  <a:pt x="47413" y="71758"/>
                </a:lnTo>
                <a:lnTo>
                  <a:pt x="48853" y="74860"/>
                </a:lnTo>
                <a:lnTo>
                  <a:pt x="50791" y="79014"/>
                </a:lnTo>
                <a:lnTo>
                  <a:pt x="51761" y="83279"/>
                </a:lnTo>
                <a:lnTo>
                  <a:pt x="51761" y="93637"/>
                </a:lnTo>
                <a:lnTo>
                  <a:pt x="49670" y="98816"/>
                </a:lnTo>
                <a:lnTo>
                  <a:pt x="45488" y="103191"/>
                </a:lnTo>
                <a:lnTo>
                  <a:pt x="41306" y="107567"/>
                </a:lnTo>
                <a:lnTo>
                  <a:pt x="36391" y="109755"/>
                </a:lnTo>
                <a:lnTo>
                  <a:pt x="28414" y="109755"/>
                </a:lnTo>
                <a:lnTo>
                  <a:pt x="26227" y="109450"/>
                </a:lnTo>
                <a:lnTo>
                  <a:pt x="24177" y="108841"/>
                </a:lnTo>
                <a:lnTo>
                  <a:pt x="22903" y="108509"/>
                </a:lnTo>
                <a:lnTo>
                  <a:pt x="20605" y="107470"/>
                </a:lnTo>
                <a:lnTo>
                  <a:pt x="17281" y="105726"/>
                </a:lnTo>
                <a:lnTo>
                  <a:pt x="13958" y="103981"/>
                </a:lnTo>
                <a:lnTo>
                  <a:pt x="11825" y="102970"/>
                </a:lnTo>
                <a:lnTo>
                  <a:pt x="10883" y="102693"/>
                </a:lnTo>
                <a:lnTo>
                  <a:pt x="9444" y="102250"/>
                </a:lnTo>
                <a:lnTo>
                  <a:pt x="8032" y="102028"/>
                </a:lnTo>
                <a:lnTo>
                  <a:pt x="4818" y="102028"/>
                </a:lnTo>
                <a:lnTo>
                  <a:pt x="3254" y="102638"/>
                </a:lnTo>
                <a:lnTo>
                  <a:pt x="650" y="105075"/>
                </a:lnTo>
                <a:lnTo>
                  <a:pt x="0" y="106487"/>
                </a:lnTo>
                <a:lnTo>
                  <a:pt x="0" y="110254"/>
                </a:lnTo>
                <a:lnTo>
                  <a:pt x="1371" y="112275"/>
                </a:lnTo>
                <a:lnTo>
                  <a:pt x="4112" y="114159"/>
                </a:lnTo>
                <a:lnTo>
                  <a:pt x="6854" y="116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785702" y="5238301"/>
            <a:ext cx="116771" cy="136357"/>
          </a:xfrm>
          <a:custGeom>
            <a:avLst/>
            <a:gdLst/>
            <a:ahLst/>
            <a:cxnLst/>
            <a:rect l="l" t="t" r="r" b="b"/>
            <a:pathLst>
              <a:path w="128448" h="154538">
                <a:moveTo>
                  <a:pt x="108892" y="112589"/>
                </a:moveTo>
                <a:lnTo>
                  <a:pt x="104921" y="125481"/>
                </a:lnTo>
                <a:lnTo>
                  <a:pt x="99409" y="135968"/>
                </a:lnTo>
                <a:lnTo>
                  <a:pt x="95006" y="142477"/>
                </a:lnTo>
                <a:lnTo>
                  <a:pt x="89398" y="147642"/>
                </a:lnTo>
                <a:lnTo>
                  <a:pt x="82585" y="151464"/>
                </a:lnTo>
                <a:lnTo>
                  <a:pt x="82585" y="154538"/>
                </a:lnTo>
                <a:lnTo>
                  <a:pt x="88685" y="151456"/>
                </a:lnTo>
                <a:lnTo>
                  <a:pt x="98967" y="144288"/>
                </a:lnTo>
                <a:lnTo>
                  <a:pt x="107998" y="135193"/>
                </a:lnTo>
                <a:lnTo>
                  <a:pt x="115777" y="124171"/>
                </a:lnTo>
                <a:lnTo>
                  <a:pt x="120681" y="114741"/>
                </a:lnTo>
                <a:lnTo>
                  <a:pt x="124996" y="102839"/>
                </a:lnTo>
                <a:lnTo>
                  <a:pt x="127585" y="90321"/>
                </a:lnTo>
                <a:lnTo>
                  <a:pt x="128448" y="77186"/>
                </a:lnTo>
                <a:lnTo>
                  <a:pt x="127987" y="67845"/>
                </a:lnTo>
                <a:lnTo>
                  <a:pt x="125848" y="55319"/>
                </a:lnTo>
                <a:lnTo>
                  <a:pt x="121967" y="43162"/>
                </a:lnTo>
                <a:lnTo>
                  <a:pt x="118389" y="35262"/>
                </a:lnTo>
                <a:lnTo>
                  <a:pt x="111757" y="24394"/>
                </a:lnTo>
                <a:lnTo>
                  <a:pt x="103606" y="14706"/>
                </a:lnTo>
                <a:lnTo>
                  <a:pt x="94050" y="6719"/>
                </a:lnTo>
                <a:lnTo>
                  <a:pt x="82585" y="0"/>
                </a:lnTo>
                <a:lnTo>
                  <a:pt x="82585" y="3489"/>
                </a:lnTo>
                <a:lnTo>
                  <a:pt x="88235" y="7367"/>
                </a:lnTo>
                <a:lnTo>
                  <a:pt x="92776" y="11438"/>
                </a:lnTo>
                <a:lnTo>
                  <a:pt x="96211" y="15703"/>
                </a:lnTo>
                <a:lnTo>
                  <a:pt x="99645" y="19968"/>
                </a:lnTo>
                <a:lnTo>
                  <a:pt x="102401" y="24399"/>
                </a:lnTo>
                <a:lnTo>
                  <a:pt x="104477" y="28996"/>
                </a:lnTo>
                <a:lnTo>
                  <a:pt x="106555" y="33594"/>
                </a:lnTo>
                <a:lnTo>
                  <a:pt x="108286" y="39714"/>
                </a:lnTo>
                <a:lnTo>
                  <a:pt x="109671" y="47358"/>
                </a:lnTo>
                <a:lnTo>
                  <a:pt x="110731" y="53847"/>
                </a:lnTo>
                <a:lnTo>
                  <a:pt x="111992" y="66291"/>
                </a:lnTo>
                <a:lnTo>
                  <a:pt x="112413" y="79678"/>
                </a:lnTo>
                <a:lnTo>
                  <a:pt x="112289" y="86060"/>
                </a:lnTo>
                <a:lnTo>
                  <a:pt x="111268" y="98801"/>
                </a:lnTo>
                <a:lnTo>
                  <a:pt x="109213" y="111126"/>
                </a:lnTo>
                <a:lnTo>
                  <a:pt x="108892" y="112589"/>
                </a:lnTo>
                <a:close/>
              </a:path>
              <a:path w="128448" h="154538">
                <a:moveTo>
                  <a:pt x="71203" y="5483"/>
                </a:moveTo>
                <a:lnTo>
                  <a:pt x="10801" y="5483"/>
                </a:lnTo>
                <a:lnTo>
                  <a:pt x="0" y="32153"/>
                </a:lnTo>
                <a:lnTo>
                  <a:pt x="2409" y="33067"/>
                </a:lnTo>
                <a:lnTo>
                  <a:pt x="5234" y="27750"/>
                </a:lnTo>
                <a:lnTo>
                  <a:pt x="8973" y="23818"/>
                </a:lnTo>
                <a:lnTo>
                  <a:pt x="13625" y="21270"/>
                </a:lnTo>
                <a:lnTo>
                  <a:pt x="16284" y="19774"/>
                </a:lnTo>
                <a:lnTo>
                  <a:pt x="20743" y="19026"/>
                </a:lnTo>
                <a:lnTo>
                  <a:pt x="57992" y="19026"/>
                </a:lnTo>
                <a:lnTo>
                  <a:pt x="24343" y="120473"/>
                </a:lnTo>
                <a:lnTo>
                  <a:pt x="33649" y="120473"/>
                </a:lnTo>
                <a:lnTo>
                  <a:pt x="71203" y="8641"/>
                </a:lnTo>
                <a:lnTo>
                  <a:pt x="71203" y="5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088228" y="5452979"/>
            <a:ext cx="81497" cy="29910"/>
          </a:xfrm>
          <a:custGeom>
            <a:avLst/>
            <a:gdLst/>
            <a:ahLst/>
            <a:cxnLst/>
            <a:rect l="l" t="t" r="r" b="b"/>
            <a:pathLst>
              <a:path w="89647" h="33898">
                <a:moveTo>
                  <a:pt x="0" y="0"/>
                </a:moveTo>
                <a:lnTo>
                  <a:pt x="0" y="6812"/>
                </a:lnTo>
                <a:lnTo>
                  <a:pt x="89647" y="6812"/>
                </a:lnTo>
                <a:lnTo>
                  <a:pt x="89647" y="0"/>
                </a:lnTo>
                <a:lnTo>
                  <a:pt x="0" y="0"/>
                </a:lnTo>
                <a:close/>
              </a:path>
              <a:path w="89647" h="33898">
                <a:moveTo>
                  <a:pt x="0" y="27085"/>
                </a:moveTo>
                <a:lnTo>
                  <a:pt x="0" y="33898"/>
                </a:lnTo>
                <a:lnTo>
                  <a:pt x="89647" y="33898"/>
                </a:lnTo>
                <a:lnTo>
                  <a:pt x="89647" y="27085"/>
                </a:lnTo>
                <a:lnTo>
                  <a:pt x="0" y="2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088228" y="545598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088228" y="5479884"/>
            <a:ext cx="81497" cy="0"/>
          </a:xfrm>
          <a:custGeom>
            <a:avLst/>
            <a:gdLst/>
            <a:ahLst/>
            <a:cxnLst/>
            <a:rect l="l" t="t" r="r" b="b"/>
            <a:pathLst>
              <a:path w="89647">
                <a:moveTo>
                  <a:pt x="0" y="0"/>
                </a:moveTo>
                <a:lnTo>
                  <a:pt x="89647" y="0"/>
                </a:lnTo>
              </a:path>
            </a:pathLst>
          </a:custGeom>
          <a:ln w="8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210823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218113" y="5416031"/>
            <a:ext cx="386906" cy="105786"/>
          </a:xfrm>
          <a:custGeom>
            <a:avLst/>
            <a:gdLst/>
            <a:ahLst/>
            <a:cxnLst/>
            <a:rect l="l" t="t" r="r" b="b"/>
            <a:pathLst>
              <a:path w="425597" h="119891">
                <a:moveTo>
                  <a:pt x="391034" y="90230"/>
                </a:moveTo>
                <a:lnTo>
                  <a:pt x="391034" y="79429"/>
                </a:lnTo>
                <a:lnTo>
                  <a:pt x="392280" y="72090"/>
                </a:lnTo>
                <a:lnTo>
                  <a:pt x="394772" y="68212"/>
                </a:lnTo>
                <a:lnTo>
                  <a:pt x="396711" y="65221"/>
                </a:lnTo>
                <a:lnTo>
                  <a:pt x="399010" y="63726"/>
                </a:lnTo>
                <a:lnTo>
                  <a:pt x="404382" y="63726"/>
                </a:lnTo>
                <a:lnTo>
                  <a:pt x="406653" y="65138"/>
                </a:lnTo>
                <a:lnTo>
                  <a:pt x="408481" y="67963"/>
                </a:lnTo>
                <a:lnTo>
                  <a:pt x="411139" y="72117"/>
                </a:lnTo>
                <a:lnTo>
                  <a:pt x="412469" y="79401"/>
                </a:lnTo>
                <a:lnTo>
                  <a:pt x="412469" y="99674"/>
                </a:lnTo>
                <a:lnTo>
                  <a:pt x="411139" y="106626"/>
                </a:lnTo>
                <a:lnTo>
                  <a:pt x="408481" y="110669"/>
                </a:lnTo>
                <a:lnTo>
                  <a:pt x="408260" y="119891"/>
                </a:lnTo>
                <a:lnTo>
                  <a:pt x="413826" y="117302"/>
                </a:lnTo>
                <a:lnTo>
                  <a:pt x="418535" y="112123"/>
                </a:lnTo>
                <a:lnTo>
                  <a:pt x="423243" y="106944"/>
                </a:lnTo>
                <a:lnTo>
                  <a:pt x="425597" y="99453"/>
                </a:lnTo>
                <a:lnTo>
                  <a:pt x="425597" y="83943"/>
                </a:lnTo>
                <a:lnTo>
                  <a:pt x="424530" y="78709"/>
                </a:lnTo>
                <a:lnTo>
                  <a:pt x="422398" y="73945"/>
                </a:lnTo>
                <a:lnTo>
                  <a:pt x="420265" y="69182"/>
                </a:lnTo>
                <a:lnTo>
                  <a:pt x="417247" y="65554"/>
                </a:lnTo>
                <a:lnTo>
                  <a:pt x="413342" y="63061"/>
                </a:lnTo>
                <a:lnTo>
                  <a:pt x="409437" y="60569"/>
                </a:lnTo>
                <a:lnTo>
                  <a:pt x="405518" y="59322"/>
                </a:lnTo>
                <a:lnTo>
                  <a:pt x="397708" y="59322"/>
                </a:lnTo>
                <a:lnTo>
                  <a:pt x="393872" y="60513"/>
                </a:lnTo>
                <a:lnTo>
                  <a:pt x="390078" y="62895"/>
                </a:lnTo>
                <a:lnTo>
                  <a:pt x="386284" y="65277"/>
                </a:lnTo>
                <a:lnTo>
                  <a:pt x="383293" y="68877"/>
                </a:lnTo>
                <a:lnTo>
                  <a:pt x="381105" y="73696"/>
                </a:lnTo>
                <a:lnTo>
                  <a:pt x="378917" y="78515"/>
                </a:lnTo>
                <a:lnTo>
                  <a:pt x="377823" y="83832"/>
                </a:lnTo>
                <a:lnTo>
                  <a:pt x="377823" y="95575"/>
                </a:lnTo>
                <a:lnTo>
                  <a:pt x="378917" y="100851"/>
                </a:lnTo>
                <a:lnTo>
                  <a:pt x="381105" y="105476"/>
                </a:lnTo>
                <a:lnTo>
                  <a:pt x="383293" y="110101"/>
                </a:lnTo>
                <a:lnTo>
                  <a:pt x="386284" y="113660"/>
                </a:lnTo>
                <a:lnTo>
                  <a:pt x="390078" y="116153"/>
                </a:lnTo>
                <a:lnTo>
                  <a:pt x="393872" y="118645"/>
                </a:lnTo>
                <a:lnTo>
                  <a:pt x="394855" y="111001"/>
                </a:lnTo>
                <a:lnTo>
                  <a:pt x="392307" y="107069"/>
                </a:lnTo>
                <a:lnTo>
                  <a:pt x="391034" y="100145"/>
                </a:lnTo>
                <a:lnTo>
                  <a:pt x="391034" y="90230"/>
                </a:lnTo>
                <a:close/>
              </a:path>
              <a:path w="425597" h="119891">
                <a:moveTo>
                  <a:pt x="408481" y="110669"/>
                </a:moveTo>
                <a:lnTo>
                  <a:pt x="406487" y="113716"/>
                </a:lnTo>
                <a:lnTo>
                  <a:pt x="404217" y="115239"/>
                </a:lnTo>
                <a:lnTo>
                  <a:pt x="399010" y="115239"/>
                </a:lnTo>
                <a:lnTo>
                  <a:pt x="396739" y="113826"/>
                </a:lnTo>
                <a:lnTo>
                  <a:pt x="394855" y="111001"/>
                </a:lnTo>
                <a:lnTo>
                  <a:pt x="393872" y="118645"/>
                </a:lnTo>
                <a:lnTo>
                  <a:pt x="397791" y="119891"/>
                </a:lnTo>
                <a:lnTo>
                  <a:pt x="408260" y="119891"/>
                </a:lnTo>
                <a:lnTo>
                  <a:pt x="408481" y="110669"/>
                </a:lnTo>
                <a:close/>
              </a:path>
              <a:path w="425597" h="119891">
                <a:moveTo>
                  <a:pt x="296830" y="41764"/>
                </a:moveTo>
                <a:lnTo>
                  <a:pt x="299018" y="46527"/>
                </a:lnTo>
                <a:lnTo>
                  <a:pt x="301206" y="51291"/>
                </a:lnTo>
                <a:lnTo>
                  <a:pt x="304128" y="54877"/>
                </a:lnTo>
                <a:lnTo>
                  <a:pt x="307783" y="57287"/>
                </a:lnTo>
                <a:lnTo>
                  <a:pt x="308947" y="38274"/>
                </a:lnTo>
                <a:lnTo>
                  <a:pt x="308947" y="19940"/>
                </a:lnTo>
                <a:lnTo>
                  <a:pt x="310040" y="12961"/>
                </a:lnTo>
                <a:lnTo>
                  <a:pt x="312228" y="9637"/>
                </a:lnTo>
                <a:lnTo>
                  <a:pt x="314416" y="6314"/>
                </a:lnTo>
                <a:lnTo>
                  <a:pt x="316923" y="4652"/>
                </a:lnTo>
                <a:lnTo>
                  <a:pt x="322406" y="4652"/>
                </a:lnTo>
                <a:lnTo>
                  <a:pt x="324622" y="6065"/>
                </a:lnTo>
                <a:lnTo>
                  <a:pt x="326394" y="8890"/>
                </a:lnTo>
                <a:lnTo>
                  <a:pt x="329108" y="13154"/>
                </a:lnTo>
                <a:lnTo>
                  <a:pt x="330466" y="20549"/>
                </a:lnTo>
                <a:lnTo>
                  <a:pt x="330466" y="41043"/>
                </a:lnTo>
                <a:lnTo>
                  <a:pt x="329081" y="48161"/>
                </a:lnTo>
                <a:lnTo>
                  <a:pt x="326311" y="52426"/>
                </a:lnTo>
                <a:lnTo>
                  <a:pt x="324428" y="55306"/>
                </a:lnTo>
                <a:lnTo>
                  <a:pt x="322157" y="56747"/>
                </a:lnTo>
                <a:lnTo>
                  <a:pt x="317781" y="56747"/>
                </a:lnTo>
                <a:lnTo>
                  <a:pt x="316341" y="56248"/>
                </a:lnTo>
                <a:lnTo>
                  <a:pt x="315177" y="55251"/>
                </a:lnTo>
                <a:lnTo>
                  <a:pt x="313183" y="53590"/>
                </a:lnTo>
                <a:lnTo>
                  <a:pt x="315455" y="60901"/>
                </a:lnTo>
                <a:lnTo>
                  <a:pt x="326367" y="60901"/>
                </a:lnTo>
                <a:lnTo>
                  <a:pt x="331960" y="58270"/>
                </a:lnTo>
                <a:lnTo>
                  <a:pt x="336613" y="53008"/>
                </a:lnTo>
                <a:lnTo>
                  <a:pt x="341266" y="47746"/>
                </a:lnTo>
                <a:lnTo>
                  <a:pt x="343593" y="40296"/>
                </a:lnTo>
                <a:lnTo>
                  <a:pt x="343593" y="22626"/>
                </a:lnTo>
                <a:lnTo>
                  <a:pt x="341530" y="15509"/>
                </a:lnTo>
                <a:lnTo>
                  <a:pt x="337402" y="9305"/>
                </a:lnTo>
                <a:lnTo>
                  <a:pt x="333276" y="3101"/>
                </a:lnTo>
                <a:lnTo>
                  <a:pt x="327474" y="0"/>
                </a:lnTo>
                <a:lnTo>
                  <a:pt x="315953" y="0"/>
                </a:lnTo>
                <a:lnTo>
                  <a:pt x="312006" y="1204"/>
                </a:lnTo>
                <a:lnTo>
                  <a:pt x="308158" y="3614"/>
                </a:lnTo>
                <a:lnTo>
                  <a:pt x="304308" y="6023"/>
                </a:lnTo>
                <a:lnTo>
                  <a:pt x="301275" y="9679"/>
                </a:lnTo>
                <a:lnTo>
                  <a:pt x="299060" y="14581"/>
                </a:lnTo>
                <a:lnTo>
                  <a:pt x="296844" y="19483"/>
                </a:lnTo>
                <a:lnTo>
                  <a:pt x="295736" y="24842"/>
                </a:lnTo>
                <a:lnTo>
                  <a:pt x="295736" y="36474"/>
                </a:lnTo>
                <a:lnTo>
                  <a:pt x="296830" y="41764"/>
                </a:lnTo>
                <a:close/>
              </a:path>
              <a:path w="425597" h="119891">
                <a:moveTo>
                  <a:pt x="6979" y="117565"/>
                </a:moveTo>
                <a:lnTo>
                  <a:pt x="12160" y="117322"/>
                </a:lnTo>
                <a:lnTo>
                  <a:pt x="24570" y="114571"/>
                </a:lnTo>
                <a:lnTo>
                  <a:pt x="36142" y="108758"/>
                </a:lnTo>
                <a:lnTo>
                  <a:pt x="45866" y="101389"/>
                </a:lnTo>
                <a:lnTo>
                  <a:pt x="54681" y="92236"/>
                </a:lnTo>
                <a:lnTo>
                  <a:pt x="61814" y="81797"/>
                </a:lnTo>
                <a:lnTo>
                  <a:pt x="66500" y="71870"/>
                </a:lnTo>
                <a:lnTo>
                  <a:pt x="69903" y="59635"/>
                </a:lnTo>
                <a:lnTo>
                  <a:pt x="71037" y="46776"/>
                </a:lnTo>
                <a:lnTo>
                  <a:pt x="69830" y="34283"/>
                </a:lnTo>
                <a:lnTo>
                  <a:pt x="65790" y="22220"/>
                </a:lnTo>
                <a:lnTo>
                  <a:pt x="58907" y="11715"/>
                </a:lnTo>
                <a:lnTo>
                  <a:pt x="47578" y="2905"/>
                </a:lnTo>
                <a:lnTo>
                  <a:pt x="35144" y="249"/>
                </a:lnTo>
                <a:lnTo>
                  <a:pt x="30124" y="596"/>
                </a:lnTo>
                <a:lnTo>
                  <a:pt x="18193" y="4950"/>
                </a:lnTo>
                <a:lnTo>
                  <a:pt x="14789" y="23319"/>
                </a:lnTo>
                <a:lnTo>
                  <a:pt x="16644" y="16727"/>
                </a:lnTo>
                <a:lnTo>
                  <a:pt x="20356" y="12296"/>
                </a:lnTo>
                <a:lnTo>
                  <a:pt x="24067" y="7865"/>
                </a:lnTo>
                <a:lnTo>
                  <a:pt x="28387" y="5649"/>
                </a:lnTo>
                <a:lnTo>
                  <a:pt x="37582" y="5649"/>
                </a:lnTo>
                <a:lnTo>
                  <a:pt x="41389" y="7311"/>
                </a:lnTo>
                <a:lnTo>
                  <a:pt x="44740" y="10634"/>
                </a:lnTo>
                <a:lnTo>
                  <a:pt x="48091" y="13958"/>
                </a:lnTo>
                <a:lnTo>
                  <a:pt x="50681" y="18735"/>
                </a:lnTo>
                <a:lnTo>
                  <a:pt x="52509" y="24967"/>
                </a:lnTo>
                <a:lnTo>
                  <a:pt x="54336" y="31198"/>
                </a:lnTo>
                <a:lnTo>
                  <a:pt x="55251" y="37000"/>
                </a:lnTo>
                <a:lnTo>
                  <a:pt x="55251" y="46693"/>
                </a:lnTo>
                <a:lnTo>
                  <a:pt x="54752" y="52454"/>
                </a:lnTo>
                <a:lnTo>
                  <a:pt x="53756" y="59655"/>
                </a:lnTo>
                <a:lnTo>
                  <a:pt x="51097" y="61870"/>
                </a:lnTo>
                <a:lnTo>
                  <a:pt x="48022" y="63587"/>
                </a:lnTo>
                <a:lnTo>
                  <a:pt x="44533" y="64806"/>
                </a:lnTo>
                <a:lnTo>
                  <a:pt x="41044" y="66024"/>
                </a:lnTo>
                <a:lnTo>
                  <a:pt x="38025" y="66634"/>
                </a:lnTo>
                <a:lnTo>
                  <a:pt x="30215" y="66634"/>
                </a:lnTo>
                <a:lnTo>
                  <a:pt x="25783" y="64252"/>
                </a:lnTo>
                <a:lnTo>
                  <a:pt x="22183" y="59489"/>
                </a:lnTo>
                <a:lnTo>
                  <a:pt x="20705" y="57316"/>
                </a:lnTo>
                <a:lnTo>
                  <a:pt x="16268" y="46222"/>
                </a:lnTo>
                <a:lnTo>
                  <a:pt x="14789" y="32070"/>
                </a:lnTo>
                <a:lnTo>
                  <a:pt x="14124" y="71134"/>
                </a:lnTo>
                <a:lnTo>
                  <a:pt x="20909" y="74195"/>
                </a:lnTo>
                <a:lnTo>
                  <a:pt x="35865" y="74195"/>
                </a:lnTo>
                <a:lnTo>
                  <a:pt x="43730" y="71397"/>
                </a:lnTo>
                <a:lnTo>
                  <a:pt x="52425" y="65803"/>
                </a:lnTo>
                <a:lnTo>
                  <a:pt x="51430" y="69616"/>
                </a:lnTo>
                <a:lnTo>
                  <a:pt x="46876" y="81498"/>
                </a:lnTo>
                <a:lnTo>
                  <a:pt x="40337" y="92474"/>
                </a:lnTo>
                <a:lnTo>
                  <a:pt x="34549" y="100560"/>
                </a:lnTo>
                <a:lnTo>
                  <a:pt x="28553" y="106224"/>
                </a:lnTo>
                <a:lnTo>
                  <a:pt x="22350" y="109464"/>
                </a:lnTo>
                <a:lnTo>
                  <a:pt x="16146" y="112705"/>
                </a:lnTo>
                <a:lnTo>
                  <a:pt x="9444" y="114380"/>
                </a:lnTo>
                <a:lnTo>
                  <a:pt x="2243" y="114491"/>
                </a:lnTo>
                <a:lnTo>
                  <a:pt x="2243" y="117565"/>
                </a:lnTo>
                <a:lnTo>
                  <a:pt x="6979" y="117565"/>
                </a:lnTo>
                <a:close/>
              </a:path>
              <a:path w="425597" h="119891">
                <a:moveTo>
                  <a:pt x="0" y="40628"/>
                </a:moveTo>
                <a:lnTo>
                  <a:pt x="2" y="41117"/>
                </a:lnTo>
                <a:lnTo>
                  <a:pt x="2187" y="54523"/>
                </a:lnTo>
                <a:lnTo>
                  <a:pt x="8475" y="65014"/>
                </a:lnTo>
                <a:lnTo>
                  <a:pt x="14124" y="71134"/>
                </a:lnTo>
                <a:lnTo>
                  <a:pt x="14789" y="32070"/>
                </a:lnTo>
                <a:lnTo>
                  <a:pt x="14789" y="23319"/>
                </a:lnTo>
                <a:lnTo>
                  <a:pt x="18193" y="4950"/>
                </a:lnTo>
                <a:lnTo>
                  <a:pt x="8475" y="14290"/>
                </a:lnTo>
                <a:lnTo>
                  <a:pt x="7142" y="16205"/>
                </a:lnTo>
                <a:lnTo>
                  <a:pt x="1785" y="27734"/>
                </a:lnTo>
                <a:lnTo>
                  <a:pt x="0" y="40628"/>
                </a:lnTo>
                <a:close/>
              </a:path>
              <a:path w="425597" h="119891">
                <a:moveTo>
                  <a:pt x="108840" y="108343"/>
                </a:moveTo>
                <a:lnTo>
                  <a:pt x="108840" y="105795"/>
                </a:lnTo>
                <a:lnTo>
                  <a:pt x="107954" y="103621"/>
                </a:lnTo>
                <a:lnTo>
                  <a:pt x="106182" y="101820"/>
                </a:lnTo>
                <a:lnTo>
                  <a:pt x="104409" y="100020"/>
                </a:lnTo>
                <a:lnTo>
                  <a:pt x="102221" y="99120"/>
                </a:lnTo>
                <a:lnTo>
                  <a:pt x="97070" y="99120"/>
                </a:lnTo>
                <a:lnTo>
                  <a:pt x="94896" y="100006"/>
                </a:lnTo>
                <a:lnTo>
                  <a:pt x="93096" y="101779"/>
                </a:lnTo>
                <a:lnTo>
                  <a:pt x="91296" y="103552"/>
                </a:lnTo>
                <a:lnTo>
                  <a:pt x="90395" y="105739"/>
                </a:lnTo>
                <a:lnTo>
                  <a:pt x="90395" y="110891"/>
                </a:lnTo>
                <a:lnTo>
                  <a:pt x="91296" y="113065"/>
                </a:lnTo>
                <a:lnTo>
                  <a:pt x="93096" y="114865"/>
                </a:lnTo>
                <a:lnTo>
                  <a:pt x="94896" y="116665"/>
                </a:lnTo>
                <a:lnTo>
                  <a:pt x="97070" y="117565"/>
                </a:lnTo>
                <a:lnTo>
                  <a:pt x="102165" y="117565"/>
                </a:lnTo>
                <a:lnTo>
                  <a:pt x="104339" y="116665"/>
                </a:lnTo>
                <a:lnTo>
                  <a:pt x="106140" y="114865"/>
                </a:lnTo>
                <a:lnTo>
                  <a:pt x="107940" y="113065"/>
                </a:lnTo>
                <a:lnTo>
                  <a:pt x="108840" y="110891"/>
                </a:lnTo>
                <a:lnTo>
                  <a:pt x="108840" y="108343"/>
                </a:lnTo>
                <a:close/>
              </a:path>
              <a:path w="425597" h="119891">
                <a:moveTo>
                  <a:pt x="263624" y="111043"/>
                </a:moveTo>
                <a:lnTo>
                  <a:pt x="269468" y="106916"/>
                </a:lnTo>
                <a:lnTo>
                  <a:pt x="274273" y="100283"/>
                </a:lnTo>
                <a:lnTo>
                  <a:pt x="278039" y="91144"/>
                </a:lnTo>
                <a:lnTo>
                  <a:pt x="280497" y="83970"/>
                </a:lnTo>
                <a:lnTo>
                  <a:pt x="282891" y="71732"/>
                </a:lnTo>
                <a:lnTo>
                  <a:pt x="283689" y="57827"/>
                </a:lnTo>
                <a:lnTo>
                  <a:pt x="283293" y="48368"/>
                </a:lnTo>
                <a:lnTo>
                  <a:pt x="281079" y="34973"/>
                </a:lnTo>
                <a:lnTo>
                  <a:pt x="276918" y="23337"/>
                </a:lnTo>
                <a:lnTo>
                  <a:pt x="270811" y="13459"/>
                </a:lnTo>
                <a:lnTo>
                  <a:pt x="259254" y="3226"/>
                </a:lnTo>
                <a:lnTo>
                  <a:pt x="247548" y="249"/>
                </a:lnTo>
                <a:lnTo>
                  <a:pt x="242230" y="249"/>
                </a:lnTo>
                <a:lnTo>
                  <a:pt x="237079" y="2049"/>
                </a:lnTo>
                <a:lnTo>
                  <a:pt x="232093" y="5649"/>
                </a:lnTo>
                <a:lnTo>
                  <a:pt x="231755" y="5892"/>
                </a:lnTo>
                <a:lnTo>
                  <a:pt x="223275" y="14421"/>
                </a:lnTo>
                <a:lnTo>
                  <a:pt x="216640" y="26379"/>
                </a:lnTo>
                <a:lnTo>
                  <a:pt x="214128" y="33558"/>
                </a:lnTo>
                <a:lnTo>
                  <a:pt x="211650" y="45804"/>
                </a:lnTo>
                <a:lnTo>
                  <a:pt x="210824" y="59572"/>
                </a:lnTo>
                <a:lnTo>
                  <a:pt x="210839" y="61363"/>
                </a:lnTo>
                <a:lnTo>
                  <a:pt x="211998" y="74989"/>
                </a:lnTo>
                <a:lnTo>
                  <a:pt x="215011" y="87270"/>
                </a:lnTo>
                <a:lnTo>
                  <a:pt x="219881" y="98206"/>
                </a:lnTo>
                <a:lnTo>
                  <a:pt x="225046" y="105890"/>
                </a:lnTo>
                <a:lnTo>
                  <a:pt x="235076" y="114397"/>
                </a:lnTo>
                <a:lnTo>
                  <a:pt x="232841" y="99619"/>
                </a:lnTo>
                <a:lnTo>
                  <a:pt x="232752" y="99388"/>
                </a:lnTo>
                <a:lnTo>
                  <a:pt x="229617" y="88680"/>
                </a:lnTo>
                <a:lnTo>
                  <a:pt x="227736" y="76101"/>
                </a:lnTo>
                <a:lnTo>
                  <a:pt x="227109" y="61649"/>
                </a:lnTo>
                <a:lnTo>
                  <a:pt x="227146" y="57864"/>
                </a:lnTo>
                <a:lnTo>
                  <a:pt x="227800" y="45253"/>
                </a:lnTo>
                <a:lnTo>
                  <a:pt x="229269" y="32486"/>
                </a:lnTo>
                <a:lnTo>
                  <a:pt x="230709" y="22626"/>
                </a:lnTo>
                <a:lnTo>
                  <a:pt x="233423" y="15398"/>
                </a:lnTo>
                <a:lnTo>
                  <a:pt x="237411" y="10801"/>
                </a:lnTo>
                <a:lnTo>
                  <a:pt x="240347" y="7422"/>
                </a:lnTo>
                <a:lnTo>
                  <a:pt x="243698" y="5733"/>
                </a:lnTo>
                <a:lnTo>
                  <a:pt x="250677" y="5733"/>
                </a:lnTo>
                <a:lnTo>
                  <a:pt x="255690" y="8474"/>
                </a:lnTo>
                <a:lnTo>
                  <a:pt x="258846" y="11133"/>
                </a:lnTo>
                <a:lnTo>
                  <a:pt x="261423" y="15647"/>
                </a:lnTo>
                <a:lnTo>
                  <a:pt x="263417" y="22017"/>
                </a:lnTo>
                <a:lnTo>
                  <a:pt x="264954" y="27880"/>
                </a:lnTo>
                <a:lnTo>
                  <a:pt x="266792" y="40043"/>
                </a:lnTo>
                <a:lnTo>
                  <a:pt x="267404" y="54171"/>
                </a:lnTo>
                <a:lnTo>
                  <a:pt x="267391" y="57185"/>
                </a:lnTo>
                <a:lnTo>
                  <a:pt x="266874" y="71919"/>
                </a:lnTo>
                <a:lnTo>
                  <a:pt x="265605" y="84346"/>
                </a:lnTo>
                <a:lnTo>
                  <a:pt x="263583" y="94467"/>
                </a:lnTo>
                <a:lnTo>
                  <a:pt x="261921" y="100782"/>
                </a:lnTo>
                <a:lnTo>
                  <a:pt x="259484" y="105282"/>
                </a:lnTo>
                <a:lnTo>
                  <a:pt x="256271" y="107969"/>
                </a:lnTo>
                <a:lnTo>
                  <a:pt x="253059" y="110655"/>
                </a:lnTo>
                <a:lnTo>
                  <a:pt x="249957" y="111998"/>
                </a:lnTo>
                <a:lnTo>
                  <a:pt x="246966" y="111998"/>
                </a:lnTo>
                <a:lnTo>
                  <a:pt x="252145" y="117233"/>
                </a:lnTo>
                <a:lnTo>
                  <a:pt x="257781" y="115169"/>
                </a:lnTo>
                <a:lnTo>
                  <a:pt x="263624" y="111043"/>
                </a:lnTo>
                <a:close/>
              </a:path>
              <a:path w="425597" h="119891">
                <a:moveTo>
                  <a:pt x="252145" y="117233"/>
                </a:moveTo>
                <a:lnTo>
                  <a:pt x="246966" y="111998"/>
                </a:lnTo>
                <a:lnTo>
                  <a:pt x="240706" y="111998"/>
                </a:lnTo>
                <a:lnTo>
                  <a:pt x="235998" y="107872"/>
                </a:lnTo>
                <a:lnTo>
                  <a:pt x="232841" y="99619"/>
                </a:lnTo>
                <a:lnTo>
                  <a:pt x="235076" y="114397"/>
                </a:lnTo>
                <a:lnTo>
                  <a:pt x="246716" y="117233"/>
                </a:lnTo>
                <a:lnTo>
                  <a:pt x="252145" y="117233"/>
                </a:lnTo>
                <a:close/>
              </a:path>
              <a:path w="425597" h="119891">
                <a:moveTo>
                  <a:pt x="133348" y="116291"/>
                </a:moveTo>
                <a:lnTo>
                  <a:pt x="138514" y="117233"/>
                </a:lnTo>
                <a:lnTo>
                  <a:pt x="146102" y="117233"/>
                </a:lnTo>
                <a:lnTo>
                  <a:pt x="160041" y="115728"/>
                </a:lnTo>
                <a:lnTo>
                  <a:pt x="171871" y="111076"/>
                </a:lnTo>
                <a:lnTo>
                  <a:pt x="181247" y="103275"/>
                </a:lnTo>
                <a:lnTo>
                  <a:pt x="188492" y="90828"/>
                </a:lnTo>
                <a:lnTo>
                  <a:pt x="190552" y="77934"/>
                </a:lnTo>
                <a:lnTo>
                  <a:pt x="190552" y="71120"/>
                </a:lnTo>
                <a:lnTo>
                  <a:pt x="188779" y="65194"/>
                </a:lnTo>
                <a:lnTo>
                  <a:pt x="185234" y="60153"/>
                </a:lnTo>
                <a:lnTo>
                  <a:pt x="181690" y="55113"/>
                </a:lnTo>
                <a:lnTo>
                  <a:pt x="176455" y="51235"/>
                </a:lnTo>
                <a:lnTo>
                  <a:pt x="169531" y="48521"/>
                </a:lnTo>
                <a:lnTo>
                  <a:pt x="173722" y="44698"/>
                </a:lnTo>
                <a:lnTo>
                  <a:pt x="182170" y="33746"/>
                </a:lnTo>
                <a:lnTo>
                  <a:pt x="184985" y="23097"/>
                </a:lnTo>
                <a:lnTo>
                  <a:pt x="184985" y="18112"/>
                </a:lnTo>
                <a:lnTo>
                  <a:pt x="183157" y="13432"/>
                </a:lnTo>
                <a:lnTo>
                  <a:pt x="179501" y="9056"/>
                </a:lnTo>
                <a:lnTo>
                  <a:pt x="174682" y="3185"/>
                </a:lnTo>
                <a:lnTo>
                  <a:pt x="167759" y="249"/>
                </a:lnTo>
                <a:lnTo>
                  <a:pt x="151420" y="249"/>
                </a:lnTo>
                <a:lnTo>
                  <a:pt x="145313" y="2312"/>
                </a:lnTo>
                <a:lnTo>
                  <a:pt x="140410" y="6439"/>
                </a:lnTo>
                <a:lnTo>
                  <a:pt x="135508" y="10565"/>
                </a:lnTo>
                <a:lnTo>
                  <a:pt x="131452" y="16423"/>
                </a:lnTo>
                <a:lnTo>
                  <a:pt x="128239" y="24011"/>
                </a:lnTo>
                <a:lnTo>
                  <a:pt x="130980" y="25341"/>
                </a:lnTo>
                <a:lnTo>
                  <a:pt x="131088" y="25169"/>
                </a:lnTo>
                <a:lnTo>
                  <a:pt x="140748" y="14953"/>
                </a:lnTo>
                <a:lnTo>
                  <a:pt x="152499" y="11548"/>
                </a:lnTo>
                <a:lnTo>
                  <a:pt x="157817" y="11548"/>
                </a:lnTo>
                <a:lnTo>
                  <a:pt x="162262" y="13307"/>
                </a:lnTo>
                <a:lnTo>
                  <a:pt x="165834" y="16824"/>
                </a:lnTo>
                <a:lnTo>
                  <a:pt x="169407" y="20342"/>
                </a:lnTo>
                <a:lnTo>
                  <a:pt x="171193" y="24953"/>
                </a:lnTo>
                <a:lnTo>
                  <a:pt x="171193" y="35034"/>
                </a:lnTo>
                <a:lnTo>
                  <a:pt x="170197" y="39050"/>
                </a:lnTo>
                <a:lnTo>
                  <a:pt x="168202" y="42705"/>
                </a:lnTo>
                <a:lnTo>
                  <a:pt x="166208" y="46361"/>
                </a:lnTo>
                <a:lnTo>
                  <a:pt x="163009" y="49491"/>
                </a:lnTo>
                <a:lnTo>
                  <a:pt x="158606" y="52094"/>
                </a:lnTo>
                <a:lnTo>
                  <a:pt x="154203" y="54697"/>
                </a:lnTo>
                <a:lnTo>
                  <a:pt x="149812" y="56276"/>
                </a:lnTo>
                <a:lnTo>
                  <a:pt x="145437" y="56830"/>
                </a:lnTo>
                <a:lnTo>
                  <a:pt x="145437" y="59322"/>
                </a:lnTo>
                <a:lnTo>
                  <a:pt x="152417" y="59322"/>
                </a:lnTo>
                <a:lnTo>
                  <a:pt x="156653" y="60223"/>
                </a:lnTo>
                <a:lnTo>
                  <a:pt x="160808" y="62023"/>
                </a:lnTo>
                <a:lnTo>
                  <a:pt x="164962" y="63823"/>
                </a:lnTo>
                <a:lnTo>
                  <a:pt x="168230" y="65831"/>
                </a:lnTo>
                <a:lnTo>
                  <a:pt x="170612" y="68046"/>
                </a:lnTo>
                <a:lnTo>
                  <a:pt x="172329" y="69653"/>
                </a:lnTo>
                <a:lnTo>
                  <a:pt x="173907" y="72007"/>
                </a:lnTo>
                <a:lnTo>
                  <a:pt x="175347" y="75109"/>
                </a:lnTo>
                <a:lnTo>
                  <a:pt x="177286" y="79263"/>
                </a:lnTo>
                <a:lnTo>
                  <a:pt x="178255" y="83528"/>
                </a:lnTo>
                <a:lnTo>
                  <a:pt x="178255" y="93886"/>
                </a:lnTo>
                <a:lnTo>
                  <a:pt x="176165" y="99065"/>
                </a:lnTo>
                <a:lnTo>
                  <a:pt x="171983" y="103441"/>
                </a:lnTo>
                <a:lnTo>
                  <a:pt x="167801" y="107816"/>
                </a:lnTo>
                <a:lnTo>
                  <a:pt x="162885" y="110004"/>
                </a:lnTo>
                <a:lnTo>
                  <a:pt x="154908" y="110004"/>
                </a:lnTo>
                <a:lnTo>
                  <a:pt x="152721" y="109699"/>
                </a:lnTo>
                <a:lnTo>
                  <a:pt x="150671" y="109090"/>
                </a:lnTo>
                <a:lnTo>
                  <a:pt x="149397" y="108758"/>
                </a:lnTo>
                <a:lnTo>
                  <a:pt x="147099" y="107720"/>
                </a:lnTo>
                <a:lnTo>
                  <a:pt x="143776" y="105975"/>
                </a:lnTo>
                <a:lnTo>
                  <a:pt x="140452" y="104230"/>
                </a:lnTo>
                <a:lnTo>
                  <a:pt x="138320" y="103219"/>
                </a:lnTo>
                <a:lnTo>
                  <a:pt x="137378" y="102942"/>
                </a:lnTo>
                <a:lnTo>
                  <a:pt x="135938" y="102499"/>
                </a:lnTo>
                <a:lnTo>
                  <a:pt x="134525" y="102278"/>
                </a:lnTo>
                <a:lnTo>
                  <a:pt x="131313" y="102278"/>
                </a:lnTo>
                <a:lnTo>
                  <a:pt x="129748" y="102887"/>
                </a:lnTo>
                <a:lnTo>
                  <a:pt x="127145" y="105324"/>
                </a:lnTo>
                <a:lnTo>
                  <a:pt x="126494" y="106736"/>
                </a:lnTo>
                <a:lnTo>
                  <a:pt x="126494" y="110503"/>
                </a:lnTo>
                <a:lnTo>
                  <a:pt x="127865" y="112524"/>
                </a:lnTo>
                <a:lnTo>
                  <a:pt x="130607" y="114408"/>
                </a:lnTo>
                <a:lnTo>
                  <a:pt x="133348" y="116291"/>
                </a:lnTo>
                <a:close/>
              </a:path>
              <a:path w="425597" h="119891">
                <a:moveTo>
                  <a:pt x="398012" y="0"/>
                </a:moveTo>
                <a:lnTo>
                  <a:pt x="315925" y="119891"/>
                </a:lnTo>
                <a:lnTo>
                  <a:pt x="323320" y="119891"/>
                </a:lnTo>
                <a:lnTo>
                  <a:pt x="405407" y="0"/>
                </a:lnTo>
                <a:lnTo>
                  <a:pt x="398012" y="0"/>
                </a:lnTo>
                <a:close/>
              </a:path>
              <a:path w="425597" h="119891">
                <a:moveTo>
                  <a:pt x="311716" y="51235"/>
                </a:moveTo>
                <a:lnTo>
                  <a:pt x="310774" y="48189"/>
                </a:lnTo>
                <a:lnTo>
                  <a:pt x="309556" y="44145"/>
                </a:lnTo>
                <a:lnTo>
                  <a:pt x="308947" y="38274"/>
                </a:lnTo>
                <a:lnTo>
                  <a:pt x="307783" y="57287"/>
                </a:lnTo>
                <a:lnTo>
                  <a:pt x="311439" y="59696"/>
                </a:lnTo>
                <a:lnTo>
                  <a:pt x="315455" y="60901"/>
                </a:lnTo>
                <a:lnTo>
                  <a:pt x="313183" y="53590"/>
                </a:lnTo>
                <a:lnTo>
                  <a:pt x="311716" y="51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103794" y="51628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758875" y="5199234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976841" y="5199234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756819" y="2039471"/>
            <a:ext cx="0" cy="3516914"/>
          </a:xfrm>
          <a:custGeom>
            <a:avLst/>
            <a:gdLst/>
            <a:ahLst/>
            <a:cxnLst/>
            <a:rect l="l" t="t" r="r" b="b"/>
            <a:pathLst>
              <a:path h="3985836">
                <a:moveTo>
                  <a:pt x="0" y="0"/>
                </a:moveTo>
                <a:lnTo>
                  <a:pt x="0" y="3985836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626061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709265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749108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862780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510826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758875" y="5554110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974496" y="2039471"/>
            <a:ext cx="0" cy="3516914"/>
          </a:xfrm>
          <a:custGeom>
            <a:avLst/>
            <a:gdLst/>
            <a:ahLst/>
            <a:cxnLst/>
            <a:rect l="l" t="t" r="r" b="b"/>
            <a:pathLst>
              <a:path h="3985836">
                <a:moveTo>
                  <a:pt x="0" y="0"/>
                </a:moveTo>
                <a:lnTo>
                  <a:pt x="0" y="3985836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844026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927230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967074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080745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651447" y="5517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976841" y="5554110"/>
            <a:ext cx="3213277" cy="0"/>
          </a:xfrm>
          <a:custGeom>
            <a:avLst/>
            <a:gdLst/>
            <a:ahLst/>
            <a:cxnLst/>
            <a:rect l="l" t="t" r="r" b="b"/>
            <a:pathLst>
              <a:path w="3534605">
                <a:moveTo>
                  <a:pt x="0" y="0"/>
                </a:moveTo>
                <a:lnTo>
                  <a:pt x="3534605" y="0"/>
                </a:lnTo>
              </a:path>
            </a:pathLst>
          </a:custGeom>
          <a:ln w="64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191001" y="2040608"/>
            <a:ext cx="0" cy="3514639"/>
          </a:xfrm>
          <a:custGeom>
            <a:avLst/>
            <a:gdLst/>
            <a:ahLst/>
            <a:cxnLst/>
            <a:rect l="l" t="t" r="r" b="b"/>
            <a:pathLst>
              <a:path h="3983257">
                <a:moveTo>
                  <a:pt x="0" y="0"/>
                </a:moveTo>
                <a:lnTo>
                  <a:pt x="0" y="3983257"/>
                </a:lnTo>
              </a:path>
            </a:pathLst>
          </a:custGeom>
          <a:ln w="64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962389" y="23647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649107" y="25376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983483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023326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3063170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3269420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3309264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3660825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585045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624889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664733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780748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821765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861607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938952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978795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3095983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3135826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691295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217855" y="23647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867072" y="25376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454573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494416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534261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885823" y="271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803011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842855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882698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998714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039730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79573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156917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196760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313948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353791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909260" y="288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735045" y="3588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713168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993638" y="41118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953011" y="3588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039730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079573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193245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274104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313948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427619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508479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548323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661995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742854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782697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896369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977228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017073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628790" y="37638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051448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091292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131135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207307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597541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637385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717073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756916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870588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951447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577228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617072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696759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083477" y="3938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745978" y="41118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3189733" y="4639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455355" y="4814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3913950" y="49899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485042" y="4639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067075" y="4814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729575" y="5342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947540" y="5342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839734" y="5661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33675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6819" y="2039471"/>
            <a:ext cx="3217676" cy="181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974497" y="2039471"/>
            <a:ext cx="3216505" cy="181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756819" y="2221457"/>
            <a:ext cx="3217676" cy="1223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974497" y="2221457"/>
            <a:ext cx="3216505" cy="1223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1756819" y="3445327"/>
            <a:ext cx="3217676" cy="87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974497" y="3445327"/>
            <a:ext cx="3216505" cy="87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1756819" y="4323418"/>
            <a:ext cx="3217676" cy="87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974497" y="4323418"/>
            <a:ext cx="3216505" cy="87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756819" y="5199234"/>
            <a:ext cx="3217676" cy="354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974497" y="5199234"/>
            <a:ext cx="3216505" cy="354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756820" y="5554110"/>
            <a:ext cx="6434181" cy="131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84619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Collateral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fects of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reating Operating Leases as Debt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71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35630" y="4809999"/>
            <a:ext cx="500944" cy="0"/>
          </a:xfrm>
          <a:custGeom>
            <a:avLst/>
            <a:gdLst/>
            <a:ahLst/>
            <a:cxnLst/>
            <a:rect l="l" t="t" r="r" b="b"/>
            <a:pathLst>
              <a:path w="551038">
                <a:moveTo>
                  <a:pt x="0" y="0"/>
                </a:moveTo>
                <a:lnTo>
                  <a:pt x="55103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84057" y="4809999"/>
            <a:ext cx="489559" cy="0"/>
          </a:xfrm>
          <a:custGeom>
            <a:avLst/>
            <a:gdLst/>
            <a:ahLst/>
            <a:cxnLst/>
            <a:rect l="l" t="t" r="r" b="b"/>
            <a:pathLst>
              <a:path w="538515">
                <a:moveTo>
                  <a:pt x="0" y="0"/>
                </a:moveTo>
                <a:lnTo>
                  <a:pt x="538515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4056" y="4323789"/>
            <a:ext cx="2140398" cy="0"/>
          </a:xfrm>
          <a:custGeom>
            <a:avLst/>
            <a:gdLst/>
            <a:ahLst/>
            <a:cxnLst/>
            <a:rect l="l" t="t" r="r" b="b"/>
            <a:pathLst>
              <a:path w="2354438">
                <a:moveTo>
                  <a:pt x="0" y="0"/>
                </a:moveTo>
                <a:lnTo>
                  <a:pt x="235443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84056" y="3848629"/>
            <a:ext cx="2140398" cy="0"/>
          </a:xfrm>
          <a:custGeom>
            <a:avLst/>
            <a:gdLst/>
            <a:ahLst/>
            <a:cxnLst/>
            <a:rect l="l" t="t" r="r" b="b"/>
            <a:pathLst>
              <a:path w="2354438">
                <a:moveTo>
                  <a:pt x="0" y="0"/>
                </a:moveTo>
                <a:lnTo>
                  <a:pt x="235443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4056" y="3373467"/>
            <a:ext cx="3791238" cy="0"/>
          </a:xfrm>
          <a:custGeom>
            <a:avLst/>
            <a:gdLst/>
            <a:ahLst/>
            <a:cxnLst/>
            <a:rect l="l" t="t" r="r" b="b"/>
            <a:pathLst>
              <a:path w="4170362">
                <a:moveTo>
                  <a:pt x="0" y="0"/>
                </a:moveTo>
                <a:lnTo>
                  <a:pt x="4170362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4056" y="2887256"/>
            <a:ext cx="4952518" cy="0"/>
          </a:xfrm>
          <a:custGeom>
            <a:avLst/>
            <a:gdLst/>
            <a:ahLst/>
            <a:cxnLst/>
            <a:rect l="l" t="t" r="r" b="b"/>
            <a:pathLst>
              <a:path w="5447770">
                <a:moveTo>
                  <a:pt x="0" y="0"/>
                </a:moveTo>
                <a:lnTo>
                  <a:pt x="544777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4056" y="5285160"/>
            <a:ext cx="4952518" cy="0"/>
          </a:xfrm>
          <a:custGeom>
            <a:avLst/>
            <a:gdLst/>
            <a:ahLst/>
            <a:cxnLst/>
            <a:rect l="l" t="t" r="r" b="b"/>
            <a:pathLst>
              <a:path w="5447770">
                <a:moveTo>
                  <a:pt x="0" y="0"/>
                </a:moveTo>
                <a:lnTo>
                  <a:pt x="544777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9748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40588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91427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42267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84057" y="2412096"/>
            <a:ext cx="4963903" cy="0"/>
          </a:xfrm>
          <a:custGeom>
            <a:avLst/>
            <a:gdLst/>
            <a:ahLst/>
            <a:cxnLst/>
            <a:rect l="l" t="t" r="r" b="b"/>
            <a:pathLst>
              <a:path w="5460293">
                <a:moveTo>
                  <a:pt x="0" y="0"/>
                </a:moveTo>
                <a:lnTo>
                  <a:pt x="5460293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89748" y="2406572"/>
            <a:ext cx="0" cy="2884113"/>
          </a:xfrm>
          <a:custGeom>
            <a:avLst/>
            <a:gdLst/>
            <a:ahLst/>
            <a:cxnLst/>
            <a:rect l="l" t="t" r="r" b="b"/>
            <a:pathLst>
              <a:path h="3268661">
                <a:moveTo>
                  <a:pt x="0" y="3268661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61286" y="5285160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61286" y="4809999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61286" y="4323789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61286" y="3848629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61286" y="3373467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61286" y="2887256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1286" y="2412096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35630" y="4323789"/>
            <a:ext cx="500944" cy="0"/>
          </a:xfrm>
          <a:custGeom>
            <a:avLst/>
            <a:gdLst/>
            <a:ahLst/>
            <a:cxnLst/>
            <a:rect l="l" t="t" r="r" b="b"/>
            <a:pathLst>
              <a:path w="551038">
                <a:moveTo>
                  <a:pt x="0" y="0"/>
                </a:moveTo>
                <a:lnTo>
                  <a:pt x="55103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5630" y="3848629"/>
            <a:ext cx="500944" cy="0"/>
          </a:xfrm>
          <a:custGeom>
            <a:avLst/>
            <a:gdLst/>
            <a:ahLst/>
            <a:cxnLst/>
            <a:rect l="l" t="t" r="r" b="b"/>
            <a:pathLst>
              <a:path w="551038">
                <a:moveTo>
                  <a:pt x="0" y="0"/>
                </a:moveTo>
                <a:lnTo>
                  <a:pt x="55103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5630" y="3373467"/>
            <a:ext cx="500944" cy="0"/>
          </a:xfrm>
          <a:custGeom>
            <a:avLst/>
            <a:gdLst/>
            <a:ahLst/>
            <a:cxnLst/>
            <a:rect l="l" t="t" r="r" b="b"/>
            <a:pathLst>
              <a:path w="551038">
                <a:moveTo>
                  <a:pt x="0" y="0"/>
                </a:moveTo>
                <a:lnTo>
                  <a:pt x="55103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42267" y="2406572"/>
            <a:ext cx="0" cy="2884113"/>
          </a:xfrm>
          <a:custGeom>
            <a:avLst/>
            <a:gdLst/>
            <a:ahLst/>
            <a:cxnLst/>
            <a:rect l="l" t="t" r="r" b="b"/>
            <a:pathLst>
              <a:path h="3268661">
                <a:moveTo>
                  <a:pt x="0" y="3268661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84791" y="4809999"/>
            <a:ext cx="990504" cy="0"/>
          </a:xfrm>
          <a:custGeom>
            <a:avLst/>
            <a:gdLst/>
            <a:ahLst/>
            <a:cxnLst/>
            <a:rect l="l" t="t" r="r" b="b"/>
            <a:pathLst>
              <a:path w="1089554">
                <a:moveTo>
                  <a:pt x="0" y="0"/>
                </a:moveTo>
                <a:lnTo>
                  <a:pt x="108955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84791" y="4323789"/>
            <a:ext cx="990504" cy="0"/>
          </a:xfrm>
          <a:custGeom>
            <a:avLst/>
            <a:gdLst/>
            <a:ahLst/>
            <a:cxnLst/>
            <a:rect l="l" t="t" r="r" b="b"/>
            <a:pathLst>
              <a:path w="1089554">
                <a:moveTo>
                  <a:pt x="0" y="0"/>
                </a:moveTo>
                <a:lnTo>
                  <a:pt x="108955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84791" y="3848629"/>
            <a:ext cx="990504" cy="0"/>
          </a:xfrm>
          <a:custGeom>
            <a:avLst/>
            <a:gdLst/>
            <a:ahLst/>
            <a:cxnLst/>
            <a:rect l="l" t="t" r="r" b="b"/>
            <a:pathLst>
              <a:path w="1089554">
                <a:moveTo>
                  <a:pt x="0" y="0"/>
                </a:moveTo>
                <a:lnTo>
                  <a:pt x="108955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75294" y="2881731"/>
            <a:ext cx="660335" cy="2397903"/>
          </a:xfrm>
          <a:custGeom>
            <a:avLst/>
            <a:gdLst/>
            <a:ahLst/>
            <a:cxnLst/>
            <a:rect l="l" t="t" r="r" b="b"/>
            <a:pathLst>
              <a:path w="726368" h="2717623">
                <a:moveTo>
                  <a:pt x="0" y="2717623"/>
                </a:moveTo>
                <a:lnTo>
                  <a:pt x="726368" y="2717623"/>
                </a:lnTo>
                <a:lnTo>
                  <a:pt x="726368" y="0"/>
                </a:lnTo>
                <a:lnTo>
                  <a:pt x="0" y="0"/>
                </a:lnTo>
                <a:lnTo>
                  <a:pt x="0" y="2717623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75294" y="2881732"/>
            <a:ext cx="660335" cy="2397903"/>
          </a:xfrm>
          <a:custGeom>
            <a:avLst/>
            <a:gdLst/>
            <a:ahLst/>
            <a:cxnLst/>
            <a:rect l="l" t="t" r="r" b="b"/>
            <a:pathLst>
              <a:path w="726368" h="2717623">
                <a:moveTo>
                  <a:pt x="726368" y="0"/>
                </a:moveTo>
                <a:lnTo>
                  <a:pt x="0" y="0"/>
                </a:lnTo>
                <a:lnTo>
                  <a:pt x="0" y="2717623"/>
                </a:lnTo>
                <a:lnTo>
                  <a:pt x="726368" y="2717623"/>
                </a:lnTo>
                <a:lnTo>
                  <a:pt x="726368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33951" y="4809999"/>
            <a:ext cx="990503" cy="0"/>
          </a:xfrm>
          <a:custGeom>
            <a:avLst/>
            <a:gdLst/>
            <a:ahLst/>
            <a:cxnLst/>
            <a:rect l="l" t="t" r="r" b="b"/>
            <a:pathLst>
              <a:path w="1089553">
                <a:moveTo>
                  <a:pt x="0" y="0"/>
                </a:moveTo>
                <a:lnTo>
                  <a:pt x="1089553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24455" y="3832053"/>
            <a:ext cx="660335" cy="1447582"/>
          </a:xfrm>
          <a:custGeom>
            <a:avLst/>
            <a:gdLst/>
            <a:ahLst/>
            <a:cxnLst/>
            <a:rect l="l" t="t" r="r" b="b"/>
            <a:pathLst>
              <a:path w="726369" h="1640593">
                <a:moveTo>
                  <a:pt x="0" y="1640593"/>
                </a:moveTo>
                <a:lnTo>
                  <a:pt x="726369" y="1640593"/>
                </a:lnTo>
                <a:lnTo>
                  <a:pt x="726369" y="0"/>
                </a:lnTo>
                <a:lnTo>
                  <a:pt x="0" y="0"/>
                </a:lnTo>
                <a:lnTo>
                  <a:pt x="0" y="1640593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24455" y="3832053"/>
            <a:ext cx="660335" cy="1447582"/>
          </a:xfrm>
          <a:custGeom>
            <a:avLst/>
            <a:gdLst/>
            <a:ahLst/>
            <a:cxnLst/>
            <a:rect l="l" t="t" r="r" b="b"/>
            <a:pathLst>
              <a:path w="726369" h="1640593">
                <a:moveTo>
                  <a:pt x="726369" y="0"/>
                </a:moveTo>
                <a:lnTo>
                  <a:pt x="0" y="0"/>
                </a:lnTo>
                <a:lnTo>
                  <a:pt x="0" y="1640593"/>
                </a:lnTo>
                <a:lnTo>
                  <a:pt x="726369" y="1640593"/>
                </a:lnTo>
                <a:lnTo>
                  <a:pt x="726369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73616" y="4782373"/>
            <a:ext cx="660335" cy="497261"/>
          </a:xfrm>
          <a:custGeom>
            <a:avLst/>
            <a:gdLst/>
            <a:ahLst/>
            <a:cxnLst/>
            <a:rect l="l" t="t" r="r" b="b"/>
            <a:pathLst>
              <a:path w="726369" h="563562">
                <a:moveTo>
                  <a:pt x="0" y="563562"/>
                </a:moveTo>
                <a:lnTo>
                  <a:pt x="726369" y="563562"/>
                </a:lnTo>
                <a:lnTo>
                  <a:pt x="726369" y="0"/>
                </a:lnTo>
                <a:lnTo>
                  <a:pt x="0" y="0"/>
                </a:lnTo>
                <a:lnTo>
                  <a:pt x="0" y="563562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73616" y="4782374"/>
            <a:ext cx="660335" cy="497261"/>
          </a:xfrm>
          <a:custGeom>
            <a:avLst/>
            <a:gdLst/>
            <a:ahLst/>
            <a:cxnLst/>
            <a:rect l="l" t="t" r="r" b="b"/>
            <a:pathLst>
              <a:path w="726369" h="563562">
                <a:moveTo>
                  <a:pt x="726369" y="0"/>
                </a:moveTo>
                <a:lnTo>
                  <a:pt x="0" y="0"/>
                </a:lnTo>
                <a:lnTo>
                  <a:pt x="0" y="563562"/>
                </a:lnTo>
                <a:lnTo>
                  <a:pt x="726369" y="563562"/>
                </a:lnTo>
                <a:lnTo>
                  <a:pt x="726369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89748" y="2412096"/>
            <a:ext cx="4952518" cy="475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2689749" y="2887257"/>
            <a:ext cx="3785546" cy="486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475294" y="2887257"/>
            <a:ext cx="660335" cy="2397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7135631" y="2887257"/>
            <a:ext cx="506637" cy="486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2689749" y="3373468"/>
            <a:ext cx="3785546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7135631" y="3373468"/>
            <a:ext cx="506637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2689749" y="3848629"/>
            <a:ext cx="2134706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4824455" y="3848628"/>
            <a:ext cx="660335" cy="1436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484791" y="3848629"/>
            <a:ext cx="990504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7135631" y="3848629"/>
            <a:ext cx="506637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2689749" y="4323789"/>
            <a:ext cx="2134706" cy="469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7135631" y="4323789"/>
            <a:ext cx="506637" cy="486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484791" y="4323789"/>
            <a:ext cx="990504" cy="486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689749" y="4793424"/>
            <a:ext cx="483866" cy="491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173616" y="4793424"/>
            <a:ext cx="660335" cy="491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833951" y="4793424"/>
            <a:ext cx="990504" cy="491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7135631" y="4809999"/>
            <a:ext cx="506637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484791" y="4809999"/>
            <a:ext cx="990504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36850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Magnitude of R&amp;D Expenses</a:t>
            </a:r>
            <a:endParaRPr sz="21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6317"/>
              </a:spcBef>
            </a:pPr>
            <a:r>
              <a:rPr sz="500" dirty="0">
                <a:latin typeface="Times New Roman"/>
                <a:cs typeface="Times New Roman"/>
              </a:rPr>
              <a:t>0.6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0.5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0.4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0.3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0.2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0.1</a:t>
            </a:r>
            <a:endParaRPr sz="500">
              <a:latin typeface="Times New Roman"/>
              <a:cs typeface="Times New Roman"/>
            </a:endParaRPr>
          </a:p>
          <a:p>
            <a:pPr marL="1942611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  <a:p>
            <a:pPr marL="2874063">
              <a:lnSpc>
                <a:spcPct val="95825"/>
              </a:lnSpc>
              <a:spcBef>
                <a:spcPts val="440"/>
              </a:spcBef>
            </a:pPr>
            <a:r>
              <a:rPr sz="500" dirty="0">
                <a:latin typeface="Times New Roman"/>
                <a:cs typeface="Times New Roman"/>
              </a:rPr>
              <a:t>Market                                                             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Petroleum                                                          </a:t>
            </a:r>
            <a:r>
              <a:rPr sz="500" spc="29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Computers</a:t>
            </a:r>
            <a:endParaRPr sz="5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71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65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2150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R&amp;D Expenses: Operating or 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Expenses</a:t>
            </a:r>
            <a:endParaRPr sz="2100">
              <a:latin typeface="Times New Roman"/>
              <a:cs typeface="Times New Roman"/>
            </a:endParaRPr>
          </a:p>
          <a:p>
            <a:pPr marL="1395001" marR="352955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require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R&amp;D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 </a:t>
            </a:r>
            <a:endParaRPr sz="1600">
              <a:latin typeface="Times New Roman"/>
              <a:cs typeface="Times New Roman"/>
            </a:endParaRPr>
          </a:p>
          <a:p>
            <a:pPr marL="1395001" marR="35295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even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though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designed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generate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growth.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logical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treat </a:t>
            </a:r>
            <a:endParaRPr sz="1600">
              <a:latin typeface="Times New Roman"/>
              <a:cs typeface="Times New Roman"/>
            </a:endParaRPr>
          </a:p>
          <a:p>
            <a:pPr marL="1395001" marR="35295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capitalize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R&amp;D,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Specify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amortizable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amortizable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endParaRPr sz="1400">
              <a:latin typeface="Times New Roman"/>
              <a:cs typeface="Times New Roman"/>
            </a:endParaRPr>
          </a:p>
          <a:p>
            <a:pPr marL="1749020" marR="494554" indent="-252870" algn="just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Sum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unamortized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period.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(Thus,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amortizable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 years,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research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obtained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adding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1/5th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 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five</a:t>
            </a:r>
            <a:r>
              <a:rPr sz="1400" spc="-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ago,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2/5th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four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ago...: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84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08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64083" marR="1696605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Capitalizing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R&amp;D Expenses: SAP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 2004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5-year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73"/>
              </a:spcBef>
            </a:pPr>
            <a:r>
              <a:rPr sz="1400" i="1" spc="-129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ea</a:t>
            </a:r>
            <a:r>
              <a:rPr sz="1400" i="1" spc="22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                    </a:t>
            </a:r>
            <a:r>
              <a:rPr sz="1400" i="1" spc="23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R&amp;D</a:t>
            </a:r>
            <a:r>
              <a:rPr sz="1400" i="1" spc="3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Expens</a:t>
            </a:r>
            <a:r>
              <a:rPr sz="1400" i="1" spc="4" dirty="0">
                <a:latin typeface="Times New Roman"/>
                <a:cs typeface="Times New Roman"/>
              </a:rPr>
              <a:t>e</a:t>
            </a:r>
            <a:r>
              <a:rPr sz="1400" i="1" dirty="0">
                <a:latin typeface="Times New Roman"/>
                <a:cs typeface="Times New Roman"/>
              </a:rPr>
              <a:t>         Unamortized</a:t>
            </a:r>
            <a:r>
              <a:rPr sz="1400" i="1" spc="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portio</a:t>
            </a:r>
            <a:r>
              <a:rPr sz="1400" i="1" spc="39" dirty="0">
                <a:latin typeface="Times New Roman"/>
                <a:cs typeface="Times New Roman"/>
              </a:rPr>
              <a:t>n</a:t>
            </a:r>
            <a:r>
              <a:rPr sz="1400" i="1" dirty="0">
                <a:latin typeface="Times New Roman"/>
                <a:cs typeface="Times New Roman"/>
              </a:rPr>
              <a:t>              </a:t>
            </a:r>
            <a:r>
              <a:rPr sz="1400" i="1" spc="3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Amortization</a:t>
            </a:r>
            <a:r>
              <a:rPr sz="1400" i="1" spc="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this</a:t>
            </a:r>
            <a:r>
              <a:rPr sz="1400" i="1" spc="2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year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22"/>
              </a:spcBef>
            </a:pPr>
            <a:r>
              <a:rPr sz="1600" dirty="0">
                <a:latin typeface="Times New Roman"/>
                <a:cs typeface="Times New Roman"/>
              </a:rPr>
              <a:t>Current            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1020.02              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1.00         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1020.02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-1                     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993.99                </a:t>
            </a:r>
            <a:r>
              <a:rPr sz="1600" spc="1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0.80         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795.19               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€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198.80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-2                     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909.39                </a:t>
            </a:r>
            <a:r>
              <a:rPr sz="1600" spc="1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0.60         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545.63               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€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181.88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-3                     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898.25                </a:t>
            </a:r>
            <a:r>
              <a:rPr sz="1600" spc="1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0.40         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359.30               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€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179.65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-4                     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969.38                </a:t>
            </a:r>
            <a:r>
              <a:rPr sz="1600" spc="1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0.20         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193.88               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€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193.88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-5                     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744.67                </a:t>
            </a:r>
            <a:r>
              <a:rPr sz="1600" spc="1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0.00         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0.00                   </a:t>
            </a:r>
            <a:r>
              <a:rPr sz="1600" spc="1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€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148.93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research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                              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€</a:t>
            </a:r>
            <a:r>
              <a:rPr sz="1600" spc="-1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2,914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Amortization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research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2004        </a:t>
            </a:r>
            <a:r>
              <a:rPr sz="1600" spc="2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                 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€</a:t>
            </a:r>
            <a:r>
              <a:rPr sz="1600" spc="-1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903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1020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903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€</a:t>
            </a:r>
            <a:r>
              <a:rPr sz="1600" spc="-191" dirty="0">
                <a:latin typeface="Times New Roman"/>
                <a:cs typeface="Times New Roman"/>
              </a:rPr>
              <a:t> </a:t>
            </a:r>
            <a:r>
              <a:rPr sz="1600" spc="-62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17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65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3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6539" y="2039471"/>
            <a:ext cx="6172147" cy="3646580"/>
          </a:xfrm>
          <a:custGeom>
            <a:avLst/>
            <a:gdLst/>
            <a:ahLst/>
            <a:cxnLst/>
            <a:rect l="l" t="t" r="r" b="b"/>
            <a:pathLst>
              <a:path w="6789362" h="4132791">
                <a:moveTo>
                  <a:pt x="0" y="0"/>
                </a:moveTo>
                <a:lnTo>
                  <a:pt x="0" y="4132791"/>
                </a:lnTo>
                <a:lnTo>
                  <a:pt x="6789362" y="4132791"/>
                </a:lnTo>
                <a:lnTo>
                  <a:pt x="6789362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1033" y="2041543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1033" y="2040506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0" y="0"/>
                </a:moveTo>
                <a:lnTo>
                  <a:pt x="3390973" y="0"/>
                </a:lnTo>
              </a:path>
            </a:pathLst>
          </a:custGeom>
          <a:ln w="2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75984" y="2041543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75983" y="2040506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3390973" y="0"/>
                </a:moveTo>
                <a:lnTo>
                  <a:pt x="0" y="0"/>
                </a:lnTo>
              </a:path>
              <a:path w="3390973">
                <a:moveTo>
                  <a:pt x="0" y="1"/>
                </a:moveTo>
                <a:lnTo>
                  <a:pt x="3390973" y="0"/>
                </a:lnTo>
              </a:path>
            </a:pathLst>
          </a:custGeom>
          <a:ln w="24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1033" y="2205318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1033" y="2204282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0" y="0"/>
                </a:moveTo>
                <a:lnTo>
                  <a:pt x="3390973" y="0"/>
                </a:lnTo>
              </a:path>
            </a:pathLst>
          </a:custGeom>
          <a:ln w="2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75984" y="2205318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75983" y="2204282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3390973" y="0"/>
                </a:moveTo>
                <a:lnTo>
                  <a:pt x="0" y="0"/>
                </a:lnTo>
              </a:path>
              <a:path w="3390973">
                <a:moveTo>
                  <a:pt x="0" y="1"/>
                </a:moveTo>
                <a:lnTo>
                  <a:pt x="3390973" y="0"/>
                </a:lnTo>
              </a:path>
            </a:pathLst>
          </a:custGeom>
          <a:ln w="24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91033" y="3639903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1033" y="3638866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0" y="0"/>
                </a:moveTo>
                <a:lnTo>
                  <a:pt x="3390973" y="0"/>
                </a:lnTo>
              </a:path>
            </a:pathLst>
          </a:custGeom>
          <a:ln w="2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75984" y="3639903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75983" y="3638866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3390973" y="0"/>
                </a:moveTo>
                <a:lnTo>
                  <a:pt x="0" y="0"/>
                </a:lnTo>
              </a:path>
              <a:path w="3390973">
                <a:moveTo>
                  <a:pt x="0" y="1"/>
                </a:moveTo>
                <a:lnTo>
                  <a:pt x="3390973" y="0"/>
                </a:lnTo>
              </a:path>
            </a:pathLst>
          </a:custGeom>
          <a:ln w="24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91033" y="4278416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91033" y="4277381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0" y="0"/>
                </a:moveTo>
                <a:lnTo>
                  <a:pt x="3390973" y="0"/>
                </a:lnTo>
              </a:path>
            </a:pathLst>
          </a:custGeom>
          <a:ln w="2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75984" y="4278416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75983" y="4277381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3390973" y="0"/>
                </a:moveTo>
                <a:lnTo>
                  <a:pt x="0" y="0"/>
                </a:lnTo>
              </a:path>
              <a:path w="3390973">
                <a:moveTo>
                  <a:pt x="0" y="1"/>
                </a:moveTo>
                <a:lnTo>
                  <a:pt x="3390973" y="0"/>
                </a:lnTo>
              </a:path>
            </a:pathLst>
          </a:custGeom>
          <a:ln w="24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91033" y="4601820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91033" y="4600783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0" y="0"/>
                </a:moveTo>
                <a:lnTo>
                  <a:pt x="3390973" y="0"/>
                </a:lnTo>
              </a:path>
            </a:pathLst>
          </a:custGeom>
          <a:ln w="2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75984" y="4601820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5983" y="4600783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3390973" y="0"/>
                </a:moveTo>
                <a:lnTo>
                  <a:pt x="0" y="0"/>
                </a:lnTo>
              </a:path>
              <a:path w="3390973">
                <a:moveTo>
                  <a:pt x="0" y="1"/>
                </a:moveTo>
                <a:lnTo>
                  <a:pt x="3390973" y="0"/>
                </a:lnTo>
              </a:path>
            </a:pathLst>
          </a:custGeom>
          <a:ln w="24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1033" y="5242407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91033" y="5241371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0" y="0"/>
                </a:moveTo>
                <a:lnTo>
                  <a:pt x="3390973" y="0"/>
                </a:lnTo>
              </a:path>
            </a:pathLst>
          </a:custGeom>
          <a:ln w="2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75984" y="5242407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75983" y="5241371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3390973" y="0"/>
                </a:moveTo>
                <a:lnTo>
                  <a:pt x="0" y="0"/>
                </a:lnTo>
              </a:path>
              <a:path w="3390973">
                <a:moveTo>
                  <a:pt x="0" y="1"/>
                </a:moveTo>
                <a:lnTo>
                  <a:pt x="3390973" y="0"/>
                </a:lnTo>
              </a:path>
            </a:pathLst>
          </a:custGeom>
          <a:ln w="24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89901" y="2039470"/>
            <a:ext cx="0" cy="3528414"/>
          </a:xfrm>
          <a:custGeom>
            <a:avLst/>
            <a:gdLst/>
            <a:ahLst/>
            <a:cxnLst/>
            <a:rect l="l" t="t" r="r" b="b"/>
            <a:pathLst>
              <a:path h="3998869">
                <a:moveTo>
                  <a:pt x="0" y="0"/>
                </a:moveTo>
                <a:lnTo>
                  <a:pt x="0" y="3998869"/>
                </a:lnTo>
              </a:path>
            </a:pathLst>
          </a:custGeom>
          <a:ln w="7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1033" y="5563738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1033" y="5562701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0" y="0"/>
                </a:moveTo>
                <a:lnTo>
                  <a:pt x="3390973" y="0"/>
                </a:lnTo>
              </a:path>
            </a:pathLst>
          </a:custGeom>
          <a:ln w="2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74851" y="2039470"/>
            <a:ext cx="0" cy="3528414"/>
          </a:xfrm>
          <a:custGeom>
            <a:avLst/>
            <a:gdLst/>
            <a:ahLst/>
            <a:cxnLst/>
            <a:rect l="l" t="t" r="r" b="b"/>
            <a:pathLst>
              <a:path h="3998869">
                <a:moveTo>
                  <a:pt x="0" y="0"/>
                </a:moveTo>
                <a:lnTo>
                  <a:pt x="0" y="3998869"/>
                </a:lnTo>
              </a:path>
            </a:pathLst>
          </a:custGeom>
          <a:ln w="7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75984" y="5563738"/>
            <a:ext cx="3080456" cy="0"/>
          </a:xfrm>
          <a:custGeom>
            <a:avLst/>
            <a:gdLst/>
            <a:ahLst/>
            <a:cxnLst/>
            <a:rect l="l" t="t" r="r" b="b"/>
            <a:pathLst>
              <a:path w="3388502">
                <a:moveTo>
                  <a:pt x="0" y="0"/>
                </a:moveTo>
                <a:lnTo>
                  <a:pt x="3388502" y="0"/>
                </a:lnTo>
              </a:path>
            </a:pathLst>
          </a:custGeom>
          <a:ln w="5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75983" y="5562701"/>
            <a:ext cx="3082703" cy="0"/>
          </a:xfrm>
          <a:custGeom>
            <a:avLst/>
            <a:gdLst/>
            <a:ahLst/>
            <a:cxnLst/>
            <a:rect l="l" t="t" r="r" b="b"/>
            <a:pathLst>
              <a:path w="3390973">
                <a:moveTo>
                  <a:pt x="3390973" y="0"/>
                </a:moveTo>
                <a:lnTo>
                  <a:pt x="0" y="0"/>
                </a:lnTo>
              </a:path>
              <a:path w="3390973">
                <a:moveTo>
                  <a:pt x="0" y="1"/>
                </a:moveTo>
                <a:lnTo>
                  <a:pt x="3390973" y="0"/>
                </a:lnTo>
              </a:path>
            </a:pathLst>
          </a:custGeom>
          <a:ln w="24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57564" y="2039470"/>
            <a:ext cx="0" cy="3528414"/>
          </a:xfrm>
          <a:custGeom>
            <a:avLst/>
            <a:gdLst/>
            <a:ahLst/>
            <a:cxnLst/>
            <a:rect l="l" t="t" r="r" b="b"/>
            <a:pathLst>
              <a:path h="3998869">
                <a:moveTo>
                  <a:pt x="0" y="0"/>
                </a:moveTo>
                <a:lnTo>
                  <a:pt x="0" y="3998869"/>
                </a:lnTo>
              </a:path>
            </a:pathLst>
          </a:custGeom>
          <a:ln w="24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9901" y="2039471"/>
            <a:ext cx="3084950" cy="16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974851" y="2039471"/>
            <a:ext cx="3082712" cy="16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1889901" y="2205318"/>
            <a:ext cx="3084950" cy="1434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974851" y="2205318"/>
            <a:ext cx="3082712" cy="1434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889901" y="3639903"/>
            <a:ext cx="3084950" cy="638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974851" y="3639903"/>
            <a:ext cx="3082712" cy="638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1889901" y="4278417"/>
            <a:ext cx="3084950" cy="323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974851" y="4278417"/>
            <a:ext cx="3082712" cy="323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1889901" y="4601821"/>
            <a:ext cx="3084950" cy="640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974851" y="4601821"/>
            <a:ext cx="3082712" cy="640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889901" y="5242407"/>
            <a:ext cx="3084950" cy="321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974851" y="5242407"/>
            <a:ext cx="3082712" cy="321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9901" y="5563739"/>
            <a:ext cx="6167663" cy="122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94103" marR="1926148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E</a:t>
            </a:r>
            <a:r>
              <a:rPr sz="2100" spc="-35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fect of Capitalizing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R&amp;D: SAP</a:t>
            </a:r>
            <a:endParaRPr sz="2100">
              <a:latin typeface="Times New Roman"/>
              <a:cs typeface="Times New Roman"/>
            </a:endParaRPr>
          </a:p>
          <a:p>
            <a:pPr marL="2031862">
              <a:lnSpc>
                <a:spcPct val="95825"/>
              </a:lnSpc>
              <a:spcBef>
                <a:spcPts val="3671"/>
              </a:spcBef>
            </a:pPr>
            <a:r>
              <a:rPr sz="1100" i="1" spc="120" dirty="0">
                <a:latin typeface="Times New Roman"/>
                <a:cs typeface="Times New Roman"/>
              </a:rPr>
              <a:t>C</a:t>
            </a:r>
            <a:r>
              <a:rPr sz="1100" i="1" spc="49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o</a:t>
            </a:r>
            <a:r>
              <a:rPr sz="1100" i="1" spc="158" dirty="0">
                <a:latin typeface="Times New Roman"/>
                <a:cs typeface="Times New Roman"/>
              </a:rPr>
              <a:t> </a:t>
            </a:r>
            <a:r>
              <a:rPr sz="1100" i="1" spc="17" dirty="0">
                <a:latin typeface="Times New Roman"/>
                <a:cs typeface="Times New Roman"/>
              </a:rPr>
              <a:t>n</a:t>
            </a:r>
            <a:r>
              <a:rPr sz="1100" i="1" spc="-8" dirty="0">
                <a:latin typeface="Times New Roman"/>
                <a:cs typeface="Times New Roman"/>
              </a:rPr>
              <a:t>v</a:t>
            </a:r>
            <a:r>
              <a:rPr sz="1100" i="1" spc="17" dirty="0">
                <a:latin typeface="Times New Roman"/>
                <a:cs typeface="Times New Roman"/>
              </a:rPr>
              <a:t>e</a:t>
            </a:r>
            <a:r>
              <a:rPr sz="1100" i="1" spc="-4" dirty="0">
                <a:latin typeface="Times New Roman"/>
                <a:cs typeface="Times New Roman"/>
              </a:rPr>
              <a:t>n</a:t>
            </a:r>
            <a:r>
              <a:rPr sz="1100" i="1" spc="17" dirty="0">
                <a:latin typeface="Times New Roman"/>
                <a:cs typeface="Times New Roman"/>
              </a:rPr>
              <a:t>t</a:t>
            </a:r>
            <a:r>
              <a:rPr sz="1100" i="1" spc="-4" dirty="0">
                <a:latin typeface="Times New Roman"/>
                <a:cs typeface="Times New Roman"/>
              </a:rPr>
              <a:t>io</a:t>
            </a:r>
            <a:r>
              <a:rPr sz="1100" i="1" spc="17" dirty="0">
                <a:latin typeface="Times New Roman"/>
                <a:cs typeface="Times New Roman"/>
              </a:rPr>
              <a:t>n</a:t>
            </a:r>
            <a:r>
              <a:rPr sz="1100" i="1" dirty="0">
                <a:latin typeface="Times New Roman"/>
                <a:cs typeface="Times New Roman"/>
              </a:rPr>
              <a:t>al </a:t>
            </a:r>
            <a:r>
              <a:rPr sz="1100" i="1" spc="66" dirty="0">
                <a:latin typeface="Times New Roman"/>
                <a:cs typeface="Times New Roman"/>
              </a:rPr>
              <a:t> </a:t>
            </a:r>
            <a:r>
              <a:rPr sz="1100" i="1" spc="19" dirty="0">
                <a:latin typeface="Times New Roman"/>
                <a:cs typeface="Times New Roman"/>
              </a:rPr>
              <a:t>A</a:t>
            </a:r>
            <a:r>
              <a:rPr sz="1100" i="1" spc="13" dirty="0">
                <a:latin typeface="Times New Roman"/>
                <a:cs typeface="Times New Roman"/>
              </a:rPr>
              <a:t>c</a:t>
            </a:r>
            <a:r>
              <a:rPr sz="1100" i="1" spc="-4" dirty="0">
                <a:latin typeface="Times New Roman"/>
                <a:cs typeface="Times New Roman"/>
              </a:rPr>
              <a:t>co</a:t>
            </a:r>
            <a:r>
              <a:rPr sz="1100" i="1" spc="19" dirty="0">
                <a:latin typeface="Times New Roman"/>
                <a:cs typeface="Times New Roman"/>
              </a:rPr>
              <a:t>u</a:t>
            </a:r>
            <a:r>
              <a:rPr sz="1100" i="1" spc="-4" dirty="0">
                <a:latin typeface="Times New Roman"/>
                <a:cs typeface="Times New Roman"/>
              </a:rPr>
              <a:t>n</a:t>
            </a:r>
            <a:r>
              <a:rPr sz="1100" i="1" spc="19" dirty="0">
                <a:latin typeface="Times New Roman"/>
                <a:cs typeface="Times New Roman"/>
              </a:rPr>
              <a:t>t</a:t>
            </a:r>
            <a:r>
              <a:rPr sz="1100" i="1" spc="52" dirty="0">
                <a:latin typeface="Times New Roman"/>
                <a:cs typeface="Times New Roman"/>
              </a:rPr>
              <a:t>in</a:t>
            </a:r>
            <a:r>
              <a:rPr sz="1100" i="1" dirty="0">
                <a:latin typeface="Times New Roman"/>
                <a:cs typeface="Times New Roman"/>
              </a:rPr>
              <a:t>g                      </a:t>
            </a:r>
            <a:r>
              <a:rPr sz="1100" i="1" spc="135" dirty="0">
                <a:latin typeface="Times New Roman"/>
                <a:cs typeface="Times New Roman"/>
              </a:rPr>
              <a:t> </a:t>
            </a:r>
            <a:r>
              <a:rPr sz="1100" i="1" spc="13" dirty="0">
                <a:latin typeface="Times New Roman"/>
                <a:cs typeface="Times New Roman"/>
              </a:rPr>
              <a:t>R</a:t>
            </a:r>
            <a:r>
              <a:rPr sz="1100" i="1" spc="-4" dirty="0">
                <a:latin typeface="Times New Roman"/>
                <a:cs typeface="Times New Roman"/>
              </a:rPr>
              <a:t>&amp;</a:t>
            </a:r>
            <a:r>
              <a:rPr sz="1100" i="1" dirty="0">
                <a:latin typeface="Times New Roman"/>
                <a:cs typeface="Times New Roman"/>
              </a:rPr>
              <a:t>D</a:t>
            </a:r>
            <a:r>
              <a:rPr sz="1100" i="1" spc="190" dirty="0">
                <a:latin typeface="Times New Roman"/>
                <a:cs typeface="Times New Roman"/>
              </a:rPr>
              <a:t> </a:t>
            </a:r>
            <a:r>
              <a:rPr sz="1100" i="1" spc="-4" dirty="0">
                <a:latin typeface="Times New Roman"/>
                <a:cs typeface="Times New Roman"/>
              </a:rPr>
              <a:t>tr</a:t>
            </a:r>
            <a:r>
              <a:rPr sz="1100" i="1" spc="17" dirty="0">
                <a:latin typeface="Times New Roman"/>
                <a:cs typeface="Times New Roman"/>
              </a:rPr>
              <a:t>e</a:t>
            </a:r>
            <a:r>
              <a:rPr sz="1100" i="1" spc="-4" dirty="0">
                <a:latin typeface="Times New Roman"/>
                <a:cs typeface="Times New Roman"/>
              </a:rPr>
              <a:t>a</a:t>
            </a:r>
            <a:r>
              <a:rPr sz="1100" i="1" spc="17" dirty="0">
                <a:latin typeface="Times New Roman"/>
                <a:cs typeface="Times New Roman"/>
              </a:rPr>
              <a:t>t</a:t>
            </a:r>
            <a:r>
              <a:rPr sz="1100" i="1" spc="-8" dirty="0">
                <a:latin typeface="Times New Roman"/>
                <a:cs typeface="Times New Roman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d</a:t>
            </a:r>
            <a:r>
              <a:rPr sz="1100" i="1" spc="24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as</a:t>
            </a:r>
            <a:r>
              <a:rPr sz="1100" i="1" spc="107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ca</a:t>
            </a:r>
            <a:r>
              <a:rPr sz="1100" i="1" spc="17" dirty="0">
                <a:latin typeface="Times New Roman"/>
                <a:cs typeface="Times New Roman"/>
              </a:rPr>
              <a:t>p</a:t>
            </a:r>
            <a:r>
              <a:rPr sz="1100" i="1" spc="-4" dirty="0">
                <a:latin typeface="Times New Roman"/>
                <a:cs typeface="Times New Roman"/>
              </a:rPr>
              <a:t>it</a:t>
            </a:r>
            <a:r>
              <a:rPr sz="1100" i="1" spc="17" dirty="0">
                <a:latin typeface="Times New Roman"/>
                <a:cs typeface="Times New Roman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l</a:t>
            </a:r>
            <a:r>
              <a:rPr sz="1100" i="1" spc="232" dirty="0">
                <a:latin typeface="Times New Roman"/>
                <a:cs typeface="Times New Roman"/>
              </a:rPr>
              <a:t> </a:t>
            </a:r>
            <a:r>
              <a:rPr sz="1100" i="1" spc="13" dirty="0">
                <a:latin typeface="Times New Roman"/>
                <a:cs typeface="Times New Roman"/>
              </a:rPr>
              <a:t>e</a:t>
            </a:r>
            <a:r>
              <a:rPr sz="1100" i="1" spc="-4" dirty="0">
                <a:latin typeface="Times New Roman"/>
                <a:cs typeface="Times New Roman"/>
              </a:rPr>
              <a:t>x</a:t>
            </a:r>
            <a:r>
              <a:rPr sz="1100" i="1" spc="17" dirty="0">
                <a:latin typeface="Times New Roman"/>
                <a:cs typeface="Times New Roman"/>
              </a:rPr>
              <a:t>p</a:t>
            </a:r>
            <a:r>
              <a:rPr sz="1100" i="1" spc="-4" dirty="0">
                <a:latin typeface="Times New Roman"/>
                <a:cs typeface="Times New Roman"/>
              </a:rPr>
              <a:t>en</a:t>
            </a:r>
            <a:r>
              <a:rPr sz="1100" i="1" spc="17" dirty="0">
                <a:latin typeface="Times New Roman"/>
                <a:cs typeface="Times New Roman"/>
              </a:rPr>
              <a:t>d</a:t>
            </a:r>
            <a:r>
              <a:rPr sz="1100" i="1" spc="-13" dirty="0">
                <a:latin typeface="Times New Roman"/>
                <a:cs typeface="Times New Roman"/>
              </a:rPr>
              <a:t>i</a:t>
            </a:r>
            <a:r>
              <a:rPr sz="1100" i="1" spc="17" dirty="0">
                <a:latin typeface="Times New Roman"/>
                <a:cs typeface="Times New Roman"/>
              </a:rPr>
              <a:t>t</a:t>
            </a:r>
            <a:r>
              <a:rPr sz="1100" i="1" spc="48" dirty="0">
                <a:latin typeface="Times New Roman"/>
                <a:cs typeface="Times New Roman"/>
              </a:rPr>
              <a:t>ure</a:t>
            </a:r>
            <a:endParaRPr sz="1100">
              <a:latin typeface="Times New Roman"/>
              <a:cs typeface="Times New Roman"/>
            </a:endParaRPr>
          </a:p>
          <a:p>
            <a:pPr marL="1448233">
              <a:lnSpc>
                <a:spcPct val="95825"/>
              </a:lnSpc>
              <a:spcBef>
                <a:spcPts val="72"/>
              </a:spcBef>
            </a:pPr>
            <a:r>
              <a:rPr sz="1100" i="1" dirty="0">
                <a:latin typeface="Times New Roman"/>
                <a:cs typeface="Times New Roman"/>
              </a:rPr>
              <a:t>Inc</a:t>
            </a:r>
            <a:r>
              <a:rPr sz="1100" i="1" spc="17" dirty="0">
                <a:latin typeface="Times New Roman"/>
                <a:cs typeface="Times New Roman"/>
              </a:rPr>
              <a:t>o</a:t>
            </a:r>
            <a:r>
              <a:rPr sz="1100" i="1" spc="-4" dirty="0">
                <a:latin typeface="Times New Roman"/>
                <a:cs typeface="Times New Roman"/>
              </a:rPr>
              <a:t>m</a:t>
            </a:r>
            <a:r>
              <a:rPr sz="1100" i="1" dirty="0">
                <a:latin typeface="Times New Roman"/>
                <a:cs typeface="Times New Roman"/>
              </a:rPr>
              <a:t>e</a:t>
            </a:r>
            <a:r>
              <a:rPr sz="1100" i="1" spc="252" dirty="0">
                <a:latin typeface="Times New Roman"/>
                <a:cs typeface="Times New Roman"/>
              </a:rPr>
              <a:t> </a:t>
            </a:r>
            <a:r>
              <a:rPr sz="1100" i="1" spc="17" dirty="0">
                <a:latin typeface="Times New Roman"/>
                <a:cs typeface="Times New Roman"/>
              </a:rPr>
              <a:t>S</a:t>
            </a:r>
            <a:r>
              <a:rPr sz="1100" i="1" spc="-4" dirty="0">
                <a:latin typeface="Times New Roman"/>
                <a:cs typeface="Times New Roman"/>
              </a:rPr>
              <a:t>t</a:t>
            </a:r>
            <a:r>
              <a:rPr sz="1100" i="1" spc="17" dirty="0">
                <a:latin typeface="Times New Roman"/>
                <a:cs typeface="Times New Roman"/>
              </a:rPr>
              <a:t>a</a:t>
            </a:r>
            <a:r>
              <a:rPr sz="1100" i="1" spc="-4" dirty="0">
                <a:latin typeface="Times New Roman"/>
                <a:cs typeface="Times New Roman"/>
              </a:rPr>
              <a:t>te</a:t>
            </a:r>
            <a:r>
              <a:rPr sz="1100" i="1" spc="17" dirty="0">
                <a:latin typeface="Times New Roman"/>
                <a:cs typeface="Times New Roman"/>
              </a:rPr>
              <a:t>m</a:t>
            </a:r>
            <a:r>
              <a:rPr sz="1100" i="1" spc="-4" dirty="0">
                <a:latin typeface="Times New Roman"/>
                <a:cs typeface="Times New Roman"/>
              </a:rPr>
              <a:t>e</a:t>
            </a:r>
            <a:r>
              <a:rPr sz="1100" i="1" spc="17" dirty="0">
                <a:latin typeface="Times New Roman"/>
                <a:cs typeface="Times New Roman"/>
              </a:rPr>
              <a:t>n</a:t>
            </a:r>
            <a:r>
              <a:rPr sz="1100" i="1" dirty="0">
                <a:latin typeface="Times New Roman"/>
                <a:cs typeface="Times New Roman"/>
              </a:rPr>
              <a:t>t                                                           </a:t>
            </a:r>
            <a:r>
              <a:rPr sz="1100" i="1" spc="117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Inco</a:t>
            </a:r>
            <a:r>
              <a:rPr sz="1100" i="1" spc="17" dirty="0">
                <a:latin typeface="Times New Roman"/>
                <a:cs typeface="Times New Roman"/>
              </a:rPr>
              <a:t>m</a:t>
            </a:r>
            <a:r>
              <a:rPr sz="1100" i="1" dirty="0">
                <a:latin typeface="Times New Roman"/>
                <a:cs typeface="Times New Roman"/>
              </a:rPr>
              <a:t>e</a:t>
            </a:r>
            <a:r>
              <a:rPr sz="1100" i="1" spc="243" dirty="0">
                <a:latin typeface="Times New Roman"/>
                <a:cs typeface="Times New Roman"/>
              </a:rPr>
              <a:t> </a:t>
            </a:r>
            <a:r>
              <a:rPr sz="1100" i="1" spc="-4" dirty="0">
                <a:latin typeface="Times New Roman"/>
                <a:cs typeface="Times New Roman"/>
              </a:rPr>
              <a:t>S</a:t>
            </a:r>
            <a:r>
              <a:rPr sz="1100" i="1" spc="17" dirty="0">
                <a:latin typeface="Times New Roman"/>
                <a:cs typeface="Times New Roman"/>
              </a:rPr>
              <a:t>t</a:t>
            </a:r>
            <a:r>
              <a:rPr sz="1100" i="1" spc="-4" dirty="0">
                <a:latin typeface="Times New Roman"/>
                <a:cs typeface="Times New Roman"/>
              </a:rPr>
              <a:t>a</a:t>
            </a:r>
            <a:r>
              <a:rPr sz="1100" i="1" spc="17" dirty="0">
                <a:latin typeface="Times New Roman"/>
                <a:cs typeface="Times New Roman"/>
              </a:rPr>
              <a:t>t</a:t>
            </a:r>
            <a:r>
              <a:rPr sz="1100" i="1" dirty="0">
                <a:latin typeface="Times New Roman"/>
                <a:cs typeface="Times New Roman"/>
              </a:rPr>
              <a:t>em</a:t>
            </a:r>
            <a:r>
              <a:rPr sz="1100" i="1" spc="17" dirty="0">
                <a:latin typeface="Times New Roman"/>
                <a:cs typeface="Times New Roman"/>
              </a:rPr>
              <a:t>e</a:t>
            </a:r>
            <a:r>
              <a:rPr sz="1100" i="1" spc="31" dirty="0">
                <a:latin typeface="Times New Roman"/>
                <a:cs typeface="Times New Roman"/>
              </a:rPr>
              <a:t>nt</a:t>
            </a:r>
            <a:endParaRPr sz="1100">
              <a:latin typeface="Times New Roman"/>
              <a:cs typeface="Times New Roman"/>
            </a:endParaRPr>
          </a:p>
          <a:p>
            <a:pPr marL="1780929">
              <a:lnSpc>
                <a:spcPct val="95825"/>
              </a:lnSpc>
              <a:spcBef>
                <a:spcPts val="22"/>
              </a:spcBef>
            </a:pPr>
            <a:r>
              <a:rPr sz="1100" dirty="0">
                <a:latin typeface="Times New Roman"/>
                <a:cs typeface="Times New Roman"/>
              </a:rPr>
              <a:t>EBI</a:t>
            </a:r>
            <a:r>
              <a:rPr sz="1100" spc="17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&amp;</a:t>
            </a:r>
            <a:r>
              <a:rPr sz="1100" spc="248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R</a:t>
            </a:r>
            <a:r>
              <a:rPr sz="1100" spc="-4" dirty="0">
                <a:latin typeface="Times New Roman"/>
                <a:cs typeface="Times New Roman"/>
              </a:rPr>
              <a:t>&amp;</a:t>
            </a:r>
            <a:r>
              <a:rPr sz="1100" dirty="0">
                <a:latin typeface="Times New Roman"/>
                <a:cs typeface="Times New Roman"/>
              </a:rPr>
              <a:t>D  </a:t>
            </a:r>
            <a:r>
              <a:rPr sz="1100" spc="24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</a:t>
            </a:r>
            <a:r>
              <a:rPr sz="1100" spc="253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304</a:t>
            </a:r>
            <a:r>
              <a:rPr sz="1100" dirty="0">
                <a:latin typeface="Times New Roman"/>
                <a:cs typeface="Times New Roman"/>
              </a:rPr>
              <a:t>5                                                </a:t>
            </a:r>
            <a:r>
              <a:rPr sz="1100" spc="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EBI</a:t>
            </a:r>
            <a:r>
              <a:rPr sz="1100" spc="17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&amp;</a:t>
            </a:r>
            <a:r>
              <a:rPr sz="1100" spc="248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R</a:t>
            </a:r>
            <a:r>
              <a:rPr sz="1100" spc="-4" dirty="0">
                <a:latin typeface="Times New Roman"/>
                <a:cs typeface="Times New Roman"/>
              </a:rPr>
              <a:t>&amp;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19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 </a:t>
            </a:r>
            <a:r>
              <a:rPr sz="1100" spc="12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30</a:t>
            </a:r>
            <a:r>
              <a:rPr sz="1100" spc="17" dirty="0">
                <a:latin typeface="Times New Roman"/>
                <a:cs typeface="Times New Roman"/>
              </a:rPr>
              <a:t>4</a:t>
            </a:r>
            <a:r>
              <a:rPr sz="1100" dirty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  <a:p>
            <a:pPr marL="1780929">
              <a:lnSpc>
                <a:spcPct val="95825"/>
              </a:lnSpc>
              <a:spcBef>
                <a:spcPts val="40"/>
              </a:spcBef>
            </a:pP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5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R&amp;D              </a:t>
            </a:r>
            <a:r>
              <a:rPr sz="1100" spc="24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</a:t>
            </a:r>
            <a:r>
              <a:rPr sz="1100" spc="244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102</a:t>
            </a:r>
            <a:r>
              <a:rPr sz="1100" dirty="0">
                <a:latin typeface="Times New Roman"/>
                <a:cs typeface="Times New Roman"/>
              </a:rPr>
              <a:t>0                                               </a:t>
            </a:r>
            <a:r>
              <a:rPr sz="1100" spc="16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5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</a:t>
            </a:r>
            <a:r>
              <a:rPr sz="1100" spc="17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t: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R</a:t>
            </a:r>
            <a:r>
              <a:rPr sz="1100" spc="13" dirty="0">
                <a:latin typeface="Times New Roman"/>
                <a:cs typeface="Times New Roman"/>
              </a:rPr>
              <a:t>&amp;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19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 </a:t>
            </a:r>
            <a:r>
              <a:rPr sz="1100" spc="123" dirty="0">
                <a:latin typeface="Times New Roman"/>
                <a:cs typeface="Times New Roman"/>
              </a:rPr>
              <a:t> </a:t>
            </a:r>
            <a:r>
              <a:rPr sz="1100" spc="26" dirty="0">
                <a:latin typeface="Times New Roman"/>
                <a:cs typeface="Times New Roman"/>
              </a:rPr>
              <a:t>903</a:t>
            </a:r>
            <a:endParaRPr sz="1100">
              <a:latin typeface="Times New Roman"/>
              <a:cs typeface="Times New Roman"/>
            </a:endParaRPr>
          </a:p>
          <a:p>
            <a:pPr marL="1780929" marR="700601">
              <a:lnSpc>
                <a:spcPct val="97645"/>
              </a:lnSpc>
              <a:spcBef>
                <a:spcPts val="40"/>
              </a:spcBef>
            </a:pPr>
            <a:r>
              <a:rPr sz="1100" spc="-4" dirty="0">
                <a:latin typeface="Times New Roman"/>
                <a:cs typeface="Times New Roman"/>
              </a:rPr>
              <a:t>EB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                 </a:t>
            </a:r>
            <a:r>
              <a:rPr sz="1100" spc="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</a:t>
            </a:r>
            <a:r>
              <a:rPr sz="1100" spc="244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202</a:t>
            </a:r>
            <a:r>
              <a:rPr sz="1100" dirty="0">
                <a:latin typeface="Times New Roman"/>
                <a:cs typeface="Times New Roman"/>
              </a:rPr>
              <a:t>5                                               </a:t>
            </a:r>
            <a:r>
              <a:rPr sz="1100" spc="199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EB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                 </a:t>
            </a:r>
            <a:r>
              <a:rPr sz="1100" spc="1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6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2142</a:t>
            </a:r>
            <a:r>
              <a:rPr sz="1100" spc="17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(Incr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spc="-4" dirty="0">
                <a:latin typeface="Times New Roman"/>
                <a:cs typeface="Times New Roman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e </a:t>
            </a:r>
            <a:r>
              <a:rPr sz="1100" spc="3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117</a:t>
            </a:r>
            <a:r>
              <a:rPr sz="1100" spc="162" dirty="0">
                <a:latin typeface="Times New Roman"/>
                <a:cs typeface="Times New Roman"/>
              </a:rPr>
              <a:t> </a:t>
            </a:r>
            <a:r>
              <a:rPr sz="1100" spc="31" dirty="0">
                <a:latin typeface="Times New Roman"/>
                <a:cs typeface="Times New Roman"/>
              </a:rPr>
              <a:t>m) </a:t>
            </a:r>
            <a:r>
              <a:rPr sz="1100" spc="-4" dirty="0">
                <a:latin typeface="Times New Roman"/>
                <a:cs typeface="Times New Roman"/>
              </a:rPr>
              <a:t>EB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18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(1</a:t>
            </a:r>
            <a:r>
              <a:rPr sz="1100" spc="17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t)        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</a:t>
            </a:r>
            <a:r>
              <a:rPr sz="1100" spc="9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1285</a:t>
            </a:r>
            <a:r>
              <a:rPr sz="1100" spc="15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                                           </a:t>
            </a:r>
            <a:r>
              <a:rPr sz="1100" spc="171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EB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18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(1</a:t>
            </a:r>
            <a:r>
              <a:rPr sz="1100" spc="17" dirty="0">
                <a:latin typeface="Times New Roman"/>
                <a:cs typeface="Times New Roman"/>
              </a:rPr>
              <a:t>-</a:t>
            </a:r>
            <a:r>
              <a:rPr sz="1100" spc="4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)         </a:t>
            </a:r>
            <a:r>
              <a:rPr sz="1100" spc="5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4" dirty="0">
                <a:latin typeface="Times New Roman"/>
                <a:cs typeface="Times New Roman"/>
              </a:rPr>
              <a:t>135</a:t>
            </a:r>
            <a:r>
              <a:rPr sz="1100" dirty="0">
                <a:latin typeface="Times New Roman"/>
                <a:cs typeface="Times New Roman"/>
              </a:rPr>
              <a:t>9</a:t>
            </a:r>
            <a:r>
              <a:rPr sz="1100" spc="21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  <a:p>
            <a:pPr marL="4493512">
              <a:lnSpc>
                <a:spcPct val="95825"/>
              </a:lnSpc>
              <a:spcBef>
                <a:spcPts val="18"/>
              </a:spcBef>
            </a:pPr>
            <a:r>
              <a:rPr sz="1100" dirty="0">
                <a:latin typeface="Times New Roman"/>
                <a:cs typeface="Times New Roman"/>
              </a:rPr>
              <a:t>Igno</a:t>
            </a:r>
            <a:r>
              <a:rPr sz="1100" spc="17" dirty="0">
                <a:latin typeface="Times New Roman"/>
                <a:cs typeface="Times New Roman"/>
              </a:rPr>
              <a:t>r</a:t>
            </a:r>
            <a:r>
              <a:rPr sz="1100" spc="-8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266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t</a:t>
            </a:r>
            <a:r>
              <a:rPr sz="1100" spc="-8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x</a:t>
            </a:r>
            <a:r>
              <a:rPr sz="1100" spc="123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b</a:t>
            </a:r>
            <a:r>
              <a:rPr sz="1100" spc="-4" dirty="0">
                <a:latin typeface="Times New Roman"/>
                <a:cs typeface="Times New Roman"/>
              </a:rPr>
              <a:t>e</a:t>
            </a:r>
            <a:r>
              <a:rPr sz="1100" spc="17" dirty="0">
                <a:latin typeface="Times New Roman"/>
                <a:cs typeface="Times New Roman"/>
              </a:rPr>
              <a:t>n</a:t>
            </a:r>
            <a:r>
              <a:rPr sz="1100" spc="-4" dirty="0">
                <a:latin typeface="Times New Roman"/>
                <a:cs typeface="Times New Roman"/>
              </a:rPr>
              <a:t>e</a:t>
            </a:r>
            <a:r>
              <a:rPr sz="1100" spc="17" dirty="0">
                <a:latin typeface="Times New Roman"/>
                <a:cs typeface="Times New Roman"/>
              </a:rPr>
              <a:t>f</a:t>
            </a:r>
            <a:r>
              <a:rPr sz="1100" spc="-8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7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(10</a:t>
            </a:r>
            <a:r>
              <a:rPr sz="1100" spc="19" dirty="0">
                <a:latin typeface="Times New Roman"/>
                <a:cs typeface="Times New Roman"/>
              </a:rPr>
              <a:t>2</a:t>
            </a:r>
            <a:r>
              <a:rPr sz="1100" dirty="0">
                <a:latin typeface="Times New Roman"/>
                <a:cs typeface="Times New Roman"/>
              </a:rPr>
              <a:t>0-9</a:t>
            </a:r>
            <a:r>
              <a:rPr sz="1100" spc="19" dirty="0">
                <a:latin typeface="Times New Roman"/>
                <a:cs typeface="Times New Roman"/>
              </a:rPr>
              <a:t>0</a:t>
            </a:r>
            <a:r>
              <a:rPr sz="1100" spc="4" dirty="0">
                <a:latin typeface="Times New Roman"/>
                <a:cs typeface="Times New Roman"/>
              </a:rPr>
              <a:t>3)(.36</a:t>
            </a:r>
            <a:r>
              <a:rPr sz="1100" spc="19" dirty="0">
                <a:latin typeface="Times New Roman"/>
                <a:cs typeface="Times New Roman"/>
              </a:rPr>
              <a:t>5</a:t>
            </a:r>
            <a:r>
              <a:rPr sz="1100" spc="-4" dirty="0">
                <a:latin typeface="Times New Roman"/>
                <a:cs typeface="Times New Roman"/>
              </a:rPr>
              <a:t>4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31" dirty="0">
                <a:latin typeface="Times New Roman"/>
                <a:cs typeface="Times New Roman"/>
              </a:rPr>
              <a:t>43</a:t>
            </a:r>
            <a:endParaRPr sz="1100">
              <a:latin typeface="Times New Roman"/>
              <a:cs typeface="Times New Roman"/>
            </a:endParaRPr>
          </a:p>
          <a:p>
            <a:pPr marL="4493512">
              <a:lnSpc>
                <a:spcPct val="95825"/>
              </a:lnSpc>
              <a:spcBef>
                <a:spcPts val="40"/>
              </a:spcBef>
            </a:pPr>
            <a:r>
              <a:rPr sz="1100" dirty="0">
                <a:latin typeface="Times New Roman"/>
                <a:cs typeface="Times New Roman"/>
              </a:rPr>
              <a:t>Adju</a:t>
            </a:r>
            <a:r>
              <a:rPr sz="1100" spc="17" dirty="0">
                <a:latin typeface="Times New Roman"/>
                <a:cs typeface="Times New Roman"/>
              </a:rPr>
              <a:t>s</a:t>
            </a:r>
            <a:r>
              <a:rPr sz="1100" spc="-8" dirty="0">
                <a:latin typeface="Times New Roman"/>
                <a:cs typeface="Times New Roman"/>
              </a:rPr>
              <a:t>t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d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E</a:t>
            </a:r>
            <a:r>
              <a:rPr sz="1100" spc="-4" dirty="0">
                <a:latin typeface="Times New Roman"/>
                <a:cs typeface="Times New Roman"/>
              </a:rPr>
              <a:t>BI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198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(</a:t>
            </a:r>
            <a:r>
              <a:rPr sz="1100" spc="-4" dirty="0">
                <a:latin typeface="Times New Roman"/>
                <a:cs typeface="Times New Roman"/>
              </a:rPr>
              <a:t>1-</a:t>
            </a:r>
            <a:r>
              <a:rPr sz="1100" spc="17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spc="16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13</a:t>
            </a:r>
            <a:r>
              <a:rPr sz="1100" spc="17" dirty="0">
                <a:latin typeface="Times New Roman"/>
                <a:cs typeface="Times New Roman"/>
              </a:rPr>
              <a:t>5</a:t>
            </a:r>
            <a:r>
              <a:rPr sz="1100" spc="-4" dirty="0">
                <a:latin typeface="Times New Roman"/>
                <a:cs typeface="Times New Roman"/>
              </a:rPr>
              <a:t>9</a:t>
            </a:r>
            <a:r>
              <a:rPr sz="1100" spc="17" dirty="0">
                <a:latin typeface="Times New Roman"/>
                <a:cs typeface="Times New Roman"/>
              </a:rPr>
              <a:t>+</a:t>
            </a:r>
            <a:r>
              <a:rPr sz="1100" spc="-4" dirty="0">
                <a:latin typeface="Times New Roman"/>
                <a:cs typeface="Times New Roman"/>
              </a:rPr>
              <a:t>4</a:t>
            </a:r>
            <a:r>
              <a:rPr sz="1100" dirty="0">
                <a:latin typeface="Times New Roman"/>
                <a:cs typeface="Times New Roman"/>
              </a:rPr>
              <a:t>3 </a:t>
            </a:r>
            <a:r>
              <a:rPr sz="1100" spc="3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7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14</a:t>
            </a:r>
            <a:r>
              <a:rPr sz="1100" spc="17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17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  <a:p>
            <a:pPr marL="4493512">
              <a:lnSpc>
                <a:spcPct val="95825"/>
              </a:lnSpc>
              <a:spcBef>
                <a:spcPts val="22"/>
              </a:spcBef>
            </a:pPr>
            <a:r>
              <a:rPr sz="1100" dirty="0">
                <a:latin typeface="Times New Roman"/>
                <a:cs typeface="Times New Roman"/>
              </a:rPr>
              <a:t>(In</a:t>
            </a:r>
            <a:r>
              <a:rPr sz="1100" spc="17" dirty="0">
                <a:latin typeface="Times New Roman"/>
                <a:cs typeface="Times New Roman"/>
              </a:rPr>
              <a:t>c</a:t>
            </a:r>
            <a:r>
              <a:rPr sz="1100" spc="-4" dirty="0">
                <a:latin typeface="Times New Roman"/>
                <a:cs typeface="Times New Roman"/>
              </a:rPr>
              <a:t>r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spc="-4" dirty="0">
                <a:latin typeface="Times New Roman"/>
                <a:cs typeface="Times New Roman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e </a:t>
            </a:r>
            <a:r>
              <a:rPr sz="1100" spc="3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117</a:t>
            </a:r>
            <a:r>
              <a:rPr sz="1100" spc="144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m</a:t>
            </a:r>
            <a:r>
              <a:rPr sz="1100" spc="13" dirty="0">
                <a:latin typeface="Times New Roman"/>
                <a:cs typeface="Times New Roman"/>
              </a:rPr>
              <a:t>i</a:t>
            </a:r>
            <a:r>
              <a:rPr sz="1100" spc="-13" dirty="0">
                <a:latin typeface="Times New Roman"/>
                <a:cs typeface="Times New Roman"/>
              </a:rPr>
              <a:t>l</a:t>
            </a:r>
            <a:r>
              <a:rPr sz="1100" spc="17" dirty="0">
                <a:latin typeface="Times New Roman"/>
                <a:cs typeface="Times New Roman"/>
              </a:rPr>
              <a:t>l</a:t>
            </a:r>
            <a:r>
              <a:rPr sz="1100" spc="-4" dirty="0">
                <a:latin typeface="Times New Roman"/>
                <a:cs typeface="Times New Roman"/>
              </a:rPr>
              <a:t>io</a:t>
            </a:r>
            <a:r>
              <a:rPr sz="1100" spc="17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4493512">
              <a:lnSpc>
                <a:spcPct val="95825"/>
              </a:lnSpc>
              <a:spcBef>
                <a:spcPts val="40"/>
              </a:spcBef>
            </a:pPr>
            <a:r>
              <a:rPr sz="1100" dirty="0">
                <a:latin typeface="Times New Roman"/>
                <a:cs typeface="Times New Roman"/>
              </a:rPr>
              <a:t>Net</a:t>
            </a:r>
            <a:r>
              <a:rPr sz="1100" spc="13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7" dirty="0">
                <a:latin typeface="Times New Roman"/>
                <a:cs typeface="Times New Roman"/>
              </a:rPr>
              <a:t>n</a:t>
            </a:r>
            <a:r>
              <a:rPr sz="1100" spc="4" dirty="0">
                <a:latin typeface="Times New Roman"/>
                <a:cs typeface="Times New Roman"/>
              </a:rPr>
              <a:t>co</a:t>
            </a:r>
            <a:r>
              <a:rPr sz="1100" spc="17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24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spc="-8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144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a</a:t>
            </a:r>
            <a:r>
              <a:rPr sz="1100" spc="-4" dirty="0">
                <a:latin typeface="Times New Roman"/>
                <a:cs typeface="Times New Roman"/>
              </a:rPr>
              <a:t>ls</a:t>
            </a: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153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i</a:t>
            </a:r>
            <a:r>
              <a:rPr sz="1100" spc="4" dirty="0">
                <a:latin typeface="Times New Roman"/>
                <a:cs typeface="Times New Roman"/>
              </a:rPr>
              <a:t>ncr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spc="-4" dirty="0">
                <a:latin typeface="Times New Roman"/>
                <a:cs typeface="Times New Roman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e </a:t>
            </a:r>
            <a:r>
              <a:rPr sz="1100" spc="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0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117</a:t>
            </a:r>
            <a:r>
              <a:rPr sz="1100" spc="144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m</a:t>
            </a:r>
            <a:r>
              <a:rPr sz="1100" spc="13" dirty="0">
                <a:latin typeface="Times New Roman"/>
                <a:cs typeface="Times New Roman"/>
              </a:rPr>
              <a:t>i</a:t>
            </a:r>
            <a:r>
              <a:rPr sz="1100" spc="-13" dirty="0">
                <a:latin typeface="Times New Roman"/>
                <a:cs typeface="Times New Roman"/>
              </a:rPr>
              <a:t>l</a:t>
            </a:r>
            <a:r>
              <a:rPr sz="1100" spc="17" dirty="0">
                <a:latin typeface="Times New Roman"/>
                <a:cs typeface="Times New Roman"/>
              </a:rPr>
              <a:t>l</a:t>
            </a:r>
            <a:r>
              <a:rPr sz="1100" spc="-4" dirty="0">
                <a:latin typeface="Times New Roman"/>
                <a:cs typeface="Times New Roman"/>
              </a:rPr>
              <a:t>i</a:t>
            </a:r>
            <a:r>
              <a:rPr sz="1100" spc="17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 marL="1448233">
              <a:lnSpc>
                <a:spcPct val="95825"/>
              </a:lnSpc>
              <a:spcBef>
                <a:spcPts val="72"/>
              </a:spcBef>
            </a:pPr>
            <a:r>
              <a:rPr sz="1100" i="1" spc="-4" dirty="0">
                <a:latin typeface="Times New Roman"/>
                <a:cs typeface="Times New Roman"/>
              </a:rPr>
              <a:t>B</a:t>
            </a:r>
            <a:r>
              <a:rPr sz="1100" i="1" spc="17" dirty="0">
                <a:latin typeface="Times New Roman"/>
                <a:cs typeface="Times New Roman"/>
              </a:rPr>
              <a:t>a</a:t>
            </a:r>
            <a:r>
              <a:rPr sz="1100" i="1" spc="-4" dirty="0">
                <a:latin typeface="Times New Roman"/>
                <a:cs typeface="Times New Roman"/>
              </a:rPr>
              <a:t>la</a:t>
            </a:r>
            <a:r>
              <a:rPr sz="1100" i="1" spc="17" dirty="0">
                <a:latin typeface="Times New Roman"/>
                <a:cs typeface="Times New Roman"/>
              </a:rPr>
              <a:t>n</a:t>
            </a:r>
            <a:r>
              <a:rPr sz="1100" i="1" spc="-8" dirty="0">
                <a:latin typeface="Times New Roman"/>
                <a:cs typeface="Times New Roman"/>
              </a:rPr>
              <a:t>c</a:t>
            </a:r>
            <a:r>
              <a:rPr sz="1100" i="1" dirty="0">
                <a:latin typeface="Times New Roman"/>
                <a:cs typeface="Times New Roman"/>
              </a:rPr>
              <a:t>e </a:t>
            </a:r>
            <a:r>
              <a:rPr sz="1100" i="1" spc="4" dirty="0">
                <a:latin typeface="Times New Roman"/>
                <a:cs typeface="Times New Roman"/>
              </a:rPr>
              <a:t> </a:t>
            </a:r>
            <a:r>
              <a:rPr sz="1100" i="1" spc="17" dirty="0">
                <a:latin typeface="Times New Roman"/>
                <a:cs typeface="Times New Roman"/>
              </a:rPr>
              <a:t>S</a:t>
            </a:r>
            <a:r>
              <a:rPr sz="1100" i="1" spc="-4" dirty="0">
                <a:latin typeface="Times New Roman"/>
                <a:cs typeface="Times New Roman"/>
              </a:rPr>
              <a:t>h</a:t>
            </a:r>
            <a:r>
              <a:rPr sz="1100" i="1" spc="17" dirty="0">
                <a:latin typeface="Times New Roman"/>
                <a:cs typeface="Times New Roman"/>
              </a:rPr>
              <a:t>e</a:t>
            </a:r>
            <a:r>
              <a:rPr sz="1100" i="1" spc="31" dirty="0">
                <a:latin typeface="Times New Roman"/>
                <a:cs typeface="Times New Roman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t                                                                </a:t>
            </a:r>
            <a:r>
              <a:rPr sz="1100" i="1" spc="1" dirty="0">
                <a:latin typeface="Times New Roman"/>
                <a:cs typeface="Times New Roman"/>
              </a:rPr>
              <a:t> </a:t>
            </a:r>
            <a:r>
              <a:rPr sz="1100" i="1" spc="-4" dirty="0">
                <a:latin typeface="Times New Roman"/>
                <a:cs typeface="Times New Roman"/>
              </a:rPr>
              <a:t>B</a:t>
            </a:r>
            <a:r>
              <a:rPr sz="1100" i="1" spc="17" dirty="0">
                <a:latin typeface="Times New Roman"/>
                <a:cs typeface="Times New Roman"/>
              </a:rPr>
              <a:t>a</a:t>
            </a:r>
            <a:r>
              <a:rPr sz="1100" i="1" spc="-4" dirty="0">
                <a:latin typeface="Times New Roman"/>
                <a:cs typeface="Times New Roman"/>
              </a:rPr>
              <a:t>la</a:t>
            </a:r>
            <a:r>
              <a:rPr sz="1100" i="1" spc="17" dirty="0">
                <a:latin typeface="Times New Roman"/>
                <a:cs typeface="Times New Roman"/>
              </a:rPr>
              <a:t>n</a:t>
            </a:r>
            <a:r>
              <a:rPr sz="1100" i="1" spc="-8" dirty="0">
                <a:latin typeface="Times New Roman"/>
                <a:cs typeface="Times New Roman"/>
              </a:rPr>
              <a:t>c</a:t>
            </a:r>
            <a:r>
              <a:rPr sz="1100" i="1" dirty="0">
                <a:latin typeface="Times New Roman"/>
                <a:cs typeface="Times New Roman"/>
              </a:rPr>
              <a:t>e </a:t>
            </a:r>
            <a:r>
              <a:rPr sz="1100" i="1" spc="4" dirty="0">
                <a:latin typeface="Times New Roman"/>
                <a:cs typeface="Times New Roman"/>
              </a:rPr>
              <a:t> </a:t>
            </a:r>
            <a:r>
              <a:rPr sz="1100" i="1" spc="17" dirty="0">
                <a:latin typeface="Times New Roman"/>
                <a:cs typeface="Times New Roman"/>
              </a:rPr>
              <a:t>S</a:t>
            </a:r>
            <a:r>
              <a:rPr sz="1100" i="1" spc="-4" dirty="0">
                <a:latin typeface="Times New Roman"/>
                <a:cs typeface="Times New Roman"/>
              </a:rPr>
              <a:t>h</a:t>
            </a:r>
            <a:r>
              <a:rPr sz="1100" i="1" spc="17" dirty="0">
                <a:latin typeface="Times New Roman"/>
                <a:cs typeface="Times New Roman"/>
              </a:rPr>
              <a:t>e</a:t>
            </a:r>
            <a:r>
              <a:rPr sz="1100" i="1" spc="31" dirty="0">
                <a:latin typeface="Times New Roman"/>
                <a:cs typeface="Times New Roman"/>
              </a:rPr>
              <a:t>et</a:t>
            </a:r>
            <a:endParaRPr sz="1100">
              <a:latin typeface="Times New Roman"/>
              <a:cs typeface="Times New Roman"/>
            </a:endParaRPr>
          </a:p>
          <a:p>
            <a:pPr marL="1448233">
              <a:lnSpc>
                <a:spcPct val="95825"/>
              </a:lnSpc>
              <a:spcBef>
                <a:spcPts val="22"/>
              </a:spcBef>
            </a:pPr>
            <a:r>
              <a:rPr sz="1100" dirty="0">
                <a:latin typeface="Times New Roman"/>
                <a:cs typeface="Times New Roman"/>
              </a:rPr>
              <a:t>Off</a:t>
            </a:r>
            <a:r>
              <a:rPr sz="1100" spc="13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17" dirty="0">
                <a:latin typeface="Times New Roman"/>
                <a:cs typeface="Times New Roman"/>
              </a:rPr>
              <a:t>a</a:t>
            </a:r>
            <a:r>
              <a:rPr sz="1100" spc="-8" dirty="0">
                <a:latin typeface="Times New Roman"/>
                <a:cs typeface="Times New Roman"/>
              </a:rPr>
              <a:t>l</a:t>
            </a:r>
            <a:r>
              <a:rPr sz="1100" spc="17" dirty="0">
                <a:latin typeface="Times New Roman"/>
                <a:cs typeface="Times New Roman"/>
              </a:rPr>
              <a:t>a</a:t>
            </a:r>
            <a:r>
              <a:rPr sz="1100" spc="-4" dirty="0">
                <a:latin typeface="Times New Roman"/>
                <a:cs typeface="Times New Roman"/>
              </a:rPr>
              <a:t>n</a:t>
            </a:r>
            <a:r>
              <a:rPr sz="1100" spc="17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252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et</a:t>
            </a:r>
            <a:r>
              <a:rPr sz="1100" spc="17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7" dirty="0">
                <a:latin typeface="Times New Roman"/>
                <a:cs typeface="Times New Roman"/>
              </a:rPr>
              <a:t>s</a:t>
            </a:r>
            <a:r>
              <a:rPr sz="1100" spc="13" dirty="0">
                <a:latin typeface="Times New Roman"/>
                <a:cs typeface="Times New Roman"/>
              </a:rPr>
              <a:t>e</a:t>
            </a:r>
            <a:r>
              <a:rPr sz="1100" spc="-4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19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Book</a:t>
            </a:r>
            <a:r>
              <a:rPr sz="1100" spc="19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</a:t>
            </a:r>
            <a:r>
              <a:rPr sz="1100" spc="17" dirty="0">
                <a:latin typeface="Times New Roman"/>
                <a:cs typeface="Times New Roman"/>
              </a:rPr>
              <a:t>a</a:t>
            </a:r>
            <a:r>
              <a:rPr sz="1100" spc="-4" dirty="0">
                <a:latin typeface="Times New Roman"/>
                <a:cs typeface="Times New Roman"/>
              </a:rPr>
              <a:t>lu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94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f</a:t>
            </a:r>
            <a:r>
              <a:rPr sz="1100" spc="89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eq</a:t>
            </a:r>
            <a:r>
              <a:rPr sz="1100" spc="17" dirty="0">
                <a:latin typeface="Times New Roman"/>
                <a:cs typeface="Times New Roman"/>
              </a:rPr>
              <a:t>u</a:t>
            </a:r>
            <a:r>
              <a:rPr sz="1100" spc="-13" dirty="0">
                <a:latin typeface="Times New Roman"/>
                <a:cs typeface="Times New Roman"/>
              </a:rPr>
              <a:t>i</a:t>
            </a:r>
            <a:r>
              <a:rPr sz="1100" spc="17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214" dirty="0">
                <a:latin typeface="Times New Roman"/>
                <a:cs typeface="Times New Roman"/>
              </a:rPr>
              <a:t> </a:t>
            </a:r>
            <a:r>
              <a:rPr sz="1100" spc="4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t               </a:t>
            </a:r>
            <a:r>
              <a:rPr sz="1100" spc="15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Asset                                    </a:t>
            </a:r>
            <a:r>
              <a:rPr sz="1100" spc="144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Liab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spc="-13" dirty="0">
                <a:latin typeface="Times New Roman"/>
                <a:cs typeface="Times New Roman"/>
              </a:rPr>
              <a:t>l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spc="31" dirty="0">
                <a:latin typeface="Times New Roman"/>
                <a:cs typeface="Times New Roman"/>
              </a:rPr>
              <a:t>ty</a:t>
            </a:r>
            <a:endParaRPr sz="1100">
              <a:latin typeface="Times New Roman"/>
              <a:cs typeface="Times New Roman"/>
            </a:endParaRPr>
          </a:p>
          <a:p>
            <a:pPr marL="1448233" marR="655438">
              <a:lnSpc>
                <a:spcPct val="99562"/>
              </a:lnSpc>
              <a:spcBef>
                <a:spcPts val="40"/>
              </a:spcBef>
            </a:pPr>
            <a:r>
              <a:rPr sz="1100" dirty="0">
                <a:latin typeface="Times New Roman"/>
                <a:cs typeface="Times New Roman"/>
              </a:rPr>
              <a:t>3,768</a:t>
            </a:r>
            <a:r>
              <a:rPr sz="1100" spc="2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spc="-13" dirty="0">
                <a:latin typeface="Times New Roman"/>
                <a:cs typeface="Times New Roman"/>
              </a:rPr>
              <a:t>l</a:t>
            </a:r>
            <a:r>
              <a:rPr sz="1100" spc="17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ion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Euros</a:t>
            </a:r>
            <a:r>
              <a:rPr sz="1100" spc="19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12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</a:t>
            </a:r>
            <a:r>
              <a:rPr sz="1100" spc="19" dirty="0">
                <a:latin typeface="Times New Roman"/>
                <a:cs typeface="Times New Roman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erst</a:t>
            </a:r>
            <a:r>
              <a:rPr sz="1100" spc="19" dirty="0">
                <a:latin typeface="Times New Roman"/>
                <a:cs typeface="Times New Roman"/>
              </a:rPr>
              <a:t>a</a:t>
            </a:r>
            <a:r>
              <a:rPr sz="1100" spc="-4" dirty="0">
                <a:latin typeface="Times New Roman"/>
                <a:cs typeface="Times New Roman"/>
              </a:rPr>
              <a:t>te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63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b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cau</a:t>
            </a:r>
            <a:r>
              <a:rPr sz="1100" spc="17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                        </a:t>
            </a:r>
            <a:r>
              <a:rPr sz="1100" spc="13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R&amp;D</a:t>
            </a:r>
            <a:r>
              <a:rPr sz="1100" spc="19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7" dirty="0">
                <a:latin typeface="Times New Roman"/>
                <a:cs typeface="Times New Roman"/>
              </a:rPr>
              <a:t>s</a:t>
            </a:r>
            <a:r>
              <a:rPr sz="1100" spc="-8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t   </a:t>
            </a:r>
            <a:r>
              <a:rPr sz="1100" spc="26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2914    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Book</a:t>
            </a:r>
            <a:r>
              <a:rPr sz="1100" spc="19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</a:t>
            </a:r>
            <a:r>
              <a:rPr sz="1100" spc="17" dirty="0">
                <a:latin typeface="Times New Roman"/>
                <a:cs typeface="Times New Roman"/>
              </a:rPr>
              <a:t>u</a:t>
            </a:r>
            <a:r>
              <a:rPr sz="1100" spc="-8" dirty="0">
                <a:latin typeface="Times New Roman"/>
                <a:cs typeface="Times New Roman"/>
              </a:rPr>
              <a:t>it</a:t>
            </a:r>
            <a:r>
              <a:rPr sz="1100" dirty="0">
                <a:latin typeface="Times New Roman"/>
                <a:cs typeface="Times New Roman"/>
              </a:rPr>
              <a:t>y   </a:t>
            </a:r>
            <a:r>
              <a:rPr sz="1100" spc="241" dirty="0">
                <a:latin typeface="Times New Roman"/>
                <a:cs typeface="Times New Roman"/>
              </a:rPr>
              <a:t> </a:t>
            </a:r>
            <a:r>
              <a:rPr sz="1100" spc="8" dirty="0">
                <a:latin typeface="Times New Roman"/>
                <a:cs typeface="Times New Roman"/>
              </a:rPr>
              <a:t>+2914 </a:t>
            </a:r>
            <a:r>
              <a:rPr sz="1100" spc="-4" dirty="0">
                <a:latin typeface="Times New Roman"/>
                <a:cs typeface="Times New Roman"/>
              </a:rPr>
              <a:t>bi</a:t>
            </a:r>
            <a:r>
              <a:rPr sz="1100" spc="17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ge</a:t>
            </a:r>
            <a:r>
              <a:rPr sz="1100" spc="17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16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6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b</a:t>
            </a:r>
            <a:r>
              <a:rPr sz="1100" spc="39" dirty="0">
                <a:latin typeface="Times New Roman"/>
                <a:cs typeface="Times New Roman"/>
              </a:rPr>
              <a:t>ooks</a:t>
            </a:r>
            <a:r>
              <a:rPr sz="1100" dirty="0">
                <a:latin typeface="Times New Roman"/>
                <a:cs typeface="Times New Roman"/>
              </a:rPr>
              <a:t>.                                     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T</a:t>
            </a:r>
            <a:r>
              <a:rPr sz="1100" spc="17" dirty="0">
                <a:latin typeface="Times New Roman"/>
                <a:cs typeface="Times New Roman"/>
              </a:rPr>
              <a:t>o</a:t>
            </a:r>
            <a:r>
              <a:rPr sz="1100" spc="-8" dirty="0">
                <a:latin typeface="Times New Roman"/>
                <a:cs typeface="Times New Roman"/>
              </a:rPr>
              <a:t>t</a:t>
            </a:r>
            <a:r>
              <a:rPr sz="1100" spc="17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</a:t>
            </a:r>
            <a:r>
              <a:rPr sz="1100" spc="17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k</a:t>
            </a:r>
            <a:r>
              <a:rPr sz="1100" spc="189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E</a:t>
            </a:r>
            <a:r>
              <a:rPr sz="1100" spc="17" dirty="0">
                <a:latin typeface="Times New Roman"/>
                <a:cs typeface="Times New Roman"/>
              </a:rPr>
              <a:t>q</a:t>
            </a:r>
            <a:r>
              <a:rPr sz="1100" spc="-4" dirty="0">
                <a:latin typeface="Times New Roman"/>
                <a:cs typeface="Times New Roman"/>
              </a:rPr>
              <a:t>u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spc="-8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22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7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376</a:t>
            </a:r>
            <a:r>
              <a:rPr sz="1100" spc="19" dirty="0">
                <a:latin typeface="Times New Roman"/>
                <a:cs typeface="Times New Roman"/>
              </a:rPr>
              <a:t>8</a:t>
            </a:r>
            <a:r>
              <a:rPr sz="1100" spc="-4" dirty="0">
                <a:latin typeface="Times New Roman"/>
                <a:cs typeface="Times New Roman"/>
              </a:rPr>
              <a:t>+</a:t>
            </a:r>
            <a:r>
              <a:rPr sz="1100" spc="19" dirty="0">
                <a:latin typeface="Times New Roman"/>
                <a:cs typeface="Times New Roman"/>
              </a:rPr>
              <a:t>2</a:t>
            </a:r>
            <a:r>
              <a:rPr sz="1100" dirty="0">
                <a:latin typeface="Times New Roman"/>
                <a:cs typeface="Times New Roman"/>
              </a:rPr>
              <a:t>91</a:t>
            </a:r>
            <a:r>
              <a:rPr sz="1100" spc="19" dirty="0">
                <a:latin typeface="Times New Roman"/>
                <a:cs typeface="Times New Roman"/>
              </a:rPr>
              <a:t>4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5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6</a:t>
            </a:r>
            <a:r>
              <a:rPr sz="1100" spc="17" dirty="0">
                <a:latin typeface="Times New Roman"/>
                <a:cs typeface="Times New Roman"/>
              </a:rPr>
              <a:t>7</a:t>
            </a:r>
            <a:r>
              <a:rPr sz="1100" spc="-4" dirty="0">
                <a:latin typeface="Times New Roman"/>
                <a:cs typeface="Times New Roman"/>
              </a:rPr>
              <a:t>8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181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m</a:t>
            </a:r>
            <a:r>
              <a:rPr sz="1100" spc="-8" dirty="0">
                <a:latin typeface="Times New Roman"/>
                <a:cs typeface="Times New Roman"/>
              </a:rPr>
              <a:t>il </a:t>
            </a:r>
            <a:r>
              <a:rPr sz="1100" i="1" dirty="0">
                <a:latin typeface="Times New Roman"/>
                <a:cs typeface="Times New Roman"/>
              </a:rPr>
              <a:t>Ca</a:t>
            </a:r>
            <a:r>
              <a:rPr sz="1100" i="1" spc="17" dirty="0">
                <a:latin typeface="Times New Roman"/>
                <a:cs typeface="Times New Roman"/>
              </a:rPr>
              <a:t>p</a:t>
            </a:r>
            <a:r>
              <a:rPr sz="1100" i="1" spc="-4" dirty="0">
                <a:latin typeface="Times New Roman"/>
                <a:cs typeface="Times New Roman"/>
              </a:rPr>
              <a:t>it</a:t>
            </a:r>
            <a:r>
              <a:rPr sz="1100" i="1" spc="17" dirty="0">
                <a:latin typeface="Times New Roman"/>
                <a:cs typeface="Times New Roman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l</a:t>
            </a:r>
            <a:r>
              <a:rPr sz="1100" i="1" spc="248" dirty="0">
                <a:latin typeface="Times New Roman"/>
                <a:cs typeface="Times New Roman"/>
              </a:rPr>
              <a:t> </a:t>
            </a:r>
            <a:r>
              <a:rPr sz="1100" i="1" spc="13" dirty="0">
                <a:latin typeface="Times New Roman"/>
                <a:cs typeface="Times New Roman"/>
              </a:rPr>
              <a:t>E</a:t>
            </a:r>
            <a:r>
              <a:rPr sz="1100" i="1" spc="-4" dirty="0">
                <a:latin typeface="Times New Roman"/>
                <a:cs typeface="Times New Roman"/>
              </a:rPr>
              <a:t>x</a:t>
            </a:r>
            <a:r>
              <a:rPr sz="1100" i="1" spc="19" dirty="0">
                <a:latin typeface="Times New Roman"/>
                <a:cs typeface="Times New Roman"/>
              </a:rPr>
              <a:t>p</a:t>
            </a:r>
            <a:r>
              <a:rPr sz="1100" i="1" spc="-4" dirty="0">
                <a:latin typeface="Times New Roman"/>
                <a:cs typeface="Times New Roman"/>
              </a:rPr>
              <a:t>e</a:t>
            </a:r>
            <a:r>
              <a:rPr sz="1100" i="1" spc="19" dirty="0">
                <a:latin typeface="Times New Roman"/>
                <a:cs typeface="Times New Roman"/>
              </a:rPr>
              <a:t>n</a:t>
            </a:r>
            <a:r>
              <a:rPr sz="1100" i="1" spc="-4" dirty="0">
                <a:latin typeface="Times New Roman"/>
                <a:cs typeface="Times New Roman"/>
              </a:rPr>
              <a:t>d</a:t>
            </a:r>
            <a:r>
              <a:rPr sz="1100" i="1" spc="19" dirty="0">
                <a:latin typeface="Times New Roman"/>
                <a:cs typeface="Times New Roman"/>
              </a:rPr>
              <a:t>i</a:t>
            </a:r>
            <a:r>
              <a:rPr sz="1100" i="1" spc="28" dirty="0">
                <a:latin typeface="Times New Roman"/>
                <a:cs typeface="Times New Roman"/>
              </a:rPr>
              <a:t>ture</a:t>
            </a:r>
            <a:r>
              <a:rPr sz="1100" i="1" dirty="0">
                <a:latin typeface="Times New Roman"/>
                <a:cs typeface="Times New Roman"/>
              </a:rPr>
              <a:t>s                                                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Ca</a:t>
            </a:r>
            <a:r>
              <a:rPr sz="1100" i="1" spc="17" dirty="0">
                <a:latin typeface="Times New Roman"/>
                <a:cs typeface="Times New Roman"/>
              </a:rPr>
              <a:t>p</a:t>
            </a:r>
            <a:r>
              <a:rPr sz="1100" i="1" spc="-4" dirty="0">
                <a:latin typeface="Times New Roman"/>
                <a:cs typeface="Times New Roman"/>
              </a:rPr>
              <a:t>it</a:t>
            </a:r>
            <a:r>
              <a:rPr sz="1100" i="1" spc="17" dirty="0">
                <a:latin typeface="Times New Roman"/>
                <a:cs typeface="Times New Roman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l</a:t>
            </a:r>
            <a:r>
              <a:rPr sz="1100" i="1" spc="248" dirty="0">
                <a:latin typeface="Times New Roman"/>
                <a:cs typeface="Times New Roman"/>
              </a:rPr>
              <a:t> </a:t>
            </a:r>
            <a:r>
              <a:rPr sz="1100" i="1" spc="13" dirty="0">
                <a:latin typeface="Times New Roman"/>
                <a:cs typeface="Times New Roman"/>
              </a:rPr>
              <a:t>E</a:t>
            </a:r>
            <a:r>
              <a:rPr sz="1100" i="1" spc="-4" dirty="0">
                <a:latin typeface="Times New Roman"/>
                <a:cs typeface="Times New Roman"/>
              </a:rPr>
              <a:t>x</a:t>
            </a:r>
            <a:r>
              <a:rPr sz="1100" i="1" spc="17" dirty="0">
                <a:latin typeface="Times New Roman"/>
                <a:cs typeface="Times New Roman"/>
              </a:rPr>
              <a:t>p</a:t>
            </a:r>
            <a:r>
              <a:rPr sz="1100" i="1" spc="-4" dirty="0">
                <a:latin typeface="Times New Roman"/>
                <a:cs typeface="Times New Roman"/>
              </a:rPr>
              <a:t>e</a:t>
            </a:r>
            <a:r>
              <a:rPr sz="1100" i="1" spc="17" dirty="0">
                <a:latin typeface="Times New Roman"/>
                <a:cs typeface="Times New Roman"/>
              </a:rPr>
              <a:t>n</a:t>
            </a:r>
            <a:r>
              <a:rPr sz="1100" i="1" spc="-4" dirty="0">
                <a:latin typeface="Times New Roman"/>
                <a:cs typeface="Times New Roman"/>
              </a:rPr>
              <a:t>d</a:t>
            </a:r>
            <a:r>
              <a:rPr sz="1100" i="1" spc="17" dirty="0">
                <a:latin typeface="Times New Roman"/>
                <a:cs typeface="Times New Roman"/>
              </a:rPr>
              <a:t>i</a:t>
            </a:r>
            <a:r>
              <a:rPr sz="1100" i="1" spc="26" dirty="0">
                <a:latin typeface="Times New Roman"/>
                <a:cs typeface="Times New Roman"/>
              </a:rPr>
              <a:t>tures</a:t>
            </a:r>
            <a:endParaRPr sz="1100">
              <a:latin typeface="Times New Roman"/>
              <a:cs typeface="Times New Roman"/>
            </a:endParaRPr>
          </a:p>
          <a:p>
            <a:pPr marL="1780929">
              <a:lnSpc>
                <a:spcPts val="1234"/>
              </a:lnSpc>
              <a:spcBef>
                <a:spcPts val="61"/>
              </a:spcBef>
            </a:pPr>
            <a:r>
              <a:rPr sz="1100" dirty="0">
                <a:latin typeface="Times New Roman"/>
                <a:cs typeface="Times New Roman"/>
              </a:rPr>
              <a:t>Con</a:t>
            </a:r>
            <a:r>
              <a:rPr sz="1100" spc="19" dirty="0">
                <a:latin typeface="Times New Roman"/>
                <a:cs typeface="Times New Roman"/>
              </a:rPr>
              <a:t>v</a:t>
            </a:r>
            <a:r>
              <a:rPr sz="1100" spc="-4" dirty="0">
                <a:latin typeface="Times New Roman"/>
                <a:cs typeface="Times New Roman"/>
              </a:rPr>
              <a:t>e</a:t>
            </a:r>
            <a:r>
              <a:rPr sz="1100" spc="19" dirty="0">
                <a:latin typeface="Times New Roman"/>
                <a:cs typeface="Times New Roman"/>
              </a:rPr>
              <a:t>n</a:t>
            </a:r>
            <a:r>
              <a:rPr sz="1100" spc="-13" dirty="0">
                <a:latin typeface="Times New Roman"/>
                <a:cs typeface="Times New Roman"/>
              </a:rPr>
              <a:t>t</a:t>
            </a:r>
            <a:r>
              <a:rPr sz="1100" spc="19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19" dirty="0">
                <a:latin typeface="Times New Roman"/>
                <a:cs typeface="Times New Roman"/>
              </a:rPr>
              <a:t>n</a:t>
            </a:r>
            <a:r>
              <a:rPr sz="1100" spc="-9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66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et</a:t>
            </a:r>
            <a:r>
              <a:rPr sz="1100" spc="10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cap</a:t>
            </a:r>
            <a:r>
              <a:rPr sz="1100" spc="122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</a:t>
            </a:r>
            <a:r>
              <a:rPr sz="1100" spc="13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59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m</a:t>
            </a:r>
            <a:r>
              <a:rPr sz="1100" spc="13" dirty="0">
                <a:latin typeface="Times New Roman"/>
                <a:cs typeface="Times New Roman"/>
              </a:rPr>
              <a:t>i</a:t>
            </a:r>
            <a:r>
              <a:rPr sz="1100" spc="-13" dirty="0">
                <a:latin typeface="Times New Roman"/>
                <a:cs typeface="Times New Roman"/>
              </a:rPr>
              <a:t>l</a:t>
            </a:r>
            <a:r>
              <a:rPr sz="1100" spc="17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ion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7" dirty="0">
                <a:latin typeface="Times New Roman"/>
                <a:cs typeface="Times New Roman"/>
              </a:rPr>
              <a:t>ur</a:t>
            </a:r>
            <a:r>
              <a:rPr sz="1100" spc="53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s               Net</a:t>
            </a:r>
            <a:r>
              <a:rPr sz="1100" spc="131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ap</a:t>
            </a:r>
            <a:r>
              <a:rPr sz="1100" spc="13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</a:t>
            </a:r>
            <a:r>
              <a:rPr sz="1100" spc="11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2+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17" dirty="0">
                <a:latin typeface="Times New Roman"/>
                <a:cs typeface="Times New Roman"/>
              </a:rPr>
              <a:t>2</a:t>
            </a:r>
            <a:r>
              <a:rPr sz="1100" dirty="0">
                <a:latin typeface="Times New Roman"/>
                <a:cs typeface="Times New Roman"/>
              </a:rPr>
              <a:t>0</a:t>
            </a:r>
            <a:r>
              <a:rPr sz="1100" spc="17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6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903</a:t>
            </a:r>
            <a:r>
              <a:rPr sz="1100" spc="13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87" dirty="0">
                <a:latin typeface="Times New Roman"/>
                <a:cs typeface="Times New Roman"/>
              </a:rPr>
              <a:t> </a:t>
            </a:r>
            <a:r>
              <a:rPr sz="1100" spc="4" dirty="0">
                <a:latin typeface="Times New Roman"/>
                <a:cs typeface="Times New Roman"/>
              </a:rPr>
              <a:t>11</a:t>
            </a:r>
            <a:r>
              <a:rPr sz="1100" dirty="0">
                <a:latin typeface="Times New Roman"/>
                <a:cs typeface="Times New Roman"/>
              </a:rPr>
              <a:t>9</a:t>
            </a:r>
            <a:r>
              <a:rPr sz="1100" spc="153" dirty="0">
                <a:latin typeface="Times New Roman"/>
                <a:cs typeface="Times New Roman"/>
              </a:rPr>
              <a:t> </a:t>
            </a:r>
            <a:r>
              <a:rPr sz="1100" spc="-13" dirty="0">
                <a:latin typeface="Times New Roman"/>
                <a:cs typeface="Times New Roman"/>
              </a:rPr>
              <a:t>m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  <a:p>
            <a:pPr marL="1448233">
              <a:lnSpc>
                <a:spcPct val="95825"/>
              </a:lnSpc>
              <a:spcBef>
                <a:spcPts val="10"/>
              </a:spcBef>
            </a:pPr>
            <a:r>
              <a:rPr sz="1100" i="1" dirty="0">
                <a:latin typeface="Times New Roman"/>
                <a:cs typeface="Times New Roman"/>
              </a:rPr>
              <a:t>Cash</a:t>
            </a:r>
            <a:r>
              <a:rPr sz="1100" i="1" spc="181" dirty="0">
                <a:latin typeface="Times New Roman"/>
                <a:cs typeface="Times New Roman"/>
              </a:rPr>
              <a:t> </a:t>
            </a:r>
            <a:r>
              <a:rPr sz="1100" i="1" spc="17" dirty="0">
                <a:latin typeface="Times New Roman"/>
                <a:cs typeface="Times New Roman"/>
              </a:rPr>
              <a:t>F</a:t>
            </a:r>
            <a:r>
              <a:rPr sz="1100" i="1" spc="-4" dirty="0">
                <a:latin typeface="Times New Roman"/>
                <a:cs typeface="Times New Roman"/>
              </a:rPr>
              <a:t>l</a:t>
            </a:r>
            <a:r>
              <a:rPr sz="1100" i="1" spc="17" dirty="0">
                <a:latin typeface="Times New Roman"/>
                <a:cs typeface="Times New Roman"/>
              </a:rPr>
              <a:t>o</a:t>
            </a:r>
            <a:r>
              <a:rPr sz="1100" i="1" spc="31" dirty="0">
                <a:latin typeface="Times New Roman"/>
                <a:cs typeface="Times New Roman"/>
              </a:rPr>
              <a:t>w</a:t>
            </a:r>
            <a:r>
              <a:rPr sz="1100" i="1" dirty="0">
                <a:latin typeface="Times New Roman"/>
                <a:cs typeface="Times New Roman"/>
              </a:rPr>
              <a:t>s                                                                    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Cash</a:t>
            </a:r>
            <a:r>
              <a:rPr sz="1100" i="1" spc="181" dirty="0">
                <a:latin typeface="Times New Roman"/>
                <a:cs typeface="Times New Roman"/>
              </a:rPr>
              <a:t> </a:t>
            </a:r>
            <a:r>
              <a:rPr sz="1100" i="1" spc="17" dirty="0">
                <a:latin typeface="Times New Roman"/>
                <a:cs typeface="Times New Roman"/>
              </a:rPr>
              <a:t>F</a:t>
            </a:r>
            <a:r>
              <a:rPr sz="1100" i="1" spc="-4" dirty="0">
                <a:latin typeface="Times New Roman"/>
                <a:cs typeface="Times New Roman"/>
              </a:rPr>
              <a:t>l</a:t>
            </a:r>
            <a:r>
              <a:rPr sz="1100" i="1" spc="17" dirty="0">
                <a:latin typeface="Times New Roman"/>
                <a:cs typeface="Times New Roman"/>
              </a:rPr>
              <a:t>o</a:t>
            </a:r>
            <a:r>
              <a:rPr sz="1100" i="1" spc="31" dirty="0">
                <a:latin typeface="Times New Roman"/>
                <a:cs typeface="Times New Roman"/>
              </a:rPr>
              <a:t>ws</a:t>
            </a:r>
            <a:endParaRPr sz="1100">
              <a:latin typeface="Times New Roman"/>
              <a:cs typeface="Times New Roman"/>
            </a:endParaRPr>
          </a:p>
          <a:p>
            <a:pPr marL="1780929">
              <a:lnSpc>
                <a:spcPct val="95825"/>
              </a:lnSpc>
              <a:spcBef>
                <a:spcPts val="40"/>
              </a:spcBef>
            </a:pPr>
            <a:r>
              <a:rPr sz="1100" spc="-4" dirty="0">
                <a:latin typeface="Times New Roman"/>
                <a:cs typeface="Times New Roman"/>
              </a:rPr>
              <a:t>EB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18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(1</a:t>
            </a:r>
            <a:r>
              <a:rPr sz="1100" spc="17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t)          </a:t>
            </a:r>
            <a:r>
              <a:rPr sz="1100" spc="11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</a:t>
            </a:r>
            <a:r>
              <a:rPr sz="1100" spc="10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1285                                              </a:t>
            </a:r>
            <a:r>
              <a:rPr sz="1100" spc="43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EB</a:t>
            </a:r>
            <a:r>
              <a:rPr sz="1100" spc="17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18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(1</a:t>
            </a:r>
            <a:r>
              <a:rPr sz="1100" spc="17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t)          </a:t>
            </a:r>
            <a:r>
              <a:rPr sz="1100" spc="11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   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1402</a:t>
            </a:r>
            <a:endParaRPr sz="1100">
              <a:latin typeface="Times New Roman"/>
              <a:cs typeface="Times New Roman"/>
            </a:endParaRPr>
          </a:p>
          <a:p>
            <a:pPr marL="1780929">
              <a:lnSpc>
                <a:spcPct val="95825"/>
              </a:lnSpc>
              <a:spcBef>
                <a:spcPts val="22"/>
              </a:spcBef>
            </a:pP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4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Net</a:t>
            </a:r>
            <a:r>
              <a:rPr sz="1100" spc="131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ap</a:t>
            </a:r>
            <a:r>
              <a:rPr sz="1100" spc="13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      </a:t>
            </a:r>
            <a:r>
              <a:rPr sz="1100" spc="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      </a:t>
            </a:r>
            <a:r>
              <a:rPr sz="1100" spc="21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                                             </a:t>
            </a:r>
            <a:r>
              <a:rPr sz="1100" spc="19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4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Net</a:t>
            </a:r>
            <a:r>
              <a:rPr sz="1100" spc="131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ap</a:t>
            </a:r>
            <a:r>
              <a:rPr sz="1100" spc="13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      </a:t>
            </a:r>
            <a:r>
              <a:rPr sz="1100" spc="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     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26" dirty="0">
                <a:latin typeface="Times New Roman"/>
                <a:cs typeface="Times New Roman"/>
              </a:rPr>
              <a:t>119</a:t>
            </a:r>
            <a:endParaRPr sz="1100">
              <a:latin typeface="Times New Roman"/>
              <a:cs typeface="Times New Roman"/>
            </a:endParaRPr>
          </a:p>
          <a:p>
            <a:pPr marL="1780929">
              <a:lnSpc>
                <a:spcPct val="95825"/>
              </a:lnSpc>
              <a:spcBef>
                <a:spcPts val="40"/>
              </a:spcBef>
            </a:pPr>
            <a:r>
              <a:rPr sz="1100" dirty="0">
                <a:latin typeface="Times New Roman"/>
                <a:cs typeface="Times New Roman"/>
              </a:rPr>
              <a:t>FCFF                   </a:t>
            </a:r>
            <a:r>
              <a:rPr sz="1100" spc="7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</a:t>
            </a:r>
            <a:r>
              <a:rPr sz="1100" spc="83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128</a:t>
            </a:r>
            <a:r>
              <a:rPr sz="1100" dirty="0">
                <a:latin typeface="Times New Roman"/>
                <a:cs typeface="Times New Roman"/>
              </a:rPr>
              <a:t>3                                             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FCFF                   </a:t>
            </a:r>
            <a:r>
              <a:rPr sz="1100" spc="7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    </a:t>
            </a:r>
            <a:r>
              <a:rPr sz="1100" spc="159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128</a:t>
            </a:r>
            <a:r>
              <a:rPr sz="1100" dirty="0">
                <a:latin typeface="Times New Roman"/>
                <a:cs typeface="Times New Roman"/>
              </a:rPr>
              <a:t>3</a:t>
            </a:r>
            <a:r>
              <a:rPr sz="1100" spc="19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  <a:p>
            <a:pPr marL="1448233">
              <a:lnSpc>
                <a:spcPct val="95825"/>
              </a:lnSpc>
              <a:spcBef>
                <a:spcPts val="72"/>
              </a:spcBef>
            </a:pPr>
            <a:r>
              <a:rPr sz="1100" spc="-4" dirty="0">
                <a:latin typeface="Times New Roman"/>
                <a:cs typeface="Times New Roman"/>
              </a:rPr>
              <a:t>R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spc="-4" dirty="0">
                <a:latin typeface="Times New Roman"/>
                <a:cs typeface="Times New Roman"/>
              </a:rPr>
              <a:t>tur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236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101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api</a:t>
            </a:r>
            <a:r>
              <a:rPr sz="1100" spc="17" dirty="0">
                <a:latin typeface="Times New Roman"/>
                <a:cs typeface="Times New Roman"/>
              </a:rPr>
              <a:t>t</a:t>
            </a:r>
            <a:r>
              <a:rPr sz="1100" spc="-8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22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7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128</a:t>
            </a:r>
            <a:r>
              <a:rPr sz="1100" spc="19" dirty="0">
                <a:latin typeface="Times New Roman"/>
                <a:cs typeface="Times New Roman"/>
              </a:rPr>
              <a:t>5</a:t>
            </a:r>
            <a:r>
              <a:rPr sz="1100" spc="-4" dirty="0">
                <a:latin typeface="Times New Roman"/>
                <a:cs typeface="Times New Roman"/>
              </a:rPr>
              <a:t>/(</a:t>
            </a:r>
            <a:r>
              <a:rPr sz="1100" spc="19" dirty="0">
                <a:latin typeface="Times New Roman"/>
                <a:cs typeface="Times New Roman"/>
              </a:rPr>
              <a:t>3</a:t>
            </a:r>
            <a:r>
              <a:rPr sz="1100" dirty="0">
                <a:latin typeface="Times New Roman"/>
                <a:cs typeface="Times New Roman"/>
              </a:rPr>
              <a:t>76</a:t>
            </a:r>
            <a:r>
              <a:rPr sz="1100" spc="19" dirty="0">
                <a:latin typeface="Times New Roman"/>
                <a:cs typeface="Times New Roman"/>
              </a:rPr>
              <a:t>8</a:t>
            </a:r>
            <a:r>
              <a:rPr sz="1100" spc="-4" dirty="0">
                <a:latin typeface="Times New Roman"/>
                <a:cs typeface="Times New Roman"/>
              </a:rPr>
              <a:t>+</a:t>
            </a:r>
            <a:r>
              <a:rPr sz="1100" spc="19" dirty="0">
                <a:latin typeface="Times New Roman"/>
                <a:cs typeface="Times New Roman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30)                      </a:t>
            </a:r>
            <a:r>
              <a:rPr sz="1100" spc="91" dirty="0">
                <a:latin typeface="Times New Roman"/>
                <a:cs typeface="Times New Roman"/>
              </a:rPr>
              <a:t> </a:t>
            </a:r>
            <a:r>
              <a:rPr sz="1100" spc="-4" dirty="0">
                <a:latin typeface="Times New Roman"/>
                <a:cs typeface="Times New Roman"/>
              </a:rPr>
              <a:t>R</a:t>
            </a:r>
            <a:r>
              <a:rPr sz="1100" spc="17" dirty="0">
                <a:latin typeface="Times New Roman"/>
                <a:cs typeface="Times New Roman"/>
              </a:rPr>
              <a:t>e</a:t>
            </a:r>
            <a:r>
              <a:rPr sz="1100" spc="-4" dirty="0">
                <a:latin typeface="Times New Roman"/>
                <a:cs typeface="Times New Roman"/>
              </a:rPr>
              <a:t>tur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236" dirty="0">
                <a:latin typeface="Times New Roman"/>
                <a:cs typeface="Times New Roman"/>
              </a:rPr>
              <a:t> </a:t>
            </a:r>
            <a:r>
              <a:rPr sz="1100" spc="17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101" dirty="0">
                <a:latin typeface="Times New Roman"/>
                <a:cs typeface="Times New Roman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api</a:t>
            </a:r>
            <a:r>
              <a:rPr sz="1100" spc="17" dirty="0">
                <a:latin typeface="Times New Roman"/>
                <a:cs typeface="Times New Roman"/>
              </a:rPr>
              <a:t>t</a:t>
            </a:r>
            <a:r>
              <a:rPr sz="1100" spc="-8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22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7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140</a:t>
            </a:r>
            <a:r>
              <a:rPr sz="1100" spc="17" dirty="0">
                <a:latin typeface="Times New Roman"/>
                <a:cs typeface="Times New Roman"/>
              </a:rPr>
              <a:t>2</a:t>
            </a:r>
            <a:r>
              <a:rPr sz="1100" spc="-4" dirty="0">
                <a:latin typeface="Times New Roman"/>
                <a:cs typeface="Times New Roman"/>
              </a:rPr>
              <a:t>/(</a:t>
            </a:r>
            <a:r>
              <a:rPr sz="1100" spc="17" dirty="0">
                <a:latin typeface="Times New Roman"/>
                <a:cs typeface="Times New Roman"/>
              </a:rPr>
              <a:t>6</a:t>
            </a:r>
            <a:r>
              <a:rPr sz="1100" dirty="0">
                <a:latin typeface="Times New Roman"/>
                <a:cs typeface="Times New Roman"/>
              </a:rPr>
              <a:t>78</a:t>
            </a:r>
            <a:r>
              <a:rPr sz="1100" spc="17" dirty="0">
                <a:latin typeface="Times New Roman"/>
                <a:cs typeface="Times New Roman"/>
              </a:rPr>
              <a:t>2</a:t>
            </a:r>
            <a:r>
              <a:rPr sz="1100" spc="-4" dirty="0">
                <a:latin typeface="Times New Roman"/>
                <a:cs typeface="Times New Roman"/>
              </a:rPr>
              <a:t>+</a:t>
            </a:r>
            <a:r>
              <a:rPr sz="1100" spc="17" dirty="0">
                <a:latin typeface="Times New Roman"/>
                <a:cs typeface="Times New Roman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30)</a:t>
            </a:r>
            <a:endParaRPr sz="1100">
              <a:latin typeface="Times New Roman"/>
              <a:cs typeface="Times New Roman"/>
            </a:endParaRPr>
          </a:p>
          <a:p>
            <a:pPr marL="2426706" marR="2123028" algn="ctr">
              <a:lnSpc>
                <a:spcPct val="95825"/>
              </a:lnSpc>
              <a:spcBef>
                <a:spcPts val="22"/>
              </a:spcBef>
            </a:pP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39" dirty="0">
                <a:latin typeface="Times New Roman"/>
                <a:cs typeface="Times New Roman"/>
              </a:rPr>
              <a:t>29.90</a:t>
            </a:r>
            <a:r>
              <a:rPr sz="1100" dirty="0">
                <a:latin typeface="Times New Roman"/>
                <a:cs typeface="Times New Roman"/>
              </a:rPr>
              <a:t>%                                                                   </a:t>
            </a:r>
            <a:r>
              <a:rPr sz="1100" spc="12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168" dirty="0">
                <a:latin typeface="Times New Roman"/>
                <a:cs typeface="Times New Roman"/>
              </a:rPr>
              <a:t> </a:t>
            </a:r>
            <a:r>
              <a:rPr sz="1100" spc="8" dirty="0">
                <a:latin typeface="Times New Roman"/>
                <a:cs typeface="Times New Roman"/>
              </a:rPr>
              <a:t>19.93%</a:t>
            </a:r>
            <a:endParaRPr sz="1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91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80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2112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III. One-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ime and Non-recurring Cha</a:t>
            </a:r>
            <a:r>
              <a:rPr sz="2100" spc="-39" dirty="0">
                <a:latin typeface="Times New Roman"/>
                <a:cs typeface="Times New Roman"/>
              </a:rPr>
              <a:t>r</a:t>
            </a:r>
            <a:r>
              <a:rPr sz="2100" dirty="0">
                <a:latin typeface="Times New Roman"/>
                <a:cs typeface="Times New Roman"/>
              </a:rPr>
              <a:t>ges</a:t>
            </a:r>
            <a:endParaRPr sz="2100">
              <a:latin typeface="Times New Roman"/>
              <a:cs typeface="Times New Roman"/>
            </a:endParaRPr>
          </a:p>
          <a:p>
            <a:pPr marL="1395001" marR="371583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reporting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loss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million, </a:t>
            </a:r>
            <a:endParaRPr sz="1600">
              <a:latin typeface="Times New Roman"/>
              <a:cs typeface="Times New Roman"/>
            </a:endParaRPr>
          </a:p>
          <a:p>
            <a:pPr marL="1395001" marR="37158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due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one-time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billion.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37158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valuation?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loss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395001" marR="474287" indent="-303444">
              <a:lnSpc>
                <a:spcPts val="1806"/>
              </a:lnSpc>
              <a:spcBef>
                <a:spcPts val="583"/>
              </a:spcBef>
            </a:pP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ould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answer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one-time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losses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 </a:t>
            </a:r>
            <a:endParaRPr sz="1600">
              <a:latin typeface="Times New Roman"/>
              <a:cs typeface="Times New Roman"/>
            </a:endParaRPr>
          </a:p>
          <a:p>
            <a:pPr marL="1395001" marR="47428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once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every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five</a:t>
            </a:r>
            <a:r>
              <a:rPr sz="1600" spc="-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years?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41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09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8178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.</a:t>
            </a:r>
            <a:r>
              <a:rPr sz="2100" spc="-11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Accounting Malfeasance….</a:t>
            </a:r>
            <a:endParaRPr sz="2100">
              <a:latin typeface="Times New Roman"/>
              <a:cs typeface="Times New Roman"/>
            </a:endParaRPr>
          </a:p>
          <a:p>
            <a:pPr marL="1395001" marR="36624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Though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governed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standards,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6624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fidelity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show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aggressive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 </a:t>
            </a:r>
            <a:endParaRPr sz="1600">
              <a:latin typeface="Times New Roman"/>
              <a:cs typeface="Times New Roman"/>
            </a:endParaRPr>
          </a:p>
          <a:p>
            <a:pPr marL="1395001" marR="36624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show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conservative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395001" marR="964973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able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catch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outright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fraud,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96497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warning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signals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correct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them:</a:t>
            </a:r>
            <a:endParaRPr sz="1600">
              <a:latin typeface="Times New Roman"/>
              <a:cs typeface="Times New Roman"/>
            </a:endParaRPr>
          </a:p>
          <a:p>
            <a:pPr marL="1749020" marR="903619" indent="-252870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Income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unspecified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sources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 revealed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special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purpose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entities.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sales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financial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(for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non-financial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Sudden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standard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items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big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S,G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&amp;A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expenses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percent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revenues,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instance.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Frequent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accounting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restatements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76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58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8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16706" y="2039471"/>
            <a:ext cx="5513235" cy="3646580"/>
          </a:xfrm>
          <a:custGeom>
            <a:avLst/>
            <a:gdLst/>
            <a:ahLst/>
            <a:cxnLst/>
            <a:rect l="l" t="t" r="r" b="b"/>
            <a:pathLst>
              <a:path w="6064558" h="4132791">
                <a:moveTo>
                  <a:pt x="0" y="0"/>
                </a:moveTo>
                <a:lnTo>
                  <a:pt x="0" y="4132791"/>
                </a:lnTo>
                <a:lnTo>
                  <a:pt x="6064558" y="4132791"/>
                </a:lnTo>
                <a:lnTo>
                  <a:pt x="6064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07213" y="4454738"/>
            <a:ext cx="1390505" cy="568298"/>
          </a:xfrm>
          <a:custGeom>
            <a:avLst/>
            <a:gdLst/>
            <a:ahLst/>
            <a:cxnLst/>
            <a:rect l="l" t="t" r="r" b="b"/>
            <a:pathLst>
              <a:path w="1529556" h="644071">
                <a:moveTo>
                  <a:pt x="0" y="0"/>
                </a:moveTo>
                <a:lnTo>
                  <a:pt x="0" y="644071"/>
                </a:lnTo>
                <a:lnTo>
                  <a:pt x="1529556" y="644071"/>
                </a:lnTo>
                <a:lnTo>
                  <a:pt x="1529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07213" y="4454738"/>
            <a:ext cx="1390505" cy="568298"/>
          </a:xfrm>
          <a:custGeom>
            <a:avLst/>
            <a:gdLst/>
            <a:ahLst/>
            <a:cxnLst/>
            <a:rect l="l" t="t" r="r" b="b"/>
            <a:pathLst>
              <a:path w="1529556" h="644071">
                <a:moveTo>
                  <a:pt x="0" y="0"/>
                </a:moveTo>
                <a:lnTo>
                  <a:pt x="1529556" y="0"/>
                </a:lnTo>
                <a:lnTo>
                  <a:pt x="1529556" y="644071"/>
                </a:lnTo>
                <a:lnTo>
                  <a:pt x="0" y="644071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16707" y="4454738"/>
            <a:ext cx="1097767" cy="710373"/>
          </a:xfrm>
          <a:custGeom>
            <a:avLst/>
            <a:gdLst/>
            <a:ahLst/>
            <a:cxnLst/>
            <a:rect l="l" t="t" r="r" b="b"/>
            <a:pathLst>
              <a:path w="1207544" h="805089">
                <a:moveTo>
                  <a:pt x="0" y="0"/>
                </a:moveTo>
                <a:lnTo>
                  <a:pt x="0" y="805089"/>
                </a:lnTo>
                <a:lnTo>
                  <a:pt x="1207544" y="805089"/>
                </a:lnTo>
                <a:lnTo>
                  <a:pt x="1207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16707" y="4454738"/>
            <a:ext cx="1097767" cy="710373"/>
          </a:xfrm>
          <a:custGeom>
            <a:avLst/>
            <a:gdLst/>
            <a:ahLst/>
            <a:cxnLst/>
            <a:rect l="l" t="t" r="r" b="b"/>
            <a:pathLst>
              <a:path w="1207544" h="805089">
                <a:moveTo>
                  <a:pt x="0" y="0"/>
                </a:moveTo>
                <a:lnTo>
                  <a:pt x="1207544" y="0"/>
                </a:lnTo>
                <a:lnTo>
                  <a:pt x="1207544" y="805089"/>
                </a:lnTo>
                <a:lnTo>
                  <a:pt x="0" y="805089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63642" y="4028514"/>
            <a:ext cx="2049166" cy="1562820"/>
          </a:xfrm>
          <a:custGeom>
            <a:avLst/>
            <a:gdLst/>
            <a:ahLst/>
            <a:cxnLst/>
            <a:rect l="l" t="t" r="r" b="b"/>
            <a:pathLst>
              <a:path w="2254083" h="1771196">
                <a:moveTo>
                  <a:pt x="0" y="0"/>
                </a:moveTo>
                <a:lnTo>
                  <a:pt x="0" y="1771196"/>
                </a:lnTo>
                <a:lnTo>
                  <a:pt x="2254083" y="1771196"/>
                </a:lnTo>
                <a:lnTo>
                  <a:pt x="2254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63642" y="4028514"/>
            <a:ext cx="2049166" cy="1562820"/>
          </a:xfrm>
          <a:custGeom>
            <a:avLst/>
            <a:gdLst/>
            <a:ahLst/>
            <a:cxnLst/>
            <a:rect l="l" t="t" r="r" b="b"/>
            <a:pathLst>
              <a:path w="2254083" h="1771196">
                <a:moveTo>
                  <a:pt x="0" y="0"/>
                </a:moveTo>
                <a:lnTo>
                  <a:pt x="2254083" y="0"/>
                </a:lnTo>
                <a:lnTo>
                  <a:pt x="2254083" y="1771196"/>
                </a:lnTo>
                <a:lnTo>
                  <a:pt x="0" y="1771196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34028" y="3886440"/>
            <a:ext cx="1244136" cy="284149"/>
          </a:xfrm>
          <a:custGeom>
            <a:avLst/>
            <a:gdLst/>
            <a:ahLst/>
            <a:cxnLst/>
            <a:rect l="l" t="t" r="r" b="b"/>
            <a:pathLst>
              <a:path w="1368550" h="322035">
                <a:moveTo>
                  <a:pt x="0" y="0"/>
                </a:moveTo>
                <a:lnTo>
                  <a:pt x="0" y="322035"/>
                </a:lnTo>
                <a:lnTo>
                  <a:pt x="1368550" y="322035"/>
                </a:lnTo>
                <a:lnTo>
                  <a:pt x="1368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34028" y="3886440"/>
            <a:ext cx="1244136" cy="284149"/>
          </a:xfrm>
          <a:custGeom>
            <a:avLst/>
            <a:gdLst/>
            <a:ahLst/>
            <a:cxnLst/>
            <a:rect l="l" t="t" r="r" b="b"/>
            <a:pathLst>
              <a:path w="1368550" h="322035">
                <a:moveTo>
                  <a:pt x="0" y="0"/>
                </a:moveTo>
                <a:lnTo>
                  <a:pt x="1368550" y="0"/>
                </a:lnTo>
                <a:lnTo>
                  <a:pt x="1368550" y="322035"/>
                </a:lnTo>
                <a:lnTo>
                  <a:pt x="0" y="322035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16707" y="3815403"/>
            <a:ext cx="1024583" cy="426223"/>
          </a:xfrm>
          <a:custGeom>
            <a:avLst/>
            <a:gdLst/>
            <a:ahLst/>
            <a:cxnLst/>
            <a:rect l="l" t="t" r="r" b="b"/>
            <a:pathLst>
              <a:path w="1127041" h="483053">
                <a:moveTo>
                  <a:pt x="0" y="0"/>
                </a:moveTo>
                <a:lnTo>
                  <a:pt x="0" y="483053"/>
                </a:lnTo>
                <a:lnTo>
                  <a:pt x="1127041" y="483053"/>
                </a:lnTo>
                <a:lnTo>
                  <a:pt x="1127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16707" y="3815403"/>
            <a:ext cx="1024583" cy="426223"/>
          </a:xfrm>
          <a:custGeom>
            <a:avLst/>
            <a:gdLst/>
            <a:ahLst/>
            <a:cxnLst/>
            <a:rect l="l" t="t" r="r" b="b"/>
            <a:pathLst>
              <a:path w="1127041" h="483053">
                <a:moveTo>
                  <a:pt x="0" y="0"/>
                </a:moveTo>
                <a:lnTo>
                  <a:pt x="1127041" y="0"/>
                </a:lnTo>
                <a:lnTo>
                  <a:pt x="1127041" y="483053"/>
                </a:lnTo>
                <a:lnTo>
                  <a:pt x="0" y="483053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02183" y="3460216"/>
            <a:ext cx="1024583" cy="213111"/>
          </a:xfrm>
          <a:custGeom>
            <a:avLst/>
            <a:gdLst/>
            <a:ahLst/>
            <a:cxnLst/>
            <a:rect l="l" t="t" r="r" b="b"/>
            <a:pathLst>
              <a:path w="1127041" h="241526">
                <a:moveTo>
                  <a:pt x="0" y="0"/>
                </a:moveTo>
                <a:lnTo>
                  <a:pt x="0" y="241526"/>
                </a:lnTo>
                <a:lnTo>
                  <a:pt x="1127041" y="241526"/>
                </a:lnTo>
                <a:lnTo>
                  <a:pt x="1127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02183" y="3460216"/>
            <a:ext cx="1024583" cy="213111"/>
          </a:xfrm>
          <a:custGeom>
            <a:avLst/>
            <a:gdLst/>
            <a:ahLst/>
            <a:cxnLst/>
            <a:rect l="l" t="t" r="r" b="b"/>
            <a:pathLst>
              <a:path w="1127041" h="241526">
                <a:moveTo>
                  <a:pt x="0" y="0"/>
                </a:moveTo>
                <a:lnTo>
                  <a:pt x="1127041" y="0"/>
                </a:lnTo>
                <a:lnTo>
                  <a:pt x="1127041" y="241526"/>
                </a:lnTo>
                <a:lnTo>
                  <a:pt x="0" y="241526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80964" y="2749843"/>
            <a:ext cx="1024583" cy="781410"/>
          </a:xfrm>
          <a:custGeom>
            <a:avLst/>
            <a:gdLst/>
            <a:ahLst/>
            <a:cxnLst/>
            <a:rect l="l" t="t" r="r" b="b"/>
            <a:pathLst>
              <a:path w="1127041" h="885598">
                <a:moveTo>
                  <a:pt x="0" y="0"/>
                </a:moveTo>
                <a:lnTo>
                  <a:pt x="0" y="885598"/>
                </a:lnTo>
                <a:lnTo>
                  <a:pt x="1127041" y="885598"/>
                </a:lnTo>
                <a:lnTo>
                  <a:pt x="1127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80964" y="2749843"/>
            <a:ext cx="1024583" cy="781410"/>
          </a:xfrm>
          <a:custGeom>
            <a:avLst/>
            <a:gdLst/>
            <a:ahLst/>
            <a:cxnLst/>
            <a:rect l="l" t="t" r="r" b="b"/>
            <a:pathLst>
              <a:path w="1127041" h="885598">
                <a:moveTo>
                  <a:pt x="0" y="0"/>
                </a:moveTo>
                <a:lnTo>
                  <a:pt x="1127041" y="0"/>
                </a:lnTo>
                <a:lnTo>
                  <a:pt x="1127041" y="885598"/>
                </a:lnTo>
                <a:lnTo>
                  <a:pt x="0" y="885598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56380" y="2749844"/>
            <a:ext cx="805029" cy="710373"/>
          </a:xfrm>
          <a:custGeom>
            <a:avLst/>
            <a:gdLst/>
            <a:ahLst/>
            <a:cxnLst/>
            <a:rect l="l" t="t" r="r" b="b"/>
            <a:pathLst>
              <a:path w="885532" h="805089">
                <a:moveTo>
                  <a:pt x="0" y="0"/>
                </a:moveTo>
                <a:lnTo>
                  <a:pt x="0" y="805089"/>
                </a:lnTo>
                <a:lnTo>
                  <a:pt x="885532" y="805089"/>
                </a:lnTo>
                <a:lnTo>
                  <a:pt x="8855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56380" y="2749844"/>
            <a:ext cx="805029" cy="710373"/>
          </a:xfrm>
          <a:custGeom>
            <a:avLst/>
            <a:gdLst/>
            <a:ahLst/>
            <a:cxnLst/>
            <a:rect l="l" t="t" r="r" b="b"/>
            <a:pathLst>
              <a:path w="885532" h="805089">
                <a:moveTo>
                  <a:pt x="0" y="0"/>
                </a:moveTo>
                <a:lnTo>
                  <a:pt x="885532" y="0"/>
                </a:lnTo>
                <a:lnTo>
                  <a:pt x="885532" y="805089"/>
                </a:lnTo>
                <a:lnTo>
                  <a:pt x="0" y="805089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85427" y="2749844"/>
            <a:ext cx="951398" cy="710373"/>
          </a:xfrm>
          <a:custGeom>
            <a:avLst/>
            <a:gdLst/>
            <a:ahLst/>
            <a:cxnLst/>
            <a:rect l="l" t="t" r="r" b="b"/>
            <a:pathLst>
              <a:path w="1046538" h="805089">
                <a:moveTo>
                  <a:pt x="0" y="0"/>
                </a:moveTo>
                <a:lnTo>
                  <a:pt x="0" y="805089"/>
                </a:lnTo>
                <a:lnTo>
                  <a:pt x="1046538" y="805089"/>
                </a:lnTo>
                <a:lnTo>
                  <a:pt x="1046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85427" y="2749844"/>
            <a:ext cx="951398" cy="710373"/>
          </a:xfrm>
          <a:custGeom>
            <a:avLst/>
            <a:gdLst/>
            <a:ahLst/>
            <a:cxnLst/>
            <a:rect l="l" t="t" r="r" b="b"/>
            <a:pathLst>
              <a:path w="1046538" h="805089">
                <a:moveTo>
                  <a:pt x="0" y="0"/>
                </a:moveTo>
                <a:lnTo>
                  <a:pt x="1046538" y="0"/>
                </a:lnTo>
                <a:lnTo>
                  <a:pt x="1046538" y="805089"/>
                </a:lnTo>
                <a:lnTo>
                  <a:pt x="0" y="805089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34028" y="2749843"/>
            <a:ext cx="658660" cy="497261"/>
          </a:xfrm>
          <a:custGeom>
            <a:avLst/>
            <a:gdLst/>
            <a:ahLst/>
            <a:cxnLst/>
            <a:rect l="l" t="t" r="r" b="b"/>
            <a:pathLst>
              <a:path w="724526" h="563562">
                <a:moveTo>
                  <a:pt x="0" y="0"/>
                </a:moveTo>
                <a:lnTo>
                  <a:pt x="0" y="563562"/>
                </a:lnTo>
                <a:lnTo>
                  <a:pt x="724526" y="563562"/>
                </a:lnTo>
                <a:lnTo>
                  <a:pt x="7245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34028" y="2749843"/>
            <a:ext cx="658660" cy="497261"/>
          </a:xfrm>
          <a:custGeom>
            <a:avLst/>
            <a:gdLst/>
            <a:ahLst/>
            <a:cxnLst/>
            <a:rect l="l" t="t" r="r" b="b"/>
            <a:pathLst>
              <a:path w="724526" h="563562">
                <a:moveTo>
                  <a:pt x="0" y="0"/>
                </a:moveTo>
                <a:lnTo>
                  <a:pt x="724526" y="0"/>
                </a:lnTo>
                <a:lnTo>
                  <a:pt x="724526" y="563562"/>
                </a:lnTo>
                <a:lnTo>
                  <a:pt x="0" y="563562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36261" y="2749843"/>
            <a:ext cx="585475" cy="355186"/>
          </a:xfrm>
          <a:custGeom>
            <a:avLst/>
            <a:gdLst/>
            <a:ahLst/>
            <a:cxnLst/>
            <a:rect l="l" t="t" r="r" b="b"/>
            <a:pathLst>
              <a:path w="644023" h="402544">
                <a:moveTo>
                  <a:pt x="0" y="0"/>
                </a:moveTo>
                <a:lnTo>
                  <a:pt x="0" y="402544"/>
                </a:lnTo>
                <a:lnTo>
                  <a:pt x="644023" y="402544"/>
                </a:lnTo>
                <a:lnTo>
                  <a:pt x="6440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36261" y="2749843"/>
            <a:ext cx="585475" cy="355186"/>
          </a:xfrm>
          <a:custGeom>
            <a:avLst/>
            <a:gdLst/>
            <a:ahLst/>
            <a:cxnLst/>
            <a:rect l="l" t="t" r="r" b="b"/>
            <a:pathLst>
              <a:path w="644023" h="402544">
                <a:moveTo>
                  <a:pt x="0" y="0"/>
                </a:moveTo>
                <a:lnTo>
                  <a:pt x="644023" y="0"/>
                </a:lnTo>
                <a:lnTo>
                  <a:pt x="644023" y="402544"/>
                </a:lnTo>
                <a:lnTo>
                  <a:pt x="0" y="402544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99951" y="2323619"/>
            <a:ext cx="2341905" cy="213111"/>
          </a:xfrm>
          <a:custGeom>
            <a:avLst/>
            <a:gdLst/>
            <a:ahLst/>
            <a:cxnLst/>
            <a:rect l="l" t="t" r="r" b="b"/>
            <a:pathLst>
              <a:path w="2576095" h="241526">
                <a:moveTo>
                  <a:pt x="0" y="0"/>
                </a:moveTo>
                <a:lnTo>
                  <a:pt x="0" y="241526"/>
                </a:lnTo>
                <a:lnTo>
                  <a:pt x="2576095" y="241526"/>
                </a:lnTo>
                <a:lnTo>
                  <a:pt x="257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99951" y="2323619"/>
            <a:ext cx="2341905" cy="213111"/>
          </a:xfrm>
          <a:custGeom>
            <a:avLst/>
            <a:gdLst/>
            <a:ahLst/>
            <a:cxnLst/>
            <a:rect l="l" t="t" r="r" b="b"/>
            <a:pathLst>
              <a:path w="2576095" h="241526">
                <a:moveTo>
                  <a:pt x="0" y="0"/>
                </a:moveTo>
                <a:lnTo>
                  <a:pt x="2576095" y="0"/>
                </a:lnTo>
                <a:lnTo>
                  <a:pt x="2576095" y="241526"/>
                </a:lnTo>
                <a:lnTo>
                  <a:pt x="0" y="241526"/>
                </a:lnTo>
                <a:lnTo>
                  <a:pt x="0" y="0"/>
                </a:lnTo>
                <a:close/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85521" y="2045252"/>
            <a:ext cx="4544739" cy="105107"/>
          </a:xfrm>
          <a:custGeom>
            <a:avLst/>
            <a:gdLst/>
            <a:ahLst/>
            <a:cxnLst/>
            <a:rect l="l" t="t" r="r" b="b"/>
            <a:pathLst>
              <a:path w="4999213" h="119121">
                <a:moveTo>
                  <a:pt x="2982739" y="86630"/>
                </a:moveTo>
                <a:lnTo>
                  <a:pt x="2985144" y="84020"/>
                </a:lnTo>
                <a:lnTo>
                  <a:pt x="2985429" y="86874"/>
                </a:lnTo>
                <a:lnTo>
                  <a:pt x="2985837" y="89239"/>
                </a:lnTo>
                <a:lnTo>
                  <a:pt x="2986734" y="91848"/>
                </a:lnTo>
                <a:lnTo>
                  <a:pt x="3005689" y="91848"/>
                </a:lnTo>
                <a:lnTo>
                  <a:pt x="3005689" y="89280"/>
                </a:lnTo>
                <a:lnTo>
                  <a:pt x="3003121" y="87262"/>
                </a:lnTo>
                <a:lnTo>
                  <a:pt x="3002204" y="84897"/>
                </a:lnTo>
                <a:lnTo>
                  <a:pt x="3002081" y="82614"/>
                </a:lnTo>
                <a:lnTo>
                  <a:pt x="3001959" y="77029"/>
                </a:lnTo>
                <a:lnTo>
                  <a:pt x="3001959" y="36303"/>
                </a:lnTo>
                <a:lnTo>
                  <a:pt x="2999126" y="30840"/>
                </a:lnTo>
                <a:lnTo>
                  <a:pt x="2993460" y="27946"/>
                </a:lnTo>
                <a:lnTo>
                  <a:pt x="2987794" y="25051"/>
                </a:lnTo>
                <a:lnTo>
                  <a:pt x="2981312" y="23604"/>
                </a:lnTo>
                <a:lnTo>
                  <a:pt x="2962805" y="23604"/>
                </a:lnTo>
                <a:lnTo>
                  <a:pt x="2954897" y="26539"/>
                </a:lnTo>
                <a:lnTo>
                  <a:pt x="2950291" y="32410"/>
                </a:lnTo>
                <a:lnTo>
                  <a:pt x="2947397" y="36160"/>
                </a:lnTo>
                <a:lnTo>
                  <a:pt x="2945766" y="40950"/>
                </a:lnTo>
                <a:lnTo>
                  <a:pt x="2945399" y="46780"/>
                </a:lnTo>
                <a:lnTo>
                  <a:pt x="2962214" y="46780"/>
                </a:lnTo>
                <a:lnTo>
                  <a:pt x="2962622" y="44212"/>
                </a:lnTo>
                <a:lnTo>
                  <a:pt x="2963437" y="42173"/>
                </a:lnTo>
                <a:lnTo>
                  <a:pt x="2964660" y="40665"/>
                </a:lnTo>
                <a:lnTo>
                  <a:pt x="2966372" y="38627"/>
                </a:lnTo>
                <a:lnTo>
                  <a:pt x="2969287" y="37607"/>
                </a:lnTo>
                <a:lnTo>
                  <a:pt x="2977073" y="37607"/>
                </a:lnTo>
                <a:lnTo>
                  <a:pt x="2979855" y="38127"/>
                </a:lnTo>
                <a:lnTo>
                  <a:pt x="2981751" y="39167"/>
                </a:lnTo>
                <a:lnTo>
                  <a:pt x="2983646" y="40206"/>
                </a:lnTo>
                <a:lnTo>
                  <a:pt x="2984594" y="42092"/>
                </a:lnTo>
                <a:lnTo>
                  <a:pt x="2984594" y="47065"/>
                </a:lnTo>
                <a:lnTo>
                  <a:pt x="2983350" y="48716"/>
                </a:lnTo>
                <a:lnTo>
                  <a:pt x="2980864" y="49777"/>
                </a:lnTo>
                <a:lnTo>
                  <a:pt x="2979478" y="50388"/>
                </a:lnTo>
                <a:lnTo>
                  <a:pt x="2977174" y="50898"/>
                </a:lnTo>
                <a:lnTo>
                  <a:pt x="2973954" y="51305"/>
                </a:lnTo>
                <a:lnTo>
                  <a:pt x="2968023" y="52039"/>
                </a:lnTo>
                <a:lnTo>
                  <a:pt x="2961297" y="52895"/>
                </a:lnTo>
                <a:lnTo>
                  <a:pt x="2956201" y="54322"/>
                </a:lnTo>
                <a:lnTo>
                  <a:pt x="2952737" y="56320"/>
                </a:lnTo>
                <a:lnTo>
                  <a:pt x="2946418" y="59989"/>
                </a:lnTo>
                <a:lnTo>
                  <a:pt x="2943259" y="65920"/>
                </a:lnTo>
                <a:lnTo>
                  <a:pt x="2943259" y="80433"/>
                </a:lnTo>
                <a:lnTo>
                  <a:pt x="2945226" y="85315"/>
                </a:lnTo>
                <a:lnTo>
                  <a:pt x="2949160" y="88760"/>
                </a:lnTo>
                <a:lnTo>
                  <a:pt x="2953094" y="92205"/>
                </a:lnTo>
                <a:lnTo>
                  <a:pt x="2958077" y="93927"/>
                </a:lnTo>
                <a:lnTo>
                  <a:pt x="2964110" y="93927"/>
                </a:lnTo>
                <a:lnTo>
                  <a:pt x="2961572" y="77956"/>
                </a:lnTo>
                <a:lnTo>
                  <a:pt x="2960747" y="75806"/>
                </a:lnTo>
                <a:lnTo>
                  <a:pt x="2960747" y="69487"/>
                </a:lnTo>
                <a:lnTo>
                  <a:pt x="2962092" y="67021"/>
                </a:lnTo>
                <a:lnTo>
                  <a:pt x="2964782" y="65431"/>
                </a:lnTo>
                <a:lnTo>
                  <a:pt x="2966372" y="64493"/>
                </a:lnTo>
                <a:lnTo>
                  <a:pt x="2969001" y="63698"/>
                </a:lnTo>
                <a:lnTo>
                  <a:pt x="2972670" y="63046"/>
                </a:lnTo>
                <a:lnTo>
                  <a:pt x="2976584" y="62312"/>
                </a:lnTo>
                <a:lnTo>
                  <a:pt x="2978540" y="61945"/>
                </a:lnTo>
                <a:lnTo>
                  <a:pt x="2980079" y="61548"/>
                </a:lnTo>
                <a:lnTo>
                  <a:pt x="2982321" y="60692"/>
                </a:lnTo>
                <a:lnTo>
                  <a:pt x="2984533" y="59438"/>
                </a:lnTo>
                <a:lnTo>
                  <a:pt x="2984533" y="65920"/>
                </a:lnTo>
                <a:lnTo>
                  <a:pt x="2984410" y="71750"/>
                </a:lnTo>
                <a:lnTo>
                  <a:pt x="2982770" y="75765"/>
                </a:lnTo>
                <a:lnTo>
                  <a:pt x="2979610" y="77967"/>
                </a:lnTo>
                <a:lnTo>
                  <a:pt x="2976451" y="80168"/>
                </a:lnTo>
                <a:lnTo>
                  <a:pt x="2972997" y="81269"/>
                </a:lnTo>
                <a:lnTo>
                  <a:pt x="2969246" y="81269"/>
                </a:lnTo>
                <a:lnTo>
                  <a:pt x="2973078" y="92847"/>
                </a:lnTo>
                <a:lnTo>
                  <a:pt x="2976828" y="90686"/>
                </a:lnTo>
                <a:lnTo>
                  <a:pt x="2979967" y="88851"/>
                </a:lnTo>
                <a:lnTo>
                  <a:pt x="2982739" y="86630"/>
                </a:lnTo>
                <a:close/>
              </a:path>
              <a:path w="4999213" h="119121">
                <a:moveTo>
                  <a:pt x="2968839" y="93927"/>
                </a:moveTo>
                <a:lnTo>
                  <a:pt x="2973078" y="92847"/>
                </a:lnTo>
                <a:lnTo>
                  <a:pt x="2969246" y="81269"/>
                </a:lnTo>
                <a:lnTo>
                  <a:pt x="2966882" y="81269"/>
                </a:lnTo>
                <a:lnTo>
                  <a:pt x="2964874" y="80606"/>
                </a:lnTo>
                <a:lnTo>
                  <a:pt x="2961572" y="77956"/>
                </a:lnTo>
                <a:lnTo>
                  <a:pt x="2964110" y="93927"/>
                </a:lnTo>
                <a:lnTo>
                  <a:pt x="2968839" y="93927"/>
                </a:lnTo>
                <a:close/>
              </a:path>
              <a:path w="4999213" h="119121">
                <a:moveTo>
                  <a:pt x="3064311" y="1162"/>
                </a:moveTo>
                <a:lnTo>
                  <a:pt x="3064311" y="17245"/>
                </a:lnTo>
                <a:lnTo>
                  <a:pt x="3081982" y="17245"/>
                </a:lnTo>
                <a:lnTo>
                  <a:pt x="3081982" y="1162"/>
                </a:lnTo>
                <a:lnTo>
                  <a:pt x="3064311" y="1162"/>
                </a:lnTo>
                <a:close/>
              </a:path>
              <a:path w="4999213" h="119121">
                <a:moveTo>
                  <a:pt x="3064311" y="25194"/>
                </a:moveTo>
                <a:lnTo>
                  <a:pt x="3064311" y="91848"/>
                </a:lnTo>
                <a:lnTo>
                  <a:pt x="3081982" y="91848"/>
                </a:lnTo>
                <a:lnTo>
                  <a:pt x="3081982" y="25194"/>
                </a:lnTo>
                <a:lnTo>
                  <a:pt x="3064311" y="25194"/>
                </a:lnTo>
                <a:close/>
              </a:path>
              <a:path w="4999213" h="119121">
                <a:moveTo>
                  <a:pt x="3159646" y="25194"/>
                </a:moveTo>
                <a:lnTo>
                  <a:pt x="3140935" y="25194"/>
                </a:lnTo>
                <a:lnTo>
                  <a:pt x="3126749" y="74359"/>
                </a:lnTo>
                <a:lnTo>
                  <a:pt x="3112869" y="25194"/>
                </a:lnTo>
                <a:lnTo>
                  <a:pt x="3093302" y="25194"/>
                </a:lnTo>
                <a:lnTo>
                  <a:pt x="3117211" y="91848"/>
                </a:lnTo>
                <a:lnTo>
                  <a:pt x="3135616" y="91848"/>
                </a:lnTo>
                <a:lnTo>
                  <a:pt x="3159646" y="25194"/>
                </a:lnTo>
                <a:close/>
              </a:path>
              <a:path w="4999213" h="119121">
                <a:moveTo>
                  <a:pt x="3186088" y="44110"/>
                </a:moveTo>
                <a:lnTo>
                  <a:pt x="3188310" y="41582"/>
                </a:lnTo>
                <a:lnTo>
                  <a:pt x="3190532" y="39054"/>
                </a:lnTo>
                <a:lnTo>
                  <a:pt x="3193660" y="37791"/>
                </a:lnTo>
                <a:lnTo>
                  <a:pt x="3197696" y="23420"/>
                </a:lnTo>
                <a:lnTo>
                  <a:pt x="3188361" y="23420"/>
                </a:lnTo>
                <a:lnTo>
                  <a:pt x="3186088" y="44110"/>
                </a:lnTo>
                <a:close/>
              </a:path>
              <a:path w="4999213" h="119121">
                <a:moveTo>
                  <a:pt x="3198674" y="79923"/>
                </a:moveTo>
                <a:lnTo>
                  <a:pt x="3195291" y="79923"/>
                </a:lnTo>
                <a:lnTo>
                  <a:pt x="3192397" y="79088"/>
                </a:lnTo>
                <a:lnTo>
                  <a:pt x="3189992" y="77417"/>
                </a:lnTo>
                <a:lnTo>
                  <a:pt x="3186038" y="74725"/>
                </a:lnTo>
                <a:lnTo>
                  <a:pt x="3183938" y="70038"/>
                </a:lnTo>
                <a:lnTo>
                  <a:pt x="3183694" y="63352"/>
                </a:lnTo>
                <a:lnTo>
                  <a:pt x="3229308" y="63352"/>
                </a:lnTo>
                <a:lnTo>
                  <a:pt x="3229390" y="57604"/>
                </a:lnTo>
                <a:lnTo>
                  <a:pt x="3229207" y="53201"/>
                </a:lnTo>
                <a:lnTo>
                  <a:pt x="3228758" y="50143"/>
                </a:lnTo>
                <a:lnTo>
                  <a:pt x="3227984" y="44925"/>
                </a:lnTo>
                <a:lnTo>
                  <a:pt x="3226292" y="40339"/>
                </a:lnTo>
                <a:lnTo>
                  <a:pt x="3223683" y="36385"/>
                </a:lnTo>
                <a:lnTo>
                  <a:pt x="3220789" y="31900"/>
                </a:lnTo>
                <a:lnTo>
                  <a:pt x="3217120" y="28618"/>
                </a:lnTo>
                <a:lnTo>
                  <a:pt x="3212677" y="26539"/>
                </a:lnTo>
                <a:lnTo>
                  <a:pt x="3208234" y="24460"/>
                </a:lnTo>
                <a:lnTo>
                  <a:pt x="3203240" y="23420"/>
                </a:lnTo>
                <a:lnTo>
                  <a:pt x="3197696" y="23420"/>
                </a:lnTo>
                <a:lnTo>
                  <a:pt x="3193660" y="37791"/>
                </a:lnTo>
                <a:lnTo>
                  <a:pt x="3201406" y="37791"/>
                </a:lnTo>
                <a:lnTo>
                  <a:pt x="3204514" y="38983"/>
                </a:lnTo>
                <a:lnTo>
                  <a:pt x="3207021" y="41368"/>
                </a:lnTo>
                <a:lnTo>
                  <a:pt x="3209528" y="43753"/>
                </a:lnTo>
                <a:lnTo>
                  <a:pt x="3210924" y="47249"/>
                </a:lnTo>
                <a:lnTo>
                  <a:pt x="3211209" y="51855"/>
                </a:lnTo>
                <a:lnTo>
                  <a:pt x="3184121" y="51855"/>
                </a:lnTo>
                <a:lnTo>
                  <a:pt x="3184693" y="47534"/>
                </a:lnTo>
                <a:lnTo>
                  <a:pt x="3186088" y="44110"/>
                </a:lnTo>
                <a:lnTo>
                  <a:pt x="3188361" y="23420"/>
                </a:lnTo>
                <a:lnTo>
                  <a:pt x="3180769" y="26498"/>
                </a:lnTo>
                <a:lnTo>
                  <a:pt x="3174919" y="32654"/>
                </a:lnTo>
                <a:lnTo>
                  <a:pt x="3167956" y="45134"/>
                </a:lnTo>
                <a:lnTo>
                  <a:pt x="3166145" y="59194"/>
                </a:lnTo>
                <a:lnTo>
                  <a:pt x="3166252" y="62958"/>
                </a:lnTo>
                <a:lnTo>
                  <a:pt x="3169112" y="76464"/>
                </a:lnTo>
                <a:lnTo>
                  <a:pt x="3175867" y="85855"/>
                </a:lnTo>
                <a:lnTo>
                  <a:pt x="3182348" y="91318"/>
                </a:lnTo>
                <a:lnTo>
                  <a:pt x="3189829" y="94049"/>
                </a:lnTo>
                <a:lnTo>
                  <a:pt x="3198861" y="94046"/>
                </a:lnTo>
                <a:lnTo>
                  <a:pt x="3212220" y="91530"/>
                </a:lnTo>
                <a:lnTo>
                  <a:pt x="3222277" y="84326"/>
                </a:lnTo>
                <a:lnTo>
                  <a:pt x="3225946" y="80250"/>
                </a:lnTo>
                <a:lnTo>
                  <a:pt x="3228004" y="76234"/>
                </a:lnTo>
                <a:lnTo>
                  <a:pt x="3228453" y="72280"/>
                </a:lnTo>
                <a:lnTo>
                  <a:pt x="3210659" y="72280"/>
                </a:lnTo>
                <a:lnTo>
                  <a:pt x="3209721" y="74237"/>
                </a:lnTo>
                <a:lnTo>
                  <a:pt x="3207418" y="76866"/>
                </a:lnTo>
                <a:lnTo>
                  <a:pt x="3205176" y="78904"/>
                </a:lnTo>
                <a:lnTo>
                  <a:pt x="3202262" y="79923"/>
                </a:lnTo>
                <a:lnTo>
                  <a:pt x="3198674" y="79923"/>
                </a:lnTo>
                <a:close/>
              </a:path>
              <a:path w="4999213" h="119121">
                <a:moveTo>
                  <a:pt x="3296871" y="74114"/>
                </a:moveTo>
                <a:lnTo>
                  <a:pt x="3294119" y="70486"/>
                </a:lnTo>
                <a:lnTo>
                  <a:pt x="3292743" y="65329"/>
                </a:lnTo>
                <a:lnTo>
                  <a:pt x="3292650" y="26159"/>
                </a:lnTo>
                <a:lnTo>
                  <a:pt x="3283082" y="33633"/>
                </a:lnTo>
                <a:lnTo>
                  <a:pt x="3282457" y="34436"/>
                </a:lnTo>
                <a:lnTo>
                  <a:pt x="3276597" y="45648"/>
                </a:lnTo>
                <a:lnTo>
                  <a:pt x="3274644" y="58643"/>
                </a:lnTo>
                <a:lnTo>
                  <a:pt x="3274658" y="59836"/>
                </a:lnTo>
                <a:lnTo>
                  <a:pt x="3276929" y="72768"/>
                </a:lnTo>
                <a:lnTo>
                  <a:pt x="3283082" y="83745"/>
                </a:lnTo>
                <a:lnTo>
                  <a:pt x="3284520" y="85380"/>
                </a:lnTo>
                <a:lnTo>
                  <a:pt x="3294768" y="91974"/>
                </a:lnTo>
                <a:lnTo>
                  <a:pt x="3296871" y="74114"/>
                </a:lnTo>
                <a:close/>
              </a:path>
              <a:path w="4999213" h="119121">
                <a:moveTo>
                  <a:pt x="3392752" y="41276"/>
                </a:moveTo>
                <a:lnTo>
                  <a:pt x="3393282" y="41276"/>
                </a:lnTo>
                <a:lnTo>
                  <a:pt x="3395687" y="41379"/>
                </a:lnTo>
                <a:lnTo>
                  <a:pt x="3397766" y="41582"/>
                </a:lnTo>
                <a:lnTo>
                  <a:pt x="3397766" y="23726"/>
                </a:lnTo>
                <a:lnTo>
                  <a:pt x="3395442" y="23604"/>
                </a:lnTo>
                <a:lnTo>
                  <a:pt x="3390224" y="23604"/>
                </a:lnTo>
                <a:lnTo>
                  <a:pt x="3385985" y="24970"/>
                </a:lnTo>
                <a:lnTo>
                  <a:pt x="3382724" y="27701"/>
                </a:lnTo>
                <a:lnTo>
                  <a:pt x="3380726" y="29332"/>
                </a:lnTo>
                <a:lnTo>
                  <a:pt x="3378382" y="32369"/>
                </a:lnTo>
                <a:lnTo>
                  <a:pt x="3376609" y="54648"/>
                </a:lnTo>
                <a:lnTo>
                  <a:pt x="3377282" y="50694"/>
                </a:lnTo>
                <a:lnTo>
                  <a:pt x="3378627" y="48125"/>
                </a:lnTo>
                <a:lnTo>
                  <a:pt x="3381032" y="43559"/>
                </a:lnTo>
                <a:lnTo>
                  <a:pt x="3385740" y="41276"/>
                </a:lnTo>
                <a:lnTo>
                  <a:pt x="3392752" y="41276"/>
                </a:lnTo>
                <a:close/>
              </a:path>
              <a:path w="4999213" h="119121">
                <a:moveTo>
                  <a:pt x="3376609" y="91848"/>
                </a:moveTo>
                <a:lnTo>
                  <a:pt x="3376609" y="54648"/>
                </a:lnTo>
                <a:lnTo>
                  <a:pt x="3378382" y="32369"/>
                </a:lnTo>
                <a:lnTo>
                  <a:pt x="3375692" y="36812"/>
                </a:lnTo>
                <a:lnTo>
                  <a:pt x="3375692" y="25194"/>
                </a:lnTo>
                <a:lnTo>
                  <a:pt x="3359060" y="25194"/>
                </a:lnTo>
                <a:lnTo>
                  <a:pt x="3359060" y="91848"/>
                </a:lnTo>
                <a:lnTo>
                  <a:pt x="3376609" y="91848"/>
                </a:lnTo>
                <a:close/>
              </a:path>
              <a:path w="4999213" h="119121">
                <a:moveTo>
                  <a:pt x="3460720" y="73319"/>
                </a:moveTo>
                <a:lnTo>
                  <a:pt x="3465795" y="57787"/>
                </a:lnTo>
                <a:lnTo>
                  <a:pt x="3477413" y="22320"/>
                </a:lnTo>
                <a:lnTo>
                  <a:pt x="3488663" y="57787"/>
                </a:lnTo>
                <a:lnTo>
                  <a:pt x="3493922" y="73319"/>
                </a:lnTo>
                <a:lnTo>
                  <a:pt x="3499731" y="91848"/>
                </a:lnTo>
                <a:lnTo>
                  <a:pt x="3520154" y="91848"/>
                </a:lnTo>
                <a:lnTo>
                  <a:pt x="3488235" y="1712"/>
                </a:lnTo>
                <a:lnTo>
                  <a:pt x="3466956" y="1712"/>
                </a:lnTo>
                <a:lnTo>
                  <a:pt x="3434794" y="91848"/>
                </a:lnTo>
                <a:lnTo>
                  <a:pt x="3454483" y="91848"/>
                </a:lnTo>
                <a:lnTo>
                  <a:pt x="3460720" y="73319"/>
                </a:lnTo>
                <a:close/>
              </a:path>
              <a:path w="4999213" h="119121">
                <a:moveTo>
                  <a:pt x="3465795" y="57787"/>
                </a:moveTo>
                <a:lnTo>
                  <a:pt x="3460720" y="73319"/>
                </a:lnTo>
                <a:lnTo>
                  <a:pt x="3493922" y="73319"/>
                </a:lnTo>
                <a:lnTo>
                  <a:pt x="3488663" y="57787"/>
                </a:lnTo>
                <a:lnTo>
                  <a:pt x="3465795" y="57787"/>
                </a:lnTo>
                <a:close/>
              </a:path>
              <a:path w="4999213" h="119121">
                <a:moveTo>
                  <a:pt x="3568715" y="77437"/>
                </a:moveTo>
                <a:lnTo>
                  <a:pt x="3565230" y="79251"/>
                </a:lnTo>
                <a:lnTo>
                  <a:pt x="3555569" y="79251"/>
                </a:lnTo>
                <a:lnTo>
                  <a:pt x="3552124" y="90319"/>
                </a:lnTo>
                <a:lnTo>
                  <a:pt x="3555466" y="92521"/>
                </a:lnTo>
                <a:lnTo>
                  <a:pt x="3559889" y="93621"/>
                </a:lnTo>
                <a:lnTo>
                  <a:pt x="3574157" y="93621"/>
                </a:lnTo>
                <a:lnTo>
                  <a:pt x="3580985" y="90217"/>
                </a:lnTo>
                <a:lnTo>
                  <a:pt x="3585876" y="83409"/>
                </a:lnTo>
                <a:lnTo>
                  <a:pt x="3591563" y="71205"/>
                </a:lnTo>
                <a:lnTo>
                  <a:pt x="3593214" y="57665"/>
                </a:lnTo>
                <a:lnTo>
                  <a:pt x="3593214" y="57473"/>
                </a:lnTo>
                <a:lnTo>
                  <a:pt x="3591333" y="43981"/>
                </a:lnTo>
                <a:lnTo>
                  <a:pt x="3585785" y="33205"/>
                </a:lnTo>
                <a:lnTo>
                  <a:pt x="3580832" y="26886"/>
                </a:lnTo>
                <a:lnTo>
                  <a:pt x="3573973" y="23726"/>
                </a:lnTo>
                <a:lnTo>
                  <a:pt x="3560358" y="23726"/>
                </a:lnTo>
                <a:lnTo>
                  <a:pt x="3556364" y="24746"/>
                </a:lnTo>
                <a:lnTo>
                  <a:pt x="3553225" y="26784"/>
                </a:lnTo>
                <a:lnTo>
                  <a:pt x="3550575" y="28415"/>
                </a:lnTo>
                <a:lnTo>
                  <a:pt x="3548150" y="30779"/>
                </a:lnTo>
                <a:lnTo>
                  <a:pt x="3546009" y="50632"/>
                </a:lnTo>
                <a:lnTo>
                  <a:pt x="3547232" y="47575"/>
                </a:lnTo>
                <a:lnTo>
                  <a:pt x="3549596" y="41827"/>
                </a:lnTo>
                <a:lnTo>
                  <a:pt x="3553938" y="38953"/>
                </a:lnTo>
                <a:lnTo>
                  <a:pt x="3566494" y="38953"/>
                </a:lnTo>
                <a:lnTo>
                  <a:pt x="3570774" y="41888"/>
                </a:lnTo>
                <a:lnTo>
                  <a:pt x="3573097" y="47759"/>
                </a:lnTo>
                <a:lnTo>
                  <a:pt x="3574320" y="50857"/>
                </a:lnTo>
                <a:lnTo>
                  <a:pt x="3574932" y="54770"/>
                </a:lnTo>
                <a:lnTo>
                  <a:pt x="3574932" y="65411"/>
                </a:lnTo>
                <a:lnTo>
                  <a:pt x="3573688" y="70180"/>
                </a:lnTo>
                <a:lnTo>
                  <a:pt x="3571202" y="73808"/>
                </a:lnTo>
                <a:lnTo>
                  <a:pt x="3568715" y="77437"/>
                </a:lnTo>
                <a:close/>
              </a:path>
              <a:path w="4999213" h="119121">
                <a:moveTo>
                  <a:pt x="3653518" y="23604"/>
                </a:moveTo>
                <a:lnTo>
                  <a:pt x="3641126" y="23604"/>
                </a:lnTo>
                <a:lnTo>
                  <a:pt x="3636581" y="24949"/>
                </a:lnTo>
                <a:lnTo>
                  <a:pt x="3632994" y="27640"/>
                </a:lnTo>
                <a:lnTo>
                  <a:pt x="3630996" y="29148"/>
                </a:lnTo>
                <a:lnTo>
                  <a:pt x="3628877" y="31615"/>
                </a:lnTo>
                <a:lnTo>
                  <a:pt x="3627185" y="51652"/>
                </a:lnTo>
                <a:lnTo>
                  <a:pt x="3627756" y="48268"/>
                </a:lnTo>
                <a:lnTo>
                  <a:pt x="3628897" y="45618"/>
                </a:lnTo>
                <a:lnTo>
                  <a:pt x="3631099" y="40604"/>
                </a:lnTo>
                <a:lnTo>
                  <a:pt x="3635154" y="38097"/>
                </a:lnTo>
                <a:lnTo>
                  <a:pt x="3645875" y="38097"/>
                </a:lnTo>
                <a:lnTo>
                  <a:pt x="3649137" y="39809"/>
                </a:lnTo>
                <a:lnTo>
                  <a:pt x="3650848" y="43233"/>
                </a:lnTo>
                <a:lnTo>
                  <a:pt x="3651786" y="45109"/>
                </a:lnTo>
                <a:lnTo>
                  <a:pt x="3652255" y="47799"/>
                </a:lnTo>
                <a:lnTo>
                  <a:pt x="3652255" y="91848"/>
                </a:lnTo>
                <a:lnTo>
                  <a:pt x="3670109" y="91848"/>
                </a:lnTo>
                <a:lnTo>
                  <a:pt x="3670109" y="38606"/>
                </a:lnTo>
                <a:lnTo>
                  <a:pt x="3667919" y="32624"/>
                </a:lnTo>
                <a:lnTo>
                  <a:pt x="3663536" y="29016"/>
                </a:lnTo>
                <a:lnTo>
                  <a:pt x="3659154" y="25408"/>
                </a:lnTo>
                <a:lnTo>
                  <a:pt x="3653518" y="23604"/>
                </a:lnTo>
                <a:close/>
              </a:path>
              <a:path w="4999213" h="119121">
                <a:moveTo>
                  <a:pt x="3627185" y="91848"/>
                </a:moveTo>
                <a:lnTo>
                  <a:pt x="3627185" y="51652"/>
                </a:lnTo>
                <a:lnTo>
                  <a:pt x="3628877" y="31615"/>
                </a:lnTo>
                <a:lnTo>
                  <a:pt x="3626635" y="35039"/>
                </a:lnTo>
                <a:lnTo>
                  <a:pt x="3626635" y="25316"/>
                </a:lnTo>
                <a:lnTo>
                  <a:pt x="3609820" y="25316"/>
                </a:lnTo>
                <a:lnTo>
                  <a:pt x="3609820" y="91848"/>
                </a:lnTo>
                <a:lnTo>
                  <a:pt x="3627185" y="91848"/>
                </a:lnTo>
                <a:close/>
              </a:path>
              <a:path w="4999213" h="119121">
                <a:moveTo>
                  <a:pt x="3708330" y="74114"/>
                </a:moveTo>
                <a:lnTo>
                  <a:pt x="3705578" y="70486"/>
                </a:lnTo>
                <a:lnTo>
                  <a:pt x="3704203" y="65329"/>
                </a:lnTo>
                <a:lnTo>
                  <a:pt x="3704110" y="26159"/>
                </a:lnTo>
                <a:lnTo>
                  <a:pt x="3694542" y="33633"/>
                </a:lnTo>
                <a:lnTo>
                  <a:pt x="3693917" y="34436"/>
                </a:lnTo>
                <a:lnTo>
                  <a:pt x="3688057" y="45648"/>
                </a:lnTo>
                <a:lnTo>
                  <a:pt x="3686103" y="58643"/>
                </a:lnTo>
                <a:lnTo>
                  <a:pt x="3686118" y="59836"/>
                </a:lnTo>
                <a:lnTo>
                  <a:pt x="3688389" y="72768"/>
                </a:lnTo>
                <a:lnTo>
                  <a:pt x="3694542" y="83745"/>
                </a:lnTo>
                <a:lnTo>
                  <a:pt x="3695979" y="85380"/>
                </a:lnTo>
                <a:lnTo>
                  <a:pt x="3706227" y="91974"/>
                </a:lnTo>
                <a:lnTo>
                  <a:pt x="3708330" y="74114"/>
                </a:lnTo>
                <a:close/>
              </a:path>
              <a:path w="4999213" h="119121">
                <a:moveTo>
                  <a:pt x="3804211" y="41276"/>
                </a:moveTo>
                <a:lnTo>
                  <a:pt x="3804741" y="41276"/>
                </a:lnTo>
                <a:lnTo>
                  <a:pt x="3807146" y="41379"/>
                </a:lnTo>
                <a:lnTo>
                  <a:pt x="3809225" y="41582"/>
                </a:lnTo>
                <a:lnTo>
                  <a:pt x="3809225" y="23726"/>
                </a:lnTo>
                <a:lnTo>
                  <a:pt x="3806902" y="23604"/>
                </a:lnTo>
                <a:lnTo>
                  <a:pt x="3801684" y="23604"/>
                </a:lnTo>
                <a:lnTo>
                  <a:pt x="3797444" y="24970"/>
                </a:lnTo>
                <a:lnTo>
                  <a:pt x="3794183" y="27701"/>
                </a:lnTo>
                <a:lnTo>
                  <a:pt x="3792186" y="29332"/>
                </a:lnTo>
                <a:lnTo>
                  <a:pt x="3789842" y="32369"/>
                </a:lnTo>
                <a:lnTo>
                  <a:pt x="3788069" y="54648"/>
                </a:lnTo>
                <a:lnTo>
                  <a:pt x="3788741" y="50694"/>
                </a:lnTo>
                <a:lnTo>
                  <a:pt x="3790086" y="48125"/>
                </a:lnTo>
                <a:lnTo>
                  <a:pt x="3792492" y="43559"/>
                </a:lnTo>
                <a:lnTo>
                  <a:pt x="3797200" y="41276"/>
                </a:lnTo>
                <a:lnTo>
                  <a:pt x="3804211" y="41276"/>
                </a:lnTo>
                <a:close/>
              </a:path>
              <a:path w="4999213" h="119121">
                <a:moveTo>
                  <a:pt x="3788069" y="91848"/>
                </a:moveTo>
                <a:lnTo>
                  <a:pt x="3788069" y="54648"/>
                </a:lnTo>
                <a:lnTo>
                  <a:pt x="3789842" y="32369"/>
                </a:lnTo>
                <a:lnTo>
                  <a:pt x="3787152" y="36812"/>
                </a:lnTo>
                <a:lnTo>
                  <a:pt x="3787152" y="25194"/>
                </a:lnTo>
                <a:lnTo>
                  <a:pt x="3770520" y="25194"/>
                </a:lnTo>
                <a:lnTo>
                  <a:pt x="3770520" y="91848"/>
                </a:lnTo>
                <a:lnTo>
                  <a:pt x="3788069" y="91848"/>
                </a:lnTo>
                <a:close/>
              </a:path>
              <a:path w="4999213" h="119121">
                <a:moveTo>
                  <a:pt x="3957719" y="86630"/>
                </a:moveTo>
                <a:lnTo>
                  <a:pt x="3960125" y="84021"/>
                </a:lnTo>
                <a:lnTo>
                  <a:pt x="3960410" y="86874"/>
                </a:lnTo>
                <a:lnTo>
                  <a:pt x="3960818" y="89239"/>
                </a:lnTo>
                <a:lnTo>
                  <a:pt x="3961715" y="91848"/>
                </a:lnTo>
                <a:lnTo>
                  <a:pt x="3980670" y="91848"/>
                </a:lnTo>
                <a:lnTo>
                  <a:pt x="3980670" y="89280"/>
                </a:lnTo>
                <a:lnTo>
                  <a:pt x="3978101" y="87262"/>
                </a:lnTo>
                <a:lnTo>
                  <a:pt x="3977184" y="84897"/>
                </a:lnTo>
                <a:lnTo>
                  <a:pt x="3977062" y="82614"/>
                </a:lnTo>
                <a:lnTo>
                  <a:pt x="3976940" y="77029"/>
                </a:lnTo>
                <a:lnTo>
                  <a:pt x="3976940" y="36303"/>
                </a:lnTo>
                <a:lnTo>
                  <a:pt x="3974107" y="30840"/>
                </a:lnTo>
                <a:lnTo>
                  <a:pt x="3968440" y="27946"/>
                </a:lnTo>
                <a:lnTo>
                  <a:pt x="3962774" y="25051"/>
                </a:lnTo>
                <a:lnTo>
                  <a:pt x="3956293" y="23604"/>
                </a:lnTo>
                <a:lnTo>
                  <a:pt x="3937786" y="23604"/>
                </a:lnTo>
                <a:lnTo>
                  <a:pt x="3929878" y="26539"/>
                </a:lnTo>
                <a:lnTo>
                  <a:pt x="3925271" y="32410"/>
                </a:lnTo>
                <a:lnTo>
                  <a:pt x="3922377" y="36160"/>
                </a:lnTo>
                <a:lnTo>
                  <a:pt x="3920747" y="40950"/>
                </a:lnTo>
                <a:lnTo>
                  <a:pt x="3920380" y="46780"/>
                </a:lnTo>
                <a:lnTo>
                  <a:pt x="3937195" y="46780"/>
                </a:lnTo>
                <a:lnTo>
                  <a:pt x="3937602" y="44212"/>
                </a:lnTo>
                <a:lnTo>
                  <a:pt x="3938418" y="42174"/>
                </a:lnTo>
                <a:lnTo>
                  <a:pt x="3939641" y="40665"/>
                </a:lnTo>
                <a:lnTo>
                  <a:pt x="3941353" y="38627"/>
                </a:lnTo>
                <a:lnTo>
                  <a:pt x="3944267" y="37608"/>
                </a:lnTo>
                <a:lnTo>
                  <a:pt x="3952054" y="37608"/>
                </a:lnTo>
                <a:lnTo>
                  <a:pt x="3954836" y="38127"/>
                </a:lnTo>
                <a:lnTo>
                  <a:pt x="3956731" y="39167"/>
                </a:lnTo>
                <a:lnTo>
                  <a:pt x="3958627" y="40206"/>
                </a:lnTo>
                <a:lnTo>
                  <a:pt x="3959574" y="42092"/>
                </a:lnTo>
                <a:lnTo>
                  <a:pt x="3959574" y="47065"/>
                </a:lnTo>
                <a:lnTo>
                  <a:pt x="3958331" y="48717"/>
                </a:lnTo>
                <a:lnTo>
                  <a:pt x="3955845" y="49777"/>
                </a:lnTo>
                <a:lnTo>
                  <a:pt x="3954458" y="50388"/>
                </a:lnTo>
                <a:lnTo>
                  <a:pt x="3952155" y="50898"/>
                </a:lnTo>
                <a:lnTo>
                  <a:pt x="3948935" y="51305"/>
                </a:lnTo>
                <a:lnTo>
                  <a:pt x="3943004" y="52039"/>
                </a:lnTo>
                <a:lnTo>
                  <a:pt x="3936278" y="52895"/>
                </a:lnTo>
                <a:lnTo>
                  <a:pt x="3931182" y="54322"/>
                </a:lnTo>
                <a:lnTo>
                  <a:pt x="3927717" y="56320"/>
                </a:lnTo>
                <a:lnTo>
                  <a:pt x="3921399" y="59989"/>
                </a:lnTo>
                <a:lnTo>
                  <a:pt x="3918240" y="65920"/>
                </a:lnTo>
                <a:lnTo>
                  <a:pt x="3918240" y="80433"/>
                </a:lnTo>
                <a:lnTo>
                  <a:pt x="3920207" y="85315"/>
                </a:lnTo>
                <a:lnTo>
                  <a:pt x="3924141" y="88760"/>
                </a:lnTo>
                <a:lnTo>
                  <a:pt x="3928074" y="92205"/>
                </a:lnTo>
                <a:lnTo>
                  <a:pt x="3933058" y="93927"/>
                </a:lnTo>
                <a:lnTo>
                  <a:pt x="3939091" y="93927"/>
                </a:lnTo>
                <a:lnTo>
                  <a:pt x="3936553" y="77956"/>
                </a:lnTo>
                <a:lnTo>
                  <a:pt x="3935728" y="75806"/>
                </a:lnTo>
                <a:lnTo>
                  <a:pt x="3935728" y="69487"/>
                </a:lnTo>
                <a:lnTo>
                  <a:pt x="3937073" y="67021"/>
                </a:lnTo>
                <a:lnTo>
                  <a:pt x="3939763" y="65431"/>
                </a:lnTo>
                <a:lnTo>
                  <a:pt x="3941353" y="64494"/>
                </a:lnTo>
                <a:lnTo>
                  <a:pt x="3943982" y="63699"/>
                </a:lnTo>
                <a:lnTo>
                  <a:pt x="3947651" y="63046"/>
                </a:lnTo>
                <a:lnTo>
                  <a:pt x="3951564" y="62312"/>
                </a:lnTo>
                <a:lnTo>
                  <a:pt x="3953521" y="61945"/>
                </a:lnTo>
                <a:lnTo>
                  <a:pt x="3955060" y="61548"/>
                </a:lnTo>
                <a:lnTo>
                  <a:pt x="3957302" y="60692"/>
                </a:lnTo>
                <a:lnTo>
                  <a:pt x="3959513" y="59438"/>
                </a:lnTo>
                <a:lnTo>
                  <a:pt x="3959513" y="65920"/>
                </a:lnTo>
                <a:lnTo>
                  <a:pt x="3959391" y="71750"/>
                </a:lnTo>
                <a:lnTo>
                  <a:pt x="3957750" y="75765"/>
                </a:lnTo>
                <a:lnTo>
                  <a:pt x="3954591" y="77967"/>
                </a:lnTo>
                <a:lnTo>
                  <a:pt x="3951432" y="80169"/>
                </a:lnTo>
                <a:lnTo>
                  <a:pt x="3947977" y="81269"/>
                </a:lnTo>
                <a:lnTo>
                  <a:pt x="3944227" y="81269"/>
                </a:lnTo>
                <a:lnTo>
                  <a:pt x="3948058" y="92847"/>
                </a:lnTo>
                <a:lnTo>
                  <a:pt x="3951809" y="90686"/>
                </a:lnTo>
                <a:lnTo>
                  <a:pt x="3954948" y="88851"/>
                </a:lnTo>
                <a:lnTo>
                  <a:pt x="3957719" y="86630"/>
                </a:lnTo>
                <a:close/>
              </a:path>
              <a:path w="4999213" h="119121">
                <a:moveTo>
                  <a:pt x="3943819" y="93927"/>
                </a:moveTo>
                <a:lnTo>
                  <a:pt x="3948058" y="92847"/>
                </a:lnTo>
                <a:lnTo>
                  <a:pt x="3944227" y="81269"/>
                </a:lnTo>
                <a:lnTo>
                  <a:pt x="3941863" y="81269"/>
                </a:lnTo>
                <a:lnTo>
                  <a:pt x="3939855" y="80606"/>
                </a:lnTo>
                <a:lnTo>
                  <a:pt x="3936553" y="77956"/>
                </a:lnTo>
                <a:lnTo>
                  <a:pt x="3939091" y="93927"/>
                </a:lnTo>
                <a:lnTo>
                  <a:pt x="3943819" y="93927"/>
                </a:lnTo>
                <a:close/>
              </a:path>
              <a:path w="4999213" h="119121">
                <a:moveTo>
                  <a:pt x="3994690" y="1712"/>
                </a:moveTo>
                <a:lnTo>
                  <a:pt x="3994690" y="91848"/>
                </a:lnTo>
                <a:lnTo>
                  <a:pt x="4012116" y="91848"/>
                </a:lnTo>
                <a:lnTo>
                  <a:pt x="4012116" y="1712"/>
                </a:lnTo>
                <a:lnTo>
                  <a:pt x="3994690" y="1712"/>
                </a:lnTo>
                <a:close/>
              </a:path>
              <a:path w="4999213" h="119121">
                <a:moveTo>
                  <a:pt x="4030469" y="1712"/>
                </a:moveTo>
                <a:lnTo>
                  <a:pt x="4030469" y="91848"/>
                </a:lnTo>
                <a:lnTo>
                  <a:pt x="4047896" y="91848"/>
                </a:lnTo>
                <a:lnTo>
                  <a:pt x="4047896" y="1712"/>
                </a:lnTo>
                <a:lnTo>
                  <a:pt x="4030469" y="1712"/>
                </a:lnTo>
                <a:close/>
              </a:path>
              <a:path w="4999213" h="119121">
                <a:moveTo>
                  <a:pt x="4193458" y="75643"/>
                </a:moveTo>
                <a:lnTo>
                  <a:pt x="4193458" y="1712"/>
                </a:lnTo>
                <a:lnTo>
                  <a:pt x="4174625" y="1712"/>
                </a:lnTo>
                <a:lnTo>
                  <a:pt x="4174625" y="91848"/>
                </a:lnTo>
                <a:lnTo>
                  <a:pt x="4238094" y="91848"/>
                </a:lnTo>
                <a:lnTo>
                  <a:pt x="4238094" y="75643"/>
                </a:lnTo>
                <a:lnTo>
                  <a:pt x="4193458" y="75643"/>
                </a:lnTo>
                <a:close/>
              </a:path>
              <a:path w="4999213" h="119121">
                <a:moveTo>
                  <a:pt x="4271851" y="74115"/>
                </a:moveTo>
                <a:lnTo>
                  <a:pt x="4269099" y="70486"/>
                </a:lnTo>
                <a:lnTo>
                  <a:pt x="4267724" y="65329"/>
                </a:lnTo>
                <a:lnTo>
                  <a:pt x="4267631" y="26160"/>
                </a:lnTo>
                <a:lnTo>
                  <a:pt x="4258063" y="33633"/>
                </a:lnTo>
                <a:lnTo>
                  <a:pt x="4257438" y="34436"/>
                </a:lnTo>
                <a:lnTo>
                  <a:pt x="4251578" y="45648"/>
                </a:lnTo>
                <a:lnTo>
                  <a:pt x="4249625" y="58643"/>
                </a:lnTo>
                <a:lnTo>
                  <a:pt x="4249639" y="59836"/>
                </a:lnTo>
                <a:lnTo>
                  <a:pt x="4251910" y="72768"/>
                </a:lnTo>
                <a:lnTo>
                  <a:pt x="4258063" y="83746"/>
                </a:lnTo>
                <a:lnTo>
                  <a:pt x="4259500" y="85380"/>
                </a:lnTo>
                <a:lnTo>
                  <a:pt x="4269748" y="91974"/>
                </a:lnTo>
                <a:lnTo>
                  <a:pt x="4271851" y="74115"/>
                </a:lnTo>
                <a:close/>
              </a:path>
              <a:path w="4999213" h="119121">
                <a:moveTo>
                  <a:pt x="4422030" y="25194"/>
                </a:moveTo>
                <a:lnTo>
                  <a:pt x="4403870" y="25194"/>
                </a:lnTo>
                <a:lnTo>
                  <a:pt x="4393475" y="73197"/>
                </a:lnTo>
                <a:lnTo>
                  <a:pt x="4383325" y="25194"/>
                </a:lnTo>
                <a:lnTo>
                  <a:pt x="4365653" y="25194"/>
                </a:lnTo>
                <a:lnTo>
                  <a:pt x="4356054" y="73014"/>
                </a:lnTo>
                <a:lnTo>
                  <a:pt x="4345659" y="25194"/>
                </a:lnTo>
                <a:lnTo>
                  <a:pt x="4326948" y="25194"/>
                </a:lnTo>
                <a:lnTo>
                  <a:pt x="4345659" y="91848"/>
                </a:lnTo>
                <a:lnTo>
                  <a:pt x="4363758" y="91848"/>
                </a:lnTo>
                <a:lnTo>
                  <a:pt x="4374336" y="43295"/>
                </a:lnTo>
                <a:lnTo>
                  <a:pt x="4384792" y="91848"/>
                </a:lnTo>
                <a:lnTo>
                  <a:pt x="4402708" y="91848"/>
                </a:lnTo>
                <a:lnTo>
                  <a:pt x="4422030" y="25194"/>
                </a:lnTo>
                <a:close/>
              </a:path>
              <a:path w="4999213" h="119121">
                <a:moveTo>
                  <a:pt x="4488758" y="75643"/>
                </a:moveTo>
                <a:lnTo>
                  <a:pt x="4488758" y="52467"/>
                </a:lnTo>
                <a:lnTo>
                  <a:pt x="4532538" y="52467"/>
                </a:lnTo>
                <a:lnTo>
                  <a:pt x="4532538" y="36813"/>
                </a:lnTo>
                <a:lnTo>
                  <a:pt x="4488758" y="36813"/>
                </a:lnTo>
                <a:lnTo>
                  <a:pt x="4488758" y="17673"/>
                </a:lnTo>
                <a:lnTo>
                  <a:pt x="4536452" y="17673"/>
                </a:lnTo>
                <a:lnTo>
                  <a:pt x="4536452" y="1712"/>
                </a:lnTo>
                <a:lnTo>
                  <a:pt x="4470353" y="1712"/>
                </a:lnTo>
                <a:lnTo>
                  <a:pt x="4470353" y="91848"/>
                </a:lnTo>
                <a:lnTo>
                  <a:pt x="4538653" y="91848"/>
                </a:lnTo>
                <a:lnTo>
                  <a:pt x="4538653" y="75643"/>
                </a:lnTo>
                <a:lnTo>
                  <a:pt x="4488758" y="75643"/>
                </a:lnTo>
                <a:close/>
              </a:path>
              <a:path w="4999213" h="119121">
                <a:moveTo>
                  <a:pt x="4583854" y="86630"/>
                </a:moveTo>
                <a:lnTo>
                  <a:pt x="4586259" y="84021"/>
                </a:lnTo>
                <a:lnTo>
                  <a:pt x="4586544" y="86874"/>
                </a:lnTo>
                <a:lnTo>
                  <a:pt x="4586952" y="89239"/>
                </a:lnTo>
                <a:lnTo>
                  <a:pt x="4587849" y="91848"/>
                </a:lnTo>
                <a:lnTo>
                  <a:pt x="4606804" y="91848"/>
                </a:lnTo>
                <a:lnTo>
                  <a:pt x="4606804" y="89280"/>
                </a:lnTo>
                <a:lnTo>
                  <a:pt x="4604236" y="87262"/>
                </a:lnTo>
                <a:lnTo>
                  <a:pt x="4603319" y="84897"/>
                </a:lnTo>
                <a:lnTo>
                  <a:pt x="4603197" y="82614"/>
                </a:lnTo>
                <a:lnTo>
                  <a:pt x="4603074" y="77029"/>
                </a:lnTo>
                <a:lnTo>
                  <a:pt x="4603074" y="36303"/>
                </a:lnTo>
                <a:lnTo>
                  <a:pt x="4600241" y="30841"/>
                </a:lnTo>
                <a:lnTo>
                  <a:pt x="4594575" y="27946"/>
                </a:lnTo>
                <a:lnTo>
                  <a:pt x="4588909" y="25051"/>
                </a:lnTo>
                <a:lnTo>
                  <a:pt x="4582427" y="23604"/>
                </a:lnTo>
                <a:lnTo>
                  <a:pt x="4563920" y="23604"/>
                </a:lnTo>
                <a:lnTo>
                  <a:pt x="4556013" y="26540"/>
                </a:lnTo>
                <a:lnTo>
                  <a:pt x="4551406" y="32410"/>
                </a:lnTo>
                <a:lnTo>
                  <a:pt x="4548511" y="36160"/>
                </a:lnTo>
                <a:lnTo>
                  <a:pt x="4546881" y="40950"/>
                </a:lnTo>
                <a:lnTo>
                  <a:pt x="4546514" y="46780"/>
                </a:lnTo>
                <a:lnTo>
                  <a:pt x="4563330" y="46780"/>
                </a:lnTo>
                <a:lnTo>
                  <a:pt x="4563737" y="44212"/>
                </a:lnTo>
                <a:lnTo>
                  <a:pt x="4564552" y="42174"/>
                </a:lnTo>
                <a:lnTo>
                  <a:pt x="4565775" y="40665"/>
                </a:lnTo>
                <a:lnTo>
                  <a:pt x="4567487" y="38627"/>
                </a:lnTo>
                <a:lnTo>
                  <a:pt x="4570402" y="37608"/>
                </a:lnTo>
                <a:lnTo>
                  <a:pt x="4578188" y="37608"/>
                </a:lnTo>
                <a:lnTo>
                  <a:pt x="4580970" y="38127"/>
                </a:lnTo>
                <a:lnTo>
                  <a:pt x="4582866" y="39167"/>
                </a:lnTo>
                <a:lnTo>
                  <a:pt x="4584761" y="40206"/>
                </a:lnTo>
                <a:lnTo>
                  <a:pt x="4585709" y="42092"/>
                </a:lnTo>
                <a:lnTo>
                  <a:pt x="4585709" y="47065"/>
                </a:lnTo>
                <a:lnTo>
                  <a:pt x="4584466" y="48717"/>
                </a:lnTo>
                <a:lnTo>
                  <a:pt x="4581979" y="49777"/>
                </a:lnTo>
                <a:lnTo>
                  <a:pt x="4580593" y="50388"/>
                </a:lnTo>
                <a:lnTo>
                  <a:pt x="4578290" y="50898"/>
                </a:lnTo>
                <a:lnTo>
                  <a:pt x="4575070" y="51305"/>
                </a:lnTo>
                <a:lnTo>
                  <a:pt x="4569138" y="52039"/>
                </a:lnTo>
                <a:lnTo>
                  <a:pt x="4562412" y="52895"/>
                </a:lnTo>
                <a:lnTo>
                  <a:pt x="4557316" y="54322"/>
                </a:lnTo>
                <a:lnTo>
                  <a:pt x="4553852" y="56320"/>
                </a:lnTo>
                <a:lnTo>
                  <a:pt x="4547533" y="59989"/>
                </a:lnTo>
                <a:lnTo>
                  <a:pt x="4544374" y="65920"/>
                </a:lnTo>
                <a:lnTo>
                  <a:pt x="4544374" y="80434"/>
                </a:lnTo>
                <a:lnTo>
                  <a:pt x="4546341" y="85315"/>
                </a:lnTo>
                <a:lnTo>
                  <a:pt x="4550275" y="88760"/>
                </a:lnTo>
                <a:lnTo>
                  <a:pt x="4554209" y="92205"/>
                </a:lnTo>
                <a:lnTo>
                  <a:pt x="4559192" y="93927"/>
                </a:lnTo>
                <a:lnTo>
                  <a:pt x="4565225" y="93927"/>
                </a:lnTo>
                <a:lnTo>
                  <a:pt x="4562687" y="77957"/>
                </a:lnTo>
                <a:lnTo>
                  <a:pt x="4561862" y="75806"/>
                </a:lnTo>
                <a:lnTo>
                  <a:pt x="4561862" y="69488"/>
                </a:lnTo>
                <a:lnTo>
                  <a:pt x="4563207" y="67021"/>
                </a:lnTo>
                <a:lnTo>
                  <a:pt x="4565898" y="65431"/>
                </a:lnTo>
                <a:lnTo>
                  <a:pt x="4567487" y="64494"/>
                </a:lnTo>
                <a:lnTo>
                  <a:pt x="4570117" y="63699"/>
                </a:lnTo>
                <a:lnTo>
                  <a:pt x="4573786" y="63046"/>
                </a:lnTo>
                <a:lnTo>
                  <a:pt x="4577699" y="62312"/>
                </a:lnTo>
                <a:lnTo>
                  <a:pt x="4579656" y="61945"/>
                </a:lnTo>
                <a:lnTo>
                  <a:pt x="4581194" y="61548"/>
                </a:lnTo>
                <a:lnTo>
                  <a:pt x="4583436" y="60692"/>
                </a:lnTo>
                <a:lnTo>
                  <a:pt x="4585648" y="59438"/>
                </a:lnTo>
                <a:lnTo>
                  <a:pt x="4585648" y="65920"/>
                </a:lnTo>
                <a:lnTo>
                  <a:pt x="4585526" y="71750"/>
                </a:lnTo>
                <a:lnTo>
                  <a:pt x="4583885" y="75765"/>
                </a:lnTo>
                <a:lnTo>
                  <a:pt x="4580726" y="77967"/>
                </a:lnTo>
                <a:lnTo>
                  <a:pt x="4577566" y="80169"/>
                </a:lnTo>
                <a:lnTo>
                  <a:pt x="4574112" y="81269"/>
                </a:lnTo>
                <a:lnTo>
                  <a:pt x="4570361" y="81269"/>
                </a:lnTo>
                <a:lnTo>
                  <a:pt x="4574193" y="92847"/>
                </a:lnTo>
                <a:lnTo>
                  <a:pt x="4577943" y="90686"/>
                </a:lnTo>
                <a:lnTo>
                  <a:pt x="4581082" y="88852"/>
                </a:lnTo>
                <a:lnTo>
                  <a:pt x="4583854" y="86630"/>
                </a:lnTo>
                <a:close/>
              </a:path>
              <a:path w="4999213" h="119121">
                <a:moveTo>
                  <a:pt x="4569953" y="93927"/>
                </a:moveTo>
                <a:lnTo>
                  <a:pt x="4574193" y="92847"/>
                </a:lnTo>
                <a:lnTo>
                  <a:pt x="4570361" y="81269"/>
                </a:lnTo>
                <a:lnTo>
                  <a:pt x="4567997" y="81269"/>
                </a:lnTo>
                <a:lnTo>
                  <a:pt x="4565989" y="80606"/>
                </a:lnTo>
                <a:lnTo>
                  <a:pt x="4562687" y="77957"/>
                </a:lnTo>
                <a:lnTo>
                  <a:pt x="4565225" y="93927"/>
                </a:lnTo>
                <a:lnTo>
                  <a:pt x="4569953" y="93927"/>
                </a:lnTo>
                <a:close/>
              </a:path>
              <a:path w="4999213" h="119121">
                <a:moveTo>
                  <a:pt x="4653965" y="41277"/>
                </a:moveTo>
                <a:lnTo>
                  <a:pt x="4654495" y="41277"/>
                </a:lnTo>
                <a:lnTo>
                  <a:pt x="4656900" y="41379"/>
                </a:lnTo>
                <a:lnTo>
                  <a:pt x="4658979" y="41583"/>
                </a:lnTo>
                <a:lnTo>
                  <a:pt x="4658979" y="23727"/>
                </a:lnTo>
                <a:lnTo>
                  <a:pt x="4656656" y="23604"/>
                </a:lnTo>
                <a:lnTo>
                  <a:pt x="4651438" y="23604"/>
                </a:lnTo>
                <a:lnTo>
                  <a:pt x="4647198" y="24970"/>
                </a:lnTo>
                <a:lnTo>
                  <a:pt x="4643937" y="27701"/>
                </a:lnTo>
                <a:lnTo>
                  <a:pt x="4641940" y="29332"/>
                </a:lnTo>
                <a:lnTo>
                  <a:pt x="4639596" y="32369"/>
                </a:lnTo>
                <a:lnTo>
                  <a:pt x="4637823" y="54648"/>
                </a:lnTo>
                <a:lnTo>
                  <a:pt x="4638495" y="50694"/>
                </a:lnTo>
                <a:lnTo>
                  <a:pt x="4639841" y="48126"/>
                </a:lnTo>
                <a:lnTo>
                  <a:pt x="4642245" y="43560"/>
                </a:lnTo>
                <a:lnTo>
                  <a:pt x="4646954" y="41277"/>
                </a:lnTo>
                <a:lnTo>
                  <a:pt x="4653965" y="41277"/>
                </a:lnTo>
                <a:close/>
              </a:path>
              <a:path w="4999213" h="119121">
                <a:moveTo>
                  <a:pt x="4637823" y="91848"/>
                </a:moveTo>
                <a:lnTo>
                  <a:pt x="4637823" y="54648"/>
                </a:lnTo>
                <a:lnTo>
                  <a:pt x="4639596" y="32369"/>
                </a:lnTo>
                <a:lnTo>
                  <a:pt x="4636906" y="36813"/>
                </a:lnTo>
                <a:lnTo>
                  <a:pt x="4636906" y="25194"/>
                </a:lnTo>
                <a:lnTo>
                  <a:pt x="4620274" y="25194"/>
                </a:lnTo>
                <a:lnTo>
                  <a:pt x="4620274" y="91848"/>
                </a:lnTo>
                <a:lnTo>
                  <a:pt x="4637823" y="91848"/>
                </a:lnTo>
                <a:close/>
              </a:path>
              <a:path w="4999213" h="119121">
                <a:moveTo>
                  <a:pt x="4709003" y="23604"/>
                </a:moveTo>
                <a:lnTo>
                  <a:pt x="4696610" y="23604"/>
                </a:lnTo>
                <a:lnTo>
                  <a:pt x="4692065" y="24950"/>
                </a:lnTo>
                <a:lnTo>
                  <a:pt x="4688478" y="27640"/>
                </a:lnTo>
                <a:lnTo>
                  <a:pt x="4686480" y="29148"/>
                </a:lnTo>
                <a:lnTo>
                  <a:pt x="4684361" y="31615"/>
                </a:lnTo>
                <a:lnTo>
                  <a:pt x="4682668" y="51652"/>
                </a:lnTo>
                <a:lnTo>
                  <a:pt x="4683239" y="48268"/>
                </a:lnTo>
                <a:lnTo>
                  <a:pt x="4684381" y="45618"/>
                </a:lnTo>
                <a:lnTo>
                  <a:pt x="4686582" y="40604"/>
                </a:lnTo>
                <a:lnTo>
                  <a:pt x="4690638" y="38097"/>
                </a:lnTo>
                <a:lnTo>
                  <a:pt x="4701359" y="38097"/>
                </a:lnTo>
                <a:lnTo>
                  <a:pt x="4704620" y="39809"/>
                </a:lnTo>
                <a:lnTo>
                  <a:pt x="4706332" y="43233"/>
                </a:lnTo>
                <a:lnTo>
                  <a:pt x="4707270" y="45109"/>
                </a:lnTo>
                <a:lnTo>
                  <a:pt x="4707739" y="47799"/>
                </a:lnTo>
                <a:lnTo>
                  <a:pt x="4707739" y="91848"/>
                </a:lnTo>
                <a:lnTo>
                  <a:pt x="4725593" y="91848"/>
                </a:lnTo>
                <a:lnTo>
                  <a:pt x="4725593" y="38606"/>
                </a:lnTo>
                <a:lnTo>
                  <a:pt x="4723402" y="32624"/>
                </a:lnTo>
                <a:lnTo>
                  <a:pt x="4719020" y="29016"/>
                </a:lnTo>
                <a:lnTo>
                  <a:pt x="4714638" y="25408"/>
                </a:lnTo>
                <a:lnTo>
                  <a:pt x="4709003" y="23604"/>
                </a:lnTo>
                <a:close/>
              </a:path>
              <a:path w="4999213" h="119121">
                <a:moveTo>
                  <a:pt x="4682668" y="91848"/>
                </a:moveTo>
                <a:lnTo>
                  <a:pt x="4682668" y="51652"/>
                </a:lnTo>
                <a:lnTo>
                  <a:pt x="4684361" y="31615"/>
                </a:lnTo>
                <a:lnTo>
                  <a:pt x="4682119" y="35040"/>
                </a:lnTo>
                <a:lnTo>
                  <a:pt x="4682119" y="25317"/>
                </a:lnTo>
                <a:lnTo>
                  <a:pt x="4665303" y="25317"/>
                </a:lnTo>
                <a:lnTo>
                  <a:pt x="4665303" y="91848"/>
                </a:lnTo>
                <a:lnTo>
                  <a:pt x="4682668" y="91848"/>
                </a:lnTo>
                <a:close/>
              </a:path>
              <a:path w="4999213" h="119121">
                <a:moveTo>
                  <a:pt x="4745929" y="1162"/>
                </a:moveTo>
                <a:lnTo>
                  <a:pt x="4745929" y="17245"/>
                </a:lnTo>
                <a:lnTo>
                  <a:pt x="4763600" y="17245"/>
                </a:lnTo>
                <a:lnTo>
                  <a:pt x="4763600" y="1162"/>
                </a:lnTo>
                <a:lnTo>
                  <a:pt x="4745929" y="1162"/>
                </a:lnTo>
                <a:close/>
              </a:path>
              <a:path w="4999213" h="119121">
                <a:moveTo>
                  <a:pt x="4745929" y="25194"/>
                </a:moveTo>
                <a:lnTo>
                  <a:pt x="4745929" y="91848"/>
                </a:lnTo>
                <a:lnTo>
                  <a:pt x="4763600" y="91848"/>
                </a:lnTo>
                <a:lnTo>
                  <a:pt x="4763600" y="25194"/>
                </a:lnTo>
                <a:lnTo>
                  <a:pt x="4745929" y="25194"/>
                </a:lnTo>
                <a:close/>
              </a:path>
              <a:path w="4999213" h="119121">
                <a:moveTo>
                  <a:pt x="4825285" y="23604"/>
                </a:moveTo>
                <a:lnTo>
                  <a:pt x="4812892" y="23604"/>
                </a:lnTo>
                <a:lnTo>
                  <a:pt x="4808347" y="24950"/>
                </a:lnTo>
                <a:lnTo>
                  <a:pt x="4804760" y="27640"/>
                </a:lnTo>
                <a:lnTo>
                  <a:pt x="4802762" y="29148"/>
                </a:lnTo>
                <a:lnTo>
                  <a:pt x="4800643" y="31615"/>
                </a:lnTo>
                <a:lnTo>
                  <a:pt x="4798951" y="51652"/>
                </a:lnTo>
                <a:lnTo>
                  <a:pt x="4799522" y="48268"/>
                </a:lnTo>
                <a:lnTo>
                  <a:pt x="4800663" y="45618"/>
                </a:lnTo>
                <a:lnTo>
                  <a:pt x="4802864" y="40604"/>
                </a:lnTo>
                <a:lnTo>
                  <a:pt x="4806920" y="38097"/>
                </a:lnTo>
                <a:lnTo>
                  <a:pt x="4817642" y="38097"/>
                </a:lnTo>
                <a:lnTo>
                  <a:pt x="4820902" y="39809"/>
                </a:lnTo>
                <a:lnTo>
                  <a:pt x="4822615" y="43233"/>
                </a:lnTo>
                <a:lnTo>
                  <a:pt x="4823552" y="45109"/>
                </a:lnTo>
                <a:lnTo>
                  <a:pt x="4824021" y="47799"/>
                </a:lnTo>
                <a:lnTo>
                  <a:pt x="4824021" y="91848"/>
                </a:lnTo>
                <a:lnTo>
                  <a:pt x="4841876" y="91848"/>
                </a:lnTo>
                <a:lnTo>
                  <a:pt x="4841876" y="38606"/>
                </a:lnTo>
                <a:lnTo>
                  <a:pt x="4839685" y="32624"/>
                </a:lnTo>
                <a:lnTo>
                  <a:pt x="4835302" y="29016"/>
                </a:lnTo>
                <a:lnTo>
                  <a:pt x="4830920" y="25408"/>
                </a:lnTo>
                <a:lnTo>
                  <a:pt x="4825285" y="23604"/>
                </a:lnTo>
                <a:close/>
              </a:path>
              <a:path w="4999213" h="119121">
                <a:moveTo>
                  <a:pt x="4798951" y="91848"/>
                </a:moveTo>
                <a:lnTo>
                  <a:pt x="4798951" y="51652"/>
                </a:lnTo>
                <a:lnTo>
                  <a:pt x="4800643" y="31615"/>
                </a:lnTo>
                <a:lnTo>
                  <a:pt x="4798401" y="35040"/>
                </a:lnTo>
                <a:lnTo>
                  <a:pt x="4798401" y="25317"/>
                </a:lnTo>
                <a:lnTo>
                  <a:pt x="4781586" y="25317"/>
                </a:lnTo>
                <a:lnTo>
                  <a:pt x="4781586" y="91848"/>
                </a:lnTo>
                <a:lnTo>
                  <a:pt x="4798951" y="91848"/>
                </a:lnTo>
                <a:close/>
              </a:path>
              <a:path w="4999213" h="119121">
                <a:moveTo>
                  <a:pt x="4886241" y="23604"/>
                </a:moveTo>
                <a:lnTo>
                  <a:pt x="4877192" y="23604"/>
                </a:lnTo>
                <a:lnTo>
                  <a:pt x="4875908" y="54281"/>
                </a:lnTo>
                <a:lnTo>
                  <a:pt x="4876519" y="50510"/>
                </a:lnTo>
                <a:lnTo>
                  <a:pt x="4877742" y="47453"/>
                </a:lnTo>
                <a:lnTo>
                  <a:pt x="4880066" y="41705"/>
                </a:lnTo>
                <a:lnTo>
                  <a:pt x="4884285" y="38831"/>
                </a:lnTo>
                <a:lnTo>
                  <a:pt x="4890399" y="38831"/>
                </a:lnTo>
                <a:lnTo>
                  <a:pt x="4886241" y="23604"/>
                </a:lnTo>
                <a:close/>
              </a:path>
              <a:path w="4999213" h="119121">
                <a:moveTo>
                  <a:pt x="4953455" y="62944"/>
                </a:moveTo>
                <a:lnTo>
                  <a:pt x="4960997" y="64820"/>
                </a:lnTo>
                <a:lnTo>
                  <a:pt x="4971473" y="67307"/>
                </a:lnTo>
                <a:lnTo>
                  <a:pt x="4968089" y="49450"/>
                </a:lnTo>
                <a:lnTo>
                  <a:pt x="4962036" y="47840"/>
                </a:lnTo>
                <a:lnTo>
                  <a:pt x="4960324" y="46902"/>
                </a:lnTo>
                <a:lnTo>
                  <a:pt x="4957756" y="44559"/>
                </a:lnTo>
                <a:lnTo>
                  <a:pt x="4957756" y="42561"/>
                </a:lnTo>
                <a:lnTo>
                  <a:pt x="4958561" y="39585"/>
                </a:lnTo>
                <a:lnTo>
                  <a:pt x="4961781" y="37220"/>
                </a:lnTo>
                <a:lnTo>
                  <a:pt x="4964482" y="36629"/>
                </a:lnTo>
                <a:lnTo>
                  <a:pt x="4972879" y="36629"/>
                </a:lnTo>
                <a:lnTo>
                  <a:pt x="4976140" y="37812"/>
                </a:lnTo>
                <a:lnTo>
                  <a:pt x="4978056" y="40176"/>
                </a:lnTo>
                <a:lnTo>
                  <a:pt x="4979707" y="43254"/>
                </a:lnTo>
                <a:lnTo>
                  <a:pt x="4979952" y="45496"/>
                </a:lnTo>
                <a:lnTo>
                  <a:pt x="4997378" y="45496"/>
                </a:lnTo>
                <a:lnTo>
                  <a:pt x="4996604" y="37342"/>
                </a:lnTo>
                <a:lnTo>
                  <a:pt x="4993598" y="31605"/>
                </a:lnTo>
                <a:lnTo>
                  <a:pt x="4988359" y="28282"/>
                </a:lnTo>
                <a:lnTo>
                  <a:pt x="4983121" y="24960"/>
                </a:lnTo>
                <a:lnTo>
                  <a:pt x="4976344" y="23298"/>
                </a:lnTo>
                <a:lnTo>
                  <a:pt x="4959264" y="23298"/>
                </a:lnTo>
                <a:lnTo>
                  <a:pt x="4952467" y="25510"/>
                </a:lnTo>
                <a:lnTo>
                  <a:pt x="4947636" y="29933"/>
                </a:lnTo>
                <a:lnTo>
                  <a:pt x="4942806" y="34357"/>
                </a:lnTo>
                <a:lnTo>
                  <a:pt x="4940390" y="39646"/>
                </a:lnTo>
                <a:lnTo>
                  <a:pt x="4940390" y="51020"/>
                </a:lnTo>
                <a:lnTo>
                  <a:pt x="4941939" y="55015"/>
                </a:lnTo>
                <a:lnTo>
                  <a:pt x="4945037" y="57787"/>
                </a:lnTo>
                <a:lnTo>
                  <a:pt x="4948135" y="60600"/>
                </a:lnTo>
                <a:lnTo>
                  <a:pt x="4953455" y="62944"/>
                </a:lnTo>
                <a:close/>
              </a:path>
              <a:path w="4999213" h="119121">
                <a:moveTo>
                  <a:pt x="4945863" y="87476"/>
                </a:moveTo>
                <a:lnTo>
                  <a:pt x="4950857" y="91899"/>
                </a:lnTo>
                <a:lnTo>
                  <a:pt x="4958592" y="94111"/>
                </a:lnTo>
                <a:lnTo>
                  <a:pt x="4979340" y="94111"/>
                </a:lnTo>
                <a:lnTo>
                  <a:pt x="4986933" y="92022"/>
                </a:lnTo>
                <a:lnTo>
                  <a:pt x="4991845" y="87843"/>
                </a:lnTo>
                <a:lnTo>
                  <a:pt x="4996756" y="83664"/>
                </a:lnTo>
                <a:lnTo>
                  <a:pt x="4999213" y="78273"/>
                </a:lnTo>
                <a:lnTo>
                  <a:pt x="4999213" y="66654"/>
                </a:lnTo>
                <a:lnTo>
                  <a:pt x="4997501" y="62476"/>
                </a:lnTo>
                <a:lnTo>
                  <a:pt x="4994076" y="59133"/>
                </a:lnTo>
                <a:lnTo>
                  <a:pt x="4990611" y="55830"/>
                </a:lnTo>
                <a:lnTo>
                  <a:pt x="4985414" y="53364"/>
                </a:lnTo>
                <a:lnTo>
                  <a:pt x="4978484" y="51733"/>
                </a:lnTo>
                <a:lnTo>
                  <a:pt x="4968089" y="49450"/>
                </a:lnTo>
                <a:lnTo>
                  <a:pt x="4971473" y="67307"/>
                </a:lnTo>
                <a:lnTo>
                  <a:pt x="4977526" y="69059"/>
                </a:lnTo>
                <a:lnTo>
                  <a:pt x="4979156" y="70078"/>
                </a:lnTo>
                <a:lnTo>
                  <a:pt x="4981602" y="72586"/>
                </a:lnTo>
                <a:lnTo>
                  <a:pt x="4981602" y="76581"/>
                </a:lnTo>
                <a:lnTo>
                  <a:pt x="4980594" y="78110"/>
                </a:lnTo>
                <a:lnTo>
                  <a:pt x="4978576" y="79129"/>
                </a:lnTo>
                <a:lnTo>
                  <a:pt x="4976558" y="80148"/>
                </a:lnTo>
                <a:lnTo>
                  <a:pt x="4973837" y="80658"/>
                </a:lnTo>
                <a:lnTo>
                  <a:pt x="4964584" y="80658"/>
                </a:lnTo>
                <a:lnTo>
                  <a:pt x="4960589" y="79496"/>
                </a:lnTo>
                <a:lnTo>
                  <a:pt x="4958428" y="77172"/>
                </a:lnTo>
                <a:lnTo>
                  <a:pt x="4957205" y="75867"/>
                </a:lnTo>
                <a:lnTo>
                  <a:pt x="4956411" y="73666"/>
                </a:lnTo>
                <a:lnTo>
                  <a:pt x="4956044" y="70568"/>
                </a:lnTo>
                <a:lnTo>
                  <a:pt x="4938373" y="70568"/>
                </a:lnTo>
                <a:lnTo>
                  <a:pt x="4938373" y="77417"/>
                </a:lnTo>
                <a:lnTo>
                  <a:pt x="4940869" y="83053"/>
                </a:lnTo>
                <a:lnTo>
                  <a:pt x="4945863" y="87476"/>
                </a:lnTo>
                <a:close/>
              </a:path>
              <a:path w="4999213" h="119121">
                <a:moveTo>
                  <a:pt x="4875908" y="54281"/>
                </a:moveTo>
                <a:lnTo>
                  <a:pt x="4877192" y="23604"/>
                </a:lnTo>
                <a:lnTo>
                  <a:pt x="4870201" y="26978"/>
                </a:lnTo>
                <a:lnTo>
                  <a:pt x="4865268" y="33725"/>
                </a:lnTo>
                <a:lnTo>
                  <a:pt x="4864902" y="34235"/>
                </a:lnTo>
                <a:lnTo>
                  <a:pt x="4859628" y="45343"/>
                </a:lnTo>
                <a:lnTo>
                  <a:pt x="4857870" y="58704"/>
                </a:lnTo>
                <a:lnTo>
                  <a:pt x="4857870" y="58953"/>
                </a:lnTo>
                <a:lnTo>
                  <a:pt x="4859819" y="72615"/>
                </a:lnTo>
                <a:lnTo>
                  <a:pt x="4865543" y="83134"/>
                </a:lnTo>
                <a:lnTo>
                  <a:pt x="4870659" y="89147"/>
                </a:lnTo>
                <a:lnTo>
                  <a:pt x="4877497" y="92154"/>
                </a:lnTo>
                <a:lnTo>
                  <a:pt x="4891602" y="92154"/>
                </a:lnTo>
                <a:lnTo>
                  <a:pt x="4896106" y="90829"/>
                </a:lnTo>
                <a:lnTo>
                  <a:pt x="4899571" y="88179"/>
                </a:lnTo>
                <a:lnTo>
                  <a:pt x="4901487" y="86752"/>
                </a:lnTo>
                <a:lnTo>
                  <a:pt x="4903281" y="84612"/>
                </a:lnTo>
                <a:lnTo>
                  <a:pt x="4904952" y="81758"/>
                </a:lnTo>
                <a:lnTo>
                  <a:pt x="4904952" y="92398"/>
                </a:lnTo>
                <a:lnTo>
                  <a:pt x="4904259" y="96924"/>
                </a:lnTo>
                <a:lnTo>
                  <a:pt x="4902872" y="99614"/>
                </a:lnTo>
                <a:lnTo>
                  <a:pt x="4900753" y="103813"/>
                </a:lnTo>
                <a:lnTo>
                  <a:pt x="4896555" y="105913"/>
                </a:lnTo>
                <a:lnTo>
                  <a:pt x="4885833" y="105913"/>
                </a:lnTo>
                <a:lnTo>
                  <a:pt x="4882675" y="105118"/>
                </a:lnTo>
                <a:lnTo>
                  <a:pt x="4880799" y="103528"/>
                </a:lnTo>
                <a:lnTo>
                  <a:pt x="4878904" y="101163"/>
                </a:lnTo>
                <a:lnTo>
                  <a:pt x="4878415" y="99125"/>
                </a:lnTo>
                <a:lnTo>
                  <a:pt x="4859459" y="99125"/>
                </a:lnTo>
                <a:lnTo>
                  <a:pt x="4860030" y="105770"/>
                </a:lnTo>
                <a:lnTo>
                  <a:pt x="4863006" y="110764"/>
                </a:lnTo>
                <a:lnTo>
                  <a:pt x="4868387" y="114107"/>
                </a:lnTo>
                <a:lnTo>
                  <a:pt x="4873768" y="117450"/>
                </a:lnTo>
                <a:lnTo>
                  <a:pt x="4880718" y="119121"/>
                </a:lnTo>
                <a:lnTo>
                  <a:pt x="4889237" y="119121"/>
                </a:lnTo>
                <a:lnTo>
                  <a:pt x="4896183" y="118781"/>
                </a:lnTo>
                <a:lnTo>
                  <a:pt x="4909355" y="115245"/>
                </a:lnTo>
                <a:lnTo>
                  <a:pt x="4917854" y="107870"/>
                </a:lnTo>
                <a:lnTo>
                  <a:pt x="4920748" y="103508"/>
                </a:lnTo>
                <a:lnTo>
                  <a:pt x="4922195" y="97026"/>
                </a:lnTo>
                <a:lnTo>
                  <a:pt x="4922195" y="25194"/>
                </a:lnTo>
                <a:lnTo>
                  <a:pt x="4905258" y="25194"/>
                </a:lnTo>
                <a:lnTo>
                  <a:pt x="4905258" y="34795"/>
                </a:lnTo>
                <a:lnTo>
                  <a:pt x="4902649" y="30107"/>
                </a:lnTo>
                <a:lnTo>
                  <a:pt x="4899224" y="26886"/>
                </a:lnTo>
                <a:lnTo>
                  <a:pt x="4894985" y="25133"/>
                </a:lnTo>
                <a:lnTo>
                  <a:pt x="4892498" y="24114"/>
                </a:lnTo>
                <a:lnTo>
                  <a:pt x="4889584" y="23604"/>
                </a:lnTo>
                <a:lnTo>
                  <a:pt x="4886241" y="23604"/>
                </a:lnTo>
                <a:lnTo>
                  <a:pt x="4890399" y="38831"/>
                </a:lnTo>
                <a:lnTo>
                  <a:pt x="4894883" y="38831"/>
                </a:lnTo>
                <a:lnTo>
                  <a:pt x="4898460" y="40482"/>
                </a:lnTo>
                <a:lnTo>
                  <a:pt x="4901130" y="43784"/>
                </a:lnTo>
                <a:lnTo>
                  <a:pt x="4903800" y="47086"/>
                </a:lnTo>
                <a:lnTo>
                  <a:pt x="4905135" y="51896"/>
                </a:lnTo>
                <a:lnTo>
                  <a:pt x="4905135" y="64942"/>
                </a:lnTo>
                <a:lnTo>
                  <a:pt x="4903729" y="69844"/>
                </a:lnTo>
                <a:lnTo>
                  <a:pt x="4900916" y="72922"/>
                </a:lnTo>
                <a:lnTo>
                  <a:pt x="4898103" y="76000"/>
                </a:lnTo>
                <a:lnTo>
                  <a:pt x="4894659" y="77539"/>
                </a:lnTo>
                <a:lnTo>
                  <a:pt x="4884468" y="77539"/>
                </a:lnTo>
                <a:lnTo>
                  <a:pt x="4880229" y="74726"/>
                </a:lnTo>
                <a:lnTo>
                  <a:pt x="4877864" y="69100"/>
                </a:lnTo>
                <a:lnTo>
                  <a:pt x="4876560" y="66083"/>
                </a:lnTo>
                <a:lnTo>
                  <a:pt x="4875908" y="62639"/>
                </a:lnTo>
                <a:lnTo>
                  <a:pt x="4875908" y="54281"/>
                </a:lnTo>
                <a:close/>
              </a:path>
              <a:path w="4999213" h="119121">
                <a:moveTo>
                  <a:pt x="4267724" y="51957"/>
                </a:moveTo>
                <a:lnTo>
                  <a:pt x="4269099" y="46811"/>
                </a:lnTo>
                <a:lnTo>
                  <a:pt x="4271851" y="43203"/>
                </a:lnTo>
                <a:lnTo>
                  <a:pt x="4274603" y="39595"/>
                </a:lnTo>
                <a:lnTo>
                  <a:pt x="4278526" y="37791"/>
                </a:lnTo>
                <a:lnTo>
                  <a:pt x="4288718" y="37791"/>
                </a:lnTo>
                <a:lnTo>
                  <a:pt x="4292631" y="39595"/>
                </a:lnTo>
                <a:lnTo>
                  <a:pt x="4295362" y="43203"/>
                </a:lnTo>
                <a:lnTo>
                  <a:pt x="4298093" y="46811"/>
                </a:lnTo>
                <a:lnTo>
                  <a:pt x="4299459" y="51957"/>
                </a:lnTo>
                <a:lnTo>
                  <a:pt x="4299459" y="65329"/>
                </a:lnTo>
                <a:lnTo>
                  <a:pt x="4298093" y="70486"/>
                </a:lnTo>
                <a:lnTo>
                  <a:pt x="4295362" y="74115"/>
                </a:lnTo>
                <a:lnTo>
                  <a:pt x="4292631" y="77743"/>
                </a:lnTo>
                <a:lnTo>
                  <a:pt x="4288718" y="79557"/>
                </a:lnTo>
                <a:lnTo>
                  <a:pt x="4278526" y="79557"/>
                </a:lnTo>
                <a:lnTo>
                  <a:pt x="4274603" y="77742"/>
                </a:lnTo>
                <a:lnTo>
                  <a:pt x="4271851" y="74115"/>
                </a:lnTo>
                <a:lnTo>
                  <a:pt x="4269748" y="91974"/>
                </a:lnTo>
                <a:lnTo>
                  <a:pt x="4283683" y="94172"/>
                </a:lnTo>
                <a:lnTo>
                  <a:pt x="4286433" y="94102"/>
                </a:lnTo>
                <a:lnTo>
                  <a:pt x="4299711" y="91122"/>
                </a:lnTo>
                <a:lnTo>
                  <a:pt x="4309303" y="83746"/>
                </a:lnTo>
                <a:lnTo>
                  <a:pt x="4309979" y="82886"/>
                </a:lnTo>
                <a:lnTo>
                  <a:pt x="4315801" y="71742"/>
                </a:lnTo>
                <a:lnTo>
                  <a:pt x="4317741" y="58643"/>
                </a:lnTo>
                <a:lnTo>
                  <a:pt x="4317729" y="57560"/>
                </a:lnTo>
                <a:lnTo>
                  <a:pt x="4315470" y="44705"/>
                </a:lnTo>
                <a:lnTo>
                  <a:pt x="4309303" y="33633"/>
                </a:lnTo>
                <a:lnTo>
                  <a:pt x="4297592" y="25275"/>
                </a:lnTo>
                <a:lnTo>
                  <a:pt x="4283683" y="23054"/>
                </a:lnTo>
                <a:lnTo>
                  <a:pt x="4280870" y="23128"/>
                </a:lnTo>
                <a:lnTo>
                  <a:pt x="4267631" y="26160"/>
                </a:lnTo>
                <a:lnTo>
                  <a:pt x="4267724" y="65329"/>
                </a:lnTo>
                <a:lnTo>
                  <a:pt x="4267724" y="51957"/>
                </a:lnTo>
                <a:close/>
              </a:path>
              <a:path w="4999213" h="119121">
                <a:moveTo>
                  <a:pt x="4083491" y="94784"/>
                </a:moveTo>
                <a:lnTo>
                  <a:pt x="4083297" y="96618"/>
                </a:lnTo>
                <a:lnTo>
                  <a:pt x="4082421" y="98819"/>
                </a:lnTo>
                <a:lnTo>
                  <a:pt x="4081545" y="101021"/>
                </a:lnTo>
                <a:lnTo>
                  <a:pt x="4079578" y="103161"/>
                </a:lnTo>
                <a:lnTo>
                  <a:pt x="4077214" y="104363"/>
                </a:lnTo>
                <a:lnTo>
                  <a:pt x="4074115" y="104771"/>
                </a:lnTo>
                <a:lnTo>
                  <a:pt x="4070773" y="104751"/>
                </a:lnTo>
                <a:lnTo>
                  <a:pt x="4068572" y="104628"/>
                </a:lnTo>
                <a:lnTo>
                  <a:pt x="4068572" y="118571"/>
                </a:lnTo>
                <a:lnTo>
                  <a:pt x="4070447" y="118693"/>
                </a:lnTo>
                <a:lnTo>
                  <a:pt x="4073728" y="118805"/>
                </a:lnTo>
                <a:lnTo>
                  <a:pt x="4084225" y="118815"/>
                </a:lnTo>
                <a:lnTo>
                  <a:pt x="4089361" y="117297"/>
                </a:lnTo>
                <a:lnTo>
                  <a:pt x="4091929" y="114260"/>
                </a:lnTo>
                <a:lnTo>
                  <a:pt x="4096537" y="105951"/>
                </a:lnTo>
                <a:lnTo>
                  <a:pt x="4102385" y="90747"/>
                </a:lnTo>
                <a:lnTo>
                  <a:pt x="4125254" y="25194"/>
                </a:lnTo>
                <a:lnTo>
                  <a:pt x="4106727" y="25194"/>
                </a:lnTo>
                <a:lnTo>
                  <a:pt x="4092969" y="74359"/>
                </a:lnTo>
                <a:lnTo>
                  <a:pt x="4078416" y="25194"/>
                </a:lnTo>
                <a:lnTo>
                  <a:pt x="4059033" y="25194"/>
                </a:lnTo>
                <a:lnTo>
                  <a:pt x="4083491" y="94784"/>
                </a:lnTo>
                <a:close/>
              </a:path>
              <a:path w="4999213" h="119121">
                <a:moveTo>
                  <a:pt x="3832793" y="48105"/>
                </a:moveTo>
                <a:lnTo>
                  <a:pt x="3833261" y="45374"/>
                </a:lnTo>
                <a:lnTo>
                  <a:pt x="3834199" y="43539"/>
                </a:lnTo>
                <a:lnTo>
                  <a:pt x="3835911" y="40318"/>
                </a:lnTo>
                <a:lnTo>
                  <a:pt x="3839254" y="38708"/>
                </a:lnTo>
                <a:lnTo>
                  <a:pt x="3848507" y="38708"/>
                </a:lnTo>
                <a:lnTo>
                  <a:pt x="3851381" y="40318"/>
                </a:lnTo>
                <a:lnTo>
                  <a:pt x="3852848" y="43539"/>
                </a:lnTo>
                <a:lnTo>
                  <a:pt x="3853664" y="45333"/>
                </a:lnTo>
                <a:lnTo>
                  <a:pt x="3854071" y="48207"/>
                </a:lnTo>
                <a:lnTo>
                  <a:pt x="3854071" y="91848"/>
                </a:lnTo>
                <a:lnTo>
                  <a:pt x="3871620" y="91848"/>
                </a:lnTo>
                <a:lnTo>
                  <a:pt x="3871620" y="49186"/>
                </a:lnTo>
                <a:lnTo>
                  <a:pt x="3872089" y="46637"/>
                </a:lnTo>
                <a:lnTo>
                  <a:pt x="3873027" y="44517"/>
                </a:lnTo>
                <a:lnTo>
                  <a:pt x="3874861" y="40522"/>
                </a:lnTo>
                <a:lnTo>
                  <a:pt x="3878183" y="38525"/>
                </a:lnTo>
                <a:lnTo>
                  <a:pt x="3887151" y="38525"/>
                </a:lnTo>
                <a:lnTo>
                  <a:pt x="3890005" y="40074"/>
                </a:lnTo>
                <a:lnTo>
                  <a:pt x="3891554" y="43172"/>
                </a:lnTo>
                <a:lnTo>
                  <a:pt x="3892369" y="44803"/>
                </a:lnTo>
                <a:lnTo>
                  <a:pt x="3892777" y="46882"/>
                </a:lnTo>
                <a:lnTo>
                  <a:pt x="3892777" y="91848"/>
                </a:lnTo>
                <a:lnTo>
                  <a:pt x="3910631" y="91848"/>
                </a:lnTo>
                <a:lnTo>
                  <a:pt x="3910754" y="49837"/>
                </a:lnTo>
                <a:lnTo>
                  <a:pt x="3910754" y="45516"/>
                </a:lnTo>
                <a:lnTo>
                  <a:pt x="3910550" y="42235"/>
                </a:lnTo>
                <a:lnTo>
                  <a:pt x="3910142" y="39992"/>
                </a:lnTo>
                <a:lnTo>
                  <a:pt x="3909490" y="36609"/>
                </a:lnTo>
                <a:lnTo>
                  <a:pt x="3908226" y="33755"/>
                </a:lnTo>
                <a:lnTo>
                  <a:pt x="3906351" y="31431"/>
                </a:lnTo>
                <a:lnTo>
                  <a:pt x="3904028" y="28578"/>
                </a:lnTo>
                <a:lnTo>
                  <a:pt x="3901439" y="26580"/>
                </a:lnTo>
                <a:lnTo>
                  <a:pt x="3898586" y="25439"/>
                </a:lnTo>
                <a:lnTo>
                  <a:pt x="3895732" y="24297"/>
                </a:lnTo>
                <a:lnTo>
                  <a:pt x="3892838" y="23726"/>
                </a:lnTo>
                <a:lnTo>
                  <a:pt x="3885500" y="23726"/>
                </a:lnTo>
                <a:lnTo>
                  <a:pt x="3881506" y="24643"/>
                </a:lnTo>
                <a:lnTo>
                  <a:pt x="3877919" y="26478"/>
                </a:lnTo>
                <a:lnTo>
                  <a:pt x="3874535" y="28313"/>
                </a:lnTo>
                <a:lnTo>
                  <a:pt x="3871702" y="31187"/>
                </a:lnTo>
                <a:lnTo>
                  <a:pt x="3869419" y="35100"/>
                </a:lnTo>
                <a:lnTo>
                  <a:pt x="3868115" y="31839"/>
                </a:lnTo>
                <a:lnTo>
                  <a:pt x="3866199" y="29169"/>
                </a:lnTo>
                <a:lnTo>
                  <a:pt x="3863671" y="27089"/>
                </a:lnTo>
                <a:lnTo>
                  <a:pt x="3860532" y="24847"/>
                </a:lnTo>
                <a:lnTo>
                  <a:pt x="3856416" y="23726"/>
                </a:lnTo>
                <a:lnTo>
                  <a:pt x="3845939" y="23726"/>
                </a:lnTo>
                <a:lnTo>
                  <a:pt x="3841557" y="25031"/>
                </a:lnTo>
                <a:lnTo>
                  <a:pt x="3838174" y="27640"/>
                </a:lnTo>
                <a:lnTo>
                  <a:pt x="3836258" y="29108"/>
                </a:lnTo>
                <a:lnTo>
                  <a:pt x="3834220" y="31574"/>
                </a:lnTo>
                <a:lnTo>
                  <a:pt x="3832059" y="35039"/>
                </a:lnTo>
                <a:lnTo>
                  <a:pt x="3832059" y="25316"/>
                </a:lnTo>
                <a:lnTo>
                  <a:pt x="3815122" y="25316"/>
                </a:lnTo>
                <a:lnTo>
                  <a:pt x="3815122" y="91848"/>
                </a:lnTo>
                <a:lnTo>
                  <a:pt x="3832793" y="91848"/>
                </a:lnTo>
                <a:lnTo>
                  <a:pt x="3832793" y="48105"/>
                </a:lnTo>
                <a:close/>
              </a:path>
              <a:path w="4999213" h="119121">
                <a:moveTo>
                  <a:pt x="3704203" y="51957"/>
                </a:moveTo>
                <a:lnTo>
                  <a:pt x="3705578" y="46811"/>
                </a:lnTo>
                <a:lnTo>
                  <a:pt x="3708330" y="43203"/>
                </a:lnTo>
                <a:lnTo>
                  <a:pt x="3711082" y="39595"/>
                </a:lnTo>
                <a:lnTo>
                  <a:pt x="3715005" y="37791"/>
                </a:lnTo>
                <a:lnTo>
                  <a:pt x="3725196" y="37791"/>
                </a:lnTo>
                <a:lnTo>
                  <a:pt x="3729109" y="39595"/>
                </a:lnTo>
                <a:lnTo>
                  <a:pt x="3731841" y="43203"/>
                </a:lnTo>
                <a:lnTo>
                  <a:pt x="3734572" y="46811"/>
                </a:lnTo>
                <a:lnTo>
                  <a:pt x="3735938" y="51957"/>
                </a:lnTo>
                <a:lnTo>
                  <a:pt x="3735938" y="65329"/>
                </a:lnTo>
                <a:lnTo>
                  <a:pt x="3734572" y="70486"/>
                </a:lnTo>
                <a:lnTo>
                  <a:pt x="3731841" y="74114"/>
                </a:lnTo>
                <a:lnTo>
                  <a:pt x="3729109" y="77742"/>
                </a:lnTo>
                <a:lnTo>
                  <a:pt x="3725196" y="79557"/>
                </a:lnTo>
                <a:lnTo>
                  <a:pt x="3715005" y="79557"/>
                </a:lnTo>
                <a:lnTo>
                  <a:pt x="3711082" y="77742"/>
                </a:lnTo>
                <a:lnTo>
                  <a:pt x="3708330" y="74114"/>
                </a:lnTo>
                <a:lnTo>
                  <a:pt x="3706227" y="91974"/>
                </a:lnTo>
                <a:lnTo>
                  <a:pt x="3720162" y="94172"/>
                </a:lnTo>
                <a:lnTo>
                  <a:pt x="3722912" y="94102"/>
                </a:lnTo>
                <a:lnTo>
                  <a:pt x="3736190" y="91122"/>
                </a:lnTo>
                <a:lnTo>
                  <a:pt x="3745782" y="83745"/>
                </a:lnTo>
                <a:lnTo>
                  <a:pt x="3746458" y="82886"/>
                </a:lnTo>
                <a:lnTo>
                  <a:pt x="3752279" y="71742"/>
                </a:lnTo>
                <a:lnTo>
                  <a:pt x="3754220" y="58643"/>
                </a:lnTo>
                <a:lnTo>
                  <a:pt x="3754208" y="57560"/>
                </a:lnTo>
                <a:lnTo>
                  <a:pt x="3751948" y="44704"/>
                </a:lnTo>
                <a:lnTo>
                  <a:pt x="3745782" y="33633"/>
                </a:lnTo>
                <a:lnTo>
                  <a:pt x="3734071" y="25275"/>
                </a:lnTo>
                <a:lnTo>
                  <a:pt x="3720162" y="23054"/>
                </a:lnTo>
                <a:lnTo>
                  <a:pt x="3717349" y="23128"/>
                </a:lnTo>
                <a:lnTo>
                  <a:pt x="3704110" y="26159"/>
                </a:lnTo>
                <a:lnTo>
                  <a:pt x="3704203" y="65329"/>
                </a:lnTo>
                <a:lnTo>
                  <a:pt x="3704203" y="51957"/>
                </a:lnTo>
                <a:close/>
              </a:path>
              <a:path w="4999213" h="119121">
                <a:moveTo>
                  <a:pt x="3545643" y="91848"/>
                </a:moveTo>
                <a:lnTo>
                  <a:pt x="3545643" y="83470"/>
                </a:lnTo>
                <a:lnTo>
                  <a:pt x="3547966" y="86732"/>
                </a:lnTo>
                <a:lnTo>
                  <a:pt x="3550127" y="89015"/>
                </a:lnTo>
                <a:lnTo>
                  <a:pt x="3552124" y="90319"/>
                </a:lnTo>
                <a:lnTo>
                  <a:pt x="3555569" y="79251"/>
                </a:lnTo>
                <a:lnTo>
                  <a:pt x="3551716" y="77376"/>
                </a:lnTo>
                <a:lnTo>
                  <a:pt x="3549189" y="73625"/>
                </a:lnTo>
                <a:lnTo>
                  <a:pt x="3546662" y="69875"/>
                </a:lnTo>
                <a:lnTo>
                  <a:pt x="3545398" y="65146"/>
                </a:lnTo>
                <a:lnTo>
                  <a:pt x="3545398" y="54587"/>
                </a:lnTo>
                <a:lnTo>
                  <a:pt x="3546009" y="50632"/>
                </a:lnTo>
                <a:lnTo>
                  <a:pt x="3548150" y="30779"/>
                </a:lnTo>
                <a:lnTo>
                  <a:pt x="3545949" y="33877"/>
                </a:lnTo>
                <a:lnTo>
                  <a:pt x="3545949" y="1834"/>
                </a:lnTo>
                <a:lnTo>
                  <a:pt x="3528583" y="1834"/>
                </a:lnTo>
                <a:lnTo>
                  <a:pt x="3528583" y="91848"/>
                </a:lnTo>
                <a:lnTo>
                  <a:pt x="3545643" y="91848"/>
                </a:lnTo>
                <a:close/>
              </a:path>
              <a:path w="4999213" h="119121">
                <a:moveTo>
                  <a:pt x="3292743" y="51957"/>
                </a:moveTo>
                <a:lnTo>
                  <a:pt x="3294119" y="46811"/>
                </a:lnTo>
                <a:lnTo>
                  <a:pt x="3296871" y="43203"/>
                </a:lnTo>
                <a:lnTo>
                  <a:pt x="3299622" y="39595"/>
                </a:lnTo>
                <a:lnTo>
                  <a:pt x="3303546" y="37791"/>
                </a:lnTo>
                <a:lnTo>
                  <a:pt x="3313736" y="37791"/>
                </a:lnTo>
                <a:lnTo>
                  <a:pt x="3317650" y="39595"/>
                </a:lnTo>
                <a:lnTo>
                  <a:pt x="3320381" y="43203"/>
                </a:lnTo>
                <a:lnTo>
                  <a:pt x="3323112" y="46811"/>
                </a:lnTo>
                <a:lnTo>
                  <a:pt x="3324478" y="51957"/>
                </a:lnTo>
                <a:lnTo>
                  <a:pt x="3324478" y="65329"/>
                </a:lnTo>
                <a:lnTo>
                  <a:pt x="3323112" y="70486"/>
                </a:lnTo>
                <a:lnTo>
                  <a:pt x="3320381" y="74114"/>
                </a:lnTo>
                <a:lnTo>
                  <a:pt x="3317650" y="77742"/>
                </a:lnTo>
                <a:lnTo>
                  <a:pt x="3313736" y="79557"/>
                </a:lnTo>
                <a:lnTo>
                  <a:pt x="3303546" y="79557"/>
                </a:lnTo>
                <a:lnTo>
                  <a:pt x="3299622" y="77742"/>
                </a:lnTo>
                <a:lnTo>
                  <a:pt x="3296871" y="74114"/>
                </a:lnTo>
                <a:lnTo>
                  <a:pt x="3294768" y="91974"/>
                </a:lnTo>
                <a:lnTo>
                  <a:pt x="3308702" y="94172"/>
                </a:lnTo>
                <a:lnTo>
                  <a:pt x="3311452" y="94102"/>
                </a:lnTo>
                <a:lnTo>
                  <a:pt x="3324730" y="91122"/>
                </a:lnTo>
                <a:lnTo>
                  <a:pt x="3334322" y="83745"/>
                </a:lnTo>
                <a:lnTo>
                  <a:pt x="3334998" y="82886"/>
                </a:lnTo>
                <a:lnTo>
                  <a:pt x="3340820" y="71742"/>
                </a:lnTo>
                <a:lnTo>
                  <a:pt x="3342760" y="58643"/>
                </a:lnTo>
                <a:lnTo>
                  <a:pt x="3342748" y="57560"/>
                </a:lnTo>
                <a:lnTo>
                  <a:pt x="3340489" y="44704"/>
                </a:lnTo>
                <a:lnTo>
                  <a:pt x="3334322" y="33633"/>
                </a:lnTo>
                <a:lnTo>
                  <a:pt x="3322612" y="25275"/>
                </a:lnTo>
                <a:lnTo>
                  <a:pt x="3308702" y="23054"/>
                </a:lnTo>
                <a:lnTo>
                  <a:pt x="3305889" y="23128"/>
                </a:lnTo>
                <a:lnTo>
                  <a:pt x="3292650" y="26159"/>
                </a:lnTo>
                <a:lnTo>
                  <a:pt x="3292743" y="65329"/>
                </a:lnTo>
                <a:lnTo>
                  <a:pt x="3292743" y="51957"/>
                </a:lnTo>
                <a:close/>
              </a:path>
              <a:path w="4999213" h="119121">
                <a:moveTo>
                  <a:pt x="2881222" y="54281"/>
                </a:moveTo>
                <a:lnTo>
                  <a:pt x="2882506" y="23604"/>
                </a:lnTo>
                <a:lnTo>
                  <a:pt x="2875515" y="26977"/>
                </a:lnTo>
                <a:lnTo>
                  <a:pt x="2870583" y="33724"/>
                </a:lnTo>
                <a:lnTo>
                  <a:pt x="2870217" y="34234"/>
                </a:lnTo>
                <a:lnTo>
                  <a:pt x="2864942" y="45343"/>
                </a:lnTo>
                <a:lnTo>
                  <a:pt x="2863184" y="58704"/>
                </a:lnTo>
                <a:lnTo>
                  <a:pt x="2863184" y="58952"/>
                </a:lnTo>
                <a:lnTo>
                  <a:pt x="2865134" y="72615"/>
                </a:lnTo>
                <a:lnTo>
                  <a:pt x="2870858" y="83134"/>
                </a:lnTo>
                <a:lnTo>
                  <a:pt x="2875974" y="89147"/>
                </a:lnTo>
                <a:lnTo>
                  <a:pt x="2882812" y="92154"/>
                </a:lnTo>
                <a:lnTo>
                  <a:pt x="2896916" y="92154"/>
                </a:lnTo>
                <a:lnTo>
                  <a:pt x="2901421" y="90829"/>
                </a:lnTo>
                <a:lnTo>
                  <a:pt x="2904886" y="88179"/>
                </a:lnTo>
                <a:lnTo>
                  <a:pt x="2906802" y="86752"/>
                </a:lnTo>
                <a:lnTo>
                  <a:pt x="2908595" y="84612"/>
                </a:lnTo>
                <a:lnTo>
                  <a:pt x="2910267" y="81758"/>
                </a:lnTo>
                <a:lnTo>
                  <a:pt x="2910267" y="92398"/>
                </a:lnTo>
                <a:lnTo>
                  <a:pt x="2909574" y="96923"/>
                </a:lnTo>
                <a:lnTo>
                  <a:pt x="2908187" y="99614"/>
                </a:lnTo>
                <a:lnTo>
                  <a:pt x="2906068" y="103813"/>
                </a:lnTo>
                <a:lnTo>
                  <a:pt x="2901869" y="105912"/>
                </a:lnTo>
                <a:lnTo>
                  <a:pt x="2891148" y="105912"/>
                </a:lnTo>
                <a:lnTo>
                  <a:pt x="2887989" y="105117"/>
                </a:lnTo>
                <a:lnTo>
                  <a:pt x="2886114" y="103528"/>
                </a:lnTo>
                <a:lnTo>
                  <a:pt x="2884218" y="101163"/>
                </a:lnTo>
                <a:lnTo>
                  <a:pt x="2883729" y="99125"/>
                </a:lnTo>
                <a:lnTo>
                  <a:pt x="2864774" y="99125"/>
                </a:lnTo>
                <a:lnTo>
                  <a:pt x="2865345" y="105770"/>
                </a:lnTo>
                <a:lnTo>
                  <a:pt x="2868320" y="110764"/>
                </a:lnTo>
                <a:lnTo>
                  <a:pt x="2873701" y="114107"/>
                </a:lnTo>
                <a:lnTo>
                  <a:pt x="2879082" y="117450"/>
                </a:lnTo>
                <a:lnTo>
                  <a:pt x="2886032" y="119121"/>
                </a:lnTo>
                <a:lnTo>
                  <a:pt x="2894552" y="119121"/>
                </a:lnTo>
                <a:lnTo>
                  <a:pt x="2901498" y="118780"/>
                </a:lnTo>
                <a:lnTo>
                  <a:pt x="2914670" y="115244"/>
                </a:lnTo>
                <a:lnTo>
                  <a:pt x="2923168" y="107869"/>
                </a:lnTo>
                <a:lnTo>
                  <a:pt x="2926063" y="103507"/>
                </a:lnTo>
                <a:lnTo>
                  <a:pt x="2927509" y="97025"/>
                </a:lnTo>
                <a:lnTo>
                  <a:pt x="2927509" y="25194"/>
                </a:lnTo>
                <a:lnTo>
                  <a:pt x="2910572" y="25194"/>
                </a:lnTo>
                <a:lnTo>
                  <a:pt x="2910572" y="34794"/>
                </a:lnTo>
                <a:lnTo>
                  <a:pt x="2907963" y="30106"/>
                </a:lnTo>
                <a:lnTo>
                  <a:pt x="2904539" y="26886"/>
                </a:lnTo>
                <a:lnTo>
                  <a:pt x="2900300" y="25133"/>
                </a:lnTo>
                <a:lnTo>
                  <a:pt x="2897813" y="24113"/>
                </a:lnTo>
                <a:lnTo>
                  <a:pt x="2894898" y="23604"/>
                </a:lnTo>
                <a:lnTo>
                  <a:pt x="2891556" y="23604"/>
                </a:lnTo>
                <a:lnTo>
                  <a:pt x="2895714" y="38830"/>
                </a:lnTo>
                <a:lnTo>
                  <a:pt x="2900198" y="38830"/>
                </a:lnTo>
                <a:lnTo>
                  <a:pt x="2903775" y="40482"/>
                </a:lnTo>
                <a:lnTo>
                  <a:pt x="2906445" y="43783"/>
                </a:lnTo>
                <a:lnTo>
                  <a:pt x="2909115" y="47086"/>
                </a:lnTo>
                <a:lnTo>
                  <a:pt x="2910450" y="51896"/>
                </a:lnTo>
                <a:lnTo>
                  <a:pt x="2910450" y="64942"/>
                </a:lnTo>
                <a:lnTo>
                  <a:pt x="2909044" y="69844"/>
                </a:lnTo>
                <a:lnTo>
                  <a:pt x="2906231" y="72922"/>
                </a:lnTo>
                <a:lnTo>
                  <a:pt x="2903418" y="76000"/>
                </a:lnTo>
                <a:lnTo>
                  <a:pt x="2899974" y="77539"/>
                </a:lnTo>
                <a:lnTo>
                  <a:pt x="2889783" y="77539"/>
                </a:lnTo>
                <a:lnTo>
                  <a:pt x="2885543" y="74725"/>
                </a:lnTo>
                <a:lnTo>
                  <a:pt x="2883179" y="69100"/>
                </a:lnTo>
                <a:lnTo>
                  <a:pt x="2881874" y="66083"/>
                </a:lnTo>
                <a:lnTo>
                  <a:pt x="2881222" y="62638"/>
                </a:lnTo>
                <a:lnTo>
                  <a:pt x="2881222" y="54281"/>
                </a:lnTo>
                <a:close/>
              </a:path>
              <a:path w="4999213" h="119121">
                <a:moveTo>
                  <a:pt x="1980613" y="118081"/>
                </a:moveTo>
                <a:lnTo>
                  <a:pt x="1980613" y="83348"/>
                </a:lnTo>
                <a:lnTo>
                  <a:pt x="1982447" y="86161"/>
                </a:lnTo>
                <a:lnTo>
                  <a:pt x="1986177" y="76377"/>
                </a:lnTo>
                <a:lnTo>
                  <a:pt x="1982060" y="73238"/>
                </a:lnTo>
                <a:lnTo>
                  <a:pt x="1980001" y="67795"/>
                </a:lnTo>
                <a:lnTo>
                  <a:pt x="1980001" y="55158"/>
                </a:lnTo>
                <a:lnTo>
                  <a:pt x="1980613" y="51122"/>
                </a:lnTo>
                <a:lnTo>
                  <a:pt x="1981835" y="47942"/>
                </a:lnTo>
                <a:lnTo>
                  <a:pt x="1984200" y="41949"/>
                </a:lnTo>
                <a:lnTo>
                  <a:pt x="1983935" y="29861"/>
                </a:lnTo>
                <a:lnTo>
                  <a:pt x="1981938" y="32144"/>
                </a:lnTo>
                <a:lnTo>
                  <a:pt x="1980062" y="35039"/>
                </a:lnTo>
                <a:lnTo>
                  <a:pt x="1980062" y="25194"/>
                </a:lnTo>
                <a:lnTo>
                  <a:pt x="1963369" y="25194"/>
                </a:lnTo>
                <a:lnTo>
                  <a:pt x="1963369" y="118081"/>
                </a:lnTo>
                <a:lnTo>
                  <a:pt x="1980613" y="118081"/>
                </a:lnTo>
                <a:close/>
              </a:path>
              <a:path w="4999213" h="119121">
                <a:moveTo>
                  <a:pt x="1873887" y="48104"/>
                </a:moveTo>
                <a:lnTo>
                  <a:pt x="1874356" y="45373"/>
                </a:lnTo>
                <a:lnTo>
                  <a:pt x="1875293" y="43539"/>
                </a:lnTo>
                <a:lnTo>
                  <a:pt x="1877005" y="40318"/>
                </a:lnTo>
                <a:lnTo>
                  <a:pt x="1880348" y="38708"/>
                </a:lnTo>
                <a:lnTo>
                  <a:pt x="1889601" y="38708"/>
                </a:lnTo>
                <a:lnTo>
                  <a:pt x="1892475" y="40318"/>
                </a:lnTo>
                <a:lnTo>
                  <a:pt x="1893942" y="43539"/>
                </a:lnTo>
                <a:lnTo>
                  <a:pt x="1894758" y="45332"/>
                </a:lnTo>
                <a:lnTo>
                  <a:pt x="1895165" y="48207"/>
                </a:lnTo>
                <a:lnTo>
                  <a:pt x="1895165" y="91848"/>
                </a:lnTo>
                <a:lnTo>
                  <a:pt x="1912714" y="91848"/>
                </a:lnTo>
                <a:lnTo>
                  <a:pt x="1912714" y="49185"/>
                </a:lnTo>
                <a:lnTo>
                  <a:pt x="1913183" y="46637"/>
                </a:lnTo>
                <a:lnTo>
                  <a:pt x="1914121" y="44517"/>
                </a:lnTo>
                <a:lnTo>
                  <a:pt x="1915955" y="40522"/>
                </a:lnTo>
                <a:lnTo>
                  <a:pt x="1919277" y="38524"/>
                </a:lnTo>
                <a:lnTo>
                  <a:pt x="1928245" y="38524"/>
                </a:lnTo>
                <a:lnTo>
                  <a:pt x="1931099" y="40074"/>
                </a:lnTo>
                <a:lnTo>
                  <a:pt x="1932648" y="43172"/>
                </a:lnTo>
                <a:lnTo>
                  <a:pt x="1933463" y="44803"/>
                </a:lnTo>
                <a:lnTo>
                  <a:pt x="1933871" y="46882"/>
                </a:lnTo>
                <a:lnTo>
                  <a:pt x="1933871" y="91848"/>
                </a:lnTo>
                <a:lnTo>
                  <a:pt x="1951725" y="91848"/>
                </a:lnTo>
                <a:lnTo>
                  <a:pt x="1951848" y="49837"/>
                </a:lnTo>
                <a:lnTo>
                  <a:pt x="1951848" y="45516"/>
                </a:lnTo>
                <a:lnTo>
                  <a:pt x="1951644" y="42235"/>
                </a:lnTo>
                <a:lnTo>
                  <a:pt x="1951236" y="39992"/>
                </a:lnTo>
                <a:lnTo>
                  <a:pt x="1950584" y="36608"/>
                </a:lnTo>
                <a:lnTo>
                  <a:pt x="1949320" y="33755"/>
                </a:lnTo>
                <a:lnTo>
                  <a:pt x="1947445" y="31431"/>
                </a:lnTo>
                <a:lnTo>
                  <a:pt x="1945121" y="28577"/>
                </a:lnTo>
                <a:lnTo>
                  <a:pt x="1942533" y="26580"/>
                </a:lnTo>
                <a:lnTo>
                  <a:pt x="1939679" y="25438"/>
                </a:lnTo>
                <a:lnTo>
                  <a:pt x="1936826" y="24297"/>
                </a:lnTo>
                <a:lnTo>
                  <a:pt x="1933932" y="23726"/>
                </a:lnTo>
                <a:lnTo>
                  <a:pt x="1926594" y="23726"/>
                </a:lnTo>
                <a:lnTo>
                  <a:pt x="1922599" y="24643"/>
                </a:lnTo>
                <a:lnTo>
                  <a:pt x="1919012" y="26478"/>
                </a:lnTo>
                <a:lnTo>
                  <a:pt x="1915629" y="28312"/>
                </a:lnTo>
                <a:lnTo>
                  <a:pt x="1912796" y="31187"/>
                </a:lnTo>
                <a:lnTo>
                  <a:pt x="1910513" y="35100"/>
                </a:lnTo>
                <a:lnTo>
                  <a:pt x="1909209" y="31838"/>
                </a:lnTo>
                <a:lnTo>
                  <a:pt x="1907293" y="29169"/>
                </a:lnTo>
                <a:lnTo>
                  <a:pt x="1904765" y="27089"/>
                </a:lnTo>
                <a:lnTo>
                  <a:pt x="1901627" y="24847"/>
                </a:lnTo>
                <a:lnTo>
                  <a:pt x="1897509" y="23726"/>
                </a:lnTo>
                <a:lnTo>
                  <a:pt x="1887033" y="23726"/>
                </a:lnTo>
                <a:lnTo>
                  <a:pt x="1882651" y="25031"/>
                </a:lnTo>
                <a:lnTo>
                  <a:pt x="1879267" y="27640"/>
                </a:lnTo>
                <a:lnTo>
                  <a:pt x="1877352" y="29107"/>
                </a:lnTo>
                <a:lnTo>
                  <a:pt x="1875313" y="31574"/>
                </a:lnTo>
                <a:lnTo>
                  <a:pt x="1873153" y="35039"/>
                </a:lnTo>
                <a:lnTo>
                  <a:pt x="1873153" y="25316"/>
                </a:lnTo>
                <a:lnTo>
                  <a:pt x="1856216" y="25316"/>
                </a:lnTo>
                <a:lnTo>
                  <a:pt x="1856216" y="91848"/>
                </a:lnTo>
                <a:lnTo>
                  <a:pt x="1873887" y="91848"/>
                </a:lnTo>
                <a:lnTo>
                  <a:pt x="1873887" y="48104"/>
                </a:lnTo>
                <a:close/>
              </a:path>
              <a:path w="4999213" h="119121">
                <a:moveTo>
                  <a:pt x="1790020" y="51957"/>
                </a:moveTo>
                <a:lnTo>
                  <a:pt x="1791396" y="46810"/>
                </a:lnTo>
                <a:lnTo>
                  <a:pt x="1794148" y="43202"/>
                </a:lnTo>
                <a:lnTo>
                  <a:pt x="1796899" y="39594"/>
                </a:lnTo>
                <a:lnTo>
                  <a:pt x="1800823" y="37790"/>
                </a:lnTo>
                <a:lnTo>
                  <a:pt x="1811014" y="37790"/>
                </a:lnTo>
                <a:lnTo>
                  <a:pt x="1814927" y="39594"/>
                </a:lnTo>
                <a:lnTo>
                  <a:pt x="1817658" y="43202"/>
                </a:lnTo>
                <a:lnTo>
                  <a:pt x="1820390" y="46810"/>
                </a:lnTo>
                <a:lnTo>
                  <a:pt x="1821755" y="51957"/>
                </a:lnTo>
                <a:lnTo>
                  <a:pt x="1821755" y="65329"/>
                </a:lnTo>
                <a:lnTo>
                  <a:pt x="1820390" y="70485"/>
                </a:lnTo>
                <a:lnTo>
                  <a:pt x="1817658" y="74114"/>
                </a:lnTo>
                <a:lnTo>
                  <a:pt x="1814927" y="77742"/>
                </a:lnTo>
                <a:lnTo>
                  <a:pt x="1811014" y="79556"/>
                </a:lnTo>
                <a:lnTo>
                  <a:pt x="1800823" y="79556"/>
                </a:lnTo>
                <a:lnTo>
                  <a:pt x="1796899" y="77742"/>
                </a:lnTo>
                <a:lnTo>
                  <a:pt x="1794148" y="74114"/>
                </a:lnTo>
                <a:lnTo>
                  <a:pt x="1792045" y="91973"/>
                </a:lnTo>
                <a:lnTo>
                  <a:pt x="1805980" y="94171"/>
                </a:lnTo>
                <a:lnTo>
                  <a:pt x="1808729" y="94102"/>
                </a:lnTo>
                <a:lnTo>
                  <a:pt x="1822008" y="91122"/>
                </a:lnTo>
                <a:lnTo>
                  <a:pt x="1831600" y="83745"/>
                </a:lnTo>
                <a:lnTo>
                  <a:pt x="1832276" y="82886"/>
                </a:lnTo>
                <a:lnTo>
                  <a:pt x="1838097" y="71742"/>
                </a:lnTo>
                <a:lnTo>
                  <a:pt x="1840038" y="58643"/>
                </a:lnTo>
                <a:lnTo>
                  <a:pt x="1840026" y="57560"/>
                </a:lnTo>
                <a:lnTo>
                  <a:pt x="1837766" y="44704"/>
                </a:lnTo>
                <a:lnTo>
                  <a:pt x="1831600" y="33633"/>
                </a:lnTo>
                <a:lnTo>
                  <a:pt x="1819889" y="25274"/>
                </a:lnTo>
                <a:lnTo>
                  <a:pt x="1805980" y="23053"/>
                </a:lnTo>
                <a:lnTo>
                  <a:pt x="1803166" y="23127"/>
                </a:lnTo>
                <a:lnTo>
                  <a:pt x="1789927" y="26159"/>
                </a:lnTo>
                <a:lnTo>
                  <a:pt x="1790020" y="65329"/>
                </a:lnTo>
                <a:lnTo>
                  <a:pt x="1790020" y="51957"/>
                </a:lnTo>
                <a:close/>
              </a:path>
              <a:path w="4999213" h="119121">
                <a:moveTo>
                  <a:pt x="1584229" y="54281"/>
                </a:moveTo>
                <a:lnTo>
                  <a:pt x="1585513" y="23604"/>
                </a:lnTo>
                <a:lnTo>
                  <a:pt x="1578523" y="26977"/>
                </a:lnTo>
                <a:lnTo>
                  <a:pt x="1573590" y="33724"/>
                </a:lnTo>
                <a:lnTo>
                  <a:pt x="1573224" y="34234"/>
                </a:lnTo>
                <a:lnTo>
                  <a:pt x="1567950" y="45343"/>
                </a:lnTo>
                <a:lnTo>
                  <a:pt x="1566191" y="58704"/>
                </a:lnTo>
                <a:lnTo>
                  <a:pt x="1566192" y="58952"/>
                </a:lnTo>
                <a:lnTo>
                  <a:pt x="1568141" y="72615"/>
                </a:lnTo>
                <a:lnTo>
                  <a:pt x="1573865" y="83134"/>
                </a:lnTo>
                <a:lnTo>
                  <a:pt x="1578981" y="89147"/>
                </a:lnTo>
                <a:lnTo>
                  <a:pt x="1585819" y="92153"/>
                </a:lnTo>
                <a:lnTo>
                  <a:pt x="1599924" y="92153"/>
                </a:lnTo>
                <a:lnTo>
                  <a:pt x="1604428" y="90829"/>
                </a:lnTo>
                <a:lnTo>
                  <a:pt x="1607893" y="88179"/>
                </a:lnTo>
                <a:lnTo>
                  <a:pt x="1609809" y="86752"/>
                </a:lnTo>
                <a:lnTo>
                  <a:pt x="1611603" y="84611"/>
                </a:lnTo>
                <a:lnTo>
                  <a:pt x="1613274" y="81758"/>
                </a:lnTo>
                <a:lnTo>
                  <a:pt x="1613274" y="92398"/>
                </a:lnTo>
                <a:lnTo>
                  <a:pt x="1612581" y="96923"/>
                </a:lnTo>
                <a:lnTo>
                  <a:pt x="1611195" y="99614"/>
                </a:lnTo>
                <a:lnTo>
                  <a:pt x="1609075" y="103813"/>
                </a:lnTo>
                <a:lnTo>
                  <a:pt x="1604876" y="105912"/>
                </a:lnTo>
                <a:lnTo>
                  <a:pt x="1594156" y="105912"/>
                </a:lnTo>
                <a:lnTo>
                  <a:pt x="1590996" y="105117"/>
                </a:lnTo>
                <a:lnTo>
                  <a:pt x="1589121" y="103527"/>
                </a:lnTo>
                <a:lnTo>
                  <a:pt x="1587226" y="101163"/>
                </a:lnTo>
                <a:lnTo>
                  <a:pt x="1586736" y="99125"/>
                </a:lnTo>
                <a:lnTo>
                  <a:pt x="1567781" y="99125"/>
                </a:lnTo>
                <a:lnTo>
                  <a:pt x="1568352" y="105769"/>
                </a:lnTo>
                <a:lnTo>
                  <a:pt x="1571328" y="110764"/>
                </a:lnTo>
                <a:lnTo>
                  <a:pt x="1576709" y="114107"/>
                </a:lnTo>
                <a:lnTo>
                  <a:pt x="1582090" y="117449"/>
                </a:lnTo>
                <a:lnTo>
                  <a:pt x="1589040" y="119121"/>
                </a:lnTo>
                <a:lnTo>
                  <a:pt x="1597559" y="119121"/>
                </a:lnTo>
                <a:lnTo>
                  <a:pt x="1604506" y="118780"/>
                </a:lnTo>
                <a:lnTo>
                  <a:pt x="1617677" y="115244"/>
                </a:lnTo>
                <a:lnTo>
                  <a:pt x="1626176" y="107869"/>
                </a:lnTo>
                <a:lnTo>
                  <a:pt x="1629070" y="103507"/>
                </a:lnTo>
                <a:lnTo>
                  <a:pt x="1630517" y="97025"/>
                </a:lnTo>
                <a:lnTo>
                  <a:pt x="1630517" y="25194"/>
                </a:lnTo>
                <a:lnTo>
                  <a:pt x="1613580" y="25194"/>
                </a:lnTo>
                <a:lnTo>
                  <a:pt x="1613580" y="34794"/>
                </a:lnTo>
                <a:lnTo>
                  <a:pt x="1610971" y="30106"/>
                </a:lnTo>
                <a:lnTo>
                  <a:pt x="1607547" y="26886"/>
                </a:lnTo>
                <a:lnTo>
                  <a:pt x="1603307" y="25132"/>
                </a:lnTo>
                <a:lnTo>
                  <a:pt x="1600821" y="24113"/>
                </a:lnTo>
                <a:lnTo>
                  <a:pt x="1597906" y="23604"/>
                </a:lnTo>
                <a:lnTo>
                  <a:pt x="1594563" y="23604"/>
                </a:lnTo>
                <a:lnTo>
                  <a:pt x="1598721" y="38830"/>
                </a:lnTo>
                <a:lnTo>
                  <a:pt x="1603205" y="38830"/>
                </a:lnTo>
                <a:lnTo>
                  <a:pt x="1606782" y="40481"/>
                </a:lnTo>
                <a:lnTo>
                  <a:pt x="1609452" y="43783"/>
                </a:lnTo>
                <a:lnTo>
                  <a:pt x="1612123" y="47085"/>
                </a:lnTo>
                <a:lnTo>
                  <a:pt x="1613457" y="51896"/>
                </a:lnTo>
                <a:lnTo>
                  <a:pt x="1613457" y="64942"/>
                </a:lnTo>
                <a:lnTo>
                  <a:pt x="1612051" y="69844"/>
                </a:lnTo>
                <a:lnTo>
                  <a:pt x="1609238" y="72922"/>
                </a:lnTo>
                <a:lnTo>
                  <a:pt x="1606426" y="76000"/>
                </a:lnTo>
                <a:lnTo>
                  <a:pt x="1602981" y="77538"/>
                </a:lnTo>
                <a:lnTo>
                  <a:pt x="1592790" y="77538"/>
                </a:lnTo>
                <a:lnTo>
                  <a:pt x="1588551" y="74725"/>
                </a:lnTo>
                <a:lnTo>
                  <a:pt x="1586186" y="69100"/>
                </a:lnTo>
                <a:lnTo>
                  <a:pt x="1584882" y="66083"/>
                </a:lnTo>
                <a:lnTo>
                  <a:pt x="1584229" y="62638"/>
                </a:lnTo>
                <a:lnTo>
                  <a:pt x="1584229" y="54281"/>
                </a:lnTo>
                <a:close/>
              </a:path>
              <a:path w="4999213" h="119121">
                <a:moveTo>
                  <a:pt x="1337444" y="94783"/>
                </a:moveTo>
                <a:lnTo>
                  <a:pt x="1337251" y="96617"/>
                </a:lnTo>
                <a:lnTo>
                  <a:pt x="1336375" y="98819"/>
                </a:lnTo>
                <a:lnTo>
                  <a:pt x="1335498" y="101020"/>
                </a:lnTo>
                <a:lnTo>
                  <a:pt x="1333531" y="103160"/>
                </a:lnTo>
                <a:lnTo>
                  <a:pt x="1331167" y="104363"/>
                </a:lnTo>
                <a:lnTo>
                  <a:pt x="1328069" y="104771"/>
                </a:lnTo>
                <a:lnTo>
                  <a:pt x="1324726" y="104750"/>
                </a:lnTo>
                <a:lnTo>
                  <a:pt x="1322525" y="104628"/>
                </a:lnTo>
                <a:lnTo>
                  <a:pt x="1322525" y="118571"/>
                </a:lnTo>
                <a:lnTo>
                  <a:pt x="1324400" y="118693"/>
                </a:lnTo>
                <a:lnTo>
                  <a:pt x="1327681" y="118805"/>
                </a:lnTo>
                <a:lnTo>
                  <a:pt x="1338178" y="118815"/>
                </a:lnTo>
                <a:lnTo>
                  <a:pt x="1343315" y="117296"/>
                </a:lnTo>
                <a:lnTo>
                  <a:pt x="1345883" y="114259"/>
                </a:lnTo>
                <a:lnTo>
                  <a:pt x="1350490" y="105951"/>
                </a:lnTo>
                <a:lnTo>
                  <a:pt x="1356339" y="90747"/>
                </a:lnTo>
                <a:lnTo>
                  <a:pt x="1379207" y="25194"/>
                </a:lnTo>
                <a:lnTo>
                  <a:pt x="1360680" y="25194"/>
                </a:lnTo>
                <a:lnTo>
                  <a:pt x="1346922" y="74359"/>
                </a:lnTo>
                <a:lnTo>
                  <a:pt x="1332370" y="25194"/>
                </a:lnTo>
                <a:lnTo>
                  <a:pt x="1312986" y="25194"/>
                </a:lnTo>
                <a:lnTo>
                  <a:pt x="1337444" y="94783"/>
                </a:lnTo>
                <a:close/>
              </a:path>
              <a:path w="4999213" h="119121">
                <a:moveTo>
                  <a:pt x="895543" y="51957"/>
                </a:moveTo>
                <a:lnTo>
                  <a:pt x="896919" y="46810"/>
                </a:lnTo>
                <a:lnTo>
                  <a:pt x="899670" y="43202"/>
                </a:lnTo>
                <a:lnTo>
                  <a:pt x="902422" y="39594"/>
                </a:lnTo>
                <a:lnTo>
                  <a:pt x="906345" y="37790"/>
                </a:lnTo>
                <a:lnTo>
                  <a:pt x="916536" y="37790"/>
                </a:lnTo>
                <a:lnTo>
                  <a:pt x="920450" y="39594"/>
                </a:lnTo>
                <a:lnTo>
                  <a:pt x="923181" y="43202"/>
                </a:lnTo>
                <a:lnTo>
                  <a:pt x="925912" y="46810"/>
                </a:lnTo>
                <a:lnTo>
                  <a:pt x="927278" y="51957"/>
                </a:lnTo>
                <a:lnTo>
                  <a:pt x="927278" y="65328"/>
                </a:lnTo>
                <a:lnTo>
                  <a:pt x="925912" y="70485"/>
                </a:lnTo>
                <a:lnTo>
                  <a:pt x="923181" y="74114"/>
                </a:lnTo>
                <a:lnTo>
                  <a:pt x="920450" y="77742"/>
                </a:lnTo>
                <a:lnTo>
                  <a:pt x="916536" y="79556"/>
                </a:lnTo>
                <a:lnTo>
                  <a:pt x="906345" y="79556"/>
                </a:lnTo>
                <a:lnTo>
                  <a:pt x="902422" y="77742"/>
                </a:lnTo>
                <a:lnTo>
                  <a:pt x="899670" y="74114"/>
                </a:lnTo>
                <a:lnTo>
                  <a:pt x="897567" y="91973"/>
                </a:lnTo>
                <a:lnTo>
                  <a:pt x="911502" y="94171"/>
                </a:lnTo>
                <a:lnTo>
                  <a:pt x="914252" y="94102"/>
                </a:lnTo>
                <a:lnTo>
                  <a:pt x="927530" y="91121"/>
                </a:lnTo>
                <a:lnTo>
                  <a:pt x="937122" y="83745"/>
                </a:lnTo>
                <a:lnTo>
                  <a:pt x="937798" y="82886"/>
                </a:lnTo>
                <a:lnTo>
                  <a:pt x="943620" y="71742"/>
                </a:lnTo>
                <a:lnTo>
                  <a:pt x="945560" y="58643"/>
                </a:lnTo>
                <a:lnTo>
                  <a:pt x="945548" y="57560"/>
                </a:lnTo>
                <a:lnTo>
                  <a:pt x="943289" y="44704"/>
                </a:lnTo>
                <a:lnTo>
                  <a:pt x="937122" y="33633"/>
                </a:lnTo>
                <a:lnTo>
                  <a:pt x="925411" y="25274"/>
                </a:lnTo>
                <a:lnTo>
                  <a:pt x="911502" y="23053"/>
                </a:lnTo>
                <a:lnTo>
                  <a:pt x="908689" y="23127"/>
                </a:lnTo>
                <a:lnTo>
                  <a:pt x="895450" y="26159"/>
                </a:lnTo>
                <a:lnTo>
                  <a:pt x="895543" y="65328"/>
                </a:lnTo>
                <a:lnTo>
                  <a:pt x="895543" y="51957"/>
                </a:lnTo>
                <a:close/>
              </a:path>
              <a:path w="4999213" h="119121">
                <a:moveTo>
                  <a:pt x="618255" y="51957"/>
                </a:moveTo>
                <a:lnTo>
                  <a:pt x="619631" y="46810"/>
                </a:lnTo>
                <a:lnTo>
                  <a:pt x="622382" y="43202"/>
                </a:lnTo>
                <a:lnTo>
                  <a:pt x="625134" y="39594"/>
                </a:lnTo>
                <a:lnTo>
                  <a:pt x="629057" y="37790"/>
                </a:lnTo>
                <a:lnTo>
                  <a:pt x="639248" y="37790"/>
                </a:lnTo>
                <a:lnTo>
                  <a:pt x="643162" y="39594"/>
                </a:lnTo>
                <a:lnTo>
                  <a:pt x="645893" y="43202"/>
                </a:lnTo>
                <a:lnTo>
                  <a:pt x="648624" y="46810"/>
                </a:lnTo>
                <a:lnTo>
                  <a:pt x="649989" y="51957"/>
                </a:lnTo>
                <a:lnTo>
                  <a:pt x="649989" y="65328"/>
                </a:lnTo>
                <a:lnTo>
                  <a:pt x="648624" y="70485"/>
                </a:lnTo>
                <a:lnTo>
                  <a:pt x="645893" y="74114"/>
                </a:lnTo>
                <a:lnTo>
                  <a:pt x="643162" y="77742"/>
                </a:lnTo>
                <a:lnTo>
                  <a:pt x="639248" y="79556"/>
                </a:lnTo>
                <a:lnTo>
                  <a:pt x="629057" y="79556"/>
                </a:lnTo>
                <a:lnTo>
                  <a:pt x="625134" y="77742"/>
                </a:lnTo>
                <a:lnTo>
                  <a:pt x="622382" y="74114"/>
                </a:lnTo>
                <a:lnTo>
                  <a:pt x="620279" y="91973"/>
                </a:lnTo>
                <a:lnTo>
                  <a:pt x="634214" y="94171"/>
                </a:lnTo>
                <a:lnTo>
                  <a:pt x="636964" y="94101"/>
                </a:lnTo>
                <a:lnTo>
                  <a:pt x="650242" y="91121"/>
                </a:lnTo>
                <a:lnTo>
                  <a:pt x="659834" y="83745"/>
                </a:lnTo>
                <a:lnTo>
                  <a:pt x="660510" y="82885"/>
                </a:lnTo>
                <a:lnTo>
                  <a:pt x="666332" y="71742"/>
                </a:lnTo>
                <a:lnTo>
                  <a:pt x="668272" y="58643"/>
                </a:lnTo>
                <a:lnTo>
                  <a:pt x="668260" y="57560"/>
                </a:lnTo>
                <a:lnTo>
                  <a:pt x="666001" y="44704"/>
                </a:lnTo>
                <a:lnTo>
                  <a:pt x="659834" y="33632"/>
                </a:lnTo>
                <a:lnTo>
                  <a:pt x="648123" y="25274"/>
                </a:lnTo>
                <a:lnTo>
                  <a:pt x="634214" y="23053"/>
                </a:lnTo>
                <a:lnTo>
                  <a:pt x="631401" y="23127"/>
                </a:lnTo>
                <a:lnTo>
                  <a:pt x="618162" y="26159"/>
                </a:lnTo>
                <a:lnTo>
                  <a:pt x="618255" y="65328"/>
                </a:lnTo>
                <a:lnTo>
                  <a:pt x="618255" y="51957"/>
                </a:lnTo>
                <a:close/>
              </a:path>
              <a:path w="4999213" h="119121">
                <a:moveTo>
                  <a:pt x="344330" y="48104"/>
                </a:moveTo>
                <a:lnTo>
                  <a:pt x="344799" y="45373"/>
                </a:lnTo>
                <a:lnTo>
                  <a:pt x="345736" y="43538"/>
                </a:lnTo>
                <a:lnTo>
                  <a:pt x="347448" y="40318"/>
                </a:lnTo>
                <a:lnTo>
                  <a:pt x="350791" y="38707"/>
                </a:lnTo>
                <a:lnTo>
                  <a:pt x="360044" y="38707"/>
                </a:lnTo>
                <a:lnTo>
                  <a:pt x="362918" y="40318"/>
                </a:lnTo>
                <a:lnTo>
                  <a:pt x="364386" y="43538"/>
                </a:lnTo>
                <a:lnTo>
                  <a:pt x="365201" y="45332"/>
                </a:lnTo>
                <a:lnTo>
                  <a:pt x="365608" y="48207"/>
                </a:lnTo>
                <a:lnTo>
                  <a:pt x="365608" y="91847"/>
                </a:lnTo>
                <a:lnTo>
                  <a:pt x="383157" y="91847"/>
                </a:lnTo>
                <a:lnTo>
                  <a:pt x="383157" y="49185"/>
                </a:lnTo>
                <a:lnTo>
                  <a:pt x="383626" y="46637"/>
                </a:lnTo>
                <a:lnTo>
                  <a:pt x="384564" y="44517"/>
                </a:lnTo>
                <a:lnTo>
                  <a:pt x="386398" y="40522"/>
                </a:lnTo>
                <a:lnTo>
                  <a:pt x="389720" y="38524"/>
                </a:lnTo>
                <a:lnTo>
                  <a:pt x="398688" y="38524"/>
                </a:lnTo>
                <a:lnTo>
                  <a:pt x="401542" y="40073"/>
                </a:lnTo>
                <a:lnTo>
                  <a:pt x="403091" y="43172"/>
                </a:lnTo>
                <a:lnTo>
                  <a:pt x="403906" y="44803"/>
                </a:lnTo>
                <a:lnTo>
                  <a:pt x="404314" y="46881"/>
                </a:lnTo>
                <a:lnTo>
                  <a:pt x="404314" y="91847"/>
                </a:lnTo>
                <a:lnTo>
                  <a:pt x="422169" y="91847"/>
                </a:lnTo>
                <a:lnTo>
                  <a:pt x="422291" y="49837"/>
                </a:lnTo>
                <a:lnTo>
                  <a:pt x="422291" y="45516"/>
                </a:lnTo>
                <a:lnTo>
                  <a:pt x="422087" y="42234"/>
                </a:lnTo>
                <a:lnTo>
                  <a:pt x="421679" y="39992"/>
                </a:lnTo>
                <a:lnTo>
                  <a:pt x="421027" y="36608"/>
                </a:lnTo>
                <a:lnTo>
                  <a:pt x="419763" y="33754"/>
                </a:lnTo>
                <a:lnTo>
                  <a:pt x="417888" y="31431"/>
                </a:lnTo>
                <a:lnTo>
                  <a:pt x="415565" y="28577"/>
                </a:lnTo>
                <a:lnTo>
                  <a:pt x="412976" y="26580"/>
                </a:lnTo>
                <a:lnTo>
                  <a:pt x="410123" y="25438"/>
                </a:lnTo>
                <a:lnTo>
                  <a:pt x="407269" y="24296"/>
                </a:lnTo>
                <a:lnTo>
                  <a:pt x="404375" y="23726"/>
                </a:lnTo>
                <a:lnTo>
                  <a:pt x="397038" y="23726"/>
                </a:lnTo>
                <a:lnTo>
                  <a:pt x="393043" y="24643"/>
                </a:lnTo>
                <a:lnTo>
                  <a:pt x="389455" y="26478"/>
                </a:lnTo>
                <a:lnTo>
                  <a:pt x="386072" y="28312"/>
                </a:lnTo>
                <a:lnTo>
                  <a:pt x="383239" y="31186"/>
                </a:lnTo>
                <a:lnTo>
                  <a:pt x="380956" y="35100"/>
                </a:lnTo>
                <a:lnTo>
                  <a:pt x="379652" y="31838"/>
                </a:lnTo>
                <a:lnTo>
                  <a:pt x="377736" y="29168"/>
                </a:lnTo>
                <a:lnTo>
                  <a:pt x="375208" y="27089"/>
                </a:lnTo>
                <a:lnTo>
                  <a:pt x="372070" y="24847"/>
                </a:lnTo>
                <a:lnTo>
                  <a:pt x="367952" y="23726"/>
                </a:lnTo>
                <a:lnTo>
                  <a:pt x="357476" y="23726"/>
                </a:lnTo>
                <a:lnTo>
                  <a:pt x="353094" y="25030"/>
                </a:lnTo>
                <a:lnTo>
                  <a:pt x="349711" y="27640"/>
                </a:lnTo>
                <a:lnTo>
                  <a:pt x="347795" y="29107"/>
                </a:lnTo>
                <a:lnTo>
                  <a:pt x="345757" y="31573"/>
                </a:lnTo>
                <a:lnTo>
                  <a:pt x="343596" y="35038"/>
                </a:lnTo>
                <a:lnTo>
                  <a:pt x="343596" y="25316"/>
                </a:lnTo>
                <a:lnTo>
                  <a:pt x="326659" y="25316"/>
                </a:lnTo>
                <a:lnTo>
                  <a:pt x="326659" y="91847"/>
                </a:lnTo>
                <a:lnTo>
                  <a:pt x="344330" y="91847"/>
                </a:lnTo>
                <a:lnTo>
                  <a:pt x="344330" y="48104"/>
                </a:lnTo>
                <a:close/>
              </a:path>
              <a:path w="4999213" h="119121">
                <a:moveTo>
                  <a:pt x="25925" y="73319"/>
                </a:moveTo>
                <a:lnTo>
                  <a:pt x="31000" y="57787"/>
                </a:lnTo>
                <a:lnTo>
                  <a:pt x="42618" y="22319"/>
                </a:lnTo>
                <a:lnTo>
                  <a:pt x="53869" y="57787"/>
                </a:lnTo>
                <a:lnTo>
                  <a:pt x="59128" y="73319"/>
                </a:lnTo>
                <a:lnTo>
                  <a:pt x="64936" y="91847"/>
                </a:lnTo>
                <a:lnTo>
                  <a:pt x="85359" y="91847"/>
                </a:lnTo>
                <a:lnTo>
                  <a:pt x="53441" y="1712"/>
                </a:lnTo>
                <a:lnTo>
                  <a:pt x="32162" y="1712"/>
                </a:lnTo>
                <a:lnTo>
                  <a:pt x="0" y="91847"/>
                </a:lnTo>
                <a:lnTo>
                  <a:pt x="19688" y="91847"/>
                </a:lnTo>
                <a:lnTo>
                  <a:pt x="25925" y="73319"/>
                </a:lnTo>
                <a:close/>
              </a:path>
              <a:path w="4999213" h="119121">
                <a:moveTo>
                  <a:pt x="31000" y="57787"/>
                </a:moveTo>
                <a:lnTo>
                  <a:pt x="25925" y="73319"/>
                </a:lnTo>
                <a:lnTo>
                  <a:pt x="59128" y="73319"/>
                </a:lnTo>
                <a:lnTo>
                  <a:pt x="53869" y="57787"/>
                </a:lnTo>
                <a:lnTo>
                  <a:pt x="31000" y="57787"/>
                </a:lnTo>
                <a:close/>
              </a:path>
              <a:path w="4999213" h="119121">
                <a:moveTo>
                  <a:pt x="150296" y="17672"/>
                </a:moveTo>
                <a:lnTo>
                  <a:pt x="195483" y="17672"/>
                </a:lnTo>
                <a:lnTo>
                  <a:pt x="195483" y="1834"/>
                </a:lnTo>
                <a:lnTo>
                  <a:pt x="131586" y="1834"/>
                </a:lnTo>
                <a:lnTo>
                  <a:pt x="131586" y="91847"/>
                </a:lnTo>
                <a:lnTo>
                  <a:pt x="150296" y="91847"/>
                </a:lnTo>
                <a:lnTo>
                  <a:pt x="150296" y="54057"/>
                </a:lnTo>
                <a:lnTo>
                  <a:pt x="189858" y="54057"/>
                </a:lnTo>
                <a:lnTo>
                  <a:pt x="189858" y="38402"/>
                </a:lnTo>
                <a:lnTo>
                  <a:pt x="150296" y="38402"/>
                </a:lnTo>
                <a:lnTo>
                  <a:pt x="150296" y="17672"/>
                </a:lnTo>
                <a:close/>
              </a:path>
              <a:path w="4999213" h="119121">
                <a:moveTo>
                  <a:pt x="244190" y="41276"/>
                </a:moveTo>
                <a:lnTo>
                  <a:pt x="244720" y="41276"/>
                </a:lnTo>
                <a:lnTo>
                  <a:pt x="247125" y="41378"/>
                </a:lnTo>
                <a:lnTo>
                  <a:pt x="249204" y="41582"/>
                </a:lnTo>
                <a:lnTo>
                  <a:pt x="249204" y="23726"/>
                </a:lnTo>
                <a:lnTo>
                  <a:pt x="246881" y="23603"/>
                </a:lnTo>
                <a:lnTo>
                  <a:pt x="241663" y="23603"/>
                </a:lnTo>
                <a:lnTo>
                  <a:pt x="237423" y="24969"/>
                </a:lnTo>
                <a:lnTo>
                  <a:pt x="234162" y="27700"/>
                </a:lnTo>
                <a:lnTo>
                  <a:pt x="232165" y="29331"/>
                </a:lnTo>
                <a:lnTo>
                  <a:pt x="229821" y="32368"/>
                </a:lnTo>
                <a:lnTo>
                  <a:pt x="227130" y="36812"/>
                </a:lnTo>
                <a:lnTo>
                  <a:pt x="227130" y="25194"/>
                </a:lnTo>
                <a:lnTo>
                  <a:pt x="210499" y="25194"/>
                </a:lnTo>
                <a:lnTo>
                  <a:pt x="210499" y="91847"/>
                </a:lnTo>
                <a:lnTo>
                  <a:pt x="228048" y="91847"/>
                </a:lnTo>
                <a:lnTo>
                  <a:pt x="228048" y="54647"/>
                </a:lnTo>
                <a:lnTo>
                  <a:pt x="228720" y="50693"/>
                </a:lnTo>
                <a:lnTo>
                  <a:pt x="230066" y="48125"/>
                </a:lnTo>
                <a:lnTo>
                  <a:pt x="232471" y="43559"/>
                </a:lnTo>
                <a:lnTo>
                  <a:pt x="237179" y="41276"/>
                </a:lnTo>
                <a:lnTo>
                  <a:pt x="244190" y="41276"/>
                </a:lnTo>
                <a:close/>
              </a:path>
              <a:path w="4999213" h="119121">
                <a:moveTo>
                  <a:pt x="290361" y="86629"/>
                </a:moveTo>
                <a:lnTo>
                  <a:pt x="292766" y="84020"/>
                </a:lnTo>
                <a:lnTo>
                  <a:pt x="293052" y="86874"/>
                </a:lnTo>
                <a:lnTo>
                  <a:pt x="293459" y="89238"/>
                </a:lnTo>
                <a:lnTo>
                  <a:pt x="294356" y="91847"/>
                </a:lnTo>
                <a:lnTo>
                  <a:pt x="313311" y="91847"/>
                </a:lnTo>
                <a:lnTo>
                  <a:pt x="313311" y="89279"/>
                </a:lnTo>
                <a:lnTo>
                  <a:pt x="310743" y="87261"/>
                </a:lnTo>
                <a:lnTo>
                  <a:pt x="309826" y="84897"/>
                </a:lnTo>
                <a:lnTo>
                  <a:pt x="309704" y="82613"/>
                </a:lnTo>
                <a:lnTo>
                  <a:pt x="309581" y="77029"/>
                </a:lnTo>
                <a:lnTo>
                  <a:pt x="309581" y="36302"/>
                </a:lnTo>
                <a:lnTo>
                  <a:pt x="306748" y="30840"/>
                </a:lnTo>
                <a:lnTo>
                  <a:pt x="301082" y="27945"/>
                </a:lnTo>
                <a:lnTo>
                  <a:pt x="295416" y="25051"/>
                </a:lnTo>
                <a:lnTo>
                  <a:pt x="288934" y="23603"/>
                </a:lnTo>
                <a:lnTo>
                  <a:pt x="270428" y="23603"/>
                </a:lnTo>
                <a:lnTo>
                  <a:pt x="262519" y="26539"/>
                </a:lnTo>
                <a:lnTo>
                  <a:pt x="257913" y="32409"/>
                </a:lnTo>
                <a:lnTo>
                  <a:pt x="255019" y="36160"/>
                </a:lnTo>
                <a:lnTo>
                  <a:pt x="253388" y="40950"/>
                </a:lnTo>
                <a:lnTo>
                  <a:pt x="253021" y="46780"/>
                </a:lnTo>
                <a:lnTo>
                  <a:pt x="269837" y="46780"/>
                </a:lnTo>
                <a:lnTo>
                  <a:pt x="270244" y="44211"/>
                </a:lnTo>
                <a:lnTo>
                  <a:pt x="271059" y="42173"/>
                </a:lnTo>
                <a:lnTo>
                  <a:pt x="272282" y="40664"/>
                </a:lnTo>
                <a:lnTo>
                  <a:pt x="273994" y="38626"/>
                </a:lnTo>
                <a:lnTo>
                  <a:pt x="276909" y="37607"/>
                </a:lnTo>
                <a:lnTo>
                  <a:pt x="284695" y="37607"/>
                </a:lnTo>
                <a:lnTo>
                  <a:pt x="287477" y="38127"/>
                </a:lnTo>
                <a:lnTo>
                  <a:pt x="289373" y="39166"/>
                </a:lnTo>
                <a:lnTo>
                  <a:pt x="291268" y="40206"/>
                </a:lnTo>
                <a:lnTo>
                  <a:pt x="292216" y="42092"/>
                </a:lnTo>
                <a:lnTo>
                  <a:pt x="292216" y="47065"/>
                </a:lnTo>
                <a:lnTo>
                  <a:pt x="290973" y="48716"/>
                </a:lnTo>
                <a:lnTo>
                  <a:pt x="288486" y="49776"/>
                </a:lnTo>
                <a:lnTo>
                  <a:pt x="287100" y="50387"/>
                </a:lnTo>
                <a:lnTo>
                  <a:pt x="284797" y="50897"/>
                </a:lnTo>
                <a:lnTo>
                  <a:pt x="281577" y="51304"/>
                </a:lnTo>
                <a:lnTo>
                  <a:pt x="275645" y="52038"/>
                </a:lnTo>
                <a:lnTo>
                  <a:pt x="268919" y="52895"/>
                </a:lnTo>
                <a:lnTo>
                  <a:pt x="263824" y="54322"/>
                </a:lnTo>
                <a:lnTo>
                  <a:pt x="260359" y="56319"/>
                </a:lnTo>
                <a:lnTo>
                  <a:pt x="254041" y="59988"/>
                </a:lnTo>
                <a:lnTo>
                  <a:pt x="250881" y="65919"/>
                </a:lnTo>
                <a:lnTo>
                  <a:pt x="250881" y="80433"/>
                </a:lnTo>
                <a:lnTo>
                  <a:pt x="252848" y="85314"/>
                </a:lnTo>
                <a:lnTo>
                  <a:pt x="256782" y="88759"/>
                </a:lnTo>
                <a:lnTo>
                  <a:pt x="260716" y="92204"/>
                </a:lnTo>
                <a:lnTo>
                  <a:pt x="265699" y="93926"/>
                </a:lnTo>
                <a:lnTo>
                  <a:pt x="271732" y="93926"/>
                </a:lnTo>
                <a:lnTo>
                  <a:pt x="269195" y="77956"/>
                </a:lnTo>
                <a:lnTo>
                  <a:pt x="268369" y="75806"/>
                </a:lnTo>
                <a:lnTo>
                  <a:pt x="268369" y="69487"/>
                </a:lnTo>
                <a:lnTo>
                  <a:pt x="269714" y="67020"/>
                </a:lnTo>
                <a:lnTo>
                  <a:pt x="272405" y="65431"/>
                </a:lnTo>
                <a:lnTo>
                  <a:pt x="273994" y="64493"/>
                </a:lnTo>
                <a:lnTo>
                  <a:pt x="276624" y="63698"/>
                </a:lnTo>
                <a:lnTo>
                  <a:pt x="280292" y="63046"/>
                </a:lnTo>
                <a:lnTo>
                  <a:pt x="284206" y="62312"/>
                </a:lnTo>
                <a:lnTo>
                  <a:pt x="286162" y="61945"/>
                </a:lnTo>
                <a:lnTo>
                  <a:pt x="287701" y="61547"/>
                </a:lnTo>
                <a:lnTo>
                  <a:pt x="289943" y="60691"/>
                </a:lnTo>
                <a:lnTo>
                  <a:pt x="292155" y="59438"/>
                </a:lnTo>
                <a:lnTo>
                  <a:pt x="292155" y="65919"/>
                </a:lnTo>
                <a:lnTo>
                  <a:pt x="292032" y="71750"/>
                </a:lnTo>
                <a:lnTo>
                  <a:pt x="290392" y="75765"/>
                </a:lnTo>
                <a:lnTo>
                  <a:pt x="287233" y="77966"/>
                </a:lnTo>
                <a:lnTo>
                  <a:pt x="284073" y="80168"/>
                </a:lnTo>
                <a:lnTo>
                  <a:pt x="280619" y="81268"/>
                </a:lnTo>
                <a:lnTo>
                  <a:pt x="276868" y="81268"/>
                </a:lnTo>
                <a:lnTo>
                  <a:pt x="280700" y="92846"/>
                </a:lnTo>
                <a:lnTo>
                  <a:pt x="284450" y="90685"/>
                </a:lnTo>
                <a:lnTo>
                  <a:pt x="287589" y="88851"/>
                </a:lnTo>
                <a:lnTo>
                  <a:pt x="290361" y="86629"/>
                </a:lnTo>
                <a:close/>
              </a:path>
              <a:path w="4999213" h="119121">
                <a:moveTo>
                  <a:pt x="276461" y="93926"/>
                </a:moveTo>
                <a:lnTo>
                  <a:pt x="280700" y="92846"/>
                </a:lnTo>
                <a:lnTo>
                  <a:pt x="276868" y="81268"/>
                </a:lnTo>
                <a:lnTo>
                  <a:pt x="274504" y="81268"/>
                </a:lnTo>
                <a:lnTo>
                  <a:pt x="272496" y="80606"/>
                </a:lnTo>
                <a:lnTo>
                  <a:pt x="269195" y="77956"/>
                </a:lnTo>
                <a:lnTo>
                  <a:pt x="271732" y="93926"/>
                </a:lnTo>
                <a:lnTo>
                  <a:pt x="276461" y="93926"/>
                </a:lnTo>
                <a:close/>
              </a:path>
              <a:path w="4999213" h="119121">
                <a:moveTo>
                  <a:pt x="448987" y="44109"/>
                </a:moveTo>
                <a:lnTo>
                  <a:pt x="451208" y="41582"/>
                </a:lnTo>
                <a:lnTo>
                  <a:pt x="453430" y="39054"/>
                </a:lnTo>
                <a:lnTo>
                  <a:pt x="456559" y="37790"/>
                </a:lnTo>
                <a:lnTo>
                  <a:pt x="460594" y="23420"/>
                </a:lnTo>
                <a:lnTo>
                  <a:pt x="451259" y="23420"/>
                </a:lnTo>
                <a:lnTo>
                  <a:pt x="448987" y="44109"/>
                </a:lnTo>
                <a:close/>
              </a:path>
              <a:path w="4999213" h="119121">
                <a:moveTo>
                  <a:pt x="461573" y="79923"/>
                </a:moveTo>
                <a:lnTo>
                  <a:pt x="458189" y="79923"/>
                </a:lnTo>
                <a:lnTo>
                  <a:pt x="455295" y="79088"/>
                </a:lnTo>
                <a:lnTo>
                  <a:pt x="452890" y="77416"/>
                </a:lnTo>
                <a:lnTo>
                  <a:pt x="448936" y="74725"/>
                </a:lnTo>
                <a:lnTo>
                  <a:pt x="446837" y="70037"/>
                </a:lnTo>
                <a:lnTo>
                  <a:pt x="446592" y="63351"/>
                </a:lnTo>
                <a:lnTo>
                  <a:pt x="492207" y="63351"/>
                </a:lnTo>
                <a:lnTo>
                  <a:pt x="492288" y="57603"/>
                </a:lnTo>
                <a:lnTo>
                  <a:pt x="492105" y="53200"/>
                </a:lnTo>
                <a:lnTo>
                  <a:pt x="491657" y="50143"/>
                </a:lnTo>
                <a:lnTo>
                  <a:pt x="490882" y="44925"/>
                </a:lnTo>
                <a:lnTo>
                  <a:pt x="489190" y="40338"/>
                </a:lnTo>
                <a:lnTo>
                  <a:pt x="486581" y="36384"/>
                </a:lnTo>
                <a:lnTo>
                  <a:pt x="483687" y="31900"/>
                </a:lnTo>
                <a:lnTo>
                  <a:pt x="480018" y="28618"/>
                </a:lnTo>
                <a:lnTo>
                  <a:pt x="475575" y="26539"/>
                </a:lnTo>
                <a:lnTo>
                  <a:pt x="471132" y="24459"/>
                </a:lnTo>
                <a:lnTo>
                  <a:pt x="466138" y="23420"/>
                </a:lnTo>
                <a:lnTo>
                  <a:pt x="460594" y="23420"/>
                </a:lnTo>
                <a:lnTo>
                  <a:pt x="456559" y="37790"/>
                </a:lnTo>
                <a:lnTo>
                  <a:pt x="464304" y="37790"/>
                </a:lnTo>
                <a:lnTo>
                  <a:pt x="467412" y="38983"/>
                </a:lnTo>
                <a:lnTo>
                  <a:pt x="469919" y="41367"/>
                </a:lnTo>
                <a:lnTo>
                  <a:pt x="472426" y="43752"/>
                </a:lnTo>
                <a:lnTo>
                  <a:pt x="473822" y="47248"/>
                </a:lnTo>
                <a:lnTo>
                  <a:pt x="474108" y="51855"/>
                </a:lnTo>
                <a:lnTo>
                  <a:pt x="447020" y="51855"/>
                </a:lnTo>
                <a:lnTo>
                  <a:pt x="447591" y="47534"/>
                </a:lnTo>
                <a:lnTo>
                  <a:pt x="448987" y="44109"/>
                </a:lnTo>
                <a:lnTo>
                  <a:pt x="451259" y="23420"/>
                </a:lnTo>
                <a:lnTo>
                  <a:pt x="443667" y="26498"/>
                </a:lnTo>
                <a:lnTo>
                  <a:pt x="437818" y="32654"/>
                </a:lnTo>
                <a:lnTo>
                  <a:pt x="430854" y="45134"/>
                </a:lnTo>
                <a:lnTo>
                  <a:pt x="429043" y="59193"/>
                </a:lnTo>
                <a:lnTo>
                  <a:pt x="429150" y="62957"/>
                </a:lnTo>
                <a:lnTo>
                  <a:pt x="432011" y="76463"/>
                </a:lnTo>
                <a:lnTo>
                  <a:pt x="438765" y="85854"/>
                </a:lnTo>
                <a:lnTo>
                  <a:pt x="445247" y="91317"/>
                </a:lnTo>
                <a:lnTo>
                  <a:pt x="452727" y="94049"/>
                </a:lnTo>
                <a:lnTo>
                  <a:pt x="461759" y="94045"/>
                </a:lnTo>
                <a:lnTo>
                  <a:pt x="475118" y="91530"/>
                </a:lnTo>
                <a:lnTo>
                  <a:pt x="485175" y="84326"/>
                </a:lnTo>
                <a:lnTo>
                  <a:pt x="488844" y="80249"/>
                </a:lnTo>
                <a:lnTo>
                  <a:pt x="490902" y="76234"/>
                </a:lnTo>
                <a:lnTo>
                  <a:pt x="491351" y="72279"/>
                </a:lnTo>
                <a:lnTo>
                  <a:pt x="473557" y="72279"/>
                </a:lnTo>
                <a:lnTo>
                  <a:pt x="472620" y="74236"/>
                </a:lnTo>
                <a:lnTo>
                  <a:pt x="470317" y="76866"/>
                </a:lnTo>
                <a:lnTo>
                  <a:pt x="468075" y="78904"/>
                </a:lnTo>
                <a:lnTo>
                  <a:pt x="465160" y="79923"/>
                </a:lnTo>
                <a:lnTo>
                  <a:pt x="461573" y="79923"/>
                </a:lnTo>
                <a:close/>
              </a:path>
              <a:path w="4999213" h="119121">
                <a:moveTo>
                  <a:pt x="593665" y="25194"/>
                </a:moveTo>
                <a:lnTo>
                  <a:pt x="575505" y="25194"/>
                </a:lnTo>
                <a:lnTo>
                  <a:pt x="565110" y="73196"/>
                </a:lnTo>
                <a:lnTo>
                  <a:pt x="554960" y="25194"/>
                </a:lnTo>
                <a:lnTo>
                  <a:pt x="537289" y="25194"/>
                </a:lnTo>
                <a:lnTo>
                  <a:pt x="527689" y="73013"/>
                </a:lnTo>
                <a:lnTo>
                  <a:pt x="517294" y="25194"/>
                </a:lnTo>
                <a:lnTo>
                  <a:pt x="498583" y="25194"/>
                </a:lnTo>
                <a:lnTo>
                  <a:pt x="517294" y="91847"/>
                </a:lnTo>
                <a:lnTo>
                  <a:pt x="535393" y="91847"/>
                </a:lnTo>
                <a:lnTo>
                  <a:pt x="545972" y="43294"/>
                </a:lnTo>
                <a:lnTo>
                  <a:pt x="556428" y="91847"/>
                </a:lnTo>
                <a:lnTo>
                  <a:pt x="574343" y="91847"/>
                </a:lnTo>
                <a:lnTo>
                  <a:pt x="593665" y="25194"/>
                </a:lnTo>
                <a:close/>
              </a:path>
              <a:path w="4999213" h="119121">
                <a:moveTo>
                  <a:pt x="622382" y="74114"/>
                </a:moveTo>
                <a:lnTo>
                  <a:pt x="619631" y="70485"/>
                </a:lnTo>
                <a:lnTo>
                  <a:pt x="618255" y="65328"/>
                </a:lnTo>
                <a:lnTo>
                  <a:pt x="618162" y="26159"/>
                </a:lnTo>
                <a:lnTo>
                  <a:pt x="608594" y="33632"/>
                </a:lnTo>
                <a:lnTo>
                  <a:pt x="607969" y="34436"/>
                </a:lnTo>
                <a:lnTo>
                  <a:pt x="602109" y="45647"/>
                </a:lnTo>
                <a:lnTo>
                  <a:pt x="600156" y="58643"/>
                </a:lnTo>
                <a:lnTo>
                  <a:pt x="600170" y="59835"/>
                </a:lnTo>
                <a:lnTo>
                  <a:pt x="602441" y="72768"/>
                </a:lnTo>
                <a:lnTo>
                  <a:pt x="608594" y="83745"/>
                </a:lnTo>
                <a:lnTo>
                  <a:pt x="610031" y="85379"/>
                </a:lnTo>
                <a:lnTo>
                  <a:pt x="620279" y="91973"/>
                </a:lnTo>
                <a:lnTo>
                  <a:pt x="622382" y="74114"/>
                </a:lnTo>
                <a:close/>
              </a:path>
              <a:path w="4999213" h="119121">
                <a:moveTo>
                  <a:pt x="718263" y="41276"/>
                </a:moveTo>
                <a:lnTo>
                  <a:pt x="718793" y="41276"/>
                </a:lnTo>
                <a:lnTo>
                  <a:pt x="721198" y="41378"/>
                </a:lnTo>
                <a:lnTo>
                  <a:pt x="723277" y="41582"/>
                </a:lnTo>
                <a:lnTo>
                  <a:pt x="723277" y="23726"/>
                </a:lnTo>
                <a:lnTo>
                  <a:pt x="720954" y="23603"/>
                </a:lnTo>
                <a:lnTo>
                  <a:pt x="715736" y="23603"/>
                </a:lnTo>
                <a:lnTo>
                  <a:pt x="711497" y="24969"/>
                </a:lnTo>
                <a:lnTo>
                  <a:pt x="708235" y="27700"/>
                </a:lnTo>
                <a:lnTo>
                  <a:pt x="706238" y="29331"/>
                </a:lnTo>
                <a:lnTo>
                  <a:pt x="703894" y="32368"/>
                </a:lnTo>
                <a:lnTo>
                  <a:pt x="701204" y="36812"/>
                </a:lnTo>
                <a:lnTo>
                  <a:pt x="701204" y="25194"/>
                </a:lnTo>
                <a:lnTo>
                  <a:pt x="684572" y="25194"/>
                </a:lnTo>
                <a:lnTo>
                  <a:pt x="684572" y="91847"/>
                </a:lnTo>
                <a:lnTo>
                  <a:pt x="702121" y="91847"/>
                </a:lnTo>
                <a:lnTo>
                  <a:pt x="702121" y="54648"/>
                </a:lnTo>
                <a:lnTo>
                  <a:pt x="702793" y="50693"/>
                </a:lnTo>
                <a:lnTo>
                  <a:pt x="704139" y="48125"/>
                </a:lnTo>
                <a:lnTo>
                  <a:pt x="706544" y="43559"/>
                </a:lnTo>
                <a:lnTo>
                  <a:pt x="711252" y="41276"/>
                </a:lnTo>
                <a:lnTo>
                  <a:pt x="718263" y="41276"/>
                </a:lnTo>
                <a:close/>
              </a:path>
              <a:path w="4999213" h="119121">
                <a:moveTo>
                  <a:pt x="729296" y="2017"/>
                </a:moveTo>
                <a:lnTo>
                  <a:pt x="729296" y="91847"/>
                </a:lnTo>
                <a:lnTo>
                  <a:pt x="746417" y="91847"/>
                </a:lnTo>
                <a:lnTo>
                  <a:pt x="746417" y="70873"/>
                </a:lnTo>
                <a:lnTo>
                  <a:pt x="753632" y="63351"/>
                </a:lnTo>
                <a:lnTo>
                  <a:pt x="769591" y="91847"/>
                </a:lnTo>
                <a:lnTo>
                  <a:pt x="790625" y="91847"/>
                </a:lnTo>
                <a:lnTo>
                  <a:pt x="766411" y="50999"/>
                </a:lnTo>
                <a:lnTo>
                  <a:pt x="789708" y="25499"/>
                </a:lnTo>
                <a:lnTo>
                  <a:pt x="768123" y="25499"/>
                </a:lnTo>
                <a:lnTo>
                  <a:pt x="746417" y="50571"/>
                </a:lnTo>
                <a:lnTo>
                  <a:pt x="746417" y="2017"/>
                </a:lnTo>
                <a:lnTo>
                  <a:pt x="729296" y="2017"/>
                </a:lnTo>
                <a:close/>
              </a:path>
              <a:path w="4999213" h="119121">
                <a:moveTo>
                  <a:pt x="857056" y="18875"/>
                </a:moveTo>
                <a:lnTo>
                  <a:pt x="858371" y="16602"/>
                </a:lnTo>
                <a:lnTo>
                  <a:pt x="860837" y="15012"/>
                </a:lnTo>
                <a:lnTo>
                  <a:pt x="865443" y="15135"/>
                </a:lnTo>
                <a:lnTo>
                  <a:pt x="868062" y="15349"/>
                </a:lnTo>
                <a:lnTo>
                  <a:pt x="868062" y="1161"/>
                </a:lnTo>
                <a:lnTo>
                  <a:pt x="865290" y="947"/>
                </a:lnTo>
                <a:lnTo>
                  <a:pt x="863497" y="825"/>
                </a:lnTo>
                <a:lnTo>
                  <a:pt x="851736" y="794"/>
                </a:lnTo>
                <a:lnTo>
                  <a:pt x="845642" y="2792"/>
                </a:lnTo>
                <a:lnTo>
                  <a:pt x="843115" y="6787"/>
                </a:lnTo>
                <a:lnTo>
                  <a:pt x="840709" y="9478"/>
                </a:lnTo>
                <a:lnTo>
                  <a:pt x="839507" y="14390"/>
                </a:lnTo>
                <a:lnTo>
                  <a:pt x="839507" y="25805"/>
                </a:lnTo>
                <a:lnTo>
                  <a:pt x="829968" y="25805"/>
                </a:lnTo>
                <a:lnTo>
                  <a:pt x="829968" y="38096"/>
                </a:lnTo>
                <a:lnTo>
                  <a:pt x="839690" y="38096"/>
                </a:lnTo>
                <a:lnTo>
                  <a:pt x="839690" y="91848"/>
                </a:lnTo>
                <a:lnTo>
                  <a:pt x="857056" y="91848"/>
                </a:lnTo>
                <a:lnTo>
                  <a:pt x="857056" y="38096"/>
                </a:lnTo>
                <a:lnTo>
                  <a:pt x="868490" y="38096"/>
                </a:lnTo>
                <a:lnTo>
                  <a:pt x="868490" y="25805"/>
                </a:lnTo>
                <a:lnTo>
                  <a:pt x="857056" y="25805"/>
                </a:lnTo>
                <a:lnTo>
                  <a:pt x="857056" y="18875"/>
                </a:lnTo>
                <a:close/>
              </a:path>
              <a:path w="4999213" h="119121">
                <a:moveTo>
                  <a:pt x="899670" y="74114"/>
                </a:moveTo>
                <a:lnTo>
                  <a:pt x="896919" y="70485"/>
                </a:lnTo>
                <a:lnTo>
                  <a:pt x="895543" y="65328"/>
                </a:lnTo>
                <a:lnTo>
                  <a:pt x="895450" y="26159"/>
                </a:lnTo>
                <a:lnTo>
                  <a:pt x="885882" y="33633"/>
                </a:lnTo>
                <a:lnTo>
                  <a:pt x="885257" y="34436"/>
                </a:lnTo>
                <a:lnTo>
                  <a:pt x="879397" y="45647"/>
                </a:lnTo>
                <a:lnTo>
                  <a:pt x="877444" y="58643"/>
                </a:lnTo>
                <a:lnTo>
                  <a:pt x="877458" y="59836"/>
                </a:lnTo>
                <a:lnTo>
                  <a:pt x="879729" y="72768"/>
                </a:lnTo>
                <a:lnTo>
                  <a:pt x="885882" y="83745"/>
                </a:lnTo>
                <a:lnTo>
                  <a:pt x="887319" y="85380"/>
                </a:lnTo>
                <a:lnTo>
                  <a:pt x="897567" y="91973"/>
                </a:lnTo>
                <a:lnTo>
                  <a:pt x="899670" y="74114"/>
                </a:lnTo>
                <a:close/>
              </a:path>
              <a:path w="4999213" h="119121">
                <a:moveTo>
                  <a:pt x="995551" y="41276"/>
                </a:moveTo>
                <a:lnTo>
                  <a:pt x="996081" y="41276"/>
                </a:lnTo>
                <a:lnTo>
                  <a:pt x="998486" y="41378"/>
                </a:lnTo>
                <a:lnTo>
                  <a:pt x="1000565" y="41582"/>
                </a:lnTo>
                <a:lnTo>
                  <a:pt x="1000565" y="23726"/>
                </a:lnTo>
                <a:lnTo>
                  <a:pt x="998242" y="23604"/>
                </a:lnTo>
                <a:lnTo>
                  <a:pt x="993024" y="23604"/>
                </a:lnTo>
                <a:lnTo>
                  <a:pt x="988785" y="24969"/>
                </a:lnTo>
                <a:lnTo>
                  <a:pt x="985524" y="27701"/>
                </a:lnTo>
                <a:lnTo>
                  <a:pt x="983526" y="29331"/>
                </a:lnTo>
                <a:lnTo>
                  <a:pt x="981182" y="32368"/>
                </a:lnTo>
                <a:lnTo>
                  <a:pt x="978492" y="36812"/>
                </a:lnTo>
                <a:lnTo>
                  <a:pt x="978492" y="25194"/>
                </a:lnTo>
                <a:lnTo>
                  <a:pt x="961860" y="25194"/>
                </a:lnTo>
                <a:lnTo>
                  <a:pt x="961860" y="91848"/>
                </a:lnTo>
                <a:lnTo>
                  <a:pt x="979409" y="91848"/>
                </a:lnTo>
                <a:lnTo>
                  <a:pt x="979409" y="54648"/>
                </a:lnTo>
                <a:lnTo>
                  <a:pt x="980082" y="50693"/>
                </a:lnTo>
                <a:lnTo>
                  <a:pt x="981427" y="48125"/>
                </a:lnTo>
                <a:lnTo>
                  <a:pt x="983832" y="43559"/>
                </a:lnTo>
                <a:lnTo>
                  <a:pt x="988540" y="41276"/>
                </a:lnTo>
                <a:lnTo>
                  <a:pt x="995551" y="41276"/>
                </a:lnTo>
                <a:close/>
              </a:path>
              <a:path w="4999213" h="119121">
                <a:moveTo>
                  <a:pt x="1063520" y="73319"/>
                </a:moveTo>
                <a:lnTo>
                  <a:pt x="1068595" y="57787"/>
                </a:lnTo>
                <a:lnTo>
                  <a:pt x="1080212" y="22319"/>
                </a:lnTo>
                <a:lnTo>
                  <a:pt x="1091463" y="57787"/>
                </a:lnTo>
                <a:lnTo>
                  <a:pt x="1096722" y="73319"/>
                </a:lnTo>
                <a:lnTo>
                  <a:pt x="1102531" y="91848"/>
                </a:lnTo>
                <a:lnTo>
                  <a:pt x="1122953" y="91848"/>
                </a:lnTo>
                <a:lnTo>
                  <a:pt x="1091035" y="1712"/>
                </a:lnTo>
                <a:lnTo>
                  <a:pt x="1069756" y="1712"/>
                </a:lnTo>
                <a:lnTo>
                  <a:pt x="1037594" y="91848"/>
                </a:lnTo>
                <a:lnTo>
                  <a:pt x="1057283" y="91848"/>
                </a:lnTo>
                <a:lnTo>
                  <a:pt x="1063520" y="73319"/>
                </a:lnTo>
                <a:close/>
              </a:path>
              <a:path w="4999213" h="119121">
                <a:moveTo>
                  <a:pt x="1068595" y="57787"/>
                </a:moveTo>
                <a:lnTo>
                  <a:pt x="1063520" y="73319"/>
                </a:lnTo>
                <a:lnTo>
                  <a:pt x="1096722" y="73319"/>
                </a:lnTo>
                <a:lnTo>
                  <a:pt x="1091463" y="57787"/>
                </a:lnTo>
                <a:lnTo>
                  <a:pt x="1068595" y="57787"/>
                </a:lnTo>
                <a:close/>
              </a:path>
              <a:path w="4999213" h="119121">
                <a:moveTo>
                  <a:pt x="1175816" y="23604"/>
                </a:moveTo>
                <a:lnTo>
                  <a:pt x="1163423" y="23604"/>
                </a:lnTo>
                <a:lnTo>
                  <a:pt x="1158878" y="24949"/>
                </a:lnTo>
                <a:lnTo>
                  <a:pt x="1155291" y="27640"/>
                </a:lnTo>
                <a:lnTo>
                  <a:pt x="1153293" y="29148"/>
                </a:lnTo>
                <a:lnTo>
                  <a:pt x="1151174" y="31615"/>
                </a:lnTo>
                <a:lnTo>
                  <a:pt x="1148932" y="35039"/>
                </a:lnTo>
                <a:lnTo>
                  <a:pt x="1148932" y="25316"/>
                </a:lnTo>
                <a:lnTo>
                  <a:pt x="1132116" y="25316"/>
                </a:lnTo>
                <a:lnTo>
                  <a:pt x="1132116" y="91848"/>
                </a:lnTo>
                <a:lnTo>
                  <a:pt x="1149482" y="91848"/>
                </a:lnTo>
                <a:lnTo>
                  <a:pt x="1149482" y="51651"/>
                </a:lnTo>
                <a:lnTo>
                  <a:pt x="1150052" y="48268"/>
                </a:lnTo>
                <a:lnTo>
                  <a:pt x="1151194" y="45618"/>
                </a:lnTo>
                <a:lnTo>
                  <a:pt x="1153395" y="40604"/>
                </a:lnTo>
                <a:lnTo>
                  <a:pt x="1157451" y="38096"/>
                </a:lnTo>
                <a:lnTo>
                  <a:pt x="1168172" y="38096"/>
                </a:lnTo>
                <a:lnTo>
                  <a:pt x="1171433" y="39808"/>
                </a:lnTo>
                <a:lnTo>
                  <a:pt x="1173145" y="43233"/>
                </a:lnTo>
                <a:lnTo>
                  <a:pt x="1174083" y="45108"/>
                </a:lnTo>
                <a:lnTo>
                  <a:pt x="1174552" y="47799"/>
                </a:lnTo>
                <a:lnTo>
                  <a:pt x="1174552" y="91848"/>
                </a:lnTo>
                <a:lnTo>
                  <a:pt x="1192406" y="91848"/>
                </a:lnTo>
                <a:lnTo>
                  <a:pt x="1192406" y="38606"/>
                </a:lnTo>
                <a:lnTo>
                  <a:pt x="1190215" y="32624"/>
                </a:lnTo>
                <a:lnTo>
                  <a:pt x="1185833" y="29015"/>
                </a:lnTo>
                <a:lnTo>
                  <a:pt x="1181451" y="25408"/>
                </a:lnTo>
                <a:lnTo>
                  <a:pt x="1175816" y="23604"/>
                </a:lnTo>
                <a:close/>
              </a:path>
              <a:path w="4999213" h="119121">
                <a:moveTo>
                  <a:pt x="1247452" y="86629"/>
                </a:moveTo>
                <a:lnTo>
                  <a:pt x="1249857" y="84020"/>
                </a:lnTo>
                <a:lnTo>
                  <a:pt x="1250143" y="86874"/>
                </a:lnTo>
                <a:lnTo>
                  <a:pt x="1250550" y="89238"/>
                </a:lnTo>
                <a:lnTo>
                  <a:pt x="1251447" y="91848"/>
                </a:lnTo>
                <a:lnTo>
                  <a:pt x="1270402" y="91848"/>
                </a:lnTo>
                <a:lnTo>
                  <a:pt x="1270402" y="89279"/>
                </a:lnTo>
                <a:lnTo>
                  <a:pt x="1267834" y="87262"/>
                </a:lnTo>
                <a:lnTo>
                  <a:pt x="1266917" y="84897"/>
                </a:lnTo>
                <a:lnTo>
                  <a:pt x="1266795" y="82614"/>
                </a:lnTo>
                <a:lnTo>
                  <a:pt x="1266673" y="77029"/>
                </a:lnTo>
                <a:lnTo>
                  <a:pt x="1266673" y="36303"/>
                </a:lnTo>
                <a:lnTo>
                  <a:pt x="1263839" y="30840"/>
                </a:lnTo>
                <a:lnTo>
                  <a:pt x="1258173" y="27946"/>
                </a:lnTo>
                <a:lnTo>
                  <a:pt x="1252507" y="25051"/>
                </a:lnTo>
                <a:lnTo>
                  <a:pt x="1246026" y="23604"/>
                </a:lnTo>
                <a:lnTo>
                  <a:pt x="1227519" y="23604"/>
                </a:lnTo>
                <a:lnTo>
                  <a:pt x="1219611" y="26539"/>
                </a:lnTo>
                <a:lnTo>
                  <a:pt x="1215004" y="32409"/>
                </a:lnTo>
                <a:lnTo>
                  <a:pt x="1212110" y="36160"/>
                </a:lnTo>
                <a:lnTo>
                  <a:pt x="1210479" y="40950"/>
                </a:lnTo>
                <a:lnTo>
                  <a:pt x="1210113" y="46780"/>
                </a:lnTo>
                <a:lnTo>
                  <a:pt x="1226928" y="46780"/>
                </a:lnTo>
                <a:lnTo>
                  <a:pt x="1227335" y="44212"/>
                </a:lnTo>
                <a:lnTo>
                  <a:pt x="1228151" y="42173"/>
                </a:lnTo>
                <a:lnTo>
                  <a:pt x="1229374" y="40665"/>
                </a:lnTo>
                <a:lnTo>
                  <a:pt x="1231085" y="38626"/>
                </a:lnTo>
                <a:lnTo>
                  <a:pt x="1234000" y="37607"/>
                </a:lnTo>
                <a:lnTo>
                  <a:pt x="1241786" y="37607"/>
                </a:lnTo>
                <a:lnTo>
                  <a:pt x="1244568" y="38127"/>
                </a:lnTo>
                <a:lnTo>
                  <a:pt x="1246464" y="39167"/>
                </a:lnTo>
                <a:lnTo>
                  <a:pt x="1248359" y="40206"/>
                </a:lnTo>
                <a:lnTo>
                  <a:pt x="1249307" y="42092"/>
                </a:lnTo>
                <a:lnTo>
                  <a:pt x="1249307" y="47065"/>
                </a:lnTo>
                <a:lnTo>
                  <a:pt x="1248064" y="48716"/>
                </a:lnTo>
                <a:lnTo>
                  <a:pt x="1245577" y="49776"/>
                </a:lnTo>
                <a:lnTo>
                  <a:pt x="1244191" y="50388"/>
                </a:lnTo>
                <a:lnTo>
                  <a:pt x="1241888" y="50897"/>
                </a:lnTo>
                <a:lnTo>
                  <a:pt x="1238668" y="51305"/>
                </a:lnTo>
                <a:lnTo>
                  <a:pt x="1232737" y="52039"/>
                </a:lnTo>
                <a:lnTo>
                  <a:pt x="1226010" y="52895"/>
                </a:lnTo>
                <a:lnTo>
                  <a:pt x="1220915" y="54322"/>
                </a:lnTo>
                <a:lnTo>
                  <a:pt x="1217450" y="56319"/>
                </a:lnTo>
                <a:lnTo>
                  <a:pt x="1211132" y="59988"/>
                </a:lnTo>
                <a:lnTo>
                  <a:pt x="1207972" y="65920"/>
                </a:lnTo>
                <a:lnTo>
                  <a:pt x="1207972" y="80433"/>
                </a:lnTo>
                <a:lnTo>
                  <a:pt x="1209939" y="85315"/>
                </a:lnTo>
                <a:lnTo>
                  <a:pt x="1213873" y="88759"/>
                </a:lnTo>
                <a:lnTo>
                  <a:pt x="1217807" y="92204"/>
                </a:lnTo>
                <a:lnTo>
                  <a:pt x="1222790" y="93927"/>
                </a:lnTo>
                <a:lnTo>
                  <a:pt x="1228823" y="93927"/>
                </a:lnTo>
                <a:lnTo>
                  <a:pt x="1226286" y="77956"/>
                </a:lnTo>
                <a:lnTo>
                  <a:pt x="1225460" y="75806"/>
                </a:lnTo>
                <a:lnTo>
                  <a:pt x="1225460" y="69487"/>
                </a:lnTo>
                <a:lnTo>
                  <a:pt x="1226805" y="67020"/>
                </a:lnTo>
                <a:lnTo>
                  <a:pt x="1229496" y="65431"/>
                </a:lnTo>
                <a:lnTo>
                  <a:pt x="1231085" y="64493"/>
                </a:lnTo>
                <a:lnTo>
                  <a:pt x="1233715" y="63698"/>
                </a:lnTo>
                <a:lnTo>
                  <a:pt x="1237383" y="63046"/>
                </a:lnTo>
                <a:lnTo>
                  <a:pt x="1241297" y="62312"/>
                </a:lnTo>
                <a:lnTo>
                  <a:pt x="1243254" y="61945"/>
                </a:lnTo>
                <a:lnTo>
                  <a:pt x="1244793" y="61547"/>
                </a:lnTo>
                <a:lnTo>
                  <a:pt x="1247034" y="60691"/>
                </a:lnTo>
                <a:lnTo>
                  <a:pt x="1249246" y="59438"/>
                </a:lnTo>
                <a:lnTo>
                  <a:pt x="1249246" y="65920"/>
                </a:lnTo>
                <a:lnTo>
                  <a:pt x="1249124" y="71750"/>
                </a:lnTo>
                <a:lnTo>
                  <a:pt x="1247483" y="75765"/>
                </a:lnTo>
                <a:lnTo>
                  <a:pt x="1244324" y="77967"/>
                </a:lnTo>
                <a:lnTo>
                  <a:pt x="1241164" y="80168"/>
                </a:lnTo>
                <a:lnTo>
                  <a:pt x="1237710" y="81268"/>
                </a:lnTo>
                <a:lnTo>
                  <a:pt x="1233959" y="81268"/>
                </a:lnTo>
                <a:lnTo>
                  <a:pt x="1237791" y="92846"/>
                </a:lnTo>
                <a:lnTo>
                  <a:pt x="1241541" y="90686"/>
                </a:lnTo>
                <a:lnTo>
                  <a:pt x="1244680" y="88851"/>
                </a:lnTo>
                <a:lnTo>
                  <a:pt x="1247452" y="86629"/>
                </a:lnTo>
                <a:close/>
              </a:path>
              <a:path w="4999213" h="119121">
                <a:moveTo>
                  <a:pt x="1233552" y="93927"/>
                </a:moveTo>
                <a:lnTo>
                  <a:pt x="1237791" y="92846"/>
                </a:lnTo>
                <a:lnTo>
                  <a:pt x="1233959" y="81268"/>
                </a:lnTo>
                <a:lnTo>
                  <a:pt x="1231595" y="81268"/>
                </a:lnTo>
                <a:lnTo>
                  <a:pt x="1229587" y="80606"/>
                </a:lnTo>
                <a:lnTo>
                  <a:pt x="1226286" y="77956"/>
                </a:lnTo>
                <a:lnTo>
                  <a:pt x="1228823" y="93927"/>
                </a:lnTo>
                <a:lnTo>
                  <a:pt x="1233552" y="93927"/>
                </a:lnTo>
                <a:close/>
              </a:path>
              <a:path w="4999213" h="119121">
                <a:moveTo>
                  <a:pt x="1284422" y="1712"/>
                </a:moveTo>
                <a:lnTo>
                  <a:pt x="1284422" y="91848"/>
                </a:lnTo>
                <a:lnTo>
                  <a:pt x="1301849" y="91848"/>
                </a:lnTo>
                <a:lnTo>
                  <a:pt x="1301849" y="1712"/>
                </a:lnTo>
                <a:lnTo>
                  <a:pt x="1284422" y="1712"/>
                </a:lnTo>
                <a:close/>
              </a:path>
              <a:path w="4999213" h="119121">
                <a:moveTo>
                  <a:pt x="1407841" y="77538"/>
                </a:moveTo>
                <a:lnTo>
                  <a:pt x="1441655" y="39686"/>
                </a:lnTo>
                <a:lnTo>
                  <a:pt x="1441655" y="25194"/>
                </a:lnTo>
                <a:lnTo>
                  <a:pt x="1387602" y="25194"/>
                </a:lnTo>
                <a:lnTo>
                  <a:pt x="1387602" y="39381"/>
                </a:lnTo>
                <a:lnTo>
                  <a:pt x="1419459" y="39381"/>
                </a:lnTo>
                <a:lnTo>
                  <a:pt x="1385278" y="78272"/>
                </a:lnTo>
                <a:lnTo>
                  <a:pt x="1385278" y="91848"/>
                </a:lnTo>
                <a:lnTo>
                  <a:pt x="1442816" y="91848"/>
                </a:lnTo>
                <a:lnTo>
                  <a:pt x="1442816" y="77538"/>
                </a:lnTo>
                <a:lnTo>
                  <a:pt x="1407841" y="77538"/>
                </a:lnTo>
                <a:close/>
              </a:path>
              <a:path w="4999213" h="119121">
                <a:moveTo>
                  <a:pt x="1454251" y="1161"/>
                </a:moveTo>
                <a:lnTo>
                  <a:pt x="1454251" y="17244"/>
                </a:lnTo>
                <a:lnTo>
                  <a:pt x="1471922" y="17244"/>
                </a:lnTo>
                <a:lnTo>
                  <a:pt x="1471922" y="1161"/>
                </a:lnTo>
                <a:lnTo>
                  <a:pt x="1454251" y="1161"/>
                </a:lnTo>
                <a:close/>
              </a:path>
              <a:path w="4999213" h="119121">
                <a:moveTo>
                  <a:pt x="1454251" y="25194"/>
                </a:moveTo>
                <a:lnTo>
                  <a:pt x="1454251" y="91848"/>
                </a:lnTo>
                <a:lnTo>
                  <a:pt x="1471922" y="91848"/>
                </a:lnTo>
                <a:lnTo>
                  <a:pt x="1471922" y="25194"/>
                </a:lnTo>
                <a:lnTo>
                  <a:pt x="1454251" y="25194"/>
                </a:lnTo>
                <a:close/>
              </a:path>
              <a:path w="4999213" h="119121">
                <a:moveTo>
                  <a:pt x="1533607" y="23604"/>
                </a:moveTo>
                <a:lnTo>
                  <a:pt x="1521214" y="23604"/>
                </a:lnTo>
                <a:lnTo>
                  <a:pt x="1516669" y="24949"/>
                </a:lnTo>
                <a:lnTo>
                  <a:pt x="1513082" y="27640"/>
                </a:lnTo>
                <a:lnTo>
                  <a:pt x="1511084" y="29148"/>
                </a:lnTo>
                <a:lnTo>
                  <a:pt x="1508965" y="31615"/>
                </a:lnTo>
                <a:lnTo>
                  <a:pt x="1506723" y="35039"/>
                </a:lnTo>
                <a:lnTo>
                  <a:pt x="1506723" y="25316"/>
                </a:lnTo>
                <a:lnTo>
                  <a:pt x="1489908" y="25316"/>
                </a:lnTo>
                <a:lnTo>
                  <a:pt x="1489908" y="91848"/>
                </a:lnTo>
                <a:lnTo>
                  <a:pt x="1507273" y="91848"/>
                </a:lnTo>
                <a:lnTo>
                  <a:pt x="1507273" y="51651"/>
                </a:lnTo>
                <a:lnTo>
                  <a:pt x="1507844" y="48268"/>
                </a:lnTo>
                <a:lnTo>
                  <a:pt x="1508985" y="45618"/>
                </a:lnTo>
                <a:lnTo>
                  <a:pt x="1511186" y="40604"/>
                </a:lnTo>
                <a:lnTo>
                  <a:pt x="1515242" y="38096"/>
                </a:lnTo>
                <a:lnTo>
                  <a:pt x="1525963" y="38096"/>
                </a:lnTo>
                <a:lnTo>
                  <a:pt x="1529224" y="39808"/>
                </a:lnTo>
                <a:lnTo>
                  <a:pt x="1530936" y="43233"/>
                </a:lnTo>
                <a:lnTo>
                  <a:pt x="1531874" y="45108"/>
                </a:lnTo>
                <a:lnTo>
                  <a:pt x="1532343" y="47799"/>
                </a:lnTo>
                <a:lnTo>
                  <a:pt x="1532343" y="91848"/>
                </a:lnTo>
                <a:lnTo>
                  <a:pt x="1550197" y="91848"/>
                </a:lnTo>
                <a:lnTo>
                  <a:pt x="1550197" y="38606"/>
                </a:lnTo>
                <a:lnTo>
                  <a:pt x="1548007" y="32624"/>
                </a:lnTo>
                <a:lnTo>
                  <a:pt x="1543624" y="29015"/>
                </a:lnTo>
                <a:lnTo>
                  <a:pt x="1539242" y="25408"/>
                </a:lnTo>
                <a:lnTo>
                  <a:pt x="1533607" y="23604"/>
                </a:lnTo>
                <a:close/>
              </a:path>
              <a:path w="4999213" h="119121">
                <a:moveTo>
                  <a:pt x="1684064" y="47514"/>
                </a:moveTo>
                <a:lnTo>
                  <a:pt x="1685044" y="59655"/>
                </a:lnTo>
                <a:lnTo>
                  <a:pt x="1688742" y="71917"/>
                </a:lnTo>
                <a:lnTo>
                  <a:pt x="1695192" y="81880"/>
                </a:lnTo>
                <a:lnTo>
                  <a:pt x="1700771" y="86973"/>
                </a:lnTo>
                <a:lnTo>
                  <a:pt x="1712038" y="92509"/>
                </a:lnTo>
                <a:lnTo>
                  <a:pt x="1725765" y="94355"/>
                </a:lnTo>
                <a:lnTo>
                  <a:pt x="1728005" y="94306"/>
                </a:lnTo>
                <a:lnTo>
                  <a:pt x="1740989" y="91701"/>
                </a:lnTo>
                <a:lnTo>
                  <a:pt x="1751538" y="85121"/>
                </a:lnTo>
                <a:lnTo>
                  <a:pt x="1760065" y="73781"/>
                </a:lnTo>
                <a:lnTo>
                  <a:pt x="1764042" y="61150"/>
                </a:lnTo>
                <a:lnTo>
                  <a:pt x="1745393" y="61150"/>
                </a:lnTo>
                <a:lnTo>
                  <a:pt x="1744129" y="65797"/>
                </a:lnTo>
                <a:lnTo>
                  <a:pt x="1742539" y="69283"/>
                </a:lnTo>
                <a:lnTo>
                  <a:pt x="1740623" y="71607"/>
                </a:lnTo>
                <a:lnTo>
                  <a:pt x="1737158" y="75928"/>
                </a:lnTo>
                <a:lnTo>
                  <a:pt x="1732124" y="78089"/>
                </a:lnTo>
                <a:lnTo>
                  <a:pt x="1719079" y="78089"/>
                </a:lnTo>
                <a:lnTo>
                  <a:pt x="1713770" y="75572"/>
                </a:lnTo>
                <a:lnTo>
                  <a:pt x="1709592" y="70537"/>
                </a:lnTo>
                <a:lnTo>
                  <a:pt x="1705414" y="65502"/>
                </a:lnTo>
                <a:lnTo>
                  <a:pt x="1703324" y="57929"/>
                </a:lnTo>
                <a:lnTo>
                  <a:pt x="1703324" y="37709"/>
                </a:lnTo>
                <a:lnTo>
                  <a:pt x="1705301" y="29892"/>
                </a:lnTo>
                <a:lnTo>
                  <a:pt x="1709256" y="24368"/>
                </a:lnTo>
                <a:lnTo>
                  <a:pt x="1713210" y="18844"/>
                </a:lnTo>
                <a:lnTo>
                  <a:pt x="1718611" y="16082"/>
                </a:lnTo>
                <a:lnTo>
                  <a:pt x="1732185" y="16082"/>
                </a:lnTo>
                <a:lnTo>
                  <a:pt x="1737260" y="18039"/>
                </a:lnTo>
                <a:lnTo>
                  <a:pt x="1740684" y="21953"/>
                </a:lnTo>
                <a:lnTo>
                  <a:pt x="1742600" y="24154"/>
                </a:lnTo>
                <a:lnTo>
                  <a:pt x="1744170" y="27415"/>
                </a:lnTo>
                <a:lnTo>
                  <a:pt x="1745393" y="31737"/>
                </a:lnTo>
                <a:lnTo>
                  <a:pt x="1764226" y="31737"/>
                </a:lnTo>
                <a:lnTo>
                  <a:pt x="1763940" y="26111"/>
                </a:lnTo>
                <a:lnTo>
                  <a:pt x="1761861" y="20506"/>
                </a:lnTo>
                <a:lnTo>
                  <a:pt x="1757989" y="14920"/>
                </a:lnTo>
                <a:lnTo>
                  <a:pt x="1750485" y="7242"/>
                </a:lnTo>
                <a:lnTo>
                  <a:pt x="1739089" y="1810"/>
                </a:lnTo>
                <a:lnTo>
                  <a:pt x="1724725" y="0"/>
                </a:lnTo>
                <a:lnTo>
                  <a:pt x="1719531" y="274"/>
                </a:lnTo>
                <a:lnTo>
                  <a:pt x="1707062" y="3725"/>
                </a:lnTo>
                <a:lnTo>
                  <a:pt x="1696721" y="11129"/>
                </a:lnTo>
                <a:lnTo>
                  <a:pt x="1689566" y="21093"/>
                </a:lnTo>
                <a:lnTo>
                  <a:pt x="1685439" y="33127"/>
                </a:lnTo>
                <a:lnTo>
                  <a:pt x="1684064" y="47514"/>
                </a:lnTo>
                <a:close/>
              </a:path>
              <a:path w="4999213" h="119121">
                <a:moveTo>
                  <a:pt x="1594563" y="23604"/>
                </a:moveTo>
                <a:lnTo>
                  <a:pt x="1585513" y="23604"/>
                </a:lnTo>
                <a:lnTo>
                  <a:pt x="1584229" y="54281"/>
                </a:lnTo>
                <a:lnTo>
                  <a:pt x="1584841" y="50510"/>
                </a:lnTo>
                <a:lnTo>
                  <a:pt x="1586064" y="47452"/>
                </a:lnTo>
                <a:lnTo>
                  <a:pt x="1588388" y="41704"/>
                </a:lnTo>
                <a:lnTo>
                  <a:pt x="1592607" y="38830"/>
                </a:lnTo>
                <a:lnTo>
                  <a:pt x="1598721" y="38830"/>
                </a:lnTo>
                <a:lnTo>
                  <a:pt x="1594563" y="23604"/>
                </a:lnTo>
                <a:close/>
              </a:path>
              <a:path w="4999213" h="119121">
                <a:moveTo>
                  <a:pt x="1794148" y="74114"/>
                </a:moveTo>
                <a:lnTo>
                  <a:pt x="1791396" y="70485"/>
                </a:lnTo>
                <a:lnTo>
                  <a:pt x="1790020" y="65329"/>
                </a:lnTo>
                <a:lnTo>
                  <a:pt x="1789927" y="26159"/>
                </a:lnTo>
                <a:lnTo>
                  <a:pt x="1780359" y="33633"/>
                </a:lnTo>
                <a:lnTo>
                  <a:pt x="1779735" y="34436"/>
                </a:lnTo>
                <a:lnTo>
                  <a:pt x="1773875" y="45648"/>
                </a:lnTo>
                <a:lnTo>
                  <a:pt x="1771921" y="58643"/>
                </a:lnTo>
                <a:lnTo>
                  <a:pt x="1771935" y="59836"/>
                </a:lnTo>
                <a:lnTo>
                  <a:pt x="1774207" y="72768"/>
                </a:lnTo>
                <a:lnTo>
                  <a:pt x="1780359" y="83745"/>
                </a:lnTo>
                <a:lnTo>
                  <a:pt x="1781797" y="85380"/>
                </a:lnTo>
                <a:lnTo>
                  <a:pt x="1792045" y="91973"/>
                </a:lnTo>
                <a:lnTo>
                  <a:pt x="1794148" y="74114"/>
                </a:lnTo>
                <a:close/>
              </a:path>
              <a:path w="4999213" h="119121">
                <a:moveTo>
                  <a:pt x="2007761" y="93743"/>
                </a:moveTo>
                <a:lnTo>
                  <a:pt x="2014559" y="90665"/>
                </a:lnTo>
                <a:lnTo>
                  <a:pt x="2019838" y="84509"/>
                </a:lnTo>
                <a:lnTo>
                  <a:pt x="2026125" y="71922"/>
                </a:lnTo>
                <a:lnTo>
                  <a:pt x="2027756" y="57664"/>
                </a:lnTo>
                <a:lnTo>
                  <a:pt x="2027740" y="56197"/>
                </a:lnTo>
                <a:lnTo>
                  <a:pt x="2025546" y="42430"/>
                </a:lnTo>
                <a:lnTo>
                  <a:pt x="2019654" y="32348"/>
                </a:lnTo>
                <a:lnTo>
                  <a:pt x="2014253" y="26600"/>
                </a:lnTo>
                <a:lnTo>
                  <a:pt x="2007659" y="23726"/>
                </a:lnTo>
                <a:lnTo>
                  <a:pt x="1994533" y="23726"/>
                </a:lnTo>
                <a:lnTo>
                  <a:pt x="1989927" y="25214"/>
                </a:lnTo>
                <a:lnTo>
                  <a:pt x="1986054" y="28190"/>
                </a:lnTo>
                <a:lnTo>
                  <a:pt x="1983935" y="29861"/>
                </a:lnTo>
                <a:lnTo>
                  <a:pt x="1984200" y="41949"/>
                </a:lnTo>
                <a:lnTo>
                  <a:pt x="1988541" y="38953"/>
                </a:lnTo>
                <a:lnTo>
                  <a:pt x="2000118" y="38953"/>
                </a:lnTo>
                <a:lnTo>
                  <a:pt x="2003919" y="40930"/>
                </a:lnTo>
                <a:lnTo>
                  <a:pt x="2006263" y="44884"/>
                </a:lnTo>
                <a:lnTo>
                  <a:pt x="2008607" y="48839"/>
                </a:lnTo>
                <a:lnTo>
                  <a:pt x="2009779" y="53384"/>
                </a:lnTo>
                <a:lnTo>
                  <a:pt x="2009779" y="64758"/>
                </a:lnTo>
                <a:lnTo>
                  <a:pt x="2008505" y="69752"/>
                </a:lnTo>
                <a:lnTo>
                  <a:pt x="2005957" y="73502"/>
                </a:lnTo>
                <a:lnTo>
                  <a:pt x="2003410" y="77253"/>
                </a:lnTo>
                <a:lnTo>
                  <a:pt x="1999711" y="79129"/>
                </a:lnTo>
                <a:lnTo>
                  <a:pt x="1991517" y="79129"/>
                </a:lnTo>
                <a:lnTo>
                  <a:pt x="1988622" y="78211"/>
                </a:lnTo>
                <a:lnTo>
                  <a:pt x="1986177" y="76377"/>
                </a:lnTo>
                <a:lnTo>
                  <a:pt x="1982447" y="86161"/>
                </a:lnTo>
                <a:lnTo>
                  <a:pt x="1984322" y="88301"/>
                </a:lnTo>
                <a:lnTo>
                  <a:pt x="1986238" y="89768"/>
                </a:lnTo>
                <a:lnTo>
                  <a:pt x="1989743" y="92418"/>
                </a:lnTo>
                <a:lnTo>
                  <a:pt x="1994146" y="93743"/>
                </a:lnTo>
                <a:lnTo>
                  <a:pt x="2007761" y="93743"/>
                </a:lnTo>
                <a:close/>
              </a:path>
              <a:path w="4999213" h="119121">
                <a:moveTo>
                  <a:pt x="2079317" y="86630"/>
                </a:moveTo>
                <a:lnTo>
                  <a:pt x="2081722" y="84020"/>
                </a:lnTo>
                <a:lnTo>
                  <a:pt x="2082007" y="86874"/>
                </a:lnTo>
                <a:lnTo>
                  <a:pt x="2082414" y="89238"/>
                </a:lnTo>
                <a:lnTo>
                  <a:pt x="2083311" y="91848"/>
                </a:lnTo>
                <a:lnTo>
                  <a:pt x="2102266" y="91848"/>
                </a:lnTo>
                <a:lnTo>
                  <a:pt x="2102266" y="89279"/>
                </a:lnTo>
                <a:lnTo>
                  <a:pt x="2099699" y="87262"/>
                </a:lnTo>
                <a:lnTo>
                  <a:pt x="2098781" y="84897"/>
                </a:lnTo>
                <a:lnTo>
                  <a:pt x="2098659" y="82614"/>
                </a:lnTo>
                <a:lnTo>
                  <a:pt x="2098537" y="77029"/>
                </a:lnTo>
                <a:lnTo>
                  <a:pt x="2098537" y="36303"/>
                </a:lnTo>
                <a:lnTo>
                  <a:pt x="2095704" y="30840"/>
                </a:lnTo>
                <a:lnTo>
                  <a:pt x="2090037" y="27946"/>
                </a:lnTo>
                <a:lnTo>
                  <a:pt x="2084371" y="25051"/>
                </a:lnTo>
                <a:lnTo>
                  <a:pt x="2077890" y="23604"/>
                </a:lnTo>
                <a:lnTo>
                  <a:pt x="2059383" y="23604"/>
                </a:lnTo>
                <a:lnTo>
                  <a:pt x="2051475" y="26539"/>
                </a:lnTo>
                <a:lnTo>
                  <a:pt x="2046868" y="32409"/>
                </a:lnTo>
                <a:lnTo>
                  <a:pt x="2043974" y="36160"/>
                </a:lnTo>
                <a:lnTo>
                  <a:pt x="2042344" y="40950"/>
                </a:lnTo>
                <a:lnTo>
                  <a:pt x="2041977" y="46780"/>
                </a:lnTo>
                <a:lnTo>
                  <a:pt x="2058792" y="46780"/>
                </a:lnTo>
                <a:lnTo>
                  <a:pt x="2059199" y="44212"/>
                </a:lnTo>
                <a:lnTo>
                  <a:pt x="2060015" y="42173"/>
                </a:lnTo>
                <a:lnTo>
                  <a:pt x="2061238" y="40665"/>
                </a:lnTo>
                <a:lnTo>
                  <a:pt x="2062950" y="38627"/>
                </a:lnTo>
                <a:lnTo>
                  <a:pt x="2065864" y="37607"/>
                </a:lnTo>
                <a:lnTo>
                  <a:pt x="2073650" y="37607"/>
                </a:lnTo>
                <a:lnTo>
                  <a:pt x="2076433" y="38127"/>
                </a:lnTo>
                <a:lnTo>
                  <a:pt x="2078328" y="39167"/>
                </a:lnTo>
                <a:lnTo>
                  <a:pt x="2080224" y="40206"/>
                </a:lnTo>
                <a:lnTo>
                  <a:pt x="2081171" y="42092"/>
                </a:lnTo>
                <a:lnTo>
                  <a:pt x="2081171" y="47065"/>
                </a:lnTo>
                <a:lnTo>
                  <a:pt x="2079928" y="48716"/>
                </a:lnTo>
                <a:lnTo>
                  <a:pt x="2077441" y="49776"/>
                </a:lnTo>
                <a:lnTo>
                  <a:pt x="2076055" y="50388"/>
                </a:lnTo>
                <a:lnTo>
                  <a:pt x="2073753" y="50897"/>
                </a:lnTo>
                <a:lnTo>
                  <a:pt x="2070532" y="51305"/>
                </a:lnTo>
                <a:lnTo>
                  <a:pt x="2064601" y="52039"/>
                </a:lnTo>
                <a:lnTo>
                  <a:pt x="2057875" y="52895"/>
                </a:lnTo>
                <a:lnTo>
                  <a:pt x="2052779" y="54322"/>
                </a:lnTo>
                <a:lnTo>
                  <a:pt x="2049314" y="56319"/>
                </a:lnTo>
                <a:lnTo>
                  <a:pt x="2042996" y="59988"/>
                </a:lnTo>
                <a:lnTo>
                  <a:pt x="2039837" y="65920"/>
                </a:lnTo>
                <a:lnTo>
                  <a:pt x="2039837" y="80433"/>
                </a:lnTo>
                <a:lnTo>
                  <a:pt x="2041804" y="85315"/>
                </a:lnTo>
                <a:lnTo>
                  <a:pt x="2045737" y="88759"/>
                </a:lnTo>
                <a:lnTo>
                  <a:pt x="2049671" y="92204"/>
                </a:lnTo>
                <a:lnTo>
                  <a:pt x="2054654" y="93927"/>
                </a:lnTo>
                <a:lnTo>
                  <a:pt x="2060688" y="93927"/>
                </a:lnTo>
                <a:lnTo>
                  <a:pt x="2058150" y="77956"/>
                </a:lnTo>
                <a:lnTo>
                  <a:pt x="2057324" y="75806"/>
                </a:lnTo>
                <a:lnTo>
                  <a:pt x="2057324" y="69487"/>
                </a:lnTo>
                <a:lnTo>
                  <a:pt x="2058670" y="67020"/>
                </a:lnTo>
                <a:lnTo>
                  <a:pt x="2061360" y="65431"/>
                </a:lnTo>
                <a:lnTo>
                  <a:pt x="2062950" y="64493"/>
                </a:lnTo>
                <a:lnTo>
                  <a:pt x="2065579" y="63698"/>
                </a:lnTo>
                <a:lnTo>
                  <a:pt x="2069248" y="63046"/>
                </a:lnTo>
                <a:lnTo>
                  <a:pt x="2073161" y="62312"/>
                </a:lnTo>
                <a:lnTo>
                  <a:pt x="2075118" y="61945"/>
                </a:lnTo>
                <a:lnTo>
                  <a:pt x="2076657" y="61547"/>
                </a:lnTo>
                <a:lnTo>
                  <a:pt x="2078899" y="60691"/>
                </a:lnTo>
                <a:lnTo>
                  <a:pt x="2081110" y="59438"/>
                </a:lnTo>
                <a:lnTo>
                  <a:pt x="2081110" y="65920"/>
                </a:lnTo>
                <a:lnTo>
                  <a:pt x="2080988" y="71750"/>
                </a:lnTo>
                <a:lnTo>
                  <a:pt x="2079347" y="75765"/>
                </a:lnTo>
                <a:lnTo>
                  <a:pt x="2076188" y="77967"/>
                </a:lnTo>
                <a:lnTo>
                  <a:pt x="2073029" y="80168"/>
                </a:lnTo>
                <a:lnTo>
                  <a:pt x="2069574" y="81268"/>
                </a:lnTo>
                <a:lnTo>
                  <a:pt x="2065824" y="81268"/>
                </a:lnTo>
                <a:lnTo>
                  <a:pt x="2069656" y="92846"/>
                </a:lnTo>
                <a:lnTo>
                  <a:pt x="2073406" y="90686"/>
                </a:lnTo>
                <a:lnTo>
                  <a:pt x="2076544" y="88851"/>
                </a:lnTo>
                <a:lnTo>
                  <a:pt x="2079317" y="86630"/>
                </a:lnTo>
                <a:close/>
              </a:path>
              <a:path w="4999213" h="119121">
                <a:moveTo>
                  <a:pt x="2065416" y="93927"/>
                </a:moveTo>
                <a:lnTo>
                  <a:pt x="2069656" y="92846"/>
                </a:lnTo>
                <a:lnTo>
                  <a:pt x="2065824" y="81268"/>
                </a:lnTo>
                <a:lnTo>
                  <a:pt x="2063459" y="81268"/>
                </a:lnTo>
                <a:lnTo>
                  <a:pt x="2061452" y="80606"/>
                </a:lnTo>
                <a:lnTo>
                  <a:pt x="2058150" y="77956"/>
                </a:lnTo>
                <a:lnTo>
                  <a:pt x="2060688" y="93927"/>
                </a:lnTo>
                <a:lnTo>
                  <a:pt x="2065416" y="93927"/>
                </a:lnTo>
                <a:close/>
              </a:path>
              <a:path w="4999213" h="119121">
                <a:moveTo>
                  <a:pt x="2159741" y="23604"/>
                </a:moveTo>
                <a:lnTo>
                  <a:pt x="2147348" y="23604"/>
                </a:lnTo>
                <a:lnTo>
                  <a:pt x="2142803" y="24949"/>
                </a:lnTo>
                <a:lnTo>
                  <a:pt x="2139216" y="27640"/>
                </a:lnTo>
                <a:lnTo>
                  <a:pt x="2137219" y="29148"/>
                </a:lnTo>
                <a:lnTo>
                  <a:pt x="2135099" y="31615"/>
                </a:lnTo>
                <a:lnTo>
                  <a:pt x="2132857" y="35039"/>
                </a:lnTo>
                <a:lnTo>
                  <a:pt x="2132857" y="25316"/>
                </a:lnTo>
                <a:lnTo>
                  <a:pt x="2116042" y="25316"/>
                </a:lnTo>
                <a:lnTo>
                  <a:pt x="2116042" y="91848"/>
                </a:lnTo>
                <a:lnTo>
                  <a:pt x="2133407" y="91848"/>
                </a:lnTo>
                <a:lnTo>
                  <a:pt x="2133407" y="51651"/>
                </a:lnTo>
                <a:lnTo>
                  <a:pt x="2133978" y="48268"/>
                </a:lnTo>
                <a:lnTo>
                  <a:pt x="2135120" y="45618"/>
                </a:lnTo>
                <a:lnTo>
                  <a:pt x="2137321" y="40604"/>
                </a:lnTo>
                <a:lnTo>
                  <a:pt x="2141377" y="38096"/>
                </a:lnTo>
                <a:lnTo>
                  <a:pt x="2152098" y="38096"/>
                </a:lnTo>
                <a:lnTo>
                  <a:pt x="2155359" y="39808"/>
                </a:lnTo>
                <a:lnTo>
                  <a:pt x="2157071" y="43233"/>
                </a:lnTo>
                <a:lnTo>
                  <a:pt x="2158008" y="45109"/>
                </a:lnTo>
                <a:lnTo>
                  <a:pt x="2158477" y="47799"/>
                </a:lnTo>
                <a:lnTo>
                  <a:pt x="2158477" y="91848"/>
                </a:lnTo>
                <a:lnTo>
                  <a:pt x="2176332" y="91848"/>
                </a:lnTo>
                <a:lnTo>
                  <a:pt x="2176332" y="38606"/>
                </a:lnTo>
                <a:lnTo>
                  <a:pt x="2174141" y="32624"/>
                </a:lnTo>
                <a:lnTo>
                  <a:pt x="2169759" y="29015"/>
                </a:lnTo>
                <a:lnTo>
                  <a:pt x="2165376" y="25408"/>
                </a:lnTo>
                <a:lnTo>
                  <a:pt x="2159741" y="23604"/>
                </a:lnTo>
                <a:close/>
              </a:path>
              <a:path w="4999213" h="119121">
                <a:moveTo>
                  <a:pt x="2196667" y="1161"/>
                </a:moveTo>
                <a:lnTo>
                  <a:pt x="2196667" y="17244"/>
                </a:lnTo>
                <a:lnTo>
                  <a:pt x="2214338" y="17244"/>
                </a:lnTo>
                <a:lnTo>
                  <a:pt x="2214338" y="1161"/>
                </a:lnTo>
                <a:lnTo>
                  <a:pt x="2196667" y="1161"/>
                </a:lnTo>
                <a:close/>
              </a:path>
              <a:path w="4999213" h="119121">
                <a:moveTo>
                  <a:pt x="2196667" y="25194"/>
                </a:moveTo>
                <a:lnTo>
                  <a:pt x="2196667" y="91848"/>
                </a:lnTo>
                <a:lnTo>
                  <a:pt x="2214338" y="91848"/>
                </a:lnTo>
                <a:lnTo>
                  <a:pt x="2214338" y="25194"/>
                </a:lnTo>
                <a:lnTo>
                  <a:pt x="2196667" y="25194"/>
                </a:lnTo>
                <a:close/>
              </a:path>
              <a:path w="4999213" h="119121">
                <a:moveTo>
                  <a:pt x="2246887" y="44109"/>
                </a:moveTo>
                <a:lnTo>
                  <a:pt x="2249109" y="41582"/>
                </a:lnTo>
                <a:lnTo>
                  <a:pt x="2251330" y="39054"/>
                </a:lnTo>
                <a:lnTo>
                  <a:pt x="2254459" y="37790"/>
                </a:lnTo>
                <a:lnTo>
                  <a:pt x="2258495" y="23420"/>
                </a:lnTo>
                <a:lnTo>
                  <a:pt x="2249159" y="23420"/>
                </a:lnTo>
                <a:lnTo>
                  <a:pt x="2246887" y="44109"/>
                </a:lnTo>
                <a:close/>
              </a:path>
              <a:path w="4999213" h="119121">
                <a:moveTo>
                  <a:pt x="2259473" y="79923"/>
                </a:moveTo>
                <a:lnTo>
                  <a:pt x="2256089" y="79923"/>
                </a:lnTo>
                <a:lnTo>
                  <a:pt x="2253195" y="79088"/>
                </a:lnTo>
                <a:lnTo>
                  <a:pt x="2250790" y="77416"/>
                </a:lnTo>
                <a:lnTo>
                  <a:pt x="2246836" y="74725"/>
                </a:lnTo>
                <a:lnTo>
                  <a:pt x="2244737" y="70037"/>
                </a:lnTo>
                <a:lnTo>
                  <a:pt x="2244492" y="63351"/>
                </a:lnTo>
                <a:lnTo>
                  <a:pt x="2290107" y="63351"/>
                </a:lnTo>
                <a:lnTo>
                  <a:pt x="2290189" y="57604"/>
                </a:lnTo>
                <a:lnTo>
                  <a:pt x="2290005" y="53201"/>
                </a:lnTo>
                <a:lnTo>
                  <a:pt x="2289556" y="50143"/>
                </a:lnTo>
                <a:lnTo>
                  <a:pt x="2288782" y="44925"/>
                </a:lnTo>
                <a:lnTo>
                  <a:pt x="2287090" y="40339"/>
                </a:lnTo>
                <a:lnTo>
                  <a:pt x="2284482" y="36384"/>
                </a:lnTo>
                <a:lnTo>
                  <a:pt x="2281588" y="31900"/>
                </a:lnTo>
                <a:lnTo>
                  <a:pt x="2277919" y="28618"/>
                </a:lnTo>
                <a:lnTo>
                  <a:pt x="2273475" y="26539"/>
                </a:lnTo>
                <a:lnTo>
                  <a:pt x="2269032" y="24460"/>
                </a:lnTo>
                <a:lnTo>
                  <a:pt x="2264039" y="23420"/>
                </a:lnTo>
                <a:lnTo>
                  <a:pt x="2258495" y="23420"/>
                </a:lnTo>
                <a:lnTo>
                  <a:pt x="2254459" y="37790"/>
                </a:lnTo>
                <a:lnTo>
                  <a:pt x="2262204" y="37790"/>
                </a:lnTo>
                <a:lnTo>
                  <a:pt x="2265312" y="38983"/>
                </a:lnTo>
                <a:lnTo>
                  <a:pt x="2267819" y="41368"/>
                </a:lnTo>
                <a:lnTo>
                  <a:pt x="2270326" y="43753"/>
                </a:lnTo>
                <a:lnTo>
                  <a:pt x="2271722" y="47249"/>
                </a:lnTo>
                <a:lnTo>
                  <a:pt x="2272008" y="51855"/>
                </a:lnTo>
                <a:lnTo>
                  <a:pt x="2244920" y="51855"/>
                </a:lnTo>
                <a:lnTo>
                  <a:pt x="2245491" y="47534"/>
                </a:lnTo>
                <a:lnTo>
                  <a:pt x="2246887" y="44109"/>
                </a:lnTo>
                <a:lnTo>
                  <a:pt x="2249159" y="23420"/>
                </a:lnTo>
                <a:lnTo>
                  <a:pt x="2241568" y="26498"/>
                </a:lnTo>
                <a:lnTo>
                  <a:pt x="2235718" y="32654"/>
                </a:lnTo>
                <a:lnTo>
                  <a:pt x="2228754" y="45134"/>
                </a:lnTo>
                <a:lnTo>
                  <a:pt x="2226943" y="59193"/>
                </a:lnTo>
                <a:lnTo>
                  <a:pt x="2227050" y="62957"/>
                </a:lnTo>
                <a:lnTo>
                  <a:pt x="2229911" y="76464"/>
                </a:lnTo>
                <a:lnTo>
                  <a:pt x="2236665" y="85855"/>
                </a:lnTo>
                <a:lnTo>
                  <a:pt x="2243147" y="91318"/>
                </a:lnTo>
                <a:lnTo>
                  <a:pt x="2250627" y="94049"/>
                </a:lnTo>
                <a:lnTo>
                  <a:pt x="2259659" y="94046"/>
                </a:lnTo>
                <a:lnTo>
                  <a:pt x="2273018" y="91530"/>
                </a:lnTo>
                <a:lnTo>
                  <a:pt x="2283075" y="84326"/>
                </a:lnTo>
                <a:lnTo>
                  <a:pt x="2286744" y="80249"/>
                </a:lnTo>
                <a:lnTo>
                  <a:pt x="2288802" y="76234"/>
                </a:lnTo>
                <a:lnTo>
                  <a:pt x="2289251" y="72279"/>
                </a:lnTo>
                <a:lnTo>
                  <a:pt x="2271457" y="72279"/>
                </a:lnTo>
                <a:lnTo>
                  <a:pt x="2270520" y="74237"/>
                </a:lnTo>
                <a:lnTo>
                  <a:pt x="2268217" y="76866"/>
                </a:lnTo>
                <a:lnTo>
                  <a:pt x="2265975" y="78904"/>
                </a:lnTo>
                <a:lnTo>
                  <a:pt x="2263060" y="79923"/>
                </a:lnTo>
                <a:lnTo>
                  <a:pt x="2259473" y="79923"/>
                </a:lnTo>
                <a:close/>
              </a:path>
              <a:path w="4999213" h="119121">
                <a:moveTo>
                  <a:pt x="2314746" y="62944"/>
                </a:moveTo>
                <a:lnTo>
                  <a:pt x="2322287" y="64819"/>
                </a:lnTo>
                <a:lnTo>
                  <a:pt x="2332764" y="67306"/>
                </a:lnTo>
                <a:lnTo>
                  <a:pt x="2338817" y="69059"/>
                </a:lnTo>
                <a:lnTo>
                  <a:pt x="2340448" y="70078"/>
                </a:lnTo>
                <a:lnTo>
                  <a:pt x="2342893" y="72585"/>
                </a:lnTo>
                <a:lnTo>
                  <a:pt x="2342893" y="76580"/>
                </a:lnTo>
                <a:lnTo>
                  <a:pt x="2341885" y="78109"/>
                </a:lnTo>
                <a:lnTo>
                  <a:pt x="2339867" y="79129"/>
                </a:lnTo>
                <a:lnTo>
                  <a:pt x="2337849" y="80148"/>
                </a:lnTo>
                <a:lnTo>
                  <a:pt x="2335128" y="80657"/>
                </a:lnTo>
                <a:lnTo>
                  <a:pt x="2325874" y="80657"/>
                </a:lnTo>
                <a:lnTo>
                  <a:pt x="2321880" y="79495"/>
                </a:lnTo>
                <a:lnTo>
                  <a:pt x="2319719" y="77172"/>
                </a:lnTo>
                <a:lnTo>
                  <a:pt x="2318496" y="75867"/>
                </a:lnTo>
                <a:lnTo>
                  <a:pt x="2317701" y="73666"/>
                </a:lnTo>
                <a:lnTo>
                  <a:pt x="2317334" y="70568"/>
                </a:lnTo>
                <a:lnTo>
                  <a:pt x="2299663" y="70567"/>
                </a:lnTo>
                <a:lnTo>
                  <a:pt x="2299663" y="77417"/>
                </a:lnTo>
                <a:lnTo>
                  <a:pt x="2302160" y="83052"/>
                </a:lnTo>
                <a:lnTo>
                  <a:pt x="2307153" y="87475"/>
                </a:lnTo>
                <a:lnTo>
                  <a:pt x="2312147" y="91899"/>
                </a:lnTo>
                <a:lnTo>
                  <a:pt x="2319882" y="94111"/>
                </a:lnTo>
                <a:lnTo>
                  <a:pt x="2340631" y="94111"/>
                </a:lnTo>
                <a:lnTo>
                  <a:pt x="2348223" y="92021"/>
                </a:lnTo>
                <a:lnTo>
                  <a:pt x="2353135" y="87843"/>
                </a:lnTo>
                <a:lnTo>
                  <a:pt x="2358048" y="83664"/>
                </a:lnTo>
                <a:lnTo>
                  <a:pt x="2360503" y="78272"/>
                </a:lnTo>
                <a:lnTo>
                  <a:pt x="2360503" y="66653"/>
                </a:lnTo>
                <a:lnTo>
                  <a:pt x="2358791" y="62475"/>
                </a:lnTo>
                <a:lnTo>
                  <a:pt x="2355367" y="59133"/>
                </a:lnTo>
                <a:lnTo>
                  <a:pt x="2351902" y="55830"/>
                </a:lnTo>
                <a:lnTo>
                  <a:pt x="2346705" y="53364"/>
                </a:lnTo>
                <a:lnTo>
                  <a:pt x="2339775" y="51733"/>
                </a:lnTo>
                <a:lnTo>
                  <a:pt x="2329380" y="49450"/>
                </a:lnTo>
                <a:lnTo>
                  <a:pt x="2323327" y="47840"/>
                </a:lnTo>
                <a:lnTo>
                  <a:pt x="2321615" y="46902"/>
                </a:lnTo>
                <a:lnTo>
                  <a:pt x="2319046" y="44558"/>
                </a:lnTo>
                <a:lnTo>
                  <a:pt x="2319046" y="42560"/>
                </a:lnTo>
                <a:lnTo>
                  <a:pt x="2319852" y="39585"/>
                </a:lnTo>
                <a:lnTo>
                  <a:pt x="2323072" y="37220"/>
                </a:lnTo>
                <a:lnTo>
                  <a:pt x="2325773" y="36629"/>
                </a:lnTo>
                <a:lnTo>
                  <a:pt x="2334170" y="36629"/>
                </a:lnTo>
                <a:lnTo>
                  <a:pt x="2337431" y="37811"/>
                </a:lnTo>
                <a:lnTo>
                  <a:pt x="2339347" y="40176"/>
                </a:lnTo>
                <a:lnTo>
                  <a:pt x="2340998" y="43254"/>
                </a:lnTo>
                <a:lnTo>
                  <a:pt x="2341242" y="45496"/>
                </a:lnTo>
                <a:lnTo>
                  <a:pt x="2358669" y="45496"/>
                </a:lnTo>
                <a:lnTo>
                  <a:pt x="2357895" y="37342"/>
                </a:lnTo>
                <a:lnTo>
                  <a:pt x="2354888" y="31604"/>
                </a:lnTo>
                <a:lnTo>
                  <a:pt x="2349650" y="28282"/>
                </a:lnTo>
                <a:lnTo>
                  <a:pt x="2344412" y="24960"/>
                </a:lnTo>
                <a:lnTo>
                  <a:pt x="2337635" y="23298"/>
                </a:lnTo>
                <a:lnTo>
                  <a:pt x="2320554" y="23298"/>
                </a:lnTo>
                <a:lnTo>
                  <a:pt x="2313757" y="25510"/>
                </a:lnTo>
                <a:lnTo>
                  <a:pt x="2308927" y="29933"/>
                </a:lnTo>
                <a:lnTo>
                  <a:pt x="2304096" y="34356"/>
                </a:lnTo>
                <a:lnTo>
                  <a:pt x="2301681" y="39646"/>
                </a:lnTo>
                <a:lnTo>
                  <a:pt x="2301681" y="51020"/>
                </a:lnTo>
                <a:lnTo>
                  <a:pt x="2303230" y="55015"/>
                </a:lnTo>
                <a:lnTo>
                  <a:pt x="2306328" y="57787"/>
                </a:lnTo>
                <a:lnTo>
                  <a:pt x="2309426" y="60600"/>
                </a:lnTo>
                <a:lnTo>
                  <a:pt x="2314746" y="62944"/>
                </a:lnTo>
                <a:close/>
              </a:path>
              <a:path w="4999213" h="119121">
                <a:moveTo>
                  <a:pt x="2498903" y="25194"/>
                </a:moveTo>
                <a:lnTo>
                  <a:pt x="2480743" y="25194"/>
                </a:lnTo>
                <a:lnTo>
                  <a:pt x="2470348" y="73197"/>
                </a:lnTo>
                <a:lnTo>
                  <a:pt x="2460198" y="25194"/>
                </a:lnTo>
                <a:lnTo>
                  <a:pt x="2442526" y="25194"/>
                </a:lnTo>
                <a:lnTo>
                  <a:pt x="2432926" y="73014"/>
                </a:lnTo>
                <a:lnTo>
                  <a:pt x="2422532" y="25194"/>
                </a:lnTo>
                <a:lnTo>
                  <a:pt x="2403821" y="25194"/>
                </a:lnTo>
                <a:lnTo>
                  <a:pt x="2422532" y="91848"/>
                </a:lnTo>
                <a:lnTo>
                  <a:pt x="2440631" y="91848"/>
                </a:lnTo>
                <a:lnTo>
                  <a:pt x="2451209" y="43294"/>
                </a:lnTo>
                <a:lnTo>
                  <a:pt x="2461665" y="91848"/>
                </a:lnTo>
                <a:lnTo>
                  <a:pt x="2479581" y="91848"/>
                </a:lnTo>
                <a:lnTo>
                  <a:pt x="2498903" y="25194"/>
                </a:lnTo>
                <a:close/>
              </a:path>
              <a:path w="4999213" h="119121">
                <a:moveTo>
                  <a:pt x="2509734" y="1162"/>
                </a:moveTo>
                <a:lnTo>
                  <a:pt x="2509734" y="17245"/>
                </a:lnTo>
                <a:lnTo>
                  <a:pt x="2527406" y="17245"/>
                </a:lnTo>
                <a:lnTo>
                  <a:pt x="2527406" y="1162"/>
                </a:lnTo>
                <a:lnTo>
                  <a:pt x="2509734" y="1162"/>
                </a:lnTo>
                <a:close/>
              </a:path>
              <a:path w="4999213" h="119121">
                <a:moveTo>
                  <a:pt x="2509734" y="25194"/>
                </a:moveTo>
                <a:lnTo>
                  <a:pt x="2509734" y="91848"/>
                </a:lnTo>
                <a:lnTo>
                  <a:pt x="2527406" y="91848"/>
                </a:lnTo>
                <a:lnTo>
                  <a:pt x="2527406" y="25194"/>
                </a:lnTo>
                <a:lnTo>
                  <a:pt x="2509734" y="25194"/>
                </a:lnTo>
                <a:close/>
              </a:path>
              <a:path w="4999213" h="119121">
                <a:moveTo>
                  <a:pt x="2564958" y="25805"/>
                </a:moveTo>
                <a:lnTo>
                  <a:pt x="2564958" y="7216"/>
                </a:lnTo>
                <a:lnTo>
                  <a:pt x="2547715" y="7216"/>
                </a:lnTo>
                <a:lnTo>
                  <a:pt x="2547715" y="25805"/>
                </a:lnTo>
                <a:lnTo>
                  <a:pt x="2538421" y="25805"/>
                </a:lnTo>
                <a:lnTo>
                  <a:pt x="2538421" y="38219"/>
                </a:lnTo>
                <a:lnTo>
                  <a:pt x="2547715" y="38219"/>
                </a:lnTo>
                <a:lnTo>
                  <a:pt x="2547715" y="83409"/>
                </a:lnTo>
                <a:lnTo>
                  <a:pt x="2548693" y="86487"/>
                </a:lnTo>
                <a:lnTo>
                  <a:pt x="2550650" y="88484"/>
                </a:lnTo>
                <a:lnTo>
                  <a:pt x="2553666" y="91623"/>
                </a:lnTo>
                <a:lnTo>
                  <a:pt x="2559292" y="93050"/>
                </a:lnTo>
                <a:lnTo>
                  <a:pt x="2567526" y="92765"/>
                </a:lnTo>
                <a:lnTo>
                  <a:pt x="2575781" y="92459"/>
                </a:lnTo>
                <a:lnTo>
                  <a:pt x="2575781" y="79434"/>
                </a:lnTo>
                <a:lnTo>
                  <a:pt x="2572357" y="79557"/>
                </a:lnTo>
                <a:lnTo>
                  <a:pt x="2568810" y="79557"/>
                </a:lnTo>
                <a:lnTo>
                  <a:pt x="2566691" y="79220"/>
                </a:lnTo>
                <a:lnTo>
                  <a:pt x="2565997" y="78547"/>
                </a:lnTo>
                <a:lnTo>
                  <a:pt x="2564958" y="76173"/>
                </a:lnTo>
                <a:lnTo>
                  <a:pt x="2564958" y="38219"/>
                </a:lnTo>
                <a:lnTo>
                  <a:pt x="2575781" y="38219"/>
                </a:lnTo>
                <a:lnTo>
                  <a:pt x="2575781" y="25805"/>
                </a:lnTo>
                <a:lnTo>
                  <a:pt x="2564958" y="25805"/>
                </a:lnTo>
                <a:close/>
              </a:path>
              <a:path w="4999213" h="119121">
                <a:moveTo>
                  <a:pt x="2650221" y="91848"/>
                </a:moveTo>
                <a:lnTo>
                  <a:pt x="2650221" y="46759"/>
                </a:lnTo>
                <a:lnTo>
                  <a:pt x="2650017" y="42469"/>
                </a:lnTo>
                <a:lnTo>
                  <a:pt x="2649610" y="39840"/>
                </a:lnTo>
                <a:lnTo>
                  <a:pt x="2649202" y="37210"/>
                </a:lnTo>
                <a:lnTo>
                  <a:pt x="2648082" y="34652"/>
                </a:lnTo>
                <a:lnTo>
                  <a:pt x="2646247" y="32165"/>
                </a:lnTo>
                <a:lnTo>
                  <a:pt x="2644087" y="29230"/>
                </a:lnTo>
                <a:lnTo>
                  <a:pt x="2641325" y="27049"/>
                </a:lnTo>
                <a:lnTo>
                  <a:pt x="2637962" y="25622"/>
                </a:lnTo>
                <a:lnTo>
                  <a:pt x="2634599" y="24195"/>
                </a:lnTo>
                <a:lnTo>
                  <a:pt x="2630859" y="23482"/>
                </a:lnTo>
                <a:lnTo>
                  <a:pt x="2623073" y="23482"/>
                </a:lnTo>
                <a:lnTo>
                  <a:pt x="2619577" y="24246"/>
                </a:lnTo>
                <a:lnTo>
                  <a:pt x="2616255" y="25775"/>
                </a:lnTo>
                <a:lnTo>
                  <a:pt x="2612933" y="27303"/>
                </a:lnTo>
                <a:lnTo>
                  <a:pt x="2610008" y="30004"/>
                </a:lnTo>
                <a:lnTo>
                  <a:pt x="2607480" y="33877"/>
                </a:lnTo>
                <a:lnTo>
                  <a:pt x="2607480" y="2018"/>
                </a:lnTo>
                <a:lnTo>
                  <a:pt x="2590115" y="2018"/>
                </a:lnTo>
                <a:lnTo>
                  <a:pt x="2590115" y="91848"/>
                </a:lnTo>
                <a:lnTo>
                  <a:pt x="2607480" y="91848"/>
                </a:lnTo>
                <a:lnTo>
                  <a:pt x="2607480" y="50062"/>
                </a:lnTo>
                <a:lnTo>
                  <a:pt x="2608673" y="45669"/>
                </a:lnTo>
                <a:lnTo>
                  <a:pt x="2611058" y="42591"/>
                </a:lnTo>
                <a:lnTo>
                  <a:pt x="2613442" y="39513"/>
                </a:lnTo>
                <a:lnTo>
                  <a:pt x="2616938" y="37974"/>
                </a:lnTo>
                <a:lnTo>
                  <a:pt x="2625987" y="37974"/>
                </a:lnTo>
                <a:lnTo>
                  <a:pt x="2629004" y="39523"/>
                </a:lnTo>
                <a:lnTo>
                  <a:pt x="2630594" y="42622"/>
                </a:lnTo>
                <a:lnTo>
                  <a:pt x="2631817" y="44823"/>
                </a:lnTo>
                <a:lnTo>
                  <a:pt x="2632428" y="47717"/>
                </a:lnTo>
                <a:lnTo>
                  <a:pt x="2632428" y="91848"/>
                </a:lnTo>
                <a:lnTo>
                  <a:pt x="2650221" y="91848"/>
                </a:lnTo>
                <a:close/>
              </a:path>
              <a:path w="4999213" h="119121">
                <a:moveTo>
                  <a:pt x="2707376" y="91848"/>
                </a:moveTo>
                <a:lnTo>
                  <a:pt x="2724925" y="91848"/>
                </a:lnTo>
                <a:lnTo>
                  <a:pt x="2724925" y="27823"/>
                </a:lnTo>
                <a:lnTo>
                  <a:pt x="2761734" y="91848"/>
                </a:lnTo>
                <a:lnTo>
                  <a:pt x="2780567" y="91848"/>
                </a:lnTo>
                <a:lnTo>
                  <a:pt x="2780567" y="1712"/>
                </a:lnTo>
                <a:lnTo>
                  <a:pt x="2763018" y="1712"/>
                </a:lnTo>
                <a:lnTo>
                  <a:pt x="2763018" y="64636"/>
                </a:lnTo>
                <a:lnTo>
                  <a:pt x="2727126" y="1712"/>
                </a:lnTo>
                <a:lnTo>
                  <a:pt x="2707376" y="1712"/>
                </a:lnTo>
                <a:lnTo>
                  <a:pt x="2707376" y="91848"/>
                </a:lnTo>
                <a:close/>
              </a:path>
              <a:path w="4999213" h="119121">
                <a:moveTo>
                  <a:pt x="2810408" y="44110"/>
                </a:moveTo>
                <a:lnTo>
                  <a:pt x="2812630" y="41582"/>
                </a:lnTo>
                <a:lnTo>
                  <a:pt x="2814851" y="39054"/>
                </a:lnTo>
                <a:lnTo>
                  <a:pt x="2817980" y="37791"/>
                </a:lnTo>
                <a:lnTo>
                  <a:pt x="2822016" y="23420"/>
                </a:lnTo>
                <a:lnTo>
                  <a:pt x="2812680" y="23420"/>
                </a:lnTo>
                <a:lnTo>
                  <a:pt x="2810408" y="44110"/>
                </a:lnTo>
                <a:close/>
              </a:path>
              <a:path w="4999213" h="119121">
                <a:moveTo>
                  <a:pt x="2822994" y="79923"/>
                </a:moveTo>
                <a:lnTo>
                  <a:pt x="2819610" y="79923"/>
                </a:lnTo>
                <a:lnTo>
                  <a:pt x="2816716" y="79088"/>
                </a:lnTo>
                <a:lnTo>
                  <a:pt x="2814311" y="77417"/>
                </a:lnTo>
                <a:lnTo>
                  <a:pt x="2810357" y="74725"/>
                </a:lnTo>
                <a:lnTo>
                  <a:pt x="2808258" y="70038"/>
                </a:lnTo>
                <a:lnTo>
                  <a:pt x="2808013" y="63352"/>
                </a:lnTo>
                <a:lnTo>
                  <a:pt x="2853628" y="63352"/>
                </a:lnTo>
                <a:lnTo>
                  <a:pt x="2853709" y="57604"/>
                </a:lnTo>
                <a:lnTo>
                  <a:pt x="2853526" y="53201"/>
                </a:lnTo>
                <a:lnTo>
                  <a:pt x="2853077" y="50143"/>
                </a:lnTo>
                <a:lnTo>
                  <a:pt x="2852303" y="44925"/>
                </a:lnTo>
                <a:lnTo>
                  <a:pt x="2850611" y="40339"/>
                </a:lnTo>
                <a:lnTo>
                  <a:pt x="2848003" y="36385"/>
                </a:lnTo>
                <a:lnTo>
                  <a:pt x="2845108" y="31900"/>
                </a:lnTo>
                <a:lnTo>
                  <a:pt x="2841439" y="28618"/>
                </a:lnTo>
                <a:lnTo>
                  <a:pt x="2836996" y="26539"/>
                </a:lnTo>
                <a:lnTo>
                  <a:pt x="2832553" y="24460"/>
                </a:lnTo>
                <a:lnTo>
                  <a:pt x="2827559" y="23420"/>
                </a:lnTo>
                <a:lnTo>
                  <a:pt x="2822016" y="23420"/>
                </a:lnTo>
                <a:lnTo>
                  <a:pt x="2817980" y="37791"/>
                </a:lnTo>
                <a:lnTo>
                  <a:pt x="2825725" y="37791"/>
                </a:lnTo>
                <a:lnTo>
                  <a:pt x="2828833" y="38983"/>
                </a:lnTo>
                <a:lnTo>
                  <a:pt x="2831340" y="41368"/>
                </a:lnTo>
                <a:lnTo>
                  <a:pt x="2833847" y="43753"/>
                </a:lnTo>
                <a:lnTo>
                  <a:pt x="2835243" y="47249"/>
                </a:lnTo>
                <a:lnTo>
                  <a:pt x="2835528" y="51855"/>
                </a:lnTo>
                <a:lnTo>
                  <a:pt x="2808441" y="51855"/>
                </a:lnTo>
                <a:lnTo>
                  <a:pt x="2809012" y="47534"/>
                </a:lnTo>
                <a:lnTo>
                  <a:pt x="2810408" y="44110"/>
                </a:lnTo>
                <a:lnTo>
                  <a:pt x="2812680" y="23420"/>
                </a:lnTo>
                <a:lnTo>
                  <a:pt x="2805088" y="26498"/>
                </a:lnTo>
                <a:lnTo>
                  <a:pt x="2799239" y="32654"/>
                </a:lnTo>
                <a:lnTo>
                  <a:pt x="2792275" y="45134"/>
                </a:lnTo>
                <a:lnTo>
                  <a:pt x="2790464" y="59194"/>
                </a:lnTo>
                <a:lnTo>
                  <a:pt x="2790571" y="62958"/>
                </a:lnTo>
                <a:lnTo>
                  <a:pt x="2793432" y="76464"/>
                </a:lnTo>
                <a:lnTo>
                  <a:pt x="2800186" y="85855"/>
                </a:lnTo>
                <a:lnTo>
                  <a:pt x="2806668" y="91318"/>
                </a:lnTo>
                <a:lnTo>
                  <a:pt x="2814148" y="94049"/>
                </a:lnTo>
                <a:lnTo>
                  <a:pt x="2823180" y="94046"/>
                </a:lnTo>
                <a:lnTo>
                  <a:pt x="2836539" y="91530"/>
                </a:lnTo>
                <a:lnTo>
                  <a:pt x="2846596" y="84326"/>
                </a:lnTo>
                <a:lnTo>
                  <a:pt x="2850265" y="80249"/>
                </a:lnTo>
                <a:lnTo>
                  <a:pt x="2852323" y="76234"/>
                </a:lnTo>
                <a:lnTo>
                  <a:pt x="2852772" y="72280"/>
                </a:lnTo>
                <a:lnTo>
                  <a:pt x="2834978" y="72280"/>
                </a:lnTo>
                <a:lnTo>
                  <a:pt x="2834041" y="74237"/>
                </a:lnTo>
                <a:lnTo>
                  <a:pt x="2831738" y="76866"/>
                </a:lnTo>
                <a:lnTo>
                  <a:pt x="2829496" y="78904"/>
                </a:lnTo>
                <a:lnTo>
                  <a:pt x="2826581" y="79923"/>
                </a:lnTo>
                <a:lnTo>
                  <a:pt x="2822994" y="79923"/>
                </a:lnTo>
                <a:close/>
              </a:path>
              <a:path w="4999213" h="119121">
                <a:moveTo>
                  <a:pt x="2891556" y="23604"/>
                </a:moveTo>
                <a:lnTo>
                  <a:pt x="2882506" y="23604"/>
                </a:lnTo>
                <a:lnTo>
                  <a:pt x="2881222" y="54281"/>
                </a:lnTo>
                <a:lnTo>
                  <a:pt x="2881833" y="50510"/>
                </a:lnTo>
                <a:lnTo>
                  <a:pt x="2883056" y="47453"/>
                </a:lnTo>
                <a:lnTo>
                  <a:pt x="2885380" y="41705"/>
                </a:lnTo>
                <a:lnTo>
                  <a:pt x="2889599" y="38830"/>
                </a:lnTo>
                <a:lnTo>
                  <a:pt x="2895714" y="38830"/>
                </a:lnTo>
                <a:lnTo>
                  <a:pt x="2891556" y="23604"/>
                </a:lnTo>
                <a:close/>
              </a:path>
              <a:path w="4999213" h="119121">
                <a:moveTo>
                  <a:pt x="3039031" y="25805"/>
                </a:moveTo>
                <a:lnTo>
                  <a:pt x="3039031" y="7216"/>
                </a:lnTo>
                <a:lnTo>
                  <a:pt x="3021788" y="7216"/>
                </a:lnTo>
                <a:lnTo>
                  <a:pt x="3021788" y="25805"/>
                </a:lnTo>
                <a:lnTo>
                  <a:pt x="3012494" y="25805"/>
                </a:lnTo>
                <a:lnTo>
                  <a:pt x="3012494" y="38219"/>
                </a:lnTo>
                <a:lnTo>
                  <a:pt x="3021788" y="38219"/>
                </a:lnTo>
                <a:lnTo>
                  <a:pt x="3021788" y="83409"/>
                </a:lnTo>
                <a:lnTo>
                  <a:pt x="3022766" y="86487"/>
                </a:lnTo>
                <a:lnTo>
                  <a:pt x="3024723" y="88484"/>
                </a:lnTo>
                <a:lnTo>
                  <a:pt x="3027740" y="91624"/>
                </a:lnTo>
                <a:lnTo>
                  <a:pt x="3033365" y="93050"/>
                </a:lnTo>
                <a:lnTo>
                  <a:pt x="3041599" y="92765"/>
                </a:lnTo>
                <a:lnTo>
                  <a:pt x="3049854" y="92459"/>
                </a:lnTo>
                <a:lnTo>
                  <a:pt x="3049854" y="79434"/>
                </a:lnTo>
                <a:lnTo>
                  <a:pt x="3046430" y="79557"/>
                </a:lnTo>
                <a:lnTo>
                  <a:pt x="3042883" y="79557"/>
                </a:lnTo>
                <a:lnTo>
                  <a:pt x="3040764" y="79220"/>
                </a:lnTo>
                <a:lnTo>
                  <a:pt x="3040071" y="78547"/>
                </a:lnTo>
                <a:lnTo>
                  <a:pt x="3039031" y="76173"/>
                </a:lnTo>
                <a:lnTo>
                  <a:pt x="3039031" y="38219"/>
                </a:lnTo>
                <a:lnTo>
                  <a:pt x="3049854" y="38219"/>
                </a:lnTo>
                <a:lnTo>
                  <a:pt x="3049854" y="25805"/>
                </a:lnTo>
                <a:lnTo>
                  <a:pt x="3039031" y="25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61098" y="2046762"/>
            <a:ext cx="0" cy="79532"/>
          </a:xfrm>
          <a:custGeom>
            <a:avLst/>
            <a:gdLst/>
            <a:ahLst/>
            <a:cxnLst/>
            <a:rect l="l" t="t" r="r" b="b"/>
            <a:pathLst>
              <a:path h="90136">
                <a:moveTo>
                  <a:pt x="0" y="0"/>
                </a:moveTo>
                <a:lnTo>
                  <a:pt x="0" y="90136"/>
                </a:lnTo>
              </a:path>
            </a:pathLst>
          </a:custGeom>
          <a:ln w="18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15599" y="2045575"/>
            <a:ext cx="0" cy="80718"/>
          </a:xfrm>
          <a:custGeom>
            <a:avLst/>
            <a:gdLst/>
            <a:ahLst/>
            <a:cxnLst/>
            <a:rect l="l" t="t" r="r" b="b"/>
            <a:pathLst>
              <a:path h="91480">
                <a:moveTo>
                  <a:pt x="0" y="0"/>
                </a:moveTo>
                <a:lnTo>
                  <a:pt x="0" y="9148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90523" y="2045575"/>
            <a:ext cx="0" cy="80718"/>
          </a:xfrm>
          <a:custGeom>
            <a:avLst/>
            <a:gdLst/>
            <a:ahLst/>
            <a:cxnLst/>
            <a:rect l="l" t="t" r="r" b="b"/>
            <a:pathLst>
              <a:path h="91480">
                <a:moveTo>
                  <a:pt x="0" y="0"/>
                </a:moveTo>
                <a:lnTo>
                  <a:pt x="0" y="9148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75130" y="2045576"/>
            <a:ext cx="0" cy="80718"/>
          </a:xfrm>
          <a:custGeom>
            <a:avLst/>
            <a:gdLst/>
            <a:ahLst/>
            <a:cxnLst/>
            <a:rect l="l" t="t" r="r" b="b"/>
            <a:pathLst>
              <a:path h="91480">
                <a:moveTo>
                  <a:pt x="0" y="0"/>
                </a:moveTo>
                <a:lnTo>
                  <a:pt x="0" y="9148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79290" y="2045576"/>
            <a:ext cx="0" cy="80718"/>
          </a:xfrm>
          <a:custGeom>
            <a:avLst/>
            <a:gdLst/>
            <a:ahLst/>
            <a:cxnLst/>
            <a:rect l="l" t="t" r="r" b="b"/>
            <a:pathLst>
              <a:path h="91480">
                <a:moveTo>
                  <a:pt x="0" y="0"/>
                </a:moveTo>
                <a:lnTo>
                  <a:pt x="0" y="9148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24978" y="2046763"/>
            <a:ext cx="0" cy="79531"/>
          </a:xfrm>
          <a:custGeom>
            <a:avLst/>
            <a:gdLst/>
            <a:ahLst/>
            <a:cxnLst/>
            <a:rect l="l" t="t" r="r" b="b"/>
            <a:pathLst>
              <a:path h="90135">
                <a:moveTo>
                  <a:pt x="0" y="0"/>
                </a:moveTo>
                <a:lnTo>
                  <a:pt x="0" y="90135"/>
                </a:lnTo>
              </a:path>
            </a:pathLst>
          </a:custGeom>
          <a:ln w="18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57505" y="2046763"/>
            <a:ext cx="0" cy="79531"/>
          </a:xfrm>
          <a:custGeom>
            <a:avLst/>
            <a:gdLst/>
            <a:ahLst/>
            <a:cxnLst/>
            <a:rect l="l" t="t" r="r" b="b"/>
            <a:pathLst>
              <a:path h="90135">
                <a:moveTo>
                  <a:pt x="0" y="0"/>
                </a:moveTo>
                <a:lnTo>
                  <a:pt x="0" y="90135"/>
                </a:lnTo>
              </a:path>
            </a:pathLst>
          </a:custGeom>
          <a:ln w="18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908034" y="2045576"/>
            <a:ext cx="0" cy="80718"/>
          </a:xfrm>
          <a:custGeom>
            <a:avLst/>
            <a:gdLst/>
            <a:ahLst/>
            <a:cxnLst/>
            <a:rect l="l" t="t" r="r" b="b"/>
            <a:pathLst>
              <a:path h="91480">
                <a:moveTo>
                  <a:pt x="0" y="0"/>
                </a:moveTo>
                <a:lnTo>
                  <a:pt x="0" y="9148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74899" y="2396877"/>
            <a:ext cx="2211132" cy="89767"/>
          </a:xfrm>
          <a:custGeom>
            <a:avLst/>
            <a:gdLst/>
            <a:ahLst/>
            <a:cxnLst/>
            <a:rect l="l" t="t" r="r" b="b"/>
            <a:pathLst>
              <a:path w="2432245" h="101736">
                <a:moveTo>
                  <a:pt x="1193193" y="67885"/>
                </a:moveTo>
                <a:lnTo>
                  <a:pt x="1197752" y="72200"/>
                </a:lnTo>
                <a:lnTo>
                  <a:pt x="1202312" y="76516"/>
                </a:lnTo>
                <a:lnTo>
                  <a:pt x="1207632" y="78673"/>
                </a:lnTo>
                <a:lnTo>
                  <a:pt x="1218079" y="78673"/>
                </a:lnTo>
                <a:lnTo>
                  <a:pt x="1221590" y="77975"/>
                </a:lnTo>
                <a:lnTo>
                  <a:pt x="1224246" y="76577"/>
                </a:lnTo>
                <a:lnTo>
                  <a:pt x="1226901" y="75179"/>
                </a:lnTo>
                <a:lnTo>
                  <a:pt x="1229173" y="73048"/>
                </a:lnTo>
                <a:lnTo>
                  <a:pt x="1231059" y="70182"/>
                </a:lnTo>
                <a:lnTo>
                  <a:pt x="1231164" y="77905"/>
                </a:lnTo>
                <a:lnTo>
                  <a:pt x="1230552" y="83269"/>
                </a:lnTo>
                <a:lnTo>
                  <a:pt x="1229225" y="86273"/>
                </a:lnTo>
                <a:lnTo>
                  <a:pt x="1226989" y="91375"/>
                </a:lnTo>
                <a:lnTo>
                  <a:pt x="1222254" y="93926"/>
                </a:lnTo>
                <a:lnTo>
                  <a:pt x="1210445" y="93926"/>
                </a:lnTo>
                <a:lnTo>
                  <a:pt x="1207090" y="92878"/>
                </a:lnTo>
                <a:lnTo>
                  <a:pt x="1204958" y="90781"/>
                </a:lnTo>
                <a:lnTo>
                  <a:pt x="1203596" y="89418"/>
                </a:lnTo>
                <a:lnTo>
                  <a:pt x="1202688" y="87479"/>
                </a:lnTo>
                <a:lnTo>
                  <a:pt x="1202233" y="84963"/>
                </a:lnTo>
                <a:lnTo>
                  <a:pt x="1192642" y="84963"/>
                </a:lnTo>
                <a:lnTo>
                  <a:pt x="1193131" y="90729"/>
                </a:lnTo>
                <a:lnTo>
                  <a:pt x="1195437" y="94966"/>
                </a:lnTo>
                <a:lnTo>
                  <a:pt x="1199560" y="97674"/>
                </a:lnTo>
                <a:lnTo>
                  <a:pt x="1203683" y="100382"/>
                </a:lnTo>
                <a:lnTo>
                  <a:pt x="1208767" y="101736"/>
                </a:lnTo>
                <a:lnTo>
                  <a:pt x="1225679" y="101736"/>
                </a:lnTo>
                <a:lnTo>
                  <a:pt x="1233068" y="97927"/>
                </a:lnTo>
                <a:lnTo>
                  <a:pt x="1236981" y="90309"/>
                </a:lnTo>
                <a:lnTo>
                  <a:pt x="1239078" y="86186"/>
                </a:lnTo>
                <a:lnTo>
                  <a:pt x="1240126" y="80560"/>
                </a:lnTo>
                <a:lnTo>
                  <a:pt x="1240126" y="22380"/>
                </a:lnTo>
                <a:lnTo>
                  <a:pt x="1231426" y="22380"/>
                </a:lnTo>
                <a:lnTo>
                  <a:pt x="1231426" y="29456"/>
                </a:lnTo>
                <a:lnTo>
                  <a:pt x="1229574" y="27115"/>
                </a:lnTo>
                <a:lnTo>
                  <a:pt x="1227757" y="25333"/>
                </a:lnTo>
                <a:lnTo>
                  <a:pt x="1225975" y="24110"/>
                </a:lnTo>
                <a:lnTo>
                  <a:pt x="1222691" y="21943"/>
                </a:lnTo>
                <a:lnTo>
                  <a:pt x="1218848" y="20860"/>
                </a:lnTo>
                <a:lnTo>
                  <a:pt x="1207946" y="20860"/>
                </a:lnTo>
                <a:lnTo>
                  <a:pt x="1202548" y="38524"/>
                </a:lnTo>
                <a:lnTo>
                  <a:pt x="1204994" y="32304"/>
                </a:lnTo>
                <a:lnTo>
                  <a:pt x="1209536" y="29194"/>
                </a:lnTo>
                <a:lnTo>
                  <a:pt x="1220612" y="29194"/>
                </a:lnTo>
                <a:lnTo>
                  <a:pt x="1224263" y="30871"/>
                </a:lnTo>
                <a:lnTo>
                  <a:pt x="1227128" y="34226"/>
                </a:lnTo>
                <a:lnTo>
                  <a:pt x="1229994" y="37580"/>
                </a:lnTo>
                <a:lnTo>
                  <a:pt x="1231426" y="42735"/>
                </a:lnTo>
                <a:lnTo>
                  <a:pt x="1231426" y="54301"/>
                </a:lnTo>
                <a:lnTo>
                  <a:pt x="1230658" y="58336"/>
                </a:lnTo>
                <a:lnTo>
                  <a:pt x="1229120" y="61796"/>
                </a:lnTo>
                <a:lnTo>
                  <a:pt x="1226360" y="67911"/>
                </a:lnTo>
                <a:lnTo>
                  <a:pt x="1221590" y="70969"/>
                </a:lnTo>
                <a:lnTo>
                  <a:pt x="1210479" y="70969"/>
                </a:lnTo>
                <a:lnTo>
                  <a:pt x="1207029" y="69317"/>
                </a:lnTo>
                <a:lnTo>
                  <a:pt x="1204461" y="66015"/>
                </a:lnTo>
                <a:lnTo>
                  <a:pt x="1201893" y="62713"/>
                </a:lnTo>
                <a:lnTo>
                  <a:pt x="1200609" y="57900"/>
                </a:lnTo>
                <a:lnTo>
                  <a:pt x="1197804" y="28775"/>
                </a:lnTo>
                <a:lnTo>
                  <a:pt x="1193210" y="34051"/>
                </a:lnTo>
                <a:lnTo>
                  <a:pt x="1190913" y="41389"/>
                </a:lnTo>
                <a:lnTo>
                  <a:pt x="1190913" y="60748"/>
                </a:lnTo>
                <a:lnTo>
                  <a:pt x="1193193" y="67885"/>
                </a:lnTo>
                <a:close/>
              </a:path>
              <a:path w="2432245" h="101736">
                <a:moveTo>
                  <a:pt x="924849" y="67885"/>
                </a:moveTo>
                <a:lnTo>
                  <a:pt x="929409" y="72200"/>
                </a:lnTo>
                <a:lnTo>
                  <a:pt x="933969" y="76516"/>
                </a:lnTo>
                <a:lnTo>
                  <a:pt x="939288" y="78673"/>
                </a:lnTo>
                <a:lnTo>
                  <a:pt x="949735" y="78673"/>
                </a:lnTo>
                <a:lnTo>
                  <a:pt x="953247" y="77975"/>
                </a:lnTo>
                <a:lnTo>
                  <a:pt x="955903" y="76577"/>
                </a:lnTo>
                <a:lnTo>
                  <a:pt x="958558" y="75179"/>
                </a:lnTo>
                <a:lnTo>
                  <a:pt x="960829" y="73048"/>
                </a:lnTo>
                <a:lnTo>
                  <a:pt x="962716" y="70182"/>
                </a:lnTo>
                <a:lnTo>
                  <a:pt x="962821" y="77905"/>
                </a:lnTo>
                <a:lnTo>
                  <a:pt x="962209" y="83269"/>
                </a:lnTo>
                <a:lnTo>
                  <a:pt x="960882" y="86273"/>
                </a:lnTo>
                <a:lnTo>
                  <a:pt x="958645" y="91375"/>
                </a:lnTo>
                <a:lnTo>
                  <a:pt x="953911" y="93926"/>
                </a:lnTo>
                <a:lnTo>
                  <a:pt x="942101" y="93926"/>
                </a:lnTo>
                <a:lnTo>
                  <a:pt x="938747" y="92878"/>
                </a:lnTo>
                <a:lnTo>
                  <a:pt x="936615" y="90781"/>
                </a:lnTo>
                <a:lnTo>
                  <a:pt x="935253" y="89418"/>
                </a:lnTo>
                <a:lnTo>
                  <a:pt x="934344" y="87479"/>
                </a:lnTo>
                <a:lnTo>
                  <a:pt x="933890" y="84963"/>
                </a:lnTo>
                <a:lnTo>
                  <a:pt x="924299" y="84963"/>
                </a:lnTo>
                <a:lnTo>
                  <a:pt x="924788" y="90729"/>
                </a:lnTo>
                <a:lnTo>
                  <a:pt x="927094" y="94966"/>
                </a:lnTo>
                <a:lnTo>
                  <a:pt x="931217" y="97674"/>
                </a:lnTo>
                <a:lnTo>
                  <a:pt x="935340" y="100382"/>
                </a:lnTo>
                <a:lnTo>
                  <a:pt x="940424" y="101736"/>
                </a:lnTo>
                <a:lnTo>
                  <a:pt x="957335" y="101736"/>
                </a:lnTo>
                <a:lnTo>
                  <a:pt x="964725" y="97927"/>
                </a:lnTo>
                <a:lnTo>
                  <a:pt x="968638" y="90309"/>
                </a:lnTo>
                <a:lnTo>
                  <a:pt x="970735" y="86186"/>
                </a:lnTo>
                <a:lnTo>
                  <a:pt x="971783" y="80560"/>
                </a:lnTo>
                <a:lnTo>
                  <a:pt x="971783" y="22380"/>
                </a:lnTo>
                <a:lnTo>
                  <a:pt x="963083" y="22380"/>
                </a:lnTo>
                <a:lnTo>
                  <a:pt x="963083" y="29456"/>
                </a:lnTo>
                <a:lnTo>
                  <a:pt x="961231" y="27115"/>
                </a:lnTo>
                <a:lnTo>
                  <a:pt x="959414" y="25333"/>
                </a:lnTo>
                <a:lnTo>
                  <a:pt x="957632" y="24110"/>
                </a:lnTo>
                <a:lnTo>
                  <a:pt x="954348" y="21943"/>
                </a:lnTo>
                <a:lnTo>
                  <a:pt x="950504" y="20860"/>
                </a:lnTo>
                <a:lnTo>
                  <a:pt x="939603" y="20860"/>
                </a:lnTo>
                <a:lnTo>
                  <a:pt x="934205" y="38524"/>
                </a:lnTo>
                <a:lnTo>
                  <a:pt x="936650" y="32304"/>
                </a:lnTo>
                <a:lnTo>
                  <a:pt x="941192" y="29194"/>
                </a:lnTo>
                <a:lnTo>
                  <a:pt x="952269" y="29194"/>
                </a:lnTo>
                <a:lnTo>
                  <a:pt x="955920" y="30871"/>
                </a:lnTo>
                <a:lnTo>
                  <a:pt x="958785" y="34226"/>
                </a:lnTo>
                <a:lnTo>
                  <a:pt x="961650" y="37580"/>
                </a:lnTo>
                <a:lnTo>
                  <a:pt x="963083" y="42734"/>
                </a:lnTo>
                <a:lnTo>
                  <a:pt x="963083" y="54301"/>
                </a:lnTo>
                <a:lnTo>
                  <a:pt x="962314" y="58336"/>
                </a:lnTo>
                <a:lnTo>
                  <a:pt x="960777" y="61796"/>
                </a:lnTo>
                <a:lnTo>
                  <a:pt x="958017" y="67911"/>
                </a:lnTo>
                <a:lnTo>
                  <a:pt x="953247" y="70969"/>
                </a:lnTo>
                <a:lnTo>
                  <a:pt x="942136" y="70969"/>
                </a:lnTo>
                <a:lnTo>
                  <a:pt x="938686" y="69317"/>
                </a:lnTo>
                <a:lnTo>
                  <a:pt x="936118" y="66015"/>
                </a:lnTo>
                <a:lnTo>
                  <a:pt x="933549" y="62713"/>
                </a:lnTo>
                <a:lnTo>
                  <a:pt x="932265" y="57900"/>
                </a:lnTo>
                <a:lnTo>
                  <a:pt x="929461" y="28775"/>
                </a:lnTo>
                <a:lnTo>
                  <a:pt x="924867" y="34051"/>
                </a:lnTo>
                <a:lnTo>
                  <a:pt x="922569" y="41389"/>
                </a:lnTo>
                <a:lnTo>
                  <a:pt x="922569" y="60748"/>
                </a:lnTo>
                <a:lnTo>
                  <a:pt x="924849" y="67885"/>
                </a:lnTo>
                <a:close/>
              </a:path>
              <a:path w="2432245" h="101736">
                <a:moveTo>
                  <a:pt x="447535" y="78883"/>
                </a:moveTo>
                <a:lnTo>
                  <a:pt x="450165" y="78813"/>
                </a:lnTo>
                <a:lnTo>
                  <a:pt x="452506" y="78534"/>
                </a:lnTo>
                <a:lnTo>
                  <a:pt x="454715" y="77992"/>
                </a:lnTo>
                <a:lnTo>
                  <a:pt x="454715" y="70549"/>
                </a:lnTo>
                <a:lnTo>
                  <a:pt x="451868" y="70706"/>
                </a:lnTo>
                <a:lnTo>
                  <a:pt x="449702" y="70706"/>
                </a:lnTo>
                <a:lnTo>
                  <a:pt x="447745" y="70129"/>
                </a:lnTo>
                <a:lnTo>
                  <a:pt x="445753" y="68155"/>
                </a:lnTo>
                <a:lnTo>
                  <a:pt x="445753" y="29561"/>
                </a:lnTo>
                <a:lnTo>
                  <a:pt x="454715" y="29561"/>
                </a:lnTo>
                <a:lnTo>
                  <a:pt x="454715" y="21856"/>
                </a:lnTo>
                <a:lnTo>
                  <a:pt x="445753" y="21856"/>
                </a:lnTo>
                <a:lnTo>
                  <a:pt x="445753" y="6184"/>
                </a:lnTo>
                <a:lnTo>
                  <a:pt x="436215" y="6184"/>
                </a:lnTo>
                <a:lnTo>
                  <a:pt x="436215" y="21856"/>
                </a:lnTo>
                <a:lnTo>
                  <a:pt x="428615" y="21856"/>
                </a:lnTo>
                <a:lnTo>
                  <a:pt x="428615" y="29561"/>
                </a:lnTo>
                <a:lnTo>
                  <a:pt x="436215" y="29561"/>
                </a:lnTo>
                <a:lnTo>
                  <a:pt x="436215" y="70322"/>
                </a:lnTo>
                <a:lnTo>
                  <a:pt x="437001" y="73248"/>
                </a:lnTo>
                <a:lnTo>
                  <a:pt x="438573" y="75502"/>
                </a:lnTo>
                <a:lnTo>
                  <a:pt x="440145" y="77756"/>
                </a:lnTo>
                <a:lnTo>
                  <a:pt x="443133" y="78883"/>
                </a:lnTo>
                <a:lnTo>
                  <a:pt x="447535" y="78883"/>
                </a:lnTo>
                <a:close/>
              </a:path>
              <a:path w="2432245" h="101736">
                <a:moveTo>
                  <a:pt x="180922" y="79617"/>
                </a:moveTo>
                <a:lnTo>
                  <a:pt x="180432" y="80875"/>
                </a:lnTo>
                <a:lnTo>
                  <a:pt x="179646" y="82797"/>
                </a:lnTo>
                <a:lnTo>
                  <a:pt x="178563" y="85382"/>
                </a:lnTo>
                <a:lnTo>
                  <a:pt x="177480" y="87968"/>
                </a:lnTo>
                <a:lnTo>
                  <a:pt x="176676" y="89680"/>
                </a:lnTo>
                <a:lnTo>
                  <a:pt x="174606" y="91803"/>
                </a:lnTo>
                <a:lnTo>
                  <a:pt x="172501" y="92668"/>
                </a:lnTo>
                <a:lnTo>
                  <a:pt x="170195" y="92668"/>
                </a:lnTo>
                <a:lnTo>
                  <a:pt x="168081" y="92406"/>
                </a:lnTo>
                <a:lnTo>
                  <a:pt x="165251" y="91672"/>
                </a:lnTo>
                <a:lnTo>
                  <a:pt x="165251" y="100268"/>
                </a:lnTo>
                <a:lnTo>
                  <a:pt x="166299" y="100547"/>
                </a:lnTo>
                <a:lnTo>
                  <a:pt x="168614" y="100949"/>
                </a:lnTo>
                <a:lnTo>
                  <a:pt x="176414" y="101002"/>
                </a:lnTo>
                <a:lnTo>
                  <a:pt x="180258" y="99429"/>
                </a:lnTo>
                <a:lnTo>
                  <a:pt x="182494" y="96284"/>
                </a:lnTo>
                <a:lnTo>
                  <a:pt x="187720" y="85842"/>
                </a:lnTo>
                <a:lnTo>
                  <a:pt x="194024" y="70077"/>
                </a:lnTo>
                <a:lnTo>
                  <a:pt x="196330" y="63997"/>
                </a:lnTo>
                <a:lnTo>
                  <a:pt x="199195" y="56135"/>
                </a:lnTo>
                <a:lnTo>
                  <a:pt x="202620" y="46491"/>
                </a:lnTo>
                <a:lnTo>
                  <a:pt x="203024" y="45358"/>
                </a:lnTo>
                <a:lnTo>
                  <a:pt x="208398" y="30350"/>
                </a:lnTo>
                <a:lnTo>
                  <a:pt x="211477" y="21856"/>
                </a:lnTo>
                <a:lnTo>
                  <a:pt x="201047" y="21856"/>
                </a:lnTo>
                <a:lnTo>
                  <a:pt x="185901" y="67561"/>
                </a:lnTo>
                <a:lnTo>
                  <a:pt x="170859" y="21856"/>
                </a:lnTo>
                <a:lnTo>
                  <a:pt x="160167" y="21856"/>
                </a:lnTo>
                <a:lnTo>
                  <a:pt x="180922" y="79617"/>
                </a:lnTo>
                <a:close/>
              </a:path>
              <a:path w="2432245" h="101736">
                <a:moveTo>
                  <a:pt x="97903" y="995"/>
                </a:moveTo>
                <a:lnTo>
                  <a:pt x="86477" y="995"/>
                </a:lnTo>
                <a:lnTo>
                  <a:pt x="71960" y="63630"/>
                </a:lnTo>
                <a:lnTo>
                  <a:pt x="54559" y="995"/>
                </a:lnTo>
                <a:lnTo>
                  <a:pt x="43238" y="995"/>
                </a:lnTo>
                <a:lnTo>
                  <a:pt x="25838" y="63630"/>
                </a:lnTo>
                <a:lnTo>
                  <a:pt x="11320" y="995"/>
                </a:lnTo>
                <a:lnTo>
                  <a:pt x="0" y="995"/>
                </a:lnTo>
                <a:lnTo>
                  <a:pt x="20125" y="77992"/>
                </a:lnTo>
                <a:lnTo>
                  <a:pt x="31079" y="77992"/>
                </a:lnTo>
                <a:lnTo>
                  <a:pt x="48951" y="14151"/>
                </a:lnTo>
                <a:lnTo>
                  <a:pt x="66718" y="77992"/>
                </a:lnTo>
                <a:lnTo>
                  <a:pt x="77672" y="77992"/>
                </a:lnTo>
                <a:lnTo>
                  <a:pt x="97903" y="995"/>
                </a:lnTo>
                <a:close/>
              </a:path>
              <a:path w="2432245" h="101736">
                <a:moveTo>
                  <a:pt x="136145" y="30469"/>
                </a:moveTo>
                <a:lnTo>
                  <a:pt x="137857" y="33544"/>
                </a:lnTo>
                <a:lnTo>
                  <a:pt x="138905" y="35466"/>
                </a:lnTo>
                <a:lnTo>
                  <a:pt x="139430" y="38489"/>
                </a:lnTo>
                <a:lnTo>
                  <a:pt x="139430" y="77992"/>
                </a:lnTo>
                <a:lnTo>
                  <a:pt x="149126" y="77992"/>
                </a:lnTo>
                <a:lnTo>
                  <a:pt x="149126" y="36462"/>
                </a:lnTo>
                <a:lnTo>
                  <a:pt x="148340" y="32146"/>
                </a:lnTo>
                <a:lnTo>
                  <a:pt x="146767" y="29037"/>
                </a:lnTo>
                <a:lnTo>
                  <a:pt x="143867" y="23341"/>
                </a:lnTo>
                <a:lnTo>
                  <a:pt x="138346" y="20493"/>
                </a:lnTo>
                <a:lnTo>
                  <a:pt x="125663" y="20493"/>
                </a:lnTo>
                <a:lnTo>
                  <a:pt x="121872" y="21489"/>
                </a:lnTo>
                <a:lnTo>
                  <a:pt x="118832" y="23480"/>
                </a:lnTo>
                <a:lnTo>
                  <a:pt x="117050" y="24634"/>
                </a:lnTo>
                <a:lnTo>
                  <a:pt x="115041" y="26625"/>
                </a:lnTo>
                <a:lnTo>
                  <a:pt x="112805" y="29456"/>
                </a:lnTo>
                <a:lnTo>
                  <a:pt x="112805" y="732"/>
                </a:lnTo>
                <a:lnTo>
                  <a:pt x="103371" y="732"/>
                </a:lnTo>
                <a:lnTo>
                  <a:pt x="103371" y="77992"/>
                </a:lnTo>
                <a:lnTo>
                  <a:pt x="112805" y="77992"/>
                </a:lnTo>
                <a:lnTo>
                  <a:pt x="112805" y="40742"/>
                </a:lnTo>
                <a:lnTo>
                  <a:pt x="114395" y="35658"/>
                </a:lnTo>
                <a:lnTo>
                  <a:pt x="117574" y="32968"/>
                </a:lnTo>
                <a:lnTo>
                  <a:pt x="120754" y="30277"/>
                </a:lnTo>
                <a:lnTo>
                  <a:pt x="124300" y="28932"/>
                </a:lnTo>
                <a:lnTo>
                  <a:pt x="132931" y="28932"/>
                </a:lnTo>
                <a:lnTo>
                  <a:pt x="136145" y="30469"/>
                </a:lnTo>
                <a:close/>
              </a:path>
              <a:path w="2432245" h="101736">
                <a:moveTo>
                  <a:pt x="245492" y="54021"/>
                </a:moveTo>
                <a:lnTo>
                  <a:pt x="243867" y="58057"/>
                </a:lnTo>
                <a:lnTo>
                  <a:pt x="243867" y="68015"/>
                </a:lnTo>
                <a:lnTo>
                  <a:pt x="245518" y="71973"/>
                </a:lnTo>
                <a:lnTo>
                  <a:pt x="248820" y="75135"/>
                </a:lnTo>
                <a:lnTo>
                  <a:pt x="252122" y="78297"/>
                </a:lnTo>
                <a:lnTo>
                  <a:pt x="256376" y="79879"/>
                </a:lnTo>
                <a:lnTo>
                  <a:pt x="254716" y="67928"/>
                </a:lnTo>
                <a:lnTo>
                  <a:pt x="253720" y="65779"/>
                </a:lnTo>
                <a:lnTo>
                  <a:pt x="253720" y="59454"/>
                </a:lnTo>
                <a:lnTo>
                  <a:pt x="255170" y="56834"/>
                </a:lnTo>
                <a:lnTo>
                  <a:pt x="258070" y="55191"/>
                </a:lnTo>
                <a:lnTo>
                  <a:pt x="259782" y="54213"/>
                </a:lnTo>
                <a:lnTo>
                  <a:pt x="262351" y="53497"/>
                </a:lnTo>
                <a:lnTo>
                  <a:pt x="265775" y="53043"/>
                </a:lnTo>
                <a:lnTo>
                  <a:pt x="271487" y="52309"/>
                </a:lnTo>
                <a:lnTo>
                  <a:pt x="275016" y="51749"/>
                </a:lnTo>
                <a:lnTo>
                  <a:pt x="276833" y="51260"/>
                </a:lnTo>
                <a:lnTo>
                  <a:pt x="278650" y="50771"/>
                </a:lnTo>
                <a:lnTo>
                  <a:pt x="281288" y="49426"/>
                </a:lnTo>
                <a:lnTo>
                  <a:pt x="281288" y="62826"/>
                </a:lnTo>
                <a:lnTo>
                  <a:pt x="278668" y="67002"/>
                </a:lnTo>
                <a:lnTo>
                  <a:pt x="273479" y="77101"/>
                </a:lnTo>
                <a:lnTo>
                  <a:pt x="277078" y="75249"/>
                </a:lnTo>
                <a:lnTo>
                  <a:pt x="279838" y="73065"/>
                </a:lnTo>
                <a:lnTo>
                  <a:pt x="281760" y="70549"/>
                </a:lnTo>
                <a:lnTo>
                  <a:pt x="282074" y="72785"/>
                </a:lnTo>
                <a:lnTo>
                  <a:pt x="283385" y="75738"/>
                </a:lnTo>
                <a:lnTo>
                  <a:pt x="284852" y="78044"/>
                </a:lnTo>
                <a:lnTo>
                  <a:pt x="287211" y="79197"/>
                </a:lnTo>
                <a:lnTo>
                  <a:pt x="291788" y="79197"/>
                </a:lnTo>
                <a:lnTo>
                  <a:pt x="294373" y="78935"/>
                </a:lnTo>
                <a:lnTo>
                  <a:pt x="296959" y="78254"/>
                </a:lnTo>
                <a:lnTo>
                  <a:pt x="296959" y="71283"/>
                </a:lnTo>
                <a:lnTo>
                  <a:pt x="295806" y="71466"/>
                </a:lnTo>
                <a:lnTo>
                  <a:pt x="293867" y="71597"/>
                </a:lnTo>
                <a:lnTo>
                  <a:pt x="291325" y="70706"/>
                </a:lnTo>
                <a:lnTo>
                  <a:pt x="290722" y="68348"/>
                </a:lnTo>
                <a:lnTo>
                  <a:pt x="290722" y="30696"/>
                </a:lnTo>
                <a:lnTo>
                  <a:pt x="288678" y="26783"/>
                </a:lnTo>
                <a:lnTo>
                  <a:pt x="284590" y="24267"/>
                </a:lnTo>
                <a:lnTo>
                  <a:pt x="280467" y="21751"/>
                </a:lnTo>
                <a:lnTo>
                  <a:pt x="275104" y="20493"/>
                </a:lnTo>
                <a:lnTo>
                  <a:pt x="262805" y="20493"/>
                </a:lnTo>
                <a:lnTo>
                  <a:pt x="257799" y="21847"/>
                </a:lnTo>
                <a:lnTo>
                  <a:pt x="253484" y="24555"/>
                </a:lnTo>
                <a:lnTo>
                  <a:pt x="249169" y="27263"/>
                </a:lnTo>
                <a:lnTo>
                  <a:pt x="246924" y="32077"/>
                </a:lnTo>
                <a:lnTo>
                  <a:pt x="246749" y="38996"/>
                </a:lnTo>
                <a:lnTo>
                  <a:pt x="255555" y="38996"/>
                </a:lnTo>
                <a:lnTo>
                  <a:pt x="255904" y="36095"/>
                </a:lnTo>
                <a:lnTo>
                  <a:pt x="256655" y="33911"/>
                </a:lnTo>
                <a:lnTo>
                  <a:pt x="257808" y="32443"/>
                </a:lnTo>
                <a:lnTo>
                  <a:pt x="259870" y="29788"/>
                </a:lnTo>
                <a:lnTo>
                  <a:pt x="263364" y="28460"/>
                </a:lnTo>
                <a:lnTo>
                  <a:pt x="272553" y="28460"/>
                </a:lnTo>
                <a:lnTo>
                  <a:pt x="275829" y="29185"/>
                </a:lnTo>
                <a:lnTo>
                  <a:pt x="278117" y="30635"/>
                </a:lnTo>
                <a:lnTo>
                  <a:pt x="280406" y="32085"/>
                </a:lnTo>
                <a:lnTo>
                  <a:pt x="281550" y="34418"/>
                </a:lnTo>
                <a:lnTo>
                  <a:pt x="281550" y="39205"/>
                </a:lnTo>
                <a:lnTo>
                  <a:pt x="280921" y="41249"/>
                </a:lnTo>
                <a:lnTo>
                  <a:pt x="278738" y="43695"/>
                </a:lnTo>
                <a:lnTo>
                  <a:pt x="276571" y="43975"/>
                </a:lnTo>
                <a:lnTo>
                  <a:pt x="261529" y="45862"/>
                </a:lnTo>
                <a:lnTo>
                  <a:pt x="256253" y="46525"/>
                </a:lnTo>
                <a:lnTo>
                  <a:pt x="251991" y="48290"/>
                </a:lnTo>
                <a:lnTo>
                  <a:pt x="248741" y="51155"/>
                </a:lnTo>
                <a:lnTo>
                  <a:pt x="245492" y="54021"/>
                </a:lnTo>
                <a:close/>
              </a:path>
              <a:path w="2432245" h="101736">
                <a:moveTo>
                  <a:pt x="278668" y="67002"/>
                </a:moveTo>
                <a:lnTo>
                  <a:pt x="273427" y="69553"/>
                </a:lnTo>
                <a:lnTo>
                  <a:pt x="270317" y="71090"/>
                </a:lnTo>
                <a:lnTo>
                  <a:pt x="267102" y="71859"/>
                </a:lnTo>
                <a:lnTo>
                  <a:pt x="261058" y="71859"/>
                </a:lnTo>
                <a:lnTo>
                  <a:pt x="258699" y="71073"/>
                </a:lnTo>
                <a:lnTo>
                  <a:pt x="256708" y="69501"/>
                </a:lnTo>
                <a:lnTo>
                  <a:pt x="254716" y="67928"/>
                </a:lnTo>
                <a:lnTo>
                  <a:pt x="256376" y="79879"/>
                </a:lnTo>
                <a:lnTo>
                  <a:pt x="265914" y="79879"/>
                </a:lnTo>
                <a:lnTo>
                  <a:pt x="269880" y="78953"/>
                </a:lnTo>
                <a:lnTo>
                  <a:pt x="273479" y="77101"/>
                </a:lnTo>
                <a:lnTo>
                  <a:pt x="278668" y="67002"/>
                </a:lnTo>
                <a:close/>
              </a:path>
              <a:path w="2432245" h="101736">
                <a:moveTo>
                  <a:pt x="309363" y="21856"/>
                </a:moveTo>
                <a:lnTo>
                  <a:pt x="309363" y="77992"/>
                </a:lnTo>
                <a:lnTo>
                  <a:pt x="318797" y="77992"/>
                </a:lnTo>
                <a:lnTo>
                  <a:pt x="318797" y="41721"/>
                </a:lnTo>
                <a:lnTo>
                  <a:pt x="320072" y="38200"/>
                </a:lnTo>
                <a:lnTo>
                  <a:pt x="322623" y="35143"/>
                </a:lnTo>
                <a:lnTo>
                  <a:pt x="325174" y="32085"/>
                </a:lnTo>
                <a:lnTo>
                  <a:pt x="328825" y="30557"/>
                </a:lnTo>
                <a:lnTo>
                  <a:pt x="334651" y="30574"/>
                </a:lnTo>
                <a:lnTo>
                  <a:pt x="336669" y="30818"/>
                </a:lnTo>
                <a:lnTo>
                  <a:pt x="336669" y="20860"/>
                </a:lnTo>
                <a:lnTo>
                  <a:pt x="335656" y="20755"/>
                </a:lnTo>
                <a:lnTo>
                  <a:pt x="333629" y="20598"/>
                </a:lnTo>
                <a:lnTo>
                  <a:pt x="329891" y="20598"/>
                </a:lnTo>
                <a:lnTo>
                  <a:pt x="326589" y="21952"/>
                </a:lnTo>
                <a:lnTo>
                  <a:pt x="323723" y="24660"/>
                </a:lnTo>
                <a:lnTo>
                  <a:pt x="320858" y="27368"/>
                </a:lnTo>
                <a:lnTo>
                  <a:pt x="319059" y="29666"/>
                </a:lnTo>
                <a:lnTo>
                  <a:pt x="318325" y="31553"/>
                </a:lnTo>
                <a:lnTo>
                  <a:pt x="318325" y="21856"/>
                </a:lnTo>
                <a:lnTo>
                  <a:pt x="309363" y="21856"/>
                </a:lnTo>
                <a:close/>
              </a:path>
              <a:path w="2432245" h="101736">
                <a:moveTo>
                  <a:pt x="353964" y="23411"/>
                </a:moveTo>
                <a:lnTo>
                  <a:pt x="349073" y="29037"/>
                </a:lnTo>
                <a:lnTo>
                  <a:pt x="352113" y="45442"/>
                </a:lnTo>
                <a:lnTo>
                  <a:pt x="352287" y="40620"/>
                </a:lnTo>
                <a:lnTo>
                  <a:pt x="353842" y="36645"/>
                </a:lnTo>
                <a:lnTo>
                  <a:pt x="356777" y="33518"/>
                </a:lnTo>
                <a:lnTo>
                  <a:pt x="360359" y="20598"/>
                </a:lnTo>
                <a:lnTo>
                  <a:pt x="353964" y="23411"/>
                </a:lnTo>
                <a:close/>
              </a:path>
              <a:path w="2432245" h="101736">
                <a:moveTo>
                  <a:pt x="392993" y="52938"/>
                </a:moveTo>
                <a:lnTo>
                  <a:pt x="392993" y="47277"/>
                </a:lnTo>
                <a:lnTo>
                  <a:pt x="392713" y="43154"/>
                </a:lnTo>
                <a:lnTo>
                  <a:pt x="392155" y="40568"/>
                </a:lnTo>
                <a:lnTo>
                  <a:pt x="391526" y="36794"/>
                </a:lnTo>
                <a:lnTo>
                  <a:pt x="390268" y="33492"/>
                </a:lnTo>
                <a:lnTo>
                  <a:pt x="388381" y="30661"/>
                </a:lnTo>
                <a:lnTo>
                  <a:pt x="386424" y="27691"/>
                </a:lnTo>
                <a:lnTo>
                  <a:pt x="383576" y="25271"/>
                </a:lnTo>
                <a:lnTo>
                  <a:pt x="379838" y="23402"/>
                </a:lnTo>
                <a:lnTo>
                  <a:pt x="376099" y="21532"/>
                </a:lnTo>
                <a:lnTo>
                  <a:pt x="372238" y="20598"/>
                </a:lnTo>
                <a:lnTo>
                  <a:pt x="360359" y="20598"/>
                </a:lnTo>
                <a:lnTo>
                  <a:pt x="356777" y="33518"/>
                </a:lnTo>
                <a:lnTo>
                  <a:pt x="359712" y="30391"/>
                </a:lnTo>
                <a:lnTo>
                  <a:pt x="363346" y="28827"/>
                </a:lnTo>
                <a:lnTo>
                  <a:pt x="373723" y="28827"/>
                </a:lnTo>
                <a:lnTo>
                  <a:pt x="378039" y="31098"/>
                </a:lnTo>
                <a:lnTo>
                  <a:pt x="380624" y="35641"/>
                </a:lnTo>
                <a:lnTo>
                  <a:pt x="382022" y="38087"/>
                </a:lnTo>
                <a:lnTo>
                  <a:pt x="382913" y="41354"/>
                </a:lnTo>
                <a:lnTo>
                  <a:pt x="383297" y="45442"/>
                </a:lnTo>
                <a:lnTo>
                  <a:pt x="352113" y="45442"/>
                </a:lnTo>
                <a:lnTo>
                  <a:pt x="349073" y="29037"/>
                </a:lnTo>
                <a:lnTo>
                  <a:pt x="344181" y="34662"/>
                </a:lnTo>
                <a:lnTo>
                  <a:pt x="341735" y="41983"/>
                </a:lnTo>
                <a:lnTo>
                  <a:pt x="341735" y="60153"/>
                </a:lnTo>
                <a:lnTo>
                  <a:pt x="344164" y="67273"/>
                </a:lnTo>
                <a:lnTo>
                  <a:pt x="349020" y="72357"/>
                </a:lnTo>
                <a:lnTo>
                  <a:pt x="353877" y="77441"/>
                </a:lnTo>
                <a:lnTo>
                  <a:pt x="359800" y="79984"/>
                </a:lnTo>
                <a:lnTo>
                  <a:pt x="369653" y="79984"/>
                </a:lnTo>
                <a:lnTo>
                  <a:pt x="372221" y="79704"/>
                </a:lnTo>
                <a:lnTo>
                  <a:pt x="374492" y="79145"/>
                </a:lnTo>
                <a:lnTo>
                  <a:pt x="378720" y="78166"/>
                </a:lnTo>
                <a:lnTo>
                  <a:pt x="382266" y="76280"/>
                </a:lnTo>
                <a:lnTo>
                  <a:pt x="385132" y="73484"/>
                </a:lnTo>
                <a:lnTo>
                  <a:pt x="386844" y="71877"/>
                </a:lnTo>
                <a:lnTo>
                  <a:pt x="388390" y="69806"/>
                </a:lnTo>
                <a:lnTo>
                  <a:pt x="389770" y="67273"/>
                </a:lnTo>
                <a:lnTo>
                  <a:pt x="391150" y="64740"/>
                </a:lnTo>
                <a:lnTo>
                  <a:pt x="391962" y="62442"/>
                </a:lnTo>
                <a:lnTo>
                  <a:pt x="392207" y="60380"/>
                </a:lnTo>
                <a:lnTo>
                  <a:pt x="382930" y="60380"/>
                </a:lnTo>
                <a:lnTo>
                  <a:pt x="382231" y="62862"/>
                </a:lnTo>
                <a:lnTo>
                  <a:pt x="381044" y="65045"/>
                </a:lnTo>
                <a:lnTo>
                  <a:pt x="379366" y="66932"/>
                </a:lnTo>
                <a:lnTo>
                  <a:pt x="376431" y="70182"/>
                </a:lnTo>
                <a:lnTo>
                  <a:pt x="372501" y="71807"/>
                </a:lnTo>
                <a:lnTo>
                  <a:pt x="362298" y="71807"/>
                </a:lnTo>
                <a:lnTo>
                  <a:pt x="358402" y="70086"/>
                </a:lnTo>
                <a:lnTo>
                  <a:pt x="355886" y="66644"/>
                </a:lnTo>
                <a:lnTo>
                  <a:pt x="353371" y="63202"/>
                </a:lnTo>
                <a:lnTo>
                  <a:pt x="352025" y="58633"/>
                </a:lnTo>
                <a:lnTo>
                  <a:pt x="351851" y="52938"/>
                </a:lnTo>
                <a:lnTo>
                  <a:pt x="392993" y="52938"/>
                </a:lnTo>
                <a:close/>
              </a:path>
              <a:path w="2432245" h="101736">
                <a:moveTo>
                  <a:pt x="493936" y="30469"/>
                </a:moveTo>
                <a:lnTo>
                  <a:pt x="495648" y="33544"/>
                </a:lnTo>
                <a:lnTo>
                  <a:pt x="496696" y="35466"/>
                </a:lnTo>
                <a:lnTo>
                  <a:pt x="497221" y="38489"/>
                </a:lnTo>
                <a:lnTo>
                  <a:pt x="497221" y="77992"/>
                </a:lnTo>
                <a:lnTo>
                  <a:pt x="506917" y="77992"/>
                </a:lnTo>
                <a:lnTo>
                  <a:pt x="506917" y="36462"/>
                </a:lnTo>
                <a:lnTo>
                  <a:pt x="506131" y="32146"/>
                </a:lnTo>
                <a:lnTo>
                  <a:pt x="504558" y="29037"/>
                </a:lnTo>
                <a:lnTo>
                  <a:pt x="501658" y="23341"/>
                </a:lnTo>
                <a:lnTo>
                  <a:pt x="496138" y="20493"/>
                </a:lnTo>
                <a:lnTo>
                  <a:pt x="483454" y="20493"/>
                </a:lnTo>
                <a:lnTo>
                  <a:pt x="479663" y="21489"/>
                </a:lnTo>
                <a:lnTo>
                  <a:pt x="476623" y="23480"/>
                </a:lnTo>
                <a:lnTo>
                  <a:pt x="474841" y="24634"/>
                </a:lnTo>
                <a:lnTo>
                  <a:pt x="472832" y="26625"/>
                </a:lnTo>
                <a:lnTo>
                  <a:pt x="470596" y="29456"/>
                </a:lnTo>
                <a:lnTo>
                  <a:pt x="470596" y="732"/>
                </a:lnTo>
                <a:lnTo>
                  <a:pt x="461162" y="732"/>
                </a:lnTo>
                <a:lnTo>
                  <a:pt x="461162" y="77992"/>
                </a:lnTo>
                <a:lnTo>
                  <a:pt x="470596" y="77992"/>
                </a:lnTo>
                <a:lnTo>
                  <a:pt x="470596" y="40742"/>
                </a:lnTo>
                <a:lnTo>
                  <a:pt x="472186" y="35658"/>
                </a:lnTo>
                <a:lnTo>
                  <a:pt x="475365" y="32968"/>
                </a:lnTo>
                <a:lnTo>
                  <a:pt x="478545" y="30277"/>
                </a:lnTo>
                <a:lnTo>
                  <a:pt x="482092" y="28932"/>
                </a:lnTo>
                <a:lnTo>
                  <a:pt x="490722" y="28932"/>
                </a:lnTo>
                <a:lnTo>
                  <a:pt x="493936" y="30469"/>
                </a:lnTo>
                <a:close/>
              </a:path>
              <a:path w="2432245" h="101736">
                <a:moveTo>
                  <a:pt x="532860" y="23411"/>
                </a:moveTo>
                <a:lnTo>
                  <a:pt x="527968" y="29037"/>
                </a:lnTo>
                <a:lnTo>
                  <a:pt x="531008" y="45442"/>
                </a:lnTo>
                <a:lnTo>
                  <a:pt x="531183" y="40620"/>
                </a:lnTo>
                <a:lnTo>
                  <a:pt x="532738" y="36645"/>
                </a:lnTo>
                <a:lnTo>
                  <a:pt x="535673" y="33518"/>
                </a:lnTo>
                <a:lnTo>
                  <a:pt x="539254" y="20598"/>
                </a:lnTo>
                <a:lnTo>
                  <a:pt x="532860" y="23411"/>
                </a:lnTo>
                <a:close/>
              </a:path>
              <a:path w="2432245" h="101736">
                <a:moveTo>
                  <a:pt x="571889" y="52938"/>
                </a:moveTo>
                <a:lnTo>
                  <a:pt x="571889" y="47277"/>
                </a:lnTo>
                <a:lnTo>
                  <a:pt x="571609" y="43154"/>
                </a:lnTo>
                <a:lnTo>
                  <a:pt x="571050" y="40568"/>
                </a:lnTo>
                <a:lnTo>
                  <a:pt x="570421" y="36794"/>
                </a:lnTo>
                <a:lnTo>
                  <a:pt x="569163" y="33492"/>
                </a:lnTo>
                <a:lnTo>
                  <a:pt x="567277" y="30661"/>
                </a:lnTo>
                <a:lnTo>
                  <a:pt x="565320" y="27691"/>
                </a:lnTo>
                <a:lnTo>
                  <a:pt x="562472" y="25271"/>
                </a:lnTo>
                <a:lnTo>
                  <a:pt x="558734" y="23402"/>
                </a:lnTo>
                <a:lnTo>
                  <a:pt x="554995" y="21532"/>
                </a:lnTo>
                <a:lnTo>
                  <a:pt x="551134" y="20598"/>
                </a:lnTo>
                <a:lnTo>
                  <a:pt x="539254" y="20598"/>
                </a:lnTo>
                <a:lnTo>
                  <a:pt x="535673" y="33518"/>
                </a:lnTo>
                <a:lnTo>
                  <a:pt x="538608" y="30391"/>
                </a:lnTo>
                <a:lnTo>
                  <a:pt x="542241" y="28827"/>
                </a:lnTo>
                <a:lnTo>
                  <a:pt x="552619" y="28827"/>
                </a:lnTo>
                <a:lnTo>
                  <a:pt x="556934" y="31098"/>
                </a:lnTo>
                <a:lnTo>
                  <a:pt x="559519" y="35641"/>
                </a:lnTo>
                <a:lnTo>
                  <a:pt x="560917" y="38087"/>
                </a:lnTo>
                <a:lnTo>
                  <a:pt x="561808" y="41354"/>
                </a:lnTo>
                <a:lnTo>
                  <a:pt x="562193" y="45442"/>
                </a:lnTo>
                <a:lnTo>
                  <a:pt x="531008" y="45442"/>
                </a:lnTo>
                <a:lnTo>
                  <a:pt x="527968" y="29037"/>
                </a:lnTo>
                <a:lnTo>
                  <a:pt x="523077" y="34662"/>
                </a:lnTo>
                <a:lnTo>
                  <a:pt x="520631" y="41983"/>
                </a:lnTo>
                <a:lnTo>
                  <a:pt x="520631" y="60153"/>
                </a:lnTo>
                <a:lnTo>
                  <a:pt x="523059" y="67273"/>
                </a:lnTo>
                <a:lnTo>
                  <a:pt x="527916" y="72357"/>
                </a:lnTo>
                <a:lnTo>
                  <a:pt x="532773" y="77441"/>
                </a:lnTo>
                <a:lnTo>
                  <a:pt x="538695" y="79984"/>
                </a:lnTo>
                <a:lnTo>
                  <a:pt x="548548" y="79984"/>
                </a:lnTo>
                <a:lnTo>
                  <a:pt x="551117" y="79704"/>
                </a:lnTo>
                <a:lnTo>
                  <a:pt x="553388" y="79145"/>
                </a:lnTo>
                <a:lnTo>
                  <a:pt x="557615" y="78166"/>
                </a:lnTo>
                <a:lnTo>
                  <a:pt x="561162" y="76280"/>
                </a:lnTo>
                <a:lnTo>
                  <a:pt x="564027" y="73484"/>
                </a:lnTo>
                <a:lnTo>
                  <a:pt x="565739" y="71877"/>
                </a:lnTo>
                <a:lnTo>
                  <a:pt x="567285" y="69806"/>
                </a:lnTo>
                <a:lnTo>
                  <a:pt x="568665" y="67273"/>
                </a:lnTo>
                <a:lnTo>
                  <a:pt x="570045" y="64740"/>
                </a:lnTo>
                <a:lnTo>
                  <a:pt x="570858" y="62442"/>
                </a:lnTo>
                <a:lnTo>
                  <a:pt x="571102" y="60380"/>
                </a:lnTo>
                <a:lnTo>
                  <a:pt x="561826" y="60380"/>
                </a:lnTo>
                <a:lnTo>
                  <a:pt x="561127" y="62862"/>
                </a:lnTo>
                <a:lnTo>
                  <a:pt x="559939" y="65045"/>
                </a:lnTo>
                <a:lnTo>
                  <a:pt x="558262" y="66932"/>
                </a:lnTo>
                <a:lnTo>
                  <a:pt x="555327" y="70182"/>
                </a:lnTo>
                <a:lnTo>
                  <a:pt x="551396" y="71807"/>
                </a:lnTo>
                <a:lnTo>
                  <a:pt x="541193" y="71807"/>
                </a:lnTo>
                <a:lnTo>
                  <a:pt x="537298" y="70086"/>
                </a:lnTo>
                <a:lnTo>
                  <a:pt x="534782" y="66644"/>
                </a:lnTo>
                <a:lnTo>
                  <a:pt x="532266" y="63202"/>
                </a:lnTo>
                <a:lnTo>
                  <a:pt x="530921" y="58633"/>
                </a:lnTo>
                <a:lnTo>
                  <a:pt x="530746" y="52938"/>
                </a:lnTo>
                <a:lnTo>
                  <a:pt x="571889" y="52938"/>
                </a:lnTo>
                <a:close/>
              </a:path>
              <a:path w="2432245" h="101736">
                <a:moveTo>
                  <a:pt x="622308" y="23411"/>
                </a:moveTo>
                <a:lnTo>
                  <a:pt x="617416" y="29037"/>
                </a:lnTo>
                <a:lnTo>
                  <a:pt x="620456" y="45442"/>
                </a:lnTo>
                <a:lnTo>
                  <a:pt x="620631" y="40620"/>
                </a:lnTo>
                <a:lnTo>
                  <a:pt x="622186" y="36645"/>
                </a:lnTo>
                <a:lnTo>
                  <a:pt x="625121" y="33518"/>
                </a:lnTo>
                <a:lnTo>
                  <a:pt x="628702" y="20598"/>
                </a:lnTo>
                <a:lnTo>
                  <a:pt x="622308" y="23411"/>
                </a:lnTo>
                <a:close/>
              </a:path>
              <a:path w="2432245" h="101736">
                <a:moveTo>
                  <a:pt x="661336" y="52938"/>
                </a:moveTo>
                <a:lnTo>
                  <a:pt x="661336" y="47277"/>
                </a:lnTo>
                <a:lnTo>
                  <a:pt x="661057" y="43154"/>
                </a:lnTo>
                <a:lnTo>
                  <a:pt x="660498" y="40568"/>
                </a:lnTo>
                <a:lnTo>
                  <a:pt x="659869" y="36794"/>
                </a:lnTo>
                <a:lnTo>
                  <a:pt x="658611" y="33492"/>
                </a:lnTo>
                <a:lnTo>
                  <a:pt x="656724" y="30661"/>
                </a:lnTo>
                <a:lnTo>
                  <a:pt x="654767" y="27691"/>
                </a:lnTo>
                <a:lnTo>
                  <a:pt x="651920" y="25271"/>
                </a:lnTo>
                <a:lnTo>
                  <a:pt x="648181" y="23402"/>
                </a:lnTo>
                <a:lnTo>
                  <a:pt x="644443" y="21532"/>
                </a:lnTo>
                <a:lnTo>
                  <a:pt x="640582" y="20598"/>
                </a:lnTo>
                <a:lnTo>
                  <a:pt x="628702" y="20598"/>
                </a:lnTo>
                <a:lnTo>
                  <a:pt x="625121" y="33518"/>
                </a:lnTo>
                <a:lnTo>
                  <a:pt x="628056" y="30391"/>
                </a:lnTo>
                <a:lnTo>
                  <a:pt x="631689" y="28827"/>
                </a:lnTo>
                <a:lnTo>
                  <a:pt x="642067" y="28827"/>
                </a:lnTo>
                <a:lnTo>
                  <a:pt x="646382" y="31098"/>
                </a:lnTo>
                <a:lnTo>
                  <a:pt x="648967" y="35641"/>
                </a:lnTo>
                <a:lnTo>
                  <a:pt x="650365" y="38087"/>
                </a:lnTo>
                <a:lnTo>
                  <a:pt x="651256" y="41354"/>
                </a:lnTo>
                <a:lnTo>
                  <a:pt x="651640" y="45442"/>
                </a:lnTo>
                <a:lnTo>
                  <a:pt x="620456" y="45442"/>
                </a:lnTo>
                <a:lnTo>
                  <a:pt x="617416" y="29037"/>
                </a:lnTo>
                <a:lnTo>
                  <a:pt x="612525" y="34662"/>
                </a:lnTo>
                <a:lnTo>
                  <a:pt x="610079" y="41983"/>
                </a:lnTo>
                <a:lnTo>
                  <a:pt x="610079" y="60154"/>
                </a:lnTo>
                <a:lnTo>
                  <a:pt x="612507" y="67273"/>
                </a:lnTo>
                <a:lnTo>
                  <a:pt x="617364" y="72357"/>
                </a:lnTo>
                <a:lnTo>
                  <a:pt x="622221" y="77441"/>
                </a:lnTo>
                <a:lnTo>
                  <a:pt x="628143" y="79984"/>
                </a:lnTo>
                <a:lnTo>
                  <a:pt x="637996" y="79984"/>
                </a:lnTo>
                <a:lnTo>
                  <a:pt x="640564" y="79704"/>
                </a:lnTo>
                <a:lnTo>
                  <a:pt x="642835" y="79145"/>
                </a:lnTo>
                <a:lnTo>
                  <a:pt x="647063" y="78166"/>
                </a:lnTo>
                <a:lnTo>
                  <a:pt x="650610" y="76280"/>
                </a:lnTo>
                <a:lnTo>
                  <a:pt x="653475" y="73484"/>
                </a:lnTo>
                <a:lnTo>
                  <a:pt x="655187" y="71877"/>
                </a:lnTo>
                <a:lnTo>
                  <a:pt x="656733" y="69806"/>
                </a:lnTo>
                <a:lnTo>
                  <a:pt x="658113" y="67273"/>
                </a:lnTo>
                <a:lnTo>
                  <a:pt x="659493" y="64740"/>
                </a:lnTo>
                <a:lnTo>
                  <a:pt x="660306" y="62442"/>
                </a:lnTo>
                <a:lnTo>
                  <a:pt x="660550" y="60380"/>
                </a:lnTo>
                <a:lnTo>
                  <a:pt x="651274" y="60380"/>
                </a:lnTo>
                <a:lnTo>
                  <a:pt x="650575" y="62862"/>
                </a:lnTo>
                <a:lnTo>
                  <a:pt x="649387" y="65045"/>
                </a:lnTo>
                <a:lnTo>
                  <a:pt x="647710" y="66932"/>
                </a:lnTo>
                <a:lnTo>
                  <a:pt x="644775" y="70182"/>
                </a:lnTo>
                <a:lnTo>
                  <a:pt x="640844" y="71807"/>
                </a:lnTo>
                <a:lnTo>
                  <a:pt x="630641" y="71807"/>
                </a:lnTo>
                <a:lnTo>
                  <a:pt x="626745" y="70086"/>
                </a:lnTo>
                <a:lnTo>
                  <a:pt x="624230" y="66644"/>
                </a:lnTo>
                <a:lnTo>
                  <a:pt x="621714" y="63202"/>
                </a:lnTo>
                <a:lnTo>
                  <a:pt x="620369" y="58633"/>
                </a:lnTo>
                <a:lnTo>
                  <a:pt x="620194" y="52938"/>
                </a:lnTo>
                <a:lnTo>
                  <a:pt x="661336" y="52938"/>
                </a:lnTo>
                <a:close/>
              </a:path>
              <a:path w="2432245" h="101736">
                <a:moveTo>
                  <a:pt x="674841" y="54021"/>
                </a:moveTo>
                <a:lnTo>
                  <a:pt x="673216" y="58057"/>
                </a:lnTo>
                <a:lnTo>
                  <a:pt x="673216" y="68016"/>
                </a:lnTo>
                <a:lnTo>
                  <a:pt x="674867" y="71973"/>
                </a:lnTo>
                <a:lnTo>
                  <a:pt x="678169" y="75135"/>
                </a:lnTo>
                <a:lnTo>
                  <a:pt x="681471" y="78297"/>
                </a:lnTo>
                <a:lnTo>
                  <a:pt x="685725" y="79879"/>
                </a:lnTo>
                <a:lnTo>
                  <a:pt x="684065" y="67928"/>
                </a:lnTo>
                <a:lnTo>
                  <a:pt x="683069" y="65779"/>
                </a:lnTo>
                <a:lnTo>
                  <a:pt x="683069" y="59454"/>
                </a:lnTo>
                <a:lnTo>
                  <a:pt x="684520" y="56834"/>
                </a:lnTo>
                <a:lnTo>
                  <a:pt x="687420" y="55191"/>
                </a:lnTo>
                <a:lnTo>
                  <a:pt x="689132" y="54213"/>
                </a:lnTo>
                <a:lnTo>
                  <a:pt x="691700" y="53497"/>
                </a:lnTo>
                <a:lnTo>
                  <a:pt x="695124" y="53043"/>
                </a:lnTo>
                <a:lnTo>
                  <a:pt x="700837" y="52309"/>
                </a:lnTo>
                <a:lnTo>
                  <a:pt x="704365" y="51749"/>
                </a:lnTo>
                <a:lnTo>
                  <a:pt x="706183" y="51260"/>
                </a:lnTo>
                <a:lnTo>
                  <a:pt x="708000" y="50771"/>
                </a:lnTo>
                <a:lnTo>
                  <a:pt x="710638" y="49426"/>
                </a:lnTo>
                <a:lnTo>
                  <a:pt x="710638" y="62827"/>
                </a:lnTo>
                <a:lnTo>
                  <a:pt x="708017" y="67002"/>
                </a:lnTo>
                <a:lnTo>
                  <a:pt x="702828" y="77101"/>
                </a:lnTo>
                <a:lnTo>
                  <a:pt x="706427" y="75249"/>
                </a:lnTo>
                <a:lnTo>
                  <a:pt x="709187" y="73065"/>
                </a:lnTo>
                <a:lnTo>
                  <a:pt x="711109" y="70549"/>
                </a:lnTo>
                <a:lnTo>
                  <a:pt x="711424" y="72785"/>
                </a:lnTo>
                <a:lnTo>
                  <a:pt x="712734" y="75738"/>
                </a:lnTo>
                <a:lnTo>
                  <a:pt x="714201" y="78044"/>
                </a:lnTo>
                <a:lnTo>
                  <a:pt x="716560" y="79197"/>
                </a:lnTo>
                <a:lnTo>
                  <a:pt x="721137" y="79197"/>
                </a:lnTo>
                <a:lnTo>
                  <a:pt x="723723" y="78935"/>
                </a:lnTo>
                <a:lnTo>
                  <a:pt x="726308" y="78254"/>
                </a:lnTo>
                <a:lnTo>
                  <a:pt x="726308" y="71283"/>
                </a:lnTo>
                <a:lnTo>
                  <a:pt x="725155" y="71466"/>
                </a:lnTo>
                <a:lnTo>
                  <a:pt x="723216" y="71597"/>
                </a:lnTo>
                <a:lnTo>
                  <a:pt x="720674" y="70706"/>
                </a:lnTo>
                <a:lnTo>
                  <a:pt x="720072" y="68348"/>
                </a:lnTo>
                <a:lnTo>
                  <a:pt x="720072" y="30696"/>
                </a:lnTo>
                <a:lnTo>
                  <a:pt x="718027" y="26783"/>
                </a:lnTo>
                <a:lnTo>
                  <a:pt x="713939" y="24267"/>
                </a:lnTo>
                <a:lnTo>
                  <a:pt x="709816" y="21751"/>
                </a:lnTo>
                <a:lnTo>
                  <a:pt x="704453" y="20493"/>
                </a:lnTo>
                <a:lnTo>
                  <a:pt x="692154" y="20493"/>
                </a:lnTo>
                <a:lnTo>
                  <a:pt x="687149" y="21847"/>
                </a:lnTo>
                <a:lnTo>
                  <a:pt x="682834" y="24555"/>
                </a:lnTo>
                <a:lnTo>
                  <a:pt x="678518" y="27263"/>
                </a:lnTo>
                <a:lnTo>
                  <a:pt x="676274" y="32077"/>
                </a:lnTo>
                <a:lnTo>
                  <a:pt x="676099" y="38996"/>
                </a:lnTo>
                <a:lnTo>
                  <a:pt x="684904" y="38996"/>
                </a:lnTo>
                <a:lnTo>
                  <a:pt x="685253" y="36095"/>
                </a:lnTo>
                <a:lnTo>
                  <a:pt x="686005" y="33911"/>
                </a:lnTo>
                <a:lnTo>
                  <a:pt x="687157" y="32443"/>
                </a:lnTo>
                <a:lnTo>
                  <a:pt x="689219" y="29788"/>
                </a:lnTo>
                <a:lnTo>
                  <a:pt x="692713" y="28460"/>
                </a:lnTo>
                <a:lnTo>
                  <a:pt x="701902" y="28460"/>
                </a:lnTo>
                <a:lnTo>
                  <a:pt x="705178" y="29185"/>
                </a:lnTo>
                <a:lnTo>
                  <a:pt x="707466" y="30635"/>
                </a:lnTo>
                <a:lnTo>
                  <a:pt x="709755" y="32085"/>
                </a:lnTo>
                <a:lnTo>
                  <a:pt x="710900" y="34418"/>
                </a:lnTo>
                <a:lnTo>
                  <a:pt x="710900" y="39205"/>
                </a:lnTo>
                <a:lnTo>
                  <a:pt x="710271" y="41249"/>
                </a:lnTo>
                <a:lnTo>
                  <a:pt x="708087" y="43695"/>
                </a:lnTo>
                <a:lnTo>
                  <a:pt x="705921" y="43975"/>
                </a:lnTo>
                <a:lnTo>
                  <a:pt x="690879" y="45862"/>
                </a:lnTo>
                <a:lnTo>
                  <a:pt x="685603" y="46525"/>
                </a:lnTo>
                <a:lnTo>
                  <a:pt x="681340" y="48290"/>
                </a:lnTo>
                <a:lnTo>
                  <a:pt x="678090" y="51155"/>
                </a:lnTo>
                <a:lnTo>
                  <a:pt x="674841" y="54021"/>
                </a:lnTo>
                <a:close/>
              </a:path>
              <a:path w="2432245" h="101736">
                <a:moveTo>
                  <a:pt x="708017" y="67002"/>
                </a:moveTo>
                <a:lnTo>
                  <a:pt x="702776" y="69553"/>
                </a:lnTo>
                <a:lnTo>
                  <a:pt x="699666" y="71090"/>
                </a:lnTo>
                <a:lnTo>
                  <a:pt x="696452" y="71859"/>
                </a:lnTo>
                <a:lnTo>
                  <a:pt x="690407" y="71859"/>
                </a:lnTo>
                <a:lnTo>
                  <a:pt x="688048" y="71073"/>
                </a:lnTo>
                <a:lnTo>
                  <a:pt x="686057" y="69501"/>
                </a:lnTo>
                <a:lnTo>
                  <a:pt x="684065" y="67928"/>
                </a:lnTo>
                <a:lnTo>
                  <a:pt x="685725" y="79879"/>
                </a:lnTo>
                <a:lnTo>
                  <a:pt x="695264" y="79879"/>
                </a:lnTo>
                <a:lnTo>
                  <a:pt x="699229" y="78953"/>
                </a:lnTo>
                <a:lnTo>
                  <a:pt x="702828" y="77101"/>
                </a:lnTo>
                <a:lnTo>
                  <a:pt x="708017" y="67002"/>
                </a:lnTo>
                <a:close/>
              </a:path>
              <a:path w="2432245" h="101736">
                <a:moveTo>
                  <a:pt x="738712" y="21856"/>
                </a:moveTo>
                <a:lnTo>
                  <a:pt x="738712" y="77992"/>
                </a:lnTo>
                <a:lnTo>
                  <a:pt x="748146" y="77992"/>
                </a:lnTo>
                <a:lnTo>
                  <a:pt x="748146" y="41721"/>
                </a:lnTo>
                <a:lnTo>
                  <a:pt x="749422" y="38201"/>
                </a:lnTo>
                <a:lnTo>
                  <a:pt x="751972" y="35143"/>
                </a:lnTo>
                <a:lnTo>
                  <a:pt x="754523" y="32085"/>
                </a:lnTo>
                <a:lnTo>
                  <a:pt x="758174" y="30557"/>
                </a:lnTo>
                <a:lnTo>
                  <a:pt x="764000" y="30574"/>
                </a:lnTo>
                <a:lnTo>
                  <a:pt x="766018" y="30818"/>
                </a:lnTo>
                <a:lnTo>
                  <a:pt x="766018" y="20860"/>
                </a:lnTo>
                <a:lnTo>
                  <a:pt x="765005" y="20755"/>
                </a:lnTo>
                <a:lnTo>
                  <a:pt x="762978" y="20598"/>
                </a:lnTo>
                <a:lnTo>
                  <a:pt x="759240" y="20598"/>
                </a:lnTo>
                <a:lnTo>
                  <a:pt x="755938" y="21952"/>
                </a:lnTo>
                <a:lnTo>
                  <a:pt x="753073" y="24660"/>
                </a:lnTo>
                <a:lnTo>
                  <a:pt x="750207" y="27368"/>
                </a:lnTo>
                <a:lnTo>
                  <a:pt x="748408" y="29666"/>
                </a:lnTo>
                <a:lnTo>
                  <a:pt x="747675" y="31553"/>
                </a:lnTo>
                <a:lnTo>
                  <a:pt x="747675" y="21856"/>
                </a:lnTo>
                <a:lnTo>
                  <a:pt x="738712" y="21856"/>
                </a:lnTo>
                <a:close/>
              </a:path>
              <a:path w="2432245" h="101736">
                <a:moveTo>
                  <a:pt x="783663" y="77992"/>
                </a:moveTo>
                <a:lnTo>
                  <a:pt x="783663" y="44918"/>
                </a:lnTo>
                <a:lnTo>
                  <a:pt x="783899" y="42097"/>
                </a:lnTo>
                <a:lnTo>
                  <a:pt x="784371" y="40122"/>
                </a:lnTo>
                <a:lnTo>
                  <a:pt x="784843" y="38148"/>
                </a:lnTo>
                <a:lnTo>
                  <a:pt x="785865" y="36235"/>
                </a:lnTo>
                <a:lnTo>
                  <a:pt x="787437" y="34382"/>
                </a:lnTo>
                <a:lnTo>
                  <a:pt x="789394" y="32077"/>
                </a:lnTo>
                <a:lnTo>
                  <a:pt x="791665" y="30539"/>
                </a:lnTo>
                <a:lnTo>
                  <a:pt x="794250" y="29771"/>
                </a:lnTo>
                <a:lnTo>
                  <a:pt x="795683" y="29316"/>
                </a:lnTo>
                <a:lnTo>
                  <a:pt x="797517" y="29089"/>
                </a:lnTo>
                <a:lnTo>
                  <a:pt x="804156" y="29089"/>
                </a:lnTo>
                <a:lnTo>
                  <a:pt x="807196" y="30836"/>
                </a:lnTo>
                <a:lnTo>
                  <a:pt x="808873" y="34331"/>
                </a:lnTo>
                <a:lnTo>
                  <a:pt x="809886" y="36427"/>
                </a:lnTo>
                <a:lnTo>
                  <a:pt x="810393" y="39188"/>
                </a:lnTo>
                <a:lnTo>
                  <a:pt x="810393" y="77992"/>
                </a:lnTo>
                <a:lnTo>
                  <a:pt x="819984" y="77992"/>
                </a:lnTo>
                <a:lnTo>
                  <a:pt x="819984" y="36322"/>
                </a:lnTo>
                <a:lnTo>
                  <a:pt x="819215" y="31972"/>
                </a:lnTo>
                <a:lnTo>
                  <a:pt x="817678" y="28932"/>
                </a:lnTo>
                <a:lnTo>
                  <a:pt x="814883" y="23376"/>
                </a:lnTo>
                <a:lnTo>
                  <a:pt x="809502" y="20598"/>
                </a:lnTo>
                <a:lnTo>
                  <a:pt x="797902" y="20598"/>
                </a:lnTo>
                <a:lnTo>
                  <a:pt x="794600" y="21314"/>
                </a:lnTo>
                <a:lnTo>
                  <a:pt x="791630" y="22747"/>
                </a:lnTo>
                <a:lnTo>
                  <a:pt x="788660" y="24180"/>
                </a:lnTo>
                <a:lnTo>
                  <a:pt x="785847" y="26538"/>
                </a:lnTo>
                <a:lnTo>
                  <a:pt x="783192" y="29823"/>
                </a:lnTo>
                <a:lnTo>
                  <a:pt x="783192" y="21856"/>
                </a:lnTo>
                <a:lnTo>
                  <a:pt x="774229" y="21856"/>
                </a:lnTo>
                <a:lnTo>
                  <a:pt x="774229" y="77992"/>
                </a:lnTo>
                <a:lnTo>
                  <a:pt x="783663" y="77992"/>
                </a:lnTo>
                <a:close/>
              </a:path>
              <a:path w="2432245" h="101736">
                <a:moveTo>
                  <a:pt x="836843" y="22118"/>
                </a:moveTo>
                <a:lnTo>
                  <a:pt x="836843" y="77992"/>
                </a:lnTo>
                <a:lnTo>
                  <a:pt x="846434" y="77992"/>
                </a:lnTo>
                <a:lnTo>
                  <a:pt x="846434" y="22118"/>
                </a:lnTo>
                <a:lnTo>
                  <a:pt x="836843" y="22118"/>
                </a:lnTo>
                <a:close/>
              </a:path>
              <a:path w="2432245" h="101736">
                <a:moveTo>
                  <a:pt x="836843" y="995"/>
                </a:moveTo>
                <a:lnTo>
                  <a:pt x="836843" y="11687"/>
                </a:lnTo>
                <a:lnTo>
                  <a:pt x="846434" y="11687"/>
                </a:lnTo>
                <a:lnTo>
                  <a:pt x="846434" y="995"/>
                </a:lnTo>
                <a:lnTo>
                  <a:pt x="836843" y="995"/>
                </a:lnTo>
                <a:close/>
              </a:path>
              <a:path w="2432245" h="101736">
                <a:moveTo>
                  <a:pt x="873111" y="77992"/>
                </a:moveTo>
                <a:lnTo>
                  <a:pt x="873111" y="44918"/>
                </a:lnTo>
                <a:lnTo>
                  <a:pt x="873347" y="42097"/>
                </a:lnTo>
                <a:lnTo>
                  <a:pt x="873819" y="40123"/>
                </a:lnTo>
                <a:lnTo>
                  <a:pt x="874290" y="38148"/>
                </a:lnTo>
                <a:lnTo>
                  <a:pt x="875312" y="36235"/>
                </a:lnTo>
                <a:lnTo>
                  <a:pt x="876885" y="34383"/>
                </a:lnTo>
                <a:lnTo>
                  <a:pt x="878841" y="32077"/>
                </a:lnTo>
                <a:lnTo>
                  <a:pt x="881112" y="30539"/>
                </a:lnTo>
                <a:lnTo>
                  <a:pt x="883698" y="29771"/>
                </a:lnTo>
                <a:lnTo>
                  <a:pt x="885131" y="29316"/>
                </a:lnTo>
                <a:lnTo>
                  <a:pt x="886965" y="29089"/>
                </a:lnTo>
                <a:lnTo>
                  <a:pt x="893604" y="29089"/>
                </a:lnTo>
                <a:lnTo>
                  <a:pt x="896643" y="30837"/>
                </a:lnTo>
                <a:lnTo>
                  <a:pt x="898321" y="34331"/>
                </a:lnTo>
                <a:lnTo>
                  <a:pt x="899334" y="36427"/>
                </a:lnTo>
                <a:lnTo>
                  <a:pt x="899841" y="39188"/>
                </a:lnTo>
                <a:lnTo>
                  <a:pt x="899841" y="77992"/>
                </a:lnTo>
                <a:lnTo>
                  <a:pt x="909432" y="77992"/>
                </a:lnTo>
                <a:lnTo>
                  <a:pt x="909432" y="36322"/>
                </a:lnTo>
                <a:lnTo>
                  <a:pt x="908663" y="31972"/>
                </a:lnTo>
                <a:lnTo>
                  <a:pt x="907126" y="28932"/>
                </a:lnTo>
                <a:lnTo>
                  <a:pt x="904330" y="23376"/>
                </a:lnTo>
                <a:lnTo>
                  <a:pt x="898950" y="20598"/>
                </a:lnTo>
                <a:lnTo>
                  <a:pt x="887349" y="20598"/>
                </a:lnTo>
                <a:lnTo>
                  <a:pt x="884047" y="21314"/>
                </a:lnTo>
                <a:lnTo>
                  <a:pt x="881077" y="22747"/>
                </a:lnTo>
                <a:lnTo>
                  <a:pt x="878108" y="24180"/>
                </a:lnTo>
                <a:lnTo>
                  <a:pt x="875295" y="26538"/>
                </a:lnTo>
                <a:lnTo>
                  <a:pt x="872639" y="29823"/>
                </a:lnTo>
                <a:lnTo>
                  <a:pt x="872639" y="21856"/>
                </a:lnTo>
                <a:lnTo>
                  <a:pt x="863677" y="21856"/>
                </a:lnTo>
                <a:lnTo>
                  <a:pt x="863677" y="77992"/>
                </a:lnTo>
                <a:lnTo>
                  <a:pt x="873111" y="77992"/>
                </a:lnTo>
                <a:close/>
              </a:path>
              <a:path w="2432245" h="101736">
                <a:moveTo>
                  <a:pt x="934056" y="23498"/>
                </a:moveTo>
                <a:lnTo>
                  <a:pt x="929461" y="28775"/>
                </a:lnTo>
                <a:lnTo>
                  <a:pt x="932265" y="57900"/>
                </a:lnTo>
                <a:lnTo>
                  <a:pt x="932265" y="46194"/>
                </a:lnTo>
                <a:lnTo>
                  <a:pt x="932912" y="41843"/>
                </a:lnTo>
                <a:lnTo>
                  <a:pt x="934205" y="38524"/>
                </a:lnTo>
                <a:lnTo>
                  <a:pt x="939603" y="20860"/>
                </a:lnTo>
                <a:lnTo>
                  <a:pt x="934056" y="23498"/>
                </a:lnTo>
                <a:close/>
              </a:path>
              <a:path w="2432245" h="101736">
                <a:moveTo>
                  <a:pt x="999246" y="70654"/>
                </a:moveTo>
                <a:lnTo>
                  <a:pt x="996870" y="67614"/>
                </a:lnTo>
                <a:lnTo>
                  <a:pt x="995577" y="65937"/>
                </a:lnTo>
                <a:lnTo>
                  <a:pt x="994791" y="63526"/>
                </a:lnTo>
                <a:lnTo>
                  <a:pt x="994512" y="60381"/>
                </a:lnTo>
                <a:lnTo>
                  <a:pt x="985445" y="60381"/>
                </a:lnTo>
                <a:lnTo>
                  <a:pt x="985689" y="65972"/>
                </a:lnTo>
                <a:lnTo>
                  <a:pt x="987550" y="70663"/>
                </a:lnTo>
                <a:lnTo>
                  <a:pt x="991027" y="74454"/>
                </a:lnTo>
                <a:lnTo>
                  <a:pt x="994503" y="78246"/>
                </a:lnTo>
                <a:lnTo>
                  <a:pt x="1000417" y="80141"/>
                </a:lnTo>
                <a:lnTo>
                  <a:pt x="1016524" y="80141"/>
                </a:lnTo>
                <a:lnTo>
                  <a:pt x="1022298" y="78324"/>
                </a:lnTo>
                <a:lnTo>
                  <a:pt x="1026089" y="74690"/>
                </a:lnTo>
                <a:lnTo>
                  <a:pt x="1029880" y="71056"/>
                </a:lnTo>
                <a:lnTo>
                  <a:pt x="1031776" y="66741"/>
                </a:lnTo>
                <a:lnTo>
                  <a:pt x="1031776" y="56572"/>
                </a:lnTo>
                <a:lnTo>
                  <a:pt x="1029941" y="52781"/>
                </a:lnTo>
                <a:lnTo>
                  <a:pt x="1026273" y="50370"/>
                </a:lnTo>
                <a:lnTo>
                  <a:pt x="1023967" y="48832"/>
                </a:lnTo>
                <a:lnTo>
                  <a:pt x="1019425" y="47242"/>
                </a:lnTo>
                <a:lnTo>
                  <a:pt x="1012646" y="45600"/>
                </a:lnTo>
                <a:lnTo>
                  <a:pt x="1006409" y="44080"/>
                </a:lnTo>
                <a:lnTo>
                  <a:pt x="1003684" y="43416"/>
                </a:lnTo>
                <a:lnTo>
                  <a:pt x="1001622" y="42647"/>
                </a:lnTo>
                <a:lnTo>
                  <a:pt x="1000225" y="41773"/>
                </a:lnTo>
                <a:lnTo>
                  <a:pt x="997814" y="40306"/>
                </a:lnTo>
                <a:lnTo>
                  <a:pt x="996608" y="38349"/>
                </a:lnTo>
                <a:lnTo>
                  <a:pt x="996608" y="33667"/>
                </a:lnTo>
                <a:lnTo>
                  <a:pt x="997526" y="31867"/>
                </a:lnTo>
                <a:lnTo>
                  <a:pt x="999360" y="30504"/>
                </a:lnTo>
                <a:lnTo>
                  <a:pt x="1001194" y="29141"/>
                </a:lnTo>
                <a:lnTo>
                  <a:pt x="1003893" y="28460"/>
                </a:lnTo>
                <a:lnTo>
                  <a:pt x="1012803" y="28460"/>
                </a:lnTo>
                <a:lnTo>
                  <a:pt x="1016559" y="29701"/>
                </a:lnTo>
                <a:lnTo>
                  <a:pt x="1018726" y="32182"/>
                </a:lnTo>
                <a:lnTo>
                  <a:pt x="1020053" y="33929"/>
                </a:lnTo>
                <a:lnTo>
                  <a:pt x="1020805" y="35868"/>
                </a:lnTo>
                <a:lnTo>
                  <a:pt x="1020979" y="38000"/>
                </a:lnTo>
                <a:lnTo>
                  <a:pt x="1029889" y="38000"/>
                </a:lnTo>
                <a:lnTo>
                  <a:pt x="1029959" y="34366"/>
                </a:lnTo>
                <a:lnTo>
                  <a:pt x="1028823" y="30976"/>
                </a:lnTo>
                <a:lnTo>
                  <a:pt x="1026482" y="27831"/>
                </a:lnTo>
                <a:lnTo>
                  <a:pt x="1022744" y="22869"/>
                </a:lnTo>
                <a:lnTo>
                  <a:pt x="1016647" y="20388"/>
                </a:lnTo>
                <a:lnTo>
                  <a:pt x="1001727" y="20388"/>
                </a:lnTo>
                <a:lnTo>
                  <a:pt x="996582" y="22031"/>
                </a:lnTo>
                <a:lnTo>
                  <a:pt x="992756" y="25315"/>
                </a:lnTo>
                <a:lnTo>
                  <a:pt x="988930" y="28600"/>
                </a:lnTo>
                <a:lnTo>
                  <a:pt x="987017" y="32898"/>
                </a:lnTo>
                <a:lnTo>
                  <a:pt x="987017" y="42717"/>
                </a:lnTo>
                <a:lnTo>
                  <a:pt x="989044" y="46246"/>
                </a:lnTo>
                <a:lnTo>
                  <a:pt x="993097" y="48797"/>
                </a:lnTo>
                <a:lnTo>
                  <a:pt x="995368" y="50265"/>
                </a:lnTo>
                <a:lnTo>
                  <a:pt x="998897" y="51593"/>
                </a:lnTo>
                <a:lnTo>
                  <a:pt x="1003684" y="52781"/>
                </a:lnTo>
                <a:lnTo>
                  <a:pt x="1011179" y="54667"/>
                </a:lnTo>
                <a:lnTo>
                  <a:pt x="1015196" y="55681"/>
                </a:lnTo>
                <a:lnTo>
                  <a:pt x="1017887" y="56572"/>
                </a:lnTo>
                <a:lnTo>
                  <a:pt x="1019250" y="57341"/>
                </a:lnTo>
                <a:lnTo>
                  <a:pt x="1021381" y="58599"/>
                </a:lnTo>
                <a:lnTo>
                  <a:pt x="1022447" y="60433"/>
                </a:lnTo>
                <a:lnTo>
                  <a:pt x="1022447" y="66024"/>
                </a:lnTo>
                <a:lnTo>
                  <a:pt x="1021119" y="68374"/>
                </a:lnTo>
                <a:lnTo>
                  <a:pt x="1018464" y="69894"/>
                </a:lnTo>
                <a:lnTo>
                  <a:pt x="1015808" y="71414"/>
                </a:lnTo>
                <a:lnTo>
                  <a:pt x="1012733" y="72174"/>
                </a:lnTo>
                <a:lnTo>
                  <a:pt x="1003369" y="72174"/>
                </a:lnTo>
                <a:lnTo>
                  <a:pt x="999246" y="70654"/>
                </a:lnTo>
                <a:close/>
              </a:path>
              <a:path w="2432245" h="101736">
                <a:moveTo>
                  <a:pt x="1078841" y="77992"/>
                </a:moveTo>
                <a:lnTo>
                  <a:pt x="1078841" y="44918"/>
                </a:lnTo>
                <a:lnTo>
                  <a:pt x="1079076" y="42097"/>
                </a:lnTo>
                <a:lnTo>
                  <a:pt x="1079548" y="40123"/>
                </a:lnTo>
                <a:lnTo>
                  <a:pt x="1080020" y="38148"/>
                </a:lnTo>
                <a:lnTo>
                  <a:pt x="1081042" y="36235"/>
                </a:lnTo>
                <a:lnTo>
                  <a:pt x="1082614" y="34383"/>
                </a:lnTo>
                <a:lnTo>
                  <a:pt x="1084571" y="32077"/>
                </a:lnTo>
                <a:lnTo>
                  <a:pt x="1086842" y="30539"/>
                </a:lnTo>
                <a:lnTo>
                  <a:pt x="1089428" y="29771"/>
                </a:lnTo>
                <a:lnTo>
                  <a:pt x="1090861" y="29316"/>
                </a:lnTo>
                <a:lnTo>
                  <a:pt x="1092695" y="29089"/>
                </a:lnTo>
                <a:lnTo>
                  <a:pt x="1099333" y="29089"/>
                </a:lnTo>
                <a:lnTo>
                  <a:pt x="1102373" y="30837"/>
                </a:lnTo>
                <a:lnTo>
                  <a:pt x="1104050" y="34331"/>
                </a:lnTo>
                <a:lnTo>
                  <a:pt x="1105064" y="36427"/>
                </a:lnTo>
                <a:lnTo>
                  <a:pt x="1105570" y="39188"/>
                </a:lnTo>
                <a:lnTo>
                  <a:pt x="1105570" y="77992"/>
                </a:lnTo>
                <a:lnTo>
                  <a:pt x="1115162" y="77992"/>
                </a:lnTo>
                <a:lnTo>
                  <a:pt x="1115162" y="36323"/>
                </a:lnTo>
                <a:lnTo>
                  <a:pt x="1114393" y="31972"/>
                </a:lnTo>
                <a:lnTo>
                  <a:pt x="1112856" y="28932"/>
                </a:lnTo>
                <a:lnTo>
                  <a:pt x="1110060" y="23376"/>
                </a:lnTo>
                <a:lnTo>
                  <a:pt x="1104679" y="20598"/>
                </a:lnTo>
                <a:lnTo>
                  <a:pt x="1093079" y="20598"/>
                </a:lnTo>
                <a:lnTo>
                  <a:pt x="1089777" y="21314"/>
                </a:lnTo>
                <a:lnTo>
                  <a:pt x="1086807" y="22747"/>
                </a:lnTo>
                <a:lnTo>
                  <a:pt x="1083837" y="24180"/>
                </a:lnTo>
                <a:lnTo>
                  <a:pt x="1081025" y="26538"/>
                </a:lnTo>
                <a:lnTo>
                  <a:pt x="1078369" y="29823"/>
                </a:lnTo>
                <a:lnTo>
                  <a:pt x="1078369" y="21856"/>
                </a:lnTo>
                <a:lnTo>
                  <a:pt x="1069407" y="21856"/>
                </a:lnTo>
                <a:lnTo>
                  <a:pt x="1069407" y="77992"/>
                </a:lnTo>
                <a:lnTo>
                  <a:pt x="1078841" y="77992"/>
                </a:lnTo>
                <a:close/>
              </a:path>
              <a:path w="2432245" h="101736">
                <a:moveTo>
                  <a:pt x="1141105" y="23411"/>
                </a:moveTo>
                <a:lnTo>
                  <a:pt x="1136213" y="29037"/>
                </a:lnTo>
                <a:lnTo>
                  <a:pt x="1139253" y="45442"/>
                </a:lnTo>
                <a:lnTo>
                  <a:pt x="1139428" y="40620"/>
                </a:lnTo>
                <a:lnTo>
                  <a:pt x="1140983" y="36646"/>
                </a:lnTo>
                <a:lnTo>
                  <a:pt x="1143918" y="33518"/>
                </a:lnTo>
                <a:lnTo>
                  <a:pt x="1147499" y="20598"/>
                </a:lnTo>
                <a:lnTo>
                  <a:pt x="1141105" y="23411"/>
                </a:lnTo>
                <a:close/>
              </a:path>
              <a:path w="2432245" h="101736">
                <a:moveTo>
                  <a:pt x="1180133" y="52938"/>
                </a:moveTo>
                <a:lnTo>
                  <a:pt x="1180133" y="47277"/>
                </a:lnTo>
                <a:lnTo>
                  <a:pt x="1179854" y="43154"/>
                </a:lnTo>
                <a:lnTo>
                  <a:pt x="1179295" y="40568"/>
                </a:lnTo>
                <a:lnTo>
                  <a:pt x="1178666" y="36794"/>
                </a:lnTo>
                <a:lnTo>
                  <a:pt x="1177408" y="33492"/>
                </a:lnTo>
                <a:lnTo>
                  <a:pt x="1175521" y="30662"/>
                </a:lnTo>
                <a:lnTo>
                  <a:pt x="1173564" y="27691"/>
                </a:lnTo>
                <a:lnTo>
                  <a:pt x="1170717" y="25272"/>
                </a:lnTo>
                <a:lnTo>
                  <a:pt x="1166978" y="23402"/>
                </a:lnTo>
                <a:lnTo>
                  <a:pt x="1163240" y="21533"/>
                </a:lnTo>
                <a:lnTo>
                  <a:pt x="1159379" y="20598"/>
                </a:lnTo>
                <a:lnTo>
                  <a:pt x="1147499" y="20598"/>
                </a:lnTo>
                <a:lnTo>
                  <a:pt x="1143918" y="33518"/>
                </a:lnTo>
                <a:lnTo>
                  <a:pt x="1146853" y="30391"/>
                </a:lnTo>
                <a:lnTo>
                  <a:pt x="1150486" y="28827"/>
                </a:lnTo>
                <a:lnTo>
                  <a:pt x="1160864" y="28827"/>
                </a:lnTo>
                <a:lnTo>
                  <a:pt x="1165179" y="31098"/>
                </a:lnTo>
                <a:lnTo>
                  <a:pt x="1167764" y="35641"/>
                </a:lnTo>
                <a:lnTo>
                  <a:pt x="1169162" y="38087"/>
                </a:lnTo>
                <a:lnTo>
                  <a:pt x="1170053" y="41354"/>
                </a:lnTo>
                <a:lnTo>
                  <a:pt x="1170438" y="45442"/>
                </a:lnTo>
                <a:lnTo>
                  <a:pt x="1139253" y="45442"/>
                </a:lnTo>
                <a:lnTo>
                  <a:pt x="1136213" y="29037"/>
                </a:lnTo>
                <a:lnTo>
                  <a:pt x="1131322" y="34663"/>
                </a:lnTo>
                <a:lnTo>
                  <a:pt x="1128876" y="41983"/>
                </a:lnTo>
                <a:lnTo>
                  <a:pt x="1128876" y="60154"/>
                </a:lnTo>
                <a:lnTo>
                  <a:pt x="1131304" y="67273"/>
                </a:lnTo>
                <a:lnTo>
                  <a:pt x="1136161" y="72358"/>
                </a:lnTo>
                <a:lnTo>
                  <a:pt x="1141018" y="77442"/>
                </a:lnTo>
                <a:lnTo>
                  <a:pt x="1146940" y="79984"/>
                </a:lnTo>
                <a:lnTo>
                  <a:pt x="1156793" y="79984"/>
                </a:lnTo>
                <a:lnTo>
                  <a:pt x="1159361" y="79704"/>
                </a:lnTo>
                <a:lnTo>
                  <a:pt x="1161632" y="79145"/>
                </a:lnTo>
                <a:lnTo>
                  <a:pt x="1165860" y="78167"/>
                </a:lnTo>
                <a:lnTo>
                  <a:pt x="1169407" y="76280"/>
                </a:lnTo>
                <a:lnTo>
                  <a:pt x="1172272" y="73484"/>
                </a:lnTo>
                <a:lnTo>
                  <a:pt x="1173984" y="71877"/>
                </a:lnTo>
                <a:lnTo>
                  <a:pt x="1175530" y="69807"/>
                </a:lnTo>
                <a:lnTo>
                  <a:pt x="1176910" y="67273"/>
                </a:lnTo>
                <a:lnTo>
                  <a:pt x="1178290" y="64740"/>
                </a:lnTo>
                <a:lnTo>
                  <a:pt x="1179103" y="62443"/>
                </a:lnTo>
                <a:lnTo>
                  <a:pt x="1179347" y="60381"/>
                </a:lnTo>
                <a:lnTo>
                  <a:pt x="1170071" y="60381"/>
                </a:lnTo>
                <a:lnTo>
                  <a:pt x="1169372" y="62862"/>
                </a:lnTo>
                <a:lnTo>
                  <a:pt x="1168184" y="65046"/>
                </a:lnTo>
                <a:lnTo>
                  <a:pt x="1166507" y="66932"/>
                </a:lnTo>
                <a:lnTo>
                  <a:pt x="1163572" y="70182"/>
                </a:lnTo>
                <a:lnTo>
                  <a:pt x="1159641" y="71807"/>
                </a:lnTo>
                <a:lnTo>
                  <a:pt x="1149438" y="71807"/>
                </a:lnTo>
                <a:lnTo>
                  <a:pt x="1145542" y="70086"/>
                </a:lnTo>
                <a:lnTo>
                  <a:pt x="1143027" y="66644"/>
                </a:lnTo>
                <a:lnTo>
                  <a:pt x="1140511" y="63203"/>
                </a:lnTo>
                <a:lnTo>
                  <a:pt x="1139166" y="58634"/>
                </a:lnTo>
                <a:lnTo>
                  <a:pt x="1138991" y="52938"/>
                </a:lnTo>
                <a:lnTo>
                  <a:pt x="1180133" y="52938"/>
                </a:lnTo>
                <a:close/>
              </a:path>
              <a:path w="2432245" h="101736">
                <a:moveTo>
                  <a:pt x="1202399" y="23498"/>
                </a:moveTo>
                <a:lnTo>
                  <a:pt x="1197804" y="28775"/>
                </a:lnTo>
                <a:lnTo>
                  <a:pt x="1200609" y="57900"/>
                </a:lnTo>
                <a:lnTo>
                  <a:pt x="1200609" y="46194"/>
                </a:lnTo>
                <a:lnTo>
                  <a:pt x="1201255" y="41843"/>
                </a:lnTo>
                <a:lnTo>
                  <a:pt x="1202548" y="38524"/>
                </a:lnTo>
                <a:lnTo>
                  <a:pt x="1207946" y="20860"/>
                </a:lnTo>
                <a:lnTo>
                  <a:pt x="1202399" y="23498"/>
                </a:lnTo>
                <a:close/>
              </a:path>
              <a:path w="2432245" h="101736">
                <a:moveTo>
                  <a:pt x="1256251" y="54021"/>
                </a:moveTo>
                <a:lnTo>
                  <a:pt x="1254627" y="58057"/>
                </a:lnTo>
                <a:lnTo>
                  <a:pt x="1254627" y="68016"/>
                </a:lnTo>
                <a:lnTo>
                  <a:pt x="1256278" y="71973"/>
                </a:lnTo>
                <a:lnTo>
                  <a:pt x="1259579" y="75135"/>
                </a:lnTo>
                <a:lnTo>
                  <a:pt x="1262881" y="78298"/>
                </a:lnTo>
                <a:lnTo>
                  <a:pt x="1267136" y="79879"/>
                </a:lnTo>
                <a:lnTo>
                  <a:pt x="1265476" y="67929"/>
                </a:lnTo>
                <a:lnTo>
                  <a:pt x="1264480" y="65779"/>
                </a:lnTo>
                <a:lnTo>
                  <a:pt x="1264480" y="59455"/>
                </a:lnTo>
                <a:lnTo>
                  <a:pt x="1265930" y="56834"/>
                </a:lnTo>
                <a:lnTo>
                  <a:pt x="1268830" y="55192"/>
                </a:lnTo>
                <a:lnTo>
                  <a:pt x="1270542" y="54213"/>
                </a:lnTo>
                <a:lnTo>
                  <a:pt x="1273110" y="53497"/>
                </a:lnTo>
                <a:lnTo>
                  <a:pt x="1276534" y="53043"/>
                </a:lnTo>
                <a:lnTo>
                  <a:pt x="1282247" y="52309"/>
                </a:lnTo>
                <a:lnTo>
                  <a:pt x="1285776" y="51750"/>
                </a:lnTo>
                <a:lnTo>
                  <a:pt x="1287593" y="51261"/>
                </a:lnTo>
                <a:lnTo>
                  <a:pt x="1289410" y="50771"/>
                </a:lnTo>
                <a:lnTo>
                  <a:pt x="1292048" y="49426"/>
                </a:lnTo>
                <a:lnTo>
                  <a:pt x="1292048" y="62827"/>
                </a:lnTo>
                <a:lnTo>
                  <a:pt x="1289427" y="67003"/>
                </a:lnTo>
                <a:lnTo>
                  <a:pt x="1284239" y="77101"/>
                </a:lnTo>
                <a:lnTo>
                  <a:pt x="1287838" y="75249"/>
                </a:lnTo>
                <a:lnTo>
                  <a:pt x="1290598" y="73065"/>
                </a:lnTo>
                <a:lnTo>
                  <a:pt x="1292520" y="70549"/>
                </a:lnTo>
                <a:lnTo>
                  <a:pt x="1292834" y="72785"/>
                </a:lnTo>
                <a:lnTo>
                  <a:pt x="1294145" y="75738"/>
                </a:lnTo>
                <a:lnTo>
                  <a:pt x="1295612" y="78044"/>
                </a:lnTo>
                <a:lnTo>
                  <a:pt x="1297970" y="79198"/>
                </a:lnTo>
                <a:lnTo>
                  <a:pt x="1302547" y="79198"/>
                </a:lnTo>
                <a:lnTo>
                  <a:pt x="1305133" y="78935"/>
                </a:lnTo>
                <a:lnTo>
                  <a:pt x="1307719" y="78254"/>
                </a:lnTo>
                <a:lnTo>
                  <a:pt x="1307719" y="71283"/>
                </a:lnTo>
                <a:lnTo>
                  <a:pt x="1306566" y="71467"/>
                </a:lnTo>
                <a:lnTo>
                  <a:pt x="1304627" y="71598"/>
                </a:lnTo>
                <a:lnTo>
                  <a:pt x="1302084" y="70707"/>
                </a:lnTo>
                <a:lnTo>
                  <a:pt x="1301482" y="68348"/>
                </a:lnTo>
                <a:lnTo>
                  <a:pt x="1301482" y="30696"/>
                </a:lnTo>
                <a:lnTo>
                  <a:pt x="1299438" y="26783"/>
                </a:lnTo>
                <a:lnTo>
                  <a:pt x="1295350" y="24267"/>
                </a:lnTo>
                <a:lnTo>
                  <a:pt x="1291227" y="21751"/>
                </a:lnTo>
                <a:lnTo>
                  <a:pt x="1285863" y="20493"/>
                </a:lnTo>
                <a:lnTo>
                  <a:pt x="1273565" y="20493"/>
                </a:lnTo>
                <a:lnTo>
                  <a:pt x="1268559" y="21847"/>
                </a:lnTo>
                <a:lnTo>
                  <a:pt x="1264244" y="24555"/>
                </a:lnTo>
                <a:lnTo>
                  <a:pt x="1259929" y="27263"/>
                </a:lnTo>
                <a:lnTo>
                  <a:pt x="1257684" y="32077"/>
                </a:lnTo>
                <a:lnTo>
                  <a:pt x="1257509" y="38996"/>
                </a:lnTo>
                <a:lnTo>
                  <a:pt x="1266314" y="38996"/>
                </a:lnTo>
                <a:lnTo>
                  <a:pt x="1266663" y="36095"/>
                </a:lnTo>
                <a:lnTo>
                  <a:pt x="1267415" y="33911"/>
                </a:lnTo>
                <a:lnTo>
                  <a:pt x="1268568" y="32444"/>
                </a:lnTo>
                <a:lnTo>
                  <a:pt x="1270629" y="29788"/>
                </a:lnTo>
                <a:lnTo>
                  <a:pt x="1274124" y="28460"/>
                </a:lnTo>
                <a:lnTo>
                  <a:pt x="1283313" y="28460"/>
                </a:lnTo>
                <a:lnTo>
                  <a:pt x="1286589" y="29186"/>
                </a:lnTo>
                <a:lnTo>
                  <a:pt x="1288877" y="30635"/>
                </a:lnTo>
                <a:lnTo>
                  <a:pt x="1291166" y="32086"/>
                </a:lnTo>
                <a:lnTo>
                  <a:pt x="1292310" y="34418"/>
                </a:lnTo>
                <a:lnTo>
                  <a:pt x="1292310" y="39205"/>
                </a:lnTo>
                <a:lnTo>
                  <a:pt x="1291681" y="41249"/>
                </a:lnTo>
                <a:lnTo>
                  <a:pt x="1289497" y="43695"/>
                </a:lnTo>
                <a:lnTo>
                  <a:pt x="1287331" y="43975"/>
                </a:lnTo>
                <a:lnTo>
                  <a:pt x="1272289" y="45862"/>
                </a:lnTo>
                <a:lnTo>
                  <a:pt x="1267013" y="46526"/>
                </a:lnTo>
                <a:lnTo>
                  <a:pt x="1262750" y="48290"/>
                </a:lnTo>
                <a:lnTo>
                  <a:pt x="1259501" y="51156"/>
                </a:lnTo>
                <a:lnTo>
                  <a:pt x="1256251" y="54021"/>
                </a:lnTo>
                <a:close/>
              </a:path>
              <a:path w="2432245" h="101736">
                <a:moveTo>
                  <a:pt x="1289427" y="67003"/>
                </a:moveTo>
                <a:lnTo>
                  <a:pt x="1284186" y="69553"/>
                </a:lnTo>
                <a:lnTo>
                  <a:pt x="1281077" y="71091"/>
                </a:lnTo>
                <a:lnTo>
                  <a:pt x="1277862" y="71859"/>
                </a:lnTo>
                <a:lnTo>
                  <a:pt x="1271817" y="71859"/>
                </a:lnTo>
                <a:lnTo>
                  <a:pt x="1269459" y="71073"/>
                </a:lnTo>
                <a:lnTo>
                  <a:pt x="1267467" y="69501"/>
                </a:lnTo>
                <a:lnTo>
                  <a:pt x="1265476" y="67929"/>
                </a:lnTo>
                <a:lnTo>
                  <a:pt x="1267136" y="79879"/>
                </a:lnTo>
                <a:lnTo>
                  <a:pt x="1276674" y="79879"/>
                </a:lnTo>
                <a:lnTo>
                  <a:pt x="1280640" y="78953"/>
                </a:lnTo>
                <a:lnTo>
                  <a:pt x="1284239" y="77101"/>
                </a:lnTo>
                <a:lnTo>
                  <a:pt x="1289427" y="67003"/>
                </a:lnTo>
                <a:close/>
              </a:path>
              <a:path w="2432245" h="101736">
                <a:moveTo>
                  <a:pt x="1346695" y="22118"/>
                </a:moveTo>
                <a:lnTo>
                  <a:pt x="1346695" y="77992"/>
                </a:lnTo>
                <a:lnTo>
                  <a:pt x="1356286" y="77992"/>
                </a:lnTo>
                <a:lnTo>
                  <a:pt x="1356286" y="22118"/>
                </a:lnTo>
                <a:lnTo>
                  <a:pt x="1346695" y="22118"/>
                </a:lnTo>
                <a:close/>
              </a:path>
              <a:path w="2432245" h="101736">
                <a:moveTo>
                  <a:pt x="1346695" y="995"/>
                </a:moveTo>
                <a:lnTo>
                  <a:pt x="1346695" y="11687"/>
                </a:lnTo>
                <a:lnTo>
                  <a:pt x="1356286" y="11687"/>
                </a:lnTo>
                <a:lnTo>
                  <a:pt x="1356286" y="995"/>
                </a:lnTo>
                <a:lnTo>
                  <a:pt x="1346695" y="995"/>
                </a:lnTo>
                <a:close/>
              </a:path>
              <a:path w="2432245" h="101736">
                <a:moveTo>
                  <a:pt x="1419126" y="21856"/>
                </a:moveTo>
                <a:lnTo>
                  <a:pt x="1408802" y="21856"/>
                </a:lnTo>
                <a:lnTo>
                  <a:pt x="1393131" y="67561"/>
                </a:lnTo>
                <a:lnTo>
                  <a:pt x="1378141" y="21856"/>
                </a:lnTo>
                <a:lnTo>
                  <a:pt x="1367187" y="21856"/>
                </a:lnTo>
                <a:lnTo>
                  <a:pt x="1387890" y="77992"/>
                </a:lnTo>
                <a:lnTo>
                  <a:pt x="1397953" y="77992"/>
                </a:lnTo>
                <a:lnTo>
                  <a:pt x="1419126" y="21856"/>
                </a:lnTo>
                <a:close/>
              </a:path>
              <a:path w="2432245" h="101736">
                <a:moveTo>
                  <a:pt x="1436282" y="23411"/>
                </a:moveTo>
                <a:lnTo>
                  <a:pt x="1431391" y="29037"/>
                </a:lnTo>
                <a:lnTo>
                  <a:pt x="1434431" y="45442"/>
                </a:lnTo>
                <a:lnTo>
                  <a:pt x="1434605" y="40620"/>
                </a:lnTo>
                <a:lnTo>
                  <a:pt x="1436160" y="36646"/>
                </a:lnTo>
                <a:lnTo>
                  <a:pt x="1439095" y="33518"/>
                </a:lnTo>
                <a:lnTo>
                  <a:pt x="1442677" y="20598"/>
                </a:lnTo>
                <a:lnTo>
                  <a:pt x="1436282" y="23411"/>
                </a:lnTo>
                <a:close/>
              </a:path>
              <a:path w="2432245" h="101736">
                <a:moveTo>
                  <a:pt x="1475311" y="52938"/>
                </a:moveTo>
                <a:lnTo>
                  <a:pt x="1475311" y="47277"/>
                </a:lnTo>
                <a:lnTo>
                  <a:pt x="1475031" y="43154"/>
                </a:lnTo>
                <a:lnTo>
                  <a:pt x="1474473" y="40568"/>
                </a:lnTo>
                <a:lnTo>
                  <a:pt x="1473844" y="36794"/>
                </a:lnTo>
                <a:lnTo>
                  <a:pt x="1472586" y="33492"/>
                </a:lnTo>
                <a:lnTo>
                  <a:pt x="1470699" y="30662"/>
                </a:lnTo>
                <a:lnTo>
                  <a:pt x="1468742" y="27691"/>
                </a:lnTo>
                <a:lnTo>
                  <a:pt x="1465894" y="25272"/>
                </a:lnTo>
                <a:lnTo>
                  <a:pt x="1462156" y="23402"/>
                </a:lnTo>
                <a:lnTo>
                  <a:pt x="1458417" y="21533"/>
                </a:lnTo>
                <a:lnTo>
                  <a:pt x="1454556" y="20598"/>
                </a:lnTo>
                <a:lnTo>
                  <a:pt x="1442677" y="20598"/>
                </a:lnTo>
                <a:lnTo>
                  <a:pt x="1439095" y="33518"/>
                </a:lnTo>
                <a:lnTo>
                  <a:pt x="1442030" y="30391"/>
                </a:lnTo>
                <a:lnTo>
                  <a:pt x="1445664" y="28827"/>
                </a:lnTo>
                <a:lnTo>
                  <a:pt x="1456041" y="28827"/>
                </a:lnTo>
                <a:lnTo>
                  <a:pt x="1460357" y="31098"/>
                </a:lnTo>
                <a:lnTo>
                  <a:pt x="1462942" y="35641"/>
                </a:lnTo>
                <a:lnTo>
                  <a:pt x="1464340" y="38087"/>
                </a:lnTo>
                <a:lnTo>
                  <a:pt x="1465231" y="41354"/>
                </a:lnTo>
                <a:lnTo>
                  <a:pt x="1465615" y="45442"/>
                </a:lnTo>
                <a:lnTo>
                  <a:pt x="1434431" y="45442"/>
                </a:lnTo>
                <a:lnTo>
                  <a:pt x="1431391" y="29037"/>
                </a:lnTo>
                <a:lnTo>
                  <a:pt x="1426499" y="34663"/>
                </a:lnTo>
                <a:lnTo>
                  <a:pt x="1424053" y="41983"/>
                </a:lnTo>
                <a:lnTo>
                  <a:pt x="1424053" y="60154"/>
                </a:lnTo>
                <a:lnTo>
                  <a:pt x="1426482" y="67273"/>
                </a:lnTo>
                <a:lnTo>
                  <a:pt x="1431338" y="72358"/>
                </a:lnTo>
                <a:lnTo>
                  <a:pt x="1436195" y="77442"/>
                </a:lnTo>
                <a:lnTo>
                  <a:pt x="1442117" y="79984"/>
                </a:lnTo>
                <a:lnTo>
                  <a:pt x="1451971" y="79984"/>
                </a:lnTo>
                <a:lnTo>
                  <a:pt x="1454539" y="79704"/>
                </a:lnTo>
                <a:lnTo>
                  <a:pt x="1456810" y="79145"/>
                </a:lnTo>
                <a:lnTo>
                  <a:pt x="1461038" y="78167"/>
                </a:lnTo>
                <a:lnTo>
                  <a:pt x="1464584" y="76280"/>
                </a:lnTo>
                <a:lnTo>
                  <a:pt x="1467450" y="73484"/>
                </a:lnTo>
                <a:lnTo>
                  <a:pt x="1469162" y="71877"/>
                </a:lnTo>
                <a:lnTo>
                  <a:pt x="1470708" y="69807"/>
                </a:lnTo>
                <a:lnTo>
                  <a:pt x="1472088" y="67273"/>
                </a:lnTo>
                <a:lnTo>
                  <a:pt x="1473468" y="64740"/>
                </a:lnTo>
                <a:lnTo>
                  <a:pt x="1474280" y="62443"/>
                </a:lnTo>
                <a:lnTo>
                  <a:pt x="1474525" y="60381"/>
                </a:lnTo>
                <a:lnTo>
                  <a:pt x="1465248" y="60381"/>
                </a:lnTo>
                <a:lnTo>
                  <a:pt x="1464549" y="62862"/>
                </a:lnTo>
                <a:lnTo>
                  <a:pt x="1463361" y="65046"/>
                </a:lnTo>
                <a:lnTo>
                  <a:pt x="1461684" y="66932"/>
                </a:lnTo>
                <a:lnTo>
                  <a:pt x="1458749" y="70182"/>
                </a:lnTo>
                <a:lnTo>
                  <a:pt x="1454818" y="71807"/>
                </a:lnTo>
                <a:lnTo>
                  <a:pt x="1444616" y="71807"/>
                </a:lnTo>
                <a:lnTo>
                  <a:pt x="1440720" y="70086"/>
                </a:lnTo>
                <a:lnTo>
                  <a:pt x="1438204" y="66644"/>
                </a:lnTo>
                <a:lnTo>
                  <a:pt x="1435688" y="63203"/>
                </a:lnTo>
                <a:lnTo>
                  <a:pt x="1434343" y="58634"/>
                </a:lnTo>
                <a:lnTo>
                  <a:pt x="1434168" y="52938"/>
                </a:lnTo>
                <a:lnTo>
                  <a:pt x="1475311" y="52938"/>
                </a:lnTo>
                <a:close/>
              </a:path>
              <a:path w="2432245" h="101736">
                <a:moveTo>
                  <a:pt x="1549464" y="69544"/>
                </a:moveTo>
                <a:lnTo>
                  <a:pt x="1545175" y="71912"/>
                </a:lnTo>
                <a:lnTo>
                  <a:pt x="1533225" y="71912"/>
                </a:lnTo>
                <a:lnTo>
                  <a:pt x="1529067" y="69920"/>
                </a:lnTo>
                <a:lnTo>
                  <a:pt x="1526446" y="65937"/>
                </a:lnTo>
                <a:lnTo>
                  <a:pt x="1530308" y="80036"/>
                </a:lnTo>
                <a:lnTo>
                  <a:pt x="1547288" y="80036"/>
                </a:lnTo>
                <a:lnTo>
                  <a:pt x="1549464" y="69544"/>
                </a:lnTo>
                <a:close/>
              </a:path>
              <a:path w="2432245" h="101736">
                <a:moveTo>
                  <a:pt x="1579521" y="21856"/>
                </a:moveTo>
                <a:lnTo>
                  <a:pt x="1579521" y="77992"/>
                </a:lnTo>
                <a:lnTo>
                  <a:pt x="1588955" y="77992"/>
                </a:lnTo>
                <a:lnTo>
                  <a:pt x="1588955" y="41721"/>
                </a:lnTo>
                <a:lnTo>
                  <a:pt x="1590231" y="38201"/>
                </a:lnTo>
                <a:lnTo>
                  <a:pt x="1592781" y="35143"/>
                </a:lnTo>
                <a:lnTo>
                  <a:pt x="1595332" y="32086"/>
                </a:lnTo>
                <a:lnTo>
                  <a:pt x="1598983" y="30557"/>
                </a:lnTo>
                <a:lnTo>
                  <a:pt x="1604810" y="30574"/>
                </a:lnTo>
                <a:lnTo>
                  <a:pt x="1606827" y="30819"/>
                </a:lnTo>
                <a:lnTo>
                  <a:pt x="1606827" y="20860"/>
                </a:lnTo>
                <a:lnTo>
                  <a:pt x="1605814" y="20755"/>
                </a:lnTo>
                <a:lnTo>
                  <a:pt x="1603787" y="20598"/>
                </a:lnTo>
                <a:lnTo>
                  <a:pt x="1600049" y="20598"/>
                </a:lnTo>
                <a:lnTo>
                  <a:pt x="1596747" y="21952"/>
                </a:lnTo>
                <a:lnTo>
                  <a:pt x="1593882" y="24660"/>
                </a:lnTo>
                <a:lnTo>
                  <a:pt x="1591016" y="27368"/>
                </a:lnTo>
                <a:lnTo>
                  <a:pt x="1589217" y="29666"/>
                </a:lnTo>
                <a:lnTo>
                  <a:pt x="1588483" y="31553"/>
                </a:lnTo>
                <a:lnTo>
                  <a:pt x="1588483" y="21856"/>
                </a:lnTo>
                <a:lnTo>
                  <a:pt x="1579521" y="21856"/>
                </a:lnTo>
                <a:close/>
              </a:path>
              <a:path w="2432245" h="101736">
                <a:moveTo>
                  <a:pt x="1640877" y="54021"/>
                </a:moveTo>
                <a:lnTo>
                  <a:pt x="1639252" y="58057"/>
                </a:lnTo>
                <a:lnTo>
                  <a:pt x="1639252" y="68016"/>
                </a:lnTo>
                <a:lnTo>
                  <a:pt x="1640903" y="71973"/>
                </a:lnTo>
                <a:lnTo>
                  <a:pt x="1644205" y="75135"/>
                </a:lnTo>
                <a:lnTo>
                  <a:pt x="1647507" y="78298"/>
                </a:lnTo>
                <a:lnTo>
                  <a:pt x="1651761" y="79879"/>
                </a:lnTo>
                <a:lnTo>
                  <a:pt x="1650101" y="67929"/>
                </a:lnTo>
                <a:lnTo>
                  <a:pt x="1649105" y="65779"/>
                </a:lnTo>
                <a:lnTo>
                  <a:pt x="1649105" y="59455"/>
                </a:lnTo>
                <a:lnTo>
                  <a:pt x="1650555" y="56834"/>
                </a:lnTo>
                <a:lnTo>
                  <a:pt x="1653456" y="55192"/>
                </a:lnTo>
                <a:lnTo>
                  <a:pt x="1655167" y="54213"/>
                </a:lnTo>
                <a:lnTo>
                  <a:pt x="1657736" y="53497"/>
                </a:lnTo>
                <a:lnTo>
                  <a:pt x="1661160" y="53043"/>
                </a:lnTo>
                <a:lnTo>
                  <a:pt x="1666873" y="52309"/>
                </a:lnTo>
                <a:lnTo>
                  <a:pt x="1670401" y="51750"/>
                </a:lnTo>
                <a:lnTo>
                  <a:pt x="1672218" y="51261"/>
                </a:lnTo>
                <a:lnTo>
                  <a:pt x="1674035" y="50771"/>
                </a:lnTo>
                <a:lnTo>
                  <a:pt x="1676673" y="49426"/>
                </a:lnTo>
                <a:lnTo>
                  <a:pt x="1676673" y="62827"/>
                </a:lnTo>
                <a:lnTo>
                  <a:pt x="1674053" y="67003"/>
                </a:lnTo>
                <a:lnTo>
                  <a:pt x="1668864" y="77101"/>
                </a:lnTo>
                <a:lnTo>
                  <a:pt x="1672463" y="75249"/>
                </a:lnTo>
                <a:lnTo>
                  <a:pt x="1675223" y="73065"/>
                </a:lnTo>
                <a:lnTo>
                  <a:pt x="1677145" y="70549"/>
                </a:lnTo>
                <a:lnTo>
                  <a:pt x="1677460" y="72785"/>
                </a:lnTo>
                <a:lnTo>
                  <a:pt x="1678770" y="75738"/>
                </a:lnTo>
                <a:lnTo>
                  <a:pt x="1680237" y="78044"/>
                </a:lnTo>
                <a:lnTo>
                  <a:pt x="1682596" y="79198"/>
                </a:lnTo>
                <a:lnTo>
                  <a:pt x="1687173" y="79198"/>
                </a:lnTo>
                <a:lnTo>
                  <a:pt x="1689759" y="78935"/>
                </a:lnTo>
                <a:lnTo>
                  <a:pt x="1692344" y="78254"/>
                </a:lnTo>
                <a:lnTo>
                  <a:pt x="1692344" y="71283"/>
                </a:lnTo>
                <a:lnTo>
                  <a:pt x="1691191" y="71467"/>
                </a:lnTo>
                <a:lnTo>
                  <a:pt x="1689252" y="71598"/>
                </a:lnTo>
                <a:lnTo>
                  <a:pt x="1686710" y="70707"/>
                </a:lnTo>
                <a:lnTo>
                  <a:pt x="1686107" y="68348"/>
                </a:lnTo>
                <a:lnTo>
                  <a:pt x="1686107" y="30696"/>
                </a:lnTo>
                <a:lnTo>
                  <a:pt x="1684063" y="26783"/>
                </a:lnTo>
                <a:lnTo>
                  <a:pt x="1679975" y="24267"/>
                </a:lnTo>
                <a:lnTo>
                  <a:pt x="1675852" y="21751"/>
                </a:lnTo>
                <a:lnTo>
                  <a:pt x="1670489" y="20493"/>
                </a:lnTo>
                <a:lnTo>
                  <a:pt x="1658190" y="20493"/>
                </a:lnTo>
                <a:lnTo>
                  <a:pt x="1653184" y="21847"/>
                </a:lnTo>
                <a:lnTo>
                  <a:pt x="1648870" y="24555"/>
                </a:lnTo>
                <a:lnTo>
                  <a:pt x="1644554" y="27263"/>
                </a:lnTo>
                <a:lnTo>
                  <a:pt x="1642310" y="32077"/>
                </a:lnTo>
                <a:lnTo>
                  <a:pt x="1642134" y="38996"/>
                </a:lnTo>
                <a:lnTo>
                  <a:pt x="1650940" y="38996"/>
                </a:lnTo>
                <a:lnTo>
                  <a:pt x="1651289" y="36095"/>
                </a:lnTo>
                <a:lnTo>
                  <a:pt x="1652040" y="33911"/>
                </a:lnTo>
                <a:lnTo>
                  <a:pt x="1653193" y="32444"/>
                </a:lnTo>
                <a:lnTo>
                  <a:pt x="1655255" y="29788"/>
                </a:lnTo>
                <a:lnTo>
                  <a:pt x="1658749" y="28460"/>
                </a:lnTo>
                <a:lnTo>
                  <a:pt x="1667938" y="28460"/>
                </a:lnTo>
                <a:lnTo>
                  <a:pt x="1671214" y="29186"/>
                </a:lnTo>
                <a:lnTo>
                  <a:pt x="1673502" y="30635"/>
                </a:lnTo>
                <a:lnTo>
                  <a:pt x="1675791" y="32086"/>
                </a:lnTo>
                <a:lnTo>
                  <a:pt x="1676936" y="34418"/>
                </a:lnTo>
                <a:lnTo>
                  <a:pt x="1676936" y="39205"/>
                </a:lnTo>
                <a:lnTo>
                  <a:pt x="1676306" y="41249"/>
                </a:lnTo>
                <a:lnTo>
                  <a:pt x="1674123" y="43695"/>
                </a:lnTo>
                <a:lnTo>
                  <a:pt x="1671957" y="43975"/>
                </a:lnTo>
                <a:lnTo>
                  <a:pt x="1656915" y="45862"/>
                </a:lnTo>
                <a:lnTo>
                  <a:pt x="1651639" y="46526"/>
                </a:lnTo>
                <a:lnTo>
                  <a:pt x="1647376" y="48290"/>
                </a:lnTo>
                <a:lnTo>
                  <a:pt x="1644126" y="51156"/>
                </a:lnTo>
                <a:lnTo>
                  <a:pt x="1640877" y="54021"/>
                </a:lnTo>
                <a:close/>
              </a:path>
              <a:path w="2432245" h="101736">
                <a:moveTo>
                  <a:pt x="1674053" y="67003"/>
                </a:moveTo>
                <a:lnTo>
                  <a:pt x="1668812" y="69553"/>
                </a:lnTo>
                <a:lnTo>
                  <a:pt x="1665702" y="71091"/>
                </a:lnTo>
                <a:lnTo>
                  <a:pt x="1662488" y="71859"/>
                </a:lnTo>
                <a:lnTo>
                  <a:pt x="1656443" y="71859"/>
                </a:lnTo>
                <a:lnTo>
                  <a:pt x="1654084" y="71073"/>
                </a:lnTo>
                <a:lnTo>
                  <a:pt x="1652093" y="69501"/>
                </a:lnTo>
                <a:lnTo>
                  <a:pt x="1650101" y="67929"/>
                </a:lnTo>
                <a:lnTo>
                  <a:pt x="1651761" y="79879"/>
                </a:lnTo>
                <a:lnTo>
                  <a:pt x="1661300" y="79879"/>
                </a:lnTo>
                <a:lnTo>
                  <a:pt x="1665265" y="78953"/>
                </a:lnTo>
                <a:lnTo>
                  <a:pt x="1668864" y="77101"/>
                </a:lnTo>
                <a:lnTo>
                  <a:pt x="1674053" y="67003"/>
                </a:lnTo>
                <a:close/>
              </a:path>
              <a:path w="2432245" h="101736">
                <a:moveTo>
                  <a:pt x="1713064" y="58878"/>
                </a:moveTo>
                <a:lnTo>
                  <a:pt x="1712453" y="70811"/>
                </a:lnTo>
                <a:lnTo>
                  <a:pt x="1714444" y="73502"/>
                </a:lnTo>
                <a:lnTo>
                  <a:pt x="1714392" y="62163"/>
                </a:lnTo>
                <a:lnTo>
                  <a:pt x="1713064" y="58878"/>
                </a:lnTo>
                <a:close/>
              </a:path>
              <a:path w="2432245" h="101736">
                <a:moveTo>
                  <a:pt x="1776533" y="77992"/>
                </a:moveTo>
                <a:lnTo>
                  <a:pt x="1776533" y="44918"/>
                </a:lnTo>
                <a:lnTo>
                  <a:pt x="1776769" y="42097"/>
                </a:lnTo>
                <a:lnTo>
                  <a:pt x="1777241" y="40123"/>
                </a:lnTo>
                <a:lnTo>
                  <a:pt x="1777713" y="38148"/>
                </a:lnTo>
                <a:lnTo>
                  <a:pt x="1778735" y="36235"/>
                </a:lnTo>
                <a:lnTo>
                  <a:pt x="1780307" y="34383"/>
                </a:lnTo>
                <a:lnTo>
                  <a:pt x="1782264" y="32077"/>
                </a:lnTo>
                <a:lnTo>
                  <a:pt x="1784535" y="30539"/>
                </a:lnTo>
                <a:lnTo>
                  <a:pt x="1787121" y="29771"/>
                </a:lnTo>
                <a:lnTo>
                  <a:pt x="1788553" y="29316"/>
                </a:lnTo>
                <a:lnTo>
                  <a:pt x="1790387" y="29089"/>
                </a:lnTo>
                <a:lnTo>
                  <a:pt x="1797026" y="29089"/>
                </a:lnTo>
                <a:lnTo>
                  <a:pt x="1800066" y="30837"/>
                </a:lnTo>
                <a:lnTo>
                  <a:pt x="1801743" y="34331"/>
                </a:lnTo>
                <a:lnTo>
                  <a:pt x="1802756" y="36427"/>
                </a:lnTo>
                <a:lnTo>
                  <a:pt x="1803263" y="39188"/>
                </a:lnTo>
                <a:lnTo>
                  <a:pt x="1803263" y="77992"/>
                </a:lnTo>
                <a:lnTo>
                  <a:pt x="1812854" y="77992"/>
                </a:lnTo>
                <a:lnTo>
                  <a:pt x="1812854" y="36323"/>
                </a:lnTo>
                <a:lnTo>
                  <a:pt x="1812085" y="31972"/>
                </a:lnTo>
                <a:lnTo>
                  <a:pt x="1810548" y="28932"/>
                </a:lnTo>
                <a:lnTo>
                  <a:pt x="1807753" y="23376"/>
                </a:lnTo>
                <a:lnTo>
                  <a:pt x="1802372" y="20598"/>
                </a:lnTo>
                <a:lnTo>
                  <a:pt x="1790772" y="20598"/>
                </a:lnTo>
                <a:lnTo>
                  <a:pt x="1787470" y="21314"/>
                </a:lnTo>
                <a:lnTo>
                  <a:pt x="1784500" y="22747"/>
                </a:lnTo>
                <a:lnTo>
                  <a:pt x="1781530" y="24180"/>
                </a:lnTo>
                <a:lnTo>
                  <a:pt x="1778717" y="26538"/>
                </a:lnTo>
                <a:lnTo>
                  <a:pt x="1776062" y="29823"/>
                </a:lnTo>
                <a:lnTo>
                  <a:pt x="1776062" y="21856"/>
                </a:lnTo>
                <a:lnTo>
                  <a:pt x="1767100" y="21856"/>
                </a:lnTo>
                <a:lnTo>
                  <a:pt x="1767100" y="77992"/>
                </a:lnTo>
                <a:lnTo>
                  <a:pt x="1776533" y="77992"/>
                </a:lnTo>
                <a:close/>
              </a:path>
              <a:path w="2432245" h="101736">
                <a:moveTo>
                  <a:pt x="1862531" y="69544"/>
                </a:moveTo>
                <a:lnTo>
                  <a:pt x="1858242" y="71912"/>
                </a:lnTo>
                <a:lnTo>
                  <a:pt x="1846292" y="71912"/>
                </a:lnTo>
                <a:lnTo>
                  <a:pt x="1842134" y="69920"/>
                </a:lnTo>
                <a:lnTo>
                  <a:pt x="1839514" y="65937"/>
                </a:lnTo>
                <a:lnTo>
                  <a:pt x="1843375" y="80036"/>
                </a:lnTo>
                <a:lnTo>
                  <a:pt x="1860356" y="80036"/>
                </a:lnTo>
                <a:lnTo>
                  <a:pt x="1862531" y="69544"/>
                </a:lnTo>
                <a:close/>
              </a:path>
              <a:path w="2432245" h="101736">
                <a:moveTo>
                  <a:pt x="1892588" y="21856"/>
                </a:moveTo>
                <a:lnTo>
                  <a:pt x="1892588" y="77992"/>
                </a:lnTo>
                <a:lnTo>
                  <a:pt x="1902022" y="77992"/>
                </a:lnTo>
                <a:lnTo>
                  <a:pt x="1902022" y="41721"/>
                </a:lnTo>
                <a:lnTo>
                  <a:pt x="1903298" y="38201"/>
                </a:lnTo>
                <a:lnTo>
                  <a:pt x="1905848" y="35143"/>
                </a:lnTo>
                <a:lnTo>
                  <a:pt x="1908399" y="32086"/>
                </a:lnTo>
                <a:lnTo>
                  <a:pt x="1912050" y="30557"/>
                </a:lnTo>
                <a:lnTo>
                  <a:pt x="1917877" y="30574"/>
                </a:lnTo>
                <a:lnTo>
                  <a:pt x="1919895" y="30819"/>
                </a:lnTo>
                <a:lnTo>
                  <a:pt x="1919895" y="20860"/>
                </a:lnTo>
                <a:lnTo>
                  <a:pt x="1918881" y="20755"/>
                </a:lnTo>
                <a:lnTo>
                  <a:pt x="1916854" y="20598"/>
                </a:lnTo>
                <a:lnTo>
                  <a:pt x="1913116" y="20598"/>
                </a:lnTo>
                <a:lnTo>
                  <a:pt x="1909814" y="21952"/>
                </a:lnTo>
                <a:lnTo>
                  <a:pt x="1906949" y="24660"/>
                </a:lnTo>
                <a:lnTo>
                  <a:pt x="1904084" y="27368"/>
                </a:lnTo>
                <a:lnTo>
                  <a:pt x="1902285" y="29666"/>
                </a:lnTo>
                <a:lnTo>
                  <a:pt x="1901551" y="31553"/>
                </a:lnTo>
                <a:lnTo>
                  <a:pt x="1901551" y="21856"/>
                </a:lnTo>
                <a:lnTo>
                  <a:pt x="1892588" y="21856"/>
                </a:lnTo>
                <a:close/>
              </a:path>
              <a:path w="2432245" h="101736">
                <a:moveTo>
                  <a:pt x="2016558" y="54021"/>
                </a:moveTo>
                <a:lnTo>
                  <a:pt x="2014933" y="58057"/>
                </a:lnTo>
                <a:lnTo>
                  <a:pt x="2014933" y="68016"/>
                </a:lnTo>
                <a:lnTo>
                  <a:pt x="2016584" y="71973"/>
                </a:lnTo>
                <a:lnTo>
                  <a:pt x="2019885" y="75135"/>
                </a:lnTo>
                <a:lnTo>
                  <a:pt x="2023188" y="78298"/>
                </a:lnTo>
                <a:lnTo>
                  <a:pt x="2027442" y="79879"/>
                </a:lnTo>
                <a:lnTo>
                  <a:pt x="2025782" y="67929"/>
                </a:lnTo>
                <a:lnTo>
                  <a:pt x="2024786" y="65779"/>
                </a:lnTo>
                <a:lnTo>
                  <a:pt x="2024786" y="59455"/>
                </a:lnTo>
                <a:lnTo>
                  <a:pt x="2026236" y="56834"/>
                </a:lnTo>
                <a:lnTo>
                  <a:pt x="2029136" y="55192"/>
                </a:lnTo>
                <a:lnTo>
                  <a:pt x="2030848" y="54213"/>
                </a:lnTo>
                <a:lnTo>
                  <a:pt x="2033416" y="53497"/>
                </a:lnTo>
                <a:lnTo>
                  <a:pt x="2036840" y="53043"/>
                </a:lnTo>
                <a:lnTo>
                  <a:pt x="2042553" y="52309"/>
                </a:lnTo>
                <a:lnTo>
                  <a:pt x="2046082" y="51750"/>
                </a:lnTo>
                <a:lnTo>
                  <a:pt x="2047899" y="51261"/>
                </a:lnTo>
                <a:lnTo>
                  <a:pt x="2049716" y="50771"/>
                </a:lnTo>
                <a:lnTo>
                  <a:pt x="2052354" y="49426"/>
                </a:lnTo>
                <a:lnTo>
                  <a:pt x="2052354" y="62827"/>
                </a:lnTo>
                <a:lnTo>
                  <a:pt x="2049733" y="67003"/>
                </a:lnTo>
                <a:lnTo>
                  <a:pt x="2044545" y="77101"/>
                </a:lnTo>
                <a:lnTo>
                  <a:pt x="2048144" y="75249"/>
                </a:lnTo>
                <a:lnTo>
                  <a:pt x="2050904" y="73065"/>
                </a:lnTo>
                <a:lnTo>
                  <a:pt x="2052826" y="70549"/>
                </a:lnTo>
                <a:lnTo>
                  <a:pt x="2053140" y="72785"/>
                </a:lnTo>
                <a:lnTo>
                  <a:pt x="2054451" y="75738"/>
                </a:lnTo>
                <a:lnTo>
                  <a:pt x="2055918" y="78044"/>
                </a:lnTo>
                <a:lnTo>
                  <a:pt x="2058276" y="79198"/>
                </a:lnTo>
                <a:lnTo>
                  <a:pt x="2062853" y="79198"/>
                </a:lnTo>
                <a:lnTo>
                  <a:pt x="2065439" y="78935"/>
                </a:lnTo>
                <a:lnTo>
                  <a:pt x="2068025" y="78254"/>
                </a:lnTo>
                <a:lnTo>
                  <a:pt x="2068025" y="71283"/>
                </a:lnTo>
                <a:lnTo>
                  <a:pt x="2066872" y="71467"/>
                </a:lnTo>
                <a:lnTo>
                  <a:pt x="2064933" y="71598"/>
                </a:lnTo>
                <a:lnTo>
                  <a:pt x="2062391" y="70707"/>
                </a:lnTo>
                <a:lnTo>
                  <a:pt x="2061788" y="68348"/>
                </a:lnTo>
                <a:lnTo>
                  <a:pt x="2061788" y="30696"/>
                </a:lnTo>
                <a:lnTo>
                  <a:pt x="2059744" y="26783"/>
                </a:lnTo>
                <a:lnTo>
                  <a:pt x="2055656" y="24267"/>
                </a:lnTo>
                <a:lnTo>
                  <a:pt x="2051533" y="21751"/>
                </a:lnTo>
                <a:lnTo>
                  <a:pt x="2046169" y="20493"/>
                </a:lnTo>
                <a:lnTo>
                  <a:pt x="2033871" y="20493"/>
                </a:lnTo>
                <a:lnTo>
                  <a:pt x="2028865" y="21847"/>
                </a:lnTo>
                <a:lnTo>
                  <a:pt x="2024550" y="24555"/>
                </a:lnTo>
                <a:lnTo>
                  <a:pt x="2020235" y="27263"/>
                </a:lnTo>
                <a:lnTo>
                  <a:pt x="2017990" y="32077"/>
                </a:lnTo>
                <a:lnTo>
                  <a:pt x="2017815" y="38996"/>
                </a:lnTo>
                <a:lnTo>
                  <a:pt x="2026620" y="38996"/>
                </a:lnTo>
                <a:lnTo>
                  <a:pt x="2026970" y="36095"/>
                </a:lnTo>
                <a:lnTo>
                  <a:pt x="2027721" y="33911"/>
                </a:lnTo>
                <a:lnTo>
                  <a:pt x="2028874" y="32444"/>
                </a:lnTo>
                <a:lnTo>
                  <a:pt x="2030935" y="29788"/>
                </a:lnTo>
                <a:lnTo>
                  <a:pt x="2034430" y="28460"/>
                </a:lnTo>
                <a:lnTo>
                  <a:pt x="2043619" y="28460"/>
                </a:lnTo>
                <a:lnTo>
                  <a:pt x="2046895" y="29186"/>
                </a:lnTo>
                <a:lnTo>
                  <a:pt x="2049183" y="30635"/>
                </a:lnTo>
                <a:lnTo>
                  <a:pt x="2051472" y="32086"/>
                </a:lnTo>
                <a:lnTo>
                  <a:pt x="2052616" y="34418"/>
                </a:lnTo>
                <a:lnTo>
                  <a:pt x="2052616" y="39205"/>
                </a:lnTo>
                <a:lnTo>
                  <a:pt x="2051987" y="41249"/>
                </a:lnTo>
                <a:lnTo>
                  <a:pt x="2049804" y="43695"/>
                </a:lnTo>
                <a:lnTo>
                  <a:pt x="2047637" y="43975"/>
                </a:lnTo>
                <a:lnTo>
                  <a:pt x="2032595" y="45862"/>
                </a:lnTo>
                <a:lnTo>
                  <a:pt x="2027319" y="46526"/>
                </a:lnTo>
                <a:lnTo>
                  <a:pt x="2023056" y="48290"/>
                </a:lnTo>
                <a:lnTo>
                  <a:pt x="2019807" y="51156"/>
                </a:lnTo>
                <a:lnTo>
                  <a:pt x="2016558" y="54021"/>
                </a:lnTo>
                <a:close/>
              </a:path>
              <a:path w="2432245" h="101736">
                <a:moveTo>
                  <a:pt x="2049733" y="67003"/>
                </a:moveTo>
                <a:lnTo>
                  <a:pt x="2044493" y="69553"/>
                </a:lnTo>
                <a:lnTo>
                  <a:pt x="2041383" y="71091"/>
                </a:lnTo>
                <a:lnTo>
                  <a:pt x="2038168" y="71859"/>
                </a:lnTo>
                <a:lnTo>
                  <a:pt x="2032123" y="71859"/>
                </a:lnTo>
                <a:lnTo>
                  <a:pt x="2029765" y="71073"/>
                </a:lnTo>
                <a:lnTo>
                  <a:pt x="2027773" y="69501"/>
                </a:lnTo>
                <a:lnTo>
                  <a:pt x="2025782" y="67929"/>
                </a:lnTo>
                <a:lnTo>
                  <a:pt x="2027442" y="79879"/>
                </a:lnTo>
                <a:lnTo>
                  <a:pt x="2036980" y="79879"/>
                </a:lnTo>
                <a:lnTo>
                  <a:pt x="2040946" y="78953"/>
                </a:lnTo>
                <a:lnTo>
                  <a:pt x="2044545" y="77101"/>
                </a:lnTo>
                <a:lnTo>
                  <a:pt x="2049733" y="67003"/>
                </a:lnTo>
                <a:close/>
              </a:path>
              <a:path w="2432245" h="101736">
                <a:moveTo>
                  <a:pt x="2080429" y="995"/>
                </a:moveTo>
                <a:lnTo>
                  <a:pt x="2080429" y="77992"/>
                </a:lnTo>
                <a:lnTo>
                  <a:pt x="2089863" y="77992"/>
                </a:lnTo>
                <a:lnTo>
                  <a:pt x="2089863" y="995"/>
                </a:lnTo>
                <a:lnTo>
                  <a:pt x="2080429" y="995"/>
                </a:lnTo>
                <a:close/>
              </a:path>
              <a:path w="2432245" h="101736">
                <a:moveTo>
                  <a:pt x="2107263" y="995"/>
                </a:moveTo>
                <a:lnTo>
                  <a:pt x="2107263" y="77992"/>
                </a:lnTo>
                <a:lnTo>
                  <a:pt x="2116697" y="77992"/>
                </a:lnTo>
                <a:lnTo>
                  <a:pt x="2116697" y="995"/>
                </a:lnTo>
                <a:lnTo>
                  <a:pt x="2107263" y="995"/>
                </a:lnTo>
                <a:close/>
              </a:path>
              <a:path w="2432245" h="101736">
                <a:moveTo>
                  <a:pt x="2214600" y="995"/>
                </a:moveTo>
                <a:lnTo>
                  <a:pt x="2214600" y="77992"/>
                </a:lnTo>
                <a:lnTo>
                  <a:pt x="2224034" y="77992"/>
                </a:lnTo>
                <a:lnTo>
                  <a:pt x="2224034" y="995"/>
                </a:lnTo>
                <a:lnTo>
                  <a:pt x="2214600" y="995"/>
                </a:lnTo>
                <a:close/>
              </a:path>
              <a:path w="2432245" h="101736">
                <a:moveTo>
                  <a:pt x="2273991" y="69545"/>
                </a:moveTo>
                <a:lnTo>
                  <a:pt x="2269701" y="71912"/>
                </a:lnTo>
                <a:lnTo>
                  <a:pt x="2257752" y="71912"/>
                </a:lnTo>
                <a:lnTo>
                  <a:pt x="2253594" y="69920"/>
                </a:lnTo>
                <a:lnTo>
                  <a:pt x="2250973" y="65937"/>
                </a:lnTo>
                <a:lnTo>
                  <a:pt x="2254835" y="80036"/>
                </a:lnTo>
                <a:lnTo>
                  <a:pt x="2271815" y="80036"/>
                </a:lnTo>
                <a:lnTo>
                  <a:pt x="2273991" y="69545"/>
                </a:lnTo>
                <a:close/>
              </a:path>
              <a:path w="2432245" h="101736">
                <a:moveTo>
                  <a:pt x="2414242" y="48404"/>
                </a:moveTo>
                <a:lnTo>
                  <a:pt x="2415238" y="46150"/>
                </a:lnTo>
                <a:lnTo>
                  <a:pt x="2417413" y="43399"/>
                </a:lnTo>
                <a:lnTo>
                  <a:pt x="2420767" y="40149"/>
                </a:lnTo>
                <a:lnTo>
                  <a:pt x="2425379" y="35676"/>
                </a:lnTo>
                <a:lnTo>
                  <a:pt x="2428445" y="32287"/>
                </a:lnTo>
                <a:lnTo>
                  <a:pt x="2429965" y="29981"/>
                </a:lnTo>
                <a:lnTo>
                  <a:pt x="2431485" y="27674"/>
                </a:lnTo>
                <a:lnTo>
                  <a:pt x="2432245" y="24669"/>
                </a:lnTo>
                <a:lnTo>
                  <a:pt x="2432245" y="14850"/>
                </a:lnTo>
                <a:lnTo>
                  <a:pt x="2430175" y="9827"/>
                </a:lnTo>
                <a:lnTo>
                  <a:pt x="2426034" y="5896"/>
                </a:lnTo>
                <a:lnTo>
                  <a:pt x="2421894" y="1965"/>
                </a:lnTo>
                <a:lnTo>
                  <a:pt x="2416382" y="0"/>
                </a:lnTo>
                <a:lnTo>
                  <a:pt x="2402056" y="0"/>
                </a:lnTo>
                <a:lnTo>
                  <a:pt x="2396204" y="2297"/>
                </a:lnTo>
                <a:lnTo>
                  <a:pt x="2391941" y="6892"/>
                </a:lnTo>
                <a:lnTo>
                  <a:pt x="2387678" y="11487"/>
                </a:lnTo>
                <a:lnTo>
                  <a:pt x="2385547" y="17558"/>
                </a:lnTo>
                <a:lnTo>
                  <a:pt x="2385547" y="25106"/>
                </a:lnTo>
                <a:lnTo>
                  <a:pt x="2394876" y="25106"/>
                </a:lnTo>
                <a:lnTo>
                  <a:pt x="2395051" y="20563"/>
                </a:lnTo>
                <a:lnTo>
                  <a:pt x="2395767" y="17087"/>
                </a:lnTo>
                <a:lnTo>
                  <a:pt x="2397025" y="14675"/>
                </a:lnTo>
                <a:lnTo>
                  <a:pt x="2399261" y="10342"/>
                </a:lnTo>
                <a:lnTo>
                  <a:pt x="2403297" y="8176"/>
                </a:lnTo>
                <a:lnTo>
                  <a:pt x="2413849" y="8176"/>
                </a:lnTo>
                <a:lnTo>
                  <a:pt x="2417229" y="9434"/>
                </a:lnTo>
                <a:lnTo>
                  <a:pt x="2419273" y="11950"/>
                </a:lnTo>
                <a:lnTo>
                  <a:pt x="2421317" y="14466"/>
                </a:lnTo>
                <a:lnTo>
                  <a:pt x="2422339" y="17436"/>
                </a:lnTo>
                <a:lnTo>
                  <a:pt x="2422339" y="23307"/>
                </a:lnTo>
                <a:lnTo>
                  <a:pt x="2421640" y="25665"/>
                </a:lnTo>
                <a:lnTo>
                  <a:pt x="2420243" y="27936"/>
                </a:lnTo>
                <a:lnTo>
                  <a:pt x="2419474" y="29229"/>
                </a:lnTo>
                <a:lnTo>
                  <a:pt x="2417203" y="31658"/>
                </a:lnTo>
                <a:lnTo>
                  <a:pt x="2413010" y="35799"/>
                </a:lnTo>
                <a:lnTo>
                  <a:pt x="2408992" y="39747"/>
                </a:lnTo>
                <a:lnTo>
                  <a:pt x="2406389" y="43250"/>
                </a:lnTo>
                <a:lnTo>
                  <a:pt x="2405201" y="46308"/>
                </a:lnTo>
                <a:lnTo>
                  <a:pt x="2404013" y="49365"/>
                </a:lnTo>
                <a:lnTo>
                  <a:pt x="2403419" y="53392"/>
                </a:lnTo>
                <a:lnTo>
                  <a:pt x="2403419" y="58389"/>
                </a:lnTo>
                <a:lnTo>
                  <a:pt x="2412748" y="58389"/>
                </a:lnTo>
                <a:lnTo>
                  <a:pt x="2412748" y="53986"/>
                </a:lnTo>
                <a:lnTo>
                  <a:pt x="2413246" y="50658"/>
                </a:lnTo>
                <a:lnTo>
                  <a:pt x="2414242" y="48404"/>
                </a:lnTo>
                <a:close/>
              </a:path>
              <a:path w="2432245" h="101736">
                <a:moveTo>
                  <a:pt x="2372392" y="21856"/>
                </a:moveTo>
                <a:lnTo>
                  <a:pt x="2362958" y="21856"/>
                </a:lnTo>
                <a:lnTo>
                  <a:pt x="2351480" y="65832"/>
                </a:lnTo>
                <a:lnTo>
                  <a:pt x="2340474" y="21856"/>
                </a:lnTo>
                <a:lnTo>
                  <a:pt x="2329887" y="21856"/>
                </a:lnTo>
                <a:lnTo>
                  <a:pt x="2318933" y="66094"/>
                </a:lnTo>
                <a:lnTo>
                  <a:pt x="2308136" y="21856"/>
                </a:lnTo>
                <a:lnTo>
                  <a:pt x="2297811" y="21856"/>
                </a:lnTo>
                <a:lnTo>
                  <a:pt x="2314006" y="77992"/>
                </a:lnTo>
                <a:lnTo>
                  <a:pt x="2323807" y="77993"/>
                </a:lnTo>
                <a:lnTo>
                  <a:pt x="2334866" y="34541"/>
                </a:lnTo>
                <a:lnTo>
                  <a:pt x="2346291" y="77993"/>
                </a:lnTo>
                <a:lnTo>
                  <a:pt x="2356092" y="77993"/>
                </a:lnTo>
                <a:lnTo>
                  <a:pt x="2372392" y="21856"/>
                </a:lnTo>
                <a:close/>
              </a:path>
              <a:path w="2432245" h="101736">
                <a:moveTo>
                  <a:pt x="2403209" y="67090"/>
                </a:moveTo>
                <a:lnTo>
                  <a:pt x="2403209" y="77993"/>
                </a:lnTo>
                <a:lnTo>
                  <a:pt x="2413639" y="77993"/>
                </a:lnTo>
                <a:lnTo>
                  <a:pt x="2413639" y="67090"/>
                </a:lnTo>
                <a:lnTo>
                  <a:pt x="2403209" y="67090"/>
                </a:lnTo>
                <a:close/>
              </a:path>
              <a:path w="2432245" h="101736">
                <a:moveTo>
                  <a:pt x="2239618" y="66976"/>
                </a:moveTo>
                <a:lnTo>
                  <a:pt x="2244160" y="72200"/>
                </a:lnTo>
                <a:lnTo>
                  <a:pt x="2248702" y="77424"/>
                </a:lnTo>
                <a:lnTo>
                  <a:pt x="2254835" y="80036"/>
                </a:lnTo>
                <a:lnTo>
                  <a:pt x="2250973" y="65937"/>
                </a:lnTo>
                <a:lnTo>
                  <a:pt x="2248353" y="61953"/>
                </a:lnTo>
                <a:lnTo>
                  <a:pt x="2247043" y="56974"/>
                </a:lnTo>
                <a:lnTo>
                  <a:pt x="2247043" y="44779"/>
                </a:lnTo>
                <a:lnTo>
                  <a:pt x="2248353" y="39468"/>
                </a:lnTo>
                <a:lnTo>
                  <a:pt x="2250973" y="35064"/>
                </a:lnTo>
                <a:lnTo>
                  <a:pt x="2253594" y="30662"/>
                </a:lnTo>
                <a:lnTo>
                  <a:pt x="2257787" y="28460"/>
                </a:lnTo>
                <a:lnTo>
                  <a:pt x="2270051" y="28460"/>
                </a:lnTo>
                <a:lnTo>
                  <a:pt x="2274628" y="31046"/>
                </a:lnTo>
                <a:lnTo>
                  <a:pt x="2277284" y="36218"/>
                </a:lnTo>
                <a:lnTo>
                  <a:pt x="2278961" y="39502"/>
                </a:lnTo>
                <a:lnTo>
                  <a:pt x="2279800" y="43765"/>
                </a:lnTo>
                <a:lnTo>
                  <a:pt x="2279800" y="54807"/>
                </a:lnTo>
                <a:lnTo>
                  <a:pt x="2278638" y="60075"/>
                </a:lnTo>
                <a:lnTo>
                  <a:pt x="2276314" y="64810"/>
                </a:lnTo>
                <a:lnTo>
                  <a:pt x="2273991" y="69545"/>
                </a:lnTo>
                <a:lnTo>
                  <a:pt x="2271815" y="80036"/>
                </a:lnTo>
                <a:lnTo>
                  <a:pt x="2278646" y="77084"/>
                </a:lnTo>
                <a:lnTo>
                  <a:pt x="2283049" y="71178"/>
                </a:lnTo>
                <a:lnTo>
                  <a:pt x="2287452" y="65273"/>
                </a:lnTo>
                <a:lnTo>
                  <a:pt x="2289653" y="57795"/>
                </a:lnTo>
                <a:lnTo>
                  <a:pt x="2289653" y="39380"/>
                </a:lnTo>
                <a:lnTo>
                  <a:pt x="2287155" y="32287"/>
                </a:lnTo>
                <a:lnTo>
                  <a:pt x="2282158" y="27464"/>
                </a:lnTo>
                <a:lnTo>
                  <a:pt x="2277162" y="22642"/>
                </a:lnTo>
                <a:lnTo>
                  <a:pt x="2271047" y="20231"/>
                </a:lnTo>
                <a:lnTo>
                  <a:pt x="2255743" y="20231"/>
                </a:lnTo>
                <a:lnTo>
                  <a:pt x="2249314" y="23026"/>
                </a:lnTo>
                <a:lnTo>
                  <a:pt x="2244527" y="28617"/>
                </a:lnTo>
                <a:lnTo>
                  <a:pt x="2239740" y="34209"/>
                </a:lnTo>
                <a:lnTo>
                  <a:pt x="2237347" y="41721"/>
                </a:lnTo>
                <a:lnTo>
                  <a:pt x="2237347" y="59962"/>
                </a:lnTo>
                <a:lnTo>
                  <a:pt x="2239618" y="66976"/>
                </a:lnTo>
                <a:close/>
              </a:path>
              <a:path w="2432245" h="101736">
                <a:moveTo>
                  <a:pt x="2148773" y="79617"/>
                </a:moveTo>
                <a:lnTo>
                  <a:pt x="2148283" y="80875"/>
                </a:lnTo>
                <a:lnTo>
                  <a:pt x="2147497" y="82797"/>
                </a:lnTo>
                <a:lnTo>
                  <a:pt x="2146414" y="85382"/>
                </a:lnTo>
                <a:lnTo>
                  <a:pt x="2145331" y="87969"/>
                </a:lnTo>
                <a:lnTo>
                  <a:pt x="2144527" y="89681"/>
                </a:lnTo>
                <a:lnTo>
                  <a:pt x="2142457" y="91804"/>
                </a:lnTo>
                <a:lnTo>
                  <a:pt x="2140352" y="92668"/>
                </a:lnTo>
                <a:lnTo>
                  <a:pt x="2138046" y="92668"/>
                </a:lnTo>
                <a:lnTo>
                  <a:pt x="2135932" y="92406"/>
                </a:lnTo>
                <a:lnTo>
                  <a:pt x="2133101" y="91672"/>
                </a:lnTo>
                <a:lnTo>
                  <a:pt x="2133101" y="100268"/>
                </a:lnTo>
                <a:lnTo>
                  <a:pt x="2134150" y="100548"/>
                </a:lnTo>
                <a:lnTo>
                  <a:pt x="2136464" y="100950"/>
                </a:lnTo>
                <a:lnTo>
                  <a:pt x="2144265" y="101002"/>
                </a:lnTo>
                <a:lnTo>
                  <a:pt x="2148108" y="99430"/>
                </a:lnTo>
                <a:lnTo>
                  <a:pt x="2150345" y="96285"/>
                </a:lnTo>
                <a:lnTo>
                  <a:pt x="2155571" y="85842"/>
                </a:lnTo>
                <a:lnTo>
                  <a:pt x="2161875" y="70078"/>
                </a:lnTo>
                <a:lnTo>
                  <a:pt x="2164181" y="63998"/>
                </a:lnTo>
                <a:lnTo>
                  <a:pt x="2167046" y="56135"/>
                </a:lnTo>
                <a:lnTo>
                  <a:pt x="2170470" y="46491"/>
                </a:lnTo>
                <a:lnTo>
                  <a:pt x="2170875" y="45358"/>
                </a:lnTo>
                <a:lnTo>
                  <a:pt x="2176249" y="30351"/>
                </a:lnTo>
                <a:lnTo>
                  <a:pt x="2179328" y="21856"/>
                </a:lnTo>
                <a:lnTo>
                  <a:pt x="2168898" y="21856"/>
                </a:lnTo>
                <a:lnTo>
                  <a:pt x="2153752" y="67561"/>
                </a:lnTo>
                <a:lnTo>
                  <a:pt x="2138710" y="21856"/>
                </a:lnTo>
                <a:lnTo>
                  <a:pt x="2128018" y="21856"/>
                </a:lnTo>
                <a:lnTo>
                  <a:pt x="2148773" y="79617"/>
                </a:lnTo>
                <a:close/>
              </a:path>
              <a:path w="2432245" h="101736">
                <a:moveTo>
                  <a:pt x="1937434" y="21856"/>
                </a:moveTo>
                <a:lnTo>
                  <a:pt x="1928106" y="21856"/>
                </a:lnTo>
                <a:lnTo>
                  <a:pt x="1928106" y="77992"/>
                </a:lnTo>
                <a:lnTo>
                  <a:pt x="1937539" y="77992"/>
                </a:lnTo>
                <a:lnTo>
                  <a:pt x="1937539" y="40987"/>
                </a:lnTo>
                <a:lnTo>
                  <a:pt x="1938998" y="35990"/>
                </a:lnTo>
                <a:lnTo>
                  <a:pt x="1941916" y="33230"/>
                </a:lnTo>
                <a:lnTo>
                  <a:pt x="1944833" y="30469"/>
                </a:lnTo>
                <a:lnTo>
                  <a:pt x="1948074" y="29089"/>
                </a:lnTo>
                <a:lnTo>
                  <a:pt x="1955551" y="29089"/>
                </a:lnTo>
                <a:lnTo>
                  <a:pt x="1958224" y="30399"/>
                </a:lnTo>
                <a:lnTo>
                  <a:pt x="1959657" y="33020"/>
                </a:lnTo>
                <a:lnTo>
                  <a:pt x="1960565" y="34767"/>
                </a:lnTo>
                <a:lnTo>
                  <a:pt x="1961019" y="37546"/>
                </a:lnTo>
                <a:lnTo>
                  <a:pt x="1961019" y="77992"/>
                </a:lnTo>
                <a:lnTo>
                  <a:pt x="1970611" y="77992"/>
                </a:lnTo>
                <a:lnTo>
                  <a:pt x="1970611" y="39537"/>
                </a:lnTo>
                <a:lnTo>
                  <a:pt x="1971947" y="35397"/>
                </a:lnTo>
                <a:lnTo>
                  <a:pt x="1974620" y="32915"/>
                </a:lnTo>
                <a:lnTo>
                  <a:pt x="1977293" y="30434"/>
                </a:lnTo>
                <a:lnTo>
                  <a:pt x="1980481" y="29194"/>
                </a:lnTo>
                <a:lnTo>
                  <a:pt x="1986876" y="29194"/>
                </a:lnTo>
                <a:lnTo>
                  <a:pt x="1989155" y="29893"/>
                </a:lnTo>
                <a:lnTo>
                  <a:pt x="1991025" y="31291"/>
                </a:lnTo>
                <a:lnTo>
                  <a:pt x="1992894" y="32689"/>
                </a:lnTo>
                <a:lnTo>
                  <a:pt x="1993828" y="35257"/>
                </a:lnTo>
                <a:lnTo>
                  <a:pt x="1993828" y="77992"/>
                </a:lnTo>
                <a:lnTo>
                  <a:pt x="2003630" y="77992"/>
                </a:lnTo>
                <a:lnTo>
                  <a:pt x="2003630" y="35658"/>
                </a:lnTo>
                <a:lnTo>
                  <a:pt x="2002896" y="31710"/>
                </a:lnTo>
                <a:lnTo>
                  <a:pt x="2001428" y="28775"/>
                </a:lnTo>
                <a:lnTo>
                  <a:pt x="1998703" y="23323"/>
                </a:lnTo>
                <a:lnTo>
                  <a:pt x="1993567" y="20598"/>
                </a:lnTo>
                <a:lnTo>
                  <a:pt x="1982491" y="20598"/>
                </a:lnTo>
                <a:lnTo>
                  <a:pt x="1979311" y="21323"/>
                </a:lnTo>
                <a:lnTo>
                  <a:pt x="1976481" y="22773"/>
                </a:lnTo>
                <a:lnTo>
                  <a:pt x="1973651" y="24223"/>
                </a:lnTo>
                <a:lnTo>
                  <a:pt x="1971187" y="26451"/>
                </a:lnTo>
                <a:lnTo>
                  <a:pt x="1969091" y="29456"/>
                </a:lnTo>
                <a:lnTo>
                  <a:pt x="1967833" y="27010"/>
                </a:lnTo>
                <a:lnTo>
                  <a:pt x="1966435" y="25158"/>
                </a:lnTo>
                <a:lnTo>
                  <a:pt x="1964898" y="23900"/>
                </a:lnTo>
                <a:lnTo>
                  <a:pt x="1962173" y="21699"/>
                </a:lnTo>
                <a:lnTo>
                  <a:pt x="1958573" y="20598"/>
                </a:lnTo>
                <a:lnTo>
                  <a:pt x="1950153" y="20598"/>
                </a:lnTo>
                <a:lnTo>
                  <a:pt x="1946624" y="21664"/>
                </a:lnTo>
                <a:lnTo>
                  <a:pt x="1943514" y="23795"/>
                </a:lnTo>
                <a:lnTo>
                  <a:pt x="1941697" y="25053"/>
                </a:lnTo>
                <a:lnTo>
                  <a:pt x="1939671" y="27063"/>
                </a:lnTo>
                <a:lnTo>
                  <a:pt x="1937434" y="29823"/>
                </a:lnTo>
                <a:lnTo>
                  <a:pt x="1937434" y="21856"/>
                </a:lnTo>
                <a:close/>
              </a:path>
              <a:path w="2432245" h="101736">
                <a:moveTo>
                  <a:pt x="1828158" y="66976"/>
                </a:moveTo>
                <a:lnTo>
                  <a:pt x="1832700" y="72200"/>
                </a:lnTo>
                <a:lnTo>
                  <a:pt x="1837243" y="77424"/>
                </a:lnTo>
                <a:lnTo>
                  <a:pt x="1843375" y="80036"/>
                </a:lnTo>
                <a:lnTo>
                  <a:pt x="1839514" y="65937"/>
                </a:lnTo>
                <a:lnTo>
                  <a:pt x="1836893" y="61953"/>
                </a:lnTo>
                <a:lnTo>
                  <a:pt x="1835583" y="56974"/>
                </a:lnTo>
                <a:lnTo>
                  <a:pt x="1835583" y="44779"/>
                </a:lnTo>
                <a:lnTo>
                  <a:pt x="1836893" y="39467"/>
                </a:lnTo>
                <a:lnTo>
                  <a:pt x="1839514" y="35064"/>
                </a:lnTo>
                <a:lnTo>
                  <a:pt x="1842134" y="30662"/>
                </a:lnTo>
                <a:lnTo>
                  <a:pt x="1846327" y="28460"/>
                </a:lnTo>
                <a:lnTo>
                  <a:pt x="1858591" y="28460"/>
                </a:lnTo>
                <a:lnTo>
                  <a:pt x="1863169" y="31046"/>
                </a:lnTo>
                <a:lnTo>
                  <a:pt x="1865824" y="36218"/>
                </a:lnTo>
                <a:lnTo>
                  <a:pt x="1867501" y="39502"/>
                </a:lnTo>
                <a:lnTo>
                  <a:pt x="1868340" y="43765"/>
                </a:lnTo>
                <a:lnTo>
                  <a:pt x="1868340" y="54807"/>
                </a:lnTo>
                <a:lnTo>
                  <a:pt x="1867178" y="60075"/>
                </a:lnTo>
                <a:lnTo>
                  <a:pt x="1864854" y="64810"/>
                </a:lnTo>
                <a:lnTo>
                  <a:pt x="1862531" y="69544"/>
                </a:lnTo>
                <a:lnTo>
                  <a:pt x="1860356" y="80036"/>
                </a:lnTo>
                <a:lnTo>
                  <a:pt x="1867186" y="77084"/>
                </a:lnTo>
                <a:lnTo>
                  <a:pt x="1871589" y="71178"/>
                </a:lnTo>
                <a:lnTo>
                  <a:pt x="1875992" y="65273"/>
                </a:lnTo>
                <a:lnTo>
                  <a:pt x="1878193" y="57795"/>
                </a:lnTo>
                <a:lnTo>
                  <a:pt x="1878193" y="39380"/>
                </a:lnTo>
                <a:lnTo>
                  <a:pt x="1875695" y="32286"/>
                </a:lnTo>
                <a:lnTo>
                  <a:pt x="1870698" y="27464"/>
                </a:lnTo>
                <a:lnTo>
                  <a:pt x="1865702" y="22642"/>
                </a:lnTo>
                <a:lnTo>
                  <a:pt x="1859587" y="20231"/>
                </a:lnTo>
                <a:lnTo>
                  <a:pt x="1844283" y="20231"/>
                </a:lnTo>
                <a:lnTo>
                  <a:pt x="1837854" y="23026"/>
                </a:lnTo>
                <a:lnTo>
                  <a:pt x="1833067" y="28617"/>
                </a:lnTo>
                <a:lnTo>
                  <a:pt x="1828280" y="34208"/>
                </a:lnTo>
                <a:lnTo>
                  <a:pt x="1825887" y="41721"/>
                </a:lnTo>
                <a:lnTo>
                  <a:pt x="1825887" y="59961"/>
                </a:lnTo>
                <a:lnTo>
                  <a:pt x="1828158" y="66976"/>
                </a:lnTo>
                <a:close/>
              </a:path>
              <a:path w="2432245" h="101736">
                <a:moveTo>
                  <a:pt x="1712453" y="77992"/>
                </a:moveTo>
                <a:lnTo>
                  <a:pt x="1712453" y="70811"/>
                </a:lnTo>
                <a:lnTo>
                  <a:pt x="1713064" y="58878"/>
                </a:lnTo>
                <a:lnTo>
                  <a:pt x="1712400" y="54598"/>
                </a:lnTo>
                <a:lnTo>
                  <a:pt x="1712400" y="42018"/>
                </a:lnTo>
                <a:lnTo>
                  <a:pt x="1714016" y="36777"/>
                </a:lnTo>
                <a:lnTo>
                  <a:pt x="1717248" y="33597"/>
                </a:lnTo>
                <a:lnTo>
                  <a:pt x="1720480" y="30417"/>
                </a:lnTo>
                <a:lnTo>
                  <a:pt x="1724245" y="28827"/>
                </a:lnTo>
                <a:lnTo>
                  <a:pt x="1733469" y="28827"/>
                </a:lnTo>
                <a:lnTo>
                  <a:pt x="1737199" y="30766"/>
                </a:lnTo>
                <a:lnTo>
                  <a:pt x="1739732" y="34645"/>
                </a:lnTo>
                <a:lnTo>
                  <a:pt x="1742266" y="38524"/>
                </a:lnTo>
                <a:lnTo>
                  <a:pt x="1743532" y="43416"/>
                </a:lnTo>
                <a:lnTo>
                  <a:pt x="1743532" y="55960"/>
                </a:lnTo>
                <a:lnTo>
                  <a:pt x="1742266" y="61307"/>
                </a:lnTo>
                <a:lnTo>
                  <a:pt x="1739732" y="65360"/>
                </a:lnTo>
                <a:lnTo>
                  <a:pt x="1737199" y="69413"/>
                </a:lnTo>
                <a:lnTo>
                  <a:pt x="1733382" y="71440"/>
                </a:lnTo>
                <a:lnTo>
                  <a:pt x="1721502" y="71440"/>
                </a:lnTo>
                <a:lnTo>
                  <a:pt x="1716873" y="68348"/>
                </a:lnTo>
                <a:lnTo>
                  <a:pt x="1714392" y="62163"/>
                </a:lnTo>
                <a:lnTo>
                  <a:pt x="1714444" y="73502"/>
                </a:lnTo>
                <a:lnTo>
                  <a:pt x="1716313" y="75459"/>
                </a:lnTo>
                <a:lnTo>
                  <a:pt x="1718061" y="76682"/>
                </a:lnTo>
                <a:lnTo>
                  <a:pt x="1720995" y="78743"/>
                </a:lnTo>
                <a:lnTo>
                  <a:pt x="1724594" y="79774"/>
                </a:lnTo>
                <a:lnTo>
                  <a:pt x="1736474" y="79774"/>
                </a:lnTo>
                <a:lnTo>
                  <a:pt x="1742431" y="76839"/>
                </a:lnTo>
                <a:lnTo>
                  <a:pt x="1746729" y="70969"/>
                </a:lnTo>
                <a:lnTo>
                  <a:pt x="1751027" y="65098"/>
                </a:lnTo>
                <a:lnTo>
                  <a:pt x="1753176" y="57725"/>
                </a:lnTo>
                <a:lnTo>
                  <a:pt x="1753176" y="39485"/>
                </a:lnTo>
                <a:lnTo>
                  <a:pt x="1751001" y="32400"/>
                </a:lnTo>
                <a:lnTo>
                  <a:pt x="1746651" y="27595"/>
                </a:lnTo>
                <a:lnTo>
                  <a:pt x="1742300" y="22791"/>
                </a:lnTo>
                <a:lnTo>
                  <a:pt x="1736631" y="20388"/>
                </a:lnTo>
                <a:lnTo>
                  <a:pt x="1726289" y="20388"/>
                </a:lnTo>
                <a:lnTo>
                  <a:pt x="1723179" y="21096"/>
                </a:lnTo>
                <a:lnTo>
                  <a:pt x="1720314" y="22511"/>
                </a:lnTo>
                <a:lnTo>
                  <a:pt x="1717449" y="23926"/>
                </a:lnTo>
                <a:lnTo>
                  <a:pt x="1714986" y="25979"/>
                </a:lnTo>
                <a:lnTo>
                  <a:pt x="1712924" y="28670"/>
                </a:lnTo>
                <a:lnTo>
                  <a:pt x="1712924" y="733"/>
                </a:lnTo>
                <a:lnTo>
                  <a:pt x="1703752" y="733"/>
                </a:lnTo>
                <a:lnTo>
                  <a:pt x="1703752" y="77992"/>
                </a:lnTo>
                <a:lnTo>
                  <a:pt x="1712453" y="77992"/>
                </a:lnTo>
                <a:close/>
              </a:path>
              <a:path w="2432245" h="101736">
                <a:moveTo>
                  <a:pt x="1515091" y="66976"/>
                </a:moveTo>
                <a:lnTo>
                  <a:pt x="1519633" y="72200"/>
                </a:lnTo>
                <a:lnTo>
                  <a:pt x="1524175" y="77424"/>
                </a:lnTo>
                <a:lnTo>
                  <a:pt x="1530308" y="80036"/>
                </a:lnTo>
                <a:lnTo>
                  <a:pt x="1526446" y="65937"/>
                </a:lnTo>
                <a:lnTo>
                  <a:pt x="1523826" y="61953"/>
                </a:lnTo>
                <a:lnTo>
                  <a:pt x="1522516" y="56974"/>
                </a:lnTo>
                <a:lnTo>
                  <a:pt x="1522516" y="44779"/>
                </a:lnTo>
                <a:lnTo>
                  <a:pt x="1523826" y="39467"/>
                </a:lnTo>
                <a:lnTo>
                  <a:pt x="1526446" y="35064"/>
                </a:lnTo>
                <a:lnTo>
                  <a:pt x="1529067" y="30662"/>
                </a:lnTo>
                <a:lnTo>
                  <a:pt x="1533260" y="28460"/>
                </a:lnTo>
                <a:lnTo>
                  <a:pt x="1545524" y="28460"/>
                </a:lnTo>
                <a:lnTo>
                  <a:pt x="1550101" y="31046"/>
                </a:lnTo>
                <a:lnTo>
                  <a:pt x="1552757" y="36218"/>
                </a:lnTo>
                <a:lnTo>
                  <a:pt x="1554434" y="39502"/>
                </a:lnTo>
                <a:lnTo>
                  <a:pt x="1555273" y="43765"/>
                </a:lnTo>
                <a:lnTo>
                  <a:pt x="1555273" y="54807"/>
                </a:lnTo>
                <a:lnTo>
                  <a:pt x="1554111" y="60075"/>
                </a:lnTo>
                <a:lnTo>
                  <a:pt x="1551787" y="64810"/>
                </a:lnTo>
                <a:lnTo>
                  <a:pt x="1549464" y="69544"/>
                </a:lnTo>
                <a:lnTo>
                  <a:pt x="1547288" y="80036"/>
                </a:lnTo>
                <a:lnTo>
                  <a:pt x="1554119" y="77084"/>
                </a:lnTo>
                <a:lnTo>
                  <a:pt x="1558522" y="71178"/>
                </a:lnTo>
                <a:lnTo>
                  <a:pt x="1562925" y="65273"/>
                </a:lnTo>
                <a:lnTo>
                  <a:pt x="1565126" y="57795"/>
                </a:lnTo>
                <a:lnTo>
                  <a:pt x="1565126" y="39380"/>
                </a:lnTo>
                <a:lnTo>
                  <a:pt x="1562628" y="32286"/>
                </a:lnTo>
                <a:lnTo>
                  <a:pt x="1557631" y="27464"/>
                </a:lnTo>
                <a:lnTo>
                  <a:pt x="1552635" y="22642"/>
                </a:lnTo>
                <a:lnTo>
                  <a:pt x="1546520" y="20231"/>
                </a:lnTo>
                <a:lnTo>
                  <a:pt x="1531216" y="20231"/>
                </a:lnTo>
                <a:lnTo>
                  <a:pt x="1524787" y="23026"/>
                </a:lnTo>
                <a:lnTo>
                  <a:pt x="1520000" y="28617"/>
                </a:lnTo>
                <a:lnTo>
                  <a:pt x="1515213" y="34208"/>
                </a:lnTo>
                <a:lnTo>
                  <a:pt x="1512820" y="41721"/>
                </a:lnTo>
                <a:lnTo>
                  <a:pt x="1512820" y="59961"/>
                </a:lnTo>
                <a:lnTo>
                  <a:pt x="1515091" y="66976"/>
                </a:lnTo>
                <a:close/>
              </a:path>
              <a:path w="2432245" h="101736">
                <a:moveTo>
                  <a:pt x="1333068" y="78883"/>
                </a:moveTo>
                <a:lnTo>
                  <a:pt x="1335698" y="78813"/>
                </a:lnTo>
                <a:lnTo>
                  <a:pt x="1338039" y="78534"/>
                </a:lnTo>
                <a:lnTo>
                  <a:pt x="1340248" y="77992"/>
                </a:lnTo>
                <a:lnTo>
                  <a:pt x="1340248" y="70549"/>
                </a:lnTo>
                <a:lnTo>
                  <a:pt x="1337401" y="70707"/>
                </a:lnTo>
                <a:lnTo>
                  <a:pt x="1335235" y="70707"/>
                </a:lnTo>
                <a:lnTo>
                  <a:pt x="1333278" y="70130"/>
                </a:lnTo>
                <a:lnTo>
                  <a:pt x="1331286" y="68155"/>
                </a:lnTo>
                <a:lnTo>
                  <a:pt x="1331286" y="29561"/>
                </a:lnTo>
                <a:lnTo>
                  <a:pt x="1340248" y="29561"/>
                </a:lnTo>
                <a:lnTo>
                  <a:pt x="1340248" y="21856"/>
                </a:lnTo>
                <a:lnTo>
                  <a:pt x="1331286" y="21856"/>
                </a:lnTo>
                <a:lnTo>
                  <a:pt x="1331286" y="6184"/>
                </a:lnTo>
                <a:lnTo>
                  <a:pt x="1321748" y="6184"/>
                </a:lnTo>
                <a:lnTo>
                  <a:pt x="1321748" y="21856"/>
                </a:lnTo>
                <a:lnTo>
                  <a:pt x="1314148" y="21856"/>
                </a:lnTo>
                <a:lnTo>
                  <a:pt x="1314148" y="29561"/>
                </a:lnTo>
                <a:lnTo>
                  <a:pt x="1321748" y="29561"/>
                </a:lnTo>
                <a:lnTo>
                  <a:pt x="1321748" y="70322"/>
                </a:lnTo>
                <a:lnTo>
                  <a:pt x="1322534" y="73248"/>
                </a:lnTo>
                <a:lnTo>
                  <a:pt x="1324106" y="75503"/>
                </a:lnTo>
                <a:lnTo>
                  <a:pt x="1325678" y="77756"/>
                </a:lnTo>
                <a:lnTo>
                  <a:pt x="1328665" y="78883"/>
                </a:lnTo>
                <a:lnTo>
                  <a:pt x="1333068" y="78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40025" y="2398242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03527" y="2398242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70486" y="2397756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94881" y="2397756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92460" y="2397756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59635" y="2460885"/>
            <a:ext cx="9481" cy="0"/>
          </a:xfrm>
          <a:custGeom>
            <a:avLst/>
            <a:gdLst/>
            <a:ahLst/>
            <a:cxnLst/>
            <a:rect l="l" t="t" r="r" b="b"/>
            <a:pathLst>
              <a:path w="10429">
                <a:moveTo>
                  <a:pt x="0" y="0"/>
                </a:moveTo>
                <a:lnTo>
                  <a:pt x="10429" y="0"/>
                </a:lnTo>
              </a:path>
            </a:pathLst>
          </a:custGeom>
          <a:ln w="121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11017" y="2823979"/>
            <a:ext cx="477049" cy="88241"/>
          </a:xfrm>
          <a:custGeom>
            <a:avLst/>
            <a:gdLst/>
            <a:ahLst/>
            <a:cxnLst/>
            <a:rect l="l" t="t" r="r" b="b"/>
            <a:pathLst>
              <a:path w="524754" h="100007">
                <a:moveTo>
                  <a:pt x="115915" y="51942"/>
                </a:moveTo>
                <a:lnTo>
                  <a:pt x="115915" y="46282"/>
                </a:lnTo>
                <a:lnTo>
                  <a:pt x="115635" y="42159"/>
                </a:lnTo>
                <a:lnTo>
                  <a:pt x="115076" y="39573"/>
                </a:lnTo>
                <a:lnTo>
                  <a:pt x="114447" y="35799"/>
                </a:lnTo>
                <a:lnTo>
                  <a:pt x="113189" y="32497"/>
                </a:lnTo>
                <a:lnTo>
                  <a:pt x="111303" y="29666"/>
                </a:lnTo>
                <a:lnTo>
                  <a:pt x="109346" y="26696"/>
                </a:lnTo>
                <a:lnTo>
                  <a:pt x="106498" y="24276"/>
                </a:lnTo>
                <a:lnTo>
                  <a:pt x="102760" y="22407"/>
                </a:lnTo>
                <a:lnTo>
                  <a:pt x="99021" y="20537"/>
                </a:lnTo>
                <a:lnTo>
                  <a:pt x="95160" y="19603"/>
                </a:lnTo>
                <a:lnTo>
                  <a:pt x="83280" y="19603"/>
                </a:lnTo>
                <a:lnTo>
                  <a:pt x="79699" y="32523"/>
                </a:lnTo>
                <a:lnTo>
                  <a:pt x="82634" y="29396"/>
                </a:lnTo>
                <a:lnTo>
                  <a:pt x="86268" y="27832"/>
                </a:lnTo>
                <a:lnTo>
                  <a:pt x="96645" y="27832"/>
                </a:lnTo>
                <a:lnTo>
                  <a:pt x="100960" y="30103"/>
                </a:lnTo>
                <a:lnTo>
                  <a:pt x="103546" y="34645"/>
                </a:lnTo>
                <a:lnTo>
                  <a:pt x="104943" y="37092"/>
                </a:lnTo>
                <a:lnTo>
                  <a:pt x="105834" y="40359"/>
                </a:lnTo>
                <a:lnTo>
                  <a:pt x="106219" y="44447"/>
                </a:lnTo>
                <a:lnTo>
                  <a:pt x="75034" y="44447"/>
                </a:lnTo>
                <a:lnTo>
                  <a:pt x="71994" y="28042"/>
                </a:lnTo>
                <a:lnTo>
                  <a:pt x="67103" y="33667"/>
                </a:lnTo>
                <a:lnTo>
                  <a:pt x="64657" y="40988"/>
                </a:lnTo>
                <a:lnTo>
                  <a:pt x="64657" y="59158"/>
                </a:lnTo>
                <a:lnTo>
                  <a:pt x="67085" y="66278"/>
                </a:lnTo>
                <a:lnTo>
                  <a:pt x="71942" y="71362"/>
                </a:lnTo>
                <a:lnTo>
                  <a:pt x="76799" y="76446"/>
                </a:lnTo>
                <a:lnTo>
                  <a:pt x="82721" y="78988"/>
                </a:lnTo>
                <a:lnTo>
                  <a:pt x="92574" y="78988"/>
                </a:lnTo>
                <a:lnTo>
                  <a:pt x="95143" y="78709"/>
                </a:lnTo>
                <a:lnTo>
                  <a:pt x="97414" y="78150"/>
                </a:lnTo>
                <a:lnTo>
                  <a:pt x="101642" y="77171"/>
                </a:lnTo>
                <a:lnTo>
                  <a:pt x="105188" y="75284"/>
                </a:lnTo>
                <a:lnTo>
                  <a:pt x="108053" y="72489"/>
                </a:lnTo>
                <a:lnTo>
                  <a:pt x="109765" y="70882"/>
                </a:lnTo>
                <a:lnTo>
                  <a:pt x="111311" y="68811"/>
                </a:lnTo>
                <a:lnTo>
                  <a:pt x="112691" y="66278"/>
                </a:lnTo>
                <a:lnTo>
                  <a:pt x="114072" y="63744"/>
                </a:lnTo>
                <a:lnTo>
                  <a:pt x="114884" y="61447"/>
                </a:lnTo>
                <a:lnTo>
                  <a:pt x="115129" y="59385"/>
                </a:lnTo>
                <a:lnTo>
                  <a:pt x="105852" y="59385"/>
                </a:lnTo>
                <a:lnTo>
                  <a:pt x="105153" y="61866"/>
                </a:lnTo>
                <a:lnTo>
                  <a:pt x="103965" y="64050"/>
                </a:lnTo>
                <a:lnTo>
                  <a:pt x="102288" y="65937"/>
                </a:lnTo>
                <a:lnTo>
                  <a:pt x="99353" y="69187"/>
                </a:lnTo>
                <a:lnTo>
                  <a:pt x="95422" y="70812"/>
                </a:lnTo>
                <a:lnTo>
                  <a:pt x="85219" y="70812"/>
                </a:lnTo>
                <a:lnTo>
                  <a:pt x="81324" y="69091"/>
                </a:lnTo>
                <a:lnTo>
                  <a:pt x="78808" y="65649"/>
                </a:lnTo>
                <a:lnTo>
                  <a:pt x="76292" y="62207"/>
                </a:lnTo>
                <a:lnTo>
                  <a:pt x="74947" y="57638"/>
                </a:lnTo>
                <a:lnTo>
                  <a:pt x="74772" y="51942"/>
                </a:lnTo>
                <a:lnTo>
                  <a:pt x="115915" y="51942"/>
                </a:lnTo>
                <a:close/>
              </a:path>
              <a:path w="524754" h="100007">
                <a:moveTo>
                  <a:pt x="232581" y="67754"/>
                </a:moveTo>
                <a:lnTo>
                  <a:pt x="230135" y="61954"/>
                </a:lnTo>
                <a:lnTo>
                  <a:pt x="230624" y="73258"/>
                </a:lnTo>
                <a:lnTo>
                  <a:pt x="232494" y="75057"/>
                </a:lnTo>
                <a:lnTo>
                  <a:pt x="234171" y="76106"/>
                </a:lnTo>
                <a:lnTo>
                  <a:pt x="237054" y="70655"/>
                </a:lnTo>
                <a:lnTo>
                  <a:pt x="232581" y="67754"/>
                </a:lnTo>
                <a:close/>
              </a:path>
              <a:path w="524754" h="100007">
                <a:moveTo>
                  <a:pt x="315294" y="68549"/>
                </a:moveTo>
                <a:lnTo>
                  <a:pt x="311005" y="70917"/>
                </a:lnTo>
                <a:lnTo>
                  <a:pt x="299056" y="70917"/>
                </a:lnTo>
                <a:lnTo>
                  <a:pt x="294898" y="68925"/>
                </a:lnTo>
                <a:lnTo>
                  <a:pt x="292277" y="64941"/>
                </a:lnTo>
                <a:lnTo>
                  <a:pt x="296138" y="79041"/>
                </a:lnTo>
                <a:lnTo>
                  <a:pt x="313119" y="79041"/>
                </a:lnTo>
                <a:lnTo>
                  <a:pt x="315294" y="68549"/>
                </a:lnTo>
                <a:close/>
              </a:path>
              <a:path w="524754" h="100007">
                <a:moveTo>
                  <a:pt x="345352" y="20861"/>
                </a:moveTo>
                <a:lnTo>
                  <a:pt x="345352" y="76997"/>
                </a:lnTo>
                <a:lnTo>
                  <a:pt x="354786" y="76997"/>
                </a:lnTo>
                <a:lnTo>
                  <a:pt x="354786" y="40726"/>
                </a:lnTo>
                <a:lnTo>
                  <a:pt x="356061" y="37205"/>
                </a:lnTo>
                <a:lnTo>
                  <a:pt x="358612" y="34148"/>
                </a:lnTo>
                <a:lnTo>
                  <a:pt x="361162" y="31090"/>
                </a:lnTo>
                <a:lnTo>
                  <a:pt x="364814" y="29562"/>
                </a:lnTo>
                <a:lnTo>
                  <a:pt x="370640" y="29579"/>
                </a:lnTo>
                <a:lnTo>
                  <a:pt x="372658" y="29823"/>
                </a:lnTo>
                <a:lnTo>
                  <a:pt x="372658" y="19865"/>
                </a:lnTo>
                <a:lnTo>
                  <a:pt x="371645" y="19760"/>
                </a:lnTo>
                <a:lnTo>
                  <a:pt x="369618" y="19603"/>
                </a:lnTo>
                <a:lnTo>
                  <a:pt x="365879" y="19603"/>
                </a:lnTo>
                <a:lnTo>
                  <a:pt x="362577" y="20957"/>
                </a:lnTo>
                <a:lnTo>
                  <a:pt x="359712" y="23665"/>
                </a:lnTo>
                <a:lnTo>
                  <a:pt x="356847" y="26373"/>
                </a:lnTo>
                <a:lnTo>
                  <a:pt x="355048" y="28671"/>
                </a:lnTo>
                <a:lnTo>
                  <a:pt x="354314" y="30557"/>
                </a:lnTo>
                <a:lnTo>
                  <a:pt x="354314" y="20861"/>
                </a:lnTo>
                <a:lnTo>
                  <a:pt x="345352" y="20861"/>
                </a:lnTo>
                <a:close/>
              </a:path>
              <a:path w="524754" h="100007">
                <a:moveTo>
                  <a:pt x="379873" y="53026"/>
                </a:moveTo>
                <a:lnTo>
                  <a:pt x="378248" y="57062"/>
                </a:lnTo>
                <a:lnTo>
                  <a:pt x="378248" y="67020"/>
                </a:lnTo>
                <a:lnTo>
                  <a:pt x="379899" y="70978"/>
                </a:lnTo>
                <a:lnTo>
                  <a:pt x="383201" y="74140"/>
                </a:lnTo>
                <a:lnTo>
                  <a:pt x="386503" y="77302"/>
                </a:lnTo>
                <a:lnTo>
                  <a:pt x="390757" y="78884"/>
                </a:lnTo>
                <a:lnTo>
                  <a:pt x="389097" y="66933"/>
                </a:lnTo>
                <a:lnTo>
                  <a:pt x="388102" y="64784"/>
                </a:lnTo>
                <a:lnTo>
                  <a:pt x="388102" y="58459"/>
                </a:lnTo>
                <a:lnTo>
                  <a:pt x="389552" y="55839"/>
                </a:lnTo>
                <a:lnTo>
                  <a:pt x="392452" y="54196"/>
                </a:lnTo>
                <a:lnTo>
                  <a:pt x="394164" y="53218"/>
                </a:lnTo>
                <a:lnTo>
                  <a:pt x="396732" y="52502"/>
                </a:lnTo>
                <a:lnTo>
                  <a:pt x="400156" y="52048"/>
                </a:lnTo>
                <a:lnTo>
                  <a:pt x="405869" y="51314"/>
                </a:lnTo>
                <a:lnTo>
                  <a:pt x="409398" y="50754"/>
                </a:lnTo>
                <a:lnTo>
                  <a:pt x="411215" y="50265"/>
                </a:lnTo>
                <a:lnTo>
                  <a:pt x="413032" y="49776"/>
                </a:lnTo>
                <a:lnTo>
                  <a:pt x="415670" y="48431"/>
                </a:lnTo>
                <a:lnTo>
                  <a:pt x="415670" y="61831"/>
                </a:lnTo>
                <a:lnTo>
                  <a:pt x="413049" y="66007"/>
                </a:lnTo>
                <a:lnTo>
                  <a:pt x="407860" y="76106"/>
                </a:lnTo>
                <a:lnTo>
                  <a:pt x="411459" y="74254"/>
                </a:lnTo>
                <a:lnTo>
                  <a:pt x="414220" y="72070"/>
                </a:lnTo>
                <a:lnTo>
                  <a:pt x="416141" y="69554"/>
                </a:lnTo>
                <a:lnTo>
                  <a:pt x="416456" y="71790"/>
                </a:lnTo>
                <a:lnTo>
                  <a:pt x="417766" y="74743"/>
                </a:lnTo>
                <a:lnTo>
                  <a:pt x="419234" y="77049"/>
                </a:lnTo>
                <a:lnTo>
                  <a:pt x="421592" y="78202"/>
                </a:lnTo>
                <a:lnTo>
                  <a:pt x="426169" y="78202"/>
                </a:lnTo>
                <a:lnTo>
                  <a:pt x="428755" y="77940"/>
                </a:lnTo>
                <a:lnTo>
                  <a:pt x="431340" y="77259"/>
                </a:lnTo>
                <a:lnTo>
                  <a:pt x="431340" y="70288"/>
                </a:lnTo>
                <a:lnTo>
                  <a:pt x="430187" y="70471"/>
                </a:lnTo>
                <a:lnTo>
                  <a:pt x="428248" y="70602"/>
                </a:lnTo>
                <a:lnTo>
                  <a:pt x="425706" y="69711"/>
                </a:lnTo>
                <a:lnTo>
                  <a:pt x="425104" y="67352"/>
                </a:lnTo>
                <a:lnTo>
                  <a:pt x="425104" y="29701"/>
                </a:lnTo>
                <a:lnTo>
                  <a:pt x="423060" y="25788"/>
                </a:lnTo>
                <a:lnTo>
                  <a:pt x="418971" y="23272"/>
                </a:lnTo>
                <a:lnTo>
                  <a:pt x="414848" y="20756"/>
                </a:lnTo>
                <a:lnTo>
                  <a:pt x="409485" y="19498"/>
                </a:lnTo>
                <a:lnTo>
                  <a:pt x="397186" y="19498"/>
                </a:lnTo>
                <a:lnTo>
                  <a:pt x="392181" y="20852"/>
                </a:lnTo>
                <a:lnTo>
                  <a:pt x="387866" y="23560"/>
                </a:lnTo>
                <a:lnTo>
                  <a:pt x="383550" y="26268"/>
                </a:lnTo>
                <a:lnTo>
                  <a:pt x="381306" y="31082"/>
                </a:lnTo>
                <a:lnTo>
                  <a:pt x="381131" y="38000"/>
                </a:lnTo>
                <a:lnTo>
                  <a:pt x="389936" y="38000"/>
                </a:lnTo>
                <a:lnTo>
                  <a:pt x="390285" y="35100"/>
                </a:lnTo>
                <a:lnTo>
                  <a:pt x="391037" y="32916"/>
                </a:lnTo>
                <a:lnTo>
                  <a:pt x="392190" y="31448"/>
                </a:lnTo>
                <a:lnTo>
                  <a:pt x="394251" y="28793"/>
                </a:lnTo>
                <a:lnTo>
                  <a:pt x="397745" y="27465"/>
                </a:lnTo>
                <a:lnTo>
                  <a:pt x="406934" y="27465"/>
                </a:lnTo>
                <a:lnTo>
                  <a:pt x="410210" y="28190"/>
                </a:lnTo>
                <a:lnTo>
                  <a:pt x="412499" y="29640"/>
                </a:lnTo>
                <a:lnTo>
                  <a:pt x="414787" y="31090"/>
                </a:lnTo>
                <a:lnTo>
                  <a:pt x="415932" y="33423"/>
                </a:lnTo>
                <a:lnTo>
                  <a:pt x="415932" y="38210"/>
                </a:lnTo>
                <a:lnTo>
                  <a:pt x="415303" y="40254"/>
                </a:lnTo>
                <a:lnTo>
                  <a:pt x="413119" y="42700"/>
                </a:lnTo>
                <a:lnTo>
                  <a:pt x="410953" y="42980"/>
                </a:lnTo>
                <a:lnTo>
                  <a:pt x="395911" y="44866"/>
                </a:lnTo>
                <a:lnTo>
                  <a:pt x="390635" y="45530"/>
                </a:lnTo>
                <a:lnTo>
                  <a:pt x="386372" y="47295"/>
                </a:lnTo>
                <a:lnTo>
                  <a:pt x="383122" y="50160"/>
                </a:lnTo>
                <a:lnTo>
                  <a:pt x="379873" y="53026"/>
                </a:lnTo>
                <a:close/>
              </a:path>
              <a:path w="524754" h="100007">
                <a:moveTo>
                  <a:pt x="413049" y="66007"/>
                </a:moveTo>
                <a:lnTo>
                  <a:pt x="407808" y="68558"/>
                </a:lnTo>
                <a:lnTo>
                  <a:pt x="404698" y="70095"/>
                </a:lnTo>
                <a:lnTo>
                  <a:pt x="401484" y="70864"/>
                </a:lnTo>
                <a:lnTo>
                  <a:pt x="395439" y="70864"/>
                </a:lnTo>
                <a:lnTo>
                  <a:pt x="393081" y="70078"/>
                </a:lnTo>
                <a:lnTo>
                  <a:pt x="391089" y="68506"/>
                </a:lnTo>
                <a:lnTo>
                  <a:pt x="389097" y="66933"/>
                </a:lnTo>
                <a:lnTo>
                  <a:pt x="390757" y="78884"/>
                </a:lnTo>
                <a:lnTo>
                  <a:pt x="400296" y="78884"/>
                </a:lnTo>
                <a:lnTo>
                  <a:pt x="404262" y="77958"/>
                </a:lnTo>
                <a:lnTo>
                  <a:pt x="407860" y="76106"/>
                </a:lnTo>
                <a:lnTo>
                  <a:pt x="413049" y="66007"/>
                </a:lnTo>
                <a:close/>
              </a:path>
              <a:path w="524754" h="100007">
                <a:moveTo>
                  <a:pt x="443744" y="20861"/>
                </a:moveTo>
                <a:lnTo>
                  <a:pt x="443744" y="76997"/>
                </a:lnTo>
                <a:lnTo>
                  <a:pt x="453178" y="76997"/>
                </a:lnTo>
                <a:lnTo>
                  <a:pt x="453178" y="40726"/>
                </a:lnTo>
                <a:lnTo>
                  <a:pt x="454454" y="37205"/>
                </a:lnTo>
                <a:lnTo>
                  <a:pt x="457004" y="34148"/>
                </a:lnTo>
                <a:lnTo>
                  <a:pt x="459555" y="31090"/>
                </a:lnTo>
                <a:lnTo>
                  <a:pt x="463206" y="29562"/>
                </a:lnTo>
                <a:lnTo>
                  <a:pt x="469033" y="29579"/>
                </a:lnTo>
                <a:lnTo>
                  <a:pt x="471050" y="29823"/>
                </a:lnTo>
                <a:lnTo>
                  <a:pt x="471050" y="19865"/>
                </a:lnTo>
                <a:lnTo>
                  <a:pt x="470037" y="19760"/>
                </a:lnTo>
                <a:lnTo>
                  <a:pt x="468011" y="19603"/>
                </a:lnTo>
                <a:lnTo>
                  <a:pt x="464272" y="19603"/>
                </a:lnTo>
                <a:lnTo>
                  <a:pt x="460970" y="20957"/>
                </a:lnTo>
                <a:lnTo>
                  <a:pt x="458105" y="23665"/>
                </a:lnTo>
                <a:lnTo>
                  <a:pt x="455240" y="26373"/>
                </a:lnTo>
                <a:lnTo>
                  <a:pt x="453440" y="28671"/>
                </a:lnTo>
                <a:lnTo>
                  <a:pt x="452707" y="30557"/>
                </a:lnTo>
                <a:lnTo>
                  <a:pt x="452707" y="20861"/>
                </a:lnTo>
                <a:lnTo>
                  <a:pt x="443744" y="20861"/>
                </a:lnTo>
                <a:close/>
              </a:path>
              <a:path w="524754" h="100007">
                <a:moveTo>
                  <a:pt x="494198" y="78621"/>
                </a:moveTo>
                <a:lnTo>
                  <a:pt x="493709" y="79880"/>
                </a:lnTo>
                <a:lnTo>
                  <a:pt x="492923" y="81802"/>
                </a:lnTo>
                <a:lnTo>
                  <a:pt x="491840" y="84387"/>
                </a:lnTo>
                <a:lnTo>
                  <a:pt x="490757" y="86973"/>
                </a:lnTo>
                <a:lnTo>
                  <a:pt x="489953" y="88685"/>
                </a:lnTo>
                <a:lnTo>
                  <a:pt x="487883" y="90808"/>
                </a:lnTo>
                <a:lnTo>
                  <a:pt x="485778" y="91673"/>
                </a:lnTo>
                <a:lnTo>
                  <a:pt x="483472" y="91673"/>
                </a:lnTo>
                <a:lnTo>
                  <a:pt x="481358" y="91411"/>
                </a:lnTo>
                <a:lnTo>
                  <a:pt x="478528" y="90677"/>
                </a:lnTo>
                <a:lnTo>
                  <a:pt x="478528" y="99273"/>
                </a:lnTo>
                <a:lnTo>
                  <a:pt x="479576" y="99552"/>
                </a:lnTo>
                <a:lnTo>
                  <a:pt x="481891" y="99954"/>
                </a:lnTo>
                <a:lnTo>
                  <a:pt x="489691" y="100007"/>
                </a:lnTo>
                <a:lnTo>
                  <a:pt x="493535" y="98434"/>
                </a:lnTo>
                <a:lnTo>
                  <a:pt x="495771" y="95289"/>
                </a:lnTo>
                <a:lnTo>
                  <a:pt x="500997" y="84847"/>
                </a:lnTo>
                <a:lnTo>
                  <a:pt x="507301" y="69082"/>
                </a:lnTo>
                <a:lnTo>
                  <a:pt x="509607" y="63002"/>
                </a:lnTo>
                <a:lnTo>
                  <a:pt x="512472" y="55140"/>
                </a:lnTo>
                <a:lnTo>
                  <a:pt x="515897" y="45495"/>
                </a:lnTo>
                <a:lnTo>
                  <a:pt x="516301" y="44363"/>
                </a:lnTo>
                <a:lnTo>
                  <a:pt x="521674" y="29355"/>
                </a:lnTo>
                <a:lnTo>
                  <a:pt x="524754" y="20861"/>
                </a:lnTo>
                <a:lnTo>
                  <a:pt x="514324" y="20861"/>
                </a:lnTo>
                <a:lnTo>
                  <a:pt x="499177" y="66566"/>
                </a:lnTo>
                <a:lnTo>
                  <a:pt x="484136" y="20861"/>
                </a:lnTo>
                <a:lnTo>
                  <a:pt x="473444" y="20861"/>
                </a:lnTo>
                <a:lnTo>
                  <a:pt x="494198" y="78621"/>
                </a:lnTo>
                <a:close/>
              </a:path>
              <a:path w="524754" h="100007">
                <a:moveTo>
                  <a:pt x="280921" y="65981"/>
                </a:moveTo>
                <a:lnTo>
                  <a:pt x="285464" y="71205"/>
                </a:lnTo>
                <a:lnTo>
                  <a:pt x="290006" y="76429"/>
                </a:lnTo>
                <a:lnTo>
                  <a:pt x="296138" y="79041"/>
                </a:lnTo>
                <a:lnTo>
                  <a:pt x="292277" y="64941"/>
                </a:lnTo>
                <a:lnTo>
                  <a:pt x="289657" y="60958"/>
                </a:lnTo>
                <a:lnTo>
                  <a:pt x="288346" y="55979"/>
                </a:lnTo>
                <a:lnTo>
                  <a:pt x="288346" y="43783"/>
                </a:lnTo>
                <a:lnTo>
                  <a:pt x="289657" y="38472"/>
                </a:lnTo>
                <a:lnTo>
                  <a:pt x="292277" y="34069"/>
                </a:lnTo>
                <a:lnTo>
                  <a:pt x="294898" y="29666"/>
                </a:lnTo>
                <a:lnTo>
                  <a:pt x="299090" y="27465"/>
                </a:lnTo>
                <a:lnTo>
                  <a:pt x="311355" y="27465"/>
                </a:lnTo>
                <a:lnTo>
                  <a:pt x="315932" y="30051"/>
                </a:lnTo>
                <a:lnTo>
                  <a:pt x="318587" y="35222"/>
                </a:lnTo>
                <a:lnTo>
                  <a:pt x="320264" y="38507"/>
                </a:lnTo>
                <a:lnTo>
                  <a:pt x="321103" y="42770"/>
                </a:lnTo>
                <a:lnTo>
                  <a:pt x="321103" y="53812"/>
                </a:lnTo>
                <a:lnTo>
                  <a:pt x="319941" y="59080"/>
                </a:lnTo>
                <a:lnTo>
                  <a:pt x="317618" y="63814"/>
                </a:lnTo>
                <a:lnTo>
                  <a:pt x="315294" y="68549"/>
                </a:lnTo>
                <a:lnTo>
                  <a:pt x="313119" y="79041"/>
                </a:lnTo>
                <a:lnTo>
                  <a:pt x="319950" y="76088"/>
                </a:lnTo>
                <a:lnTo>
                  <a:pt x="324352" y="70183"/>
                </a:lnTo>
                <a:lnTo>
                  <a:pt x="328755" y="64277"/>
                </a:lnTo>
                <a:lnTo>
                  <a:pt x="330956" y="56800"/>
                </a:lnTo>
                <a:lnTo>
                  <a:pt x="330956" y="38385"/>
                </a:lnTo>
                <a:lnTo>
                  <a:pt x="328458" y="31291"/>
                </a:lnTo>
                <a:lnTo>
                  <a:pt x="323462" y="26469"/>
                </a:lnTo>
                <a:lnTo>
                  <a:pt x="318465" y="21647"/>
                </a:lnTo>
                <a:lnTo>
                  <a:pt x="312350" y="19236"/>
                </a:lnTo>
                <a:lnTo>
                  <a:pt x="297046" y="19236"/>
                </a:lnTo>
                <a:lnTo>
                  <a:pt x="290617" y="22031"/>
                </a:lnTo>
                <a:lnTo>
                  <a:pt x="285831" y="27622"/>
                </a:lnTo>
                <a:lnTo>
                  <a:pt x="281044" y="33213"/>
                </a:lnTo>
                <a:lnTo>
                  <a:pt x="278650" y="40726"/>
                </a:lnTo>
                <a:lnTo>
                  <a:pt x="278650" y="58966"/>
                </a:lnTo>
                <a:lnTo>
                  <a:pt x="280921" y="65981"/>
                </a:lnTo>
                <a:close/>
              </a:path>
              <a:path w="524754" h="100007">
                <a:moveTo>
                  <a:pt x="228563" y="99378"/>
                </a:moveTo>
                <a:lnTo>
                  <a:pt x="228563" y="70707"/>
                </a:lnTo>
                <a:lnTo>
                  <a:pt x="230624" y="73258"/>
                </a:lnTo>
                <a:lnTo>
                  <a:pt x="230135" y="61954"/>
                </a:lnTo>
                <a:lnTo>
                  <a:pt x="228843" y="58914"/>
                </a:lnTo>
                <a:lnTo>
                  <a:pt x="228196" y="55227"/>
                </a:lnTo>
                <a:lnTo>
                  <a:pt x="228196" y="45513"/>
                </a:lnTo>
                <a:lnTo>
                  <a:pt x="228843" y="41075"/>
                </a:lnTo>
                <a:lnTo>
                  <a:pt x="230135" y="37581"/>
                </a:lnTo>
                <a:lnTo>
                  <a:pt x="232546" y="31046"/>
                </a:lnTo>
                <a:lnTo>
                  <a:pt x="237019" y="27779"/>
                </a:lnTo>
                <a:lnTo>
                  <a:pt x="250052" y="27779"/>
                </a:lnTo>
                <a:lnTo>
                  <a:pt x="254524" y="30872"/>
                </a:lnTo>
                <a:lnTo>
                  <a:pt x="256970" y="37057"/>
                </a:lnTo>
                <a:lnTo>
                  <a:pt x="258262" y="40271"/>
                </a:lnTo>
                <a:lnTo>
                  <a:pt x="258909" y="44115"/>
                </a:lnTo>
                <a:lnTo>
                  <a:pt x="258909" y="55926"/>
                </a:lnTo>
                <a:lnTo>
                  <a:pt x="257450" y="61438"/>
                </a:lnTo>
                <a:lnTo>
                  <a:pt x="254533" y="65125"/>
                </a:lnTo>
                <a:lnTo>
                  <a:pt x="251615" y="68811"/>
                </a:lnTo>
                <a:lnTo>
                  <a:pt x="247955" y="70655"/>
                </a:lnTo>
                <a:lnTo>
                  <a:pt x="237054" y="70655"/>
                </a:lnTo>
                <a:lnTo>
                  <a:pt x="234171" y="76106"/>
                </a:lnTo>
                <a:lnTo>
                  <a:pt x="237036" y="77958"/>
                </a:lnTo>
                <a:lnTo>
                  <a:pt x="240583" y="78884"/>
                </a:lnTo>
                <a:lnTo>
                  <a:pt x="250191" y="78884"/>
                </a:lnTo>
                <a:lnTo>
                  <a:pt x="254908" y="77224"/>
                </a:lnTo>
                <a:lnTo>
                  <a:pt x="258961" y="73904"/>
                </a:lnTo>
                <a:lnTo>
                  <a:pt x="260607" y="72407"/>
                </a:lnTo>
                <a:lnTo>
                  <a:pt x="266566" y="62223"/>
                </a:lnTo>
                <a:lnTo>
                  <a:pt x="268552" y="47697"/>
                </a:lnTo>
                <a:lnTo>
                  <a:pt x="268552" y="38647"/>
                </a:lnTo>
                <a:lnTo>
                  <a:pt x="266334" y="31684"/>
                </a:lnTo>
                <a:lnTo>
                  <a:pt x="261896" y="26810"/>
                </a:lnTo>
                <a:lnTo>
                  <a:pt x="257459" y="21935"/>
                </a:lnTo>
                <a:lnTo>
                  <a:pt x="252061" y="19498"/>
                </a:lnTo>
                <a:lnTo>
                  <a:pt x="241404" y="19498"/>
                </a:lnTo>
                <a:lnTo>
                  <a:pt x="237665" y="20546"/>
                </a:lnTo>
                <a:lnTo>
                  <a:pt x="234485" y="22643"/>
                </a:lnTo>
                <a:lnTo>
                  <a:pt x="232249" y="24040"/>
                </a:lnTo>
                <a:lnTo>
                  <a:pt x="230188" y="26015"/>
                </a:lnTo>
                <a:lnTo>
                  <a:pt x="228301" y="28565"/>
                </a:lnTo>
                <a:lnTo>
                  <a:pt x="228301" y="21123"/>
                </a:lnTo>
                <a:lnTo>
                  <a:pt x="219129" y="21123"/>
                </a:lnTo>
                <a:lnTo>
                  <a:pt x="219129" y="99378"/>
                </a:lnTo>
                <a:lnTo>
                  <a:pt x="228563" y="99378"/>
                </a:lnTo>
                <a:close/>
              </a:path>
              <a:path w="524754" h="100007">
                <a:moveTo>
                  <a:pt x="139744" y="20861"/>
                </a:moveTo>
                <a:lnTo>
                  <a:pt x="130415" y="20861"/>
                </a:lnTo>
                <a:lnTo>
                  <a:pt x="130415" y="76997"/>
                </a:lnTo>
                <a:lnTo>
                  <a:pt x="139849" y="76997"/>
                </a:lnTo>
                <a:lnTo>
                  <a:pt x="139849" y="39992"/>
                </a:lnTo>
                <a:lnTo>
                  <a:pt x="141308" y="34995"/>
                </a:lnTo>
                <a:lnTo>
                  <a:pt x="144225" y="32234"/>
                </a:lnTo>
                <a:lnTo>
                  <a:pt x="147143" y="29474"/>
                </a:lnTo>
                <a:lnTo>
                  <a:pt x="150384" y="28094"/>
                </a:lnTo>
                <a:lnTo>
                  <a:pt x="157861" y="28094"/>
                </a:lnTo>
                <a:lnTo>
                  <a:pt x="160534" y="29404"/>
                </a:lnTo>
                <a:lnTo>
                  <a:pt x="161966" y="32025"/>
                </a:lnTo>
                <a:lnTo>
                  <a:pt x="162875" y="33772"/>
                </a:lnTo>
                <a:lnTo>
                  <a:pt x="163329" y="36550"/>
                </a:lnTo>
                <a:lnTo>
                  <a:pt x="163329" y="76997"/>
                </a:lnTo>
                <a:lnTo>
                  <a:pt x="172920" y="76997"/>
                </a:lnTo>
                <a:lnTo>
                  <a:pt x="172920" y="38542"/>
                </a:lnTo>
                <a:lnTo>
                  <a:pt x="174257" y="34401"/>
                </a:lnTo>
                <a:lnTo>
                  <a:pt x="176930" y="31920"/>
                </a:lnTo>
                <a:lnTo>
                  <a:pt x="179603" y="29439"/>
                </a:lnTo>
                <a:lnTo>
                  <a:pt x="182791" y="28199"/>
                </a:lnTo>
                <a:lnTo>
                  <a:pt x="189185" y="28199"/>
                </a:lnTo>
                <a:lnTo>
                  <a:pt x="191465" y="28897"/>
                </a:lnTo>
                <a:lnTo>
                  <a:pt x="193334" y="30295"/>
                </a:lnTo>
                <a:lnTo>
                  <a:pt x="195204" y="31693"/>
                </a:lnTo>
                <a:lnTo>
                  <a:pt x="196138" y="34261"/>
                </a:lnTo>
                <a:lnTo>
                  <a:pt x="196138" y="76997"/>
                </a:lnTo>
                <a:lnTo>
                  <a:pt x="205939" y="76997"/>
                </a:lnTo>
                <a:lnTo>
                  <a:pt x="205939" y="34663"/>
                </a:lnTo>
                <a:lnTo>
                  <a:pt x="205205" y="30714"/>
                </a:lnTo>
                <a:lnTo>
                  <a:pt x="203738" y="27779"/>
                </a:lnTo>
                <a:lnTo>
                  <a:pt x="201012" y="22328"/>
                </a:lnTo>
                <a:lnTo>
                  <a:pt x="195876" y="19603"/>
                </a:lnTo>
                <a:lnTo>
                  <a:pt x="184800" y="19603"/>
                </a:lnTo>
                <a:lnTo>
                  <a:pt x="181620" y="20328"/>
                </a:lnTo>
                <a:lnTo>
                  <a:pt x="178790" y="21778"/>
                </a:lnTo>
                <a:lnTo>
                  <a:pt x="175960" y="23228"/>
                </a:lnTo>
                <a:lnTo>
                  <a:pt x="173497" y="25456"/>
                </a:lnTo>
                <a:lnTo>
                  <a:pt x="171400" y="28461"/>
                </a:lnTo>
                <a:lnTo>
                  <a:pt x="170142" y="26015"/>
                </a:lnTo>
                <a:lnTo>
                  <a:pt x="168745" y="24163"/>
                </a:lnTo>
                <a:lnTo>
                  <a:pt x="167207" y="22905"/>
                </a:lnTo>
                <a:lnTo>
                  <a:pt x="164482" y="20704"/>
                </a:lnTo>
                <a:lnTo>
                  <a:pt x="160883" y="19603"/>
                </a:lnTo>
                <a:lnTo>
                  <a:pt x="152463" y="19603"/>
                </a:lnTo>
                <a:lnTo>
                  <a:pt x="148934" y="20668"/>
                </a:lnTo>
                <a:lnTo>
                  <a:pt x="145824" y="22800"/>
                </a:lnTo>
                <a:lnTo>
                  <a:pt x="144007" y="24058"/>
                </a:lnTo>
                <a:lnTo>
                  <a:pt x="141980" y="26067"/>
                </a:lnTo>
                <a:lnTo>
                  <a:pt x="139744" y="28828"/>
                </a:lnTo>
                <a:lnTo>
                  <a:pt x="139744" y="20861"/>
                </a:lnTo>
                <a:close/>
              </a:path>
              <a:path w="524754" h="100007">
                <a:moveTo>
                  <a:pt x="25943" y="76997"/>
                </a:moveTo>
                <a:lnTo>
                  <a:pt x="36530" y="76997"/>
                </a:lnTo>
                <a:lnTo>
                  <a:pt x="36530" y="9172"/>
                </a:lnTo>
                <a:lnTo>
                  <a:pt x="62473" y="9172"/>
                </a:lnTo>
                <a:lnTo>
                  <a:pt x="62473" y="0"/>
                </a:lnTo>
                <a:lnTo>
                  <a:pt x="0" y="0"/>
                </a:lnTo>
                <a:lnTo>
                  <a:pt x="0" y="9172"/>
                </a:lnTo>
                <a:lnTo>
                  <a:pt x="25943" y="9172"/>
                </a:lnTo>
                <a:lnTo>
                  <a:pt x="25943" y="76997"/>
                </a:lnTo>
                <a:close/>
              </a:path>
              <a:path w="524754" h="100007">
                <a:moveTo>
                  <a:pt x="76886" y="22416"/>
                </a:moveTo>
                <a:lnTo>
                  <a:pt x="71994" y="28042"/>
                </a:lnTo>
                <a:lnTo>
                  <a:pt x="75034" y="44447"/>
                </a:lnTo>
                <a:lnTo>
                  <a:pt x="75209" y="39625"/>
                </a:lnTo>
                <a:lnTo>
                  <a:pt x="76764" y="35650"/>
                </a:lnTo>
                <a:lnTo>
                  <a:pt x="79699" y="32523"/>
                </a:lnTo>
                <a:lnTo>
                  <a:pt x="83280" y="19603"/>
                </a:lnTo>
                <a:lnTo>
                  <a:pt x="76886" y="22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17783" y="2918696"/>
            <a:ext cx="52267" cy="67939"/>
          </a:xfrm>
          <a:custGeom>
            <a:avLst/>
            <a:gdLst/>
            <a:ahLst/>
            <a:cxnLst/>
            <a:rect l="l" t="t" r="r" b="b"/>
            <a:pathLst>
              <a:path w="57494" h="76997">
                <a:moveTo>
                  <a:pt x="0" y="76997"/>
                </a:moveTo>
                <a:lnTo>
                  <a:pt x="10429" y="76997"/>
                </a:lnTo>
                <a:lnTo>
                  <a:pt x="10429" y="44447"/>
                </a:lnTo>
                <a:lnTo>
                  <a:pt x="34643" y="44447"/>
                </a:lnTo>
                <a:lnTo>
                  <a:pt x="35866" y="35642"/>
                </a:lnTo>
                <a:lnTo>
                  <a:pt x="10429" y="35642"/>
                </a:lnTo>
                <a:lnTo>
                  <a:pt x="10429" y="8962"/>
                </a:lnTo>
                <a:lnTo>
                  <a:pt x="35202" y="8962"/>
                </a:lnTo>
                <a:lnTo>
                  <a:pt x="38364" y="9504"/>
                </a:lnTo>
                <a:lnTo>
                  <a:pt x="40670" y="10587"/>
                </a:lnTo>
                <a:lnTo>
                  <a:pt x="44863" y="12614"/>
                </a:lnTo>
                <a:lnTo>
                  <a:pt x="46960" y="16458"/>
                </a:lnTo>
                <a:lnTo>
                  <a:pt x="46960" y="27150"/>
                </a:lnTo>
                <a:lnTo>
                  <a:pt x="45501" y="30662"/>
                </a:lnTo>
                <a:lnTo>
                  <a:pt x="42583" y="32654"/>
                </a:lnTo>
                <a:lnTo>
                  <a:pt x="42400" y="44447"/>
                </a:lnTo>
                <a:lnTo>
                  <a:pt x="48148" y="42219"/>
                </a:lnTo>
                <a:lnTo>
                  <a:pt x="51886" y="37764"/>
                </a:lnTo>
                <a:lnTo>
                  <a:pt x="55625" y="33309"/>
                </a:lnTo>
                <a:lnTo>
                  <a:pt x="57494" y="28076"/>
                </a:lnTo>
                <a:lnTo>
                  <a:pt x="57494" y="15077"/>
                </a:lnTo>
                <a:lnTo>
                  <a:pt x="55398" y="9653"/>
                </a:lnTo>
                <a:lnTo>
                  <a:pt x="51205" y="5791"/>
                </a:lnTo>
                <a:lnTo>
                  <a:pt x="47012" y="1930"/>
                </a:lnTo>
                <a:lnTo>
                  <a:pt x="41491" y="0"/>
                </a:lnTo>
                <a:lnTo>
                  <a:pt x="0" y="0"/>
                </a:lnTo>
                <a:lnTo>
                  <a:pt x="0" y="7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49277" y="2947508"/>
            <a:ext cx="7218" cy="10406"/>
          </a:xfrm>
          <a:custGeom>
            <a:avLst/>
            <a:gdLst/>
            <a:ahLst/>
            <a:cxnLst/>
            <a:rect l="l" t="t" r="r" b="b"/>
            <a:pathLst>
              <a:path w="7940" h="11793">
                <a:moveTo>
                  <a:pt x="7756" y="11793"/>
                </a:moveTo>
                <a:lnTo>
                  <a:pt x="7940" y="0"/>
                </a:lnTo>
                <a:lnTo>
                  <a:pt x="5022" y="1991"/>
                </a:lnTo>
                <a:lnTo>
                  <a:pt x="1222" y="2987"/>
                </a:lnTo>
                <a:lnTo>
                  <a:pt x="0" y="11793"/>
                </a:lnTo>
                <a:lnTo>
                  <a:pt x="7756" y="1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81025" y="2935993"/>
            <a:ext cx="24824" cy="50641"/>
          </a:xfrm>
          <a:custGeom>
            <a:avLst/>
            <a:gdLst/>
            <a:ahLst/>
            <a:cxnLst/>
            <a:rect l="l" t="t" r="r" b="b"/>
            <a:pathLst>
              <a:path w="27306" h="57393">
                <a:moveTo>
                  <a:pt x="0" y="1257"/>
                </a:moveTo>
                <a:lnTo>
                  <a:pt x="0" y="57393"/>
                </a:lnTo>
                <a:lnTo>
                  <a:pt x="9433" y="57393"/>
                </a:lnTo>
                <a:lnTo>
                  <a:pt x="9433" y="21123"/>
                </a:lnTo>
                <a:lnTo>
                  <a:pt x="10709" y="17602"/>
                </a:lnTo>
                <a:lnTo>
                  <a:pt x="13259" y="14544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1"/>
                </a:lnTo>
                <a:lnTo>
                  <a:pt x="26292" y="156"/>
                </a:lnTo>
                <a:lnTo>
                  <a:pt x="24266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1"/>
                </a:lnTo>
                <a:lnTo>
                  <a:pt x="11495" y="6769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22224" y="2975997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8"/>
                </a:moveTo>
                <a:lnTo>
                  <a:pt x="18728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0" y="14099"/>
                </a:lnTo>
                <a:lnTo>
                  <a:pt x="20842" y="14099"/>
                </a:lnTo>
                <a:lnTo>
                  <a:pt x="23017" y="3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77478" y="2969769"/>
            <a:ext cx="1810" cy="12903"/>
          </a:xfrm>
          <a:custGeom>
            <a:avLst/>
            <a:gdLst/>
            <a:ahLst/>
            <a:cxnLst/>
            <a:rect l="l" t="t" r="r" b="b"/>
            <a:pathLst>
              <a:path w="1991" h="14623">
                <a:moveTo>
                  <a:pt x="611" y="0"/>
                </a:moveTo>
                <a:lnTo>
                  <a:pt x="0" y="11933"/>
                </a:lnTo>
                <a:lnTo>
                  <a:pt x="1991" y="14623"/>
                </a:lnTo>
                <a:lnTo>
                  <a:pt x="1939" y="3284"/>
                </a:lnTo>
                <a:lnTo>
                  <a:pt x="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31683" y="2918696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55363" y="2935992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19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48692" y="2935993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8"/>
                </a:lnTo>
                <a:lnTo>
                  <a:pt x="50978" y="22555"/>
                </a:lnTo>
                <a:lnTo>
                  <a:pt x="50419" y="19969"/>
                </a:lnTo>
                <a:lnTo>
                  <a:pt x="49790" y="16195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3"/>
                </a:lnTo>
                <a:lnTo>
                  <a:pt x="34364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19"/>
                </a:lnTo>
                <a:lnTo>
                  <a:pt x="17976" y="9792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2"/>
                </a:lnTo>
                <a:lnTo>
                  <a:pt x="40286" y="17488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4"/>
                </a:lnTo>
                <a:lnTo>
                  <a:pt x="0" y="39555"/>
                </a:lnTo>
                <a:lnTo>
                  <a:pt x="2428" y="46675"/>
                </a:lnTo>
                <a:lnTo>
                  <a:pt x="7285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1" y="55681"/>
                </a:lnTo>
                <a:lnTo>
                  <a:pt x="43396" y="52886"/>
                </a:lnTo>
                <a:lnTo>
                  <a:pt x="45108" y="51278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7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6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5" y="51208"/>
                </a:lnTo>
                <a:lnTo>
                  <a:pt x="20562" y="51208"/>
                </a:lnTo>
                <a:lnTo>
                  <a:pt x="16666" y="49487"/>
                </a:lnTo>
                <a:lnTo>
                  <a:pt x="14150" y="46046"/>
                </a:lnTo>
                <a:lnTo>
                  <a:pt x="11635" y="42604"/>
                </a:lnTo>
                <a:lnTo>
                  <a:pt x="10289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86644" y="2935807"/>
            <a:ext cx="42119" cy="52722"/>
          </a:xfrm>
          <a:custGeom>
            <a:avLst/>
            <a:gdLst/>
            <a:ahLst/>
            <a:cxnLst/>
            <a:rect l="l" t="t" r="r" b="b"/>
            <a:pathLst>
              <a:path w="46331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6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2"/>
                </a:lnTo>
                <a:lnTo>
                  <a:pt x="2105" y="50273"/>
                </a:lnTo>
                <a:lnTo>
                  <a:pt x="5581" y="54065"/>
                </a:lnTo>
                <a:lnTo>
                  <a:pt x="9058" y="57856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4" y="54301"/>
                </a:lnTo>
                <a:lnTo>
                  <a:pt x="44435" y="50667"/>
                </a:lnTo>
                <a:lnTo>
                  <a:pt x="46331" y="46352"/>
                </a:lnTo>
                <a:lnTo>
                  <a:pt x="46331" y="36183"/>
                </a:lnTo>
                <a:lnTo>
                  <a:pt x="44496" y="32391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1" y="25211"/>
                </a:lnTo>
                <a:lnTo>
                  <a:pt x="20964" y="23690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4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5"/>
                </a:lnTo>
                <a:lnTo>
                  <a:pt x="15749" y="8752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6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1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2" y="28408"/>
                </a:lnTo>
                <a:lnTo>
                  <a:pt x="9923" y="29876"/>
                </a:lnTo>
                <a:lnTo>
                  <a:pt x="13452" y="31204"/>
                </a:lnTo>
                <a:lnTo>
                  <a:pt x="18238" y="32391"/>
                </a:lnTo>
                <a:lnTo>
                  <a:pt x="25733" y="34278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08473" y="2935993"/>
            <a:ext cx="68657" cy="50641"/>
          </a:xfrm>
          <a:custGeom>
            <a:avLst/>
            <a:gdLst/>
            <a:ahLst/>
            <a:cxnLst/>
            <a:rect l="l" t="t" r="r" b="b"/>
            <a:pathLst>
              <a:path w="75523" h="57393">
                <a:moveTo>
                  <a:pt x="9329" y="1257"/>
                </a:moveTo>
                <a:lnTo>
                  <a:pt x="0" y="1257"/>
                </a:lnTo>
                <a:lnTo>
                  <a:pt x="0" y="57393"/>
                </a:lnTo>
                <a:lnTo>
                  <a:pt x="9433" y="57393"/>
                </a:lnTo>
                <a:lnTo>
                  <a:pt x="9433" y="20389"/>
                </a:lnTo>
                <a:lnTo>
                  <a:pt x="10892" y="15392"/>
                </a:lnTo>
                <a:lnTo>
                  <a:pt x="13810" y="12631"/>
                </a:lnTo>
                <a:lnTo>
                  <a:pt x="16727" y="9871"/>
                </a:lnTo>
                <a:lnTo>
                  <a:pt x="19968" y="8490"/>
                </a:lnTo>
                <a:lnTo>
                  <a:pt x="27445" y="8490"/>
                </a:lnTo>
                <a:lnTo>
                  <a:pt x="30118" y="9801"/>
                </a:lnTo>
                <a:lnTo>
                  <a:pt x="31551" y="12422"/>
                </a:lnTo>
                <a:lnTo>
                  <a:pt x="32459" y="14169"/>
                </a:lnTo>
                <a:lnTo>
                  <a:pt x="32913" y="16947"/>
                </a:lnTo>
                <a:lnTo>
                  <a:pt x="32913" y="57393"/>
                </a:lnTo>
                <a:lnTo>
                  <a:pt x="42505" y="57393"/>
                </a:lnTo>
                <a:lnTo>
                  <a:pt x="42505" y="18938"/>
                </a:lnTo>
                <a:lnTo>
                  <a:pt x="43841" y="14798"/>
                </a:lnTo>
                <a:lnTo>
                  <a:pt x="46514" y="12317"/>
                </a:lnTo>
                <a:lnTo>
                  <a:pt x="49187" y="9836"/>
                </a:lnTo>
                <a:lnTo>
                  <a:pt x="52375" y="8595"/>
                </a:lnTo>
                <a:lnTo>
                  <a:pt x="58769" y="8595"/>
                </a:lnTo>
                <a:lnTo>
                  <a:pt x="61049" y="9294"/>
                </a:lnTo>
                <a:lnTo>
                  <a:pt x="62919" y="10692"/>
                </a:lnTo>
                <a:lnTo>
                  <a:pt x="64788" y="12090"/>
                </a:lnTo>
                <a:lnTo>
                  <a:pt x="65723" y="14658"/>
                </a:lnTo>
                <a:lnTo>
                  <a:pt x="65723" y="57393"/>
                </a:lnTo>
                <a:lnTo>
                  <a:pt x="75523" y="57393"/>
                </a:lnTo>
                <a:lnTo>
                  <a:pt x="75523" y="15060"/>
                </a:lnTo>
                <a:lnTo>
                  <a:pt x="74790" y="11111"/>
                </a:lnTo>
                <a:lnTo>
                  <a:pt x="73322" y="8176"/>
                </a:lnTo>
                <a:lnTo>
                  <a:pt x="70597" y="2725"/>
                </a:lnTo>
                <a:lnTo>
                  <a:pt x="65461" y="0"/>
                </a:lnTo>
                <a:lnTo>
                  <a:pt x="54385" y="0"/>
                </a:lnTo>
                <a:lnTo>
                  <a:pt x="51205" y="724"/>
                </a:lnTo>
                <a:lnTo>
                  <a:pt x="48375" y="2175"/>
                </a:lnTo>
                <a:lnTo>
                  <a:pt x="45544" y="3625"/>
                </a:lnTo>
                <a:lnTo>
                  <a:pt x="43081" y="5852"/>
                </a:lnTo>
                <a:lnTo>
                  <a:pt x="40985" y="8858"/>
                </a:lnTo>
                <a:lnTo>
                  <a:pt x="39727" y="6412"/>
                </a:lnTo>
                <a:lnTo>
                  <a:pt x="38329" y="4560"/>
                </a:lnTo>
                <a:lnTo>
                  <a:pt x="36792" y="3301"/>
                </a:lnTo>
                <a:lnTo>
                  <a:pt x="34067" y="1100"/>
                </a:lnTo>
                <a:lnTo>
                  <a:pt x="30468" y="0"/>
                </a:lnTo>
                <a:lnTo>
                  <a:pt x="22047" y="0"/>
                </a:lnTo>
                <a:lnTo>
                  <a:pt x="18518" y="1065"/>
                </a:lnTo>
                <a:lnTo>
                  <a:pt x="15408" y="3197"/>
                </a:lnTo>
                <a:lnTo>
                  <a:pt x="13591" y="4455"/>
                </a:lnTo>
                <a:lnTo>
                  <a:pt x="11565" y="6464"/>
                </a:lnTo>
                <a:lnTo>
                  <a:pt x="9329" y="9224"/>
                </a:lnTo>
                <a:lnTo>
                  <a:pt x="9329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69569" y="2918465"/>
            <a:ext cx="44930" cy="69742"/>
          </a:xfrm>
          <a:custGeom>
            <a:avLst/>
            <a:gdLst/>
            <a:ahLst/>
            <a:cxnLst/>
            <a:rect l="l" t="t" r="r" b="b"/>
            <a:pathLst>
              <a:path w="49423" h="79041">
                <a:moveTo>
                  <a:pt x="8700" y="77259"/>
                </a:moveTo>
                <a:lnTo>
                  <a:pt x="8700" y="70078"/>
                </a:lnTo>
                <a:lnTo>
                  <a:pt x="9311" y="58145"/>
                </a:lnTo>
                <a:lnTo>
                  <a:pt x="8647" y="53864"/>
                </a:lnTo>
                <a:lnTo>
                  <a:pt x="8647" y="41285"/>
                </a:lnTo>
                <a:lnTo>
                  <a:pt x="10263" y="36043"/>
                </a:lnTo>
                <a:lnTo>
                  <a:pt x="13495" y="32864"/>
                </a:lnTo>
                <a:lnTo>
                  <a:pt x="16727" y="29684"/>
                </a:lnTo>
                <a:lnTo>
                  <a:pt x="20492" y="28094"/>
                </a:lnTo>
                <a:lnTo>
                  <a:pt x="29716" y="28094"/>
                </a:lnTo>
                <a:lnTo>
                  <a:pt x="33446" y="30033"/>
                </a:lnTo>
                <a:lnTo>
                  <a:pt x="35980" y="33912"/>
                </a:lnTo>
                <a:lnTo>
                  <a:pt x="38513" y="37790"/>
                </a:lnTo>
                <a:lnTo>
                  <a:pt x="39779" y="42683"/>
                </a:lnTo>
                <a:lnTo>
                  <a:pt x="39779" y="55227"/>
                </a:lnTo>
                <a:lnTo>
                  <a:pt x="38513" y="60573"/>
                </a:lnTo>
                <a:lnTo>
                  <a:pt x="35980" y="64627"/>
                </a:lnTo>
                <a:lnTo>
                  <a:pt x="33446" y="68681"/>
                </a:lnTo>
                <a:lnTo>
                  <a:pt x="29629" y="70707"/>
                </a:lnTo>
                <a:lnTo>
                  <a:pt x="17749" y="70707"/>
                </a:lnTo>
                <a:lnTo>
                  <a:pt x="13120" y="67614"/>
                </a:lnTo>
                <a:lnTo>
                  <a:pt x="10639" y="61430"/>
                </a:lnTo>
                <a:lnTo>
                  <a:pt x="10691" y="72769"/>
                </a:lnTo>
                <a:lnTo>
                  <a:pt x="12561" y="74725"/>
                </a:lnTo>
                <a:lnTo>
                  <a:pt x="14308" y="75948"/>
                </a:lnTo>
                <a:lnTo>
                  <a:pt x="17243" y="78010"/>
                </a:lnTo>
                <a:lnTo>
                  <a:pt x="20842" y="79041"/>
                </a:lnTo>
                <a:lnTo>
                  <a:pt x="32721" y="79041"/>
                </a:lnTo>
                <a:lnTo>
                  <a:pt x="38679" y="76106"/>
                </a:lnTo>
                <a:lnTo>
                  <a:pt x="42976" y="70235"/>
                </a:lnTo>
                <a:lnTo>
                  <a:pt x="47274" y="64365"/>
                </a:lnTo>
                <a:lnTo>
                  <a:pt x="49423" y="56992"/>
                </a:lnTo>
                <a:lnTo>
                  <a:pt x="49423" y="38752"/>
                </a:lnTo>
                <a:lnTo>
                  <a:pt x="47248" y="31667"/>
                </a:lnTo>
                <a:lnTo>
                  <a:pt x="42898" y="26862"/>
                </a:lnTo>
                <a:lnTo>
                  <a:pt x="38548" y="22057"/>
                </a:lnTo>
                <a:lnTo>
                  <a:pt x="32879" y="19655"/>
                </a:lnTo>
                <a:lnTo>
                  <a:pt x="22536" y="19655"/>
                </a:lnTo>
                <a:lnTo>
                  <a:pt x="19426" y="20363"/>
                </a:lnTo>
                <a:lnTo>
                  <a:pt x="16561" y="21778"/>
                </a:lnTo>
                <a:lnTo>
                  <a:pt x="13696" y="23193"/>
                </a:lnTo>
                <a:lnTo>
                  <a:pt x="11233" y="25246"/>
                </a:lnTo>
                <a:lnTo>
                  <a:pt x="9171" y="27937"/>
                </a:lnTo>
                <a:lnTo>
                  <a:pt x="9171" y="0"/>
                </a:lnTo>
                <a:lnTo>
                  <a:pt x="0" y="0"/>
                </a:lnTo>
                <a:lnTo>
                  <a:pt x="0" y="77259"/>
                </a:lnTo>
                <a:lnTo>
                  <a:pt x="8700" y="77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609836" y="2935669"/>
            <a:ext cx="47550" cy="52769"/>
          </a:xfrm>
          <a:custGeom>
            <a:avLst/>
            <a:gdLst/>
            <a:ahLst/>
            <a:cxnLst/>
            <a:rect l="l" t="t" r="r" b="b"/>
            <a:pathLst>
              <a:path w="52305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5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5" y="37564"/>
                </a:lnTo>
                <a:lnTo>
                  <a:pt x="52305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6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611501" y="2822129"/>
            <a:ext cx="463724" cy="90092"/>
          </a:xfrm>
          <a:custGeom>
            <a:avLst/>
            <a:gdLst/>
            <a:ahLst/>
            <a:cxnLst/>
            <a:rect l="l" t="t" r="r" b="b"/>
            <a:pathLst>
              <a:path w="510096" h="102104">
                <a:moveTo>
                  <a:pt x="216876" y="2096"/>
                </a:moveTo>
                <a:lnTo>
                  <a:pt x="216876" y="12789"/>
                </a:lnTo>
                <a:lnTo>
                  <a:pt x="226467" y="12789"/>
                </a:lnTo>
                <a:lnTo>
                  <a:pt x="226467" y="2096"/>
                </a:lnTo>
                <a:lnTo>
                  <a:pt x="216876" y="2096"/>
                </a:lnTo>
                <a:close/>
              </a:path>
              <a:path w="510096" h="102104">
                <a:moveTo>
                  <a:pt x="296383" y="55123"/>
                </a:moveTo>
                <a:lnTo>
                  <a:pt x="294758" y="59158"/>
                </a:lnTo>
                <a:lnTo>
                  <a:pt x="294758" y="69117"/>
                </a:lnTo>
                <a:lnTo>
                  <a:pt x="296409" y="73075"/>
                </a:lnTo>
                <a:lnTo>
                  <a:pt x="299711" y="76237"/>
                </a:lnTo>
                <a:lnTo>
                  <a:pt x="303013" y="79399"/>
                </a:lnTo>
                <a:lnTo>
                  <a:pt x="307267" y="80980"/>
                </a:lnTo>
                <a:lnTo>
                  <a:pt x="305607" y="69029"/>
                </a:lnTo>
                <a:lnTo>
                  <a:pt x="304611" y="66881"/>
                </a:lnTo>
                <a:lnTo>
                  <a:pt x="304611" y="60556"/>
                </a:lnTo>
                <a:lnTo>
                  <a:pt x="306061" y="57935"/>
                </a:lnTo>
                <a:lnTo>
                  <a:pt x="308961" y="56293"/>
                </a:lnTo>
                <a:lnTo>
                  <a:pt x="310673" y="55315"/>
                </a:lnTo>
                <a:lnTo>
                  <a:pt x="313242" y="54598"/>
                </a:lnTo>
                <a:lnTo>
                  <a:pt x="316666" y="54144"/>
                </a:lnTo>
                <a:lnTo>
                  <a:pt x="322378" y="53410"/>
                </a:lnTo>
                <a:lnTo>
                  <a:pt x="325907" y="52851"/>
                </a:lnTo>
                <a:lnTo>
                  <a:pt x="327724" y="52362"/>
                </a:lnTo>
                <a:lnTo>
                  <a:pt x="329541" y="51873"/>
                </a:lnTo>
                <a:lnTo>
                  <a:pt x="332179" y="50527"/>
                </a:lnTo>
                <a:lnTo>
                  <a:pt x="332179" y="63928"/>
                </a:lnTo>
                <a:lnTo>
                  <a:pt x="329559" y="68104"/>
                </a:lnTo>
                <a:lnTo>
                  <a:pt x="324370" y="78202"/>
                </a:lnTo>
                <a:lnTo>
                  <a:pt x="327969" y="76350"/>
                </a:lnTo>
                <a:lnTo>
                  <a:pt x="330729" y="74166"/>
                </a:lnTo>
                <a:lnTo>
                  <a:pt x="332651" y="71650"/>
                </a:lnTo>
                <a:lnTo>
                  <a:pt x="332965" y="73887"/>
                </a:lnTo>
                <a:lnTo>
                  <a:pt x="334276" y="76839"/>
                </a:lnTo>
                <a:lnTo>
                  <a:pt x="335743" y="79146"/>
                </a:lnTo>
                <a:lnTo>
                  <a:pt x="338102" y="80299"/>
                </a:lnTo>
                <a:lnTo>
                  <a:pt x="342679" y="80299"/>
                </a:lnTo>
                <a:lnTo>
                  <a:pt x="345264" y="80037"/>
                </a:lnTo>
                <a:lnTo>
                  <a:pt x="347850" y="79355"/>
                </a:lnTo>
                <a:lnTo>
                  <a:pt x="347850" y="72384"/>
                </a:lnTo>
                <a:lnTo>
                  <a:pt x="346697" y="72568"/>
                </a:lnTo>
                <a:lnTo>
                  <a:pt x="344758" y="72699"/>
                </a:lnTo>
                <a:lnTo>
                  <a:pt x="342216" y="71808"/>
                </a:lnTo>
                <a:lnTo>
                  <a:pt x="341613" y="69449"/>
                </a:lnTo>
                <a:lnTo>
                  <a:pt x="341613" y="31798"/>
                </a:lnTo>
                <a:lnTo>
                  <a:pt x="339569" y="27884"/>
                </a:lnTo>
                <a:lnTo>
                  <a:pt x="335481" y="25368"/>
                </a:lnTo>
                <a:lnTo>
                  <a:pt x="331358" y="22852"/>
                </a:lnTo>
                <a:lnTo>
                  <a:pt x="325995" y="21595"/>
                </a:lnTo>
                <a:lnTo>
                  <a:pt x="313696" y="21595"/>
                </a:lnTo>
                <a:lnTo>
                  <a:pt x="308690" y="22949"/>
                </a:lnTo>
                <a:lnTo>
                  <a:pt x="304375" y="25657"/>
                </a:lnTo>
                <a:lnTo>
                  <a:pt x="300060" y="28365"/>
                </a:lnTo>
                <a:lnTo>
                  <a:pt x="297815" y="33178"/>
                </a:lnTo>
                <a:lnTo>
                  <a:pt x="297640" y="40097"/>
                </a:lnTo>
                <a:lnTo>
                  <a:pt x="306446" y="40097"/>
                </a:lnTo>
                <a:lnTo>
                  <a:pt x="306795" y="37197"/>
                </a:lnTo>
                <a:lnTo>
                  <a:pt x="307546" y="35013"/>
                </a:lnTo>
                <a:lnTo>
                  <a:pt x="308699" y="33545"/>
                </a:lnTo>
                <a:lnTo>
                  <a:pt x="310761" y="30889"/>
                </a:lnTo>
                <a:lnTo>
                  <a:pt x="314255" y="29561"/>
                </a:lnTo>
                <a:lnTo>
                  <a:pt x="323444" y="29561"/>
                </a:lnTo>
                <a:lnTo>
                  <a:pt x="326720" y="30287"/>
                </a:lnTo>
                <a:lnTo>
                  <a:pt x="329008" y="31737"/>
                </a:lnTo>
                <a:lnTo>
                  <a:pt x="331297" y="33187"/>
                </a:lnTo>
                <a:lnTo>
                  <a:pt x="332441" y="35520"/>
                </a:lnTo>
                <a:lnTo>
                  <a:pt x="332441" y="40307"/>
                </a:lnTo>
                <a:lnTo>
                  <a:pt x="331812" y="42351"/>
                </a:lnTo>
                <a:lnTo>
                  <a:pt x="329629" y="44797"/>
                </a:lnTo>
                <a:lnTo>
                  <a:pt x="327462" y="45076"/>
                </a:lnTo>
                <a:lnTo>
                  <a:pt x="312420" y="46963"/>
                </a:lnTo>
                <a:lnTo>
                  <a:pt x="307144" y="47627"/>
                </a:lnTo>
                <a:lnTo>
                  <a:pt x="302882" y="49392"/>
                </a:lnTo>
                <a:lnTo>
                  <a:pt x="299632" y="52257"/>
                </a:lnTo>
                <a:lnTo>
                  <a:pt x="296383" y="55123"/>
                </a:lnTo>
                <a:close/>
              </a:path>
              <a:path w="510096" h="102104">
                <a:moveTo>
                  <a:pt x="329559" y="68104"/>
                </a:moveTo>
                <a:lnTo>
                  <a:pt x="324318" y="70654"/>
                </a:lnTo>
                <a:lnTo>
                  <a:pt x="321208" y="72192"/>
                </a:lnTo>
                <a:lnTo>
                  <a:pt x="317993" y="72961"/>
                </a:lnTo>
                <a:lnTo>
                  <a:pt x="311949" y="72961"/>
                </a:lnTo>
                <a:lnTo>
                  <a:pt x="309590" y="72175"/>
                </a:lnTo>
                <a:lnTo>
                  <a:pt x="307599" y="70602"/>
                </a:lnTo>
                <a:lnTo>
                  <a:pt x="305607" y="69029"/>
                </a:lnTo>
                <a:lnTo>
                  <a:pt x="307267" y="80980"/>
                </a:lnTo>
                <a:lnTo>
                  <a:pt x="316805" y="80980"/>
                </a:lnTo>
                <a:lnTo>
                  <a:pt x="320771" y="80054"/>
                </a:lnTo>
                <a:lnTo>
                  <a:pt x="324370" y="78202"/>
                </a:lnTo>
                <a:lnTo>
                  <a:pt x="329559" y="68104"/>
                </a:lnTo>
                <a:close/>
              </a:path>
              <a:path w="510096" h="102104">
                <a:moveTo>
                  <a:pt x="360254" y="2096"/>
                </a:moveTo>
                <a:lnTo>
                  <a:pt x="360254" y="79093"/>
                </a:lnTo>
                <a:lnTo>
                  <a:pt x="369688" y="79093"/>
                </a:lnTo>
                <a:lnTo>
                  <a:pt x="369688" y="2096"/>
                </a:lnTo>
                <a:lnTo>
                  <a:pt x="360254" y="2096"/>
                </a:lnTo>
                <a:close/>
              </a:path>
              <a:path w="510096" h="102104">
                <a:moveTo>
                  <a:pt x="386826" y="23220"/>
                </a:moveTo>
                <a:lnTo>
                  <a:pt x="386826" y="79093"/>
                </a:lnTo>
                <a:lnTo>
                  <a:pt x="396417" y="79093"/>
                </a:lnTo>
                <a:lnTo>
                  <a:pt x="396417" y="23220"/>
                </a:lnTo>
                <a:lnTo>
                  <a:pt x="386826" y="23220"/>
                </a:lnTo>
                <a:close/>
              </a:path>
              <a:path w="510096" h="102104">
                <a:moveTo>
                  <a:pt x="386826" y="2096"/>
                </a:moveTo>
                <a:lnTo>
                  <a:pt x="386826" y="12789"/>
                </a:lnTo>
                <a:lnTo>
                  <a:pt x="396417" y="12789"/>
                </a:lnTo>
                <a:lnTo>
                  <a:pt x="396417" y="2096"/>
                </a:lnTo>
                <a:lnTo>
                  <a:pt x="386826" y="2096"/>
                </a:lnTo>
                <a:close/>
              </a:path>
              <a:path w="510096" h="102104">
                <a:moveTo>
                  <a:pt x="499143" y="23691"/>
                </a:moveTo>
                <a:lnTo>
                  <a:pt x="499143" y="35118"/>
                </a:lnTo>
                <a:lnTo>
                  <a:pt x="510096" y="35118"/>
                </a:lnTo>
                <a:lnTo>
                  <a:pt x="510096" y="23691"/>
                </a:lnTo>
                <a:lnTo>
                  <a:pt x="499143" y="23691"/>
                </a:lnTo>
                <a:close/>
              </a:path>
              <a:path w="510096" h="102104">
                <a:moveTo>
                  <a:pt x="499143" y="67667"/>
                </a:moveTo>
                <a:lnTo>
                  <a:pt x="499143" y="79093"/>
                </a:lnTo>
                <a:lnTo>
                  <a:pt x="510096" y="79093"/>
                </a:lnTo>
                <a:lnTo>
                  <a:pt x="510096" y="67667"/>
                </a:lnTo>
                <a:lnTo>
                  <a:pt x="499143" y="67667"/>
                </a:lnTo>
                <a:close/>
              </a:path>
              <a:path w="510096" h="102104">
                <a:moveTo>
                  <a:pt x="455432" y="80718"/>
                </a:moveTo>
                <a:lnTo>
                  <a:pt x="454943" y="81976"/>
                </a:lnTo>
                <a:lnTo>
                  <a:pt x="454157" y="83898"/>
                </a:lnTo>
                <a:lnTo>
                  <a:pt x="453073" y="86484"/>
                </a:lnTo>
                <a:lnTo>
                  <a:pt x="451990" y="89069"/>
                </a:lnTo>
                <a:lnTo>
                  <a:pt x="451187" y="90782"/>
                </a:lnTo>
                <a:lnTo>
                  <a:pt x="449116" y="92905"/>
                </a:lnTo>
                <a:lnTo>
                  <a:pt x="447011" y="93770"/>
                </a:lnTo>
                <a:lnTo>
                  <a:pt x="444705" y="93770"/>
                </a:lnTo>
                <a:lnTo>
                  <a:pt x="442591" y="93507"/>
                </a:lnTo>
                <a:lnTo>
                  <a:pt x="439761" y="92774"/>
                </a:lnTo>
                <a:lnTo>
                  <a:pt x="439761" y="101369"/>
                </a:lnTo>
                <a:lnTo>
                  <a:pt x="440809" y="101649"/>
                </a:lnTo>
                <a:lnTo>
                  <a:pt x="443124" y="102051"/>
                </a:lnTo>
                <a:lnTo>
                  <a:pt x="450925" y="102104"/>
                </a:lnTo>
                <a:lnTo>
                  <a:pt x="454768" y="100531"/>
                </a:lnTo>
                <a:lnTo>
                  <a:pt x="457004" y="97386"/>
                </a:lnTo>
                <a:lnTo>
                  <a:pt x="462230" y="86943"/>
                </a:lnTo>
                <a:lnTo>
                  <a:pt x="468535" y="71179"/>
                </a:lnTo>
                <a:lnTo>
                  <a:pt x="470841" y="65099"/>
                </a:lnTo>
                <a:lnTo>
                  <a:pt x="473706" y="57236"/>
                </a:lnTo>
                <a:lnTo>
                  <a:pt x="477130" y="47592"/>
                </a:lnTo>
                <a:lnTo>
                  <a:pt x="477534" y="46460"/>
                </a:lnTo>
                <a:lnTo>
                  <a:pt x="482908" y="31452"/>
                </a:lnTo>
                <a:lnTo>
                  <a:pt x="485988" y="22957"/>
                </a:lnTo>
                <a:lnTo>
                  <a:pt x="475558" y="22957"/>
                </a:lnTo>
                <a:lnTo>
                  <a:pt x="460411" y="68663"/>
                </a:lnTo>
                <a:lnTo>
                  <a:pt x="445369" y="22957"/>
                </a:lnTo>
                <a:lnTo>
                  <a:pt x="434677" y="22957"/>
                </a:lnTo>
                <a:lnTo>
                  <a:pt x="455432" y="80718"/>
                </a:lnTo>
                <a:close/>
              </a:path>
              <a:path w="510096" h="102104">
                <a:moveTo>
                  <a:pt x="426868" y="79984"/>
                </a:moveTo>
                <a:lnTo>
                  <a:pt x="429498" y="79914"/>
                </a:lnTo>
                <a:lnTo>
                  <a:pt x="431838" y="79635"/>
                </a:lnTo>
                <a:lnTo>
                  <a:pt x="434048" y="79093"/>
                </a:lnTo>
                <a:lnTo>
                  <a:pt x="434048" y="71650"/>
                </a:lnTo>
                <a:lnTo>
                  <a:pt x="431201" y="71808"/>
                </a:lnTo>
                <a:lnTo>
                  <a:pt x="429034" y="71808"/>
                </a:lnTo>
                <a:lnTo>
                  <a:pt x="427078" y="71231"/>
                </a:lnTo>
                <a:lnTo>
                  <a:pt x="425086" y="69257"/>
                </a:lnTo>
                <a:lnTo>
                  <a:pt x="425086" y="30662"/>
                </a:lnTo>
                <a:lnTo>
                  <a:pt x="434048" y="30662"/>
                </a:lnTo>
                <a:lnTo>
                  <a:pt x="434048" y="22957"/>
                </a:lnTo>
                <a:lnTo>
                  <a:pt x="425086" y="22957"/>
                </a:lnTo>
                <a:lnTo>
                  <a:pt x="425086" y="7285"/>
                </a:lnTo>
                <a:lnTo>
                  <a:pt x="415547" y="7285"/>
                </a:lnTo>
                <a:lnTo>
                  <a:pt x="415547" y="22957"/>
                </a:lnTo>
                <a:lnTo>
                  <a:pt x="407948" y="22957"/>
                </a:lnTo>
                <a:lnTo>
                  <a:pt x="407948" y="30662"/>
                </a:lnTo>
                <a:lnTo>
                  <a:pt x="415547" y="30662"/>
                </a:lnTo>
                <a:lnTo>
                  <a:pt x="415547" y="71423"/>
                </a:lnTo>
                <a:lnTo>
                  <a:pt x="416334" y="74350"/>
                </a:lnTo>
                <a:lnTo>
                  <a:pt x="417906" y="76604"/>
                </a:lnTo>
                <a:lnTo>
                  <a:pt x="419478" y="78858"/>
                </a:lnTo>
                <a:lnTo>
                  <a:pt x="422466" y="79984"/>
                </a:lnTo>
                <a:lnTo>
                  <a:pt x="426868" y="79984"/>
                </a:lnTo>
                <a:close/>
              </a:path>
              <a:path w="510096" h="102104">
                <a:moveTo>
                  <a:pt x="242068" y="67309"/>
                </a:moveTo>
                <a:lnTo>
                  <a:pt x="246435" y="72673"/>
                </a:lnTo>
                <a:lnTo>
                  <a:pt x="250803" y="78036"/>
                </a:lnTo>
                <a:lnTo>
                  <a:pt x="256655" y="80718"/>
                </a:lnTo>
                <a:lnTo>
                  <a:pt x="270527" y="80718"/>
                </a:lnTo>
                <a:lnTo>
                  <a:pt x="275890" y="78997"/>
                </a:lnTo>
                <a:lnTo>
                  <a:pt x="280083" y="75555"/>
                </a:lnTo>
                <a:lnTo>
                  <a:pt x="284276" y="72113"/>
                </a:lnTo>
                <a:lnTo>
                  <a:pt x="286896" y="66671"/>
                </a:lnTo>
                <a:lnTo>
                  <a:pt x="287945" y="59228"/>
                </a:lnTo>
                <a:lnTo>
                  <a:pt x="278773" y="59228"/>
                </a:lnTo>
                <a:lnTo>
                  <a:pt x="277899" y="63387"/>
                </a:lnTo>
                <a:lnTo>
                  <a:pt x="276318" y="66663"/>
                </a:lnTo>
                <a:lnTo>
                  <a:pt x="274029" y="69056"/>
                </a:lnTo>
                <a:lnTo>
                  <a:pt x="271741" y="71450"/>
                </a:lnTo>
                <a:lnTo>
                  <a:pt x="268640" y="72646"/>
                </a:lnTo>
                <a:lnTo>
                  <a:pt x="259625" y="72646"/>
                </a:lnTo>
                <a:lnTo>
                  <a:pt x="255886" y="70724"/>
                </a:lnTo>
                <a:lnTo>
                  <a:pt x="253511" y="66881"/>
                </a:lnTo>
                <a:lnTo>
                  <a:pt x="251135" y="63037"/>
                </a:lnTo>
                <a:lnTo>
                  <a:pt x="249947" y="58302"/>
                </a:lnTo>
                <a:lnTo>
                  <a:pt x="249947" y="47085"/>
                </a:lnTo>
                <a:lnTo>
                  <a:pt x="250785" y="42385"/>
                </a:lnTo>
                <a:lnTo>
                  <a:pt x="252462" y="38577"/>
                </a:lnTo>
                <a:lnTo>
                  <a:pt x="255048" y="32706"/>
                </a:lnTo>
                <a:lnTo>
                  <a:pt x="259346" y="29771"/>
                </a:lnTo>
                <a:lnTo>
                  <a:pt x="269758" y="29771"/>
                </a:lnTo>
                <a:lnTo>
                  <a:pt x="272955" y="30915"/>
                </a:lnTo>
                <a:lnTo>
                  <a:pt x="274947" y="33204"/>
                </a:lnTo>
                <a:lnTo>
                  <a:pt x="276938" y="35493"/>
                </a:lnTo>
                <a:lnTo>
                  <a:pt x="278214" y="38367"/>
                </a:lnTo>
                <a:lnTo>
                  <a:pt x="278773" y="41827"/>
                </a:lnTo>
                <a:lnTo>
                  <a:pt x="287945" y="41827"/>
                </a:lnTo>
                <a:lnTo>
                  <a:pt x="287141" y="34314"/>
                </a:lnTo>
                <a:lnTo>
                  <a:pt x="284756" y="29020"/>
                </a:lnTo>
                <a:lnTo>
                  <a:pt x="280791" y="25945"/>
                </a:lnTo>
                <a:lnTo>
                  <a:pt x="276825" y="22870"/>
                </a:lnTo>
                <a:lnTo>
                  <a:pt x="271680" y="21332"/>
                </a:lnTo>
                <a:lnTo>
                  <a:pt x="257948" y="21332"/>
                </a:lnTo>
                <a:lnTo>
                  <a:pt x="251851" y="24075"/>
                </a:lnTo>
                <a:lnTo>
                  <a:pt x="247064" y="29561"/>
                </a:lnTo>
                <a:lnTo>
                  <a:pt x="242277" y="35047"/>
                </a:lnTo>
                <a:lnTo>
                  <a:pt x="239884" y="42718"/>
                </a:lnTo>
                <a:lnTo>
                  <a:pt x="239884" y="60608"/>
                </a:lnTo>
                <a:lnTo>
                  <a:pt x="242068" y="67309"/>
                </a:lnTo>
                <a:close/>
              </a:path>
              <a:path w="510096" h="102104">
                <a:moveTo>
                  <a:pt x="134730" y="67309"/>
                </a:moveTo>
                <a:lnTo>
                  <a:pt x="139098" y="72673"/>
                </a:lnTo>
                <a:lnTo>
                  <a:pt x="143465" y="78036"/>
                </a:lnTo>
                <a:lnTo>
                  <a:pt x="149318" y="80718"/>
                </a:lnTo>
                <a:lnTo>
                  <a:pt x="163189" y="80718"/>
                </a:lnTo>
                <a:lnTo>
                  <a:pt x="168553" y="78997"/>
                </a:lnTo>
                <a:lnTo>
                  <a:pt x="172746" y="75555"/>
                </a:lnTo>
                <a:lnTo>
                  <a:pt x="176938" y="72113"/>
                </a:lnTo>
                <a:lnTo>
                  <a:pt x="179559" y="66671"/>
                </a:lnTo>
                <a:lnTo>
                  <a:pt x="180607" y="59228"/>
                </a:lnTo>
                <a:lnTo>
                  <a:pt x="171435" y="59228"/>
                </a:lnTo>
                <a:lnTo>
                  <a:pt x="170562" y="63387"/>
                </a:lnTo>
                <a:lnTo>
                  <a:pt x="168981" y="66663"/>
                </a:lnTo>
                <a:lnTo>
                  <a:pt x="166692" y="69056"/>
                </a:lnTo>
                <a:lnTo>
                  <a:pt x="164404" y="71450"/>
                </a:lnTo>
                <a:lnTo>
                  <a:pt x="161303" y="72646"/>
                </a:lnTo>
                <a:lnTo>
                  <a:pt x="152288" y="72646"/>
                </a:lnTo>
                <a:lnTo>
                  <a:pt x="148549" y="70724"/>
                </a:lnTo>
                <a:lnTo>
                  <a:pt x="146173" y="66881"/>
                </a:lnTo>
                <a:lnTo>
                  <a:pt x="143797" y="63037"/>
                </a:lnTo>
                <a:lnTo>
                  <a:pt x="142609" y="58302"/>
                </a:lnTo>
                <a:lnTo>
                  <a:pt x="142609" y="47085"/>
                </a:lnTo>
                <a:lnTo>
                  <a:pt x="143448" y="42385"/>
                </a:lnTo>
                <a:lnTo>
                  <a:pt x="145125" y="38577"/>
                </a:lnTo>
                <a:lnTo>
                  <a:pt x="147711" y="32706"/>
                </a:lnTo>
                <a:lnTo>
                  <a:pt x="152008" y="29771"/>
                </a:lnTo>
                <a:lnTo>
                  <a:pt x="162421" y="29771"/>
                </a:lnTo>
                <a:lnTo>
                  <a:pt x="165618" y="30915"/>
                </a:lnTo>
                <a:lnTo>
                  <a:pt x="167609" y="33204"/>
                </a:lnTo>
                <a:lnTo>
                  <a:pt x="169601" y="35493"/>
                </a:lnTo>
                <a:lnTo>
                  <a:pt x="170876" y="38367"/>
                </a:lnTo>
                <a:lnTo>
                  <a:pt x="171435" y="41827"/>
                </a:lnTo>
                <a:lnTo>
                  <a:pt x="180607" y="41827"/>
                </a:lnTo>
                <a:lnTo>
                  <a:pt x="179804" y="34314"/>
                </a:lnTo>
                <a:lnTo>
                  <a:pt x="177419" y="29020"/>
                </a:lnTo>
                <a:lnTo>
                  <a:pt x="173453" y="25945"/>
                </a:lnTo>
                <a:lnTo>
                  <a:pt x="169488" y="22870"/>
                </a:lnTo>
                <a:lnTo>
                  <a:pt x="164342" y="21332"/>
                </a:lnTo>
                <a:lnTo>
                  <a:pt x="150611" y="21332"/>
                </a:lnTo>
                <a:lnTo>
                  <a:pt x="144514" y="24075"/>
                </a:lnTo>
                <a:lnTo>
                  <a:pt x="139727" y="29561"/>
                </a:lnTo>
                <a:lnTo>
                  <a:pt x="134940" y="35047"/>
                </a:lnTo>
                <a:lnTo>
                  <a:pt x="132546" y="42718"/>
                </a:lnTo>
                <a:lnTo>
                  <a:pt x="132546" y="60608"/>
                </a:lnTo>
                <a:lnTo>
                  <a:pt x="134730" y="67309"/>
                </a:lnTo>
                <a:close/>
              </a:path>
              <a:path w="510096" h="102104">
                <a:moveTo>
                  <a:pt x="97641" y="80718"/>
                </a:moveTo>
                <a:lnTo>
                  <a:pt x="97152" y="81976"/>
                </a:lnTo>
                <a:lnTo>
                  <a:pt x="96366" y="83898"/>
                </a:lnTo>
                <a:lnTo>
                  <a:pt x="95282" y="86484"/>
                </a:lnTo>
                <a:lnTo>
                  <a:pt x="94199" y="89069"/>
                </a:lnTo>
                <a:lnTo>
                  <a:pt x="93396" y="90782"/>
                </a:lnTo>
                <a:lnTo>
                  <a:pt x="91325" y="92905"/>
                </a:lnTo>
                <a:lnTo>
                  <a:pt x="89220" y="93770"/>
                </a:lnTo>
                <a:lnTo>
                  <a:pt x="86914" y="93770"/>
                </a:lnTo>
                <a:lnTo>
                  <a:pt x="84800" y="93507"/>
                </a:lnTo>
                <a:lnTo>
                  <a:pt x="81970" y="92774"/>
                </a:lnTo>
                <a:lnTo>
                  <a:pt x="81970" y="101369"/>
                </a:lnTo>
                <a:lnTo>
                  <a:pt x="83018" y="101649"/>
                </a:lnTo>
                <a:lnTo>
                  <a:pt x="85333" y="102051"/>
                </a:lnTo>
                <a:lnTo>
                  <a:pt x="93134" y="102104"/>
                </a:lnTo>
                <a:lnTo>
                  <a:pt x="96977" y="100531"/>
                </a:lnTo>
                <a:lnTo>
                  <a:pt x="99213" y="97386"/>
                </a:lnTo>
                <a:lnTo>
                  <a:pt x="104439" y="86943"/>
                </a:lnTo>
                <a:lnTo>
                  <a:pt x="110744" y="71179"/>
                </a:lnTo>
                <a:lnTo>
                  <a:pt x="113050" y="65099"/>
                </a:lnTo>
                <a:lnTo>
                  <a:pt x="115915" y="57236"/>
                </a:lnTo>
                <a:lnTo>
                  <a:pt x="119339" y="47592"/>
                </a:lnTo>
                <a:lnTo>
                  <a:pt x="119743" y="46460"/>
                </a:lnTo>
                <a:lnTo>
                  <a:pt x="125117" y="31452"/>
                </a:lnTo>
                <a:lnTo>
                  <a:pt x="128196" y="22957"/>
                </a:lnTo>
                <a:lnTo>
                  <a:pt x="117767" y="22957"/>
                </a:lnTo>
                <a:lnTo>
                  <a:pt x="102620" y="68663"/>
                </a:lnTo>
                <a:lnTo>
                  <a:pt x="87578" y="22957"/>
                </a:lnTo>
                <a:lnTo>
                  <a:pt x="76886" y="22957"/>
                </a:lnTo>
                <a:lnTo>
                  <a:pt x="97641" y="80718"/>
                </a:lnTo>
                <a:close/>
              </a:path>
              <a:path w="510096" h="102104">
                <a:moveTo>
                  <a:pt x="0" y="39783"/>
                </a:moveTo>
                <a:lnTo>
                  <a:pt x="941" y="51432"/>
                </a:lnTo>
                <a:lnTo>
                  <a:pt x="4916" y="63711"/>
                </a:lnTo>
                <a:lnTo>
                  <a:pt x="12002" y="72961"/>
                </a:lnTo>
                <a:lnTo>
                  <a:pt x="18081" y="78377"/>
                </a:lnTo>
                <a:lnTo>
                  <a:pt x="25594" y="81085"/>
                </a:lnTo>
                <a:lnTo>
                  <a:pt x="35982" y="81063"/>
                </a:lnTo>
                <a:lnTo>
                  <a:pt x="49081" y="78371"/>
                </a:lnTo>
                <a:lnTo>
                  <a:pt x="59276" y="71179"/>
                </a:lnTo>
                <a:lnTo>
                  <a:pt x="64377" y="65693"/>
                </a:lnTo>
                <a:lnTo>
                  <a:pt x="67383" y="58896"/>
                </a:lnTo>
                <a:lnTo>
                  <a:pt x="68291" y="50789"/>
                </a:lnTo>
                <a:lnTo>
                  <a:pt x="58123" y="50789"/>
                </a:lnTo>
                <a:lnTo>
                  <a:pt x="57075" y="55856"/>
                </a:lnTo>
                <a:lnTo>
                  <a:pt x="55485" y="59944"/>
                </a:lnTo>
                <a:lnTo>
                  <a:pt x="53354" y="63055"/>
                </a:lnTo>
                <a:lnTo>
                  <a:pt x="49335" y="68960"/>
                </a:lnTo>
                <a:lnTo>
                  <a:pt x="43483" y="71913"/>
                </a:lnTo>
                <a:lnTo>
                  <a:pt x="27445" y="71913"/>
                </a:lnTo>
                <a:lnTo>
                  <a:pt x="21165" y="69109"/>
                </a:lnTo>
                <a:lnTo>
                  <a:pt x="16954" y="63500"/>
                </a:lnTo>
                <a:lnTo>
                  <a:pt x="12744" y="57892"/>
                </a:lnTo>
                <a:lnTo>
                  <a:pt x="10639" y="50580"/>
                </a:lnTo>
                <a:lnTo>
                  <a:pt x="10639" y="41457"/>
                </a:lnTo>
                <a:lnTo>
                  <a:pt x="12400" y="27143"/>
                </a:lnTo>
                <a:lnTo>
                  <a:pt x="17636" y="17061"/>
                </a:lnTo>
                <a:lnTo>
                  <a:pt x="22301" y="11732"/>
                </a:lnTo>
                <a:lnTo>
                  <a:pt x="28424" y="9067"/>
                </a:lnTo>
                <a:lnTo>
                  <a:pt x="42225" y="9067"/>
                </a:lnTo>
                <a:lnTo>
                  <a:pt x="47056" y="10518"/>
                </a:lnTo>
                <a:lnTo>
                  <a:pt x="50497" y="13418"/>
                </a:lnTo>
                <a:lnTo>
                  <a:pt x="53939" y="16318"/>
                </a:lnTo>
                <a:lnTo>
                  <a:pt x="56236" y="20249"/>
                </a:lnTo>
                <a:lnTo>
                  <a:pt x="57389" y="25211"/>
                </a:lnTo>
                <a:lnTo>
                  <a:pt x="67557" y="25211"/>
                </a:lnTo>
                <a:lnTo>
                  <a:pt x="66963" y="18677"/>
                </a:lnTo>
                <a:lnTo>
                  <a:pt x="63976" y="12841"/>
                </a:lnTo>
                <a:lnTo>
                  <a:pt x="58595" y="7704"/>
                </a:lnTo>
                <a:lnTo>
                  <a:pt x="53214" y="2568"/>
                </a:lnTo>
                <a:lnTo>
                  <a:pt x="45649" y="0"/>
                </a:lnTo>
                <a:lnTo>
                  <a:pt x="35901" y="0"/>
                </a:lnTo>
                <a:lnTo>
                  <a:pt x="31393" y="217"/>
                </a:lnTo>
                <a:lnTo>
                  <a:pt x="18823" y="3818"/>
                </a:lnTo>
                <a:lnTo>
                  <a:pt x="9014" y="11845"/>
                </a:lnTo>
                <a:lnTo>
                  <a:pt x="6748" y="14895"/>
                </a:lnTo>
                <a:lnTo>
                  <a:pt x="1687" y="26191"/>
                </a:lnTo>
                <a:lnTo>
                  <a:pt x="0" y="39783"/>
                </a:lnTo>
                <a:close/>
              </a:path>
              <a:path w="510096" h="102104">
                <a:moveTo>
                  <a:pt x="190303" y="2096"/>
                </a:moveTo>
                <a:lnTo>
                  <a:pt x="190303" y="79093"/>
                </a:lnTo>
                <a:lnTo>
                  <a:pt x="199737" y="79093"/>
                </a:lnTo>
                <a:lnTo>
                  <a:pt x="199737" y="2096"/>
                </a:lnTo>
                <a:lnTo>
                  <a:pt x="190303" y="2096"/>
                </a:lnTo>
                <a:close/>
              </a:path>
              <a:path w="510096" h="102104">
                <a:moveTo>
                  <a:pt x="216876" y="23220"/>
                </a:moveTo>
                <a:lnTo>
                  <a:pt x="216876" y="79093"/>
                </a:lnTo>
                <a:lnTo>
                  <a:pt x="226467" y="79093"/>
                </a:lnTo>
                <a:lnTo>
                  <a:pt x="226467" y="23220"/>
                </a:lnTo>
                <a:lnTo>
                  <a:pt x="216876" y="23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88793" y="2823979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813021" y="2824465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943294" y="2823979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967521" y="2824465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65268" y="2848075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065268" y="2886876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15551" y="2917724"/>
            <a:ext cx="513848" cy="89860"/>
          </a:xfrm>
          <a:custGeom>
            <a:avLst/>
            <a:gdLst/>
            <a:ahLst/>
            <a:cxnLst/>
            <a:rect l="l" t="t" r="r" b="b"/>
            <a:pathLst>
              <a:path w="565233" h="101841">
                <a:moveTo>
                  <a:pt x="134171" y="66671"/>
                </a:moveTo>
                <a:lnTo>
                  <a:pt x="134171" y="78097"/>
                </a:lnTo>
                <a:lnTo>
                  <a:pt x="145125" y="78097"/>
                </a:lnTo>
                <a:lnTo>
                  <a:pt x="145125" y="66671"/>
                </a:lnTo>
                <a:lnTo>
                  <a:pt x="134171" y="66671"/>
                </a:lnTo>
                <a:close/>
              </a:path>
              <a:path w="565233" h="101841">
                <a:moveTo>
                  <a:pt x="199265" y="55035"/>
                </a:moveTo>
                <a:lnTo>
                  <a:pt x="202253" y="46544"/>
                </a:lnTo>
                <a:lnTo>
                  <a:pt x="214674" y="12527"/>
                </a:lnTo>
                <a:lnTo>
                  <a:pt x="226362" y="46544"/>
                </a:lnTo>
                <a:lnTo>
                  <a:pt x="229716" y="55035"/>
                </a:lnTo>
                <a:lnTo>
                  <a:pt x="237525" y="78097"/>
                </a:lnTo>
                <a:lnTo>
                  <a:pt x="248951" y="78097"/>
                </a:lnTo>
                <a:lnTo>
                  <a:pt x="221016" y="1100"/>
                </a:lnTo>
                <a:lnTo>
                  <a:pt x="209223" y="1100"/>
                </a:lnTo>
                <a:lnTo>
                  <a:pt x="180240" y="78097"/>
                </a:lnTo>
                <a:lnTo>
                  <a:pt x="190932" y="78097"/>
                </a:lnTo>
                <a:lnTo>
                  <a:pt x="199265" y="55035"/>
                </a:lnTo>
                <a:close/>
              </a:path>
              <a:path w="565233" h="101841">
                <a:moveTo>
                  <a:pt x="202253" y="46544"/>
                </a:moveTo>
                <a:lnTo>
                  <a:pt x="199265" y="55035"/>
                </a:lnTo>
                <a:lnTo>
                  <a:pt x="229716" y="55035"/>
                </a:lnTo>
                <a:lnTo>
                  <a:pt x="226362" y="46544"/>
                </a:lnTo>
                <a:lnTo>
                  <a:pt x="202253" y="46544"/>
                </a:lnTo>
                <a:close/>
              </a:path>
              <a:path w="565233" h="101841">
                <a:moveTo>
                  <a:pt x="266578" y="21961"/>
                </a:moveTo>
                <a:lnTo>
                  <a:pt x="256935" y="21961"/>
                </a:lnTo>
                <a:lnTo>
                  <a:pt x="256935" y="64907"/>
                </a:lnTo>
                <a:lnTo>
                  <a:pt x="257721" y="68733"/>
                </a:lnTo>
                <a:lnTo>
                  <a:pt x="259293" y="71598"/>
                </a:lnTo>
                <a:lnTo>
                  <a:pt x="262193" y="76944"/>
                </a:lnTo>
                <a:lnTo>
                  <a:pt x="267644" y="79617"/>
                </a:lnTo>
                <a:lnTo>
                  <a:pt x="280782" y="79617"/>
                </a:lnTo>
                <a:lnTo>
                  <a:pt x="285149" y="78150"/>
                </a:lnTo>
                <a:lnTo>
                  <a:pt x="288748" y="75215"/>
                </a:lnTo>
                <a:lnTo>
                  <a:pt x="290565" y="73747"/>
                </a:lnTo>
                <a:lnTo>
                  <a:pt x="292085" y="71947"/>
                </a:lnTo>
                <a:lnTo>
                  <a:pt x="293308" y="69816"/>
                </a:lnTo>
                <a:lnTo>
                  <a:pt x="293203" y="78097"/>
                </a:lnTo>
                <a:lnTo>
                  <a:pt x="302113" y="78097"/>
                </a:lnTo>
                <a:lnTo>
                  <a:pt x="302113" y="21961"/>
                </a:lnTo>
                <a:lnTo>
                  <a:pt x="292679" y="21961"/>
                </a:lnTo>
                <a:lnTo>
                  <a:pt x="292679" y="55017"/>
                </a:lnTo>
                <a:lnTo>
                  <a:pt x="292033" y="59333"/>
                </a:lnTo>
                <a:lnTo>
                  <a:pt x="290740" y="62478"/>
                </a:lnTo>
                <a:lnTo>
                  <a:pt x="288364" y="68348"/>
                </a:lnTo>
                <a:lnTo>
                  <a:pt x="283891" y="71283"/>
                </a:lnTo>
                <a:lnTo>
                  <a:pt x="272745" y="71283"/>
                </a:lnTo>
                <a:lnTo>
                  <a:pt x="269618" y="69606"/>
                </a:lnTo>
                <a:lnTo>
                  <a:pt x="267941" y="66252"/>
                </a:lnTo>
                <a:lnTo>
                  <a:pt x="267033" y="64435"/>
                </a:lnTo>
                <a:lnTo>
                  <a:pt x="266578" y="62094"/>
                </a:lnTo>
                <a:lnTo>
                  <a:pt x="266578" y="21961"/>
                </a:lnTo>
                <a:close/>
              </a:path>
              <a:path w="565233" h="101841">
                <a:moveTo>
                  <a:pt x="379410" y="69650"/>
                </a:moveTo>
                <a:lnTo>
                  <a:pt x="375121" y="72018"/>
                </a:lnTo>
                <a:lnTo>
                  <a:pt x="363171" y="72018"/>
                </a:lnTo>
                <a:lnTo>
                  <a:pt x="359014" y="70026"/>
                </a:lnTo>
                <a:lnTo>
                  <a:pt x="356393" y="66042"/>
                </a:lnTo>
                <a:lnTo>
                  <a:pt x="360254" y="80142"/>
                </a:lnTo>
                <a:lnTo>
                  <a:pt x="377235" y="80142"/>
                </a:lnTo>
                <a:lnTo>
                  <a:pt x="379410" y="69650"/>
                </a:lnTo>
                <a:close/>
              </a:path>
              <a:path w="565233" h="101841">
                <a:moveTo>
                  <a:pt x="448112" y="12361"/>
                </a:moveTo>
                <a:lnTo>
                  <a:pt x="448671" y="10876"/>
                </a:lnTo>
                <a:lnTo>
                  <a:pt x="450942" y="8648"/>
                </a:lnTo>
                <a:lnTo>
                  <a:pt x="455039" y="8674"/>
                </a:lnTo>
                <a:lnTo>
                  <a:pt x="457161" y="8805"/>
                </a:lnTo>
                <a:lnTo>
                  <a:pt x="457161" y="209"/>
                </a:lnTo>
                <a:lnTo>
                  <a:pt x="455013" y="52"/>
                </a:lnTo>
                <a:lnTo>
                  <a:pt x="446889" y="0"/>
                </a:lnTo>
                <a:lnTo>
                  <a:pt x="442644" y="1607"/>
                </a:lnTo>
                <a:lnTo>
                  <a:pt x="440442" y="4822"/>
                </a:lnTo>
                <a:lnTo>
                  <a:pt x="439220" y="6639"/>
                </a:lnTo>
                <a:lnTo>
                  <a:pt x="438538" y="9504"/>
                </a:lnTo>
                <a:lnTo>
                  <a:pt x="438398" y="13418"/>
                </a:lnTo>
                <a:lnTo>
                  <a:pt x="438398" y="22224"/>
                </a:lnTo>
                <a:lnTo>
                  <a:pt x="430589" y="22224"/>
                </a:lnTo>
                <a:lnTo>
                  <a:pt x="430589" y="29666"/>
                </a:lnTo>
                <a:lnTo>
                  <a:pt x="438398" y="29666"/>
                </a:lnTo>
                <a:lnTo>
                  <a:pt x="438398" y="78097"/>
                </a:lnTo>
                <a:lnTo>
                  <a:pt x="447728" y="78097"/>
                </a:lnTo>
                <a:lnTo>
                  <a:pt x="447728" y="29666"/>
                </a:lnTo>
                <a:lnTo>
                  <a:pt x="457161" y="29666"/>
                </a:lnTo>
                <a:lnTo>
                  <a:pt x="457161" y="22224"/>
                </a:lnTo>
                <a:lnTo>
                  <a:pt x="447832" y="22224"/>
                </a:lnTo>
                <a:lnTo>
                  <a:pt x="447832" y="16144"/>
                </a:lnTo>
                <a:lnTo>
                  <a:pt x="448112" y="12361"/>
                </a:lnTo>
                <a:close/>
              </a:path>
              <a:path w="565233" h="101841">
                <a:moveTo>
                  <a:pt x="466229" y="1100"/>
                </a:moveTo>
                <a:lnTo>
                  <a:pt x="466229" y="11793"/>
                </a:lnTo>
                <a:lnTo>
                  <a:pt x="475662" y="11793"/>
                </a:lnTo>
                <a:lnTo>
                  <a:pt x="475662" y="1100"/>
                </a:lnTo>
                <a:lnTo>
                  <a:pt x="466229" y="1100"/>
                </a:lnTo>
                <a:close/>
              </a:path>
              <a:path w="565233" h="101841">
                <a:moveTo>
                  <a:pt x="475662" y="36128"/>
                </a:moveTo>
                <a:lnTo>
                  <a:pt x="473846" y="38306"/>
                </a:lnTo>
                <a:lnTo>
                  <a:pt x="472570" y="41827"/>
                </a:lnTo>
                <a:lnTo>
                  <a:pt x="472570" y="78097"/>
                </a:lnTo>
                <a:lnTo>
                  <a:pt x="475662" y="78097"/>
                </a:lnTo>
                <a:lnTo>
                  <a:pt x="472570" y="45810"/>
                </a:lnTo>
                <a:lnTo>
                  <a:pt x="475662" y="78097"/>
                </a:lnTo>
                <a:lnTo>
                  <a:pt x="475662" y="36128"/>
                </a:lnTo>
                <a:close/>
              </a:path>
              <a:path w="565233" h="101841">
                <a:moveTo>
                  <a:pt x="466229" y="22224"/>
                </a:moveTo>
                <a:lnTo>
                  <a:pt x="472098" y="31658"/>
                </a:lnTo>
                <a:lnTo>
                  <a:pt x="472832" y="29771"/>
                </a:lnTo>
                <a:lnTo>
                  <a:pt x="474632" y="27474"/>
                </a:lnTo>
                <a:lnTo>
                  <a:pt x="475662" y="26499"/>
                </a:lnTo>
                <a:lnTo>
                  <a:pt x="475662" y="22224"/>
                </a:lnTo>
                <a:lnTo>
                  <a:pt x="466229" y="22224"/>
                </a:lnTo>
                <a:close/>
              </a:path>
              <a:path w="565233" h="101841">
                <a:moveTo>
                  <a:pt x="490442" y="20965"/>
                </a:moveTo>
                <a:lnTo>
                  <a:pt x="489429" y="20861"/>
                </a:lnTo>
                <a:lnTo>
                  <a:pt x="489709" y="21961"/>
                </a:lnTo>
                <a:lnTo>
                  <a:pt x="490442" y="21961"/>
                </a:lnTo>
                <a:lnTo>
                  <a:pt x="490442" y="20965"/>
                </a:lnTo>
                <a:close/>
              </a:path>
              <a:path w="565233" h="101841">
                <a:moveTo>
                  <a:pt x="489709" y="30835"/>
                </a:moveTo>
                <a:lnTo>
                  <a:pt x="489709" y="78097"/>
                </a:lnTo>
                <a:lnTo>
                  <a:pt x="499142" y="78097"/>
                </a:lnTo>
                <a:lnTo>
                  <a:pt x="490442" y="30924"/>
                </a:lnTo>
                <a:lnTo>
                  <a:pt x="489709" y="30835"/>
                </a:lnTo>
                <a:close/>
              </a:path>
              <a:path w="565233" h="101841">
                <a:moveTo>
                  <a:pt x="532214" y="39642"/>
                </a:moveTo>
                <a:lnTo>
                  <a:pt x="533550" y="35502"/>
                </a:lnTo>
                <a:lnTo>
                  <a:pt x="536223" y="33021"/>
                </a:lnTo>
                <a:lnTo>
                  <a:pt x="538896" y="30540"/>
                </a:lnTo>
                <a:lnTo>
                  <a:pt x="542085" y="29299"/>
                </a:lnTo>
                <a:lnTo>
                  <a:pt x="548479" y="29299"/>
                </a:lnTo>
                <a:lnTo>
                  <a:pt x="550758" y="29998"/>
                </a:lnTo>
                <a:lnTo>
                  <a:pt x="552628" y="31396"/>
                </a:lnTo>
                <a:lnTo>
                  <a:pt x="554497" y="32794"/>
                </a:lnTo>
                <a:lnTo>
                  <a:pt x="555432" y="35362"/>
                </a:lnTo>
                <a:lnTo>
                  <a:pt x="555432" y="78097"/>
                </a:lnTo>
                <a:lnTo>
                  <a:pt x="565233" y="78097"/>
                </a:lnTo>
                <a:lnTo>
                  <a:pt x="565233" y="35764"/>
                </a:lnTo>
                <a:lnTo>
                  <a:pt x="564499" y="31815"/>
                </a:lnTo>
                <a:lnTo>
                  <a:pt x="563031" y="28880"/>
                </a:lnTo>
                <a:lnTo>
                  <a:pt x="560306" y="23429"/>
                </a:lnTo>
                <a:lnTo>
                  <a:pt x="555170" y="20704"/>
                </a:lnTo>
                <a:lnTo>
                  <a:pt x="544094" y="20704"/>
                </a:lnTo>
                <a:lnTo>
                  <a:pt x="540914" y="21428"/>
                </a:lnTo>
                <a:lnTo>
                  <a:pt x="538084" y="22879"/>
                </a:lnTo>
                <a:lnTo>
                  <a:pt x="535254" y="24329"/>
                </a:lnTo>
                <a:lnTo>
                  <a:pt x="532790" y="26556"/>
                </a:lnTo>
                <a:lnTo>
                  <a:pt x="530694" y="29562"/>
                </a:lnTo>
                <a:lnTo>
                  <a:pt x="529436" y="27116"/>
                </a:lnTo>
                <a:lnTo>
                  <a:pt x="528038" y="25264"/>
                </a:lnTo>
                <a:lnTo>
                  <a:pt x="526501" y="24005"/>
                </a:lnTo>
                <a:lnTo>
                  <a:pt x="523776" y="21804"/>
                </a:lnTo>
                <a:lnTo>
                  <a:pt x="520177" y="20704"/>
                </a:lnTo>
                <a:lnTo>
                  <a:pt x="511756" y="20704"/>
                </a:lnTo>
                <a:lnTo>
                  <a:pt x="508227" y="21769"/>
                </a:lnTo>
                <a:lnTo>
                  <a:pt x="505117" y="23901"/>
                </a:lnTo>
                <a:lnTo>
                  <a:pt x="503300" y="25159"/>
                </a:lnTo>
                <a:lnTo>
                  <a:pt x="501274" y="27168"/>
                </a:lnTo>
                <a:lnTo>
                  <a:pt x="499038" y="29928"/>
                </a:lnTo>
                <a:lnTo>
                  <a:pt x="499038" y="21961"/>
                </a:lnTo>
                <a:lnTo>
                  <a:pt x="489709" y="21961"/>
                </a:lnTo>
                <a:lnTo>
                  <a:pt x="489429" y="20861"/>
                </a:lnTo>
                <a:lnTo>
                  <a:pt x="487402" y="20704"/>
                </a:lnTo>
                <a:lnTo>
                  <a:pt x="483664" y="20704"/>
                </a:lnTo>
                <a:lnTo>
                  <a:pt x="480362" y="22058"/>
                </a:lnTo>
                <a:lnTo>
                  <a:pt x="477497" y="24765"/>
                </a:lnTo>
                <a:lnTo>
                  <a:pt x="475662" y="26499"/>
                </a:lnTo>
                <a:lnTo>
                  <a:pt x="474632" y="27474"/>
                </a:lnTo>
                <a:lnTo>
                  <a:pt x="472832" y="29771"/>
                </a:lnTo>
                <a:lnTo>
                  <a:pt x="472098" y="31658"/>
                </a:lnTo>
                <a:lnTo>
                  <a:pt x="466229" y="22224"/>
                </a:lnTo>
                <a:lnTo>
                  <a:pt x="472098" y="22224"/>
                </a:lnTo>
                <a:lnTo>
                  <a:pt x="472098" y="21961"/>
                </a:lnTo>
                <a:lnTo>
                  <a:pt x="463136" y="21961"/>
                </a:lnTo>
                <a:lnTo>
                  <a:pt x="463136" y="78097"/>
                </a:lnTo>
                <a:lnTo>
                  <a:pt x="472570" y="78097"/>
                </a:lnTo>
                <a:lnTo>
                  <a:pt x="472570" y="41827"/>
                </a:lnTo>
                <a:lnTo>
                  <a:pt x="473846" y="38306"/>
                </a:lnTo>
                <a:lnTo>
                  <a:pt x="475662" y="36128"/>
                </a:lnTo>
                <a:lnTo>
                  <a:pt x="476396" y="35248"/>
                </a:lnTo>
                <a:lnTo>
                  <a:pt x="478947" y="32191"/>
                </a:lnTo>
                <a:lnTo>
                  <a:pt x="482598" y="30662"/>
                </a:lnTo>
                <a:lnTo>
                  <a:pt x="488424" y="30680"/>
                </a:lnTo>
                <a:lnTo>
                  <a:pt x="489709" y="30835"/>
                </a:lnTo>
                <a:lnTo>
                  <a:pt x="490442" y="30924"/>
                </a:lnTo>
                <a:lnTo>
                  <a:pt x="499142" y="78097"/>
                </a:lnTo>
                <a:lnTo>
                  <a:pt x="499142" y="41093"/>
                </a:lnTo>
                <a:lnTo>
                  <a:pt x="500601" y="36096"/>
                </a:lnTo>
                <a:lnTo>
                  <a:pt x="503519" y="33335"/>
                </a:lnTo>
                <a:lnTo>
                  <a:pt x="506436" y="30575"/>
                </a:lnTo>
                <a:lnTo>
                  <a:pt x="509677" y="29194"/>
                </a:lnTo>
                <a:lnTo>
                  <a:pt x="517154" y="29194"/>
                </a:lnTo>
                <a:lnTo>
                  <a:pt x="519827" y="30505"/>
                </a:lnTo>
                <a:lnTo>
                  <a:pt x="521260" y="33126"/>
                </a:lnTo>
                <a:lnTo>
                  <a:pt x="522168" y="34873"/>
                </a:lnTo>
                <a:lnTo>
                  <a:pt x="522622" y="37651"/>
                </a:lnTo>
                <a:lnTo>
                  <a:pt x="522622" y="78097"/>
                </a:lnTo>
                <a:lnTo>
                  <a:pt x="532214" y="78097"/>
                </a:lnTo>
                <a:lnTo>
                  <a:pt x="532214" y="39642"/>
                </a:lnTo>
                <a:close/>
              </a:path>
              <a:path w="565233" h="101841">
                <a:moveTo>
                  <a:pt x="345037" y="67082"/>
                </a:moveTo>
                <a:lnTo>
                  <a:pt x="349580" y="72306"/>
                </a:lnTo>
                <a:lnTo>
                  <a:pt x="354122" y="77530"/>
                </a:lnTo>
                <a:lnTo>
                  <a:pt x="360254" y="80142"/>
                </a:lnTo>
                <a:lnTo>
                  <a:pt x="356393" y="66042"/>
                </a:lnTo>
                <a:lnTo>
                  <a:pt x="353772" y="62059"/>
                </a:lnTo>
                <a:lnTo>
                  <a:pt x="352462" y="57079"/>
                </a:lnTo>
                <a:lnTo>
                  <a:pt x="352462" y="44884"/>
                </a:lnTo>
                <a:lnTo>
                  <a:pt x="353772" y="39573"/>
                </a:lnTo>
                <a:lnTo>
                  <a:pt x="356393" y="35170"/>
                </a:lnTo>
                <a:lnTo>
                  <a:pt x="359014" y="30767"/>
                </a:lnTo>
                <a:lnTo>
                  <a:pt x="363206" y="28565"/>
                </a:lnTo>
                <a:lnTo>
                  <a:pt x="375470" y="28565"/>
                </a:lnTo>
                <a:lnTo>
                  <a:pt x="380048" y="31152"/>
                </a:lnTo>
                <a:lnTo>
                  <a:pt x="382703" y="36323"/>
                </a:lnTo>
                <a:lnTo>
                  <a:pt x="384380" y="39608"/>
                </a:lnTo>
                <a:lnTo>
                  <a:pt x="385219" y="43871"/>
                </a:lnTo>
                <a:lnTo>
                  <a:pt x="385219" y="54913"/>
                </a:lnTo>
                <a:lnTo>
                  <a:pt x="384057" y="60181"/>
                </a:lnTo>
                <a:lnTo>
                  <a:pt x="381734" y="64915"/>
                </a:lnTo>
                <a:lnTo>
                  <a:pt x="379410" y="69650"/>
                </a:lnTo>
                <a:lnTo>
                  <a:pt x="377235" y="80142"/>
                </a:lnTo>
                <a:lnTo>
                  <a:pt x="384066" y="77189"/>
                </a:lnTo>
                <a:lnTo>
                  <a:pt x="388468" y="71283"/>
                </a:lnTo>
                <a:lnTo>
                  <a:pt x="392871" y="65378"/>
                </a:lnTo>
                <a:lnTo>
                  <a:pt x="395072" y="57901"/>
                </a:lnTo>
                <a:lnTo>
                  <a:pt x="395072" y="39485"/>
                </a:lnTo>
                <a:lnTo>
                  <a:pt x="392574" y="32392"/>
                </a:lnTo>
                <a:lnTo>
                  <a:pt x="387577" y="27570"/>
                </a:lnTo>
                <a:lnTo>
                  <a:pt x="382581" y="22747"/>
                </a:lnTo>
                <a:lnTo>
                  <a:pt x="376466" y="20336"/>
                </a:lnTo>
                <a:lnTo>
                  <a:pt x="361162" y="20336"/>
                </a:lnTo>
                <a:lnTo>
                  <a:pt x="354733" y="23132"/>
                </a:lnTo>
                <a:lnTo>
                  <a:pt x="349946" y="28723"/>
                </a:lnTo>
                <a:lnTo>
                  <a:pt x="345160" y="34314"/>
                </a:lnTo>
                <a:lnTo>
                  <a:pt x="342766" y="41827"/>
                </a:lnTo>
                <a:lnTo>
                  <a:pt x="342766" y="60067"/>
                </a:lnTo>
                <a:lnTo>
                  <a:pt x="345037" y="67082"/>
                </a:lnTo>
                <a:close/>
              </a:path>
              <a:path w="565233" h="101841">
                <a:moveTo>
                  <a:pt x="332965" y="78988"/>
                </a:moveTo>
                <a:lnTo>
                  <a:pt x="335595" y="78919"/>
                </a:lnTo>
                <a:lnTo>
                  <a:pt x="337936" y="78639"/>
                </a:lnTo>
                <a:lnTo>
                  <a:pt x="340145" y="78097"/>
                </a:lnTo>
                <a:lnTo>
                  <a:pt x="340145" y="70654"/>
                </a:lnTo>
                <a:lnTo>
                  <a:pt x="337298" y="70812"/>
                </a:lnTo>
                <a:lnTo>
                  <a:pt x="335132" y="70812"/>
                </a:lnTo>
                <a:lnTo>
                  <a:pt x="333175" y="70235"/>
                </a:lnTo>
                <a:lnTo>
                  <a:pt x="331183" y="68261"/>
                </a:lnTo>
                <a:lnTo>
                  <a:pt x="331183" y="29666"/>
                </a:lnTo>
                <a:lnTo>
                  <a:pt x="340145" y="29666"/>
                </a:lnTo>
                <a:lnTo>
                  <a:pt x="340145" y="21961"/>
                </a:lnTo>
                <a:lnTo>
                  <a:pt x="331183" y="21961"/>
                </a:lnTo>
                <a:lnTo>
                  <a:pt x="331183" y="6289"/>
                </a:lnTo>
                <a:lnTo>
                  <a:pt x="321645" y="6289"/>
                </a:lnTo>
                <a:lnTo>
                  <a:pt x="321645" y="21961"/>
                </a:lnTo>
                <a:lnTo>
                  <a:pt x="314045" y="21961"/>
                </a:lnTo>
                <a:lnTo>
                  <a:pt x="314045" y="29666"/>
                </a:lnTo>
                <a:lnTo>
                  <a:pt x="321645" y="29666"/>
                </a:lnTo>
                <a:lnTo>
                  <a:pt x="321645" y="70427"/>
                </a:lnTo>
                <a:lnTo>
                  <a:pt x="322431" y="73354"/>
                </a:lnTo>
                <a:lnTo>
                  <a:pt x="324003" y="75608"/>
                </a:lnTo>
                <a:lnTo>
                  <a:pt x="325575" y="77862"/>
                </a:lnTo>
                <a:lnTo>
                  <a:pt x="328563" y="78988"/>
                </a:lnTo>
                <a:lnTo>
                  <a:pt x="332965" y="78988"/>
                </a:lnTo>
                <a:close/>
              </a:path>
              <a:path w="565233" h="101841">
                <a:moveTo>
                  <a:pt x="67863" y="67990"/>
                </a:moveTo>
                <a:lnTo>
                  <a:pt x="72422" y="72306"/>
                </a:lnTo>
                <a:lnTo>
                  <a:pt x="76982" y="76621"/>
                </a:lnTo>
                <a:lnTo>
                  <a:pt x="82302" y="78779"/>
                </a:lnTo>
                <a:lnTo>
                  <a:pt x="92749" y="78779"/>
                </a:lnTo>
                <a:lnTo>
                  <a:pt x="96261" y="78080"/>
                </a:lnTo>
                <a:lnTo>
                  <a:pt x="98916" y="76682"/>
                </a:lnTo>
                <a:lnTo>
                  <a:pt x="101572" y="75285"/>
                </a:lnTo>
                <a:lnTo>
                  <a:pt x="103843" y="73153"/>
                </a:lnTo>
                <a:lnTo>
                  <a:pt x="105729" y="70288"/>
                </a:lnTo>
                <a:lnTo>
                  <a:pt x="105834" y="78010"/>
                </a:lnTo>
                <a:lnTo>
                  <a:pt x="105223" y="83374"/>
                </a:lnTo>
                <a:lnTo>
                  <a:pt x="103895" y="86379"/>
                </a:lnTo>
                <a:lnTo>
                  <a:pt x="101659" y="91481"/>
                </a:lnTo>
                <a:lnTo>
                  <a:pt x="96924" y="94031"/>
                </a:lnTo>
                <a:lnTo>
                  <a:pt x="85115" y="94031"/>
                </a:lnTo>
                <a:lnTo>
                  <a:pt x="81760" y="92983"/>
                </a:lnTo>
                <a:lnTo>
                  <a:pt x="79629" y="90887"/>
                </a:lnTo>
                <a:lnTo>
                  <a:pt x="78266" y="89524"/>
                </a:lnTo>
                <a:lnTo>
                  <a:pt x="77358" y="87585"/>
                </a:lnTo>
                <a:lnTo>
                  <a:pt x="76903" y="85069"/>
                </a:lnTo>
                <a:lnTo>
                  <a:pt x="67312" y="85069"/>
                </a:lnTo>
                <a:lnTo>
                  <a:pt x="67802" y="90834"/>
                </a:lnTo>
                <a:lnTo>
                  <a:pt x="70108" y="95071"/>
                </a:lnTo>
                <a:lnTo>
                  <a:pt x="74231" y="97779"/>
                </a:lnTo>
                <a:lnTo>
                  <a:pt x="78354" y="100487"/>
                </a:lnTo>
                <a:lnTo>
                  <a:pt x="83438" y="101841"/>
                </a:lnTo>
                <a:lnTo>
                  <a:pt x="100349" y="101841"/>
                </a:lnTo>
                <a:lnTo>
                  <a:pt x="107739" y="98032"/>
                </a:lnTo>
                <a:lnTo>
                  <a:pt x="111652" y="90415"/>
                </a:lnTo>
                <a:lnTo>
                  <a:pt x="113749" y="86292"/>
                </a:lnTo>
                <a:lnTo>
                  <a:pt x="114797" y="80666"/>
                </a:lnTo>
                <a:lnTo>
                  <a:pt x="114797" y="22485"/>
                </a:lnTo>
                <a:lnTo>
                  <a:pt x="106096" y="22485"/>
                </a:lnTo>
                <a:lnTo>
                  <a:pt x="106096" y="29562"/>
                </a:lnTo>
                <a:lnTo>
                  <a:pt x="104244" y="27220"/>
                </a:lnTo>
                <a:lnTo>
                  <a:pt x="102428" y="25438"/>
                </a:lnTo>
                <a:lnTo>
                  <a:pt x="100646" y="24215"/>
                </a:lnTo>
                <a:lnTo>
                  <a:pt x="97361" y="22049"/>
                </a:lnTo>
                <a:lnTo>
                  <a:pt x="93518" y="20965"/>
                </a:lnTo>
                <a:lnTo>
                  <a:pt x="82616" y="20965"/>
                </a:lnTo>
                <a:lnTo>
                  <a:pt x="77218" y="38629"/>
                </a:lnTo>
                <a:lnTo>
                  <a:pt x="79664" y="32409"/>
                </a:lnTo>
                <a:lnTo>
                  <a:pt x="84206" y="29299"/>
                </a:lnTo>
                <a:lnTo>
                  <a:pt x="95282" y="29299"/>
                </a:lnTo>
                <a:lnTo>
                  <a:pt x="98934" y="30977"/>
                </a:lnTo>
                <a:lnTo>
                  <a:pt x="101799" y="34331"/>
                </a:lnTo>
                <a:lnTo>
                  <a:pt x="104664" y="37686"/>
                </a:lnTo>
                <a:lnTo>
                  <a:pt x="106096" y="42840"/>
                </a:lnTo>
                <a:lnTo>
                  <a:pt x="106096" y="54406"/>
                </a:lnTo>
                <a:lnTo>
                  <a:pt x="105328" y="58442"/>
                </a:lnTo>
                <a:lnTo>
                  <a:pt x="103790" y="61901"/>
                </a:lnTo>
                <a:lnTo>
                  <a:pt x="101030" y="68016"/>
                </a:lnTo>
                <a:lnTo>
                  <a:pt x="96261" y="71074"/>
                </a:lnTo>
                <a:lnTo>
                  <a:pt x="85150" y="71074"/>
                </a:lnTo>
                <a:lnTo>
                  <a:pt x="81699" y="69423"/>
                </a:lnTo>
                <a:lnTo>
                  <a:pt x="79131" y="66121"/>
                </a:lnTo>
                <a:lnTo>
                  <a:pt x="76563" y="62819"/>
                </a:lnTo>
                <a:lnTo>
                  <a:pt x="75279" y="58005"/>
                </a:lnTo>
                <a:lnTo>
                  <a:pt x="72475" y="28880"/>
                </a:lnTo>
                <a:lnTo>
                  <a:pt x="67880" y="34156"/>
                </a:lnTo>
                <a:lnTo>
                  <a:pt x="65583" y="41494"/>
                </a:lnTo>
                <a:lnTo>
                  <a:pt x="65583" y="60853"/>
                </a:lnTo>
                <a:lnTo>
                  <a:pt x="67863" y="67990"/>
                </a:lnTo>
                <a:close/>
              </a:path>
              <a:path w="565233" h="101841">
                <a:moveTo>
                  <a:pt x="10167" y="68925"/>
                </a:moveTo>
                <a:lnTo>
                  <a:pt x="10167" y="42822"/>
                </a:lnTo>
                <a:lnTo>
                  <a:pt x="52672" y="42822"/>
                </a:lnTo>
                <a:lnTo>
                  <a:pt x="52672" y="33912"/>
                </a:lnTo>
                <a:lnTo>
                  <a:pt x="10167" y="33912"/>
                </a:lnTo>
                <a:lnTo>
                  <a:pt x="10167" y="10535"/>
                </a:lnTo>
                <a:lnTo>
                  <a:pt x="56131" y="10535"/>
                </a:lnTo>
                <a:lnTo>
                  <a:pt x="56131" y="1100"/>
                </a:lnTo>
                <a:lnTo>
                  <a:pt x="0" y="1100"/>
                </a:lnTo>
                <a:lnTo>
                  <a:pt x="0" y="78097"/>
                </a:lnTo>
                <a:lnTo>
                  <a:pt x="56918" y="78097"/>
                </a:lnTo>
                <a:lnTo>
                  <a:pt x="56918" y="68925"/>
                </a:lnTo>
                <a:lnTo>
                  <a:pt x="10167" y="68925"/>
                </a:lnTo>
                <a:close/>
              </a:path>
              <a:path w="565233" h="101841">
                <a:moveTo>
                  <a:pt x="77070" y="23604"/>
                </a:moveTo>
                <a:lnTo>
                  <a:pt x="72475" y="28880"/>
                </a:lnTo>
                <a:lnTo>
                  <a:pt x="75279" y="58005"/>
                </a:lnTo>
                <a:lnTo>
                  <a:pt x="75279" y="46299"/>
                </a:lnTo>
                <a:lnTo>
                  <a:pt x="75925" y="41948"/>
                </a:lnTo>
                <a:lnTo>
                  <a:pt x="77218" y="38629"/>
                </a:lnTo>
                <a:lnTo>
                  <a:pt x="82616" y="20965"/>
                </a:lnTo>
                <a:lnTo>
                  <a:pt x="77070" y="23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37526" y="2981593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43684" y="2919251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861263" y="3030709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19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854592" y="3030709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8"/>
                </a:lnTo>
                <a:lnTo>
                  <a:pt x="50978" y="22555"/>
                </a:lnTo>
                <a:lnTo>
                  <a:pt x="50419" y="19969"/>
                </a:lnTo>
                <a:lnTo>
                  <a:pt x="49790" y="16195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3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19"/>
                </a:lnTo>
                <a:lnTo>
                  <a:pt x="17976" y="9792"/>
                </a:lnTo>
                <a:lnTo>
                  <a:pt x="21610" y="8229"/>
                </a:lnTo>
                <a:lnTo>
                  <a:pt x="31987" y="8229"/>
                </a:lnTo>
                <a:lnTo>
                  <a:pt x="36303" y="10500"/>
                </a:lnTo>
                <a:lnTo>
                  <a:pt x="38888" y="15042"/>
                </a:lnTo>
                <a:lnTo>
                  <a:pt x="40286" y="17488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4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8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6" y="42263"/>
                </a:lnTo>
                <a:lnTo>
                  <a:pt x="39307" y="44447"/>
                </a:lnTo>
                <a:lnTo>
                  <a:pt x="37631" y="46334"/>
                </a:lnTo>
                <a:lnTo>
                  <a:pt x="34695" y="49584"/>
                </a:lnTo>
                <a:lnTo>
                  <a:pt x="30764" y="51208"/>
                </a:lnTo>
                <a:lnTo>
                  <a:pt x="20562" y="51208"/>
                </a:lnTo>
                <a:lnTo>
                  <a:pt x="16666" y="49487"/>
                </a:lnTo>
                <a:lnTo>
                  <a:pt x="14150" y="46046"/>
                </a:lnTo>
                <a:lnTo>
                  <a:pt x="11635" y="42604"/>
                </a:lnTo>
                <a:lnTo>
                  <a:pt x="10290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911227" y="3030524"/>
            <a:ext cx="42118" cy="52722"/>
          </a:xfrm>
          <a:custGeom>
            <a:avLst/>
            <a:gdLst/>
            <a:ahLst/>
            <a:cxnLst/>
            <a:rect l="l" t="t" r="r" b="b"/>
            <a:pathLst>
              <a:path w="46330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6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2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6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4" y="54301"/>
                </a:lnTo>
                <a:lnTo>
                  <a:pt x="44435" y="50667"/>
                </a:lnTo>
                <a:lnTo>
                  <a:pt x="46330" y="46352"/>
                </a:lnTo>
                <a:lnTo>
                  <a:pt x="46330" y="36183"/>
                </a:lnTo>
                <a:lnTo>
                  <a:pt x="44496" y="32391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1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4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4" y="10115"/>
                </a:lnTo>
                <a:lnTo>
                  <a:pt x="15749" y="8752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6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2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2" y="29876"/>
                </a:lnTo>
                <a:lnTo>
                  <a:pt x="13451" y="31204"/>
                </a:lnTo>
                <a:lnTo>
                  <a:pt x="18238" y="32391"/>
                </a:lnTo>
                <a:lnTo>
                  <a:pt x="25733" y="34278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60017" y="3030524"/>
            <a:ext cx="42118" cy="52722"/>
          </a:xfrm>
          <a:custGeom>
            <a:avLst/>
            <a:gdLst/>
            <a:ahLst/>
            <a:cxnLst/>
            <a:rect l="l" t="t" r="r" b="b"/>
            <a:pathLst>
              <a:path w="46330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6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2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6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4" y="54301"/>
                </a:lnTo>
                <a:lnTo>
                  <a:pt x="44435" y="50667"/>
                </a:lnTo>
                <a:lnTo>
                  <a:pt x="46330" y="46352"/>
                </a:lnTo>
                <a:lnTo>
                  <a:pt x="46330" y="36183"/>
                </a:lnTo>
                <a:lnTo>
                  <a:pt x="44496" y="32391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1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4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4" y="10115"/>
                </a:lnTo>
                <a:lnTo>
                  <a:pt x="15749" y="8752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6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2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2" y="29876"/>
                </a:lnTo>
                <a:lnTo>
                  <a:pt x="13451" y="31204"/>
                </a:lnTo>
                <a:lnTo>
                  <a:pt x="18238" y="32391"/>
                </a:lnTo>
                <a:lnTo>
                  <a:pt x="25733" y="34278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016311" y="3013898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45256" y="3070714"/>
            <a:ext cx="20924" cy="12440"/>
          </a:xfrm>
          <a:custGeom>
            <a:avLst/>
            <a:gdLst/>
            <a:ahLst/>
            <a:cxnLst/>
            <a:rect l="l" t="t" r="r" b="b"/>
            <a:pathLst>
              <a:path w="23016" h="14099">
                <a:moveTo>
                  <a:pt x="23016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0" y="14099"/>
                </a:lnTo>
                <a:lnTo>
                  <a:pt x="20842" y="14099"/>
                </a:lnTo>
                <a:lnTo>
                  <a:pt x="23016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093267" y="3030709"/>
            <a:ext cx="41595" cy="50641"/>
          </a:xfrm>
          <a:custGeom>
            <a:avLst/>
            <a:gdLst/>
            <a:ahLst/>
            <a:cxnLst/>
            <a:rect l="l" t="t" r="r" b="b"/>
            <a:pathLst>
              <a:path w="45754" h="57393">
                <a:moveTo>
                  <a:pt x="9433" y="57393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49"/>
                </a:lnTo>
                <a:lnTo>
                  <a:pt x="11635" y="15637"/>
                </a:lnTo>
                <a:lnTo>
                  <a:pt x="13207" y="13784"/>
                </a:lnTo>
                <a:lnTo>
                  <a:pt x="15164" y="11478"/>
                </a:lnTo>
                <a:lnTo>
                  <a:pt x="17435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0"/>
                </a:lnTo>
                <a:lnTo>
                  <a:pt x="29926" y="8490"/>
                </a:lnTo>
                <a:lnTo>
                  <a:pt x="32966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89"/>
                </a:lnTo>
                <a:lnTo>
                  <a:pt x="36163" y="57393"/>
                </a:lnTo>
                <a:lnTo>
                  <a:pt x="45754" y="57393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3"/>
                </a:lnTo>
                <a:lnTo>
                  <a:pt x="40653" y="2777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9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3"/>
                </a:lnTo>
                <a:lnTo>
                  <a:pt x="9433" y="57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032868" y="3030385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5" y="36742"/>
                </a:lnTo>
                <a:lnTo>
                  <a:pt x="9695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5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1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6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805183" y="3030385"/>
            <a:ext cx="43691" cy="52399"/>
          </a:xfrm>
          <a:custGeom>
            <a:avLst/>
            <a:gdLst/>
            <a:ahLst/>
            <a:cxnLst/>
            <a:rect l="l" t="t" r="r" b="b"/>
            <a:pathLst>
              <a:path w="48060" h="59385">
                <a:moveTo>
                  <a:pt x="2183" y="45976"/>
                </a:moveTo>
                <a:lnTo>
                  <a:pt x="6551" y="51340"/>
                </a:lnTo>
                <a:lnTo>
                  <a:pt x="10918" y="56703"/>
                </a:lnTo>
                <a:lnTo>
                  <a:pt x="16771" y="59385"/>
                </a:lnTo>
                <a:lnTo>
                  <a:pt x="30642" y="59385"/>
                </a:lnTo>
                <a:lnTo>
                  <a:pt x="36006" y="57664"/>
                </a:lnTo>
                <a:lnTo>
                  <a:pt x="40199" y="54222"/>
                </a:lnTo>
                <a:lnTo>
                  <a:pt x="44392" y="50781"/>
                </a:lnTo>
                <a:lnTo>
                  <a:pt x="47012" y="45338"/>
                </a:lnTo>
                <a:lnTo>
                  <a:pt x="48060" y="37895"/>
                </a:lnTo>
                <a:lnTo>
                  <a:pt x="38888" y="37895"/>
                </a:lnTo>
                <a:lnTo>
                  <a:pt x="38015" y="42054"/>
                </a:lnTo>
                <a:lnTo>
                  <a:pt x="36434" y="45330"/>
                </a:lnTo>
                <a:lnTo>
                  <a:pt x="34145" y="47723"/>
                </a:lnTo>
                <a:lnTo>
                  <a:pt x="31857" y="50117"/>
                </a:lnTo>
                <a:lnTo>
                  <a:pt x="28756" y="51313"/>
                </a:lnTo>
                <a:lnTo>
                  <a:pt x="19741" y="51313"/>
                </a:lnTo>
                <a:lnTo>
                  <a:pt x="16002" y="49392"/>
                </a:lnTo>
                <a:lnTo>
                  <a:pt x="13626" y="45548"/>
                </a:lnTo>
                <a:lnTo>
                  <a:pt x="11251" y="41704"/>
                </a:lnTo>
                <a:lnTo>
                  <a:pt x="10062" y="36969"/>
                </a:lnTo>
                <a:lnTo>
                  <a:pt x="10062" y="25753"/>
                </a:lnTo>
                <a:lnTo>
                  <a:pt x="10901" y="21053"/>
                </a:lnTo>
                <a:lnTo>
                  <a:pt x="12578" y="17244"/>
                </a:lnTo>
                <a:lnTo>
                  <a:pt x="15164" y="11373"/>
                </a:lnTo>
                <a:lnTo>
                  <a:pt x="19461" y="8438"/>
                </a:lnTo>
                <a:lnTo>
                  <a:pt x="29874" y="8438"/>
                </a:lnTo>
                <a:lnTo>
                  <a:pt x="33071" y="9583"/>
                </a:lnTo>
                <a:lnTo>
                  <a:pt x="35062" y="11871"/>
                </a:lnTo>
                <a:lnTo>
                  <a:pt x="37054" y="14160"/>
                </a:lnTo>
                <a:lnTo>
                  <a:pt x="38329" y="17035"/>
                </a:lnTo>
                <a:lnTo>
                  <a:pt x="38888" y="20494"/>
                </a:lnTo>
                <a:lnTo>
                  <a:pt x="48060" y="20494"/>
                </a:lnTo>
                <a:lnTo>
                  <a:pt x="47257" y="12981"/>
                </a:lnTo>
                <a:lnTo>
                  <a:pt x="44872" y="7687"/>
                </a:lnTo>
                <a:lnTo>
                  <a:pt x="40906" y="4612"/>
                </a:lnTo>
                <a:lnTo>
                  <a:pt x="36941" y="1537"/>
                </a:lnTo>
                <a:lnTo>
                  <a:pt x="31795" y="0"/>
                </a:lnTo>
                <a:lnTo>
                  <a:pt x="18064" y="0"/>
                </a:lnTo>
                <a:lnTo>
                  <a:pt x="11967" y="2743"/>
                </a:lnTo>
                <a:lnTo>
                  <a:pt x="7180" y="8229"/>
                </a:lnTo>
                <a:lnTo>
                  <a:pt x="2393" y="13715"/>
                </a:lnTo>
                <a:lnTo>
                  <a:pt x="0" y="21385"/>
                </a:lnTo>
                <a:lnTo>
                  <a:pt x="0" y="39276"/>
                </a:lnTo>
                <a:lnTo>
                  <a:pt x="2183" y="45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17862" y="3013898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37897" y="3030709"/>
            <a:ext cx="41595" cy="50641"/>
          </a:xfrm>
          <a:custGeom>
            <a:avLst/>
            <a:gdLst/>
            <a:ahLst/>
            <a:cxnLst/>
            <a:rect l="l" t="t" r="r" b="b"/>
            <a:pathLst>
              <a:path w="45754" h="57393">
                <a:moveTo>
                  <a:pt x="9433" y="57393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49"/>
                </a:lnTo>
                <a:lnTo>
                  <a:pt x="11635" y="15637"/>
                </a:lnTo>
                <a:lnTo>
                  <a:pt x="13207" y="13784"/>
                </a:lnTo>
                <a:lnTo>
                  <a:pt x="15164" y="11478"/>
                </a:lnTo>
                <a:lnTo>
                  <a:pt x="17435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0"/>
                </a:lnTo>
                <a:lnTo>
                  <a:pt x="29926" y="8490"/>
                </a:lnTo>
                <a:lnTo>
                  <a:pt x="32966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89"/>
                </a:lnTo>
                <a:lnTo>
                  <a:pt x="36163" y="57393"/>
                </a:lnTo>
                <a:lnTo>
                  <a:pt x="45754" y="57393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3"/>
                </a:lnTo>
                <a:lnTo>
                  <a:pt x="40653" y="2777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9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3"/>
                </a:lnTo>
                <a:lnTo>
                  <a:pt x="9433" y="57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19452" y="3030709"/>
            <a:ext cx="24824" cy="50641"/>
          </a:xfrm>
          <a:custGeom>
            <a:avLst/>
            <a:gdLst/>
            <a:ahLst/>
            <a:cxnLst/>
            <a:rect l="l" t="t" r="r" b="b"/>
            <a:pathLst>
              <a:path w="27306" h="57393">
                <a:moveTo>
                  <a:pt x="0" y="1257"/>
                </a:moveTo>
                <a:lnTo>
                  <a:pt x="0" y="57393"/>
                </a:lnTo>
                <a:lnTo>
                  <a:pt x="9434" y="57393"/>
                </a:lnTo>
                <a:lnTo>
                  <a:pt x="9434" y="21123"/>
                </a:lnTo>
                <a:lnTo>
                  <a:pt x="10709" y="17602"/>
                </a:lnTo>
                <a:lnTo>
                  <a:pt x="13260" y="14544"/>
                </a:lnTo>
                <a:lnTo>
                  <a:pt x="15810" y="11487"/>
                </a:lnTo>
                <a:lnTo>
                  <a:pt x="19462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1"/>
                </a:lnTo>
                <a:lnTo>
                  <a:pt x="26292" y="156"/>
                </a:lnTo>
                <a:lnTo>
                  <a:pt x="24266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1"/>
                </a:lnTo>
                <a:lnTo>
                  <a:pt x="11495" y="6769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55552" y="3030709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19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48882" y="3030709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8"/>
                </a:lnTo>
                <a:lnTo>
                  <a:pt x="50978" y="22555"/>
                </a:lnTo>
                <a:lnTo>
                  <a:pt x="50419" y="19969"/>
                </a:lnTo>
                <a:lnTo>
                  <a:pt x="49790" y="16195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3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19"/>
                </a:lnTo>
                <a:lnTo>
                  <a:pt x="17976" y="9792"/>
                </a:lnTo>
                <a:lnTo>
                  <a:pt x="21610" y="8229"/>
                </a:lnTo>
                <a:lnTo>
                  <a:pt x="31987" y="8229"/>
                </a:lnTo>
                <a:lnTo>
                  <a:pt x="36303" y="10500"/>
                </a:lnTo>
                <a:lnTo>
                  <a:pt x="38888" y="15042"/>
                </a:lnTo>
                <a:lnTo>
                  <a:pt x="40286" y="17488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4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8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6" y="42263"/>
                </a:lnTo>
                <a:lnTo>
                  <a:pt x="39307" y="44447"/>
                </a:lnTo>
                <a:lnTo>
                  <a:pt x="37631" y="46334"/>
                </a:lnTo>
                <a:lnTo>
                  <a:pt x="34695" y="49584"/>
                </a:lnTo>
                <a:lnTo>
                  <a:pt x="30764" y="51208"/>
                </a:lnTo>
                <a:lnTo>
                  <a:pt x="20562" y="51208"/>
                </a:lnTo>
                <a:lnTo>
                  <a:pt x="16666" y="49487"/>
                </a:lnTo>
                <a:lnTo>
                  <a:pt x="14150" y="46046"/>
                </a:lnTo>
                <a:lnTo>
                  <a:pt x="11635" y="42604"/>
                </a:lnTo>
                <a:lnTo>
                  <a:pt x="10290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66045" y="2822129"/>
            <a:ext cx="756034" cy="90092"/>
          </a:xfrm>
          <a:custGeom>
            <a:avLst/>
            <a:gdLst/>
            <a:ahLst/>
            <a:cxnLst/>
            <a:rect l="l" t="t" r="r" b="b"/>
            <a:pathLst>
              <a:path w="831637" h="102104">
                <a:moveTo>
                  <a:pt x="771381" y="54039"/>
                </a:moveTo>
                <a:lnTo>
                  <a:pt x="771381" y="48378"/>
                </a:lnTo>
                <a:lnTo>
                  <a:pt x="771102" y="44255"/>
                </a:lnTo>
                <a:lnTo>
                  <a:pt x="770543" y="41669"/>
                </a:lnTo>
                <a:lnTo>
                  <a:pt x="769914" y="37895"/>
                </a:lnTo>
                <a:lnTo>
                  <a:pt x="768656" y="34594"/>
                </a:lnTo>
                <a:lnTo>
                  <a:pt x="766770" y="31763"/>
                </a:lnTo>
                <a:lnTo>
                  <a:pt x="764813" y="28793"/>
                </a:lnTo>
                <a:lnTo>
                  <a:pt x="761965" y="26373"/>
                </a:lnTo>
                <a:lnTo>
                  <a:pt x="758227" y="24503"/>
                </a:lnTo>
                <a:lnTo>
                  <a:pt x="754488" y="22634"/>
                </a:lnTo>
                <a:lnTo>
                  <a:pt x="750627" y="21699"/>
                </a:lnTo>
                <a:lnTo>
                  <a:pt x="738747" y="21699"/>
                </a:lnTo>
                <a:lnTo>
                  <a:pt x="735166" y="34619"/>
                </a:lnTo>
                <a:lnTo>
                  <a:pt x="738101" y="31492"/>
                </a:lnTo>
                <a:lnTo>
                  <a:pt x="741734" y="29929"/>
                </a:lnTo>
                <a:lnTo>
                  <a:pt x="752112" y="29929"/>
                </a:lnTo>
                <a:lnTo>
                  <a:pt x="756427" y="32200"/>
                </a:lnTo>
                <a:lnTo>
                  <a:pt x="759012" y="36742"/>
                </a:lnTo>
                <a:lnTo>
                  <a:pt x="760410" y="39188"/>
                </a:lnTo>
                <a:lnTo>
                  <a:pt x="761301" y="42455"/>
                </a:lnTo>
                <a:lnTo>
                  <a:pt x="761686" y="46544"/>
                </a:lnTo>
                <a:lnTo>
                  <a:pt x="730501" y="46544"/>
                </a:lnTo>
                <a:lnTo>
                  <a:pt x="727461" y="30138"/>
                </a:lnTo>
                <a:lnTo>
                  <a:pt x="722570" y="35764"/>
                </a:lnTo>
                <a:lnTo>
                  <a:pt x="720124" y="43084"/>
                </a:lnTo>
                <a:lnTo>
                  <a:pt x="720124" y="61255"/>
                </a:lnTo>
                <a:lnTo>
                  <a:pt x="722552" y="68374"/>
                </a:lnTo>
                <a:lnTo>
                  <a:pt x="727409" y="73459"/>
                </a:lnTo>
                <a:lnTo>
                  <a:pt x="732266" y="78543"/>
                </a:lnTo>
                <a:lnTo>
                  <a:pt x="738188" y="81085"/>
                </a:lnTo>
                <a:lnTo>
                  <a:pt x="748041" y="81085"/>
                </a:lnTo>
                <a:lnTo>
                  <a:pt x="750610" y="80806"/>
                </a:lnTo>
                <a:lnTo>
                  <a:pt x="752881" y="80247"/>
                </a:lnTo>
                <a:lnTo>
                  <a:pt x="757109" y="79268"/>
                </a:lnTo>
                <a:lnTo>
                  <a:pt x="760655" y="77382"/>
                </a:lnTo>
                <a:lnTo>
                  <a:pt x="763520" y="74586"/>
                </a:lnTo>
                <a:lnTo>
                  <a:pt x="765232" y="72978"/>
                </a:lnTo>
                <a:lnTo>
                  <a:pt x="766778" y="70908"/>
                </a:lnTo>
                <a:lnTo>
                  <a:pt x="768158" y="68374"/>
                </a:lnTo>
                <a:lnTo>
                  <a:pt x="769538" y="65841"/>
                </a:lnTo>
                <a:lnTo>
                  <a:pt x="770351" y="63544"/>
                </a:lnTo>
                <a:lnTo>
                  <a:pt x="770595" y="61482"/>
                </a:lnTo>
                <a:lnTo>
                  <a:pt x="761319" y="61482"/>
                </a:lnTo>
                <a:lnTo>
                  <a:pt x="760620" y="63963"/>
                </a:lnTo>
                <a:lnTo>
                  <a:pt x="759432" y="66147"/>
                </a:lnTo>
                <a:lnTo>
                  <a:pt x="757755" y="68034"/>
                </a:lnTo>
                <a:lnTo>
                  <a:pt x="754820" y="71284"/>
                </a:lnTo>
                <a:lnTo>
                  <a:pt x="750889" y="72908"/>
                </a:lnTo>
                <a:lnTo>
                  <a:pt x="740686" y="72908"/>
                </a:lnTo>
                <a:lnTo>
                  <a:pt x="736791" y="71188"/>
                </a:lnTo>
                <a:lnTo>
                  <a:pt x="734275" y="67746"/>
                </a:lnTo>
                <a:lnTo>
                  <a:pt x="731759" y="64304"/>
                </a:lnTo>
                <a:lnTo>
                  <a:pt x="730414" y="59735"/>
                </a:lnTo>
                <a:lnTo>
                  <a:pt x="730239" y="54039"/>
                </a:lnTo>
                <a:lnTo>
                  <a:pt x="771381" y="54039"/>
                </a:lnTo>
                <a:close/>
              </a:path>
              <a:path w="831637" h="102104">
                <a:moveTo>
                  <a:pt x="784187" y="67938"/>
                </a:moveTo>
                <a:lnTo>
                  <a:pt x="788765" y="73197"/>
                </a:lnTo>
                <a:lnTo>
                  <a:pt x="793342" y="78456"/>
                </a:lnTo>
                <a:lnTo>
                  <a:pt x="798757" y="81085"/>
                </a:lnTo>
                <a:lnTo>
                  <a:pt x="798234" y="70829"/>
                </a:lnTo>
                <a:lnTo>
                  <a:pt x="795683" y="66776"/>
                </a:lnTo>
                <a:lnTo>
                  <a:pt x="793132" y="62722"/>
                </a:lnTo>
                <a:lnTo>
                  <a:pt x="791857" y="57691"/>
                </a:lnTo>
                <a:lnTo>
                  <a:pt x="791857" y="44622"/>
                </a:lnTo>
                <a:lnTo>
                  <a:pt x="793333" y="39276"/>
                </a:lnTo>
                <a:lnTo>
                  <a:pt x="796286" y="35642"/>
                </a:lnTo>
                <a:lnTo>
                  <a:pt x="799238" y="32007"/>
                </a:lnTo>
                <a:lnTo>
                  <a:pt x="803090" y="30191"/>
                </a:lnTo>
                <a:lnTo>
                  <a:pt x="812105" y="30191"/>
                </a:lnTo>
                <a:lnTo>
                  <a:pt x="815686" y="31894"/>
                </a:lnTo>
                <a:lnTo>
                  <a:pt x="818586" y="35301"/>
                </a:lnTo>
                <a:lnTo>
                  <a:pt x="821486" y="38708"/>
                </a:lnTo>
                <a:lnTo>
                  <a:pt x="822936" y="43958"/>
                </a:lnTo>
                <a:lnTo>
                  <a:pt x="822936" y="58075"/>
                </a:lnTo>
                <a:lnTo>
                  <a:pt x="821530" y="63465"/>
                </a:lnTo>
                <a:lnTo>
                  <a:pt x="818717" y="67222"/>
                </a:lnTo>
                <a:lnTo>
                  <a:pt x="815905" y="70978"/>
                </a:lnTo>
                <a:lnTo>
                  <a:pt x="812332" y="80317"/>
                </a:lnTo>
                <a:lnTo>
                  <a:pt x="815337" y="78779"/>
                </a:lnTo>
                <a:lnTo>
                  <a:pt x="818342" y="77241"/>
                </a:lnTo>
                <a:lnTo>
                  <a:pt x="820945" y="74743"/>
                </a:lnTo>
                <a:lnTo>
                  <a:pt x="823146" y="71284"/>
                </a:lnTo>
                <a:lnTo>
                  <a:pt x="823146" y="79094"/>
                </a:lnTo>
                <a:lnTo>
                  <a:pt x="831637" y="79094"/>
                </a:lnTo>
                <a:lnTo>
                  <a:pt x="831637" y="1835"/>
                </a:lnTo>
                <a:lnTo>
                  <a:pt x="822570" y="1835"/>
                </a:lnTo>
                <a:lnTo>
                  <a:pt x="822570" y="30191"/>
                </a:lnTo>
                <a:lnTo>
                  <a:pt x="820438" y="27570"/>
                </a:lnTo>
                <a:lnTo>
                  <a:pt x="818534" y="25736"/>
                </a:lnTo>
                <a:lnTo>
                  <a:pt x="816857" y="24687"/>
                </a:lnTo>
                <a:lnTo>
                  <a:pt x="813957" y="22870"/>
                </a:lnTo>
                <a:lnTo>
                  <a:pt x="810358" y="21962"/>
                </a:lnTo>
                <a:lnTo>
                  <a:pt x="798303" y="21962"/>
                </a:lnTo>
                <a:lnTo>
                  <a:pt x="792337" y="24958"/>
                </a:lnTo>
                <a:lnTo>
                  <a:pt x="788162" y="30951"/>
                </a:lnTo>
                <a:lnTo>
                  <a:pt x="783986" y="36943"/>
                </a:lnTo>
                <a:lnTo>
                  <a:pt x="781899" y="44028"/>
                </a:lnTo>
                <a:lnTo>
                  <a:pt x="781899" y="60941"/>
                </a:lnTo>
                <a:lnTo>
                  <a:pt x="784187" y="67938"/>
                </a:lnTo>
                <a:close/>
              </a:path>
              <a:path w="831637" h="102104">
                <a:moveTo>
                  <a:pt x="798234" y="70829"/>
                </a:moveTo>
                <a:lnTo>
                  <a:pt x="798757" y="81085"/>
                </a:lnTo>
                <a:lnTo>
                  <a:pt x="808890" y="81085"/>
                </a:lnTo>
                <a:lnTo>
                  <a:pt x="812332" y="80317"/>
                </a:lnTo>
                <a:lnTo>
                  <a:pt x="815905" y="70978"/>
                </a:lnTo>
                <a:lnTo>
                  <a:pt x="812315" y="72856"/>
                </a:lnTo>
                <a:lnTo>
                  <a:pt x="802321" y="72856"/>
                </a:lnTo>
                <a:lnTo>
                  <a:pt x="798234" y="70829"/>
                </a:lnTo>
                <a:close/>
              </a:path>
              <a:path w="831637" h="102104">
                <a:moveTo>
                  <a:pt x="709642" y="79984"/>
                </a:moveTo>
                <a:lnTo>
                  <a:pt x="712271" y="79914"/>
                </a:lnTo>
                <a:lnTo>
                  <a:pt x="714612" y="79635"/>
                </a:lnTo>
                <a:lnTo>
                  <a:pt x="716822" y="79093"/>
                </a:lnTo>
                <a:lnTo>
                  <a:pt x="716822" y="71650"/>
                </a:lnTo>
                <a:lnTo>
                  <a:pt x="713975" y="71808"/>
                </a:lnTo>
                <a:lnTo>
                  <a:pt x="711808" y="71808"/>
                </a:lnTo>
                <a:lnTo>
                  <a:pt x="709851" y="71231"/>
                </a:lnTo>
                <a:lnTo>
                  <a:pt x="707860" y="69257"/>
                </a:lnTo>
                <a:lnTo>
                  <a:pt x="707860" y="30662"/>
                </a:lnTo>
                <a:lnTo>
                  <a:pt x="716822" y="30662"/>
                </a:lnTo>
                <a:lnTo>
                  <a:pt x="716822" y="22957"/>
                </a:lnTo>
                <a:lnTo>
                  <a:pt x="707860" y="22957"/>
                </a:lnTo>
                <a:lnTo>
                  <a:pt x="707860" y="7285"/>
                </a:lnTo>
                <a:lnTo>
                  <a:pt x="698321" y="7285"/>
                </a:lnTo>
                <a:lnTo>
                  <a:pt x="698321" y="22957"/>
                </a:lnTo>
                <a:lnTo>
                  <a:pt x="690722" y="22957"/>
                </a:lnTo>
                <a:lnTo>
                  <a:pt x="690722" y="30662"/>
                </a:lnTo>
                <a:lnTo>
                  <a:pt x="698321" y="30662"/>
                </a:lnTo>
                <a:lnTo>
                  <a:pt x="698321" y="71424"/>
                </a:lnTo>
                <a:lnTo>
                  <a:pt x="699107" y="74350"/>
                </a:lnTo>
                <a:lnTo>
                  <a:pt x="700679" y="76604"/>
                </a:lnTo>
                <a:lnTo>
                  <a:pt x="702252" y="78858"/>
                </a:lnTo>
                <a:lnTo>
                  <a:pt x="705239" y="79984"/>
                </a:lnTo>
                <a:lnTo>
                  <a:pt x="709642" y="79984"/>
                </a:lnTo>
                <a:close/>
              </a:path>
              <a:path w="831637" h="102104">
                <a:moveTo>
                  <a:pt x="337001" y="67309"/>
                </a:moveTo>
                <a:lnTo>
                  <a:pt x="341369" y="72673"/>
                </a:lnTo>
                <a:lnTo>
                  <a:pt x="345736" y="78036"/>
                </a:lnTo>
                <a:lnTo>
                  <a:pt x="351589" y="80718"/>
                </a:lnTo>
                <a:lnTo>
                  <a:pt x="365460" y="80718"/>
                </a:lnTo>
                <a:lnTo>
                  <a:pt x="370823" y="78997"/>
                </a:lnTo>
                <a:lnTo>
                  <a:pt x="375016" y="75555"/>
                </a:lnTo>
                <a:lnTo>
                  <a:pt x="379209" y="72113"/>
                </a:lnTo>
                <a:lnTo>
                  <a:pt x="381830" y="66671"/>
                </a:lnTo>
                <a:lnTo>
                  <a:pt x="382878" y="59228"/>
                </a:lnTo>
                <a:lnTo>
                  <a:pt x="373706" y="59228"/>
                </a:lnTo>
                <a:lnTo>
                  <a:pt x="372832" y="63387"/>
                </a:lnTo>
                <a:lnTo>
                  <a:pt x="371251" y="66663"/>
                </a:lnTo>
                <a:lnTo>
                  <a:pt x="368963" y="69056"/>
                </a:lnTo>
                <a:lnTo>
                  <a:pt x="366674" y="71450"/>
                </a:lnTo>
                <a:lnTo>
                  <a:pt x="363573" y="72646"/>
                </a:lnTo>
                <a:lnTo>
                  <a:pt x="354558" y="72646"/>
                </a:lnTo>
                <a:lnTo>
                  <a:pt x="350820" y="70724"/>
                </a:lnTo>
                <a:lnTo>
                  <a:pt x="348444" y="66881"/>
                </a:lnTo>
                <a:lnTo>
                  <a:pt x="346068" y="63037"/>
                </a:lnTo>
                <a:lnTo>
                  <a:pt x="344880" y="58302"/>
                </a:lnTo>
                <a:lnTo>
                  <a:pt x="344880" y="47085"/>
                </a:lnTo>
                <a:lnTo>
                  <a:pt x="345718" y="42385"/>
                </a:lnTo>
                <a:lnTo>
                  <a:pt x="347396" y="38577"/>
                </a:lnTo>
                <a:lnTo>
                  <a:pt x="349981" y="32706"/>
                </a:lnTo>
                <a:lnTo>
                  <a:pt x="354279" y="29771"/>
                </a:lnTo>
                <a:lnTo>
                  <a:pt x="364691" y="29771"/>
                </a:lnTo>
                <a:lnTo>
                  <a:pt x="367888" y="30915"/>
                </a:lnTo>
                <a:lnTo>
                  <a:pt x="369880" y="33204"/>
                </a:lnTo>
                <a:lnTo>
                  <a:pt x="371872" y="35493"/>
                </a:lnTo>
                <a:lnTo>
                  <a:pt x="373147" y="38367"/>
                </a:lnTo>
                <a:lnTo>
                  <a:pt x="373706" y="41827"/>
                </a:lnTo>
                <a:lnTo>
                  <a:pt x="382878" y="41827"/>
                </a:lnTo>
                <a:lnTo>
                  <a:pt x="382074" y="34314"/>
                </a:lnTo>
                <a:lnTo>
                  <a:pt x="379690" y="29020"/>
                </a:lnTo>
                <a:lnTo>
                  <a:pt x="375724" y="25945"/>
                </a:lnTo>
                <a:lnTo>
                  <a:pt x="371758" y="22870"/>
                </a:lnTo>
                <a:lnTo>
                  <a:pt x="366613" y="21332"/>
                </a:lnTo>
                <a:lnTo>
                  <a:pt x="352881" y="21332"/>
                </a:lnTo>
                <a:lnTo>
                  <a:pt x="346784" y="24075"/>
                </a:lnTo>
                <a:lnTo>
                  <a:pt x="341998" y="29561"/>
                </a:lnTo>
                <a:lnTo>
                  <a:pt x="337211" y="35047"/>
                </a:lnTo>
                <a:lnTo>
                  <a:pt x="334817" y="42718"/>
                </a:lnTo>
                <a:lnTo>
                  <a:pt x="334817" y="60608"/>
                </a:lnTo>
                <a:lnTo>
                  <a:pt x="337001" y="67309"/>
                </a:lnTo>
                <a:close/>
              </a:path>
              <a:path w="831637" h="102104">
                <a:moveTo>
                  <a:pt x="299912" y="80718"/>
                </a:moveTo>
                <a:lnTo>
                  <a:pt x="299422" y="81976"/>
                </a:lnTo>
                <a:lnTo>
                  <a:pt x="298636" y="83898"/>
                </a:lnTo>
                <a:lnTo>
                  <a:pt x="297553" y="86484"/>
                </a:lnTo>
                <a:lnTo>
                  <a:pt x="296470" y="89069"/>
                </a:lnTo>
                <a:lnTo>
                  <a:pt x="295666" y="90782"/>
                </a:lnTo>
                <a:lnTo>
                  <a:pt x="293596" y="92905"/>
                </a:lnTo>
                <a:lnTo>
                  <a:pt x="291491" y="93770"/>
                </a:lnTo>
                <a:lnTo>
                  <a:pt x="289185" y="93770"/>
                </a:lnTo>
                <a:lnTo>
                  <a:pt x="287071" y="93507"/>
                </a:lnTo>
                <a:lnTo>
                  <a:pt x="284241" y="92774"/>
                </a:lnTo>
                <a:lnTo>
                  <a:pt x="284241" y="101369"/>
                </a:lnTo>
                <a:lnTo>
                  <a:pt x="285289" y="101649"/>
                </a:lnTo>
                <a:lnTo>
                  <a:pt x="287604" y="102051"/>
                </a:lnTo>
                <a:lnTo>
                  <a:pt x="295404" y="102104"/>
                </a:lnTo>
                <a:lnTo>
                  <a:pt x="299248" y="100531"/>
                </a:lnTo>
                <a:lnTo>
                  <a:pt x="301484" y="97386"/>
                </a:lnTo>
                <a:lnTo>
                  <a:pt x="306710" y="86943"/>
                </a:lnTo>
                <a:lnTo>
                  <a:pt x="313014" y="71179"/>
                </a:lnTo>
                <a:lnTo>
                  <a:pt x="315320" y="65099"/>
                </a:lnTo>
                <a:lnTo>
                  <a:pt x="318185" y="57236"/>
                </a:lnTo>
                <a:lnTo>
                  <a:pt x="321610" y="47592"/>
                </a:lnTo>
                <a:lnTo>
                  <a:pt x="322014" y="46460"/>
                </a:lnTo>
                <a:lnTo>
                  <a:pt x="327388" y="31452"/>
                </a:lnTo>
                <a:lnTo>
                  <a:pt x="330467" y="22957"/>
                </a:lnTo>
                <a:lnTo>
                  <a:pt x="320037" y="22957"/>
                </a:lnTo>
                <a:lnTo>
                  <a:pt x="304891" y="68663"/>
                </a:lnTo>
                <a:lnTo>
                  <a:pt x="289849" y="22957"/>
                </a:lnTo>
                <a:lnTo>
                  <a:pt x="279157" y="22957"/>
                </a:lnTo>
                <a:lnTo>
                  <a:pt x="299912" y="80718"/>
                </a:lnTo>
                <a:close/>
              </a:path>
              <a:path w="831637" h="102104">
                <a:moveTo>
                  <a:pt x="10429" y="69921"/>
                </a:moveTo>
                <a:lnTo>
                  <a:pt x="10429" y="2096"/>
                </a:lnTo>
                <a:lnTo>
                  <a:pt x="0" y="2096"/>
                </a:lnTo>
                <a:lnTo>
                  <a:pt x="0" y="79093"/>
                </a:lnTo>
                <a:lnTo>
                  <a:pt x="49423" y="79093"/>
                </a:lnTo>
                <a:lnTo>
                  <a:pt x="49423" y="69921"/>
                </a:lnTo>
                <a:lnTo>
                  <a:pt x="10429" y="69921"/>
                </a:lnTo>
                <a:close/>
              </a:path>
              <a:path w="831637" h="102104">
                <a:moveTo>
                  <a:pt x="61355" y="23220"/>
                </a:moveTo>
                <a:lnTo>
                  <a:pt x="61355" y="79093"/>
                </a:lnTo>
                <a:lnTo>
                  <a:pt x="70946" y="79093"/>
                </a:lnTo>
                <a:lnTo>
                  <a:pt x="70946" y="23220"/>
                </a:lnTo>
                <a:lnTo>
                  <a:pt x="61355" y="23220"/>
                </a:lnTo>
                <a:close/>
              </a:path>
              <a:path w="831637" h="102104">
                <a:moveTo>
                  <a:pt x="61355" y="2096"/>
                </a:moveTo>
                <a:lnTo>
                  <a:pt x="61355" y="12789"/>
                </a:lnTo>
                <a:lnTo>
                  <a:pt x="70946" y="12789"/>
                </a:lnTo>
                <a:lnTo>
                  <a:pt x="70946" y="2096"/>
                </a:lnTo>
                <a:lnTo>
                  <a:pt x="61355" y="2096"/>
                </a:lnTo>
                <a:close/>
              </a:path>
              <a:path w="831637" h="102104">
                <a:moveTo>
                  <a:pt x="100261" y="13357"/>
                </a:moveTo>
                <a:lnTo>
                  <a:pt x="100820" y="11872"/>
                </a:lnTo>
                <a:lnTo>
                  <a:pt x="103091" y="9644"/>
                </a:lnTo>
                <a:lnTo>
                  <a:pt x="107188" y="9670"/>
                </a:lnTo>
                <a:lnTo>
                  <a:pt x="109311" y="9801"/>
                </a:lnTo>
                <a:lnTo>
                  <a:pt x="109311" y="1205"/>
                </a:lnTo>
                <a:lnTo>
                  <a:pt x="107162" y="1048"/>
                </a:lnTo>
                <a:lnTo>
                  <a:pt x="99038" y="995"/>
                </a:lnTo>
                <a:lnTo>
                  <a:pt x="94793" y="2603"/>
                </a:lnTo>
                <a:lnTo>
                  <a:pt x="92592" y="5818"/>
                </a:lnTo>
                <a:lnTo>
                  <a:pt x="91369" y="7635"/>
                </a:lnTo>
                <a:lnTo>
                  <a:pt x="90687" y="10500"/>
                </a:lnTo>
                <a:lnTo>
                  <a:pt x="90548" y="14414"/>
                </a:lnTo>
                <a:lnTo>
                  <a:pt x="90548" y="23220"/>
                </a:lnTo>
                <a:lnTo>
                  <a:pt x="82739" y="23220"/>
                </a:lnTo>
                <a:lnTo>
                  <a:pt x="82739" y="30662"/>
                </a:lnTo>
                <a:lnTo>
                  <a:pt x="90548" y="30662"/>
                </a:lnTo>
                <a:lnTo>
                  <a:pt x="90548" y="79093"/>
                </a:lnTo>
                <a:lnTo>
                  <a:pt x="99877" y="79093"/>
                </a:lnTo>
                <a:lnTo>
                  <a:pt x="99877" y="30662"/>
                </a:lnTo>
                <a:lnTo>
                  <a:pt x="109311" y="30662"/>
                </a:lnTo>
                <a:lnTo>
                  <a:pt x="109311" y="23220"/>
                </a:lnTo>
                <a:lnTo>
                  <a:pt x="99982" y="23220"/>
                </a:lnTo>
                <a:lnTo>
                  <a:pt x="99982" y="17139"/>
                </a:lnTo>
                <a:lnTo>
                  <a:pt x="100261" y="13357"/>
                </a:lnTo>
                <a:close/>
              </a:path>
              <a:path w="831637" h="102104">
                <a:moveTo>
                  <a:pt x="124108" y="24512"/>
                </a:moveTo>
                <a:lnTo>
                  <a:pt x="119217" y="30138"/>
                </a:lnTo>
                <a:lnTo>
                  <a:pt x="122256" y="46544"/>
                </a:lnTo>
                <a:lnTo>
                  <a:pt x="122431" y="41722"/>
                </a:lnTo>
                <a:lnTo>
                  <a:pt x="123986" y="37747"/>
                </a:lnTo>
                <a:lnTo>
                  <a:pt x="126921" y="34619"/>
                </a:lnTo>
                <a:lnTo>
                  <a:pt x="130502" y="21699"/>
                </a:lnTo>
                <a:lnTo>
                  <a:pt x="124108" y="24512"/>
                </a:lnTo>
                <a:close/>
              </a:path>
              <a:path w="831637" h="102104">
                <a:moveTo>
                  <a:pt x="163137" y="54039"/>
                </a:moveTo>
                <a:lnTo>
                  <a:pt x="163137" y="48378"/>
                </a:lnTo>
                <a:lnTo>
                  <a:pt x="162857" y="44255"/>
                </a:lnTo>
                <a:lnTo>
                  <a:pt x="162298" y="41669"/>
                </a:lnTo>
                <a:lnTo>
                  <a:pt x="161669" y="37895"/>
                </a:lnTo>
                <a:lnTo>
                  <a:pt x="160412" y="34593"/>
                </a:lnTo>
                <a:lnTo>
                  <a:pt x="158525" y="31763"/>
                </a:lnTo>
                <a:lnTo>
                  <a:pt x="156568" y="28793"/>
                </a:lnTo>
                <a:lnTo>
                  <a:pt x="153720" y="26373"/>
                </a:lnTo>
                <a:lnTo>
                  <a:pt x="149982" y="24503"/>
                </a:lnTo>
                <a:lnTo>
                  <a:pt x="146243" y="22634"/>
                </a:lnTo>
                <a:lnTo>
                  <a:pt x="142382" y="21699"/>
                </a:lnTo>
                <a:lnTo>
                  <a:pt x="130502" y="21699"/>
                </a:lnTo>
                <a:lnTo>
                  <a:pt x="126921" y="34619"/>
                </a:lnTo>
                <a:lnTo>
                  <a:pt x="129856" y="31492"/>
                </a:lnTo>
                <a:lnTo>
                  <a:pt x="133490" y="29929"/>
                </a:lnTo>
                <a:lnTo>
                  <a:pt x="143867" y="29929"/>
                </a:lnTo>
                <a:lnTo>
                  <a:pt x="148182" y="32200"/>
                </a:lnTo>
                <a:lnTo>
                  <a:pt x="150768" y="36742"/>
                </a:lnTo>
                <a:lnTo>
                  <a:pt x="152166" y="39188"/>
                </a:lnTo>
                <a:lnTo>
                  <a:pt x="153057" y="42455"/>
                </a:lnTo>
                <a:lnTo>
                  <a:pt x="153441" y="46544"/>
                </a:lnTo>
                <a:lnTo>
                  <a:pt x="122256" y="46544"/>
                </a:lnTo>
                <a:lnTo>
                  <a:pt x="119217" y="30138"/>
                </a:lnTo>
                <a:lnTo>
                  <a:pt x="114325" y="35764"/>
                </a:lnTo>
                <a:lnTo>
                  <a:pt x="111879" y="43084"/>
                </a:lnTo>
                <a:lnTo>
                  <a:pt x="111879" y="61255"/>
                </a:lnTo>
                <a:lnTo>
                  <a:pt x="114307" y="68374"/>
                </a:lnTo>
                <a:lnTo>
                  <a:pt x="119164" y="73459"/>
                </a:lnTo>
                <a:lnTo>
                  <a:pt x="124021" y="78543"/>
                </a:lnTo>
                <a:lnTo>
                  <a:pt x="129943" y="81085"/>
                </a:lnTo>
                <a:lnTo>
                  <a:pt x="139796" y="81085"/>
                </a:lnTo>
                <a:lnTo>
                  <a:pt x="142365" y="80806"/>
                </a:lnTo>
                <a:lnTo>
                  <a:pt x="144636" y="80247"/>
                </a:lnTo>
                <a:lnTo>
                  <a:pt x="148864" y="79268"/>
                </a:lnTo>
                <a:lnTo>
                  <a:pt x="152410" y="77381"/>
                </a:lnTo>
                <a:lnTo>
                  <a:pt x="155275" y="74586"/>
                </a:lnTo>
                <a:lnTo>
                  <a:pt x="156987" y="72978"/>
                </a:lnTo>
                <a:lnTo>
                  <a:pt x="158534" y="70908"/>
                </a:lnTo>
                <a:lnTo>
                  <a:pt x="159914" y="68374"/>
                </a:lnTo>
                <a:lnTo>
                  <a:pt x="161294" y="65841"/>
                </a:lnTo>
                <a:lnTo>
                  <a:pt x="162106" y="63544"/>
                </a:lnTo>
                <a:lnTo>
                  <a:pt x="162350" y="61482"/>
                </a:lnTo>
                <a:lnTo>
                  <a:pt x="153074" y="61482"/>
                </a:lnTo>
                <a:lnTo>
                  <a:pt x="152375" y="63963"/>
                </a:lnTo>
                <a:lnTo>
                  <a:pt x="151187" y="66147"/>
                </a:lnTo>
                <a:lnTo>
                  <a:pt x="149510" y="68034"/>
                </a:lnTo>
                <a:lnTo>
                  <a:pt x="146575" y="71284"/>
                </a:lnTo>
                <a:lnTo>
                  <a:pt x="142644" y="72908"/>
                </a:lnTo>
                <a:lnTo>
                  <a:pt x="132442" y="72908"/>
                </a:lnTo>
                <a:lnTo>
                  <a:pt x="128546" y="71187"/>
                </a:lnTo>
                <a:lnTo>
                  <a:pt x="126030" y="67746"/>
                </a:lnTo>
                <a:lnTo>
                  <a:pt x="123514" y="64304"/>
                </a:lnTo>
                <a:lnTo>
                  <a:pt x="122169" y="59735"/>
                </a:lnTo>
                <a:lnTo>
                  <a:pt x="121994" y="54039"/>
                </a:lnTo>
                <a:lnTo>
                  <a:pt x="163137" y="54039"/>
                </a:lnTo>
                <a:close/>
              </a:path>
              <a:path w="831637" h="102104">
                <a:moveTo>
                  <a:pt x="202270" y="39783"/>
                </a:moveTo>
                <a:lnTo>
                  <a:pt x="203212" y="51432"/>
                </a:lnTo>
                <a:lnTo>
                  <a:pt x="207187" y="63711"/>
                </a:lnTo>
                <a:lnTo>
                  <a:pt x="214272" y="72961"/>
                </a:lnTo>
                <a:lnTo>
                  <a:pt x="220352" y="78377"/>
                </a:lnTo>
                <a:lnTo>
                  <a:pt x="227864" y="81085"/>
                </a:lnTo>
                <a:lnTo>
                  <a:pt x="238253" y="81063"/>
                </a:lnTo>
                <a:lnTo>
                  <a:pt x="251352" y="78371"/>
                </a:lnTo>
                <a:lnTo>
                  <a:pt x="261547" y="71179"/>
                </a:lnTo>
                <a:lnTo>
                  <a:pt x="266648" y="65693"/>
                </a:lnTo>
                <a:lnTo>
                  <a:pt x="269653" y="58896"/>
                </a:lnTo>
                <a:lnTo>
                  <a:pt x="270562" y="50789"/>
                </a:lnTo>
                <a:lnTo>
                  <a:pt x="260394" y="50789"/>
                </a:lnTo>
                <a:lnTo>
                  <a:pt x="259346" y="55856"/>
                </a:lnTo>
                <a:lnTo>
                  <a:pt x="257756" y="59944"/>
                </a:lnTo>
                <a:lnTo>
                  <a:pt x="255625" y="63055"/>
                </a:lnTo>
                <a:lnTo>
                  <a:pt x="251606" y="68960"/>
                </a:lnTo>
                <a:lnTo>
                  <a:pt x="245754" y="71913"/>
                </a:lnTo>
                <a:lnTo>
                  <a:pt x="229716" y="71913"/>
                </a:lnTo>
                <a:lnTo>
                  <a:pt x="223435" y="69109"/>
                </a:lnTo>
                <a:lnTo>
                  <a:pt x="219225" y="63500"/>
                </a:lnTo>
                <a:lnTo>
                  <a:pt x="215015" y="57892"/>
                </a:lnTo>
                <a:lnTo>
                  <a:pt x="212910" y="50580"/>
                </a:lnTo>
                <a:lnTo>
                  <a:pt x="212910" y="41457"/>
                </a:lnTo>
                <a:lnTo>
                  <a:pt x="214670" y="27143"/>
                </a:lnTo>
                <a:lnTo>
                  <a:pt x="219906" y="17061"/>
                </a:lnTo>
                <a:lnTo>
                  <a:pt x="224571" y="11732"/>
                </a:lnTo>
                <a:lnTo>
                  <a:pt x="230694" y="9067"/>
                </a:lnTo>
                <a:lnTo>
                  <a:pt x="244496" y="9067"/>
                </a:lnTo>
                <a:lnTo>
                  <a:pt x="249326" y="10518"/>
                </a:lnTo>
                <a:lnTo>
                  <a:pt x="252768" y="13418"/>
                </a:lnTo>
                <a:lnTo>
                  <a:pt x="256210" y="16318"/>
                </a:lnTo>
                <a:lnTo>
                  <a:pt x="258507" y="20249"/>
                </a:lnTo>
                <a:lnTo>
                  <a:pt x="259660" y="25211"/>
                </a:lnTo>
                <a:lnTo>
                  <a:pt x="269828" y="25211"/>
                </a:lnTo>
                <a:lnTo>
                  <a:pt x="269234" y="18677"/>
                </a:lnTo>
                <a:lnTo>
                  <a:pt x="266246" y="12841"/>
                </a:lnTo>
                <a:lnTo>
                  <a:pt x="260866" y="7704"/>
                </a:lnTo>
                <a:lnTo>
                  <a:pt x="255485" y="2568"/>
                </a:lnTo>
                <a:lnTo>
                  <a:pt x="247920" y="0"/>
                </a:lnTo>
                <a:lnTo>
                  <a:pt x="238172" y="0"/>
                </a:lnTo>
                <a:lnTo>
                  <a:pt x="233663" y="217"/>
                </a:lnTo>
                <a:lnTo>
                  <a:pt x="221093" y="3818"/>
                </a:lnTo>
                <a:lnTo>
                  <a:pt x="211285" y="11845"/>
                </a:lnTo>
                <a:lnTo>
                  <a:pt x="209019" y="14895"/>
                </a:lnTo>
                <a:lnTo>
                  <a:pt x="203957" y="26191"/>
                </a:lnTo>
                <a:lnTo>
                  <a:pt x="202270" y="39783"/>
                </a:lnTo>
                <a:close/>
              </a:path>
              <a:path w="831637" h="102104">
                <a:moveTo>
                  <a:pt x="392574" y="2096"/>
                </a:moveTo>
                <a:lnTo>
                  <a:pt x="392574" y="79093"/>
                </a:lnTo>
                <a:lnTo>
                  <a:pt x="402008" y="79093"/>
                </a:lnTo>
                <a:lnTo>
                  <a:pt x="402008" y="2096"/>
                </a:lnTo>
                <a:lnTo>
                  <a:pt x="392574" y="2096"/>
                </a:lnTo>
                <a:close/>
              </a:path>
              <a:path w="831637" h="102104">
                <a:moveTo>
                  <a:pt x="428230" y="24512"/>
                </a:moveTo>
                <a:lnTo>
                  <a:pt x="423339" y="30138"/>
                </a:lnTo>
                <a:lnTo>
                  <a:pt x="426379" y="46544"/>
                </a:lnTo>
                <a:lnTo>
                  <a:pt x="426554" y="41722"/>
                </a:lnTo>
                <a:lnTo>
                  <a:pt x="428108" y="37747"/>
                </a:lnTo>
                <a:lnTo>
                  <a:pt x="431043" y="34619"/>
                </a:lnTo>
                <a:lnTo>
                  <a:pt x="434625" y="21699"/>
                </a:lnTo>
                <a:lnTo>
                  <a:pt x="428230" y="24512"/>
                </a:lnTo>
                <a:close/>
              </a:path>
              <a:path w="831637" h="102104">
                <a:moveTo>
                  <a:pt x="467259" y="54039"/>
                </a:moveTo>
                <a:lnTo>
                  <a:pt x="467259" y="48378"/>
                </a:lnTo>
                <a:lnTo>
                  <a:pt x="466979" y="44255"/>
                </a:lnTo>
                <a:lnTo>
                  <a:pt x="466421" y="41669"/>
                </a:lnTo>
                <a:lnTo>
                  <a:pt x="465792" y="37895"/>
                </a:lnTo>
                <a:lnTo>
                  <a:pt x="464534" y="34593"/>
                </a:lnTo>
                <a:lnTo>
                  <a:pt x="462647" y="31763"/>
                </a:lnTo>
                <a:lnTo>
                  <a:pt x="460690" y="28793"/>
                </a:lnTo>
                <a:lnTo>
                  <a:pt x="457843" y="26373"/>
                </a:lnTo>
                <a:lnTo>
                  <a:pt x="454104" y="24503"/>
                </a:lnTo>
                <a:lnTo>
                  <a:pt x="450366" y="22634"/>
                </a:lnTo>
                <a:lnTo>
                  <a:pt x="446505" y="21699"/>
                </a:lnTo>
                <a:lnTo>
                  <a:pt x="434625" y="21699"/>
                </a:lnTo>
                <a:lnTo>
                  <a:pt x="431043" y="34619"/>
                </a:lnTo>
                <a:lnTo>
                  <a:pt x="433978" y="31492"/>
                </a:lnTo>
                <a:lnTo>
                  <a:pt x="437612" y="29929"/>
                </a:lnTo>
                <a:lnTo>
                  <a:pt x="447989" y="29929"/>
                </a:lnTo>
                <a:lnTo>
                  <a:pt x="452305" y="32200"/>
                </a:lnTo>
                <a:lnTo>
                  <a:pt x="454890" y="36742"/>
                </a:lnTo>
                <a:lnTo>
                  <a:pt x="456288" y="39188"/>
                </a:lnTo>
                <a:lnTo>
                  <a:pt x="457179" y="42455"/>
                </a:lnTo>
                <a:lnTo>
                  <a:pt x="457563" y="46544"/>
                </a:lnTo>
                <a:lnTo>
                  <a:pt x="426379" y="46544"/>
                </a:lnTo>
                <a:lnTo>
                  <a:pt x="423339" y="30138"/>
                </a:lnTo>
                <a:lnTo>
                  <a:pt x="418447" y="35764"/>
                </a:lnTo>
                <a:lnTo>
                  <a:pt x="416002" y="43084"/>
                </a:lnTo>
                <a:lnTo>
                  <a:pt x="416002" y="61255"/>
                </a:lnTo>
                <a:lnTo>
                  <a:pt x="418430" y="68374"/>
                </a:lnTo>
                <a:lnTo>
                  <a:pt x="423286" y="73459"/>
                </a:lnTo>
                <a:lnTo>
                  <a:pt x="428143" y="78543"/>
                </a:lnTo>
                <a:lnTo>
                  <a:pt x="434066" y="81085"/>
                </a:lnTo>
                <a:lnTo>
                  <a:pt x="443919" y="81085"/>
                </a:lnTo>
                <a:lnTo>
                  <a:pt x="446487" y="80806"/>
                </a:lnTo>
                <a:lnTo>
                  <a:pt x="448758" y="80247"/>
                </a:lnTo>
                <a:lnTo>
                  <a:pt x="452986" y="79268"/>
                </a:lnTo>
                <a:lnTo>
                  <a:pt x="456533" y="77381"/>
                </a:lnTo>
                <a:lnTo>
                  <a:pt x="459398" y="74586"/>
                </a:lnTo>
                <a:lnTo>
                  <a:pt x="461110" y="72978"/>
                </a:lnTo>
                <a:lnTo>
                  <a:pt x="462656" y="70908"/>
                </a:lnTo>
                <a:lnTo>
                  <a:pt x="464036" y="68374"/>
                </a:lnTo>
                <a:lnTo>
                  <a:pt x="465416" y="65841"/>
                </a:lnTo>
                <a:lnTo>
                  <a:pt x="466229" y="63544"/>
                </a:lnTo>
                <a:lnTo>
                  <a:pt x="466473" y="61482"/>
                </a:lnTo>
                <a:lnTo>
                  <a:pt x="457196" y="61482"/>
                </a:lnTo>
                <a:lnTo>
                  <a:pt x="456497" y="63963"/>
                </a:lnTo>
                <a:lnTo>
                  <a:pt x="455310" y="66147"/>
                </a:lnTo>
                <a:lnTo>
                  <a:pt x="453633" y="68034"/>
                </a:lnTo>
                <a:lnTo>
                  <a:pt x="450697" y="71284"/>
                </a:lnTo>
                <a:lnTo>
                  <a:pt x="446766" y="72908"/>
                </a:lnTo>
                <a:lnTo>
                  <a:pt x="436564" y="72908"/>
                </a:lnTo>
                <a:lnTo>
                  <a:pt x="432668" y="71187"/>
                </a:lnTo>
                <a:lnTo>
                  <a:pt x="430152" y="67746"/>
                </a:lnTo>
                <a:lnTo>
                  <a:pt x="427637" y="64304"/>
                </a:lnTo>
                <a:lnTo>
                  <a:pt x="426292" y="59735"/>
                </a:lnTo>
                <a:lnTo>
                  <a:pt x="426117" y="54039"/>
                </a:lnTo>
                <a:lnTo>
                  <a:pt x="467259" y="54039"/>
                </a:lnTo>
                <a:close/>
              </a:path>
              <a:path w="831637" h="102104">
                <a:moveTo>
                  <a:pt x="508856" y="22957"/>
                </a:moveTo>
                <a:lnTo>
                  <a:pt x="508856" y="79093"/>
                </a:lnTo>
                <a:lnTo>
                  <a:pt x="518290" y="79093"/>
                </a:lnTo>
                <a:lnTo>
                  <a:pt x="518290" y="42823"/>
                </a:lnTo>
                <a:lnTo>
                  <a:pt x="519565" y="39302"/>
                </a:lnTo>
                <a:lnTo>
                  <a:pt x="522116" y="36244"/>
                </a:lnTo>
                <a:lnTo>
                  <a:pt x="524667" y="33187"/>
                </a:lnTo>
                <a:lnTo>
                  <a:pt x="528318" y="31658"/>
                </a:lnTo>
                <a:lnTo>
                  <a:pt x="534144" y="31675"/>
                </a:lnTo>
                <a:lnTo>
                  <a:pt x="536162" y="31920"/>
                </a:lnTo>
                <a:lnTo>
                  <a:pt x="536162" y="21961"/>
                </a:lnTo>
                <a:lnTo>
                  <a:pt x="535149" y="21856"/>
                </a:lnTo>
                <a:lnTo>
                  <a:pt x="533122" y="21699"/>
                </a:lnTo>
                <a:lnTo>
                  <a:pt x="529384" y="21699"/>
                </a:lnTo>
                <a:lnTo>
                  <a:pt x="526082" y="23053"/>
                </a:lnTo>
                <a:lnTo>
                  <a:pt x="523217" y="25761"/>
                </a:lnTo>
                <a:lnTo>
                  <a:pt x="520351" y="28469"/>
                </a:lnTo>
                <a:lnTo>
                  <a:pt x="518552" y="30767"/>
                </a:lnTo>
                <a:lnTo>
                  <a:pt x="517818" y="32654"/>
                </a:lnTo>
                <a:lnTo>
                  <a:pt x="517818" y="22957"/>
                </a:lnTo>
                <a:lnTo>
                  <a:pt x="508856" y="22957"/>
                </a:lnTo>
                <a:close/>
              </a:path>
              <a:path w="831637" h="102104">
                <a:moveTo>
                  <a:pt x="553457" y="24512"/>
                </a:moveTo>
                <a:lnTo>
                  <a:pt x="548566" y="30138"/>
                </a:lnTo>
                <a:lnTo>
                  <a:pt x="551606" y="46544"/>
                </a:lnTo>
                <a:lnTo>
                  <a:pt x="551780" y="41722"/>
                </a:lnTo>
                <a:lnTo>
                  <a:pt x="553335" y="37747"/>
                </a:lnTo>
                <a:lnTo>
                  <a:pt x="556270" y="34619"/>
                </a:lnTo>
                <a:lnTo>
                  <a:pt x="559852" y="21699"/>
                </a:lnTo>
                <a:lnTo>
                  <a:pt x="553457" y="24512"/>
                </a:lnTo>
                <a:close/>
              </a:path>
              <a:path w="831637" h="102104">
                <a:moveTo>
                  <a:pt x="592486" y="54039"/>
                </a:moveTo>
                <a:lnTo>
                  <a:pt x="592486" y="48378"/>
                </a:lnTo>
                <a:lnTo>
                  <a:pt x="592206" y="44255"/>
                </a:lnTo>
                <a:lnTo>
                  <a:pt x="591648" y="41669"/>
                </a:lnTo>
                <a:lnTo>
                  <a:pt x="591019" y="37895"/>
                </a:lnTo>
                <a:lnTo>
                  <a:pt x="589761" y="34593"/>
                </a:lnTo>
                <a:lnTo>
                  <a:pt x="587874" y="31763"/>
                </a:lnTo>
                <a:lnTo>
                  <a:pt x="585917" y="28793"/>
                </a:lnTo>
                <a:lnTo>
                  <a:pt x="583069" y="26373"/>
                </a:lnTo>
                <a:lnTo>
                  <a:pt x="579331" y="24503"/>
                </a:lnTo>
                <a:lnTo>
                  <a:pt x="575592" y="22634"/>
                </a:lnTo>
                <a:lnTo>
                  <a:pt x="571731" y="21699"/>
                </a:lnTo>
                <a:lnTo>
                  <a:pt x="559852" y="21699"/>
                </a:lnTo>
                <a:lnTo>
                  <a:pt x="556270" y="34619"/>
                </a:lnTo>
                <a:lnTo>
                  <a:pt x="559205" y="31492"/>
                </a:lnTo>
                <a:lnTo>
                  <a:pt x="562839" y="29929"/>
                </a:lnTo>
                <a:lnTo>
                  <a:pt x="573216" y="29929"/>
                </a:lnTo>
                <a:lnTo>
                  <a:pt x="577532" y="32200"/>
                </a:lnTo>
                <a:lnTo>
                  <a:pt x="580117" y="36742"/>
                </a:lnTo>
                <a:lnTo>
                  <a:pt x="581515" y="39188"/>
                </a:lnTo>
                <a:lnTo>
                  <a:pt x="582406" y="42455"/>
                </a:lnTo>
                <a:lnTo>
                  <a:pt x="582790" y="46544"/>
                </a:lnTo>
                <a:lnTo>
                  <a:pt x="551606" y="46544"/>
                </a:lnTo>
                <a:lnTo>
                  <a:pt x="548566" y="30138"/>
                </a:lnTo>
                <a:lnTo>
                  <a:pt x="543674" y="35764"/>
                </a:lnTo>
                <a:lnTo>
                  <a:pt x="541228" y="43084"/>
                </a:lnTo>
                <a:lnTo>
                  <a:pt x="541228" y="61255"/>
                </a:lnTo>
                <a:lnTo>
                  <a:pt x="543657" y="68374"/>
                </a:lnTo>
                <a:lnTo>
                  <a:pt x="548513" y="73459"/>
                </a:lnTo>
                <a:lnTo>
                  <a:pt x="553370" y="78543"/>
                </a:lnTo>
                <a:lnTo>
                  <a:pt x="559293" y="81085"/>
                </a:lnTo>
                <a:lnTo>
                  <a:pt x="569146" y="81085"/>
                </a:lnTo>
                <a:lnTo>
                  <a:pt x="571714" y="80806"/>
                </a:lnTo>
                <a:lnTo>
                  <a:pt x="573985" y="80247"/>
                </a:lnTo>
                <a:lnTo>
                  <a:pt x="578213" y="79268"/>
                </a:lnTo>
                <a:lnTo>
                  <a:pt x="581759" y="77381"/>
                </a:lnTo>
                <a:lnTo>
                  <a:pt x="584625" y="74586"/>
                </a:lnTo>
                <a:lnTo>
                  <a:pt x="586337" y="72978"/>
                </a:lnTo>
                <a:lnTo>
                  <a:pt x="587883" y="70908"/>
                </a:lnTo>
                <a:lnTo>
                  <a:pt x="589263" y="68374"/>
                </a:lnTo>
                <a:lnTo>
                  <a:pt x="590643" y="65841"/>
                </a:lnTo>
                <a:lnTo>
                  <a:pt x="591455" y="63544"/>
                </a:lnTo>
                <a:lnTo>
                  <a:pt x="591700" y="61482"/>
                </a:lnTo>
                <a:lnTo>
                  <a:pt x="582423" y="61482"/>
                </a:lnTo>
                <a:lnTo>
                  <a:pt x="581724" y="63963"/>
                </a:lnTo>
                <a:lnTo>
                  <a:pt x="580537" y="66147"/>
                </a:lnTo>
                <a:lnTo>
                  <a:pt x="578859" y="68034"/>
                </a:lnTo>
                <a:lnTo>
                  <a:pt x="575924" y="71284"/>
                </a:lnTo>
                <a:lnTo>
                  <a:pt x="571993" y="72908"/>
                </a:lnTo>
                <a:lnTo>
                  <a:pt x="561791" y="72908"/>
                </a:lnTo>
                <a:lnTo>
                  <a:pt x="557895" y="71187"/>
                </a:lnTo>
                <a:lnTo>
                  <a:pt x="555379" y="67746"/>
                </a:lnTo>
                <a:lnTo>
                  <a:pt x="552863" y="64304"/>
                </a:lnTo>
                <a:lnTo>
                  <a:pt x="551518" y="59735"/>
                </a:lnTo>
                <a:lnTo>
                  <a:pt x="551343" y="54039"/>
                </a:lnTo>
                <a:lnTo>
                  <a:pt x="592486" y="54039"/>
                </a:lnTo>
                <a:close/>
              </a:path>
              <a:path w="831637" h="102104">
                <a:moveTo>
                  <a:pt x="607248" y="2096"/>
                </a:moveTo>
                <a:lnTo>
                  <a:pt x="607248" y="79093"/>
                </a:lnTo>
                <a:lnTo>
                  <a:pt x="616682" y="79093"/>
                </a:lnTo>
                <a:lnTo>
                  <a:pt x="616682" y="2096"/>
                </a:lnTo>
                <a:lnTo>
                  <a:pt x="607248" y="2096"/>
                </a:lnTo>
                <a:close/>
              </a:path>
              <a:path w="831637" h="102104">
                <a:moveTo>
                  <a:pt x="632825" y="55123"/>
                </a:moveTo>
                <a:lnTo>
                  <a:pt x="631200" y="59158"/>
                </a:lnTo>
                <a:lnTo>
                  <a:pt x="631200" y="69117"/>
                </a:lnTo>
                <a:lnTo>
                  <a:pt x="632851" y="73075"/>
                </a:lnTo>
                <a:lnTo>
                  <a:pt x="636153" y="76237"/>
                </a:lnTo>
                <a:lnTo>
                  <a:pt x="639455" y="79399"/>
                </a:lnTo>
                <a:lnTo>
                  <a:pt x="643709" y="80980"/>
                </a:lnTo>
                <a:lnTo>
                  <a:pt x="642049" y="69029"/>
                </a:lnTo>
                <a:lnTo>
                  <a:pt x="641054" y="66881"/>
                </a:lnTo>
                <a:lnTo>
                  <a:pt x="641054" y="60556"/>
                </a:lnTo>
                <a:lnTo>
                  <a:pt x="642504" y="57935"/>
                </a:lnTo>
                <a:lnTo>
                  <a:pt x="645404" y="56293"/>
                </a:lnTo>
                <a:lnTo>
                  <a:pt x="647116" y="55315"/>
                </a:lnTo>
                <a:lnTo>
                  <a:pt x="649684" y="54598"/>
                </a:lnTo>
                <a:lnTo>
                  <a:pt x="653108" y="54144"/>
                </a:lnTo>
                <a:lnTo>
                  <a:pt x="658821" y="53410"/>
                </a:lnTo>
                <a:lnTo>
                  <a:pt x="662350" y="52851"/>
                </a:lnTo>
                <a:lnTo>
                  <a:pt x="664166" y="52362"/>
                </a:lnTo>
                <a:lnTo>
                  <a:pt x="665983" y="51873"/>
                </a:lnTo>
                <a:lnTo>
                  <a:pt x="668622" y="50527"/>
                </a:lnTo>
                <a:lnTo>
                  <a:pt x="668622" y="63928"/>
                </a:lnTo>
                <a:lnTo>
                  <a:pt x="666001" y="68104"/>
                </a:lnTo>
                <a:lnTo>
                  <a:pt x="660812" y="78202"/>
                </a:lnTo>
                <a:lnTo>
                  <a:pt x="664411" y="76350"/>
                </a:lnTo>
                <a:lnTo>
                  <a:pt x="667172" y="74166"/>
                </a:lnTo>
                <a:lnTo>
                  <a:pt x="669093" y="71650"/>
                </a:lnTo>
                <a:lnTo>
                  <a:pt x="669408" y="73887"/>
                </a:lnTo>
                <a:lnTo>
                  <a:pt x="670718" y="76839"/>
                </a:lnTo>
                <a:lnTo>
                  <a:pt x="672186" y="79146"/>
                </a:lnTo>
                <a:lnTo>
                  <a:pt x="674544" y="80299"/>
                </a:lnTo>
                <a:lnTo>
                  <a:pt x="679121" y="80299"/>
                </a:lnTo>
                <a:lnTo>
                  <a:pt x="681707" y="80037"/>
                </a:lnTo>
                <a:lnTo>
                  <a:pt x="684292" y="79355"/>
                </a:lnTo>
                <a:lnTo>
                  <a:pt x="684292" y="72384"/>
                </a:lnTo>
                <a:lnTo>
                  <a:pt x="683139" y="72568"/>
                </a:lnTo>
                <a:lnTo>
                  <a:pt x="681200" y="72699"/>
                </a:lnTo>
                <a:lnTo>
                  <a:pt x="678658" y="71808"/>
                </a:lnTo>
                <a:lnTo>
                  <a:pt x="678056" y="69449"/>
                </a:lnTo>
                <a:lnTo>
                  <a:pt x="678056" y="31798"/>
                </a:lnTo>
                <a:lnTo>
                  <a:pt x="676011" y="27884"/>
                </a:lnTo>
                <a:lnTo>
                  <a:pt x="671923" y="25368"/>
                </a:lnTo>
                <a:lnTo>
                  <a:pt x="667801" y="22852"/>
                </a:lnTo>
                <a:lnTo>
                  <a:pt x="662437" y="21595"/>
                </a:lnTo>
                <a:lnTo>
                  <a:pt x="650138" y="21595"/>
                </a:lnTo>
                <a:lnTo>
                  <a:pt x="645133" y="22949"/>
                </a:lnTo>
                <a:lnTo>
                  <a:pt x="640818" y="25657"/>
                </a:lnTo>
                <a:lnTo>
                  <a:pt x="636503" y="28365"/>
                </a:lnTo>
                <a:lnTo>
                  <a:pt x="634258" y="33178"/>
                </a:lnTo>
                <a:lnTo>
                  <a:pt x="634083" y="40097"/>
                </a:lnTo>
                <a:lnTo>
                  <a:pt x="642888" y="40097"/>
                </a:lnTo>
                <a:lnTo>
                  <a:pt x="643237" y="37197"/>
                </a:lnTo>
                <a:lnTo>
                  <a:pt x="643989" y="35013"/>
                </a:lnTo>
                <a:lnTo>
                  <a:pt x="645141" y="33545"/>
                </a:lnTo>
                <a:lnTo>
                  <a:pt x="647203" y="30889"/>
                </a:lnTo>
                <a:lnTo>
                  <a:pt x="650697" y="29561"/>
                </a:lnTo>
                <a:lnTo>
                  <a:pt x="659886" y="29561"/>
                </a:lnTo>
                <a:lnTo>
                  <a:pt x="663162" y="30287"/>
                </a:lnTo>
                <a:lnTo>
                  <a:pt x="665450" y="31737"/>
                </a:lnTo>
                <a:lnTo>
                  <a:pt x="667739" y="33187"/>
                </a:lnTo>
                <a:lnTo>
                  <a:pt x="668884" y="35520"/>
                </a:lnTo>
                <a:lnTo>
                  <a:pt x="668884" y="40307"/>
                </a:lnTo>
                <a:lnTo>
                  <a:pt x="668254" y="42351"/>
                </a:lnTo>
                <a:lnTo>
                  <a:pt x="666071" y="44797"/>
                </a:lnTo>
                <a:lnTo>
                  <a:pt x="663905" y="45076"/>
                </a:lnTo>
                <a:lnTo>
                  <a:pt x="648863" y="46963"/>
                </a:lnTo>
                <a:lnTo>
                  <a:pt x="643587" y="47627"/>
                </a:lnTo>
                <a:lnTo>
                  <a:pt x="639324" y="49392"/>
                </a:lnTo>
                <a:lnTo>
                  <a:pt x="636074" y="52257"/>
                </a:lnTo>
                <a:lnTo>
                  <a:pt x="632825" y="55123"/>
                </a:lnTo>
                <a:close/>
              </a:path>
              <a:path w="831637" h="102104">
                <a:moveTo>
                  <a:pt x="666001" y="68104"/>
                </a:moveTo>
                <a:lnTo>
                  <a:pt x="660760" y="70654"/>
                </a:lnTo>
                <a:lnTo>
                  <a:pt x="657650" y="72192"/>
                </a:lnTo>
                <a:lnTo>
                  <a:pt x="654436" y="72961"/>
                </a:lnTo>
                <a:lnTo>
                  <a:pt x="648391" y="72961"/>
                </a:lnTo>
                <a:lnTo>
                  <a:pt x="646033" y="72175"/>
                </a:lnTo>
                <a:lnTo>
                  <a:pt x="644041" y="70602"/>
                </a:lnTo>
                <a:lnTo>
                  <a:pt x="642049" y="69029"/>
                </a:lnTo>
                <a:lnTo>
                  <a:pt x="643709" y="80980"/>
                </a:lnTo>
                <a:lnTo>
                  <a:pt x="653248" y="80980"/>
                </a:lnTo>
                <a:lnTo>
                  <a:pt x="657214" y="80054"/>
                </a:lnTo>
                <a:lnTo>
                  <a:pt x="660812" y="78202"/>
                </a:lnTo>
                <a:lnTo>
                  <a:pt x="666001" y="68104"/>
                </a:lnTo>
                <a:close/>
              </a:path>
              <a:path w="831637" h="102104">
                <a:moveTo>
                  <a:pt x="732353" y="24512"/>
                </a:moveTo>
                <a:lnTo>
                  <a:pt x="727461" y="30138"/>
                </a:lnTo>
                <a:lnTo>
                  <a:pt x="730501" y="46544"/>
                </a:lnTo>
                <a:lnTo>
                  <a:pt x="730676" y="41722"/>
                </a:lnTo>
                <a:lnTo>
                  <a:pt x="732231" y="37747"/>
                </a:lnTo>
                <a:lnTo>
                  <a:pt x="735166" y="34619"/>
                </a:lnTo>
                <a:lnTo>
                  <a:pt x="738747" y="21699"/>
                </a:lnTo>
                <a:lnTo>
                  <a:pt x="732353" y="2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26182" y="2824465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27219" y="2823979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22377" y="2823979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65139" y="2918696"/>
            <a:ext cx="654262" cy="88888"/>
          </a:xfrm>
          <a:custGeom>
            <a:avLst/>
            <a:gdLst/>
            <a:ahLst/>
            <a:cxnLst/>
            <a:rect l="l" t="t" r="r" b="b"/>
            <a:pathLst>
              <a:path w="719688" h="100740">
                <a:moveTo>
                  <a:pt x="714141" y="22503"/>
                </a:moveTo>
                <a:lnTo>
                  <a:pt x="709546" y="27779"/>
                </a:lnTo>
                <a:lnTo>
                  <a:pt x="712350" y="56905"/>
                </a:lnTo>
                <a:lnTo>
                  <a:pt x="712350" y="45199"/>
                </a:lnTo>
                <a:lnTo>
                  <a:pt x="712996" y="40848"/>
                </a:lnTo>
                <a:lnTo>
                  <a:pt x="714289" y="37528"/>
                </a:lnTo>
                <a:lnTo>
                  <a:pt x="719688" y="19865"/>
                </a:lnTo>
                <a:lnTo>
                  <a:pt x="714141" y="22503"/>
                </a:lnTo>
                <a:close/>
              </a:path>
              <a:path w="719688" h="100740">
                <a:moveTo>
                  <a:pt x="704934" y="66889"/>
                </a:moveTo>
                <a:lnTo>
                  <a:pt x="709494" y="71205"/>
                </a:lnTo>
                <a:lnTo>
                  <a:pt x="714053" y="75521"/>
                </a:lnTo>
                <a:lnTo>
                  <a:pt x="719373" y="77678"/>
                </a:lnTo>
                <a:lnTo>
                  <a:pt x="729820" y="77678"/>
                </a:lnTo>
                <a:lnTo>
                  <a:pt x="733332" y="76979"/>
                </a:lnTo>
                <a:lnTo>
                  <a:pt x="735987" y="75581"/>
                </a:lnTo>
                <a:lnTo>
                  <a:pt x="738643" y="74184"/>
                </a:lnTo>
                <a:lnTo>
                  <a:pt x="740914" y="72052"/>
                </a:lnTo>
                <a:lnTo>
                  <a:pt x="742801" y="69187"/>
                </a:lnTo>
                <a:lnTo>
                  <a:pt x="742905" y="76909"/>
                </a:lnTo>
                <a:lnTo>
                  <a:pt x="742294" y="82273"/>
                </a:lnTo>
                <a:lnTo>
                  <a:pt x="740966" y="85278"/>
                </a:lnTo>
                <a:lnTo>
                  <a:pt x="738730" y="90380"/>
                </a:lnTo>
                <a:lnTo>
                  <a:pt x="733995" y="92931"/>
                </a:lnTo>
                <a:lnTo>
                  <a:pt x="722186" y="92931"/>
                </a:lnTo>
                <a:lnTo>
                  <a:pt x="718831" y="91883"/>
                </a:lnTo>
                <a:lnTo>
                  <a:pt x="716700" y="89786"/>
                </a:lnTo>
                <a:lnTo>
                  <a:pt x="715337" y="88423"/>
                </a:lnTo>
                <a:lnTo>
                  <a:pt x="714429" y="86484"/>
                </a:lnTo>
                <a:lnTo>
                  <a:pt x="713974" y="83968"/>
                </a:lnTo>
                <a:lnTo>
                  <a:pt x="704384" y="83968"/>
                </a:lnTo>
                <a:lnTo>
                  <a:pt x="704873" y="89734"/>
                </a:lnTo>
                <a:lnTo>
                  <a:pt x="707179" y="93970"/>
                </a:lnTo>
                <a:lnTo>
                  <a:pt x="711302" y="96678"/>
                </a:lnTo>
                <a:lnTo>
                  <a:pt x="715425" y="99386"/>
                </a:lnTo>
                <a:lnTo>
                  <a:pt x="720509" y="100740"/>
                </a:lnTo>
                <a:lnTo>
                  <a:pt x="737420" y="100740"/>
                </a:lnTo>
                <a:lnTo>
                  <a:pt x="744810" y="96932"/>
                </a:lnTo>
                <a:lnTo>
                  <a:pt x="748723" y="89314"/>
                </a:lnTo>
                <a:lnTo>
                  <a:pt x="750820" y="85191"/>
                </a:lnTo>
                <a:lnTo>
                  <a:pt x="751867" y="79565"/>
                </a:lnTo>
                <a:lnTo>
                  <a:pt x="751867" y="21385"/>
                </a:lnTo>
                <a:lnTo>
                  <a:pt x="743168" y="21385"/>
                </a:lnTo>
                <a:lnTo>
                  <a:pt x="743168" y="28461"/>
                </a:lnTo>
                <a:lnTo>
                  <a:pt x="741315" y="26119"/>
                </a:lnTo>
                <a:lnTo>
                  <a:pt x="739499" y="24337"/>
                </a:lnTo>
                <a:lnTo>
                  <a:pt x="737717" y="23114"/>
                </a:lnTo>
                <a:lnTo>
                  <a:pt x="734432" y="20948"/>
                </a:lnTo>
                <a:lnTo>
                  <a:pt x="730589" y="19865"/>
                </a:lnTo>
                <a:lnTo>
                  <a:pt x="719688" y="19865"/>
                </a:lnTo>
                <a:lnTo>
                  <a:pt x="714289" y="37528"/>
                </a:lnTo>
                <a:lnTo>
                  <a:pt x="716735" y="31309"/>
                </a:lnTo>
                <a:lnTo>
                  <a:pt x="721277" y="28199"/>
                </a:lnTo>
                <a:lnTo>
                  <a:pt x="732353" y="28199"/>
                </a:lnTo>
                <a:lnTo>
                  <a:pt x="736004" y="29876"/>
                </a:lnTo>
                <a:lnTo>
                  <a:pt x="738870" y="33231"/>
                </a:lnTo>
                <a:lnTo>
                  <a:pt x="741735" y="36585"/>
                </a:lnTo>
                <a:lnTo>
                  <a:pt x="743168" y="41739"/>
                </a:lnTo>
                <a:lnTo>
                  <a:pt x="743168" y="53306"/>
                </a:lnTo>
                <a:lnTo>
                  <a:pt x="742399" y="57341"/>
                </a:lnTo>
                <a:lnTo>
                  <a:pt x="740861" y="60800"/>
                </a:lnTo>
                <a:lnTo>
                  <a:pt x="738101" y="66916"/>
                </a:lnTo>
                <a:lnTo>
                  <a:pt x="733332" y="69973"/>
                </a:lnTo>
                <a:lnTo>
                  <a:pt x="722221" y="69973"/>
                </a:lnTo>
                <a:lnTo>
                  <a:pt x="718770" y="68322"/>
                </a:lnTo>
                <a:lnTo>
                  <a:pt x="716202" y="65020"/>
                </a:lnTo>
                <a:lnTo>
                  <a:pt x="713634" y="61718"/>
                </a:lnTo>
                <a:lnTo>
                  <a:pt x="712350" y="56905"/>
                </a:lnTo>
                <a:lnTo>
                  <a:pt x="709546" y="27779"/>
                </a:lnTo>
                <a:lnTo>
                  <a:pt x="704951" y="33056"/>
                </a:lnTo>
                <a:lnTo>
                  <a:pt x="702654" y="40394"/>
                </a:lnTo>
                <a:lnTo>
                  <a:pt x="702654" y="59753"/>
                </a:lnTo>
                <a:lnTo>
                  <a:pt x="704934" y="66889"/>
                </a:lnTo>
                <a:close/>
              </a:path>
              <a:path w="719688" h="100740">
                <a:moveTo>
                  <a:pt x="516980" y="65981"/>
                </a:moveTo>
                <a:lnTo>
                  <a:pt x="521522" y="71205"/>
                </a:lnTo>
                <a:lnTo>
                  <a:pt x="526064" y="76429"/>
                </a:lnTo>
                <a:lnTo>
                  <a:pt x="532197" y="79041"/>
                </a:lnTo>
                <a:lnTo>
                  <a:pt x="528335" y="64941"/>
                </a:lnTo>
                <a:lnTo>
                  <a:pt x="525715" y="60958"/>
                </a:lnTo>
                <a:lnTo>
                  <a:pt x="524405" y="55979"/>
                </a:lnTo>
                <a:lnTo>
                  <a:pt x="524405" y="43783"/>
                </a:lnTo>
                <a:lnTo>
                  <a:pt x="525715" y="38472"/>
                </a:lnTo>
                <a:lnTo>
                  <a:pt x="528335" y="34069"/>
                </a:lnTo>
                <a:lnTo>
                  <a:pt x="530956" y="29666"/>
                </a:lnTo>
                <a:lnTo>
                  <a:pt x="535149" y="27465"/>
                </a:lnTo>
                <a:lnTo>
                  <a:pt x="547413" y="27465"/>
                </a:lnTo>
                <a:lnTo>
                  <a:pt x="551990" y="30051"/>
                </a:lnTo>
                <a:lnTo>
                  <a:pt x="554646" y="35222"/>
                </a:lnTo>
                <a:lnTo>
                  <a:pt x="556323" y="38507"/>
                </a:lnTo>
                <a:lnTo>
                  <a:pt x="557162" y="42770"/>
                </a:lnTo>
                <a:lnTo>
                  <a:pt x="557162" y="53812"/>
                </a:lnTo>
                <a:lnTo>
                  <a:pt x="556000" y="59080"/>
                </a:lnTo>
                <a:lnTo>
                  <a:pt x="553676" y="63814"/>
                </a:lnTo>
                <a:lnTo>
                  <a:pt x="551353" y="68549"/>
                </a:lnTo>
                <a:lnTo>
                  <a:pt x="549177" y="79041"/>
                </a:lnTo>
                <a:lnTo>
                  <a:pt x="556008" y="76088"/>
                </a:lnTo>
                <a:lnTo>
                  <a:pt x="560411" y="70183"/>
                </a:lnTo>
                <a:lnTo>
                  <a:pt x="564814" y="64277"/>
                </a:lnTo>
                <a:lnTo>
                  <a:pt x="567015" y="56800"/>
                </a:lnTo>
                <a:lnTo>
                  <a:pt x="567015" y="38384"/>
                </a:lnTo>
                <a:lnTo>
                  <a:pt x="564517" y="31291"/>
                </a:lnTo>
                <a:lnTo>
                  <a:pt x="559520" y="26469"/>
                </a:lnTo>
                <a:lnTo>
                  <a:pt x="554524" y="21647"/>
                </a:lnTo>
                <a:lnTo>
                  <a:pt x="548409" y="19236"/>
                </a:lnTo>
                <a:lnTo>
                  <a:pt x="533105" y="19236"/>
                </a:lnTo>
                <a:lnTo>
                  <a:pt x="526676" y="22031"/>
                </a:lnTo>
                <a:lnTo>
                  <a:pt x="521889" y="27622"/>
                </a:lnTo>
                <a:lnTo>
                  <a:pt x="517102" y="33213"/>
                </a:lnTo>
                <a:lnTo>
                  <a:pt x="514709" y="40726"/>
                </a:lnTo>
                <a:lnTo>
                  <a:pt x="514709" y="58966"/>
                </a:lnTo>
                <a:lnTo>
                  <a:pt x="516980" y="65981"/>
                </a:lnTo>
                <a:close/>
              </a:path>
              <a:path w="719688" h="100740">
                <a:moveTo>
                  <a:pt x="212857" y="65981"/>
                </a:moveTo>
                <a:lnTo>
                  <a:pt x="217400" y="71205"/>
                </a:lnTo>
                <a:lnTo>
                  <a:pt x="221942" y="76429"/>
                </a:lnTo>
                <a:lnTo>
                  <a:pt x="228074" y="79041"/>
                </a:lnTo>
                <a:lnTo>
                  <a:pt x="224213" y="64941"/>
                </a:lnTo>
                <a:lnTo>
                  <a:pt x="221592" y="60958"/>
                </a:lnTo>
                <a:lnTo>
                  <a:pt x="220282" y="55979"/>
                </a:lnTo>
                <a:lnTo>
                  <a:pt x="220282" y="43783"/>
                </a:lnTo>
                <a:lnTo>
                  <a:pt x="221592" y="38472"/>
                </a:lnTo>
                <a:lnTo>
                  <a:pt x="224213" y="34069"/>
                </a:lnTo>
                <a:lnTo>
                  <a:pt x="226834" y="29666"/>
                </a:lnTo>
                <a:lnTo>
                  <a:pt x="231027" y="27465"/>
                </a:lnTo>
                <a:lnTo>
                  <a:pt x="243291" y="27465"/>
                </a:lnTo>
                <a:lnTo>
                  <a:pt x="247868" y="30051"/>
                </a:lnTo>
                <a:lnTo>
                  <a:pt x="250523" y="35222"/>
                </a:lnTo>
                <a:lnTo>
                  <a:pt x="252201" y="38507"/>
                </a:lnTo>
                <a:lnTo>
                  <a:pt x="253039" y="42770"/>
                </a:lnTo>
                <a:lnTo>
                  <a:pt x="253039" y="53812"/>
                </a:lnTo>
                <a:lnTo>
                  <a:pt x="251877" y="59080"/>
                </a:lnTo>
                <a:lnTo>
                  <a:pt x="249554" y="63814"/>
                </a:lnTo>
                <a:lnTo>
                  <a:pt x="247230" y="68549"/>
                </a:lnTo>
                <a:lnTo>
                  <a:pt x="245055" y="79041"/>
                </a:lnTo>
                <a:lnTo>
                  <a:pt x="251886" y="76088"/>
                </a:lnTo>
                <a:lnTo>
                  <a:pt x="256289" y="70183"/>
                </a:lnTo>
                <a:lnTo>
                  <a:pt x="260691" y="64277"/>
                </a:lnTo>
                <a:lnTo>
                  <a:pt x="262892" y="56800"/>
                </a:lnTo>
                <a:lnTo>
                  <a:pt x="262892" y="38384"/>
                </a:lnTo>
                <a:lnTo>
                  <a:pt x="260394" y="31291"/>
                </a:lnTo>
                <a:lnTo>
                  <a:pt x="255398" y="26469"/>
                </a:lnTo>
                <a:lnTo>
                  <a:pt x="250401" y="21647"/>
                </a:lnTo>
                <a:lnTo>
                  <a:pt x="244287" y="19236"/>
                </a:lnTo>
                <a:lnTo>
                  <a:pt x="228983" y="19236"/>
                </a:lnTo>
                <a:lnTo>
                  <a:pt x="222554" y="22031"/>
                </a:lnTo>
                <a:lnTo>
                  <a:pt x="217767" y="27622"/>
                </a:lnTo>
                <a:lnTo>
                  <a:pt x="212980" y="33213"/>
                </a:lnTo>
                <a:lnTo>
                  <a:pt x="210586" y="40726"/>
                </a:lnTo>
                <a:lnTo>
                  <a:pt x="210586" y="58966"/>
                </a:lnTo>
                <a:lnTo>
                  <a:pt x="212857" y="65981"/>
                </a:lnTo>
                <a:close/>
              </a:path>
              <a:path w="719688" h="100740">
                <a:moveTo>
                  <a:pt x="0" y="20861"/>
                </a:moveTo>
                <a:lnTo>
                  <a:pt x="0" y="76997"/>
                </a:lnTo>
                <a:lnTo>
                  <a:pt x="9434" y="76997"/>
                </a:lnTo>
                <a:lnTo>
                  <a:pt x="9434" y="40726"/>
                </a:lnTo>
                <a:lnTo>
                  <a:pt x="10709" y="37205"/>
                </a:lnTo>
                <a:lnTo>
                  <a:pt x="13260" y="34148"/>
                </a:lnTo>
                <a:lnTo>
                  <a:pt x="15810" y="31090"/>
                </a:lnTo>
                <a:lnTo>
                  <a:pt x="19462" y="29562"/>
                </a:lnTo>
                <a:lnTo>
                  <a:pt x="25288" y="29579"/>
                </a:lnTo>
                <a:lnTo>
                  <a:pt x="27306" y="29823"/>
                </a:lnTo>
                <a:lnTo>
                  <a:pt x="27306" y="19865"/>
                </a:lnTo>
                <a:lnTo>
                  <a:pt x="26293" y="19760"/>
                </a:lnTo>
                <a:lnTo>
                  <a:pt x="24266" y="19603"/>
                </a:lnTo>
                <a:lnTo>
                  <a:pt x="20527" y="19603"/>
                </a:lnTo>
                <a:lnTo>
                  <a:pt x="17226" y="20957"/>
                </a:lnTo>
                <a:lnTo>
                  <a:pt x="14360" y="23665"/>
                </a:lnTo>
                <a:lnTo>
                  <a:pt x="11495" y="26373"/>
                </a:lnTo>
                <a:lnTo>
                  <a:pt x="9696" y="28671"/>
                </a:lnTo>
                <a:lnTo>
                  <a:pt x="8962" y="30557"/>
                </a:lnTo>
                <a:lnTo>
                  <a:pt x="8962" y="20861"/>
                </a:lnTo>
                <a:lnTo>
                  <a:pt x="0" y="20861"/>
                </a:lnTo>
                <a:close/>
              </a:path>
              <a:path w="719688" h="100740">
                <a:moveTo>
                  <a:pt x="44601" y="22416"/>
                </a:moveTo>
                <a:lnTo>
                  <a:pt x="39710" y="28042"/>
                </a:lnTo>
                <a:lnTo>
                  <a:pt x="42750" y="44447"/>
                </a:lnTo>
                <a:lnTo>
                  <a:pt x="42924" y="39625"/>
                </a:lnTo>
                <a:lnTo>
                  <a:pt x="44479" y="35650"/>
                </a:lnTo>
                <a:lnTo>
                  <a:pt x="47414" y="32523"/>
                </a:lnTo>
                <a:lnTo>
                  <a:pt x="50996" y="19603"/>
                </a:lnTo>
                <a:lnTo>
                  <a:pt x="44601" y="22416"/>
                </a:lnTo>
                <a:close/>
              </a:path>
              <a:path w="719688" h="100740">
                <a:moveTo>
                  <a:pt x="83630" y="51942"/>
                </a:moveTo>
                <a:lnTo>
                  <a:pt x="83630" y="46282"/>
                </a:lnTo>
                <a:lnTo>
                  <a:pt x="83350" y="42159"/>
                </a:lnTo>
                <a:lnTo>
                  <a:pt x="82791" y="39573"/>
                </a:lnTo>
                <a:lnTo>
                  <a:pt x="82162" y="35799"/>
                </a:lnTo>
                <a:lnTo>
                  <a:pt x="80905" y="32497"/>
                </a:lnTo>
                <a:lnTo>
                  <a:pt x="79018" y="29666"/>
                </a:lnTo>
                <a:lnTo>
                  <a:pt x="77061" y="26696"/>
                </a:lnTo>
                <a:lnTo>
                  <a:pt x="74213" y="24276"/>
                </a:lnTo>
                <a:lnTo>
                  <a:pt x="70475" y="22407"/>
                </a:lnTo>
                <a:lnTo>
                  <a:pt x="66736" y="20537"/>
                </a:lnTo>
                <a:lnTo>
                  <a:pt x="62875" y="19603"/>
                </a:lnTo>
                <a:lnTo>
                  <a:pt x="50996" y="19603"/>
                </a:lnTo>
                <a:lnTo>
                  <a:pt x="47414" y="32523"/>
                </a:lnTo>
                <a:lnTo>
                  <a:pt x="50349" y="29396"/>
                </a:lnTo>
                <a:lnTo>
                  <a:pt x="53983" y="27832"/>
                </a:lnTo>
                <a:lnTo>
                  <a:pt x="64360" y="27832"/>
                </a:lnTo>
                <a:lnTo>
                  <a:pt x="68675" y="30103"/>
                </a:lnTo>
                <a:lnTo>
                  <a:pt x="71261" y="34645"/>
                </a:lnTo>
                <a:lnTo>
                  <a:pt x="72659" y="37092"/>
                </a:lnTo>
                <a:lnTo>
                  <a:pt x="73550" y="40359"/>
                </a:lnTo>
                <a:lnTo>
                  <a:pt x="73934" y="44447"/>
                </a:lnTo>
                <a:lnTo>
                  <a:pt x="42750" y="44447"/>
                </a:lnTo>
                <a:lnTo>
                  <a:pt x="39710" y="28042"/>
                </a:lnTo>
                <a:lnTo>
                  <a:pt x="34818" y="33667"/>
                </a:lnTo>
                <a:lnTo>
                  <a:pt x="32372" y="40988"/>
                </a:lnTo>
                <a:lnTo>
                  <a:pt x="32372" y="59158"/>
                </a:lnTo>
                <a:lnTo>
                  <a:pt x="34801" y="66278"/>
                </a:lnTo>
                <a:lnTo>
                  <a:pt x="39657" y="71362"/>
                </a:lnTo>
                <a:lnTo>
                  <a:pt x="44514" y="76446"/>
                </a:lnTo>
                <a:lnTo>
                  <a:pt x="50437" y="78988"/>
                </a:lnTo>
                <a:lnTo>
                  <a:pt x="60289" y="78988"/>
                </a:lnTo>
                <a:lnTo>
                  <a:pt x="62858" y="78709"/>
                </a:lnTo>
                <a:lnTo>
                  <a:pt x="65129" y="78150"/>
                </a:lnTo>
                <a:lnTo>
                  <a:pt x="69357" y="77171"/>
                </a:lnTo>
                <a:lnTo>
                  <a:pt x="72903" y="75284"/>
                </a:lnTo>
                <a:lnTo>
                  <a:pt x="75768" y="72489"/>
                </a:lnTo>
                <a:lnTo>
                  <a:pt x="77480" y="70882"/>
                </a:lnTo>
                <a:lnTo>
                  <a:pt x="79027" y="68811"/>
                </a:lnTo>
                <a:lnTo>
                  <a:pt x="80407" y="66278"/>
                </a:lnTo>
                <a:lnTo>
                  <a:pt x="81787" y="63744"/>
                </a:lnTo>
                <a:lnTo>
                  <a:pt x="82599" y="61447"/>
                </a:lnTo>
                <a:lnTo>
                  <a:pt x="82844" y="59385"/>
                </a:lnTo>
                <a:lnTo>
                  <a:pt x="73567" y="59385"/>
                </a:lnTo>
                <a:lnTo>
                  <a:pt x="72868" y="61866"/>
                </a:lnTo>
                <a:lnTo>
                  <a:pt x="71680" y="64050"/>
                </a:lnTo>
                <a:lnTo>
                  <a:pt x="70003" y="65937"/>
                </a:lnTo>
                <a:lnTo>
                  <a:pt x="67068" y="69187"/>
                </a:lnTo>
                <a:lnTo>
                  <a:pt x="63137" y="70812"/>
                </a:lnTo>
                <a:lnTo>
                  <a:pt x="52935" y="70812"/>
                </a:lnTo>
                <a:lnTo>
                  <a:pt x="49039" y="69091"/>
                </a:lnTo>
                <a:lnTo>
                  <a:pt x="46523" y="65649"/>
                </a:lnTo>
                <a:lnTo>
                  <a:pt x="44007" y="62207"/>
                </a:lnTo>
                <a:lnTo>
                  <a:pt x="42662" y="57638"/>
                </a:lnTo>
                <a:lnTo>
                  <a:pt x="42487" y="51942"/>
                </a:lnTo>
                <a:lnTo>
                  <a:pt x="83630" y="51942"/>
                </a:lnTo>
                <a:close/>
              </a:path>
              <a:path w="719688" h="100740">
                <a:moveTo>
                  <a:pt x="97135" y="53026"/>
                </a:moveTo>
                <a:lnTo>
                  <a:pt x="95510" y="57062"/>
                </a:lnTo>
                <a:lnTo>
                  <a:pt x="95510" y="67020"/>
                </a:lnTo>
                <a:lnTo>
                  <a:pt x="97161" y="70978"/>
                </a:lnTo>
                <a:lnTo>
                  <a:pt x="100463" y="74140"/>
                </a:lnTo>
                <a:lnTo>
                  <a:pt x="103764" y="77302"/>
                </a:lnTo>
                <a:lnTo>
                  <a:pt x="108019" y="78884"/>
                </a:lnTo>
                <a:lnTo>
                  <a:pt x="106359" y="66933"/>
                </a:lnTo>
                <a:lnTo>
                  <a:pt x="105363" y="64784"/>
                </a:lnTo>
                <a:lnTo>
                  <a:pt x="105363" y="58459"/>
                </a:lnTo>
                <a:lnTo>
                  <a:pt x="106813" y="55839"/>
                </a:lnTo>
                <a:lnTo>
                  <a:pt x="109713" y="54196"/>
                </a:lnTo>
                <a:lnTo>
                  <a:pt x="111425" y="53218"/>
                </a:lnTo>
                <a:lnTo>
                  <a:pt x="113993" y="52502"/>
                </a:lnTo>
                <a:lnTo>
                  <a:pt x="117417" y="52048"/>
                </a:lnTo>
                <a:lnTo>
                  <a:pt x="123130" y="51314"/>
                </a:lnTo>
                <a:lnTo>
                  <a:pt x="126659" y="50754"/>
                </a:lnTo>
                <a:lnTo>
                  <a:pt x="128476" y="50265"/>
                </a:lnTo>
                <a:lnTo>
                  <a:pt x="130293" y="49776"/>
                </a:lnTo>
                <a:lnTo>
                  <a:pt x="132931" y="48431"/>
                </a:lnTo>
                <a:lnTo>
                  <a:pt x="132931" y="61831"/>
                </a:lnTo>
                <a:lnTo>
                  <a:pt x="130310" y="66007"/>
                </a:lnTo>
                <a:lnTo>
                  <a:pt x="125122" y="76106"/>
                </a:lnTo>
                <a:lnTo>
                  <a:pt x="128721" y="74254"/>
                </a:lnTo>
                <a:lnTo>
                  <a:pt x="131481" y="72070"/>
                </a:lnTo>
                <a:lnTo>
                  <a:pt x="133403" y="69554"/>
                </a:lnTo>
                <a:lnTo>
                  <a:pt x="133717" y="71790"/>
                </a:lnTo>
                <a:lnTo>
                  <a:pt x="135028" y="74743"/>
                </a:lnTo>
                <a:lnTo>
                  <a:pt x="136495" y="77049"/>
                </a:lnTo>
                <a:lnTo>
                  <a:pt x="138853" y="78202"/>
                </a:lnTo>
                <a:lnTo>
                  <a:pt x="143430" y="78202"/>
                </a:lnTo>
                <a:lnTo>
                  <a:pt x="146016" y="77940"/>
                </a:lnTo>
                <a:lnTo>
                  <a:pt x="148602" y="77259"/>
                </a:lnTo>
                <a:lnTo>
                  <a:pt x="148602" y="70288"/>
                </a:lnTo>
                <a:lnTo>
                  <a:pt x="147449" y="70471"/>
                </a:lnTo>
                <a:lnTo>
                  <a:pt x="145510" y="70602"/>
                </a:lnTo>
                <a:lnTo>
                  <a:pt x="142967" y="69711"/>
                </a:lnTo>
                <a:lnTo>
                  <a:pt x="142365" y="67352"/>
                </a:lnTo>
                <a:lnTo>
                  <a:pt x="142365" y="29701"/>
                </a:lnTo>
                <a:lnTo>
                  <a:pt x="140321" y="25788"/>
                </a:lnTo>
                <a:lnTo>
                  <a:pt x="136233" y="23272"/>
                </a:lnTo>
                <a:lnTo>
                  <a:pt x="132110" y="20756"/>
                </a:lnTo>
                <a:lnTo>
                  <a:pt x="126747" y="19498"/>
                </a:lnTo>
                <a:lnTo>
                  <a:pt x="114448" y="19498"/>
                </a:lnTo>
                <a:lnTo>
                  <a:pt x="109442" y="20852"/>
                </a:lnTo>
                <a:lnTo>
                  <a:pt x="105127" y="23560"/>
                </a:lnTo>
                <a:lnTo>
                  <a:pt x="100812" y="26268"/>
                </a:lnTo>
                <a:lnTo>
                  <a:pt x="98567" y="31082"/>
                </a:lnTo>
                <a:lnTo>
                  <a:pt x="98392" y="38000"/>
                </a:lnTo>
                <a:lnTo>
                  <a:pt x="107197" y="38000"/>
                </a:lnTo>
                <a:lnTo>
                  <a:pt x="107546" y="35100"/>
                </a:lnTo>
                <a:lnTo>
                  <a:pt x="108298" y="32916"/>
                </a:lnTo>
                <a:lnTo>
                  <a:pt x="109451" y="31448"/>
                </a:lnTo>
                <a:lnTo>
                  <a:pt x="111512" y="28793"/>
                </a:lnTo>
                <a:lnTo>
                  <a:pt x="115007" y="27465"/>
                </a:lnTo>
                <a:lnTo>
                  <a:pt x="124196" y="27465"/>
                </a:lnTo>
                <a:lnTo>
                  <a:pt x="127472" y="28190"/>
                </a:lnTo>
                <a:lnTo>
                  <a:pt x="129760" y="29640"/>
                </a:lnTo>
                <a:lnTo>
                  <a:pt x="132049" y="31090"/>
                </a:lnTo>
                <a:lnTo>
                  <a:pt x="133193" y="33423"/>
                </a:lnTo>
                <a:lnTo>
                  <a:pt x="133193" y="38210"/>
                </a:lnTo>
                <a:lnTo>
                  <a:pt x="132564" y="40254"/>
                </a:lnTo>
                <a:lnTo>
                  <a:pt x="130380" y="42700"/>
                </a:lnTo>
                <a:lnTo>
                  <a:pt x="128214" y="42980"/>
                </a:lnTo>
                <a:lnTo>
                  <a:pt x="113172" y="44866"/>
                </a:lnTo>
                <a:lnTo>
                  <a:pt x="107896" y="45530"/>
                </a:lnTo>
                <a:lnTo>
                  <a:pt x="103633" y="47295"/>
                </a:lnTo>
                <a:lnTo>
                  <a:pt x="100384" y="50160"/>
                </a:lnTo>
                <a:lnTo>
                  <a:pt x="97135" y="53026"/>
                </a:lnTo>
                <a:close/>
              </a:path>
              <a:path w="719688" h="100740">
                <a:moveTo>
                  <a:pt x="130310" y="66007"/>
                </a:moveTo>
                <a:lnTo>
                  <a:pt x="125069" y="68558"/>
                </a:lnTo>
                <a:lnTo>
                  <a:pt x="121960" y="70095"/>
                </a:lnTo>
                <a:lnTo>
                  <a:pt x="118745" y="70864"/>
                </a:lnTo>
                <a:lnTo>
                  <a:pt x="112700" y="70864"/>
                </a:lnTo>
                <a:lnTo>
                  <a:pt x="110342" y="70078"/>
                </a:lnTo>
                <a:lnTo>
                  <a:pt x="108350" y="68506"/>
                </a:lnTo>
                <a:lnTo>
                  <a:pt x="106359" y="66933"/>
                </a:lnTo>
                <a:lnTo>
                  <a:pt x="108019" y="78884"/>
                </a:lnTo>
                <a:lnTo>
                  <a:pt x="117557" y="78884"/>
                </a:lnTo>
                <a:lnTo>
                  <a:pt x="121523" y="77958"/>
                </a:lnTo>
                <a:lnTo>
                  <a:pt x="125122" y="76106"/>
                </a:lnTo>
                <a:lnTo>
                  <a:pt x="130310" y="66007"/>
                </a:lnTo>
                <a:close/>
              </a:path>
              <a:path w="719688" h="100740">
                <a:moveTo>
                  <a:pt x="171086" y="69659"/>
                </a:moveTo>
                <a:lnTo>
                  <a:pt x="168710" y="66618"/>
                </a:lnTo>
                <a:lnTo>
                  <a:pt x="167417" y="64941"/>
                </a:lnTo>
                <a:lnTo>
                  <a:pt x="166631" y="62530"/>
                </a:lnTo>
                <a:lnTo>
                  <a:pt x="166352" y="59385"/>
                </a:lnTo>
                <a:lnTo>
                  <a:pt x="157285" y="59385"/>
                </a:lnTo>
                <a:lnTo>
                  <a:pt x="157529" y="64976"/>
                </a:lnTo>
                <a:lnTo>
                  <a:pt x="159390" y="69667"/>
                </a:lnTo>
                <a:lnTo>
                  <a:pt x="162866" y="73459"/>
                </a:lnTo>
                <a:lnTo>
                  <a:pt x="166343" y="77250"/>
                </a:lnTo>
                <a:lnTo>
                  <a:pt x="172257" y="79146"/>
                </a:lnTo>
                <a:lnTo>
                  <a:pt x="188364" y="79146"/>
                </a:lnTo>
                <a:lnTo>
                  <a:pt x="194138" y="77329"/>
                </a:lnTo>
                <a:lnTo>
                  <a:pt x="197929" y="73695"/>
                </a:lnTo>
                <a:lnTo>
                  <a:pt x="201720" y="70060"/>
                </a:lnTo>
                <a:lnTo>
                  <a:pt x="203616" y="65745"/>
                </a:lnTo>
                <a:lnTo>
                  <a:pt x="203616" y="55577"/>
                </a:lnTo>
                <a:lnTo>
                  <a:pt x="201781" y="51785"/>
                </a:lnTo>
                <a:lnTo>
                  <a:pt x="198112" y="49374"/>
                </a:lnTo>
                <a:lnTo>
                  <a:pt x="195807" y="47837"/>
                </a:lnTo>
                <a:lnTo>
                  <a:pt x="191264" y="46247"/>
                </a:lnTo>
                <a:lnTo>
                  <a:pt x="184486" y="44605"/>
                </a:lnTo>
                <a:lnTo>
                  <a:pt x="178249" y="43084"/>
                </a:lnTo>
                <a:lnTo>
                  <a:pt x="175524" y="42420"/>
                </a:lnTo>
                <a:lnTo>
                  <a:pt x="173462" y="41652"/>
                </a:lnTo>
                <a:lnTo>
                  <a:pt x="172064" y="40778"/>
                </a:lnTo>
                <a:lnTo>
                  <a:pt x="169653" y="39311"/>
                </a:lnTo>
                <a:lnTo>
                  <a:pt x="168448" y="37354"/>
                </a:lnTo>
                <a:lnTo>
                  <a:pt x="168448" y="32671"/>
                </a:lnTo>
                <a:lnTo>
                  <a:pt x="169365" y="30872"/>
                </a:lnTo>
                <a:lnTo>
                  <a:pt x="171200" y="29509"/>
                </a:lnTo>
                <a:lnTo>
                  <a:pt x="173034" y="28146"/>
                </a:lnTo>
                <a:lnTo>
                  <a:pt x="175733" y="27465"/>
                </a:lnTo>
                <a:lnTo>
                  <a:pt x="184643" y="27465"/>
                </a:lnTo>
                <a:lnTo>
                  <a:pt x="188399" y="28705"/>
                </a:lnTo>
                <a:lnTo>
                  <a:pt x="190565" y="31187"/>
                </a:lnTo>
                <a:lnTo>
                  <a:pt x="191893" y="32934"/>
                </a:lnTo>
                <a:lnTo>
                  <a:pt x="192644" y="34873"/>
                </a:lnTo>
                <a:lnTo>
                  <a:pt x="192819" y="37004"/>
                </a:lnTo>
                <a:lnTo>
                  <a:pt x="201729" y="37004"/>
                </a:lnTo>
                <a:lnTo>
                  <a:pt x="201799" y="33370"/>
                </a:lnTo>
                <a:lnTo>
                  <a:pt x="200663" y="29981"/>
                </a:lnTo>
                <a:lnTo>
                  <a:pt x="198322" y="26836"/>
                </a:lnTo>
                <a:lnTo>
                  <a:pt x="194584" y="21874"/>
                </a:lnTo>
                <a:lnTo>
                  <a:pt x="188487" y="19393"/>
                </a:lnTo>
                <a:lnTo>
                  <a:pt x="173567" y="19393"/>
                </a:lnTo>
                <a:lnTo>
                  <a:pt x="168422" y="21035"/>
                </a:lnTo>
                <a:lnTo>
                  <a:pt x="164596" y="24320"/>
                </a:lnTo>
                <a:lnTo>
                  <a:pt x="160770" y="27605"/>
                </a:lnTo>
                <a:lnTo>
                  <a:pt x="158857" y="31902"/>
                </a:lnTo>
                <a:lnTo>
                  <a:pt x="158857" y="41722"/>
                </a:lnTo>
                <a:lnTo>
                  <a:pt x="160883" y="45251"/>
                </a:lnTo>
                <a:lnTo>
                  <a:pt x="164937" y="47802"/>
                </a:lnTo>
                <a:lnTo>
                  <a:pt x="167207" y="49270"/>
                </a:lnTo>
                <a:lnTo>
                  <a:pt x="170737" y="50597"/>
                </a:lnTo>
                <a:lnTo>
                  <a:pt x="175524" y="51785"/>
                </a:lnTo>
                <a:lnTo>
                  <a:pt x="183018" y="53672"/>
                </a:lnTo>
                <a:lnTo>
                  <a:pt x="187036" y="54685"/>
                </a:lnTo>
                <a:lnTo>
                  <a:pt x="189727" y="55577"/>
                </a:lnTo>
                <a:lnTo>
                  <a:pt x="191090" y="56345"/>
                </a:lnTo>
                <a:lnTo>
                  <a:pt x="193221" y="57603"/>
                </a:lnTo>
                <a:lnTo>
                  <a:pt x="194287" y="59438"/>
                </a:lnTo>
                <a:lnTo>
                  <a:pt x="194287" y="65029"/>
                </a:lnTo>
                <a:lnTo>
                  <a:pt x="192959" y="67378"/>
                </a:lnTo>
                <a:lnTo>
                  <a:pt x="190303" y="68899"/>
                </a:lnTo>
                <a:lnTo>
                  <a:pt x="187648" y="70419"/>
                </a:lnTo>
                <a:lnTo>
                  <a:pt x="184573" y="71179"/>
                </a:lnTo>
                <a:lnTo>
                  <a:pt x="175209" y="71179"/>
                </a:lnTo>
                <a:lnTo>
                  <a:pt x="171086" y="69659"/>
                </a:lnTo>
                <a:close/>
              </a:path>
              <a:path w="719688" h="100740">
                <a:moveTo>
                  <a:pt x="247230" y="68549"/>
                </a:moveTo>
                <a:lnTo>
                  <a:pt x="242941" y="70917"/>
                </a:lnTo>
                <a:lnTo>
                  <a:pt x="230992" y="70917"/>
                </a:lnTo>
                <a:lnTo>
                  <a:pt x="226834" y="68925"/>
                </a:lnTo>
                <a:lnTo>
                  <a:pt x="224213" y="64941"/>
                </a:lnTo>
                <a:lnTo>
                  <a:pt x="228074" y="79041"/>
                </a:lnTo>
                <a:lnTo>
                  <a:pt x="245055" y="79041"/>
                </a:lnTo>
                <a:lnTo>
                  <a:pt x="247230" y="68549"/>
                </a:lnTo>
                <a:close/>
              </a:path>
              <a:path w="719688" h="100740">
                <a:moveTo>
                  <a:pt x="286460" y="76997"/>
                </a:moveTo>
                <a:lnTo>
                  <a:pt x="286460" y="43923"/>
                </a:lnTo>
                <a:lnTo>
                  <a:pt x="286695" y="41101"/>
                </a:lnTo>
                <a:lnTo>
                  <a:pt x="287167" y="39127"/>
                </a:lnTo>
                <a:lnTo>
                  <a:pt x="287639" y="37153"/>
                </a:lnTo>
                <a:lnTo>
                  <a:pt x="288661" y="35240"/>
                </a:lnTo>
                <a:lnTo>
                  <a:pt x="290233" y="33387"/>
                </a:lnTo>
                <a:lnTo>
                  <a:pt x="292190" y="31082"/>
                </a:lnTo>
                <a:lnTo>
                  <a:pt x="294461" y="29544"/>
                </a:lnTo>
                <a:lnTo>
                  <a:pt x="297047" y="28775"/>
                </a:lnTo>
                <a:lnTo>
                  <a:pt x="298479" y="28321"/>
                </a:lnTo>
                <a:lnTo>
                  <a:pt x="300314" y="28094"/>
                </a:lnTo>
                <a:lnTo>
                  <a:pt x="306952" y="28094"/>
                </a:lnTo>
                <a:lnTo>
                  <a:pt x="309992" y="29841"/>
                </a:lnTo>
                <a:lnTo>
                  <a:pt x="311669" y="33335"/>
                </a:lnTo>
                <a:lnTo>
                  <a:pt x="312683" y="35432"/>
                </a:lnTo>
                <a:lnTo>
                  <a:pt x="313189" y="38193"/>
                </a:lnTo>
                <a:lnTo>
                  <a:pt x="313189" y="76997"/>
                </a:lnTo>
                <a:lnTo>
                  <a:pt x="322780" y="76997"/>
                </a:lnTo>
                <a:lnTo>
                  <a:pt x="322780" y="35327"/>
                </a:lnTo>
                <a:lnTo>
                  <a:pt x="322011" y="30977"/>
                </a:lnTo>
                <a:lnTo>
                  <a:pt x="320474" y="27936"/>
                </a:lnTo>
                <a:lnTo>
                  <a:pt x="317679" y="22381"/>
                </a:lnTo>
                <a:lnTo>
                  <a:pt x="312298" y="19603"/>
                </a:lnTo>
                <a:lnTo>
                  <a:pt x="300698" y="19603"/>
                </a:lnTo>
                <a:lnTo>
                  <a:pt x="297396" y="20319"/>
                </a:lnTo>
                <a:lnTo>
                  <a:pt x="294426" y="21752"/>
                </a:lnTo>
                <a:lnTo>
                  <a:pt x="291456" y="23185"/>
                </a:lnTo>
                <a:lnTo>
                  <a:pt x="288644" y="25543"/>
                </a:lnTo>
                <a:lnTo>
                  <a:pt x="285988" y="28828"/>
                </a:lnTo>
                <a:lnTo>
                  <a:pt x="285988" y="20861"/>
                </a:lnTo>
                <a:lnTo>
                  <a:pt x="277026" y="20861"/>
                </a:lnTo>
                <a:lnTo>
                  <a:pt x="277026" y="76997"/>
                </a:lnTo>
                <a:lnTo>
                  <a:pt x="286460" y="76997"/>
                </a:lnTo>
                <a:close/>
              </a:path>
              <a:path w="719688" h="100740">
                <a:moveTo>
                  <a:pt x="349981" y="69659"/>
                </a:moveTo>
                <a:lnTo>
                  <a:pt x="347606" y="66618"/>
                </a:lnTo>
                <a:lnTo>
                  <a:pt x="346313" y="64941"/>
                </a:lnTo>
                <a:lnTo>
                  <a:pt x="345527" y="62530"/>
                </a:lnTo>
                <a:lnTo>
                  <a:pt x="345247" y="59385"/>
                </a:lnTo>
                <a:lnTo>
                  <a:pt x="336180" y="59385"/>
                </a:lnTo>
                <a:lnTo>
                  <a:pt x="336425" y="64976"/>
                </a:lnTo>
                <a:lnTo>
                  <a:pt x="338285" y="69667"/>
                </a:lnTo>
                <a:lnTo>
                  <a:pt x="341762" y="73459"/>
                </a:lnTo>
                <a:lnTo>
                  <a:pt x="345238" y="77250"/>
                </a:lnTo>
                <a:lnTo>
                  <a:pt x="351152" y="79146"/>
                </a:lnTo>
                <a:lnTo>
                  <a:pt x="367260" y="79146"/>
                </a:lnTo>
                <a:lnTo>
                  <a:pt x="373034" y="77329"/>
                </a:lnTo>
                <a:lnTo>
                  <a:pt x="376825" y="73695"/>
                </a:lnTo>
                <a:lnTo>
                  <a:pt x="380616" y="70060"/>
                </a:lnTo>
                <a:lnTo>
                  <a:pt x="382511" y="65745"/>
                </a:lnTo>
                <a:lnTo>
                  <a:pt x="382511" y="55577"/>
                </a:lnTo>
                <a:lnTo>
                  <a:pt x="380677" y="51785"/>
                </a:lnTo>
                <a:lnTo>
                  <a:pt x="377008" y="49374"/>
                </a:lnTo>
                <a:lnTo>
                  <a:pt x="374702" y="47837"/>
                </a:lnTo>
                <a:lnTo>
                  <a:pt x="370160" y="46247"/>
                </a:lnTo>
                <a:lnTo>
                  <a:pt x="363381" y="44605"/>
                </a:lnTo>
                <a:lnTo>
                  <a:pt x="357145" y="43084"/>
                </a:lnTo>
                <a:lnTo>
                  <a:pt x="354419" y="42420"/>
                </a:lnTo>
                <a:lnTo>
                  <a:pt x="352358" y="41652"/>
                </a:lnTo>
                <a:lnTo>
                  <a:pt x="350960" y="40778"/>
                </a:lnTo>
                <a:lnTo>
                  <a:pt x="348549" y="39311"/>
                </a:lnTo>
                <a:lnTo>
                  <a:pt x="347344" y="37354"/>
                </a:lnTo>
                <a:lnTo>
                  <a:pt x="347344" y="32671"/>
                </a:lnTo>
                <a:lnTo>
                  <a:pt x="348261" y="30872"/>
                </a:lnTo>
                <a:lnTo>
                  <a:pt x="350095" y="29509"/>
                </a:lnTo>
                <a:lnTo>
                  <a:pt x="351930" y="28146"/>
                </a:lnTo>
                <a:lnTo>
                  <a:pt x="354629" y="27465"/>
                </a:lnTo>
                <a:lnTo>
                  <a:pt x="363539" y="27465"/>
                </a:lnTo>
                <a:lnTo>
                  <a:pt x="367295" y="28705"/>
                </a:lnTo>
                <a:lnTo>
                  <a:pt x="369461" y="31187"/>
                </a:lnTo>
                <a:lnTo>
                  <a:pt x="370789" y="32934"/>
                </a:lnTo>
                <a:lnTo>
                  <a:pt x="371540" y="34873"/>
                </a:lnTo>
                <a:lnTo>
                  <a:pt x="371715" y="37004"/>
                </a:lnTo>
                <a:lnTo>
                  <a:pt x="380625" y="37004"/>
                </a:lnTo>
                <a:lnTo>
                  <a:pt x="380694" y="33370"/>
                </a:lnTo>
                <a:lnTo>
                  <a:pt x="379559" y="29981"/>
                </a:lnTo>
                <a:lnTo>
                  <a:pt x="377218" y="26836"/>
                </a:lnTo>
                <a:lnTo>
                  <a:pt x="373479" y="21874"/>
                </a:lnTo>
                <a:lnTo>
                  <a:pt x="367382" y="19393"/>
                </a:lnTo>
                <a:lnTo>
                  <a:pt x="352462" y="19393"/>
                </a:lnTo>
                <a:lnTo>
                  <a:pt x="347318" y="21035"/>
                </a:lnTo>
                <a:lnTo>
                  <a:pt x="343491" y="24320"/>
                </a:lnTo>
                <a:lnTo>
                  <a:pt x="339665" y="27605"/>
                </a:lnTo>
                <a:lnTo>
                  <a:pt x="337752" y="31902"/>
                </a:lnTo>
                <a:lnTo>
                  <a:pt x="337752" y="41722"/>
                </a:lnTo>
                <a:lnTo>
                  <a:pt x="339779" y="45251"/>
                </a:lnTo>
                <a:lnTo>
                  <a:pt x="343832" y="47802"/>
                </a:lnTo>
                <a:lnTo>
                  <a:pt x="346103" y="49270"/>
                </a:lnTo>
                <a:lnTo>
                  <a:pt x="349632" y="50597"/>
                </a:lnTo>
                <a:lnTo>
                  <a:pt x="354419" y="51785"/>
                </a:lnTo>
                <a:lnTo>
                  <a:pt x="361914" y="53672"/>
                </a:lnTo>
                <a:lnTo>
                  <a:pt x="365932" y="54685"/>
                </a:lnTo>
                <a:lnTo>
                  <a:pt x="368622" y="55577"/>
                </a:lnTo>
                <a:lnTo>
                  <a:pt x="369985" y="56345"/>
                </a:lnTo>
                <a:lnTo>
                  <a:pt x="372117" y="57603"/>
                </a:lnTo>
                <a:lnTo>
                  <a:pt x="373182" y="59438"/>
                </a:lnTo>
                <a:lnTo>
                  <a:pt x="373182" y="65029"/>
                </a:lnTo>
                <a:lnTo>
                  <a:pt x="371855" y="67378"/>
                </a:lnTo>
                <a:lnTo>
                  <a:pt x="369199" y="68899"/>
                </a:lnTo>
                <a:lnTo>
                  <a:pt x="366543" y="70419"/>
                </a:lnTo>
                <a:lnTo>
                  <a:pt x="363469" y="71179"/>
                </a:lnTo>
                <a:lnTo>
                  <a:pt x="354105" y="71179"/>
                </a:lnTo>
                <a:lnTo>
                  <a:pt x="349981" y="69659"/>
                </a:lnTo>
                <a:close/>
              </a:path>
              <a:path w="719688" h="100740">
                <a:moveTo>
                  <a:pt x="398287" y="21594"/>
                </a:moveTo>
                <a:lnTo>
                  <a:pt x="398287" y="33021"/>
                </a:lnTo>
                <a:lnTo>
                  <a:pt x="409241" y="33021"/>
                </a:lnTo>
                <a:lnTo>
                  <a:pt x="409241" y="21594"/>
                </a:lnTo>
                <a:lnTo>
                  <a:pt x="398287" y="21594"/>
                </a:lnTo>
                <a:close/>
              </a:path>
              <a:path w="719688" h="100740">
                <a:moveTo>
                  <a:pt x="471347" y="45967"/>
                </a:moveTo>
                <a:lnTo>
                  <a:pt x="471347" y="76997"/>
                </a:lnTo>
                <a:lnTo>
                  <a:pt x="481777" y="76997"/>
                </a:lnTo>
                <a:lnTo>
                  <a:pt x="481777" y="45967"/>
                </a:lnTo>
                <a:lnTo>
                  <a:pt x="510865" y="0"/>
                </a:lnTo>
                <a:lnTo>
                  <a:pt x="498654" y="0"/>
                </a:lnTo>
                <a:lnTo>
                  <a:pt x="476536" y="37004"/>
                </a:lnTo>
                <a:lnTo>
                  <a:pt x="454419" y="0"/>
                </a:lnTo>
                <a:lnTo>
                  <a:pt x="442259" y="0"/>
                </a:lnTo>
                <a:lnTo>
                  <a:pt x="471347" y="45967"/>
                </a:lnTo>
                <a:close/>
              </a:path>
              <a:path w="719688" h="100740">
                <a:moveTo>
                  <a:pt x="398287" y="65570"/>
                </a:moveTo>
                <a:lnTo>
                  <a:pt x="398287" y="76997"/>
                </a:lnTo>
                <a:lnTo>
                  <a:pt x="409241" y="76997"/>
                </a:lnTo>
                <a:lnTo>
                  <a:pt x="409241" y="65570"/>
                </a:lnTo>
                <a:lnTo>
                  <a:pt x="398287" y="65570"/>
                </a:lnTo>
                <a:close/>
              </a:path>
              <a:path w="719688" h="100740">
                <a:moveTo>
                  <a:pt x="551353" y="68549"/>
                </a:moveTo>
                <a:lnTo>
                  <a:pt x="547064" y="70917"/>
                </a:lnTo>
                <a:lnTo>
                  <a:pt x="535114" y="70917"/>
                </a:lnTo>
                <a:lnTo>
                  <a:pt x="530956" y="68925"/>
                </a:lnTo>
                <a:lnTo>
                  <a:pt x="528335" y="64941"/>
                </a:lnTo>
                <a:lnTo>
                  <a:pt x="532197" y="79041"/>
                </a:lnTo>
                <a:lnTo>
                  <a:pt x="549177" y="79041"/>
                </a:lnTo>
                <a:lnTo>
                  <a:pt x="551353" y="68549"/>
                </a:lnTo>
                <a:close/>
              </a:path>
              <a:path w="719688" h="100740">
                <a:moveTo>
                  <a:pt x="590582" y="20861"/>
                </a:moveTo>
                <a:lnTo>
                  <a:pt x="580939" y="20861"/>
                </a:lnTo>
                <a:lnTo>
                  <a:pt x="580939" y="63806"/>
                </a:lnTo>
                <a:lnTo>
                  <a:pt x="581725" y="67632"/>
                </a:lnTo>
                <a:lnTo>
                  <a:pt x="583297" y="70497"/>
                </a:lnTo>
                <a:lnTo>
                  <a:pt x="586197" y="75843"/>
                </a:lnTo>
                <a:lnTo>
                  <a:pt x="591648" y="78517"/>
                </a:lnTo>
                <a:lnTo>
                  <a:pt x="604785" y="78517"/>
                </a:lnTo>
                <a:lnTo>
                  <a:pt x="609153" y="77049"/>
                </a:lnTo>
                <a:lnTo>
                  <a:pt x="612752" y="74114"/>
                </a:lnTo>
                <a:lnTo>
                  <a:pt x="614569" y="72646"/>
                </a:lnTo>
                <a:lnTo>
                  <a:pt x="616089" y="70847"/>
                </a:lnTo>
                <a:lnTo>
                  <a:pt x="617311" y="68715"/>
                </a:lnTo>
                <a:lnTo>
                  <a:pt x="617207" y="76997"/>
                </a:lnTo>
                <a:lnTo>
                  <a:pt x="626117" y="76997"/>
                </a:lnTo>
                <a:lnTo>
                  <a:pt x="626117" y="20861"/>
                </a:lnTo>
                <a:lnTo>
                  <a:pt x="616682" y="20861"/>
                </a:lnTo>
                <a:lnTo>
                  <a:pt x="616682" y="53917"/>
                </a:lnTo>
                <a:lnTo>
                  <a:pt x="616036" y="58232"/>
                </a:lnTo>
                <a:lnTo>
                  <a:pt x="614744" y="61377"/>
                </a:lnTo>
                <a:lnTo>
                  <a:pt x="612368" y="67248"/>
                </a:lnTo>
                <a:lnTo>
                  <a:pt x="607895" y="70183"/>
                </a:lnTo>
                <a:lnTo>
                  <a:pt x="596749" y="70183"/>
                </a:lnTo>
                <a:lnTo>
                  <a:pt x="593622" y="68506"/>
                </a:lnTo>
                <a:lnTo>
                  <a:pt x="591945" y="65151"/>
                </a:lnTo>
                <a:lnTo>
                  <a:pt x="591036" y="63334"/>
                </a:lnTo>
                <a:lnTo>
                  <a:pt x="590582" y="60993"/>
                </a:lnTo>
                <a:lnTo>
                  <a:pt x="590582" y="20861"/>
                </a:lnTo>
                <a:close/>
              </a:path>
              <a:path w="719688" h="100740">
                <a:moveTo>
                  <a:pt x="653196" y="76997"/>
                </a:moveTo>
                <a:lnTo>
                  <a:pt x="653196" y="43923"/>
                </a:lnTo>
                <a:lnTo>
                  <a:pt x="653431" y="41101"/>
                </a:lnTo>
                <a:lnTo>
                  <a:pt x="653903" y="39127"/>
                </a:lnTo>
                <a:lnTo>
                  <a:pt x="654375" y="37153"/>
                </a:lnTo>
                <a:lnTo>
                  <a:pt x="655397" y="35240"/>
                </a:lnTo>
                <a:lnTo>
                  <a:pt x="656969" y="33387"/>
                </a:lnTo>
                <a:lnTo>
                  <a:pt x="658926" y="31082"/>
                </a:lnTo>
                <a:lnTo>
                  <a:pt x="661197" y="29544"/>
                </a:lnTo>
                <a:lnTo>
                  <a:pt x="663783" y="28775"/>
                </a:lnTo>
                <a:lnTo>
                  <a:pt x="665215" y="28321"/>
                </a:lnTo>
                <a:lnTo>
                  <a:pt x="667050" y="28094"/>
                </a:lnTo>
                <a:lnTo>
                  <a:pt x="673688" y="28094"/>
                </a:lnTo>
                <a:lnTo>
                  <a:pt x="676728" y="29841"/>
                </a:lnTo>
                <a:lnTo>
                  <a:pt x="678405" y="33335"/>
                </a:lnTo>
                <a:lnTo>
                  <a:pt x="679419" y="35432"/>
                </a:lnTo>
                <a:lnTo>
                  <a:pt x="679925" y="38193"/>
                </a:lnTo>
                <a:lnTo>
                  <a:pt x="679925" y="76997"/>
                </a:lnTo>
                <a:lnTo>
                  <a:pt x="689516" y="76997"/>
                </a:lnTo>
                <a:lnTo>
                  <a:pt x="689516" y="35327"/>
                </a:lnTo>
                <a:lnTo>
                  <a:pt x="688747" y="30977"/>
                </a:lnTo>
                <a:lnTo>
                  <a:pt x="687210" y="27936"/>
                </a:lnTo>
                <a:lnTo>
                  <a:pt x="684415" y="22381"/>
                </a:lnTo>
                <a:lnTo>
                  <a:pt x="679034" y="19603"/>
                </a:lnTo>
                <a:lnTo>
                  <a:pt x="667434" y="19603"/>
                </a:lnTo>
                <a:lnTo>
                  <a:pt x="664132" y="20319"/>
                </a:lnTo>
                <a:lnTo>
                  <a:pt x="661162" y="21752"/>
                </a:lnTo>
                <a:lnTo>
                  <a:pt x="658192" y="23185"/>
                </a:lnTo>
                <a:lnTo>
                  <a:pt x="655379" y="25543"/>
                </a:lnTo>
                <a:lnTo>
                  <a:pt x="652724" y="28828"/>
                </a:lnTo>
                <a:lnTo>
                  <a:pt x="652724" y="20861"/>
                </a:lnTo>
                <a:lnTo>
                  <a:pt x="643762" y="20861"/>
                </a:lnTo>
                <a:lnTo>
                  <a:pt x="643762" y="76997"/>
                </a:lnTo>
                <a:lnTo>
                  <a:pt x="653196" y="7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27220" y="2942791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27220" y="2981593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59947" y="3012440"/>
            <a:ext cx="786527" cy="70805"/>
          </a:xfrm>
          <a:custGeom>
            <a:avLst/>
            <a:gdLst/>
            <a:ahLst/>
            <a:cxnLst/>
            <a:rect l="l" t="t" r="r" b="b"/>
            <a:pathLst>
              <a:path w="865180" h="80246">
                <a:moveTo>
                  <a:pt x="240696" y="27369"/>
                </a:moveTo>
                <a:lnTo>
                  <a:pt x="238451" y="32182"/>
                </a:lnTo>
                <a:lnTo>
                  <a:pt x="238276" y="39101"/>
                </a:lnTo>
                <a:lnTo>
                  <a:pt x="247082" y="39101"/>
                </a:lnTo>
                <a:lnTo>
                  <a:pt x="247431" y="36201"/>
                </a:lnTo>
                <a:lnTo>
                  <a:pt x="248182" y="34017"/>
                </a:lnTo>
                <a:lnTo>
                  <a:pt x="249335" y="32549"/>
                </a:lnTo>
                <a:lnTo>
                  <a:pt x="251396" y="29893"/>
                </a:lnTo>
                <a:lnTo>
                  <a:pt x="254891" y="28565"/>
                </a:lnTo>
                <a:lnTo>
                  <a:pt x="264080" y="28565"/>
                </a:lnTo>
                <a:lnTo>
                  <a:pt x="264849" y="28736"/>
                </a:lnTo>
                <a:lnTo>
                  <a:pt x="268098" y="44081"/>
                </a:lnTo>
                <a:lnTo>
                  <a:pt x="269644" y="30741"/>
                </a:lnTo>
                <a:lnTo>
                  <a:pt x="267356" y="29291"/>
                </a:lnTo>
                <a:lnTo>
                  <a:pt x="264849" y="21961"/>
                </a:lnTo>
                <a:lnTo>
                  <a:pt x="266631" y="20599"/>
                </a:lnTo>
                <a:lnTo>
                  <a:pt x="254332" y="20599"/>
                </a:lnTo>
                <a:lnTo>
                  <a:pt x="249326" y="21953"/>
                </a:lnTo>
                <a:lnTo>
                  <a:pt x="245011" y="24661"/>
                </a:lnTo>
                <a:lnTo>
                  <a:pt x="240696" y="27369"/>
                </a:lnTo>
                <a:close/>
              </a:path>
              <a:path w="865180" h="80246">
                <a:moveTo>
                  <a:pt x="278056" y="34488"/>
                </a:moveTo>
                <a:lnTo>
                  <a:pt x="280013" y="32182"/>
                </a:lnTo>
                <a:lnTo>
                  <a:pt x="282198" y="30703"/>
                </a:lnTo>
                <a:lnTo>
                  <a:pt x="284870" y="29876"/>
                </a:lnTo>
                <a:lnTo>
                  <a:pt x="286302" y="29422"/>
                </a:lnTo>
                <a:lnTo>
                  <a:pt x="288137" y="29194"/>
                </a:lnTo>
                <a:lnTo>
                  <a:pt x="294775" y="29194"/>
                </a:lnTo>
                <a:lnTo>
                  <a:pt x="297815" y="30942"/>
                </a:lnTo>
                <a:lnTo>
                  <a:pt x="299492" y="34436"/>
                </a:lnTo>
                <a:lnTo>
                  <a:pt x="300506" y="36533"/>
                </a:lnTo>
                <a:lnTo>
                  <a:pt x="301012" y="39293"/>
                </a:lnTo>
                <a:lnTo>
                  <a:pt x="301012" y="78097"/>
                </a:lnTo>
                <a:lnTo>
                  <a:pt x="310603" y="78097"/>
                </a:lnTo>
                <a:lnTo>
                  <a:pt x="310603" y="36428"/>
                </a:lnTo>
                <a:lnTo>
                  <a:pt x="309834" y="32078"/>
                </a:lnTo>
                <a:lnTo>
                  <a:pt x="308297" y="29037"/>
                </a:lnTo>
                <a:lnTo>
                  <a:pt x="305502" y="23481"/>
                </a:lnTo>
                <a:lnTo>
                  <a:pt x="300121" y="20704"/>
                </a:lnTo>
                <a:lnTo>
                  <a:pt x="288521" y="20704"/>
                </a:lnTo>
                <a:lnTo>
                  <a:pt x="285219" y="21420"/>
                </a:lnTo>
                <a:lnTo>
                  <a:pt x="282249" y="22853"/>
                </a:lnTo>
                <a:lnTo>
                  <a:pt x="280205" y="26888"/>
                </a:lnTo>
                <a:lnTo>
                  <a:pt x="278056" y="34488"/>
                </a:lnTo>
                <a:close/>
              </a:path>
              <a:path w="865180" h="80246">
                <a:moveTo>
                  <a:pt x="280205" y="26888"/>
                </a:moveTo>
                <a:lnTo>
                  <a:pt x="282249" y="22853"/>
                </a:lnTo>
                <a:lnTo>
                  <a:pt x="279279" y="24285"/>
                </a:lnTo>
                <a:lnTo>
                  <a:pt x="277881" y="25458"/>
                </a:lnTo>
                <a:lnTo>
                  <a:pt x="276117" y="24373"/>
                </a:lnTo>
                <a:lnTo>
                  <a:pt x="273811" y="22965"/>
                </a:lnTo>
                <a:lnTo>
                  <a:pt x="273811" y="29928"/>
                </a:lnTo>
                <a:lnTo>
                  <a:pt x="273811" y="22965"/>
                </a:lnTo>
                <a:lnTo>
                  <a:pt x="273601" y="72891"/>
                </a:lnTo>
                <a:lnTo>
                  <a:pt x="274283" y="74426"/>
                </a:lnTo>
                <a:lnTo>
                  <a:pt x="274283" y="45024"/>
                </a:lnTo>
                <a:lnTo>
                  <a:pt x="274518" y="42202"/>
                </a:lnTo>
                <a:lnTo>
                  <a:pt x="276467" y="26644"/>
                </a:lnTo>
                <a:lnTo>
                  <a:pt x="276484" y="36341"/>
                </a:lnTo>
                <a:lnTo>
                  <a:pt x="278737" y="79303"/>
                </a:lnTo>
                <a:lnTo>
                  <a:pt x="283315" y="79303"/>
                </a:lnTo>
                <a:lnTo>
                  <a:pt x="285900" y="79041"/>
                </a:lnTo>
                <a:lnTo>
                  <a:pt x="288486" y="78359"/>
                </a:lnTo>
                <a:lnTo>
                  <a:pt x="288486" y="71388"/>
                </a:lnTo>
                <a:lnTo>
                  <a:pt x="287333" y="71572"/>
                </a:lnTo>
                <a:lnTo>
                  <a:pt x="285394" y="71703"/>
                </a:lnTo>
                <a:lnTo>
                  <a:pt x="282852" y="70812"/>
                </a:lnTo>
                <a:lnTo>
                  <a:pt x="282249" y="68453"/>
                </a:lnTo>
                <a:lnTo>
                  <a:pt x="282198" y="30703"/>
                </a:lnTo>
                <a:lnTo>
                  <a:pt x="280013" y="32182"/>
                </a:lnTo>
                <a:lnTo>
                  <a:pt x="278056" y="34488"/>
                </a:lnTo>
                <a:lnTo>
                  <a:pt x="280205" y="26888"/>
                </a:lnTo>
                <a:close/>
              </a:path>
              <a:path w="865180" h="80246">
                <a:moveTo>
                  <a:pt x="274283" y="74426"/>
                </a:moveTo>
                <a:lnTo>
                  <a:pt x="274283" y="48693"/>
                </a:lnTo>
                <a:lnTo>
                  <a:pt x="274912" y="75844"/>
                </a:lnTo>
                <a:lnTo>
                  <a:pt x="274990" y="40228"/>
                </a:lnTo>
                <a:lnTo>
                  <a:pt x="275462" y="38253"/>
                </a:lnTo>
                <a:lnTo>
                  <a:pt x="276379" y="78150"/>
                </a:lnTo>
                <a:lnTo>
                  <a:pt x="278737" y="79303"/>
                </a:lnTo>
                <a:lnTo>
                  <a:pt x="276484" y="36341"/>
                </a:lnTo>
                <a:lnTo>
                  <a:pt x="276467" y="26644"/>
                </a:lnTo>
                <a:lnTo>
                  <a:pt x="274518" y="42202"/>
                </a:lnTo>
                <a:lnTo>
                  <a:pt x="274283" y="45024"/>
                </a:lnTo>
                <a:lnTo>
                  <a:pt x="274283" y="74426"/>
                </a:lnTo>
                <a:close/>
              </a:path>
              <a:path w="865180" h="80246">
                <a:moveTo>
                  <a:pt x="274990" y="40228"/>
                </a:moveTo>
                <a:lnTo>
                  <a:pt x="274912" y="75844"/>
                </a:lnTo>
                <a:lnTo>
                  <a:pt x="276379" y="78150"/>
                </a:lnTo>
                <a:lnTo>
                  <a:pt x="275462" y="38253"/>
                </a:lnTo>
                <a:lnTo>
                  <a:pt x="274990" y="40228"/>
                </a:lnTo>
                <a:close/>
              </a:path>
              <a:path w="865180" h="80246">
                <a:moveTo>
                  <a:pt x="264849" y="52124"/>
                </a:moveTo>
                <a:lnTo>
                  <a:pt x="264849" y="69710"/>
                </a:lnTo>
                <a:lnTo>
                  <a:pt x="266543" y="51855"/>
                </a:lnTo>
                <a:lnTo>
                  <a:pt x="264849" y="52124"/>
                </a:lnTo>
                <a:close/>
              </a:path>
              <a:path w="865180" h="80246">
                <a:moveTo>
                  <a:pt x="325768" y="66942"/>
                </a:moveTo>
                <a:lnTo>
                  <a:pt x="330345" y="72201"/>
                </a:lnTo>
                <a:lnTo>
                  <a:pt x="334922" y="77460"/>
                </a:lnTo>
                <a:lnTo>
                  <a:pt x="340338" y="80089"/>
                </a:lnTo>
                <a:lnTo>
                  <a:pt x="339814" y="69833"/>
                </a:lnTo>
                <a:lnTo>
                  <a:pt x="337263" y="65780"/>
                </a:lnTo>
                <a:lnTo>
                  <a:pt x="334712" y="61726"/>
                </a:lnTo>
                <a:lnTo>
                  <a:pt x="333437" y="56695"/>
                </a:lnTo>
                <a:lnTo>
                  <a:pt x="333437" y="43626"/>
                </a:lnTo>
                <a:lnTo>
                  <a:pt x="334913" y="38280"/>
                </a:lnTo>
                <a:lnTo>
                  <a:pt x="337866" y="34646"/>
                </a:lnTo>
                <a:lnTo>
                  <a:pt x="340818" y="31012"/>
                </a:lnTo>
                <a:lnTo>
                  <a:pt x="344670" y="29194"/>
                </a:lnTo>
                <a:lnTo>
                  <a:pt x="353685" y="29194"/>
                </a:lnTo>
                <a:lnTo>
                  <a:pt x="357267" y="30898"/>
                </a:lnTo>
                <a:lnTo>
                  <a:pt x="360166" y="34305"/>
                </a:lnTo>
                <a:lnTo>
                  <a:pt x="363067" y="37712"/>
                </a:lnTo>
                <a:lnTo>
                  <a:pt x="364517" y="42962"/>
                </a:lnTo>
                <a:lnTo>
                  <a:pt x="364517" y="57079"/>
                </a:lnTo>
                <a:lnTo>
                  <a:pt x="363110" y="62469"/>
                </a:lnTo>
                <a:lnTo>
                  <a:pt x="360298" y="66225"/>
                </a:lnTo>
                <a:lnTo>
                  <a:pt x="357485" y="69982"/>
                </a:lnTo>
                <a:lnTo>
                  <a:pt x="353912" y="79320"/>
                </a:lnTo>
                <a:lnTo>
                  <a:pt x="356917" y="77783"/>
                </a:lnTo>
                <a:lnTo>
                  <a:pt x="359922" y="76245"/>
                </a:lnTo>
                <a:lnTo>
                  <a:pt x="362525" y="73747"/>
                </a:lnTo>
                <a:lnTo>
                  <a:pt x="364726" y="70288"/>
                </a:lnTo>
                <a:lnTo>
                  <a:pt x="364726" y="78097"/>
                </a:lnTo>
                <a:lnTo>
                  <a:pt x="373217" y="78097"/>
                </a:lnTo>
                <a:lnTo>
                  <a:pt x="373217" y="838"/>
                </a:lnTo>
                <a:lnTo>
                  <a:pt x="364150" y="838"/>
                </a:lnTo>
                <a:lnTo>
                  <a:pt x="364150" y="29194"/>
                </a:lnTo>
                <a:lnTo>
                  <a:pt x="362018" y="26574"/>
                </a:lnTo>
                <a:lnTo>
                  <a:pt x="360114" y="24739"/>
                </a:lnTo>
                <a:lnTo>
                  <a:pt x="358437" y="23691"/>
                </a:lnTo>
                <a:lnTo>
                  <a:pt x="355537" y="21874"/>
                </a:lnTo>
                <a:lnTo>
                  <a:pt x="351938" y="20965"/>
                </a:lnTo>
                <a:lnTo>
                  <a:pt x="339884" y="20965"/>
                </a:lnTo>
                <a:lnTo>
                  <a:pt x="333918" y="23962"/>
                </a:lnTo>
                <a:lnTo>
                  <a:pt x="329742" y="29954"/>
                </a:lnTo>
                <a:lnTo>
                  <a:pt x="325567" y="35947"/>
                </a:lnTo>
                <a:lnTo>
                  <a:pt x="323479" y="43032"/>
                </a:lnTo>
                <a:lnTo>
                  <a:pt x="323479" y="59944"/>
                </a:lnTo>
                <a:lnTo>
                  <a:pt x="325768" y="66942"/>
                </a:lnTo>
                <a:close/>
              </a:path>
              <a:path w="865180" h="80246">
                <a:moveTo>
                  <a:pt x="339814" y="69833"/>
                </a:moveTo>
                <a:lnTo>
                  <a:pt x="340338" y="80089"/>
                </a:lnTo>
                <a:lnTo>
                  <a:pt x="350471" y="80089"/>
                </a:lnTo>
                <a:lnTo>
                  <a:pt x="353912" y="79320"/>
                </a:lnTo>
                <a:lnTo>
                  <a:pt x="357485" y="69982"/>
                </a:lnTo>
                <a:lnTo>
                  <a:pt x="353895" y="71860"/>
                </a:lnTo>
                <a:lnTo>
                  <a:pt x="343901" y="71860"/>
                </a:lnTo>
                <a:lnTo>
                  <a:pt x="339814" y="69833"/>
                </a:lnTo>
                <a:close/>
              </a:path>
              <a:path w="865180" h="80246">
                <a:moveTo>
                  <a:pt x="464761" y="12361"/>
                </a:moveTo>
                <a:lnTo>
                  <a:pt x="465320" y="10876"/>
                </a:lnTo>
                <a:lnTo>
                  <a:pt x="467591" y="8648"/>
                </a:lnTo>
                <a:lnTo>
                  <a:pt x="471688" y="8674"/>
                </a:lnTo>
                <a:lnTo>
                  <a:pt x="473811" y="8805"/>
                </a:lnTo>
                <a:lnTo>
                  <a:pt x="473811" y="209"/>
                </a:lnTo>
                <a:lnTo>
                  <a:pt x="471662" y="52"/>
                </a:lnTo>
                <a:lnTo>
                  <a:pt x="463538" y="0"/>
                </a:lnTo>
                <a:lnTo>
                  <a:pt x="459293" y="1607"/>
                </a:lnTo>
                <a:lnTo>
                  <a:pt x="457091" y="4822"/>
                </a:lnTo>
                <a:lnTo>
                  <a:pt x="455869" y="6639"/>
                </a:lnTo>
                <a:lnTo>
                  <a:pt x="455187" y="9504"/>
                </a:lnTo>
                <a:lnTo>
                  <a:pt x="455048" y="13418"/>
                </a:lnTo>
                <a:lnTo>
                  <a:pt x="455048" y="22224"/>
                </a:lnTo>
                <a:lnTo>
                  <a:pt x="447238" y="22224"/>
                </a:lnTo>
                <a:lnTo>
                  <a:pt x="447238" y="29666"/>
                </a:lnTo>
                <a:lnTo>
                  <a:pt x="455048" y="29666"/>
                </a:lnTo>
                <a:lnTo>
                  <a:pt x="455048" y="78097"/>
                </a:lnTo>
                <a:lnTo>
                  <a:pt x="464377" y="78097"/>
                </a:lnTo>
                <a:lnTo>
                  <a:pt x="464377" y="29666"/>
                </a:lnTo>
                <a:lnTo>
                  <a:pt x="473811" y="29666"/>
                </a:lnTo>
                <a:lnTo>
                  <a:pt x="473811" y="22224"/>
                </a:lnTo>
                <a:lnTo>
                  <a:pt x="464482" y="22224"/>
                </a:lnTo>
                <a:lnTo>
                  <a:pt x="464482" y="16144"/>
                </a:lnTo>
                <a:lnTo>
                  <a:pt x="464761" y="12361"/>
                </a:lnTo>
                <a:close/>
              </a:path>
              <a:path w="865180" h="80246">
                <a:moveTo>
                  <a:pt x="482878" y="1100"/>
                </a:moveTo>
                <a:lnTo>
                  <a:pt x="482878" y="11793"/>
                </a:lnTo>
                <a:lnTo>
                  <a:pt x="492312" y="11793"/>
                </a:lnTo>
                <a:lnTo>
                  <a:pt x="492312" y="1100"/>
                </a:lnTo>
                <a:lnTo>
                  <a:pt x="482878" y="1100"/>
                </a:lnTo>
                <a:close/>
              </a:path>
              <a:path w="865180" h="80246">
                <a:moveTo>
                  <a:pt x="492312" y="36128"/>
                </a:moveTo>
                <a:lnTo>
                  <a:pt x="490495" y="38306"/>
                </a:lnTo>
                <a:lnTo>
                  <a:pt x="489219" y="41827"/>
                </a:lnTo>
                <a:lnTo>
                  <a:pt x="489219" y="78097"/>
                </a:lnTo>
                <a:lnTo>
                  <a:pt x="492312" y="78097"/>
                </a:lnTo>
                <a:lnTo>
                  <a:pt x="489219" y="45810"/>
                </a:lnTo>
                <a:lnTo>
                  <a:pt x="492312" y="78097"/>
                </a:lnTo>
                <a:lnTo>
                  <a:pt x="492312" y="36128"/>
                </a:lnTo>
                <a:close/>
              </a:path>
              <a:path w="865180" h="80246">
                <a:moveTo>
                  <a:pt x="482878" y="22224"/>
                </a:moveTo>
                <a:lnTo>
                  <a:pt x="488747" y="31658"/>
                </a:lnTo>
                <a:lnTo>
                  <a:pt x="489481" y="29771"/>
                </a:lnTo>
                <a:lnTo>
                  <a:pt x="491281" y="27474"/>
                </a:lnTo>
                <a:lnTo>
                  <a:pt x="492312" y="26499"/>
                </a:lnTo>
                <a:lnTo>
                  <a:pt x="492312" y="22224"/>
                </a:lnTo>
                <a:lnTo>
                  <a:pt x="482878" y="22224"/>
                </a:lnTo>
                <a:close/>
              </a:path>
              <a:path w="865180" h="80246">
                <a:moveTo>
                  <a:pt x="507092" y="20965"/>
                </a:moveTo>
                <a:lnTo>
                  <a:pt x="506078" y="20861"/>
                </a:lnTo>
                <a:lnTo>
                  <a:pt x="506358" y="21961"/>
                </a:lnTo>
                <a:lnTo>
                  <a:pt x="507091" y="21961"/>
                </a:lnTo>
                <a:lnTo>
                  <a:pt x="507092" y="20965"/>
                </a:lnTo>
                <a:close/>
              </a:path>
              <a:path w="865180" h="80246">
                <a:moveTo>
                  <a:pt x="539080" y="63631"/>
                </a:moveTo>
                <a:lnTo>
                  <a:pt x="539272" y="78097"/>
                </a:lnTo>
                <a:lnTo>
                  <a:pt x="539865" y="66042"/>
                </a:lnTo>
                <a:lnTo>
                  <a:pt x="539656" y="50370"/>
                </a:lnTo>
                <a:lnTo>
                  <a:pt x="539272" y="37651"/>
                </a:lnTo>
                <a:lnTo>
                  <a:pt x="538817" y="34873"/>
                </a:lnTo>
                <a:lnTo>
                  <a:pt x="540854" y="22151"/>
                </a:lnTo>
                <a:lnTo>
                  <a:pt x="540425" y="21804"/>
                </a:lnTo>
                <a:lnTo>
                  <a:pt x="536826" y="20704"/>
                </a:lnTo>
                <a:lnTo>
                  <a:pt x="532353" y="20704"/>
                </a:lnTo>
                <a:lnTo>
                  <a:pt x="533218" y="28705"/>
                </a:lnTo>
                <a:lnTo>
                  <a:pt x="537044" y="25421"/>
                </a:lnTo>
                <a:lnTo>
                  <a:pt x="537909" y="33126"/>
                </a:lnTo>
                <a:lnTo>
                  <a:pt x="539272" y="50122"/>
                </a:lnTo>
                <a:lnTo>
                  <a:pt x="539272" y="41460"/>
                </a:lnTo>
                <a:lnTo>
                  <a:pt x="539272" y="64220"/>
                </a:lnTo>
                <a:lnTo>
                  <a:pt x="539080" y="63631"/>
                </a:lnTo>
                <a:close/>
              </a:path>
              <a:path w="865180" h="80246">
                <a:moveTo>
                  <a:pt x="519949" y="25159"/>
                </a:moveTo>
                <a:lnTo>
                  <a:pt x="517923" y="27168"/>
                </a:lnTo>
                <a:lnTo>
                  <a:pt x="515687" y="29928"/>
                </a:lnTo>
                <a:lnTo>
                  <a:pt x="515687" y="21961"/>
                </a:lnTo>
                <a:lnTo>
                  <a:pt x="506358" y="21961"/>
                </a:lnTo>
                <a:lnTo>
                  <a:pt x="506078" y="20861"/>
                </a:lnTo>
                <a:lnTo>
                  <a:pt x="504051" y="20704"/>
                </a:lnTo>
                <a:lnTo>
                  <a:pt x="500313" y="20704"/>
                </a:lnTo>
                <a:lnTo>
                  <a:pt x="497011" y="22058"/>
                </a:lnTo>
                <a:lnTo>
                  <a:pt x="494146" y="24765"/>
                </a:lnTo>
                <a:lnTo>
                  <a:pt x="492312" y="26499"/>
                </a:lnTo>
                <a:lnTo>
                  <a:pt x="491281" y="27474"/>
                </a:lnTo>
                <a:lnTo>
                  <a:pt x="489481" y="29771"/>
                </a:lnTo>
                <a:lnTo>
                  <a:pt x="488747" y="31658"/>
                </a:lnTo>
                <a:lnTo>
                  <a:pt x="482878" y="22224"/>
                </a:lnTo>
                <a:lnTo>
                  <a:pt x="488748" y="22224"/>
                </a:lnTo>
                <a:lnTo>
                  <a:pt x="488747" y="21961"/>
                </a:lnTo>
                <a:lnTo>
                  <a:pt x="479785" y="21961"/>
                </a:lnTo>
                <a:lnTo>
                  <a:pt x="479785" y="78097"/>
                </a:lnTo>
                <a:lnTo>
                  <a:pt x="489219" y="78097"/>
                </a:lnTo>
                <a:lnTo>
                  <a:pt x="489219" y="41827"/>
                </a:lnTo>
                <a:lnTo>
                  <a:pt x="490495" y="38306"/>
                </a:lnTo>
                <a:lnTo>
                  <a:pt x="492312" y="36128"/>
                </a:lnTo>
                <a:lnTo>
                  <a:pt x="493045" y="35248"/>
                </a:lnTo>
                <a:lnTo>
                  <a:pt x="495596" y="32191"/>
                </a:lnTo>
                <a:lnTo>
                  <a:pt x="499247" y="30662"/>
                </a:lnTo>
                <a:lnTo>
                  <a:pt x="505074" y="30680"/>
                </a:lnTo>
                <a:lnTo>
                  <a:pt x="506358" y="30835"/>
                </a:lnTo>
                <a:lnTo>
                  <a:pt x="507092" y="30924"/>
                </a:lnTo>
                <a:lnTo>
                  <a:pt x="515792" y="78097"/>
                </a:lnTo>
                <a:lnTo>
                  <a:pt x="515792" y="41093"/>
                </a:lnTo>
                <a:lnTo>
                  <a:pt x="517250" y="36096"/>
                </a:lnTo>
                <a:lnTo>
                  <a:pt x="520168" y="33335"/>
                </a:lnTo>
                <a:lnTo>
                  <a:pt x="523086" y="30575"/>
                </a:lnTo>
                <a:lnTo>
                  <a:pt x="526326" y="29194"/>
                </a:lnTo>
                <a:lnTo>
                  <a:pt x="533804" y="29194"/>
                </a:lnTo>
                <a:lnTo>
                  <a:pt x="536476" y="30505"/>
                </a:lnTo>
                <a:lnTo>
                  <a:pt x="537385" y="48902"/>
                </a:lnTo>
                <a:lnTo>
                  <a:pt x="539272" y="50122"/>
                </a:lnTo>
                <a:lnTo>
                  <a:pt x="537909" y="33126"/>
                </a:lnTo>
                <a:lnTo>
                  <a:pt x="537044" y="25421"/>
                </a:lnTo>
                <a:lnTo>
                  <a:pt x="533218" y="28705"/>
                </a:lnTo>
                <a:lnTo>
                  <a:pt x="532353" y="20704"/>
                </a:lnTo>
                <a:lnTo>
                  <a:pt x="528405" y="20704"/>
                </a:lnTo>
                <a:lnTo>
                  <a:pt x="524876" y="21769"/>
                </a:lnTo>
                <a:lnTo>
                  <a:pt x="521766" y="23901"/>
                </a:lnTo>
                <a:lnTo>
                  <a:pt x="519949" y="25159"/>
                </a:lnTo>
                <a:close/>
              </a:path>
              <a:path w="865180" h="80246">
                <a:moveTo>
                  <a:pt x="533804" y="29194"/>
                </a:moveTo>
                <a:lnTo>
                  <a:pt x="533000" y="29194"/>
                </a:lnTo>
                <a:lnTo>
                  <a:pt x="531305" y="33003"/>
                </a:lnTo>
                <a:lnTo>
                  <a:pt x="531305" y="42822"/>
                </a:lnTo>
                <a:lnTo>
                  <a:pt x="533332" y="46352"/>
                </a:lnTo>
                <a:lnTo>
                  <a:pt x="537385" y="48902"/>
                </a:lnTo>
                <a:lnTo>
                  <a:pt x="536476" y="30505"/>
                </a:lnTo>
                <a:lnTo>
                  <a:pt x="533804" y="29194"/>
                </a:lnTo>
                <a:close/>
              </a:path>
              <a:path w="865180" h="80246">
                <a:moveTo>
                  <a:pt x="506358" y="30835"/>
                </a:moveTo>
                <a:lnTo>
                  <a:pt x="506358" y="78097"/>
                </a:lnTo>
                <a:lnTo>
                  <a:pt x="515792" y="78097"/>
                </a:lnTo>
                <a:lnTo>
                  <a:pt x="507092" y="30924"/>
                </a:lnTo>
                <a:lnTo>
                  <a:pt x="506358" y="30835"/>
                </a:lnTo>
                <a:close/>
              </a:path>
              <a:path w="865180" h="80246">
                <a:moveTo>
                  <a:pt x="548863" y="53110"/>
                </a:moveTo>
                <a:lnTo>
                  <a:pt x="555467" y="54773"/>
                </a:lnTo>
                <a:lnTo>
                  <a:pt x="559485" y="55786"/>
                </a:lnTo>
                <a:lnTo>
                  <a:pt x="562175" y="56678"/>
                </a:lnTo>
                <a:lnTo>
                  <a:pt x="563538" y="57446"/>
                </a:lnTo>
                <a:lnTo>
                  <a:pt x="565669" y="58704"/>
                </a:lnTo>
                <a:lnTo>
                  <a:pt x="566735" y="60539"/>
                </a:lnTo>
                <a:lnTo>
                  <a:pt x="566735" y="66130"/>
                </a:lnTo>
                <a:lnTo>
                  <a:pt x="565408" y="68479"/>
                </a:lnTo>
                <a:lnTo>
                  <a:pt x="562752" y="69999"/>
                </a:lnTo>
                <a:lnTo>
                  <a:pt x="566587" y="78430"/>
                </a:lnTo>
                <a:lnTo>
                  <a:pt x="570377" y="74795"/>
                </a:lnTo>
                <a:lnTo>
                  <a:pt x="572081" y="73162"/>
                </a:lnTo>
                <a:lnTo>
                  <a:pt x="574168" y="71161"/>
                </a:lnTo>
                <a:lnTo>
                  <a:pt x="576064" y="66846"/>
                </a:lnTo>
                <a:lnTo>
                  <a:pt x="576064" y="61849"/>
                </a:lnTo>
                <a:lnTo>
                  <a:pt x="576064" y="66846"/>
                </a:lnTo>
                <a:lnTo>
                  <a:pt x="574168" y="71161"/>
                </a:lnTo>
                <a:lnTo>
                  <a:pt x="581882" y="78097"/>
                </a:lnTo>
                <a:lnTo>
                  <a:pt x="576064" y="56678"/>
                </a:lnTo>
                <a:lnTo>
                  <a:pt x="574230" y="52886"/>
                </a:lnTo>
                <a:lnTo>
                  <a:pt x="572081" y="38105"/>
                </a:lnTo>
                <a:lnTo>
                  <a:pt x="572081" y="51474"/>
                </a:lnTo>
                <a:lnTo>
                  <a:pt x="570561" y="50475"/>
                </a:lnTo>
                <a:lnTo>
                  <a:pt x="568255" y="48937"/>
                </a:lnTo>
                <a:lnTo>
                  <a:pt x="563713" y="47347"/>
                </a:lnTo>
                <a:lnTo>
                  <a:pt x="556934" y="45705"/>
                </a:lnTo>
                <a:lnTo>
                  <a:pt x="550697" y="44185"/>
                </a:lnTo>
                <a:lnTo>
                  <a:pt x="548863" y="43738"/>
                </a:lnTo>
                <a:lnTo>
                  <a:pt x="548181" y="28565"/>
                </a:lnTo>
                <a:lnTo>
                  <a:pt x="549439" y="26556"/>
                </a:lnTo>
                <a:lnTo>
                  <a:pt x="552479" y="20494"/>
                </a:lnTo>
                <a:lnTo>
                  <a:pt x="546986" y="28867"/>
                </a:lnTo>
                <a:lnTo>
                  <a:pt x="548007" y="28610"/>
                </a:lnTo>
                <a:lnTo>
                  <a:pt x="547343" y="29561"/>
                </a:lnTo>
                <a:lnTo>
                  <a:pt x="547972" y="43521"/>
                </a:lnTo>
                <a:lnTo>
                  <a:pt x="545910" y="42753"/>
                </a:lnTo>
                <a:lnTo>
                  <a:pt x="545482" y="29247"/>
                </a:lnTo>
                <a:lnTo>
                  <a:pt x="544687" y="25264"/>
                </a:lnTo>
                <a:lnTo>
                  <a:pt x="546015" y="20494"/>
                </a:lnTo>
                <a:lnTo>
                  <a:pt x="540870" y="22136"/>
                </a:lnTo>
                <a:lnTo>
                  <a:pt x="543150" y="24005"/>
                </a:lnTo>
                <a:lnTo>
                  <a:pt x="543648" y="30610"/>
                </a:lnTo>
                <a:lnTo>
                  <a:pt x="544513" y="41879"/>
                </a:lnTo>
                <a:lnTo>
                  <a:pt x="547972" y="52886"/>
                </a:lnTo>
                <a:lnTo>
                  <a:pt x="547657" y="72279"/>
                </a:lnTo>
                <a:lnTo>
                  <a:pt x="548863" y="72279"/>
                </a:lnTo>
                <a:lnTo>
                  <a:pt x="548863" y="45443"/>
                </a:lnTo>
                <a:lnTo>
                  <a:pt x="548863" y="53110"/>
                </a:lnTo>
                <a:close/>
              </a:path>
              <a:path w="865180" h="80246">
                <a:moveTo>
                  <a:pt x="543185" y="51698"/>
                </a:moveTo>
                <a:lnTo>
                  <a:pt x="542102" y="40411"/>
                </a:lnTo>
                <a:lnTo>
                  <a:pt x="540897" y="36008"/>
                </a:lnTo>
                <a:lnTo>
                  <a:pt x="542102" y="40411"/>
                </a:lnTo>
                <a:lnTo>
                  <a:pt x="541814" y="31973"/>
                </a:lnTo>
                <a:lnTo>
                  <a:pt x="540897" y="33772"/>
                </a:lnTo>
                <a:lnTo>
                  <a:pt x="540897" y="38454"/>
                </a:lnTo>
                <a:lnTo>
                  <a:pt x="543185" y="51698"/>
                </a:lnTo>
                <a:close/>
              </a:path>
              <a:path w="865180" h="80246">
                <a:moveTo>
                  <a:pt x="538800" y="60486"/>
                </a:moveTo>
                <a:lnTo>
                  <a:pt x="529733" y="60486"/>
                </a:lnTo>
                <a:lnTo>
                  <a:pt x="529978" y="66077"/>
                </a:lnTo>
                <a:lnTo>
                  <a:pt x="531838" y="70768"/>
                </a:lnTo>
                <a:lnTo>
                  <a:pt x="535314" y="74559"/>
                </a:lnTo>
                <a:lnTo>
                  <a:pt x="538791" y="78351"/>
                </a:lnTo>
                <a:lnTo>
                  <a:pt x="544705" y="80246"/>
                </a:lnTo>
                <a:lnTo>
                  <a:pt x="548863" y="78097"/>
                </a:lnTo>
                <a:lnTo>
                  <a:pt x="543534" y="70759"/>
                </a:lnTo>
                <a:lnTo>
                  <a:pt x="541159" y="67719"/>
                </a:lnTo>
                <a:lnTo>
                  <a:pt x="543185" y="51698"/>
                </a:lnTo>
                <a:lnTo>
                  <a:pt x="540897" y="38454"/>
                </a:lnTo>
                <a:lnTo>
                  <a:pt x="540897" y="33772"/>
                </a:lnTo>
                <a:lnTo>
                  <a:pt x="541814" y="31973"/>
                </a:lnTo>
                <a:lnTo>
                  <a:pt x="542102" y="40411"/>
                </a:lnTo>
                <a:lnTo>
                  <a:pt x="543185" y="51698"/>
                </a:lnTo>
                <a:lnTo>
                  <a:pt x="543534" y="70759"/>
                </a:lnTo>
                <a:lnTo>
                  <a:pt x="548863" y="78097"/>
                </a:lnTo>
                <a:lnTo>
                  <a:pt x="553056" y="80246"/>
                </a:lnTo>
                <a:lnTo>
                  <a:pt x="560812" y="80246"/>
                </a:lnTo>
                <a:lnTo>
                  <a:pt x="566587" y="78430"/>
                </a:lnTo>
                <a:lnTo>
                  <a:pt x="562752" y="69999"/>
                </a:lnTo>
                <a:lnTo>
                  <a:pt x="560096" y="71519"/>
                </a:lnTo>
                <a:lnTo>
                  <a:pt x="557022" y="72279"/>
                </a:lnTo>
                <a:lnTo>
                  <a:pt x="547657" y="72279"/>
                </a:lnTo>
                <a:lnTo>
                  <a:pt x="547972" y="52886"/>
                </a:lnTo>
                <a:lnTo>
                  <a:pt x="544513" y="41879"/>
                </a:lnTo>
                <a:lnTo>
                  <a:pt x="543648" y="30610"/>
                </a:lnTo>
                <a:lnTo>
                  <a:pt x="543150" y="24005"/>
                </a:lnTo>
                <a:lnTo>
                  <a:pt x="540854" y="22151"/>
                </a:lnTo>
                <a:lnTo>
                  <a:pt x="538817" y="34873"/>
                </a:lnTo>
                <a:lnTo>
                  <a:pt x="539272" y="37651"/>
                </a:lnTo>
                <a:lnTo>
                  <a:pt x="539656" y="50370"/>
                </a:lnTo>
                <a:lnTo>
                  <a:pt x="539865" y="66042"/>
                </a:lnTo>
                <a:lnTo>
                  <a:pt x="539272" y="78097"/>
                </a:lnTo>
                <a:lnTo>
                  <a:pt x="539080" y="63631"/>
                </a:lnTo>
                <a:lnTo>
                  <a:pt x="538800" y="60486"/>
                </a:lnTo>
                <a:close/>
              </a:path>
              <a:path w="865180" h="80246">
                <a:moveTo>
                  <a:pt x="548863" y="43738"/>
                </a:moveTo>
                <a:lnTo>
                  <a:pt x="548863" y="39642"/>
                </a:lnTo>
                <a:lnTo>
                  <a:pt x="550199" y="35502"/>
                </a:lnTo>
                <a:lnTo>
                  <a:pt x="552872" y="33021"/>
                </a:lnTo>
                <a:lnTo>
                  <a:pt x="551746" y="28565"/>
                </a:lnTo>
                <a:lnTo>
                  <a:pt x="551903" y="24329"/>
                </a:lnTo>
                <a:lnTo>
                  <a:pt x="554733" y="22879"/>
                </a:lnTo>
                <a:lnTo>
                  <a:pt x="557091" y="28565"/>
                </a:lnTo>
                <a:lnTo>
                  <a:pt x="558734" y="29299"/>
                </a:lnTo>
                <a:lnTo>
                  <a:pt x="559313" y="29299"/>
                </a:lnTo>
                <a:lnTo>
                  <a:pt x="560743" y="20704"/>
                </a:lnTo>
                <a:lnTo>
                  <a:pt x="557563" y="21428"/>
                </a:lnTo>
                <a:lnTo>
                  <a:pt x="552479" y="20494"/>
                </a:lnTo>
                <a:lnTo>
                  <a:pt x="549439" y="26556"/>
                </a:lnTo>
                <a:lnTo>
                  <a:pt x="548181" y="28565"/>
                </a:lnTo>
                <a:lnTo>
                  <a:pt x="548863" y="43738"/>
                </a:lnTo>
                <a:close/>
              </a:path>
              <a:path w="865180" h="80246">
                <a:moveTo>
                  <a:pt x="557091" y="28565"/>
                </a:moveTo>
                <a:lnTo>
                  <a:pt x="554733" y="22879"/>
                </a:lnTo>
                <a:lnTo>
                  <a:pt x="551903" y="24329"/>
                </a:lnTo>
                <a:lnTo>
                  <a:pt x="551746" y="28565"/>
                </a:lnTo>
                <a:lnTo>
                  <a:pt x="552872" y="33021"/>
                </a:lnTo>
                <a:lnTo>
                  <a:pt x="555545" y="30540"/>
                </a:lnTo>
                <a:lnTo>
                  <a:pt x="558734" y="29299"/>
                </a:lnTo>
                <a:lnTo>
                  <a:pt x="557091" y="28565"/>
                </a:lnTo>
                <a:close/>
              </a:path>
              <a:path w="865180" h="80246">
                <a:moveTo>
                  <a:pt x="546986" y="28867"/>
                </a:moveTo>
                <a:lnTo>
                  <a:pt x="552479" y="20494"/>
                </a:lnTo>
                <a:lnTo>
                  <a:pt x="546085" y="27116"/>
                </a:lnTo>
                <a:lnTo>
                  <a:pt x="545482" y="29247"/>
                </a:lnTo>
                <a:lnTo>
                  <a:pt x="545910" y="42753"/>
                </a:lnTo>
                <a:lnTo>
                  <a:pt x="547972" y="43521"/>
                </a:lnTo>
                <a:lnTo>
                  <a:pt x="547343" y="29561"/>
                </a:lnTo>
                <a:lnTo>
                  <a:pt x="546986" y="28867"/>
                </a:lnTo>
                <a:close/>
              </a:path>
              <a:path w="865180" h="80246">
                <a:moveTo>
                  <a:pt x="552479" y="20494"/>
                </a:moveTo>
                <a:lnTo>
                  <a:pt x="557563" y="21428"/>
                </a:lnTo>
                <a:lnTo>
                  <a:pt x="560743" y="20704"/>
                </a:lnTo>
                <a:lnTo>
                  <a:pt x="559313" y="29299"/>
                </a:lnTo>
                <a:lnTo>
                  <a:pt x="560847" y="29806"/>
                </a:lnTo>
                <a:lnTo>
                  <a:pt x="563014" y="32287"/>
                </a:lnTo>
                <a:lnTo>
                  <a:pt x="562437" y="29299"/>
                </a:lnTo>
                <a:lnTo>
                  <a:pt x="565128" y="29299"/>
                </a:lnTo>
                <a:lnTo>
                  <a:pt x="565267" y="38105"/>
                </a:lnTo>
                <a:lnTo>
                  <a:pt x="572081" y="38105"/>
                </a:lnTo>
                <a:lnTo>
                  <a:pt x="569277" y="31396"/>
                </a:lnTo>
                <a:lnTo>
                  <a:pt x="572081" y="38105"/>
                </a:lnTo>
                <a:lnTo>
                  <a:pt x="571146" y="32794"/>
                </a:lnTo>
                <a:lnTo>
                  <a:pt x="570770" y="27937"/>
                </a:lnTo>
                <a:lnTo>
                  <a:pt x="567408" y="29998"/>
                </a:lnTo>
                <a:lnTo>
                  <a:pt x="567032" y="22975"/>
                </a:lnTo>
                <a:lnTo>
                  <a:pt x="561450" y="20704"/>
                </a:lnTo>
                <a:lnTo>
                  <a:pt x="560935" y="20494"/>
                </a:lnTo>
                <a:lnTo>
                  <a:pt x="552479" y="20494"/>
                </a:lnTo>
                <a:close/>
              </a:path>
              <a:path w="865180" h="80246">
                <a:moveTo>
                  <a:pt x="546085" y="27116"/>
                </a:moveTo>
                <a:lnTo>
                  <a:pt x="552479" y="20494"/>
                </a:lnTo>
                <a:lnTo>
                  <a:pt x="546015" y="20494"/>
                </a:lnTo>
                <a:lnTo>
                  <a:pt x="544687" y="25264"/>
                </a:lnTo>
                <a:lnTo>
                  <a:pt x="545482" y="29247"/>
                </a:lnTo>
                <a:lnTo>
                  <a:pt x="546085" y="27116"/>
                </a:lnTo>
                <a:close/>
              </a:path>
              <a:path w="865180" h="80246">
                <a:moveTo>
                  <a:pt x="581148" y="31815"/>
                </a:moveTo>
                <a:lnTo>
                  <a:pt x="579680" y="28880"/>
                </a:lnTo>
                <a:lnTo>
                  <a:pt x="576955" y="23429"/>
                </a:lnTo>
                <a:lnTo>
                  <a:pt x="574247" y="34471"/>
                </a:lnTo>
                <a:lnTo>
                  <a:pt x="574177" y="38105"/>
                </a:lnTo>
                <a:lnTo>
                  <a:pt x="572081" y="35362"/>
                </a:lnTo>
                <a:lnTo>
                  <a:pt x="573111" y="31081"/>
                </a:lnTo>
                <a:lnTo>
                  <a:pt x="571819" y="20704"/>
                </a:lnTo>
                <a:lnTo>
                  <a:pt x="561450" y="20704"/>
                </a:lnTo>
                <a:lnTo>
                  <a:pt x="567032" y="22975"/>
                </a:lnTo>
                <a:lnTo>
                  <a:pt x="567408" y="29998"/>
                </a:lnTo>
                <a:lnTo>
                  <a:pt x="570770" y="27937"/>
                </a:lnTo>
                <a:lnTo>
                  <a:pt x="571146" y="32794"/>
                </a:lnTo>
                <a:lnTo>
                  <a:pt x="572081" y="38105"/>
                </a:lnTo>
                <a:lnTo>
                  <a:pt x="574230" y="52886"/>
                </a:lnTo>
                <a:lnTo>
                  <a:pt x="576064" y="56678"/>
                </a:lnTo>
                <a:lnTo>
                  <a:pt x="581882" y="78097"/>
                </a:lnTo>
                <a:lnTo>
                  <a:pt x="581882" y="35764"/>
                </a:lnTo>
                <a:lnTo>
                  <a:pt x="581148" y="31815"/>
                </a:lnTo>
                <a:close/>
              </a:path>
              <a:path w="865180" h="80246">
                <a:moveTo>
                  <a:pt x="565128" y="29299"/>
                </a:moveTo>
                <a:lnTo>
                  <a:pt x="562437" y="29299"/>
                </a:lnTo>
                <a:lnTo>
                  <a:pt x="563014" y="32287"/>
                </a:lnTo>
                <a:lnTo>
                  <a:pt x="564341" y="34034"/>
                </a:lnTo>
                <a:lnTo>
                  <a:pt x="565093" y="35973"/>
                </a:lnTo>
                <a:lnTo>
                  <a:pt x="565267" y="38105"/>
                </a:lnTo>
                <a:lnTo>
                  <a:pt x="565128" y="29299"/>
                </a:lnTo>
                <a:close/>
              </a:path>
              <a:path w="865180" h="80246">
                <a:moveTo>
                  <a:pt x="573111" y="31081"/>
                </a:moveTo>
                <a:lnTo>
                  <a:pt x="572081" y="35362"/>
                </a:lnTo>
                <a:lnTo>
                  <a:pt x="574177" y="38105"/>
                </a:lnTo>
                <a:lnTo>
                  <a:pt x="574247" y="34471"/>
                </a:lnTo>
                <a:lnTo>
                  <a:pt x="576955" y="23429"/>
                </a:lnTo>
                <a:lnTo>
                  <a:pt x="571819" y="20704"/>
                </a:lnTo>
                <a:lnTo>
                  <a:pt x="573111" y="31081"/>
                </a:lnTo>
                <a:close/>
              </a:path>
              <a:path w="865180" h="80246">
                <a:moveTo>
                  <a:pt x="572081" y="73162"/>
                </a:moveTo>
                <a:lnTo>
                  <a:pt x="572081" y="78097"/>
                </a:lnTo>
                <a:lnTo>
                  <a:pt x="581882" y="78097"/>
                </a:lnTo>
                <a:lnTo>
                  <a:pt x="574168" y="71161"/>
                </a:lnTo>
                <a:lnTo>
                  <a:pt x="572081" y="73162"/>
                </a:lnTo>
                <a:close/>
              </a:path>
              <a:path w="865180" h="80246">
                <a:moveTo>
                  <a:pt x="721679" y="78097"/>
                </a:moveTo>
                <a:lnTo>
                  <a:pt x="721679" y="40372"/>
                </a:lnTo>
                <a:lnTo>
                  <a:pt x="727025" y="21961"/>
                </a:lnTo>
                <a:lnTo>
                  <a:pt x="717591" y="21961"/>
                </a:lnTo>
                <a:lnTo>
                  <a:pt x="721679" y="22224"/>
                </a:lnTo>
                <a:lnTo>
                  <a:pt x="712088" y="22224"/>
                </a:lnTo>
                <a:lnTo>
                  <a:pt x="712088" y="43045"/>
                </a:lnTo>
                <a:lnTo>
                  <a:pt x="706113" y="65937"/>
                </a:lnTo>
                <a:lnTo>
                  <a:pt x="695107" y="21961"/>
                </a:lnTo>
                <a:lnTo>
                  <a:pt x="684519" y="21961"/>
                </a:lnTo>
                <a:lnTo>
                  <a:pt x="673566" y="66199"/>
                </a:lnTo>
                <a:lnTo>
                  <a:pt x="662769" y="21961"/>
                </a:lnTo>
                <a:lnTo>
                  <a:pt x="652444" y="21961"/>
                </a:lnTo>
                <a:lnTo>
                  <a:pt x="668639" y="78097"/>
                </a:lnTo>
                <a:lnTo>
                  <a:pt x="678440" y="78097"/>
                </a:lnTo>
                <a:lnTo>
                  <a:pt x="689498" y="34646"/>
                </a:lnTo>
                <a:lnTo>
                  <a:pt x="700924" y="78097"/>
                </a:lnTo>
                <a:lnTo>
                  <a:pt x="710725" y="78097"/>
                </a:lnTo>
                <a:lnTo>
                  <a:pt x="712088" y="73403"/>
                </a:lnTo>
                <a:lnTo>
                  <a:pt x="712088" y="78097"/>
                </a:lnTo>
                <a:lnTo>
                  <a:pt x="721679" y="78097"/>
                </a:lnTo>
                <a:close/>
              </a:path>
              <a:path w="865180" h="80246">
                <a:moveTo>
                  <a:pt x="712088" y="1100"/>
                </a:moveTo>
                <a:lnTo>
                  <a:pt x="712088" y="11793"/>
                </a:lnTo>
                <a:lnTo>
                  <a:pt x="721679" y="11793"/>
                </a:lnTo>
                <a:lnTo>
                  <a:pt x="721679" y="1100"/>
                </a:lnTo>
                <a:lnTo>
                  <a:pt x="712088" y="1100"/>
                </a:lnTo>
                <a:close/>
              </a:path>
              <a:path w="865180" h="80246">
                <a:moveTo>
                  <a:pt x="852199" y="30575"/>
                </a:moveTo>
                <a:lnTo>
                  <a:pt x="853911" y="33650"/>
                </a:lnTo>
                <a:lnTo>
                  <a:pt x="854959" y="35572"/>
                </a:lnTo>
                <a:lnTo>
                  <a:pt x="855483" y="38594"/>
                </a:lnTo>
                <a:lnTo>
                  <a:pt x="855483" y="78097"/>
                </a:lnTo>
                <a:lnTo>
                  <a:pt x="865180" y="78097"/>
                </a:lnTo>
                <a:lnTo>
                  <a:pt x="865180" y="36567"/>
                </a:lnTo>
                <a:lnTo>
                  <a:pt x="864393" y="32253"/>
                </a:lnTo>
                <a:lnTo>
                  <a:pt x="862821" y="29142"/>
                </a:lnTo>
                <a:lnTo>
                  <a:pt x="859921" y="23447"/>
                </a:lnTo>
                <a:lnTo>
                  <a:pt x="854400" y="20599"/>
                </a:lnTo>
                <a:lnTo>
                  <a:pt x="841717" y="20599"/>
                </a:lnTo>
                <a:lnTo>
                  <a:pt x="837926" y="21594"/>
                </a:lnTo>
                <a:lnTo>
                  <a:pt x="834886" y="23586"/>
                </a:lnTo>
                <a:lnTo>
                  <a:pt x="833104" y="24740"/>
                </a:lnTo>
                <a:lnTo>
                  <a:pt x="831095" y="26731"/>
                </a:lnTo>
                <a:lnTo>
                  <a:pt x="828859" y="29561"/>
                </a:lnTo>
                <a:lnTo>
                  <a:pt x="828859" y="838"/>
                </a:lnTo>
                <a:lnTo>
                  <a:pt x="819425" y="838"/>
                </a:lnTo>
                <a:lnTo>
                  <a:pt x="819425" y="78097"/>
                </a:lnTo>
                <a:lnTo>
                  <a:pt x="828859" y="78097"/>
                </a:lnTo>
                <a:lnTo>
                  <a:pt x="828859" y="40848"/>
                </a:lnTo>
                <a:lnTo>
                  <a:pt x="830448" y="35764"/>
                </a:lnTo>
                <a:lnTo>
                  <a:pt x="833628" y="33073"/>
                </a:lnTo>
                <a:lnTo>
                  <a:pt x="836808" y="30383"/>
                </a:lnTo>
                <a:lnTo>
                  <a:pt x="840354" y="29038"/>
                </a:lnTo>
                <a:lnTo>
                  <a:pt x="848985" y="29038"/>
                </a:lnTo>
                <a:lnTo>
                  <a:pt x="852199" y="30575"/>
                </a:lnTo>
                <a:close/>
              </a:path>
              <a:path w="865180" h="80246">
                <a:moveTo>
                  <a:pt x="752129" y="78988"/>
                </a:moveTo>
                <a:lnTo>
                  <a:pt x="754759" y="78919"/>
                </a:lnTo>
                <a:lnTo>
                  <a:pt x="757100" y="78639"/>
                </a:lnTo>
                <a:lnTo>
                  <a:pt x="759309" y="78097"/>
                </a:lnTo>
                <a:lnTo>
                  <a:pt x="759309" y="70654"/>
                </a:lnTo>
                <a:lnTo>
                  <a:pt x="756462" y="70812"/>
                </a:lnTo>
                <a:lnTo>
                  <a:pt x="754296" y="70812"/>
                </a:lnTo>
                <a:lnTo>
                  <a:pt x="752339" y="70235"/>
                </a:lnTo>
                <a:lnTo>
                  <a:pt x="750348" y="68261"/>
                </a:lnTo>
                <a:lnTo>
                  <a:pt x="750348" y="29666"/>
                </a:lnTo>
                <a:lnTo>
                  <a:pt x="759309" y="29666"/>
                </a:lnTo>
                <a:lnTo>
                  <a:pt x="759309" y="21961"/>
                </a:lnTo>
                <a:lnTo>
                  <a:pt x="750348" y="21961"/>
                </a:lnTo>
                <a:lnTo>
                  <a:pt x="750348" y="6289"/>
                </a:lnTo>
                <a:lnTo>
                  <a:pt x="740809" y="6289"/>
                </a:lnTo>
                <a:lnTo>
                  <a:pt x="740809" y="21961"/>
                </a:lnTo>
                <a:lnTo>
                  <a:pt x="733209" y="21961"/>
                </a:lnTo>
                <a:lnTo>
                  <a:pt x="733209" y="29666"/>
                </a:lnTo>
                <a:lnTo>
                  <a:pt x="740809" y="29666"/>
                </a:lnTo>
                <a:lnTo>
                  <a:pt x="740809" y="70427"/>
                </a:lnTo>
                <a:lnTo>
                  <a:pt x="741595" y="73354"/>
                </a:lnTo>
                <a:lnTo>
                  <a:pt x="743167" y="75608"/>
                </a:lnTo>
                <a:lnTo>
                  <a:pt x="744740" y="77862"/>
                </a:lnTo>
                <a:lnTo>
                  <a:pt x="747727" y="78988"/>
                </a:lnTo>
                <a:lnTo>
                  <a:pt x="752129" y="78988"/>
                </a:lnTo>
                <a:close/>
              </a:path>
              <a:path w="865180" h="80246">
                <a:moveTo>
                  <a:pt x="721679" y="22224"/>
                </a:moveTo>
                <a:lnTo>
                  <a:pt x="717591" y="21961"/>
                </a:lnTo>
                <a:lnTo>
                  <a:pt x="717522" y="22224"/>
                </a:lnTo>
                <a:lnTo>
                  <a:pt x="721679" y="22224"/>
                </a:lnTo>
                <a:close/>
              </a:path>
              <a:path w="865180" h="80246">
                <a:moveTo>
                  <a:pt x="543185" y="51698"/>
                </a:moveTo>
                <a:lnTo>
                  <a:pt x="541159" y="67719"/>
                </a:lnTo>
                <a:lnTo>
                  <a:pt x="543534" y="70759"/>
                </a:lnTo>
                <a:lnTo>
                  <a:pt x="543185" y="51698"/>
                </a:lnTo>
                <a:close/>
              </a:path>
              <a:path w="865180" h="80246">
                <a:moveTo>
                  <a:pt x="548863" y="78097"/>
                </a:moveTo>
                <a:lnTo>
                  <a:pt x="544705" y="80246"/>
                </a:lnTo>
                <a:lnTo>
                  <a:pt x="553056" y="80246"/>
                </a:lnTo>
                <a:lnTo>
                  <a:pt x="548863" y="78097"/>
                </a:lnTo>
                <a:close/>
              </a:path>
              <a:path w="865180" h="80246">
                <a:moveTo>
                  <a:pt x="270194" y="67108"/>
                </a:moveTo>
                <a:lnTo>
                  <a:pt x="268605" y="75354"/>
                </a:lnTo>
                <a:lnTo>
                  <a:pt x="271365" y="73170"/>
                </a:lnTo>
                <a:lnTo>
                  <a:pt x="272815" y="62932"/>
                </a:lnTo>
                <a:lnTo>
                  <a:pt x="272815" y="49531"/>
                </a:lnTo>
                <a:lnTo>
                  <a:pt x="273077" y="39310"/>
                </a:lnTo>
                <a:lnTo>
                  <a:pt x="272448" y="41355"/>
                </a:lnTo>
                <a:lnTo>
                  <a:pt x="273077" y="39310"/>
                </a:lnTo>
                <a:lnTo>
                  <a:pt x="273077" y="34524"/>
                </a:lnTo>
                <a:lnTo>
                  <a:pt x="271933" y="32191"/>
                </a:lnTo>
                <a:lnTo>
                  <a:pt x="270265" y="43801"/>
                </a:lnTo>
                <a:lnTo>
                  <a:pt x="268360" y="51366"/>
                </a:lnTo>
                <a:lnTo>
                  <a:pt x="270177" y="50877"/>
                </a:lnTo>
                <a:lnTo>
                  <a:pt x="270194" y="67108"/>
                </a:lnTo>
                <a:close/>
              </a:path>
              <a:path w="865180" h="80246">
                <a:moveTo>
                  <a:pt x="274912" y="75844"/>
                </a:moveTo>
                <a:lnTo>
                  <a:pt x="274283" y="48693"/>
                </a:lnTo>
                <a:lnTo>
                  <a:pt x="274283" y="74426"/>
                </a:lnTo>
                <a:lnTo>
                  <a:pt x="274912" y="75844"/>
                </a:lnTo>
                <a:close/>
              </a:path>
              <a:path w="865180" h="80246">
                <a:moveTo>
                  <a:pt x="17522" y="12361"/>
                </a:moveTo>
                <a:lnTo>
                  <a:pt x="18081" y="10876"/>
                </a:lnTo>
                <a:lnTo>
                  <a:pt x="20352" y="8648"/>
                </a:lnTo>
                <a:lnTo>
                  <a:pt x="24449" y="8674"/>
                </a:lnTo>
                <a:lnTo>
                  <a:pt x="26572" y="8805"/>
                </a:lnTo>
                <a:lnTo>
                  <a:pt x="26572" y="209"/>
                </a:lnTo>
                <a:lnTo>
                  <a:pt x="24423" y="52"/>
                </a:lnTo>
                <a:lnTo>
                  <a:pt x="16299" y="0"/>
                </a:lnTo>
                <a:lnTo>
                  <a:pt x="12054" y="1607"/>
                </a:lnTo>
                <a:lnTo>
                  <a:pt x="9853" y="4822"/>
                </a:lnTo>
                <a:lnTo>
                  <a:pt x="8630" y="6639"/>
                </a:lnTo>
                <a:lnTo>
                  <a:pt x="7948" y="9504"/>
                </a:lnTo>
                <a:lnTo>
                  <a:pt x="7809" y="13418"/>
                </a:lnTo>
                <a:lnTo>
                  <a:pt x="7809" y="22224"/>
                </a:lnTo>
                <a:lnTo>
                  <a:pt x="0" y="22224"/>
                </a:lnTo>
                <a:lnTo>
                  <a:pt x="0" y="29666"/>
                </a:lnTo>
                <a:lnTo>
                  <a:pt x="7809" y="29666"/>
                </a:lnTo>
                <a:lnTo>
                  <a:pt x="7809" y="78097"/>
                </a:lnTo>
                <a:lnTo>
                  <a:pt x="17138" y="78097"/>
                </a:lnTo>
                <a:lnTo>
                  <a:pt x="17138" y="29666"/>
                </a:lnTo>
                <a:lnTo>
                  <a:pt x="26572" y="29666"/>
                </a:lnTo>
                <a:lnTo>
                  <a:pt x="26572" y="22224"/>
                </a:lnTo>
                <a:lnTo>
                  <a:pt x="17243" y="22224"/>
                </a:lnTo>
                <a:lnTo>
                  <a:pt x="17243" y="16144"/>
                </a:lnTo>
                <a:lnTo>
                  <a:pt x="17522" y="12361"/>
                </a:lnTo>
                <a:close/>
              </a:path>
              <a:path w="865180" h="80246">
                <a:moveTo>
                  <a:pt x="35639" y="1100"/>
                </a:moveTo>
                <a:lnTo>
                  <a:pt x="35639" y="11793"/>
                </a:lnTo>
                <a:lnTo>
                  <a:pt x="45073" y="11793"/>
                </a:lnTo>
                <a:lnTo>
                  <a:pt x="45073" y="1100"/>
                </a:lnTo>
                <a:lnTo>
                  <a:pt x="35639" y="1100"/>
                </a:lnTo>
                <a:close/>
              </a:path>
              <a:path w="865180" h="80246">
                <a:moveTo>
                  <a:pt x="32546" y="21961"/>
                </a:moveTo>
                <a:lnTo>
                  <a:pt x="32546" y="78097"/>
                </a:lnTo>
                <a:lnTo>
                  <a:pt x="41981" y="78097"/>
                </a:lnTo>
                <a:lnTo>
                  <a:pt x="41981" y="41827"/>
                </a:lnTo>
                <a:lnTo>
                  <a:pt x="43256" y="38306"/>
                </a:lnTo>
                <a:lnTo>
                  <a:pt x="45073" y="36128"/>
                </a:lnTo>
                <a:lnTo>
                  <a:pt x="45807" y="35248"/>
                </a:lnTo>
                <a:lnTo>
                  <a:pt x="48357" y="32191"/>
                </a:lnTo>
                <a:lnTo>
                  <a:pt x="52009" y="30662"/>
                </a:lnTo>
                <a:lnTo>
                  <a:pt x="57835" y="30680"/>
                </a:lnTo>
                <a:lnTo>
                  <a:pt x="59119" y="30835"/>
                </a:lnTo>
                <a:lnTo>
                  <a:pt x="59853" y="30924"/>
                </a:lnTo>
                <a:lnTo>
                  <a:pt x="68553" y="78097"/>
                </a:lnTo>
                <a:lnTo>
                  <a:pt x="68553" y="41093"/>
                </a:lnTo>
                <a:lnTo>
                  <a:pt x="70011" y="36096"/>
                </a:lnTo>
                <a:lnTo>
                  <a:pt x="72929" y="33335"/>
                </a:lnTo>
                <a:lnTo>
                  <a:pt x="75847" y="30575"/>
                </a:lnTo>
                <a:lnTo>
                  <a:pt x="79087" y="29194"/>
                </a:lnTo>
                <a:lnTo>
                  <a:pt x="86565" y="29194"/>
                </a:lnTo>
                <a:lnTo>
                  <a:pt x="89238" y="30505"/>
                </a:lnTo>
                <a:lnTo>
                  <a:pt x="90670" y="33126"/>
                </a:lnTo>
                <a:lnTo>
                  <a:pt x="91579" y="34873"/>
                </a:lnTo>
                <a:lnTo>
                  <a:pt x="92033" y="37651"/>
                </a:lnTo>
                <a:lnTo>
                  <a:pt x="93011" y="42822"/>
                </a:lnTo>
                <a:lnTo>
                  <a:pt x="95038" y="46352"/>
                </a:lnTo>
                <a:lnTo>
                  <a:pt x="94924" y="28705"/>
                </a:lnTo>
                <a:lnTo>
                  <a:pt x="93186" y="21804"/>
                </a:lnTo>
                <a:lnTo>
                  <a:pt x="93011" y="33003"/>
                </a:lnTo>
                <a:lnTo>
                  <a:pt x="93011" y="38315"/>
                </a:lnTo>
                <a:lnTo>
                  <a:pt x="93011" y="33003"/>
                </a:lnTo>
                <a:lnTo>
                  <a:pt x="93186" y="21804"/>
                </a:lnTo>
                <a:lnTo>
                  <a:pt x="89587" y="20704"/>
                </a:lnTo>
                <a:lnTo>
                  <a:pt x="81166" y="20704"/>
                </a:lnTo>
                <a:lnTo>
                  <a:pt x="77637" y="21769"/>
                </a:lnTo>
                <a:lnTo>
                  <a:pt x="74527" y="23901"/>
                </a:lnTo>
                <a:lnTo>
                  <a:pt x="72711" y="25159"/>
                </a:lnTo>
                <a:lnTo>
                  <a:pt x="70684" y="27168"/>
                </a:lnTo>
                <a:lnTo>
                  <a:pt x="68448" y="29928"/>
                </a:lnTo>
                <a:lnTo>
                  <a:pt x="68448" y="21961"/>
                </a:lnTo>
                <a:lnTo>
                  <a:pt x="59119" y="21961"/>
                </a:lnTo>
                <a:lnTo>
                  <a:pt x="58839" y="20861"/>
                </a:lnTo>
                <a:lnTo>
                  <a:pt x="56813" y="20704"/>
                </a:lnTo>
                <a:lnTo>
                  <a:pt x="53074" y="20704"/>
                </a:lnTo>
                <a:lnTo>
                  <a:pt x="49772" y="22058"/>
                </a:lnTo>
                <a:lnTo>
                  <a:pt x="46907" y="24765"/>
                </a:lnTo>
                <a:lnTo>
                  <a:pt x="45073" y="26499"/>
                </a:lnTo>
                <a:lnTo>
                  <a:pt x="44042" y="27474"/>
                </a:lnTo>
                <a:lnTo>
                  <a:pt x="42243" y="29771"/>
                </a:lnTo>
                <a:lnTo>
                  <a:pt x="41509" y="31658"/>
                </a:lnTo>
                <a:lnTo>
                  <a:pt x="35639" y="22224"/>
                </a:lnTo>
                <a:lnTo>
                  <a:pt x="41509" y="22224"/>
                </a:lnTo>
                <a:lnTo>
                  <a:pt x="41509" y="21961"/>
                </a:lnTo>
                <a:lnTo>
                  <a:pt x="32546" y="21961"/>
                </a:lnTo>
                <a:close/>
              </a:path>
              <a:path w="865180" h="80246">
                <a:moveTo>
                  <a:pt x="45073" y="36128"/>
                </a:moveTo>
                <a:lnTo>
                  <a:pt x="43256" y="38306"/>
                </a:lnTo>
                <a:lnTo>
                  <a:pt x="41981" y="41827"/>
                </a:lnTo>
                <a:lnTo>
                  <a:pt x="41981" y="78097"/>
                </a:lnTo>
                <a:lnTo>
                  <a:pt x="45073" y="78097"/>
                </a:lnTo>
                <a:lnTo>
                  <a:pt x="41981" y="45810"/>
                </a:lnTo>
                <a:lnTo>
                  <a:pt x="45073" y="78097"/>
                </a:lnTo>
                <a:lnTo>
                  <a:pt x="45073" y="36128"/>
                </a:lnTo>
                <a:close/>
              </a:path>
              <a:path w="865180" h="80246">
                <a:moveTo>
                  <a:pt x="35639" y="22224"/>
                </a:moveTo>
                <a:lnTo>
                  <a:pt x="41509" y="31658"/>
                </a:lnTo>
                <a:lnTo>
                  <a:pt x="42243" y="29771"/>
                </a:lnTo>
                <a:lnTo>
                  <a:pt x="44042" y="27474"/>
                </a:lnTo>
                <a:lnTo>
                  <a:pt x="45073" y="26499"/>
                </a:lnTo>
                <a:lnTo>
                  <a:pt x="45073" y="22224"/>
                </a:lnTo>
                <a:lnTo>
                  <a:pt x="35639" y="22224"/>
                </a:lnTo>
                <a:close/>
              </a:path>
              <a:path w="865180" h="80246">
                <a:moveTo>
                  <a:pt x="59853" y="20965"/>
                </a:moveTo>
                <a:lnTo>
                  <a:pt x="58839" y="20861"/>
                </a:lnTo>
                <a:lnTo>
                  <a:pt x="59119" y="21961"/>
                </a:lnTo>
                <a:lnTo>
                  <a:pt x="59853" y="21961"/>
                </a:lnTo>
                <a:lnTo>
                  <a:pt x="59853" y="20965"/>
                </a:lnTo>
                <a:close/>
              </a:path>
              <a:path w="865180" h="80246">
                <a:moveTo>
                  <a:pt x="100497" y="78351"/>
                </a:moveTo>
                <a:lnTo>
                  <a:pt x="106411" y="80246"/>
                </a:lnTo>
                <a:lnTo>
                  <a:pt x="122518" y="80246"/>
                </a:lnTo>
                <a:lnTo>
                  <a:pt x="124842" y="78097"/>
                </a:lnTo>
                <a:lnTo>
                  <a:pt x="128639" y="78097"/>
                </a:lnTo>
                <a:lnTo>
                  <a:pt x="128441" y="66130"/>
                </a:lnTo>
                <a:lnTo>
                  <a:pt x="128441" y="60539"/>
                </a:lnTo>
                <a:lnTo>
                  <a:pt x="128639" y="78097"/>
                </a:lnTo>
                <a:lnTo>
                  <a:pt x="134643" y="78097"/>
                </a:lnTo>
                <a:lnTo>
                  <a:pt x="134643" y="72342"/>
                </a:lnTo>
                <a:lnTo>
                  <a:pt x="132083" y="74795"/>
                </a:lnTo>
                <a:lnTo>
                  <a:pt x="129961" y="48937"/>
                </a:lnTo>
                <a:lnTo>
                  <a:pt x="127375" y="58704"/>
                </a:lnTo>
                <a:lnTo>
                  <a:pt x="127113" y="68479"/>
                </a:lnTo>
                <a:lnTo>
                  <a:pt x="124842" y="69779"/>
                </a:lnTo>
                <a:lnTo>
                  <a:pt x="124458" y="69999"/>
                </a:lnTo>
                <a:lnTo>
                  <a:pt x="121802" y="71519"/>
                </a:lnTo>
                <a:lnTo>
                  <a:pt x="118727" y="72279"/>
                </a:lnTo>
                <a:lnTo>
                  <a:pt x="109363" y="72279"/>
                </a:lnTo>
                <a:lnTo>
                  <a:pt x="105240" y="70759"/>
                </a:lnTo>
                <a:lnTo>
                  <a:pt x="102864" y="67719"/>
                </a:lnTo>
                <a:lnTo>
                  <a:pt x="101624" y="66110"/>
                </a:lnTo>
                <a:lnTo>
                  <a:pt x="101624" y="50469"/>
                </a:lnTo>
                <a:lnTo>
                  <a:pt x="104891" y="51698"/>
                </a:lnTo>
                <a:lnTo>
                  <a:pt x="101624" y="45443"/>
                </a:lnTo>
                <a:lnTo>
                  <a:pt x="104891" y="51698"/>
                </a:lnTo>
                <a:lnTo>
                  <a:pt x="101624" y="39642"/>
                </a:lnTo>
                <a:lnTo>
                  <a:pt x="102201" y="26556"/>
                </a:lnTo>
                <a:lnTo>
                  <a:pt x="104664" y="24329"/>
                </a:lnTo>
                <a:lnTo>
                  <a:pt x="107494" y="22879"/>
                </a:lnTo>
                <a:lnTo>
                  <a:pt x="109888" y="28565"/>
                </a:lnTo>
                <a:lnTo>
                  <a:pt x="111495" y="29299"/>
                </a:lnTo>
                <a:lnTo>
                  <a:pt x="115198" y="29299"/>
                </a:lnTo>
                <a:lnTo>
                  <a:pt x="118797" y="28565"/>
                </a:lnTo>
                <a:lnTo>
                  <a:pt x="117033" y="20704"/>
                </a:lnTo>
                <a:lnTo>
                  <a:pt x="122641" y="20494"/>
                </a:lnTo>
                <a:lnTo>
                  <a:pt x="114185" y="20494"/>
                </a:lnTo>
                <a:lnTo>
                  <a:pt x="113504" y="20704"/>
                </a:lnTo>
                <a:lnTo>
                  <a:pt x="113451" y="28565"/>
                </a:lnTo>
                <a:lnTo>
                  <a:pt x="110324" y="21428"/>
                </a:lnTo>
                <a:lnTo>
                  <a:pt x="107721" y="20494"/>
                </a:lnTo>
                <a:lnTo>
                  <a:pt x="102576" y="22136"/>
                </a:lnTo>
                <a:lnTo>
                  <a:pt x="98750" y="25421"/>
                </a:lnTo>
                <a:lnTo>
                  <a:pt x="98032" y="26037"/>
                </a:lnTo>
                <a:lnTo>
                  <a:pt x="99091" y="48902"/>
                </a:lnTo>
                <a:lnTo>
                  <a:pt x="100104" y="29561"/>
                </a:lnTo>
                <a:lnTo>
                  <a:pt x="98846" y="27116"/>
                </a:lnTo>
                <a:lnTo>
                  <a:pt x="100104" y="29561"/>
                </a:lnTo>
                <a:lnTo>
                  <a:pt x="101362" y="50370"/>
                </a:lnTo>
                <a:lnTo>
                  <a:pt x="101571" y="66042"/>
                </a:lnTo>
                <a:lnTo>
                  <a:pt x="101624" y="78097"/>
                </a:lnTo>
                <a:lnTo>
                  <a:pt x="100785" y="63631"/>
                </a:lnTo>
                <a:lnTo>
                  <a:pt x="100506" y="60486"/>
                </a:lnTo>
                <a:lnTo>
                  <a:pt x="92033" y="41460"/>
                </a:lnTo>
                <a:lnTo>
                  <a:pt x="92033" y="60486"/>
                </a:lnTo>
                <a:lnTo>
                  <a:pt x="91439" y="60486"/>
                </a:lnTo>
                <a:lnTo>
                  <a:pt x="91683" y="66077"/>
                </a:lnTo>
                <a:lnTo>
                  <a:pt x="92033" y="66958"/>
                </a:lnTo>
                <a:lnTo>
                  <a:pt x="93544" y="70768"/>
                </a:lnTo>
                <a:lnTo>
                  <a:pt x="97021" y="74559"/>
                </a:lnTo>
                <a:lnTo>
                  <a:pt x="93544" y="70768"/>
                </a:lnTo>
                <a:lnTo>
                  <a:pt x="92033" y="66958"/>
                </a:lnTo>
                <a:lnTo>
                  <a:pt x="92033" y="78097"/>
                </a:lnTo>
                <a:lnTo>
                  <a:pt x="100265" y="78097"/>
                </a:lnTo>
                <a:lnTo>
                  <a:pt x="100497" y="78351"/>
                </a:lnTo>
                <a:close/>
              </a:path>
              <a:path w="865180" h="80246">
                <a:moveTo>
                  <a:pt x="101624" y="78097"/>
                </a:moveTo>
                <a:lnTo>
                  <a:pt x="101571" y="66042"/>
                </a:lnTo>
                <a:lnTo>
                  <a:pt x="101362" y="50370"/>
                </a:lnTo>
                <a:lnTo>
                  <a:pt x="100104" y="29561"/>
                </a:lnTo>
                <a:lnTo>
                  <a:pt x="99091" y="48902"/>
                </a:lnTo>
                <a:lnTo>
                  <a:pt x="98032" y="26037"/>
                </a:lnTo>
                <a:lnTo>
                  <a:pt x="97449" y="25264"/>
                </a:lnTo>
                <a:lnTo>
                  <a:pt x="95911" y="24005"/>
                </a:lnTo>
                <a:lnTo>
                  <a:pt x="93186" y="21804"/>
                </a:lnTo>
                <a:lnTo>
                  <a:pt x="94924" y="28705"/>
                </a:lnTo>
                <a:lnTo>
                  <a:pt x="95038" y="46352"/>
                </a:lnTo>
                <a:lnTo>
                  <a:pt x="93011" y="42822"/>
                </a:lnTo>
                <a:lnTo>
                  <a:pt x="92033" y="37651"/>
                </a:lnTo>
                <a:lnTo>
                  <a:pt x="92033" y="41460"/>
                </a:lnTo>
                <a:lnTo>
                  <a:pt x="100506" y="60486"/>
                </a:lnTo>
                <a:lnTo>
                  <a:pt x="100785" y="63631"/>
                </a:lnTo>
                <a:lnTo>
                  <a:pt x="101624" y="78097"/>
                </a:lnTo>
                <a:close/>
              </a:path>
              <a:path w="865180" h="80246">
                <a:moveTo>
                  <a:pt x="59119" y="30835"/>
                </a:moveTo>
                <a:lnTo>
                  <a:pt x="59119" y="78097"/>
                </a:lnTo>
                <a:lnTo>
                  <a:pt x="68553" y="78097"/>
                </a:lnTo>
                <a:lnTo>
                  <a:pt x="59853" y="30924"/>
                </a:lnTo>
                <a:lnTo>
                  <a:pt x="59119" y="30835"/>
                </a:lnTo>
                <a:close/>
              </a:path>
              <a:path w="865180" h="80246">
                <a:moveTo>
                  <a:pt x="123156" y="20704"/>
                </a:moveTo>
                <a:lnTo>
                  <a:pt x="122641" y="20494"/>
                </a:lnTo>
                <a:lnTo>
                  <a:pt x="117033" y="20704"/>
                </a:lnTo>
                <a:lnTo>
                  <a:pt x="118797" y="28565"/>
                </a:lnTo>
                <a:lnTo>
                  <a:pt x="115198" y="29299"/>
                </a:lnTo>
                <a:lnTo>
                  <a:pt x="117889" y="29299"/>
                </a:lnTo>
                <a:lnTo>
                  <a:pt x="120169" y="29998"/>
                </a:lnTo>
                <a:lnTo>
                  <a:pt x="122553" y="29806"/>
                </a:lnTo>
                <a:lnTo>
                  <a:pt x="124720" y="32287"/>
                </a:lnTo>
                <a:lnTo>
                  <a:pt x="128738" y="22975"/>
                </a:lnTo>
                <a:lnTo>
                  <a:pt x="124580" y="20704"/>
                </a:lnTo>
                <a:lnTo>
                  <a:pt x="123156" y="20704"/>
                </a:lnTo>
                <a:close/>
              </a:path>
              <a:path w="865180" h="80246">
                <a:moveTo>
                  <a:pt x="110324" y="21428"/>
                </a:moveTo>
                <a:lnTo>
                  <a:pt x="113451" y="28565"/>
                </a:lnTo>
                <a:lnTo>
                  <a:pt x="113504" y="20704"/>
                </a:lnTo>
                <a:lnTo>
                  <a:pt x="114185" y="20494"/>
                </a:lnTo>
                <a:lnTo>
                  <a:pt x="107721" y="20494"/>
                </a:lnTo>
                <a:lnTo>
                  <a:pt x="110324" y="21428"/>
                </a:lnTo>
                <a:close/>
              </a:path>
              <a:path w="865180" h="80246">
                <a:moveTo>
                  <a:pt x="106219" y="41879"/>
                </a:moveTo>
                <a:lnTo>
                  <a:pt x="103808" y="40411"/>
                </a:lnTo>
                <a:lnTo>
                  <a:pt x="102602" y="38454"/>
                </a:lnTo>
                <a:lnTo>
                  <a:pt x="102602" y="33772"/>
                </a:lnTo>
                <a:lnTo>
                  <a:pt x="103520" y="31973"/>
                </a:lnTo>
                <a:lnTo>
                  <a:pt x="105633" y="33021"/>
                </a:lnTo>
                <a:lnTo>
                  <a:pt x="108306" y="30540"/>
                </a:lnTo>
                <a:lnTo>
                  <a:pt x="111495" y="29299"/>
                </a:lnTo>
                <a:lnTo>
                  <a:pt x="109888" y="28565"/>
                </a:lnTo>
                <a:lnTo>
                  <a:pt x="107188" y="29247"/>
                </a:lnTo>
                <a:lnTo>
                  <a:pt x="105354" y="30610"/>
                </a:lnTo>
                <a:lnTo>
                  <a:pt x="104664" y="24329"/>
                </a:lnTo>
                <a:lnTo>
                  <a:pt x="102201" y="26556"/>
                </a:lnTo>
                <a:lnTo>
                  <a:pt x="101624" y="39642"/>
                </a:lnTo>
                <a:lnTo>
                  <a:pt x="104891" y="51698"/>
                </a:lnTo>
                <a:lnTo>
                  <a:pt x="109678" y="52886"/>
                </a:lnTo>
                <a:lnTo>
                  <a:pt x="117173" y="54773"/>
                </a:lnTo>
                <a:lnTo>
                  <a:pt x="121190" y="55786"/>
                </a:lnTo>
                <a:lnTo>
                  <a:pt x="123881" y="56678"/>
                </a:lnTo>
                <a:lnTo>
                  <a:pt x="124842" y="57219"/>
                </a:lnTo>
                <a:lnTo>
                  <a:pt x="125244" y="57446"/>
                </a:lnTo>
                <a:lnTo>
                  <a:pt x="125419" y="47347"/>
                </a:lnTo>
                <a:lnTo>
                  <a:pt x="129961" y="48937"/>
                </a:lnTo>
                <a:lnTo>
                  <a:pt x="132267" y="50475"/>
                </a:lnTo>
                <a:lnTo>
                  <a:pt x="134643" y="72342"/>
                </a:lnTo>
                <a:lnTo>
                  <a:pt x="135874" y="71161"/>
                </a:lnTo>
                <a:lnTo>
                  <a:pt x="137770" y="66846"/>
                </a:lnTo>
                <a:lnTo>
                  <a:pt x="137770" y="56678"/>
                </a:lnTo>
                <a:lnTo>
                  <a:pt x="135935" y="52886"/>
                </a:lnTo>
                <a:lnTo>
                  <a:pt x="134643" y="52037"/>
                </a:lnTo>
                <a:lnTo>
                  <a:pt x="134643" y="38105"/>
                </a:lnTo>
                <a:lnTo>
                  <a:pt x="126973" y="38105"/>
                </a:lnTo>
                <a:lnTo>
                  <a:pt x="126799" y="35973"/>
                </a:lnTo>
                <a:lnTo>
                  <a:pt x="126048" y="34034"/>
                </a:lnTo>
                <a:lnTo>
                  <a:pt x="124720" y="32287"/>
                </a:lnTo>
                <a:lnTo>
                  <a:pt x="122553" y="29806"/>
                </a:lnTo>
                <a:lnTo>
                  <a:pt x="120169" y="29998"/>
                </a:lnTo>
                <a:lnTo>
                  <a:pt x="122038" y="31396"/>
                </a:lnTo>
                <a:lnTo>
                  <a:pt x="123907" y="32794"/>
                </a:lnTo>
                <a:lnTo>
                  <a:pt x="124842" y="35362"/>
                </a:lnTo>
                <a:lnTo>
                  <a:pt x="124842" y="47208"/>
                </a:lnTo>
                <a:lnTo>
                  <a:pt x="118640" y="45705"/>
                </a:lnTo>
                <a:lnTo>
                  <a:pt x="112403" y="44185"/>
                </a:lnTo>
                <a:lnTo>
                  <a:pt x="109678" y="43521"/>
                </a:lnTo>
                <a:lnTo>
                  <a:pt x="107616" y="42753"/>
                </a:lnTo>
                <a:lnTo>
                  <a:pt x="106219" y="41879"/>
                </a:lnTo>
                <a:close/>
              </a:path>
              <a:path w="865180" h="80246">
                <a:moveTo>
                  <a:pt x="124842" y="78097"/>
                </a:moveTo>
                <a:lnTo>
                  <a:pt x="122518" y="80246"/>
                </a:lnTo>
                <a:lnTo>
                  <a:pt x="128292" y="78430"/>
                </a:lnTo>
                <a:lnTo>
                  <a:pt x="128639" y="78097"/>
                </a:lnTo>
                <a:lnTo>
                  <a:pt x="124842" y="78097"/>
                </a:lnTo>
                <a:close/>
              </a:path>
              <a:path w="865180" h="80246">
                <a:moveTo>
                  <a:pt x="132267" y="50475"/>
                </a:moveTo>
                <a:lnTo>
                  <a:pt x="129961" y="48937"/>
                </a:lnTo>
                <a:lnTo>
                  <a:pt x="132083" y="74795"/>
                </a:lnTo>
                <a:lnTo>
                  <a:pt x="134643" y="72342"/>
                </a:lnTo>
                <a:lnTo>
                  <a:pt x="132267" y="50475"/>
                </a:lnTo>
                <a:close/>
              </a:path>
              <a:path w="865180" h="80246">
                <a:moveTo>
                  <a:pt x="129961" y="48937"/>
                </a:moveTo>
                <a:lnTo>
                  <a:pt x="125419" y="47347"/>
                </a:lnTo>
                <a:lnTo>
                  <a:pt x="125244" y="57446"/>
                </a:lnTo>
                <a:lnTo>
                  <a:pt x="124842" y="57219"/>
                </a:lnTo>
                <a:lnTo>
                  <a:pt x="124842" y="69779"/>
                </a:lnTo>
                <a:lnTo>
                  <a:pt x="127113" y="68479"/>
                </a:lnTo>
                <a:lnTo>
                  <a:pt x="127375" y="58704"/>
                </a:lnTo>
                <a:lnTo>
                  <a:pt x="129961" y="48937"/>
                </a:lnTo>
                <a:close/>
              </a:path>
              <a:path w="865180" h="80246">
                <a:moveTo>
                  <a:pt x="128738" y="22975"/>
                </a:moveTo>
                <a:lnTo>
                  <a:pt x="124720" y="32287"/>
                </a:lnTo>
                <a:lnTo>
                  <a:pt x="126048" y="34034"/>
                </a:lnTo>
                <a:lnTo>
                  <a:pt x="126799" y="35973"/>
                </a:lnTo>
                <a:lnTo>
                  <a:pt x="126973" y="38105"/>
                </a:lnTo>
                <a:lnTo>
                  <a:pt x="134643" y="38105"/>
                </a:lnTo>
                <a:lnTo>
                  <a:pt x="132442" y="28880"/>
                </a:lnTo>
                <a:lnTo>
                  <a:pt x="130971" y="25938"/>
                </a:lnTo>
                <a:lnTo>
                  <a:pt x="129716" y="23429"/>
                </a:lnTo>
                <a:lnTo>
                  <a:pt x="124580" y="20704"/>
                </a:lnTo>
                <a:lnTo>
                  <a:pt x="128738" y="22975"/>
                </a:lnTo>
                <a:close/>
              </a:path>
              <a:path w="865180" h="80246">
                <a:moveTo>
                  <a:pt x="105633" y="33021"/>
                </a:moveTo>
                <a:lnTo>
                  <a:pt x="103520" y="31973"/>
                </a:lnTo>
                <a:lnTo>
                  <a:pt x="102602" y="33772"/>
                </a:lnTo>
                <a:lnTo>
                  <a:pt x="102602" y="36611"/>
                </a:lnTo>
                <a:lnTo>
                  <a:pt x="102961" y="35502"/>
                </a:lnTo>
                <a:lnTo>
                  <a:pt x="102602" y="36008"/>
                </a:lnTo>
                <a:lnTo>
                  <a:pt x="102961" y="35502"/>
                </a:lnTo>
                <a:lnTo>
                  <a:pt x="105633" y="33021"/>
                </a:lnTo>
                <a:close/>
              </a:path>
              <a:path w="865180" h="80246">
                <a:moveTo>
                  <a:pt x="135953" y="34471"/>
                </a:moveTo>
                <a:lnTo>
                  <a:pt x="134817" y="31081"/>
                </a:lnTo>
                <a:lnTo>
                  <a:pt x="134643" y="35764"/>
                </a:lnTo>
                <a:lnTo>
                  <a:pt x="133909" y="31815"/>
                </a:lnTo>
                <a:lnTo>
                  <a:pt x="132476" y="27937"/>
                </a:lnTo>
                <a:lnTo>
                  <a:pt x="130971" y="25938"/>
                </a:lnTo>
                <a:lnTo>
                  <a:pt x="132442" y="28880"/>
                </a:lnTo>
                <a:lnTo>
                  <a:pt x="134643" y="38105"/>
                </a:lnTo>
                <a:lnTo>
                  <a:pt x="135883" y="38105"/>
                </a:lnTo>
                <a:lnTo>
                  <a:pt x="135953" y="34471"/>
                </a:lnTo>
                <a:close/>
              </a:path>
              <a:path w="865180" h="80246">
                <a:moveTo>
                  <a:pt x="107494" y="22879"/>
                </a:moveTo>
                <a:lnTo>
                  <a:pt x="104664" y="24329"/>
                </a:lnTo>
                <a:lnTo>
                  <a:pt x="105354" y="30610"/>
                </a:lnTo>
                <a:lnTo>
                  <a:pt x="107188" y="29247"/>
                </a:lnTo>
                <a:lnTo>
                  <a:pt x="109888" y="28565"/>
                </a:lnTo>
                <a:lnTo>
                  <a:pt x="107494" y="22879"/>
                </a:lnTo>
                <a:close/>
              </a:path>
              <a:path w="865180" h="80246">
                <a:moveTo>
                  <a:pt x="134817" y="31081"/>
                </a:moveTo>
                <a:lnTo>
                  <a:pt x="132476" y="27937"/>
                </a:lnTo>
                <a:lnTo>
                  <a:pt x="133909" y="31815"/>
                </a:lnTo>
                <a:lnTo>
                  <a:pt x="134643" y="35764"/>
                </a:lnTo>
                <a:lnTo>
                  <a:pt x="134817" y="31081"/>
                </a:lnTo>
                <a:close/>
              </a:path>
              <a:path w="865180" h="80246">
                <a:moveTo>
                  <a:pt x="128441" y="62950"/>
                </a:moveTo>
                <a:lnTo>
                  <a:pt x="128639" y="78097"/>
                </a:lnTo>
                <a:lnTo>
                  <a:pt x="128441" y="60539"/>
                </a:lnTo>
                <a:lnTo>
                  <a:pt x="128441" y="66130"/>
                </a:lnTo>
                <a:lnTo>
                  <a:pt x="128639" y="78097"/>
                </a:lnTo>
                <a:lnTo>
                  <a:pt x="128441" y="62950"/>
                </a:lnTo>
                <a:close/>
              </a:path>
              <a:path w="865180" h="80246">
                <a:moveTo>
                  <a:pt x="245247" y="59560"/>
                </a:moveTo>
                <a:lnTo>
                  <a:pt x="246697" y="56939"/>
                </a:lnTo>
                <a:lnTo>
                  <a:pt x="249597" y="55297"/>
                </a:lnTo>
                <a:lnTo>
                  <a:pt x="251309" y="54319"/>
                </a:lnTo>
                <a:lnTo>
                  <a:pt x="253877" y="53602"/>
                </a:lnTo>
                <a:lnTo>
                  <a:pt x="253056" y="45967"/>
                </a:lnTo>
                <a:lnTo>
                  <a:pt x="247780" y="46631"/>
                </a:lnTo>
                <a:lnTo>
                  <a:pt x="245247" y="59560"/>
                </a:lnTo>
                <a:close/>
              </a:path>
              <a:path w="865180" h="80246">
                <a:moveTo>
                  <a:pt x="237045" y="72079"/>
                </a:moveTo>
                <a:lnTo>
                  <a:pt x="240347" y="75241"/>
                </a:lnTo>
                <a:lnTo>
                  <a:pt x="243649" y="78403"/>
                </a:lnTo>
                <a:lnTo>
                  <a:pt x="247903" y="79984"/>
                </a:lnTo>
                <a:lnTo>
                  <a:pt x="257441" y="79984"/>
                </a:lnTo>
                <a:lnTo>
                  <a:pt x="261407" y="79058"/>
                </a:lnTo>
                <a:lnTo>
                  <a:pt x="264849" y="77287"/>
                </a:lnTo>
                <a:lnTo>
                  <a:pt x="265006" y="77207"/>
                </a:lnTo>
                <a:lnTo>
                  <a:pt x="270194" y="67108"/>
                </a:lnTo>
                <a:lnTo>
                  <a:pt x="270177" y="50877"/>
                </a:lnTo>
                <a:lnTo>
                  <a:pt x="268360" y="51366"/>
                </a:lnTo>
                <a:lnTo>
                  <a:pt x="270265" y="43801"/>
                </a:lnTo>
                <a:lnTo>
                  <a:pt x="271933" y="32191"/>
                </a:lnTo>
                <a:lnTo>
                  <a:pt x="273077" y="34524"/>
                </a:lnTo>
                <a:lnTo>
                  <a:pt x="273287" y="70654"/>
                </a:lnTo>
                <a:lnTo>
                  <a:pt x="274283" y="78097"/>
                </a:lnTo>
                <a:lnTo>
                  <a:pt x="274283" y="74426"/>
                </a:lnTo>
                <a:lnTo>
                  <a:pt x="273601" y="72891"/>
                </a:lnTo>
                <a:lnTo>
                  <a:pt x="273811" y="22965"/>
                </a:lnTo>
                <a:lnTo>
                  <a:pt x="273811" y="21961"/>
                </a:lnTo>
                <a:lnTo>
                  <a:pt x="272166" y="21961"/>
                </a:lnTo>
                <a:lnTo>
                  <a:pt x="271994" y="21856"/>
                </a:lnTo>
                <a:lnTo>
                  <a:pt x="266631" y="20599"/>
                </a:lnTo>
                <a:lnTo>
                  <a:pt x="264849" y="21961"/>
                </a:lnTo>
                <a:lnTo>
                  <a:pt x="267356" y="29291"/>
                </a:lnTo>
                <a:lnTo>
                  <a:pt x="269644" y="30741"/>
                </a:lnTo>
                <a:lnTo>
                  <a:pt x="268098" y="44081"/>
                </a:lnTo>
                <a:lnTo>
                  <a:pt x="264849" y="28736"/>
                </a:lnTo>
                <a:lnTo>
                  <a:pt x="264849" y="44488"/>
                </a:lnTo>
                <a:lnTo>
                  <a:pt x="253056" y="45967"/>
                </a:lnTo>
                <a:lnTo>
                  <a:pt x="253877" y="53602"/>
                </a:lnTo>
                <a:lnTo>
                  <a:pt x="257301" y="53148"/>
                </a:lnTo>
                <a:lnTo>
                  <a:pt x="263014" y="52414"/>
                </a:lnTo>
                <a:lnTo>
                  <a:pt x="264849" y="52124"/>
                </a:lnTo>
                <a:lnTo>
                  <a:pt x="266543" y="51855"/>
                </a:lnTo>
                <a:lnTo>
                  <a:pt x="264954" y="69659"/>
                </a:lnTo>
                <a:lnTo>
                  <a:pt x="261844" y="71196"/>
                </a:lnTo>
                <a:lnTo>
                  <a:pt x="258629" y="71965"/>
                </a:lnTo>
                <a:lnTo>
                  <a:pt x="252585" y="71965"/>
                </a:lnTo>
                <a:lnTo>
                  <a:pt x="250226" y="71179"/>
                </a:lnTo>
                <a:lnTo>
                  <a:pt x="248235" y="69606"/>
                </a:lnTo>
                <a:lnTo>
                  <a:pt x="246243" y="68033"/>
                </a:lnTo>
                <a:lnTo>
                  <a:pt x="245247" y="65885"/>
                </a:lnTo>
                <a:lnTo>
                  <a:pt x="245247" y="59560"/>
                </a:lnTo>
                <a:lnTo>
                  <a:pt x="247780" y="46631"/>
                </a:lnTo>
                <a:lnTo>
                  <a:pt x="243518" y="48396"/>
                </a:lnTo>
                <a:lnTo>
                  <a:pt x="240268" y="51261"/>
                </a:lnTo>
                <a:lnTo>
                  <a:pt x="237019" y="54127"/>
                </a:lnTo>
                <a:lnTo>
                  <a:pt x="235394" y="58162"/>
                </a:lnTo>
                <a:lnTo>
                  <a:pt x="235394" y="68121"/>
                </a:lnTo>
                <a:lnTo>
                  <a:pt x="237045" y="72079"/>
                </a:lnTo>
                <a:close/>
              </a:path>
              <a:path w="865180" h="80246">
                <a:moveTo>
                  <a:pt x="273287" y="70654"/>
                </a:moveTo>
                <a:lnTo>
                  <a:pt x="273077" y="34524"/>
                </a:lnTo>
                <a:lnTo>
                  <a:pt x="273077" y="39310"/>
                </a:lnTo>
                <a:lnTo>
                  <a:pt x="272815" y="49531"/>
                </a:lnTo>
                <a:lnTo>
                  <a:pt x="272815" y="62932"/>
                </a:lnTo>
                <a:lnTo>
                  <a:pt x="271365" y="73170"/>
                </a:lnTo>
                <a:lnTo>
                  <a:pt x="268605" y="75354"/>
                </a:lnTo>
                <a:lnTo>
                  <a:pt x="270194" y="67108"/>
                </a:lnTo>
                <a:lnTo>
                  <a:pt x="265006" y="77207"/>
                </a:lnTo>
                <a:lnTo>
                  <a:pt x="264849" y="77287"/>
                </a:lnTo>
                <a:lnTo>
                  <a:pt x="264849" y="78097"/>
                </a:lnTo>
                <a:lnTo>
                  <a:pt x="274283" y="78097"/>
                </a:lnTo>
                <a:lnTo>
                  <a:pt x="273287" y="70654"/>
                </a:lnTo>
                <a:lnTo>
                  <a:pt x="272815" y="57131"/>
                </a:lnTo>
                <a:lnTo>
                  <a:pt x="273287" y="70654"/>
                </a:lnTo>
                <a:lnTo>
                  <a:pt x="273077" y="37738"/>
                </a:lnTo>
                <a:lnTo>
                  <a:pt x="273287" y="706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96634" y="3013967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003215" y="3013967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11658" y="3013898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089137" y="3125425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082467" y="3125425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7" y="22556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0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3"/>
                </a:lnTo>
                <a:lnTo>
                  <a:pt x="21610" y="8229"/>
                </a:lnTo>
                <a:lnTo>
                  <a:pt x="31987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6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7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4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4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966289" y="3112707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3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7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919215" y="3125101"/>
            <a:ext cx="43691" cy="52399"/>
          </a:xfrm>
          <a:custGeom>
            <a:avLst/>
            <a:gdLst/>
            <a:ahLst/>
            <a:cxnLst/>
            <a:rect l="l" t="t" r="r" b="b"/>
            <a:pathLst>
              <a:path w="48060" h="59385">
                <a:moveTo>
                  <a:pt x="2183" y="45976"/>
                </a:moveTo>
                <a:lnTo>
                  <a:pt x="6551" y="51340"/>
                </a:lnTo>
                <a:lnTo>
                  <a:pt x="10918" y="56703"/>
                </a:lnTo>
                <a:lnTo>
                  <a:pt x="16771" y="59385"/>
                </a:lnTo>
                <a:lnTo>
                  <a:pt x="30642" y="59385"/>
                </a:lnTo>
                <a:lnTo>
                  <a:pt x="36005" y="57664"/>
                </a:lnTo>
                <a:lnTo>
                  <a:pt x="40199" y="54222"/>
                </a:lnTo>
                <a:lnTo>
                  <a:pt x="44391" y="50781"/>
                </a:lnTo>
                <a:lnTo>
                  <a:pt x="47012" y="45338"/>
                </a:lnTo>
                <a:lnTo>
                  <a:pt x="48060" y="37895"/>
                </a:lnTo>
                <a:lnTo>
                  <a:pt x="38888" y="37895"/>
                </a:lnTo>
                <a:lnTo>
                  <a:pt x="38015" y="42054"/>
                </a:lnTo>
                <a:lnTo>
                  <a:pt x="36434" y="45330"/>
                </a:lnTo>
                <a:lnTo>
                  <a:pt x="34145" y="47723"/>
                </a:lnTo>
                <a:lnTo>
                  <a:pt x="31857" y="50117"/>
                </a:lnTo>
                <a:lnTo>
                  <a:pt x="28756" y="51313"/>
                </a:lnTo>
                <a:lnTo>
                  <a:pt x="19741" y="51313"/>
                </a:lnTo>
                <a:lnTo>
                  <a:pt x="16002" y="49392"/>
                </a:lnTo>
                <a:lnTo>
                  <a:pt x="13626" y="45548"/>
                </a:lnTo>
                <a:lnTo>
                  <a:pt x="11250" y="41704"/>
                </a:lnTo>
                <a:lnTo>
                  <a:pt x="10062" y="36969"/>
                </a:lnTo>
                <a:lnTo>
                  <a:pt x="10062" y="25753"/>
                </a:lnTo>
                <a:lnTo>
                  <a:pt x="10901" y="21053"/>
                </a:lnTo>
                <a:lnTo>
                  <a:pt x="12578" y="17244"/>
                </a:lnTo>
                <a:lnTo>
                  <a:pt x="15164" y="11373"/>
                </a:lnTo>
                <a:lnTo>
                  <a:pt x="19461" y="8438"/>
                </a:lnTo>
                <a:lnTo>
                  <a:pt x="29874" y="8438"/>
                </a:lnTo>
                <a:lnTo>
                  <a:pt x="33070" y="9583"/>
                </a:lnTo>
                <a:lnTo>
                  <a:pt x="35062" y="11871"/>
                </a:lnTo>
                <a:lnTo>
                  <a:pt x="37054" y="14160"/>
                </a:lnTo>
                <a:lnTo>
                  <a:pt x="38329" y="17035"/>
                </a:lnTo>
                <a:lnTo>
                  <a:pt x="38888" y="20494"/>
                </a:lnTo>
                <a:lnTo>
                  <a:pt x="48060" y="20494"/>
                </a:lnTo>
                <a:lnTo>
                  <a:pt x="47257" y="12981"/>
                </a:lnTo>
                <a:lnTo>
                  <a:pt x="44872" y="7687"/>
                </a:lnTo>
                <a:lnTo>
                  <a:pt x="40906" y="4612"/>
                </a:lnTo>
                <a:lnTo>
                  <a:pt x="36940" y="1537"/>
                </a:lnTo>
                <a:lnTo>
                  <a:pt x="31795" y="0"/>
                </a:lnTo>
                <a:lnTo>
                  <a:pt x="18064" y="0"/>
                </a:lnTo>
                <a:lnTo>
                  <a:pt x="11967" y="2743"/>
                </a:lnTo>
                <a:lnTo>
                  <a:pt x="7180" y="8229"/>
                </a:lnTo>
                <a:lnTo>
                  <a:pt x="2393" y="13715"/>
                </a:lnTo>
                <a:lnTo>
                  <a:pt x="0" y="21385"/>
                </a:lnTo>
                <a:lnTo>
                  <a:pt x="0" y="39276"/>
                </a:lnTo>
                <a:lnTo>
                  <a:pt x="2183" y="45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03657" y="3112707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69261" y="3108614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89296" y="3125425"/>
            <a:ext cx="41595" cy="50642"/>
          </a:xfrm>
          <a:custGeom>
            <a:avLst/>
            <a:gdLst/>
            <a:ahLst/>
            <a:cxnLst/>
            <a:rect l="l" t="t" r="r" b="b"/>
            <a:pathLst>
              <a:path w="45754" h="57394">
                <a:moveTo>
                  <a:pt x="9433" y="57394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50"/>
                </a:lnTo>
                <a:lnTo>
                  <a:pt x="11635" y="15637"/>
                </a:lnTo>
                <a:lnTo>
                  <a:pt x="13207" y="13784"/>
                </a:lnTo>
                <a:lnTo>
                  <a:pt x="15164" y="11479"/>
                </a:lnTo>
                <a:lnTo>
                  <a:pt x="17435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1"/>
                </a:lnTo>
                <a:lnTo>
                  <a:pt x="29926" y="8491"/>
                </a:lnTo>
                <a:lnTo>
                  <a:pt x="32966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90"/>
                </a:lnTo>
                <a:lnTo>
                  <a:pt x="36163" y="57394"/>
                </a:lnTo>
                <a:lnTo>
                  <a:pt x="45754" y="57394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3"/>
                </a:lnTo>
                <a:lnTo>
                  <a:pt x="40653" y="2778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9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41262" y="3107157"/>
            <a:ext cx="24156" cy="68909"/>
          </a:xfrm>
          <a:custGeom>
            <a:avLst/>
            <a:gdLst/>
            <a:ahLst/>
            <a:cxnLst/>
            <a:rect l="l" t="t" r="r" b="b"/>
            <a:pathLst>
              <a:path w="26572" h="78097">
                <a:moveTo>
                  <a:pt x="17522" y="12361"/>
                </a:moveTo>
                <a:lnTo>
                  <a:pt x="18081" y="10876"/>
                </a:lnTo>
                <a:lnTo>
                  <a:pt x="20352" y="8648"/>
                </a:lnTo>
                <a:lnTo>
                  <a:pt x="24449" y="8674"/>
                </a:lnTo>
                <a:lnTo>
                  <a:pt x="26572" y="8805"/>
                </a:lnTo>
                <a:lnTo>
                  <a:pt x="26572" y="209"/>
                </a:lnTo>
                <a:lnTo>
                  <a:pt x="24423" y="52"/>
                </a:lnTo>
                <a:lnTo>
                  <a:pt x="16299" y="0"/>
                </a:lnTo>
                <a:lnTo>
                  <a:pt x="12054" y="1607"/>
                </a:lnTo>
                <a:lnTo>
                  <a:pt x="9853" y="4822"/>
                </a:lnTo>
                <a:lnTo>
                  <a:pt x="8630" y="6639"/>
                </a:lnTo>
                <a:lnTo>
                  <a:pt x="7948" y="9504"/>
                </a:lnTo>
                <a:lnTo>
                  <a:pt x="7809" y="13418"/>
                </a:lnTo>
                <a:lnTo>
                  <a:pt x="7809" y="22224"/>
                </a:lnTo>
                <a:lnTo>
                  <a:pt x="0" y="22224"/>
                </a:lnTo>
                <a:lnTo>
                  <a:pt x="0" y="29666"/>
                </a:lnTo>
                <a:lnTo>
                  <a:pt x="7809" y="29666"/>
                </a:lnTo>
                <a:lnTo>
                  <a:pt x="7809" y="78097"/>
                </a:lnTo>
                <a:lnTo>
                  <a:pt x="17138" y="78097"/>
                </a:lnTo>
                <a:lnTo>
                  <a:pt x="17138" y="29666"/>
                </a:lnTo>
                <a:lnTo>
                  <a:pt x="26572" y="29666"/>
                </a:lnTo>
                <a:lnTo>
                  <a:pt x="26572" y="22224"/>
                </a:lnTo>
                <a:lnTo>
                  <a:pt x="17243" y="22224"/>
                </a:lnTo>
                <a:lnTo>
                  <a:pt x="17243" y="16143"/>
                </a:lnTo>
                <a:lnTo>
                  <a:pt x="17522" y="12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670850" y="3125425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4" y="57394"/>
                </a:lnTo>
                <a:lnTo>
                  <a:pt x="9434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2" y="9959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3" y="157"/>
                </a:lnTo>
                <a:lnTo>
                  <a:pt x="24266" y="0"/>
                </a:lnTo>
                <a:lnTo>
                  <a:pt x="20527" y="0"/>
                </a:lnTo>
                <a:lnTo>
                  <a:pt x="17226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0757" y="3125333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2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79"/>
                </a:lnTo>
                <a:lnTo>
                  <a:pt x="4952" y="54641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4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19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6" y="30767"/>
                </a:lnTo>
                <a:lnTo>
                  <a:pt x="34783" y="30278"/>
                </a:lnTo>
                <a:lnTo>
                  <a:pt x="37421" y="28932"/>
                </a:lnTo>
                <a:lnTo>
                  <a:pt x="37421" y="42333"/>
                </a:lnTo>
                <a:lnTo>
                  <a:pt x="34800" y="46508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5"/>
                </a:lnTo>
                <a:lnTo>
                  <a:pt x="38207" y="52292"/>
                </a:lnTo>
                <a:lnTo>
                  <a:pt x="39517" y="55244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2" y="57760"/>
                </a:lnTo>
                <a:lnTo>
                  <a:pt x="53092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7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3"/>
                </a:lnTo>
                <a:lnTo>
                  <a:pt x="9617" y="4061"/>
                </a:lnTo>
                <a:lnTo>
                  <a:pt x="5302" y="6769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1"/>
                </a:lnTo>
                <a:lnTo>
                  <a:pt x="12788" y="13418"/>
                </a:lnTo>
                <a:lnTo>
                  <a:pt x="13941" y="11950"/>
                </a:lnTo>
                <a:lnTo>
                  <a:pt x="16002" y="9294"/>
                </a:lnTo>
                <a:lnTo>
                  <a:pt x="19496" y="7966"/>
                </a:lnTo>
                <a:lnTo>
                  <a:pt x="28686" y="7966"/>
                </a:lnTo>
                <a:lnTo>
                  <a:pt x="31961" y="8692"/>
                </a:lnTo>
                <a:lnTo>
                  <a:pt x="34250" y="10141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1"/>
                </a:lnTo>
                <a:lnTo>
                  <a:pt x="37054" y="20755"/>
                </a:lnTo>
                <a:lnTo>
                  <a:pt x="34870" y="23201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6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710619" y="3166370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0"/>
                </a:lnTo>
                <a:lnTo>
                  <a:pt x="1991" y="2498"/>
                </a:lnTo>
                <a:lnTo>
                  <a:pt x="0" y="926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756916" y="3125240"/>
            <a:ext cx="42119" cy="52722"/>
          </a:xfrm>
          <a:custGeom>
            <a:avLst/>
            <a:gdLst/>
            <a:ahLst/>
            <a:cxnLst/>
            <a:rect l="l" t="t" r="r" b="b"/>
            <a:pathLst>
              <a:path w="46331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6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2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6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4" y="54301"/>
                </a:lnTo>
                <a:lnTo>
                  <a:pt x="44435" y="50667"/>
                </a:lnTo>
                <a:lnTo>
                  <a:pt x="46331" y="46352"/>
                </a:lnTo>
                <a:lnTo>
                  <a:pt x="46331" y="36183"/>
                </a:lnTo>
                <a:lnTo>
                  <a:pt x="44496" y="32391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0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4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5"/>
                </a:lnTo>
                <a:lnTo>
                  <a:pt x="15749" y="8752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6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1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2" y="29876"/>
                </a:lnTo>
                <a:lnTo>
                  <a:pt x="13452" y="31204"/>
                </a:lnTo>
                <a:lnTo>
                  <a:pt x="18238" y="32391"/>
                </a:lnTo>
                <a:lnTo>
                  <a:pt x="25733" y="34278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33483" y="3125425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4" y="57394"/>
                </a:lnTo>
                <a:lnTo>
                  <a:pt x="9434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2" y="9959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3" y="157"/>
                </a:lnTo>
                <a:lnTo>
                  <a:pt x="24266" y="0"/>
                </a:lnTo>
                <a:lnTo>
                  <a:pt x="20527" y="0"/>
                </a:lnTo>
                <a:lnTo>
                  <a:pt x="17226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5581" y="3126535"/>
            <a:ext cx="41071" cy="50873"/>
          </a:xfrm>
          <a:custGeom>
            <a:avLst/>
            <a:gdLst/>
            <a:ahLst/>
            <a:cxnLst/>
            <a:rect l="l" t="t" r="r" b="b"/>
            <a:pathLst>
              <a:path w="45178" h="57656">
                <a:moveTo>
                  <a:pt x="9643" y="0"/>
                </a:moveTo>
                <a:lnTo>
                  <a:pt x="0" y="0"/>
                </a:lnTo>
                <a:lnTo>
                  <a:pt x="0" y="42945"/>
                </a:lnTo>
                <a:lnTo>
                  <a:pt x="785" y="46771"/>
                </a:lnTo>
                <a:lnTo>
                  <a:pt x="2358" y="49636"/>
                </a:lnTo>
                <a:lnTo>
                  <a:pt x="5258" y="54982"/>
                </a:lnTo>
                <a:lnTo>
                  <a:pt x="10709" y="57656"/>
                </a:lnTo>
                <a:lnTo>
                  <a:pt x="23846" y="57656"/>
                </a:lnTo>
                <a:lnTo>
                  <a:pt x="28214" y="56188"/>
                </a:lnTo>
                <a:lnTo>
                  <a:pt x="31813" y="53253"/>
                </a:lnTo>
                <a:lnTo>
                  <a:pt x="33630" y="51785"/>
                </a:lnTo>
                <a:lnTo>
                  <a:pt x="35149" y="49986"/>
                </a:lnTo>
                <a:lnTo>
                  <a:pt x="36373" y="47854"/>
                </a:lnTo>
                <a:lnTo>
                  <a:pt x="36268" y="56136"/>
                </a:lnTo>
                <a:lnTo>
                  <a:pt x="45178" y="56136"/>
                </a:lnTo>
                <a:lnTo>
                  <a:pt x="45178" y="0"/>
                </a:lnTo>
                <a:lnTo>
                  <a:pt x="35743" y="0"/>
                </a:lnTo>
                <a:lnTo>
                  <a:pt x="35743" y="33056"/>
                </a:lnTo>
                <a:lnTo>
                  <a:pt x="35097" y="37371"/>
                </a:lnTo>
                <a:lnTo>
                  <a:pt x="33804" y="40516"/>
                </a:lnTo>
                <a:lnTo>
                  <a:pt x="31428" y="46387"/>
                </a:lnTo>
                <a:lnTo>
                  <a:pt x="26956" y="49322"/>
                </a:lnTo>
                <a:lnTo>
                  <a:pt x="15810" y="49322"/>
                </a:lnTo>
                <a:lnTo>
                  <a:pt x="12683" y="47644"/>
                </a:lnTo>
                <a:lnTo>
                  <a:pt x="11006" y="44290"/>
                </a:lnTo>
                <a:lnTo>
                  <a:pt x="10097" y="42473"/>
                </a:lnTo>
                <a:lnTo>
                  <a:pt x="9643" y="40132"/>
                </a:lnTo>
                <a:lnTo>
                  <a:pt x="9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995686" y="3126535"/>
            <a:ext cx="41071" cy="50873"/>
          </a:xfrm>
          <a:custGeom>
            <a:avLst/>
            <a:gdLst/>
            <a:ahLst/>
            <a:cxnLst/>
            <a:rect l="l" t="t" r="r" b="b"/>
            <a:pathLst>
              <a:path w="45178" h="57656">
                <a:moveTo>
                  <a:pt x="9643" y="0"/>
                </a:moveTo>
                <a:lnTo>
                  <a:pt x="0" y="0"/>
                </a:lnTo>
                <a:lnTo>
                  <a:pt x="0" y="42945"/>
                </a:lnTo>
                <a:lnTo>
                  <a:pt x="785" y="46771"/>
                </a:lnTo>
                <a:lnTo>
                  <a:pt x="2358" y="49636"/>
                </a:lnTo>
                <a:lnTo>
                  <a:pt x="5258" y="54982"/>
                </a:lnTo>
                <a:lnTo>
                  <a:pt x="10709" y="57656"/>
                </a:lnTo>
                <a:lnTo>
                  <a:pt x="23846" y="57656"/>
                </a:lnTo>
                <a:lnTo>
                  <a:pt x="28214" y="56188"/>
                </a:lnTo>
                <a:lnTo>
                  <a:pt x="31813" y="53253"/>
                </a:lnTo>
                <a:lnTo>
                  <a:pt x="33630" y="51785"/>
                </a:lnTo>
                <a:lnTo>
                  <a:pt x="35149" y="49986"/>
                </a:lnTo>
                <a:lnTo>
                  <a:pt x="36373" y="47854"/>
                </a:lnTo>
                <a:lnTo>
                  <a:pt x="36268" y="56136"/>
                </a:lnTo>
                <a:lnTo>
                  <a:pt x="45178" y="56136"/>
                </a:lnTo>
                <a:lnTo>
                  <a:pt x="45178" y="0"/>
                </a:lnTo>
                <a:lnTo>
                  <a:pt x="35743" y="0"/>
                </a:lnTo>
                <a:lnTo>
                  <a:pt x="35743" y="33056"/>
                </a:lnTo>
                <a:lnTo>
                  <a:pt x="35097" y="37371"/>
                </a:lnTo>
                <a:lnTo>
                  <a:pt x="33804" y="40516"/>
                </a:lnTo>
                <a:lnTo>
                  <a:pt x="31428" y="46387"/>
                </a:lnTo>
                <a:lnTo>
                  <a:pt x="26956" y="49322"/>
                </a:lnTo>
                <a:lnTo>
                  <a:pt x="15810" y="49322"/>
                </a:lnTo>
                <a:lnTo>
                  <a:pt x="12683" y="47644"/>
                </a:lnTo>
                <a:lnTo>
                  <a:pt x="11006" y="44290"/>
                </a:lnTo>
                <a:lnTo>
                  <a:pt x="10097" y="42473"/>
                </a:lnTo>
                <a:lnTo>
                  <a:pt x="9643" y="40132"/>
                </a:lnTo>
                <a:lnTo>
                  <a:pt x="9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53036" y="3125425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4" y="57394"/>
                </a:lnTo>
                <a:lnTo>
                  <a:pt x="9434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2" y="9959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3" y="157"/>
                </a:lnTo>
                <a:lnTo>
                  <a:pt x="24266" y="0"/>
                </a:lnTo>
                <a:lnTo>
                  <a:pt x="20527" y="0"/>
                </a:lnTo>
                <a:lnTo>
                  <a:pt x="17226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22061" y="3220141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4" y="57394"/>
                </a:lnTo>
                <a:lnTo>
                  <a:pt x="9434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2" y="9959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3" y="157"/>
                </a:lnTo>
                <a:lnTo>
                  <a:pt x="24266" y="0"/>
                </a:lnTo>
                <a:lnTo>
                  <a:pt x="20527" y="0"/>
                </a:lnTo>
                <a:lnTo>
                  <a:pt x="17226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663259" y="3260146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7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0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718513" y="3253919"/>
            <a:ext cx="1810" cy="12903"/>
          </a:xfrm>
          <a:custGeom>
            <a:avLst/>
            <a:gdLst/>
            <a:ahLst/>
            <a:cxnLst/>
            <a:rect l="l" t="t" r="r" b="b"/>
            <a:pathLst>
              <a:path w="1991" h="14623">
                <a:moveTo>
                  <a:pt x="611" y="0"/>
                </a:moveTo>
                <a:lnTo>
                  <a:pt x="0" y="11933"/>
                </a:lnTo>
                <a:lnTo>
                  <a:pt x="1991" y="14623"/>
                </a:lnTo>
                <a:lnTo>
                  <a:pt x="1939" y="3284"/>
                </a:lnTo>
                <a:lnTo>
                  <a:pt x="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772718" y="3202844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796399" y="3220141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89729" y="3220141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7" y="22556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0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3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6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6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4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5" y="42604"/>
                </a:lnTo>
                <a:lnTo>
                  <a:pt x="10289" y="38035"/>
                </a:lnTo>
                <a:lnTo>
                  <a:pt x="10114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27680" y="3219957"/>
            <a:ext cx="42119" cy="52722"/>
          </a:xfrm>
          <a:custGeom>
            <a:avLst/>
            <a:gdLst/>
            <a:ahLst/>
            <a:cxnLst/>
            <a:rect l="l" t="t" r="r" b="b"/>
            <a:pathLst>
              <a:path w="46331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6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2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6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4" y="54301"/>
                </a:lnTo>
                <a:lnTo>
                  <a:pt x="44435" y="50667"/>
                </a:lnTo>
                <a:lnTo>
                  <a:pt x="46331" y="46352"/>
                </a:lnTo>
                <a:lnTo>
                  <a:pt x="46331" y="36183"/>
                </a:lnTo>
                <a:lnTo>
                  <a:pt x="44496" y="32391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0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4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5"/>
                </a:lnTo>
                <a:lnTo>
                  <a:pt x="15749" y="8752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6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2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2" y="29876"/>
                </a:lnTo>
                <a:lnTo>
                  <a:pt x="13452" y="31204"/>
                </a:lnTo>
                <a:lnTo>
                  <a:pt x="18238" y="32391"/>
                </a:lnTo>
                <a:lnTo>
                  <a:pt x="25733" y="34278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49509" y="3220141"/>
            <a:ext cx="68657" cy="50642"/>
          </a:xfrm>
          <a:custGeom>
            <a:avLst/>
            <a:gdLst/>
            <a:ahLst/>
            <a:cxnLst/>
            <a:rect l="l" t="t" r="r" b="b"/>
            <a:pathLst>
              <a:path w="75523" h="57394">
                <a:moveTo>
                  <a:pt x="9329" y="1257"/>
                </a:move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lnTo>
                  <a:pt x="9433" y="20389"/>
                </a:lnTo>
                <a:lnTo>
                  <a:pt x="10892" y="15392"/>
                </a:lnTo>
                <a:lnTo>
                  <a:pt x="13810" y="12631"/>
                </a:lnTo>
                <a:lnTo>
                  <a:pt x="16727" y="9871"/>
                </a:lnTo>
                <a:lnTo>
                  <a:pt x="19968" y="8491"/>
                </a:lnTo>
                <a:lnTo>
                  <a:pt x="27445" y="8491"/>
                </a:lnTo>
                <a:lnTo>
                  <a:pt x="30118" y="9801"/>
                </a:lnTo>
                <a:lnTo>
                  <a:pt x="31551" y="12422"/>
                </a:lnTo>
                <a:lnTo>
                  <a:pt x="32459" y="14169"/>
                </a:lnTo>
                <a:lnTo>
                  <a:pt x="32913" y="16947"/>
                </a:lnTo>
                <a:lnTo>
                  <a:pt x="32913" y="57394"/>
                </a:lnTo>
                <a:lnTo>
                  <a:pt x="42505" y="57394"/>
                </a:lnTo>
                <a:lnTo>
                  <a:pt x="42505" y="18939"/>
                </a:lnTo>
                <a:lnTo>
                  <a:pt x="43841" y="14798"/>
                </a:lnTo>
                <a:lnTo>
                  <a:pt x="46514" y="12317"/>
                </a:lnTo>
                <a:lnTo>
                  <a:pt x="49187" y="9836"/>
                </a:lnTo>
                <a:lnTo>
                  <a:pt x="52375" y="8596"/>
                </a:lnTo>
                <a:lnTo>
                  <a:pt x="58769" y="8596"/>
                </a:lnTo>
                <a:lnTo>
                  <a:pt x="61049" y="9294"/>
                </a:lnTo>
                <a:lnTo>
                  <a:pt x="62919" y="10692"/>
                </a:lnTo>
                <a:lnTo>
                  <a:pt x="64788" y="12090"/>
                </a:lnTo>
                <a:lnTo>
                  <a:pt x="65722" y="14658"/>
                </a:lnTo>
                <a:lnTo>
                  <a:pt x="65722" y="57394"/>
                </a:lnTo>
                <a:lnTo>
                  <a:pt x="75523" y="57394"/>
                </a:lnTo>
                <a:lnTo>
                  <a:pt x="75523" y="15060"/>
                </a:lnTo>
                <a:lnTo>
                  <a:pt x="74790" y="11111"/>
                </a:lnTo>
                <a:lnTo>
                  <a:pt x="73322" y="8176"/>
                </a:lnTo>
                <a:lnTo>
                  <a:pt x="70597" y="2725"/>
                </a:lnTo>
                <a:lnTo>
                  <a:pt x="65461" y="0"/>
                </a:lnTo>
                <a:lnTo>
                  <a:pt x="54384" y="0"/>
                </a:lnTo>
                <a:lnTo>
                  <a:pt x="51205" y="725"/>
                </a:lnTo>
                <a:lnTo>
                  <a:pt x="48375" y="2175"/>
                </a:lnTo>
                <a:lnTo>
                  <a:pt x="45544" y="3625"/>
                </a:lnTo>
                <a:lnTo>
                  <a:pt x="43081" y="5852"/>
                </a:lnTo>
                <a:lnTo>
                  <a:pt x="40985" y="8858"/>
                </a:lnTo>
                <a:lnTo>
                  <a:pt x="39727" y="6412"/>
                </a:lnTo>
                <a:lnTo>
                  <a:pt x="38329" y="4560"/>
                </a:lnTo>
                <a:lnTo>
                  <a:pt x="36792" y="3302"/>
                </a:lnTo>
                <a:lnTo>
                  <a:pt x="34066" y="1101"/>
                </a:lnTo>
                <a:lnTo>
                  <a:pt x="30467" y="0"/>
                </a:lnTo>
                <a:lnTo>
                  <a:pt x="22047" y="0"/>
                </a:lnTo>
                <a:lnTo>
                  <a:pt x="18518" y="1065"/>
                </a:lnTo>
                <a:lnTo>
                  <a:pt x="15408" y="3197"/>
                </a:lnTo>
                <a:lnTo>
                  <a:pt x="13591" y="4455"/>
                </a:lnTo>
                <a:lnTo>
                  <a:pt x="11565" y="6464"/>
                </a:lnTo>
                <a:lnTo>
                  <a:pt x="9329" y="9224"/>
                </a:lnTo>
                <a:lnTo>
                  <a:pt x="9329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10604" y="3202613"/>
            <a:ext cx="44930" cy="69742"/>
          </a:xfrm>
          <a:custGeom>
            <a:avLst/>
            <a:gdLst/>
            <a:ahLst/>
            <a:cxnLst/>
            <a:rect l="l" t="t" r="r" b="b"/>
            <a:pathLst>
              <a:path w="49423" h="79041">
                <a:moveTo>
                  <a:pt x="8700" y="77259"/>
                </a:moveTo>
                <a:lnTo>
                  <a:pt x="8700" y="70078"/>
                </a:lnTo>
                <a:lnTo>
                  <a:pt x="9311" y="58145"/>
                </a:lnTo>
                <a:lnTo>
                  <a:pt x="8647" y="53864"/>
                </a:lnTo>
                <a:lnTo>
                  <a:pt x="8647" y="41285"/>
                </a:lnTo>
                <a:lnTo>
                  <a:pt x="10263" y="36043"/>
                </a:lnTo>
                <a:lnTo>
                  <a:pt x="13495" y="32864"/>
                </a:lnTo>
                <a:lnTo>
                  <a:pt x="16727" y="29684"/>
                </a:lnTo>
                <a:lnTo>
                  <a:pt x="20492" y="28094"/>
                </a:lnTo>
                <a:lnTo>
                  <a:pt x="29716" y="28094"/>
                </a:lnTo>
                <a:lnTo>
                  <a:pt x="33446" y="30033"/>
                </a:lnTo>
                <a:lnTo>
                  <a:pt x="35980" y="33912"/>
                </a:lnTo>
                <a:lnTo>
                  <a:pt x="38513" y="37790"/>
                </a:lnTo>
                <a:lnTo>
                  <a:pt x="39779" y="42683"/>
                </a:lnTo>
                <a:lnTo>
                  <a:pt x="39779" y="55227"/>
                </a:lnTo>
                <a:lnTo>
                  <a:pt x="38513" y="60573"/>
                </a:lnTo>
                <a:lnTo>
                  <a:pt x="35980" y="64627"/>
                </a:lnTo>
                <a:lnTo>
                  <a:pt x="33446" y="68680"/>
                </a:lnTo>
                <a:lnTo>
                  <a:pt x="29629" y="70707"/>
                </a:lnTo>
                <a:lnTo>
                  <a:pt x="17749" y="70707"/>
                </a:lnTo>
                <a:lnTo>
                  <a:pt x="13120" y="67614"/>
                </a:lnTo>
                <a:lnTo>
                  <a:pt x="10639" y="61430"/>
                </a:lnTo>
                <a:lnTo>
                  <a:pt x="10691" y="72769"/>
                </a:lnTo>
                <a:lnTo>
                  <a:pt x="12561" y="74725"/>
                </a:lnTo>
                <a:lnTo>
                  <a:pt x="14308" y="75948"/>
                </a:lnTo>
                <a:lnTo>
                  <a:pt x="17243" y="78010"/>
                </a:lnTo>
                <a:lnTo>
                  <a:pt x="20841" y="79041"/>
                </a:lnTo>
                <a:lnTo>
                  <a:pt x="32721" y="79041"/>
                </a:lnTo>
                <a:lnTo>
                  <a:pt x="38679" y="76106"/>
                </a:lnTo>
                <a:lnTo>
                  <a:pt x="42976" y="70235"/>
                </a:lnTo>
                <a:lnTo>
                  <a:pt x="47274" y="64365"/>
                </a:lnTo>
                <a:lnTo>
                  <a:pt x="49423" y="56992"/>
                </a:lnTo>
                <a:lnTo>
                  <a:pt x="49423" y="38752"/>
                </a:lnTo>
                <a:lnTo>
                  <a:pt x="47248" y="31667"/>
                </a:lnTo>
                <a:lnTo>
                  <a:pt x="42898" y="26862"/>
                </a:lnTo>
                <a:lnTo>
                  <a:pt x="38548" y="22057"/>
                </a:lnTo>
                <a:lnTo>
                  <a:pt x="32879" y="19655"/>
                </a:lnTo>
                <a:lnTo>
                  <a:pt x="22536" y="19655"/>
                </a:lnTo>
                <a:lnTo>
                  <a:pt x="19426" y="20363"/>
                </a:lnTo>
                <a:lnTo>
                  <a:pt x="16561" y="21778"/>
                </a:lnTo>
                <a:lnTo>
                  <a:pt x="13696" y="23193"/>
                </a:lnTo>
                <a:lnTo>
                  <a:pt x="11233" y="25246"/>
                </a:lnTo>
                <a:lnTo>
                  <a:pt x="9171" y="27937"/>
                </a:lnTo>
                <a:lnTo>
                  <a:pt x="9171" y="0"/>
                </a:lnTo>
                <a:lnTo>
                  <a:pt x="0" y="0"/>
                </a:lnTo>
                <a:lnTo>
                  <a:pt x="0" y="77259"/>
                </a:lnTo>
                <a:lnTo>
                  <a:pt x="8700" y="77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50871" y="3219818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0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6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0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64235" y="3220050"/>
            <a:ext cx="44930" cy="70481"/>
          </a:xfrm>
          <a:custGeom>
            <a:avLst/>
            <a:gdLst/>
            <a:ahLst/>
            <a:cxnLst/>
            <a:rect l="l" t="t" r="r" b="b"/>
            <a:pathLst>
              <a:path w="49423" h="79879">
                <a:moveTo>
                  <a:pt x="9433" y="79879"/>
                </a:moveTo>
                <a:lnTo>
                  <a:pt x="9433" y="51208"/>
                </a:lnTo>
                <a:lnTo>
                  <a:pt x="11495" y="53759"/>
                </a:lnTo>
                <a:lnTo>
                  <a:pt x="11006" y="42455"/>
                </a:lnTo>
                <a:lnTo>
                  <a:pt x="9713" y="39415"/>
                </a:lnTo>
                <a:lnTo>
                  <a:pt x="9067" y="35729"/>
                </a:lnTo>
                <a:lnTo>
                  <a:pt x="9067" y="26015"/>
                </a:lnTo>
                <a:lnTo>
                  <a:pt x="9713" y="21577"/>
                </a:lnTo>
                <a:lnTo>
                  <a:pt x="11006" y="18083"/>
                </a:lnTo>
                <a:lnTo>
                  <a:pt x="13417" y="11548"/>
                </a:lnTo>
                <a:lnTo>
                  <a:pt x="17889" y="8281"/>
                </a:lnTo>
                <a:lnTo>
                  <a:pt x="30922" y="8281"/>
                </a:lnTo>
                <a:lnTo>
                  <a:pt x="35394" y="11373"/>
                </a:lnTo>
                <a:lnTo>
                  <a:pt x="37840" y="17558"/>
                </a:lnTo>
                <a:lnTo>
                  <a:pt x="39133" y="20773"/>
                </a:lnTo>
                <a:lnTo>
                  <a:pt x="39779" y="24617"/>
                </a:lnTo>
                <a:lnTo>
                  <a:pt x="39779" y="36427"/>
                </a:lnTo>
                <a:lnTo>
                  <a:pt x="38321" y="41940"/>
                </a:lnTo>
                <a:lnTo>
                  <a:pt x="35403" y="45626"/>
                </a:lnTo>
                <a:lnTo>
                  <a:pt x="32485" y="49313"/>
                </a:lnTo>
                <a:lnTo>
                  <a:pt x="28825" y="51156"/>
                </a:lnTo>
                <a:lnTo>
                  <a:pt x="17924" y="51156"/>
                </a:lnTo>
                <a:lnTo>
                  <a:pt x="15041" y="56607"/>
                </a:lnTo>
                <a:lnTo>
                  <a:pt x="17906" y="58459"/>
                </a:lnTo>
                <a:lnTo>
                  <a:pt x="21453" y="59385"/>
                </a:lnTo>
                <a:lnTo>
                  <a:pt x="31062" y="59385"/>
                </a:lnTo>
                <a:lnTo>
                  <a:pt x="35779" y="57725"/>
                </a:lnTo>
                <a:lnTo>
                  <a:pt x="39831" y="54406"/>
                </a:lnTo>
                <a:lnTo>
                  <a:pt x="41478" y="52908"/>
                </a:lnTo>
                <a:lnTo>
                  <a:pt x="47437" y="42724"/>
                </a:lnTo>
                <a:lnTo>
                  <a:pt x="49423" y="28198"/>
                </a:lnTo>
                <a:lnTo>
                  <a:pt x="49423" y="19148"/>
                </a:lnTo>
                <a:lnTo>
                  <a:pt x="47204" y="12186"/>
                </a:lnTo>
                <a:lnTo>
                  <a:pt x="42767" y="7311"/>
                </a:lnTo>
                <a:lnTo>
                  <a:pt x="38329" y="2437"/>
                </a:lnTo>
                <a:lnTo>
                  <a:pt x="32931" y="0"/>
                </a:lnTo>
                <a:lnTo>
                  <a:pt x="22274" y="0"/>
                </a:lnTo>
                <a:lnTo>
                  <a:pt x="18535" y="1047"/>
                </a:lnTo>
                <a:lnTo>
                  <a:pt x="15356" y="3144"/>
                </a:lnTo>
                <a:lnTo>
                  <a:pt x="13120" y="4542"/>
                </a:lnTo>
                <a:lnTo>
                  <a:pt x="11058" y="6516"/>
                </a:lnTo>
                <a:lnTo>
                  <a:pt x="9171" y="9067"/>
                </a:lnTo>
                <a:lnTo>
                  <a:pt x="9171" y="1624"/>
                </a:lnTo>
                <a:lnTo>
                  <a:pt x="0" y="1624"/>
                </a:lnTo>
                <a:lnTo>
                  <a:pt x="0" y="79879"/>
                </a:lnTo>
                <a:lnTo>
                  <a:pt x="9433" y="79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74240" y="3257510"/>
            <a:ext cx="6289" cy="12487"/>
          </a:xfrm>
          <a:custGeom>
            <a:avLst/>
            <a:gdLst/>
            <a:ahLst/>
            <a:cxnLst/>
            <a:rect l="l" t="t" r="r" b="b"/>
            <a:pathLst>
              <a:path w="6918" h="14152">
                <a:moveTo>
                  <a:pt x="2445" y="5800"/>
                </a:moveTo>
                <a:lnTo>
                  <a:pt x="0" y="0"/>
                </a:lnTo>
                <a:lnTo>
                  <a:pt x="489" y="11304"/>
                </a:lnTo>
                <a:lnTo>
                  <a:pt x="2358" y="13103"/>
                </a:lnTo>
                <a:lnTo>
                  <a:pt x="4035" y="14152"/>
                </a:lnTo>
                <a:lnTo>
                  <a:pt x="6918" y="8700"/>
                </a:lnTo>
                <a:lnTo>
                  <a:pt x="2445" y="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736998" y="2823979"/>
            <a:ext cx="408517" cy="88888"/>
          </a:xfrm>
          <a:custGeom>
            <a:avLst/>
            <a:gdLst/>
            <a:ahLst/>
            <a:cxnLst/>
            <a:rect l="l" t="t" r="r" b="b"/>
            <a:pathLst>
              <a:path w="449369" h="100740">
                <a:moveTo>
                  <a:pt x="109468" y="51942"/>
                </a:moveTo>
                <a:lnTo>
                  <a:pt x="109468" y="46282"/>
                </a:lnTo>
                <a:lnTo>
                  <a:pt x="109188" y="42159"/>
                </a:lnTo>
                <a:lnTo>
                  <a:pt x="108630" y="39573"/>
                </a:lnTo>
                <a:lnTo>
                  <a:pt x="108001" y="35799"/>
                </a:lnTo>
                <a:lnTo>
                  <a:pt x="106743" y="32497"/>
                </a:lnTo>
                <a:lnTo>
                  <a:pt x="104856" y="29666"/>
                </a:lnTo>
                <a:lnTo>
                  <a:pt x="102899" y="26696"/>
                </a:lnTo>
                <a:lnTo>
                  <a:pt x="100051" y="24276"/>
                </a:lnTo>
                <a:lnTo>
                  <a:pt x="96313" y="22407"/>
                </a:lnTo>
                <a:lnTo>
                  <a:pt x="92574" y="20537"/>
                </a:lnTo>
                <a:lnTo>
                  <a:pt x="88714" y="19603"/>
                </a:lnTo>
                <a:lnTo>
                  <a:pt x="76834" y="19603"/>
                </a:lnTo>
                <a:lnTo>
                  <a:pt x="73252" y="32523"/>
                </a:lnTo>
                <a:lnTo>
                  <a:pt x="76187" y="29396"/>
                </a:lnTo>
                <a:lnTo>
                  <a:pt x="79821" y="27832"/>
                </a:lnTo>
                <a:lnTo>
                  <a:pt x="90198" y="27832"/>
                </a:lnTo>
                <a:lnTo>
                  <a:pt x="94514" y="30103"/>
                </a:lnTo>
                <a:lnTo>
                  <a:pt x="97099" y="34645"/>
                </a:lnTo>
                <a:lnTo>
                  <a:pt x="98497" y="37092"/>
                </a:lnTo>
                <a:lnTo>
                  <a:pt x="99388" y="40359"/>
                </a:lnTo>
                <a:lnTo>
                  <a:pt x="99772" y="44447"/>
                </a:lnTo>
                <a:lnTo>
                  <a:pt x="68588" y="44447"/>
                </a:lnTo>
                <a:lnTo>
                  <a:pt x="65548" y="28042"/>
                </a:lnTo>
                <a:lnTo>
                  <a:pt x="60656" y="33667"/>
                </a:lnTo>
                <a:lnTo>
                  <a:pt x="58210" y="40988"/>
                </a:lnTo>
                <a:lnTo>
                  <a:pt x="58210" y="59158"/>
                </a:lnTo>
                <a:lnTo>
                  <a:pt x="60639" y="66278"/>
                </a:lnTo>
                <a:lnTo>
                  <a:pt x="65495" y="71362"/>
                </a:lnTo>
                <a:lnTo>
                  <a:pt x="70352" y="76446"/>
                </a:lnTo>
                <a:lnTo>
                  <a:pt x="76274" y="78988"/>
                </a:lnTo>
                <a:lnTo>
                  <a:pt x="86128" y="78988"/>
                </a:lnTo>
                <a:lnTo>
                  <a:pt x="88696" y="78709"/>
                </a:lnTo>
                <a:lnTo>
                  <a:pt x="90967" y="78150"/>
                </a:lnTo>
                <a:lnTo>
                  <a:pt x="95195" y="77171"/>
                </a:lnTo>
                <a:lnTo>
                  <a:pt x="98741" y="75284"/>
                </a:lnTo>
                <a:lnTo>
                  <a:pt x="101607" y="72489"/>
                </a:lnTo>
                <a:lnTo>
                  <a:pt x="103319" y="70882"/>
                </a:lnTo>
                <a:lnTo>
                  <a:pt x="104865" y="68811"/>
                </a:lnTo>
                <a:lnTo>
                  <a:pt x="106245" y="66278"/>
                </a:lnTo>
                <a:lnTo>
                  <a:pt x="107625" y="63744"/>
                </a:lnTo>
                <a:lnTo>
                  <a:pt x="108437" y="61447"/>
                </a:lnTo>
                <a:lnTo>
                  <a:pt x="108682" y="59385"/>
                </a:lnTo>
                <a:lnTo>
                  <a:pt x="99405" y="59385"/>
                </a:lnTo>
                <a:lnTo>
                  <a:pt x="98706" y="61866"/>
                </a:lnTo>
                <a:lnTo>
                  <a:pt x="97518" y="64050"/>
                </a:lnTo>
                <a:lnTo>
                  <a:pt x="95841" y="65937"/>
                </a:lnTo>
                <a:lnTo>
                  <a:pt x="92906" y="69187"/>
                </a:lnTo>
                <a:lnTo>
                  <a:pt x="88975" y="70812"/>
                </a:lnTo>
                <a:lnTo>
                  <a:pt x="78773" y="70812"/>
                </a:lnTo>
                <a:lnTo>
                  <a:pt x="74877" y="69091"/>
                </a:lnTo>
                <a:lnTo>
                  <a:pt x="72361" y="65649"/>
                </a:lnTo>
                <a:lnTo>
                  <a:pt x="69845" y="62207"/>
                </a:lnTo>
                <a:lnTo>
                  <a:pt x="68500" y="57638"/>
                </a:lnTo>
                <a:lnTo>
                  <a:pt x="68325" y="51942"/>
                </a:lnTo>
                <a:lnTo>
                  <a:pt x="109468" y="51942"/>
                </a:lnTo>
                <a:close/>
              </a:path>
              <a:path w="449369" h="100740">
                <a:moveTo>
                  <a:pt x="169566" y="20861"/>
                </a:moveTo>
                <a:lnTo>
                  <a:pt x="159241" y="20861"/>
                </a:lnTo>
                <a:lnTo>
                  <a:pt x="143570" y="66566"/>
                </a:lnTo>
                <a:lnTo>
                  <a:pt x="128580" y="20861"/>
                </a:lnTo>
                <a:lnTo>
                  <a:pt x="117627" y="20861"/>
                </a:lnTo>
                <a:lnTo>
                  <a:pt x="138329" y="76997"/>
                </a:lnTo>
                <a:lnTo>
                  <a:pt x="148392" y="76997"/>
                </a:lnTo>
                <a:lnTo>
                  <a:pt x="169566" y="20861"/>
                </a:lnTo>
                <a:close/>
              </a:path>
              <a:path w="449369" h="100740">
                <a:moveTo>
                  <a:pt x="186721" y="22416"/>
                </a:moveTo>
                <a:lnTo>
                  <a:pt x="181830" y="28042"/>
                </a:lnTo>
                <a:lnTo>
                  <a:pt x="184870" y="44447"/>
                </a:lnTo>
                <a:lnTo>
                  <a:pt x="185045" y="39625"/>
                </a:lnTo>
                <a:lnTo>
                  <a:pt x="186599" y="35650"/>
                </a:lnTo>
                <a:lnTo>
                  <a:pt x="189534" y="32523"/>
                </a:lnTo>
                <a:lnTo>
                  <a:pt x="193116" y="19603"/>
                </a:lnTo>
                <a:lnTo>
                  <a:pt x="186721" y="22416"/>
                </a:lnTo>
                <a:close/>
              </a:path>
              <a:path w="449369" h="100740">
                <a:moveTo>
                  <a:pt x="225750" y="51942"/>
                </a:moveTo>
                <a:lnTo>
                  <a:pt x="225750" y="46282"/>
                </a:lnTo>
                <a:lnTo>
                  <a:pt x="225470" y="42159"/>
                </a:lnTo>
                <a:lnTo>
                  <a:pt x="224912" y="39573"/>
                </a:lnTo>
                <a:lnTo>
                  <a:pt x="224283" y="35799"/>
                </a:lnTo>
                <a:lnTo>
                  <a:pt x="223025" y="32497"/>
                </a:lnTo>
                <a:lnTo>
                  <a:pt x="221138" y="29666"/>
                </a:lnTo>
                <a:lnTo>
                  <a:pt x="219181" y="26696"/>
                </a:lnTo>
                <a:lnTo>
                  <a:pt x="216334" y="24276"/>
                </a:lnTo>
                <a:lnTo>
                  <a:pt x="212595" y="22407"/>
                </a:lnTo>
                <a:lnTo>
                  <a:pt x="208857" y="20537"/>
                </a:lnTo>
                <a:lnTo>
                  <a:pt x="204996" y="19603"/>
                </a:lnTo>
                <a:lnTo>
                  <a:pt x="193116" y="19603"/>
                </a:lnTo>
                <a:lnTo>
                  <a:pt x="189534" y="32523"/>
                </a:lnTo>
                <a:lnTo>
                  <a:pt x="192469" y="29396"/>
                </a:lnTo>
                <a:lnTo>
                  <a:pt x="196103" y="27832"/>
                </a:lnTo>
                <a:lnTo>
                  <a:pt x="206480" y="27832"/>
                </a:lnTo>
                <a:lnTo>
                  <a:pt x="210796" y="30103"/>
                </a:lnTo>
                <a:lnTo>
                  <a:pt x="213381" y="34645"/>
                </a:lnTo>
                <a:lnTo>
                  <a:pt x="214779" y="37092"/>
                </a:lnTo>
                <a:lnTo>
                  <a:pt x="215670" y="40359"/>
                </a:lnTo>
                <a:lnTo>
                  <a:pt x="216054" y="44447"/>
                </a:lnTo>
                <a:lnTo>
                  <a:pt x="184870" y="44447"/>
                </a:lnTo>
                <a:lnTo>
                  <a:pt x="181830" y="28042"/>
                </a:lnTo>
                <a:lnTo>
                  <a:pt x="176938" y="33667"/>
                </a:lnTo>
                <a:lnTo>
                  <a:pt x="174493" y="40988"/>
                </a:lnTo>
                <a:lnTo>
                  <a:pt x="174493" y="59158"/>
                </a:lnTo>
                <a:lnTo>
                  <a:pt x="176921" y="66278"/>
                </a:lnTo>
                <a:lnTo>
                  <a:pt x="181777" y="71362"/>
                </a:lnTo>
                <a:lnTo>
                  <a:pt x="186634" y="76446"/>
                </a:lnTo>
                <a:lnTo>
                  <a:pt x="192557" y="78988"/>
                </a:lnTo>
                <a:lnTo>
                  <a:pt x="202410" y="78988"/>
                </a:lnTo>
                <a:lnTo>
                  <a:pt x="204978" y="78709"/>
                </a:lnTo>
                <a:lnTo>
                  <a:pt x="207249" y="78150"/>
                </a:lnTo>
                <a:lnTo>
                  <a:pt x="211477" y="77171"/>
                </a:lnTo>
                <a:lnTo>
                  <a:pt x="215023" y="75284"/>
                </a:lnTo>
                <a:lnTo>
                  <a:pt x="217889" y="72489"/>
                </a:lnTo>
                <a:lnTo>
                  <a:pt x="219600" y="70882"/>
                </a:lnTo>
                <a:lnTo>
                  <a:pt x="221147" y="68811"/>
                </a:lnTo>
                <a:lnTo>
                  <a:pt x="222527" y="66278"/>
                </a:lnTo>
                <a:lnTo>
                  <a:pt x="223907" y="63744"/>
                </a:lnTo>
                <a:lnTo>
                  <a:pt x="224720" y="61447"/>
                </a:lnTo>
                <a:lnTo>
                  <a:pt x="224964" y="59385"/>
                </a:lnTo>
                <a:lnTo>
                  <a:pt x="215687" y="59385"/>
                </a:lnTo>
                <a:lnTo>
                  <a:pt x="214988" y="61866"/>
                </a:lnTo>
                <a:lnTo>
                  <a:pt x="213800" y="64050"/>
                </a:lnTo>
                <a:lnTo>
                  <a:pt x="212124" y="65937"/>
                </a:lnTo>
                <a:lnTo>
                  <a:pt x="209188" y="69187"/>
                </a:lnTo>
                <a:lnTo>
                  <a:pt x="205257" y="70812"/>
                </a:lnTo>
                <a:lnTo>
                  <a:pt x="195055" y="70812"/>
                </a:lnTo>
                <a:lnTo>
                  <a:pt x="191159" y="69091"/>
                </a:lnTo>
                <a:lnTo>
                  <a:pt x="188644" y="65649"/>
                </a:lnTo>
                <a:lnTo>
                  <a:pt x="186128" y="62207"/>
                </a:lnTo>
                <a:lnTo>
                  <a:pt x="184783" y="57638"/>
                </a:lnTo>
                <a:lnTo>
                  <a:pt x="184608" y="51942"/>
                </a:lnTo>
                <a:lnTo>
                  <a:pt x="225750" y="51942"/>
                </a:lnTo>
                <a:close/>
              </a:path>
              <a:path w="449369" h="100740">
                <a:moveTo>
                  <a:pt x="240512" y="20861"/>
                </a:moveTo>
                <a:lnTo>
                  <a:pt x="240512" y="76997"/>
                </a:lnTo>
                <a:lnTo>
                  <a:pt x="249947" y="76997"/>
                </a:lnTo>
                <a:lnTo>
                  <a:pt x="249947" y="40726"/>
                </a:lnTo>
                <a:lnTo>
                  <a:pt x="251222" y="37205"/>
                </a:lnTo>
                <a:lnTo>
                  <a:pt x="253773" y="34148"/>
                </a:lnTo>
                <a:lnTo>
                  <a:pt x="256323" y="31090"/>
                </a:lnTo>
                <a:lnTo>
                  <a:pt x="259975" y="29562"/>
                </a:lnTo>
                <a:lnTo>
                  <a:pt x="265801" y="29579"/>
                </a:lnTo>
                <a:lnTo>
                  <a:pt x="267819" y="29823"/>
                </a:lnTo>
                <a:lnTo>
                  <a:pt x="267819" y="19865"/>
                </a:lnTo>
                <a:lnTo>
                  <a:pt x="266805" y="19760"/>
                </a:lnTo>
                <a:lnTo>
                  <a:pt x="264779" y="19603"/>
                </a:lnTo>
                <a:lnTo>
                  <a:pt x="261040" y="19603"/>
                </a:lnTo>
                <a:lnTo>
                  <a:pt x="257738" y="20957"/>
                </a:lnTo>
                <a:lnTo>
                  <a:pt x="254873" y="23665"/>
                </a:lnTo>
                <a:lnTo>
                  <a:pt x="252008" y="26373"/>
                </a:lnTo>
                <a:lnTo>
                  <a:pt x="250209" y="28671"/>
                </a:lnTo>
                <a:lnTo>
                  <a:pt x="249475" y="30557"/>
                </a:lnTo>
                <a:lnTo>
                  <a:pt x="249475" y="20861"/>
                </a:lnTo>
                <a:lnTo>
                  <a:pt x="240512" y="20861"/>
                </a:lnTo>
                <a:close/>
              </a:path>
              <a:path w="449369" h="100740">
                <a:moveTo>
                  <a:pt x="275034" y="53026"/>
                </a:moveTo>
                <a:lnTo>
                  <a:pt x="273409" y="57062"/>
                </a:lnTo>
                <a:lnTo>
                  <a:pt x="273409" y="67020"/>
                </a:lnTo>
                <a:lnTo>
                  <a:pt x="275060" y="70978"/>
                </a:lnTo>
                <a:lnTo>
                  <a:pt x="278362" y="74140"/>
                </a:lnTo>
                <a:lnTo>
                  <a:pt x="281664" y="77302"/>
                </a:lnTo>
                <a:lnTo>
                  <a:pt x="285918" y="78884"/>
                </a:lnTo>
                <a:lnTo>
                  <a:pt x="284258" y="66933"/>
                </a:lnTo>
                <a:lnTo>
                  <a:pt x="283262" y="64784"/>
                </a:lnTo>
                <a:lnTo>
                  <a:pt x="283262" y="58459"/>
                </a:lnTo>
                <a:lnTo>
                  <a:pt x="284712" y="55839"/>
                </a:lnTo>
                <a:lnTo>
                  <a:pt x="287613" y="54196"/>
                </a:lnTo>
                <a:lnTo>
                  <a:pt x="289324" y="53218"/>
                </a:lnTo>
                <a:lnTo>
                  <a:pt x="291893" y="52502"/>
                </a:lnTo>
                <a:lnTo>
                  <a:pt x="295317" y="52048"/>
                </a:lnTo>
                <a:lnTo>
                  <a:pt x="301030" y="51314"/>
                </a:lnTo>
                <a:lnTo>
                  <a:pt x="304558" y="50754"/>
                </a:lnTo>
                <a:lnTo>
                  <a:pt x="306375" y="50265"/>
                </a:lnTo>
                <a:lnTo>
                  <a:pt x="308192" y="49776"/>
                </a:lnTo>
                <a:lnTo>
                  <a:pt x="310831" y="48431"/>
                </a:lnTo>
                <a:lnTo>
                  <a:pt x="310831" y="61831"/>
                </a:lnTo>
                <a:lnTo>
                  <a:pt x="308210" y="66007"/>
                </a:lnTo>
                <a:lnTo>
                  <a:pt x="303021" y="76106"/>
                </a:lnTo>
                <a:lnTo>
                  <a:pt x="306620" y="74254"/>
                </a:lnTo>
                <a:lnTo>
                  <a:pt x="309380" y="72070"/>
                </a:lnTo>
                <a:lnTo>
                  <a:pt x="311302" y="69554"/>
                </a:lnTo>
                <a:lnTo>
                  <a:pt x="311617" y="71790"/>
                </a:lnTo>
                <a:lnTo>
                  <a:pt x="312927" y="74743"/>
                </a:lnTo>
                <a:lnTo>
                  <a:pt x="314394" y="77049"/>
                </a:lnTo>
                <a:lnTo>
                  <a:pt x="316753" y="78202"/>
                </a:lnTo>
                <a:lnTo>
                  <a:pt x="321330" y="78202"/>
                </a:lnTo>
                <a:lnTo>
                  <a:pt x="323916" y="77940"/>
                </a:lnTo>
                <a:lnTo>
                  <a:pt x="326501" y="77259"/>
                </a:lnTo>
                <a:lnTo>
                  <a:pt x="326501" y="70288"/>
                </a:lnTo>
                <a:lnTo>
                  <a:pt x="325348" y="70471"/>
                </a:lnTo>
                <a:lnTo>
                  <a:pt x="323409" y="70602"/>
                </a:lnTo>
                <a:lnTo>
                  <a:pt x="320867" y="69711"/>
                </a:lnTo>
                <a:lnTo>
                  <a:pt x="320264" y="67352"/>
                </a:lnTo>
                <a:lnTo>
                  <a:pt x="320264" y="29701"/>
                </a:lnTo>
                <a:lnTo>
                  <a:pt x="318220" y="25788"/>
                </a:lnTo>
                <a:lnTo>
                  <a:pt x="314132" y="23272"/>
                </a:lnTo>
                <a:lnTo>
                  <a:pt x="310009" y="20756"/>
                </a:lnTo>
                <a:lnTo>
                  <a:pt x="304646" y="19498"/>
                </a:lnTo>
                <a:lnTo>
                  <a:pt x="292347" y="19498"/>
                </a:lnTo>
                <a:lnTo>
                  <a:pt x="287342" y="20852"/>
                </a:lnTo>
                <a:lnTo>
                  <a:pt x="283027" y="23560"/>
                </a:lnTo>
                <a:lnTo>
                  <a:pt x="278711" y="26268"/>
                </a:lnTo>
                <a:lnTo>
                  <a:pt x="276467" y="31082"/>
                </a:lnTo>
                <a:lnTo>
                  <a:pt x="276292" y="38000"/>
                </a:lnTo>
                <a:lnTo>
                  <a:pt x="285097" y="38000"/>
                </a:lnTo>
                <a:lnTo>
                  <a:pt x="285446" y="35100"/>
                </a:lnTo>
                <a:lnTo>
                  <a:pt x="286197" y="32916"/>
                </a:lnTo>
                <a:lnTo>
                  <a:pt x="287350" y="31448"/>
                </a:lnTo>
                <a:lnTo>
                  <a:pt x="289412" y="28793"/>
                </a:lnTo>
                <a:lnTo>
                  <a:pt x="292906" y="27465"/>
                </a:lnTo>
                <a:lnTo>
                  <a:pt x="302095" y="27465"/>
                </a:lnTo>
                <a:lnTo>
                  <a:pt x="305371" y="28190"/>
                </a:lnTo>
                <a:lnTo>
                  <a:pt x="307659" y="29640"/>
                </a:lnTo>
                <a:lnTo>
                  <a:pt x="309948" y="31090"/>
                </a:lnTo>
                <a:lnTo>
                  <a:pt x="311093" y="33423"/>
                </a:lnTo>
                <a:lnTo>
                  <a:pt x="311093" y="38210"/>
                </a:lnTo>
                <a:lnTo>
                  <a:pt x="310463" y="40254"/>
                </a:lnTo>
                <a:lnTo>
                  <a:pt x="308280" y="42700"/>
                </a:lnTo>
                <a:lnTo>
                  <a:pt x="306114" y="42980"/>
                </a:lnTo>
                <a:lnTo>
                  <a:pt x="291072" y="44866"/>
                </a:lnTo>
                <a:lnTo>
                  <a:pt x="285796" y="45530"/>
                </a:lnTo>
                <a:lnTo>
                  <a:pt x="281533" y="47295"/>
                </a:lnTo>
                <a:lnTo>
                  <a:pt x="278283" y="50160"/>
                </a:lnTo>
                <a:lnTo>
                  <a:pt x="275034" y="53026"/>
                </a:lnTo>
                <a:close/>
              </a:path>
              <a:path w="449369" h="100740">
                <a:moveTo>
                  <a:pt x="308210" y="66007"/>
                </a:moveTo>
                <a:lnTo>
                  <a:pt x="302969" y="68558"/>
                </a:lnTo>
                <a:lnTo>
                  <a:pt x="299859" y="70095"/>
                </a:lnTo>
                <a:lnTo>
                  <a:pt x="296644" y="70864"/>
                </a:lnTo>
                <a:lnTo>
                  <a:pt x="290600" y="70864"/>
                </a:lnTo>
                <a:lnTo>
                  <a:pt x="288241" y="70078"/>
                </a:lnTo>
                <a:lnTo>
                  <a:pt x="286250" y="68506"/>
                </a:lnTo>
                <a:lnTo>
                  <a:pt x="284258" y="66933"/>
                </a:lnTo>
                <a:lnTo>
                  <a:pt x="285918" y="78884"/>
                </a:lnTo>
                <a:lnTo>
                  <a:pt x="295457" y="78884"/>
                </a:lnTo>
                <a:lnTo>
                  <a:pt x="299422" y="77958"/>
                </a:lnTo>
                <a:lnTo>
                  <a:pt x="303021" y="76106"/>
                </a:lnTo>
                <a:lnTo>
                  <a:pt x="308210" y="66007"/>
                </a:lnTo>
                <a:close/>
              </a:path>
              <a:path w="449369" h="100740">
                <a:moveTo>
                  <a:pt x="346409" y="22503"/>
                </a:moveTo>
                <a:lnTo>
                  <a:pt x="341814" y="27779"/>
                </a:lnTo>
                <a:lnTo>
                  <a:pt x="344618" y="56905"/>
                </a:lnTo>
                <a:lnTo>
                  <a:pt x="344618" y="45199"/>
                </a:lnTo>
                <a:lnTo>
                  <a:pt x="345264" y="40848"/>
                </a:lnTo>
                <a:lnTo>
                  <a:pt x="346557" y="37528"/>
                </a:lnTo>
                <a:lnTo>
                  <a:pt x="351956" y="19865"/>
                </a:lnTo>
                <a:lnTo>
                  <a:pt x="346409" y="22503"/>
                </a:lnTo>
                <a:close/>
              </a:path>
              <a:path w="449369" h="100740">
                <a:moveTo>
                  <a:pt x="410341" y="22416"/>
                </a:moveTo>
                <a:lnTo>
                  <a:pt x="405450" y="28042"/>
                </a:lnTo>
                <a:lnTo>
                  <a:pt x="408489" y="44447"/>
                </a:lnTo>
                <a:lnTo>
                  <a:pt x="408664" y="39625"/>
                </a:lnTo>
                <a:lnTo>
                  <a:pt x="410219" y="35650"/>
                </a:lnTo>
                <a:lnTo>
                  <a:pt x="413154" y="32523"/>
                </a:lnTo>
                <a:lnTo>
                  <a:pt x="416735" y="19603"/>
                </a:lnTo>
                <a:lnTo>
                  <a:pt x="410341" y="22416"/>
                </a:lnTo>
                <a:close/>
              </a:path>
              <a:path w="449369" h="100740">
                <a:moveTo>
                  <a:pt x="449369" y="51942"/>
                </a:moveTo>
                <a:lnTo>
                  <a:pt x="449369" y="46282"/>
                </a:lnTo>
                <a:lnTo>
                  <a:pt x="449090" y="42159"/>
                </a:lnTo>
                <a:lnTo>
                  <a:pt x="448531" y="39573"/>
                </a:lnTo>
                <a:lnTo>
                  <a:pt x="447902" y="35799"/>
                </a:lnTo>
                <a:lnTo>
                  <a:pt x="446644" y="32497"/>
                </a:lnTo>
                <a:lnTo>
                  <a:pt x="444758" y="29666"/>
                </a:lnTo>
                <a:lnTo>
                  <a:pt x="442801" y="26696"/>
                </a:lnTo>
                <a:lnTo>
                  <a:pt x="439953" y="24276"/>
                </a:lnTo>
                <a:lnTo>
                  <a:pt x="436215" y="22407"/>
                </a:lnTo>
                <a:lnTo>
                  <a:pt x="432476" y="20537"/>
                </a:lnTo>
                <a:lnTo>
                  <a:pt x="428615" y="19603"/>
                </a:lnTo>
                <a:lnTo>
                  <a:pt x="416735" y="19603"/>
                </a:lnTo>
                <a:lnTo>
                  <a:pt x="413154" y="32523"/>
                </a:lnTo>
                <a:lnTo>
                  <a:pt x="416089" y="29396"/>
                </a:lnTo>
                <a:lnTo>
                  <a:pt x="419722" y="27832"/>
                </a:lnTo>
                <a:lnTo>
                  <a:pt x="430100" y="27832"/>
                </a:lnTo>
                <a:lnTo>
                  <a:pt x="434415" y="30103"/>
                </a:lnTo>
                <a:lnTo>
                  <a:pt x="437001" y="34645"/>
                </a:lnTo>
                <a:lnTo>
                  <a:pt x="438398" y="37092"/>
                </a:lnTo>
                <a:lnTo>
                  <a:pt x="439289" y="40359"/>
                </a:lnTo>
                <a:lnTo>
                  <a:pt x="439674" y="44447"/>
                </a:lnTo>
                <a:lnTo>
                  <a:pt x="408489" y="44447"/>
                </a:lnTo>
                <a:lnTo>
                  <a:pt x="405450" y="28042"/>
                </a:lnTo>
                <a:lnTo>
                  <a:pt x="400558" y="33667"/>
                </a:lnTo>
                <a:lnTo>
                  <a:pt x="398112" y="40988"/>
                </a:lnTo>
                <a:lnTo>
                  <a:pt x="398112" y="59158"/>
                </a:lnTo>
                <a:lnTo>
                  <a:pt x="400540" y="66278"/>
                </a:lnTo>
                <a:lnTo>
                  <a:pt x="405397" y="71362"/>
                </a:lnTo>
                <a:lnTo>
                  <a:pt x="410254" y="76446"/>
                </a:lnTo>
                <a:lnTo>
                  <a:pt x="416176" y="78988"/>
                </a:lnTo>
                <a:lnTo>
                  <a:pt x="426029" y="78988"/>
                </a:lnTo>
                <a:lnTo>
                  <a:pt x="428598" y="78709"/>
                </a:lnTo>
                <a:lnTo>
                  <a:pt x="430869" y="78150"/>
                </a:lnTo>
                <a:lnTo>
                  <a:pt x="435097" y="77171"/>
                </a:lnTo>
                <a:lnTo>
                  <a:pt x="438643" y="75284"/>
                </a:lnTo>
                <a:lnTo>
                  <a:pt x="441508" y="72489"/>
                </a:lnTo>
                <a:lnTo>
                  <a:pt x="443220" y="70882"/>
                </a:lnTo>
                <a:lnTo>
                  <a:pt x="444766" y="68811"/>
                </a:lnTo>
                <a:lnTo>
                  <a:pt x="446146" y="66278"/>
                </a:lnTo>
                <a:lnTo>
                  <a:pt x="447526" y="63744"/>
                </a:lnTo>
                <a:lnTo>
                  <a:pt x="448339" y="61447"/>
                </a:lnTo>
                <a:lnTo>
                  <a:pt x="448583" y="59385"/>
                </a:lnTo>
                <a:lnTo>
                  <a:pt x="439307" y="59385"/>
                </a:lnTo>
                <a:lnTo>
                  <a:pt x="438608" y="61866"/>
                </a:lnTo>
                <a:lnTo>
                  <a:pt x="437420" y="64050"/>
                </a:lnTo>
                <a:lnTo>
                  <a:pt x="435743" y="65937"/>
                </a:lnTo>
                <a:lnTo>
                  <a:pt x="432808" y="69187"/>
                </a:lnTo>
                <a:lnTo>
                  <a:pt x="428877" y="70812"/>
                </a:lnTo>
                <a:lnTo>
                  <a:pt x="418674" y="70812"/>
                </a:lnTo>
                <a:lnTo>
                  <a:pt x="414779" y="69091"/>
                </a:lnTo>
                <a:lnTo>
                  <a:pt x="412263" y="65649"/>
                </a:lnTo>
                <a:lnTo>
                  <a:pt x="409747" y="62207"/>
                </a:lnTo>
                <a:lnTo>
                  <a:pt x="408402" y="57638"/>
                </a:lnTo>
                <a:lnTo>
                  <a:pt x="408227" y="51942"/>
                </a:lnTo>
                <a:lnTo>
                  <a:pt x="449369" y="51942"/>
                </a:lnTo>
                <a:close/>
              </a:path>
              <a:path w="449369" h="100740">
                <a:moveTo>
                  <a:pt x="337202" y="66889"/>
                </a:moveTo>
                <a:lnTo>
                  <a:pt x="341762" y="71205"/>
                </a:lnTo>
                <a:lnTo>
                  <a:pt x="346321" y="75520"/>
                </a:lnTo>
                <a:lnTo>
                  <a:pt x="351641" y="77678"/>
                </a:lnTo>
                <a:lnTo>
                  <a:pt x="362088" y="77678"/>
                </a:lnTo>
                <a:lnTo>
                  <a:pt x="365600" y="76979"/>
                </a:lnTo>
                <a:lnTo>
                  <a:pt x="368255" y="75581"/>
                </a:lnTo>
                <a:lnTo>
                  <a:pt x="370911" y="74184"/>
                </a:lnTo>
                <a:lnTo>
                  <a:pt x="373182" y="72052"/>
                </a:lnTo>
                <a:lnTo>
                  <a:pt x="375069" y="69187"/>
                </a:lnTo>
                <a:lnTo>
                  <a:pt x="375174" y="76909"/>
                </a:lnTo>
                <a:lnTo>
                  <a:pt x="374562" y="82273"/>
                </a:lnTo>
                <a:lnTo>
                  <a:pt x="373234" y="85278"/>
                </a:lnTo>
                <a:lnTo>
                  <a:pt x="370998" y="90380"/>
                </a:lnTo>
                <a:lnTo>
                  <a:pt x="366263" y="92931"/>
                </a:lnTo>
                <a:lnTo>
                  <a:pt x="354454" y="92931"/>
                </a:lnTo>
                <a:lnTo>
                  <a:pt x="351099" y="91883"/>
                </a:lnTo>
                <a:lnTo>
                  <a:pt x="348968" y="89786"/>
                </a:lnTo>
                <a:lnTo>
                  <a:pt x="347605" y="88423"/>
                </a:lnTo>
                <a:lnTo>
                  <a:pt x="346697" y="86484"/>
                </a:lnTo>
                <a:lnTo>
                  <a:pt x="346243" y="83968"/>
                </a:lnTo>
                <a:lnTo>
                  <a:pt x="336652" y="83968"/>
                </a:lnTo>
                <a:lnTo>
                  <a:pt x="337141" y="89734"/>
                </a:lnTo>
                <a:lnTo>
                  <a:pt x="339447" y="93970"/>
                </a:lnTo>
                <a:lnTo>
                  <a:pt x="343570" y="96678"/>
                </a:lnTo>
                <a:lnTo>
                  <a:pt x="347693" y="99386"/>
                </a:lnTo>
                <a:lnTo>
                  <a:pt x="352777" y="100740"/>
                </a:lnTo>
                <a:lnTo>
                  <a:pt x="369688" y="100740"/>
                </a:lnTo>
                <a:lnTo>
                  <a:pt x="377078" y="96932"/>
                </a:lnTo>
                <a:lnTo>
                  <a:pt x="380991" y="89314"/>
                </a:lnTo>
                <a:lnTo>
                  <a:pt x="383088" y="85191"/>
                </a:lnTo>
                <a:lnTo>
                  <a:pt x="384135" y="79565"/>
                </a:lnTo>
                <a:lnTo>
                  <a:pt x="384135" y="21385"/>
                </a:lnTo>
                <a:lnTo>
                  <a:pt x="375436" y="21385"/>
                </a:lnTo>
                <a:lnTo>
                  <a:pt x="375436" y="28461"/>
                </a:lnTo>
                <a:lnTo>
                  <a:pt x="373583" y="26119"/>
                </a:lnTo>
                <a:lnTo>
                  <a:pt x="371767" y="24337"/>
                </a:lnTo>
                <a:lnTo>
                  <a:pt x="369985" y="23114"/>
                </a:lnTo>
                <a:lnTo>
                  <a:pt x="366700" y="20948"/>
                </a:lnTo>
                <a:lnTo>
                  <a:pt x="362857" y="19865"/>
                </a:lnTo>
                <a:lnTo>
                  <a:pt x="351956" y="19865"/>
                </a:lnTo>
                <a:lnTo>
                  <a:pt x="346557" y="37528"/>
                </a:lnTo>
                <a:lnTo>
                  <a:pt x="349003" y="31309"/>
                </a:lnTo>
                <a:lnTo>
                  <a:pt x="353545" y="28199"/>
                </a:lnTo>
                <a:lnTo>
                  <a:pt x="364621" y="28199"/>
                </a:lnTo>
                <a:lnTo>
                  <a:pt x="368273" y="29876"/>
                </a:lnTo>
                <a:lnTo>
                  <a:pt x="371138" y="33231"/>
                </a:lnTo>
                <a:lnTo>
                  <a:pt x="374003" y="36585"/>
                </a:lnTo>
                <a:lnTo>
                  <a:pt x="375436" y="41739"/>
                </a:lnTo>
                <a:lnTo>
                  <a:pt x="375436" y="53305"/>
                </a:lnTo>
                <a:lnTo>
                  <a:pt x="374667" y="57341"/>
                </a:lnTo>
                <a:lnTo>
                  <a:pt x="373130" y="60800"/>
                </a:lnTo>
                <a:lnTo>
                  <a:pt x="370369" y="66916"/>
                </a:lnTo>
                <a:lnTo>
                  <a:pt x="365600" y="69973"/>
                </a:lnTo>
                <a:lnTo>
                  <a:pt x="354489" y="69973"/>
                </a:lnTo>
                <a:lnTo>
                  <a:pt x="351038" y="68322"/>
                </a:lnTo>
                <a:lnTo>
                  <a:pt x="348470" y="65020"/>
                </a:lnTo>
                <a:lnTo>
                  <a:pt x="345902" y="61718"/>
                </a:lnTo>
                <a:lnTo>
                  <a:pt x="344618" y="56905"/>
                </a:lnTo>
                <a:lnTo>
                  <a:pt x="341814" y="27779"/>
                </a:lnTo>
                <a:lnTo>
                  <a:pt x="337219" y="33056"/>
                </a:lnTo>
                <a:lnTo>
                  <a:pt x="334922" y="40394"/>
                </a:lnTo>
                <a:lnTo>
                  <a:pt x="334922" y="59753"/>
                </a:lnTo>
                <a:lnTo>
                  <a:pt x="337202" y="66889"/>
                </a:lnTo>
                <a:close/>
              </a:path>
              <a:path w="449369" h="100740">
                <a:moveTo>
                  <a:pt x="10429" y="67824"/>
                </a:moveTo>
                <a:lnTo>
                  <a:pt x="10429" y="0"/>
                </a:lnTo>
                <a:lnTo>
                  <a:pt x="0" y="0"/>
                </a:lnTo>
                <a:lnTo>
                  <a:pt x="0" y="76997"/>
                </a:lnTo>
                <a:lnTo>
                  <a:pt x="49423" y="76997"/>
                </a:lnTo>
                <a:lnTo>
                  <a:pt x="49423" y="67824"/>
                </a:lnTo>
                <a:lnTo>
                  <a:pt x="10429" y="67824"/>
                </a:lnTo>
                <a:close/>
              </a:path>
              <a:path w="449369" h="100740">
                <a:moveTo>
                  <a:pt x="70439" y="22416"/>
                </a:moveTo>
                <a:lnTo>
                  <a:pt x="65548" y="28042"/>
                </a:lnTo>
                <a:lnTo>
                  <a:pt x="68588" y="44447"/>
                </a:lnTo>
                <a:lnTo>
                  <a:pt x="68762" y="39625"/>
                </a:lnTo>
                <a:lnTo>
                  <a:pt x="70317" y="35650"/>
                </a:lnTo>
                <a:lnTo>
                  <a:pt x="73252" y="32523"/>
                </a:lnTo>
                <a:lnTo>
                  <a:pt x="76834" y="19603"/>
                </a:lnTo>
                <a:lnTo>
                  <a:pt x="70439" y="22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09536" y="2918696"/>
            <a:ext cx="51744" cy="67939"/>
          </a:xfrm>
          <a:custGeom>
            <a:avLst/>
            <a:gdLst/>
            <a:ahLst/>
            <a:cxnLst/>
            <a:rect l="l" t="t" r="r" b="b"/>
            <a:pathLst>
              <a:path w="56918" h="76997">
                <a:moveTo>
                  <a:pt x="10167" y="67824"/>
                </a:moveTo>
                <a:lnTo>
                  <a:pt x="10167" y="41722"/>
                </a:lnTo>
                <a:lnTo>
                  <a:pt x="52672" y="41722"/>
                </a:lnTo>
                <a:lnTo>
                  <a:pt x="52672" y="32811"/>
                </a:lnTo>
                <a:lnTo>
                  <a:pt x="10167" y="32811"/>
                </a:lnTo>
                <a:lnTo>
                  <a:pt x="10167" y="9434"/>
                </a:lnTo>
                <a:lnTo>
                  <a:pt x="56131" y="9434"/>
                </a:lnTo>
                <a:lnTo>
                  <a:pt x="56131" y="0"/>
                </a:lnTo>
                <a:lnTo>
                  <a:pt x="0" y="0"/>
                </a:lnTo>
                <a:lnTo>
                  <a:pt x="0" y="76997"/>
                </a:lnTo>
                <a:lnTo>
                  <a:pt x="56918" y="76997"/>
                </a:lnTo>
                <a:lnTo>
                  <a:pt x="56918" y="67824"/>
                </a:lnTo>
                <a:lnTo>
                  <a:pt x="10167" y="67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75423" y="2936224"/>
            <a:ext cx="9219" cy="32682"/>
          </a:xfrm>
          <a:custGeom>
            <a:avLst/>
            <a:gdLst/>
            <a:ahLst/>
            <a:cxnLst/>
            <a:rect l="l" t="t" r="r" b="b"/>
            <a:pathLst>
              <a:path w="10141" h="37040">
                <a:moveTo>
                  <a:pt x="4594" y="2638"/>
                </a:moveTo>
                <a:lnTo>
                  <a:pt x="0" y="7914"/>
                </a:lnTo>
                <a:lnTo>
                  <a:pt x="2804" y="37040"/>
                </a:lnTo>
                <a:lnTo>
                  <a:pt x="2804" y="25334"/>
                </a:lnTo>
                <a:lnTo>
                  <a:pt x="3450" y="20983"/>
                </a:lnTo>
                <a:lnTo>
                  <a:pt x="4743" y="17663"/>
                </a:lnTo>
                <a:lnTo>
                  <a:pt x="10141" y="0"/>
                </a:lnTo>
                <a:lnTo>
                  <a:pt x="4594" y="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31512" y="2981593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69158" y="2936224"/>
            <a:ext cx="44739" cy="71360"/>
          </a:xfrm>
          <a:custGeom>
            <a:avLst/>
            <a:gdLst/>
            <a:ahLst/>
            <a:cxnLst/>
            <a:rect l="l" t="t" r="r" b="b"/>
            <a:pathLst>
              <a:path w="49213" h="80875">
                <a:moveTo>
                  <a:pt x="2279" y="47024"/>
                </a:moveTo>
                <a:lnTo>
                  <a:pt x="6839" y="51340"/>
                </a:lnTo>
                <a:lnTo>
                  <a:pt x="11399" y="55655"/>
                </a:lnTo>
                <a:lnTo>
                  <a:pt x="16719" y="57813"/>
                </a:lnTo>
                <a:lnTo>
                  <a:pt x="27166" y="57813"/>
                </a:lnTo>
                <a:lnTo>
                  <a:pt x="30677" y="57114"/>
                </a:lnTo>
                <a:lnTo>
                  <a:pt x="33333" y="55716"/>
                </a:lnTo>
                <a:lnTo>
                  <a:pt x="35988" y="54319"/>
                </a:lnTo>
                <a:lnTo>
                  <a:pt x="38259" y="52187"/>
                </a:lnTo>
                <a:lnTo>
                  <a:pt x="40146" y="49322"/>
                </a:lnTo>
                <a:lnTo>
                  <a:pt x="40251" y="57044"/>
                </a:lnTo>
                <a:lnTo>
                  <a:pt x="39639" y="62408"/>
                </a:lnTo>
                <a:lnTo>
                  <a:pt x="38312" y="65413"/>
                </a:lnTo>
                <a:lnTo>
                  <a:pt x="36076" y="70515"/>
                </a:lnTo>
                <a:lnTo>
                  <a:pt x="31341" y="73066"/>
                </a:lnTo>
                <a:lnTo>
                  <a:pt x="19531" y="73066"/>
                </a:lnTo>
                <a:lnTo>
                  <a:pt x="16177" y="72018"/>
                </a:lnTo>
                <a:lnTo>
                  <a:pt x="14045" y="69921"/>
                </a:lnTo>
                <a:lnTo>
                  <a:pt x="12683" y="68558"/>
                </a:lnTo>
                <a:lnTo>
                  <a:pt x="11774" y="66619"/>
                </a:lnTo>
                <a:lnTo>
                  <a:pt x="11320" y="64103"/>
                </a:lnTo>
                <a:lnTo>
                  <a:pt x="1729" y="64103"/>
                </a:lnTo>
                <a:lnTo>
                  <a:pt x="2218" y="69869"/>
                </a:lnTo>
                <a:lnTo>
                  <a:pt x="4524" y="74105"/>
                </a:lnTo>
                <a:lnTo>
                  <a:pt x="8647" y="76813"/>
                </a:lnTo>
                <a:lnTo>
                  <a:pt x="12770" y="79521"/>
                </a:lnTo>
                <a:lnTo>
                  <a:pt x="17854" y="80875"/>
                </a:lnTo>
                <a:lnTo>
                  <a:pt x="34765" y="80875"/>
                </a:lnTo>
                <a:lnTo>
                  <a:pt x="42155" y="77067"/>
                </a:lnTo>
                <a:lnTo>
                  <a:pt x="46068" y="69449"/>
                </a:lnTo>
                <a:lnTo>
                  <a:pt x="48165" y="65326"/>
                </a:lnTo>
                <a:lnTo>
                  <a:pt x="49213" y="59700"/>
                </a:lnTo>
                <a:lnTo>
                  <a:pt x="49213" y="1520"/>
                </a:lnTo>
                <a:lnTo>
                  <a:pt x="40513" y="1520"/>
                </a:lnTo>
                <a:lnTo>
                  <a:pt x="40513" y="8596"/>
                </a:lnTo>
                <a:lnTo>
                  <a:pt x="38661" y="6254"/>
                </a:lnTo>
                <a:lnTo>
                  <a:pt x="36844" y="4472"/>
                </a:lnTo>
                <a:lnTo>
                  <a:pt x="35062" y="3249"/>
                </a:lnTo>
                <a:lnTo>
                  <a:pt x="31778" y="1083"/>
                </a:lnTo>
                <a:lnTo>
                  <a:pt x="27934" y="0"/>
                </a:lnTo>
                <a:lnTo>
                  <a:pt x="17033" y="0"/>
                </a:lnTo>
                <a:lnTo>
                  <a:pt x="11634" y="17663"/>
                </a:lnTo>
                <a:lnTo>
                  <a:pt x="14081" y="11443"/>
                </a:lnTo>
                <a:lnTo>
                  <a:pt x="18623" y="8333"/>
                </a:lnTo>
                <a:lnTo>
                  <a:pt x="29699" y="8333"/>
                </a:lnTo>
                <a:lnTo>
                  <a:pt x="33350" y="10011"/>
                </a:lnTo>
                <a:lnTo>
                  <a:pt x="36215" y="13366"/>
                </a:lnTo>
                <a:lnTo>
                  <a:pt x="39080" y="16720"/>
                </a:lnTo>
                <a:lnTo>
                  <a:pt x="40513" y="21874"/>
                </a:lnTo>
                <a:lnTo>
                  <a:pt x="40513" y="33440"/>
                </a:lnTo>
                <a:lnTo>
                  <a:pt x="39744" y="37476"/>
                </a:lnTo>
                <a:lnTo>
                  <a:pt x="38207" y="40935"/>
                </a:lnTo>
                <a:lnTo>
                  <a:pt x="35447" y="47050"/>
                </a:lnTo>
                <a:lnTo>
                  <a:pt x="30677" y="50108"/>
                </a:lnTo>
                <a:lnTo>
                  <a:pt x="19566" y="50108"/>
                </a:lnTo>
                <a:lnTo>
                  <a:pt x="16116" y="48457"/>
                </a:lnTo>
                <a:lnTo>
                  <a:pt x="13548" y="45155"/>
                </a:lnTo>
                <a:lnTo>
                  <a:pt x="10980" y="41853"/>
                </a:lnTo>
                <a:lnTo>
                  <a:pt x="9695" y="37040"/>
                </a:lnTo>
                <a:lnTo>
                  <a:pt x="6891" y="7914"/>
                </a:lnTo>
                <a:lnTo>
                  <a:pt x="2297" y="13191"/>
                </a:lnTo>
                <a:lnTo>
                  <a:pt x="0" y="20529"/>
                </a:lnTo>
                <a:lnTo>
                  <a:pt x="0" y="39887"/>
                </a:lnTo>
                <a:lnTo>
                  <a:pt x="2279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28592" y="2935993"/>
            <a:ext cx="68657" cy="50641"/>
          </a:xfrm>
          <a:custGeom>
            <a:avLst/>
            <a:gdLst/>
            <a:ahLst/>
            <a:cxnLst/>
            <a:rect l="l" t="t" r="r" b="b"/>
            <a:pathLst>
              <a:path w="75523" h="57393">
                <a:moveTo>
                  <a:pt x="9328" y="1257"/>
                </a:moveTo>
                <a:lnTo>
                  <a:pt x="0" y="1257"/>
                </a:lnTo>
                <a:lnTo>
                  <a:pt x="0" y="57393"/>
                </a:lnTo>
                <a:lnTo>
                  <a:pt x="9433" y="57393"/>
                </a:lnTo>
                <a:lnTo>
                  <a:pt x="9433" y="20389"/>
                </a:lnTo>
                <a:lnTo>
                  <a:pt x="10892" y="15392"/>
                </a:lnTo>
                <a:lnTo>
                  <a:pt x="13809" y="12631"/>
                </a:lnTo>
                <a:lnTo>
                  <a:pt x="16727" y="9871"/>
                </a:lnTo>
                <a:lnTo>
                  <a:pt x="19968" y="8490"/>
                </a:lnTo>
                <a:lnTo>
                  <a:pt x="27445" y="8490"/>
                </a:lnTo>
                <a:lnTo>
                  <a:pt x="30118" y="9801"/>
                </a:lnTo>
                <a:lnTo>
                  <a:pt x="31551" y="12422"/>
                </a:lnTo>
                <a:lnTo>
                  <a:pt x="32459" y="14169"/>
                </a:lnTo>
                <a:lnTo>
                  <a:pt x="32913" y="16947"/>
                </a:lnTo>
                <a:lnTo>
                  <a:pt x="32913" y="57393"/>
                </a:lnTo>
                <a:lnTo>
                  <a:pt x="42505" y="57393"/>
                </a:lnTo>
                <a:lnTo>
                  <a:pt x="42505" y="18938"/>
                </a:lnTo>
                <a:lnTo>
                  <a:pt x="43841" y="14798"/>
                </a:lnTo>
                <a:lnTo>
                  <a:pt x="46514" y="12317"/>
                </a:lnTo>
                <a:lnTo>
                  <a:pt x="49187" y="9836"/>
                </a:lnTo>
                <a:lnTo>
                  <a:pt x="52375" y="8595"/>
                </a:lnTo>
                <a:lnTo>
                  <a:pt x="58769" y="8595"/>
                </a:lnTo>
                <a:lnTo>
                  <a:pt x="61049" y="9294"/>
                </a:lnTo>
                <a:lnTo>
                  <a:pt x="62918" y="10692"/>
                </a:lnTo>
                <a:lnTo>
                  <a:pt x="64788" y="12090"/>
                </a:lnTo>
                <a:lnTo>
                  <a:pt x="65722" y="14658"/>
                </a:lnTo>
                <a:lnTo>
                  <a:pt x="65722" y="57393"/>
                </a:lnTo>
                <a:lnTo>
                  <a:pt x="75523" y="57393"/>
                </a:lnTo>
                <a:lnTo>
                  <a:pt x="75523" y="15060"/>
                </a:lnTo>
                <a:lnTo>
                  <a:pt x="74789" y="11111"/>
                </a:lnTo>
                <a:lnTo>
                  <a:pt x="73322" y="8176"/>
                </a:lnTo>
                <a:lnTo>
                  <a:pt x="70597" y="2725"/>
                </a:lnTo>
                <a:lnTo>
                  <a:pt x="65461" y="0"/>
                </a:lnTo>
                <a:lnTo>
                  <a:pt x="54384" y="0"/>
                </a:lnTo>
                <a:lnTo>
                  <a:pt x="51205" y="724"/>
                </a:lnTo>
                <a:lnTo>
                  <a:pt x="48375" y="2175"/>
                </a:lnTo>
                <a:lnTo>
                  <a:pt x="45544" y="3625"/>
                </a:lnTo>
                <a:lnTo>
                  <a:pt x="43081" y="5852"/>
                </a:lnTo>
                <a:lnTo>
                  <a:pt x="40985" y="8858"/>
                </a:lnTo>
                <a:lnTo>
                  <a:pt x="39727" y="6412"/>
                </a:lnTo>
                <a:lnTo>
                  <a:pt x="38329" y="4560"/>
                </a:lnTo>
                <a:lnTo>
                  <a:pt x="36792" y="3301"/>
                </a:lnTo>
                <a:lnTo>
                  <a:pt x="34066" y="1100"/>
                </a:lnTo>
                <a:lnTo>
                  <a:pt x="30467" y="0"/>
                </a:lnTo>
                <a:lnTo>
                  <a:pt x="22047" y="0"/>
                </a:lnTo>
                <a:lnTo>
                  <a:pt x="18518" y="1065"/>
                </a:lnTo>
                <a:lnTo>
                  <a:pt x="15408" y="3197"/>
                </a:lnTo>
                <a:lnTo>
                  <a:pt x="13591" y="4455"/>
                </a:lnTo>
                <a:lnTo>
                  <a:pt x="11565" y="6464"/>
                </a:lnTo>
                <a:lnTo>
                  <a:pt x="9328" y="9224"/>
                </a:lnTo>
                <a:lnTo>
                  <a:pt x="9328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89688" y="2918465"/>
            <a:ext cx="44930" cy="69742"/>
          </a:xfrm>
          <a:custGeom>
            <a:avLst/>
            <a:gdLst/>
            <a:ahLst/>
            <a:cxnLst/>
            <a:rect l="l" t="t" r="r" b="b"/>
            <a:pathLst>
              <a:path w="49423" h="79041">
                <a:moveTo>
                  <a:pt x="8700" y="77259"/>
                </a:moveTo>
                <a:lnTo>
                  <a:pt x="8700" y="70078"/>
                </a:lnTo>
                <a:lnTo>
                  <a:pt x="9311" y="58145"/>
                </a:lnTo>
                <a:lnTo>
                  <a:pt x="8647" y="53864"/>
                </a:lnTo>
                <a:lnTo>
                  <a:pt x="8647" y="41285"/>
                </a:lnTo>
                <a:lnTo>
                  <a:pt x="10264" y="36043"/>
                </a:lnTo>
                <a:lnTo>
                  <a:pt x="13496" y="32864"/>
                </a:lnTo>
                <a:lnTo>
                  <a:pt x="16727" y="29684"/>
                </a:lnTo>
                <a:lnTo>
                  <a:pt x="20492" y="28094"/>
                </a:lnTo>
                <a:lnTo>
                  <a:pt x="29717" y="28094"/>
                </a:lnTo>
                <a:lnTo>
                  <a:pt x="33446" y="30033"/>
                </a:lnTo>
                <a:lnTo>
                  <a:pt x="35980" y="33912"/>
                </a:lnTo>
                <a:lnTo>
                  <a:pt x="38513" y="37790"/>
                </a:lnTo>
                <a:lnTo>
                  <a:pt x="39780" y="42683"/>
                </a:lnTo>
                <a:lnTo>
                  <a:pt x="39780" y="55227"/>
                </a:lnTo>
                <a:lnTo>
                  <a:pt x="38513" y="60573"/>
                </a:lnTo>
                <a:lnTo>
                  <a:pt x="35980" y="64627"/>
                </a:lnTo>
                <a:lnTo>
                  <a:pt x="33446" y="68681"/>
                </a:lnTo>
                <a:lnTo>
                  <a:pt x="29629" y="70707"/>
                </a:lnTo>
                <a:lnTo>
                  <a:pt x="17749" y="70707"/>
                </a:lnTo>
                <a:lnTo>
                  <a:pt x="13120" y="67614"/>
                </a:lnTo>
                <a:lnTo>
                  <a:pt x="10639" y="61430"/>
                </a:lnTo>
                <a:lnTo>
                  <a:pt x="10692" y="72769"/>
                </a:lnTo>
                <a:lnTo>
                  <a:pt x="12561" y="74725"/>
                </a:lnTo>
                <a:lnTo>
                  <a:pt x="14308" y="75948"/>
                </a:lnTo>
                <a:lnTo>
                  <a:pt x="17243" y="78010"/>
                </a:lnTo>
                <a:lnTo>
                  <a:pt x="20841" y="79041"/>
                </a:lnTo>
                <a:lnTo>
                  <a:pt x="32721" y="79041"/>
                </a:lnTo>
                <a:lnTo>
                  <a:pt x="38679" y="76106"/>
                </a:lnTo>
                <a:lnTo>
                  <a:pt x="42976" y="70235"/>
                </a:lnTo>
                <a:lnTo>
                  <a:pt x="47274" y="64365"/>
                </a:lnTo>
                <a:lnTo>
                  <a:pt x="49423" y="56992"/>
                </a:lnTo>
                <a:lnTo>
                  <a:pt x="49423" y="38752"/>
                </a:lnTo>
                <a:lnTo>
                  <a:pt x="47248" y="31667"/>
                </a:lnTo>
                <a:lnTo>
                  <a:pt x="42898" y="26862"/>
                </a:lnTo>
                <a:lnTo>
                  <a:pt x="38548" y="22057"/>
                </a:lnTo>
                <a:lnTo>
                  <a:pt x="32879" y="19655"/>
                </a:lnTo>
                <a:lnTo>
                  <a:pt x="22536" y="19655"/>
                </a:lnTo>
                <a:lnTo>
                  <a:pt x="19427" y="20363"/>
                </a:lnTo>
                <a:lnTo>
                  <a:pt x="16561" y="21778"/>
                </a:lnTo>
                <a:lnTo>
                  <a:pt x="13696" y="23193"/>
                </a:lnTo>
                <a:lnTo>
                  <a:pt x="11233" y="25246"/>
                </a:lnTo>
                <a:lnTo>
                  <a:pt x="9172" y="27937"/>
                </a:lnTo>
                <a:lnTo>
                  <a:pt x="9172" y="0"/>
                </a:lnTo>
                <a:lnTo>
                  <a:pt x="0" y="0"/>
                </a:lnTo>
                <a:lnTo>
                  <a:pt x="0" y="77259"/>
                </a:lnTo>
                <a:lnTo>
                  <a:pt x="8700" y="77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29955" y="2935669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0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5" y="36742"/>
                </a:lnTo>
                <a:lnTo>
                  <a:pt x="9695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5"/>
                </a:lnTo>
                <a:lnTo>
                  <a:pt x="39937" y="15986"/>
                </a:lnTo>
                <a:lnTo>
                  <a:pt x="41613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0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37903" y="2918696"/>
            <a:ext cx="52267" cy="67939"/>
          </a:xfrm>
          <a:custGeom>
            <a:avLst/>
            <a:gdLst/>
            <a:ahLst/>
            <a:cxnLst/>
            <a:rect l="l" t="t" r="r" b="b"/>
            <a:pathLst>
              <a:path w="57494" h="76997">
                <a:moveTo>
                  <a:pt x="0" y="76997"/>
                </a:moveTo>
                <a:lnTo>
                  <a:pt x="10429" y="76997"/>
                </a:lnTo>
                <a:lnTo>
                  <a:pt x="10429" y="44447"/>
                </a:lnTo>
                <a:lnTo>
                  <a:pt x="34643" y="44447"/>
                </a:lnTo>
                <a:lnTo>
                  <a:pt x="35866" y="35642"/>
                </a:lnTo>
                <a:lnTo>
                  <a:pt x="10429" y="35642"/>
                </a:lnTo>
                <a:lnTo>
                  <a:pt x="10429" y="8962"/>
                </a:lnTo>
                <a:lnTo>
                  <a:pt x="35202" y="8962"/>
                </a:lnTo>
                <a:lnTo>
                  <a:pt x="38364" y="9504"/>
                </a:lnTo>
                <a:lnTo>
                  <a:pt x="40670" y="10587"/>
                </a:lnTo>
                <a:lnTo>
                  <a:pt x="44863" y="12614"/>
                </a:lnTo>
                <a:lnTo>
                  <a:pt x="46960" y="16458"/>
                </a:lnTo>
                <a:lnTo>
                  <a:pt x="46960" y="27150"/>
                </a:lnTo>
                <a:lnTo>
                  <a:pt x="45501" y="30662"/>
                </a:lnTo>
                <a:lnTo>
                  <a:pt x="42583" y="32654"/>
                </a:lnTo>
                <a:lnTo>
                  <a:pt x="42400" y="44447"/>
                </a:lnTo>
                <a:lnTo>
                  <a:pt x="48148" y="42219"/>
                </a:lnTo>
                <a:lnTo>
                  <a:pt x="51886" y="37764"/>
                </a:lnTo>
                <a:lnTo>
                  <a:pt x="55625" y="33309"/>
                </a:lnTo>
                <a:lnTo>
                  <a:pt x="57494" y="28076"/>
                </a:lnTo>
                <a:lnTo>
                  <a:pt x="57494" y="15077"/>
                </a:lnTo>
                <a:lnTo>
                  <a:pt x="55398" y="9653"/>
                </a:lnTo>
                <a:lnTo>
                  <a:pt x="51205" y="5791"/>
                </a:lnTo>
                <a:lnTo>
                  <a:pt x="47012" y="1930"/>
                </a:lnTo>
                <a:lnTo>
                  <a:pt x="41491" y="0"/>
                </a:lnTo>
                <a:lnTo>
                  <a:pt x="0" y="0"/>
                </a:lnTo>
                <a:lnTo>
                  <a:pt x="0" y="7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769398" y="2947508"/>
            <a:ext cx="7217" cy="10406"/>
          </a:xfrm>
          <a:custGeom>
            <a:avLst/>
            <a:gdLst/>
            <a:ahLst/>
            <a:cxnLst/>
            <a:rect l="l" t="t" r="r" b="b"/>
            <a:pathLst>
              <a:path w="7939" h="11793">
                <a:moveTo>
                  <a:pt x="7756" y="11793"/>
                </a:moveTo>
                <a:lnTo>
                  <a:pt x="7939" y="0"/>
                </a:lnTo>
                <a:lnTo>
                  <a:pt x="5022" y="1991"/>
                </a:lnTo>
                <a:lnTo>
                  <a:pt x="1222" y="2987"/>
                </a:lnTo>
                <a:lnTo>
                  <a:pt x="0" y="11793"/>
                </a:lnTo>
                <a:lnTo>
                  <a:pt x="7756" y="1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801144" y="2935993"/>
            <a:ext cx="24824" cy="50641"/>
          </a:xfrm>
          <a:custGeom>
            <a:avLst/>
            <a:gdLst/>
            <a:ahLst/>
            <a:cxnLst/>
            <a:rect l="l" t="t" r="r" b="b"/>
            <a:pathLst>
              <a:path w="27306" h="57393">
                <a:moveTo>
                  <a:pt x="0" y="1257"/>
                </a:moveTo>
                <a:lnTo>
                  <a:pt x="0" y="57393"/>
                </a:lnTo>
                <a:lnTo>
                  <a:pt x="9434" y="57393"/>
                </a:lnTo>
                <a:lnTo>
                  <a:pt x="9434" y="21123"/>
                </a:lnTo>
                <a:lnTo>
                  <a:pt x="10709" y="17602"/>
                </a:lnTo>
                <a:lnTo>
                  <a:pt x="13260" y="14544"/>
                </a:lnTo>
                <a:lnTo>
                  <a:pt x="15810" y="11487"/>
                </a:lnTo>
                <a:lnTo>
                  <a:pt x="19462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1"/>
                </a:lnTo>
                <a:lnTo>
                  <a:pt x="26293" y="156"/>
                </a:lnTo>
                <a:lnTo>
                  <a:pt x="24266" y="0"/>
                </a:lnTo>
                <a:lnTo>
                  <a:pt x="20527" y="0"/>
                </a:lnTo>
                <a:lnTo>
                  <a:pt x="17226" y="1354"/>
                </a:lnTo>
                <a:lnTo>
                  <a:pt x="14360" y="4061"/>
                </a:lnTo>
                <a:lnTo>
                  <a:pt x="11495" y="6769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42343" y="2975997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8"/>
                </a:moveTo>
                <a:lnTo>
                  <a:pt x="18728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97598" y="2969769"/>
            <a:ext cx="1810" cy="12903"/>
          </a:xfrm>
          <a:custGeom>
            <a:avLst/>
            <a:gdLst/>
            <a:ahLst/>
            <a:cxnLst/>
            <a:rect l="l" t="t" r="r" b="b"/>
            <a:pathLst>
              <a:path w="1991" h="14623">
                <a:moveTo>
                  <a:pt x="611" y="0"/>
                </a:moveTo>
                <a:lnTo>
                  <a:pt x="0" y="11933"/>
                </a:lnTo>
                <a:lnTo>
                  <a:pt x="1991" y="14623"/>
                </a:lnTo>
                <a:lnTo>
                  <a:pt x="1939" y="3284"/>
                </a:lnTo>
                <a:lnTo>
                  <a:pt x="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51802" y="2918696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975483" y="2935992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19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968812" y="2935993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8"/>
                </a:lnTo>
                <a:lnTo>
                  <a:pt x="50977" y="22555"/>
                </a:lnTo>
                <a:lnTo>
                  <a:pt x="50419" y="19969"/>
                </a:lnTo>
                <a:lnTo>
                  <a:pt x="49790" y="16195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0" y="4673"/>
                </a:lnTo>
                <a:lnTo>
                  <a:pt x="38102" y="2803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19"/>
                </a:lnTo>
                <a:lnTo>
                  <a:pt x="17976" y="9792"/>
                </a:lnTo>
                <a:lnTo>
                  <a:pt x="21610" y="8229"/>
                </a:lnTo>
                <a:lnTo>
                  <a:pt x="31987" y="8229"/>
                </a:lnTo>
                <a:lnTo>
                  <a:pt x="36303" y="10500"/>
                </a:lnTo>
                <a:lnTo>
                  <a:pt x="38888" y="15042"/>
                </a:lnTo>
                <a:lnTo>
                  <a:pt x="40286" y="17488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4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3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7" y="51278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7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4" y="51208"/>
                </a:lnTo>
                <a:lnTo>
                  <a:pt x="20562" y="51208"/>
                </a:lnTo>
                <a:lnTo>
                  <a:pt x="16666" y="49487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4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106764" y="2935807"/>
            <a:ext cx="42118" cy="52722"/>
          </a:xfrm>
          <a:custGeom>
            <a:avLst/>
            <a:gdLst/>
            <a:ahLst/>
            <a:cxnLst/>
            <a:rect l="l" t="t" r="r" b="b"/>
            <a:pathLst>
              <a:path w="46330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6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2"/>
                </a:lnTo>
                <a:lnTo>
                  <a:pt x="2105" y="50273"/>
                </a:lnTo>
                <a:lnTo>
                  <a:pt x="5581" y="54065"/>
                </a:lnTo>
                <a:lnTo>
                  <a:pt x="9058" y="57856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4" y="54301"/>
                </a:lnTo>
                <a:lnTo>
                  <a:pt x="44435" y="50667"/>
                </a:lnTo>
                <a:lnTo>
                  <a:pt x="46330" y="46352"/>
                </a:lnTo>
                <a:lnTo>
                  <a:pt x="46330" y="36183"/>
                </a:lnTo>
                <a:lnTo>
                  <a:pt x="44496" y="32391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0" y="25211"/>
                </a:lnTo>
                <a:lnTo>
                  <a:pt x="20964" y="23690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4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5"/>
                </a:lnTo>
                <a:lnTo>
                  <a:pt x="15749" y="8752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6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2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2" y="29876"/>
                </a:lnTo>
                <a:lnTo>
                  <a:pt x="13452" y="31204"/>
                </a:lnTo>
                <a:lnTo>
                  <a:pt x="18238" y="32391"/>
                </a:lnTo>
                <a:lnTo>
                  <a:pt x="25733" y="34278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163225" y="2942791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163225" y="2981593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30994" y="3013181"/>
            <a:ext cx="569022" cy="70066"/>
          </a:xfrm>
          <a:custGeom>
            <a:avLst/>
            <a:gdLst/>
            <a:ahLst/>
            <a:cxnLst/>
            <a:rect l="l" t="t" r="r" b="b"/>
            <a:pathLst>
              <a:path w="625924" h="79408">
                <a:moveTo>
                  <a:pt x="497308" y="21385"/>
                </a:moveTo>
                <a:lnTo>
                  <a:pt x="497308" y="77259"/>
                </a:lnTo>
                <a:lnTo>
                  <a:pt x="506899" y="77259"/>
                </a:lnTo>
                <a:lnTo>
                  <a:pt x="506899" y="21385"/>
                </a:lnTo>
                <a:lnTo>
                  <a:pt x="497308" y="21385"/>
                </a:lnTo>
                <a:close/>
              </a:path>
              <a:path w="625924" h="79408">
                <a:moveTo>
                  <a:pt x="497308" y="262"/>
                </a:moveTo>
                <a:lnTo>
                  <a:pt x="497308" y="10954"/>
                </a:lnTo>
                <a:lnTo>
                  <a:pt x="506899" y="10954"/>
                </a:lnTo>
                <a:lnTo>
                  <a:pt x="506899" y="262"/>
                </a:lnTo>
                <a:lnTo>
                  <a:pt x="497308" y="262"/>
                </a:lnTo>
                <a:close/>
              </a:path>
              <a:path w="625924" h="79408">
                <a:moveTo>
                  <a:pt x="534485" y="69921"/>
                </a:moveTo>
                <a:lnTo>
                  <a:pt x="532109" y="66881"/>
                </a:lnTo>
                <a:lnTo>
                  <a:pt x="530816" y="65203"/>
                </a:lnTo>
                <a:lnTo>
                  <a:pt x="530030" y="62792"/>
                </a:lnTo>
                <a:lnTo>
                  <a:pt x="529751" y="59647"/>
                </a:lnTo>
                <a:lnTo>
                  <a:pt x="520684" y="59647"/>
                </a:lnTo>
                <a:lnTo>
                  <a:pt x="520928" y="65238"/>
                </a:lnTo>
                <a:lnTo>
                  <a:pt x="522789" y="69929"/>
                </a:lnTo>
                <a:lnTo>
                  <a:pt x="526265" y="73721"/>
                </a:lnTo>
                <a:lnTo>
                  <a:pt x="529742" y="77512"/>
                </a:lnTo>
                <a:lnTo>
                  <a:pt x="535656" y="79408"/>
                </a:lnTo>
                <a:lnTo>
                  <a:pt x="551763" y="79408"/>
                </a:lnTo>
                <a:lnTo>
                  <a:pt x="557537" y="77591"/>
                </a:lnTo>
                <a:lnTo>
                  <a:pt x="561328" y="73957"/>
                </a:lnTo>
                <a:lnTo>
                  <a:pt x="565119" y="70323"/>
                </a:lnTo>
                <a:lnTo>
                  <a:pt x="567015" y="66007"/>
                </a:lnTo>
                <a:lnTo>
                  <a:pt x="567015" y="55839"/>
                </a:lnTo>
                <a:lnTo>
                  <a:pt x="565180" y="52047"/>
                </a:lnTo>
                <a:lnTo>
                  <a:pt x="561511" y="49636"/>
                </a:lnTo>
                <a:lnTo>
                  <a:pt x="559206" y="48099"/>
                </a:lnTo>
                <a:lnTo>
                  <a:pt x="554663" y="46509"/>
                </a:lnTo>
                <a:lnTo>
                  <a:pt x="547885" y="44867"/>
                </a:lnTo>
                <a:lnTo>
                  <a:pt x="541648" y="43346"/>
                </a:lnTo>
                <a:lnTo>
                  <a:pt x="538922" y="42683"/>
                </a:lnTo>
                <a:lnTo>
                  <a:pt x="536861" y="41914"/>
                </a:lnTo>
                <a:lnTo>
                  <a:pt x="535463" y="41040"/>
                </a:lnTo>
                <a:lnTo>
                  <a:pt x="533052" y="39573"/>
                </a:lnTo>
                <a:lnTo>
                  <a:pt x="531847" y="37616"/>
                </a:lnTo>
                <a:lnTo>
                  <a:pt x="531847" y="32933"/>
                </a:lnTo>
                <a:lnTo>
                  <a:pt x="532764" y="31134"/>
                </a:lnTo>
                <a:lnTo>
                  <a:pt x="534599" y="29771"/>
                </a:lnTo>
                <a:lnTo>
                  <a:pt x="536433" y="28408"/>
                </a:lnTo>
                <a:lnTo>
                  <a:pt x="539132" y="27727"/>
                </a:lnTo>
                <a:lnTo>
                  <a:pt x="548042" y="27727"/>
                </a:lnTo>
                <a:lnTo>
                  <a:pt x="551798" y="28967"/>
                </a:lnTo>
                <a:lnTo>
                  <a:pt x="553964" y="31449"/>
                </a:lnTo>
                <a:lnTo>
                  <a:pt x="555292" y="33195"/>
                </a:lnTo>
                <a:lnTo>
                  <a:pt x="556043" y="35135"/>
                </a:lnTo>
                <a:lnTo>
                  <a:pt x="556218" y="37266"/>
                </a:lnTo>
                <a:lnTo>
                  <a:pt x="565128" y="37266"/>
                </a:lnTo>
                <a:lnTo>
                  <a:pt x="565198" y="33632"/>
                </a:lnTo>
                <a:lnTo>
                  <a:pt x="564062" y="30243"/>
                </a:lnTo>
                <a:lnTo>
                  <a:pt x="561721" y="27098"/>
                </a:lnTo>
                <a:lnTo>
                  <a:pt x="557983" y="22136"/>
                </a:lnTo>
                <a:lnTo>
                  <a:pt x="551886" y="19655"/>
                </a:lnTo>
                <a:lnTo>
                  <a:pt x="536966" y="19655"/>
                </a:lnTo>
                <a:lnTo>
                  <a:pt x="531821" y="21298"/>
                </a:lnTo>
                <a:lnTo>
                  <a:pt x="527995" y="24582"/>
                </a:lnTo>
                <a:lnTo>
                  <a:pt x="524169" y="27867"/>
                </a:lnTo>
                <a:lnTo>
                  <a:pt x="522256" y="32165"/>
                </a:lnTo>
                <a:lnTo>
                  <a:pt x="522256" y="41984"/>
                </a:lnTo>
                <a:lnTo>
                  <a:pt x="524282" y="45513"/>
                </a:lnTo>
                <a:lnTo>
                  <a:pt x="528336" y="48064"/>
                </a:lnTo>
                <a:lnTo>
                  <a:pt x="530606" y="49532"/>
                </a:lnTo>
                <a:lnTo>
                  <a:pt x="534136" y="50859"/>
                </a:lnTo>
                <a:lnTo>
                  <a:pt x="538922" y="52047"/>
                </a:lnTo>
                <a:lnTo>
                  <a:pt x="546417" y="53934"/>
                </a:lnTo>
                <a:lnTo>
                  <a:pt x="550435" y="54948"/>
                </a:lnTo>
                <a:lnTo>
                  <a:pt x="553126" y="55839"/>
                </a:lnTo>
                <a:lnTo>
                  <a:pt x="554488" y="56607"/>
                </a:lnTo>
                <a:lnTo>
                  <a:pt x="556620" y="57866"/>
                </a:lnTo>
                <a:lnTo>
                  <a:pt x="557686" y="59700"/>
                </a:lnTo>
                <a:lnTo>
                  <a:pt x="557686" y="65291"/>
                </a:lnTo>
                <a:lnTo>
                  <a:pt x="556358" y="67641"/>
                </a:lnTo>
                <a:lnTo>
                  <a:pt x="553702" y="69161"/>
                </a:lnTo>
                <a:lnTo>
                  <a:pt x="551047" y="70681"/>
                </a:lnTo>
                <a:lnTo>
                  <a:pt x="547972" y="71441"/>
                </a:lnTo>
                <a:lnTo>
                  <a:pt x="538608" y="71441"/>
                </a:lnTo>
                <a:lnTo>
                  <a:pt x="534485" y="69921"/>
                </a:lnTo>
                <a:close/>
              </a:path>
              <a:path w="625924" h="79408">
                <a:moveTo>
                  <a:pt x="586896" y="22678"/>
                </a:moveTo>
                <a:lnTo>
                  <a:pt x="582004" y="28303"/>
                </a:lnTo>
                <a:lnTo>
                  <a:pt x="585044" y="44709"/>
                </a:lnTo>
                <a:lnTo>
                  <a:pt x="585219" y="39887"/>
                </a:lnTo>
                <a:lnTo>
                  <a:pt x="586774" y="35912"/>
                </a:lnTo>
                <a:lnTo>
                  <a:pt x="589709" y="32785"/>
                </a:lnTo>
                <a:lnTo>
                  <a:pt x="593290" y="19865"/>
                </a:lnTo>
                <a:lnTo>
                  <a:pt x="586896" y="22678"/>
                </a:lnTo>
                <a:close/>
              </a:path>
              <a:path w="625924" h="79408">
                <a:moveTo>
                  <a:pt x="625924" y="52205"/>
                </a:moveTo>
                <a:lnTo>
                  <a:pt x="625924" y="46544"/>
                </a:lnTo>
                <a:lnTo>
                  <a:pt x="625645" y="42421"/>
                </a:lnTo>
                <a:lnTo>
                  <a:pt x="625086" y="39835"/>
                </a:lnTo>
                <a:lnTo>
                  <a:pt x="624457" y="36061"/>
                </a:lnTo>
                <a:lnTo>
                  <a:pt x="623199" y="32759"/>
                </a:lnTo>
                <a:lnTo>
                  <a:pt x="621312" y="29928"/>
                </a:lnTo>
                <a:lnTo>
                  <a:pt x="619355" y="26958"/>
                </a:lnTo>
                <a:lnTo>
                  <a:pt x="616508" y="24538"/>
                </a:lnTo>
                <a:lnTo>
                  <a:pt x="612769" y="22669"/>
                </a:lnTo>
                <a:lnTo>
                  <a:pt x="609031" y="20799"/>
                </a:lnTo>
                <a:lnTo>
                  <a:pt x="605170" y="19865"/>
                </a:lnTo>
                <a:lnTo>
                  <a:pt x="593290" y="19865"/>
                </a:lnTo>
                <a:lnTo>
                  <a:pt x="589709" y="32785"/>
                </a:lnTo>
                <a:lnTo>
                  <a:pt x="592644" y="29658"/>
                </a:lnTo>
                <a:lnTo>
                  <a:pt x="596277" y="28094"/>
                </a:lnTo>
                <a:lnTo>
                  <a:pt x="606655" y="28094"/>
                </a:lnTo>
                <a:lnTo>
                  <a:pt x="610970" y="30365"/>
                </a:lnTo>
                <a:lnTo>
                  <a:pt x="613555" y="34908"/>
                </a:lnTo>
                <a:lnTo>
                  <a:pt x="614953" y="37354"/>
                </a:lnTo>
                <a:lnTo>
                  <a:pt x="615844" y="40621"/>
                </a:lnTo>
                <a:lnTo>
                  <a:pt x="616229" y="44709"/>
                </a:lnTo>
                <a:lnTo>
                  <a:pt x="585044" y="44709"/>
                </a:lnTo>
                <a:lnTo>
                  <a:pt x="582004" y="28303"/>
                </a:lnTo>
                <a:lnTo>
                  <a:pt x="577113" y="33929"/>
                </a:lnTo>
                <a:lnTo>
                  <a:pt x="574667" y="41250"/>
                </a:lnTo>
                <a:lnTo>
                  <a:pt x="574667" y="59421"/>
                </a:lnTo>
                <a:lnTo>
                  <a:pt x="577095" y="66540"/>
                </a:lnTo>
                <a:lnTo>
                  <a:pt x="581952" y="71624"/>
                </a:lnTo>
                <a:lnTo>
                  <a:pt x="586809" y="76708"/>
                </a:lnTo>
                <a:lnTo>
                  <a:pt x="592731" y="79251"/>
                </a:lnTo>
                <a:lnTo>
                  <a:pt x="602584" y="79251"/>
                </a:lnTo>
                <a:lnTo>
                  <a:pt x="605152" y="78971"/>
                </a:lnTo>
                <a:lnTo>
                  <a:pt x="607423" y="78412"/>
                </a:lnTo>
                <a:lnTo>
                  <a:pt x="611651" y="77433"/>
                </a:lnTo>
                <a:lnTo>
                  <a:pt x="615197" y="75546"/>
                </a:lnTo>
                <a:lnTo>
                  <a:pt x="618063" y="72751"/>
                </a:lnTo>
                <a:lnTo>
                  <a:pt x="619775" y="71144"/>
                </a:lnTo>
                <a:lnTo>
                  <a:pt x="621321" y="69073"/>
                </a:lnTo>
                <a:lnTo>
                  <a:pt x="622701" y="66540"/>
                </a:lnTo>
                <a:lnTo>
                  <a:pt x="624081" y="64007"/>
                </a:lnTo>
                <a:lnTo>
                  <a:pt x="624894" y="61709"/>
                </a:lnTo>
                <a:lnTo>
                  <a:pt x="625138" y="59647"/>
                </a:lnTo>
                <a:lnTo>
                  <a:pt x="615862" y="59647"/>
                </a:lnTo>
                <a:lnTo>
                  <a:pt x="615163" y="62128"/>
                </a:lnTo>
                <a:lnTo>
                  <a:pt x="613975" y="64312"/>
                </a:lnTo>
                <a:lnTo>
                  <a:pt x="612298" y="66199"/>
                </a:lnTo>
                <a:lnTo>
                  <a:pt x="609363" y="69449"/>
                </a:lnTo>
                <a:lnTo>
                  <a:pt x="605432" y="71074"/>
                </a:lnTo>
                <a:lnTo>
                  <a:pt x="595229" y="71074"/>
                </a:lnTo>
                <a:lnTo>
                  <a:pt x="591333" y="69353"/>
                </a:lnTo>
                <a:lnTo>
                  <a:pt x="588818" y="65911"/>
                </a:lnTo>
                <a:lnTo>
                  <a:pt x="586302" y="62469"/>
                </a:lnTo>
                <a:lnTo>
                  <a:pt x="584957" y="57900"/>
                </a:lnTo>
                <a:lnTo>
                  <a:pt x="584782" y="52205"/>
                </a:lnTo>
                <a:lnTo>
                  <a:pt x="625924" y="52205"/>
                </a:lnTo>
                <a:close/>
              </a:path>
              <a:path w="625924" h="79408">
                <a:moveTo>
                  <a:pt x="242173" y="78150"/>
                </a:moveTo>
                <a:lnTo>
                  <a:pt x="244802" y="78080"/>
                </a:lnTo>
                <a:lnTo>
                  <a:pt x="247143" y="77801"/>
                </a:lnTo>
                <a:lnTo>
                  <a:pt x="249353" y="77259"/>
                </a:lnTo>
                <a:lnTo>
                  <a:pt x="249353" y="69816"/>
                </a:lnTo>
                <a:lnTo>
                  <a:pt x="246505" y="69973"/>
                </a:lnTo>
                <a:lnTo>
                  <a:pt x="244339" y="69973"/>
                </a:lnTo>
                <a:lnTo>
                  <a:pt x="242382" y="69396"/>
                </a:lnTo>
                <a:lnTo>
                  <a:pt x="240391" y="67423"/>
                </a:lnTo>
                <a:lnTo>
                  <a:pt x="240391" y="28828"/>
                </a:lnTo>
                <a:lnTo>
                  <a:pt x="249353" y="28828"/>
                </a:lnTo>
                <a:lnTo>
                  <a:pt x="249353" y="21123"/>
                </a:lnTo>
                <a:lnTo>
                  <a:pt x="240391" y="21123"/>
                </a:lnTo>
                <a:lnTo>
                  <a:pt x="240391" y="5451"/>
                </a:lnTo>
                <a:lnTo>
                  <a:pt x="230852" y="5451"/>
                </a:lnTo>
                <a:lnTo>
                  <a:pt x="230852" y="21123"/>
                </a:lnTo>
                <a:lnTo>
                  <a:pt x="223252" y="21123"/>
                </a:lnTo>
                <a:lnTo>
                  <a:pt x="223252" y="28828"/>
                </a:lnTo>
                <a:lnTo>
                  <a:pt x="230852" y="28828"/>
                </a:lnTo>
                <a:lnTo>
                  <a:pt x="230852" y="69589"/>
                </a:lnTo>
                <a:lnTo>
                  <a:pt x="231638" y="72515"/>
                </a:lnTo>
                <a:lnTo>
                  <a:pt x="233210" y="74769"/>
                </a:lnTo>
                <a:lnTo>
                  <a:pt x="234783" y="77023"/>
                </a:lnTo>
                <a:lnTo>
                  <a:pt x="237770" y="78150"/>
                </a:lnTo>
                <a:lnTo>
                  <a:pt x="242173" y="78150"/>
                </a:lnTo>
                <a:close/>
              </a:path>
              <a:path w="625924" h="79408">
                <a:moveTo>
                  <a:pt x="164797" y="66243"/>
                </a:moveTo>
                <a:lnTo>
                  <a:pt x="169339" y="71467"/>
                </a:lnTo>
                <a:lnTo>
                  <a:pt x="173881" y="76691"/>
                </a:lnTo>
                <a:lnTo>
                  <a:pt x="180013" y="79303"/>
                </a:lnTo>
                <a:lnTo>
                  <a:pt x="176152" y="65203"/>
                </a:lnTo>
                <a:lnTo>
                  <a:pt x="173532" y="61220"/>
                </a:lnTo>
                <a:lnTo>
                  <a:pt x="172221" y="56241"/>
                </a:lnTo>
                <a:lnTo>
                  <a:pt x="172221" y="44046"/>
                </a:lnTo>
                <a:lnTo>
                  <a:pt x="173532" y="38734"/>
                </a:lnTo>
                <a:lnTo>
                  <a:pt x="176152" y="34331"/>
                </a:lnTo>
                <a:lnTo>
                  <a:pt x="178773" y="29928"/>
                </a:lnTo>
                <a:lnTo>
                  <a:pt x="182966" y="27727"/>
                </a:lnTo>
                <a:lnTo>
                  <a:pt x="195230" y="27727"/>
                </a:lnTo>
                <a:lnTo>
                  <a:pt x="199807" y="30313"/>
                </a:lnTo>
                <a:lnTo>
                  <a:pt x="202463" y="35484"/>
                </a:lnTo>
                <a:lnTo>
                  <a:pt x="204140" y="38769"/>
                </a:lnTo>
                <a:lnTo>
                  <a:pt x="204978" y="43032"/>
                </a:lnTo>
                <a:lnTo>
                  <a:pt x="204978" y="54074"/>
                </a:lnTo>
                <a:lnTo>
                  <a:pt x="203817" y="59342"/>
                </a:lnTo>
                <a:lnTo>
                  <a:pt x="201493" y="64076"/>
                </a:lnTo>
                <a:lnTo>
                  <a:pt x="199170" y="68811"/>
                </a:lnTo>
                <a:lnTo>
                  <a:pt x="196994" y="79303"/>
                </a:lnTo>
                <a:lnTo>
                  <a:pt x="203825" y="76350"/>
                </a:lnTo>
                <a:lnTo>
                  <a:pt x="208228" y="70445"/>
                </a:lnTo>
                <a:lnTo>
                  <a:pt x="212630" y="64539"/>
                </a:lnTo>
                <a:lnTo>
                  <a:pt x="214832" y="57062"/>
                </a:lnTo>
                <a:lnTo>
                  <a:pt x="214832" y="38647"/>
                </a:lnTo>
                <a:lnTo>
                  <a:pt x="212333" y="31553"/>
                </a:lnTo>
                <a:lnTo>
                  <a:pt x="207337" y="26731"/>
                </a:lnTo>
                <a:lnTo>
                  <a:pt x="202340" y="21909"/>
                </a:lnTo>
                <a:lnTo>
                  <a:pt x="196226" y="19498"/>
                </a:lnTo>
                <a:lnTo>
                  <a:pt x="180922" y="19498"/>
                </a:lnTo>
                <a:lnTo>
                  <a:pt x="174493" y="22293"/>
                </a:lnTo>
                <a:lnTo>
                  <a:pt x="169706" y="27884"/>
                </a:lnTo>
                <a:lnTo>
                  <a:pt x="164919" y="33475"/>
                </a:lnTo>
                <a:lnTo>
                  <a:pt x="162526" y="40988"/>
                </a:lnTo>
                <a:lnTo>
                  <a:pt x="162526" y="59228"/>
                </a:lnTo>
                <a:lnTo>
                  <a:pt x="164797" y="66243"/>
                </a:lnTo>
                <a:close/>
              </a:path>
              <a:path w="625924" h="79408">
                <a:moveTo>
                  <a:pt x="19025" y="54196"/>
                </a:moveTo>
                <a:lnTo>
                  <a:pt x="22012" y="45705"/>
                </a:lnTo>
                <a:lnTo>
                  <a:pt x="34434" y="11688"/>
                </a:lnTo>
                <a:lnTo>
                  <a:pt x="46121" y="45705"/>
                </a:lnTo>
                <a:lnTo>
                  <a:pt x="49476" y="54196"/>
                </a:lnTo>
                <a:lnTo>
                  <a:pt x="57285" y="77259"/>
                </a:lnTo>
                <a:lnTo>
                  <a:pt x="68710" y="77259"/>
                </a:lnTo>
                <a:lnTo>
                  <a:pt x="40775" y="262"/>
                </a:lnTo>
                <a:lnTo>
                  <a:pt x="28983" y="262"/>
                </a:lnTo>
                <a:lnTo>
                  <a:pt x="0" y="77259"/>
                </a:lnTo>
                <a:lnTo>
                  <a:pt x="10691" y="77259"/>
                </a:lnTo>
                <a:lnTo>
                  <a:pt x="19025" y="54196"/>
                </a:lnTo>
                <a:close/>
              </a:path>
              <a:path w="625924" h="79408">
                <a:moveTo>
                  <a:pt x="22012" y="45705"/>
                </a:moveTo>
                <a:lnTo>
                  <a:pt x="19025" y="54196"/>
                </a:lnTo>
                <a:lnTo>
                  <a:pt x="49476" y="54196"/>
                </a:lnTo>
                <a:lnTo>
                  <a:pt x="46121" y="45705"/>
                </a:lnTo>
                <a:lnTo>
                  <a:pt x="22012" y="45705"/>
                </a:lnTo>
                <a:close/>
              </a:path>
              <a:path w="625924" h="79408">
                <a:moveTo>
                  <a:pt x="86338" y="77259"/>
                </a:moveTo>
                <a:lnTo>
                  <a:pt x="86338" y="44185"/>
                </a:lnTo>
                <a:lnTo>
                  <a:pt x="86573" y="41363"/>
                </a:lnTo>
                <a:lnTo>
                  <a:pt x="87045" y="39389"/>
                </a:lnTo>
                <a:lnTo>
                  <a:pt x="87517" y="37415"/>
                </a:lnTo>
                <a:lnTo>
                  <a:pt x="88539" y="35502"/>
                </a:lnTo>
                <a:lnTo>
                  <a:pt x="90111" y="33649"/>
                </a:lnTo>
                <a:lnTo>
                  <a:pt x="92068" y="31344"/>
                </a:lnTo>
                <a:lnTo>
                  <a:pt x="94339" y="29806"/>
                </a:lnTo>
                <a:lnTo>
                  <a:pt x="96925" y="29037"/>
                </a:lnTo>
                <a:lnTo>
                  <a:pt x="98357" y="28583"/>
                </a:lnTo>
                <a:lnTo>
                  <a:pt x="100192" y="28356"/>
                </a:lnTo>
                <a:lnTo>
                  <a:pt x="106830" y="28356"/>
                </a:lnTo>
                <a:lnTo>
                  <a:pt x="109870" y="30103"/>
                </a:lnTo>
                <a:lnTo>
                  <a:pt x="111547" y="33597"/>
                </a:lnTo>
                <a:lnTo>
                  <a:pt x="112560" y="35694"/>
                </a:lnTo>
                <a:lnTo>
                  <a:pt x="113067" y="38455"/>
                </a:lnTo>
                <a:lnTo>
                  <a:pt x="113067" y="77259"/>
                </a:lnTo>
                <a:lnTo>
                  <a:pt x="122659" y="77259"/>
                </a:lnTo>
                <a:lnTo>
                  <a:pt x="122659" y="35589"/>
                </a:lnTo>
                <a:lnTo>
                  <a:pt x="121890" y="31239"/>
                </a:lnTo>
                <a:lnTo>
                  <a:pt x="120352" y="28199"/>
                </a:lnTo>
                <a:lnTo>
                  <a:pt x="117557" y="22643"/>
                </a:lnTo>
                <a:lnTo>
                  <a:pt x="112176" y="19865"/>
                </a:lnTo>
                <a:lnTo>
                  <a:pt x="100576" y="19865"/>
                </a:lnTo>
                <a:lnTo>
                  <a:pt x="97274" y="20581"/>
                </a:lnTo>
                <a:lnTo>
                  <a:pt x="94304" y="22014"/>
                </a:lnTo>
                <a:lnTo>
                  <a:pt x="91334" y="23447"/>
                </a:lnTo>
                <a:lnTo>
                  <a:pt x="88522" y="25805"/>
                </a:lnTo>
                <a:lnTo>
                  <a:pt x="85866" y="29090"/>
                </a:lnTo>
                <a:lnTo>
                  <a:pt x="85866" y="21123"/>
                </a:lnTo>
                <a:lnTo>
                  <a:pt x="76904" y="21123"/>
                </a:lnTo>
                <a:lnTo>
                  <a:pt x="76904" y="77259"/>
                </a:lnTo>
                <a:lnTo>
                  <a:pt x="86338" y="77259"/>
                </a:lnTo>
                <a:close/>
              </a:path>
              <a:path w="625924" h="79408">
                <a:moveTo>
                  <a:pt x="199170" y="68811"/>
                </a:moveTo>
                <a:lnTo>
                  <a:pt x="194880" y="71179"/>
                </a:lnTo>
                <a:lnTo>
                  <a:pt x="182931" y="71179"/>
                </a:lnTo>
                <a:lnTo>
                  <a:pt x="178773" y="69187"/>
                </a:lnTo>
                <a:lnTo>
                  <a:pt x="176152" y="65203"/>
                </a:lnTo>
                <a:lnTo>
                  <a:pt x="180013" y="79303"/>
                </a:lnTo>
                <a:lnTo>
                  <a:pt x="196994" y="79303"/>
                </a:lnTo>
                <a:lnTo>
                  <a:pt x="199170" y="68811"/>
                </a:lnTo>
                <a:close/>
              </a:path>
              <a:path w="625924" h="79408">
                <a:moveTo>
                  <a:pt x="288574" y="29736"/>
                </a:moveTo>
                <a:lnTo>
                  <a:pt x="290286" y="32811"/>
                </a:lnTo>
                <a:lnTo>
                  <a:pt x="291334" y="34733"/>
                </a:lnTo>
                <a:lnTo>
                  <a:pt x="291858" y="37756"/>
                </a:lnTo>
                <a:lnTo>
                  <a:pt x="291858" y="77259"/>
                </a:lnTo>
                <a:lnTo>
                  <a:pt x="301554" y="77259"/>
                </a:lnTo>
                <a:lnTo>
                  <a:pt x="301554" y="35729"/>
                </a:lnTo>
                <a:lnTo>
                  <a:pt x="300768" y="31413"/>
                </a:lnTo>
                <a:lnTo>
                  <a:pt x="299196" y="28303"/>
                </a:lnTo>
                <a:lnTo>
                  <a:pt x="296296" y="22608"/>
                </a:lnTo>
                <a:lnTo>
                  <a:pt x="290775" y="19760"/>
                </a:lnTo>
                <a:lnTo>
                  <a:pt x="278091" y="19760"/>
                </a:lnTo>
                <a:lnTo>
                  <a:pt x="274300" y="20756"/>
                </a:lnTo>
                <a:lnTo>
                  <a:pt x="271261" y="22747"/>
                </a:lnTo>
                <a:lnTo>
                  <a:pt x="269478" y="23901"/>
                </a:lnTo>
                <a:lnTo>
                  <a:pt x="267469" y="25892"/>
                </a:lnTo>
                <a:lnTo>
                  <a:pt x="265233" y="28723"/>
                </a:lnTo>
                <a:lnTo>
                  <a:pt x="265233" y="0"/>
                </a:lnTo>
                <a:lnTo>
                  <a:pt x="255799" y="0"/>
                </a:lnTo>
                <a:lnTo>
                  <a:pt x="255799" y="77259"/>
                </a:lnTo>
                <a:lnTo>
                  <a:pt x="265233" y="77259"/>
                </a:lnTo>
                <a:lnTo>
                  <a:pt x="265233" y="40009"/>
                </a:lnTo>
                <a:lnTo>
                  <a:pt x="266823" y="34925"/>
                </a:lnTo>
                <a:lnTo>
                  <a:pt x="270003" y="32235"/>
                </a:lnTo>
                <a:lnTo>
                  <a:pt x="273182" y="29544"/>
                </a:lnTo>
                <a:lnTo>
                  <a:pt x="276729" y="28199"/>
                </a:lnTo>
                <a:lnTo>
                  <a:pt x="285359" y="28199"/>
                </a:lnTo>
                <a:lnTo>
                  <a:pt x="288574" y="29736"/>
                </a:lnTo>
                <a:close/>
              </a:path>
              <a:path w="625924" h="79408">
                <a:moveTo>
                  <a:pt x="327497" y="22678"/>
                </a:moveTo>
                <a:lnTo>
                  <a:pt x="322606" y="28303"/>
                </a:lnTo>
                <a:lnTo>
                  <a:pt x="325646" y="44709"/>
                </a:lnTo>
                <a:lnTo>
                  <a:pt x="325820" y="39887"/>
                </a:lnTo>
                <a:lnTo>
                  <a:pt x="327375" y="35912"/>
                </a:lnTo>
                <a:lnTo>
                  <a:pt x="330310" y="32785"/>
                </a:lnTo>
                <a:lnTo>
                  <a:pt x="333892" y="19865"/>
                </a:lnTo>
                <a:lnTo>
                  <a:pt x="327497" y="22678"/>
                </a:lnTo>
                <a:close/>
              </a:path>
              <a:path w="625924" h="79408">
                <a:moveTo>
                  <a:pt x="366526" y="52205"/>
                </a:moveTo>
                <a:lnTo>
                  <a:pt x="366526" y="46544"/>
                </a:lnTo>
                <a:lnTo>
                  <a:pt x="366246" y="42421"/>
                </a:lnTo>
                <a:lnTo>
                  <a:pt x="365687" y="39835"/>
                </a:lnTo>
                <a:lnTo>
                  <a:pt x="365058" y="36061"/>
                </a:lnTo>
                <a:lnTo>
                  <a:pt x="363801" y="32759"/>
                </a:lnTo>
                <a:lnTo>
                  <a:pt x="361914" y="29928"/>
                </a:lnTo>
                <a:lnTo>
                  <a:pt x="359957" y="26958"/>
                </a:lnTo>
                <a:lnTo>
                  <a:pt x="357109" y="24538"/>
                </a:lnTo>
                <a:lnTo>
                  <a:pt x="353371" y="22669"/>
                </a:lnTo>
                <a:lnTo>
                  <a:pt x="349632" y="20799"/>
                </a:lnTo>
                <a:lnTo>
                  <a:pt x="345771" y="19865"/>
                </a:lnTo>
                <a:lnTo>
                  <a:pt x="333892" y="19865"/>
                </a:lnTo>
                <a:lnTo>
                  <a:pt x="330310" y="32785"/>
                </a:lnTo>
                <a:lnTo>
                  <a:pt x="333245" y="29658"/>
                </a:lnTo>
                <a:lnTo>
                  <a:pt x="336879" y="28094"/>
                </a:lnTo>
                <a:lnTo>
                  <a:pt x="347256" y="28094"/>
                </a:lnTo>
                <a:lnTo>
                  <a:pt x="351571" y="30365"/>
                </a:lnTo>
                <a:lnTo>
                  <a:pt x="354157" y="34908"/>
                </a:lnTo>
                <a:lnTo>
                  <a:pt x="355554" y="37354"/>
                </a:lnTo>
                <a:lnTo>
                  <a:pt x="356446" y="40621"/>
                </a:lnTo>
                <a:lnTo>
                  <a:pt x="356830" y="44709"/>
                </a:lnTo>
                <a:lnTo>
                  <a:pt x="325646" y="44709"/>
                </a:lnTo>
                <a:lnTo>
                  <a:pt x="322606" y="28303"/>
                </a:lnTo>
                <a:lnTo>
                  <a:pt x="317714" y="33929"/>
                </a:lnTo>
                <a:lnTo>
                  <a:pt x="315268" y="41250"/>
                </a:lnTo>
                <a:lnTo>
                  <a:pt x="315268" y="59420"/>
                </a:lnTo>
                <a:lnTo>
                  <a:pt x="317697" y="66540"/>
                </a:lnTo>
                <a:lnTo>
                  <a:pt x="322553" y="71624"/>
                </a:lnTo>
                <a:lnTo>
                  <a:pt x="327410" y="76708"/>
                </a:lnTo>
                <a:lnTo>
                  <a:pt x="333332" y="79251"/>
                </a:lnTo>
                <a:lnTo>
                  <a:pt x="343185" y="79251"/>
                </a:lnTo>
                <a:lnTo>
                  <a:pt x="345754" y="78971"/>
                </a:lnTo>
                <a:lnTo>
                  <a:pt x="348025" y="78412"/>
                </a:lnTo>
                <a:lnTo>
                  <a:pt x="352253" y="77433"/>
                </a:lnTo>
                <a:lnTo>
                  <a:pt x="355799" y="75546"/>
                </a:lnTo>
                <a:lnTo>
                  <a:pt x="358664" y="72751"/>
                </a:lnTo>
                <a:lnTo>
                  <a:pt x="360376" y="71144"/>
                </a:lnTo>
                <a:lnTo>
                  <a:pt x="361923" y="69073"/>
                </a:lnTo>
                <a:lnTo>
                  <a:pt x="363303" y="66540"/>
                </a:lnTo>
                <a:lnTo>
                  <a:pt x="364683" y="64007"/>
                </a:lnTo>
                <a:lnTo>
                  <a:pt x="365495" y="61709"/>
                </a:lnTo>
                <a:lnTo>
                  <a:pt x="365740" y="59647"/>
                </a:lnTo>
                <a:lnTo>
                  <a:pt x="356463" y="59647"/>
                </a:lnTo>
                <a:lnTo>
                  <a:pt x="355764" y="62128"/>
                </a:lnTo>
                <a:lnTo>
                  <a:pt x="354576" y="64312"/>
                </a:lnTo>
                <a:lnTo>
                  <a:pt x="352899" y="66199"/>
                </a:lnTo>
                <a:lnTo>
                  <a:pt x="349964" y="69449"/>
                </a:lnTo>
                <a:lnTo>
                  <a:pt x="346033" y="71074"/>
                </a:lnTo>
                <a:lnTo>
                  <a:pt x="335831" y="71074"/>
                </a:lnTo>
                <a:lnTo>
                  <a:pt x="331935" y="69353"/>
                </a:lnTo>
                <a:lnTo>
                  <a:pt x="329419" y="65911"/>
                </a:lnTo>
                <a:lnTo>
                  <a:pt x="326903" y="62469"/>
                </a:lnTo>
                <a:lnTo>
                  <a:pt x="325558" y="57900"/>
                </a:lnTo>
                <a:lnTo>
                  <a:pt x="325383" y="52205"/>
                </a:lnTo>
                <a:lnTo>
                  <a:pt x="366526" y="52205"/>
                </a:lnTo>
                <a:close/>
              </a:path>
              <a:path w="625924" h="79408">
                <a:moveTo>
                  <a:pt x="381288" y="21123"/>
                </a:moveTo>
                <a:lnTo>
                  <a:pt x="381288" y="77259"/>
                </a:lnTo>
                <a:lnTo>
                  <a:pt x="390722" y="77259"/>
                </a:lnTo>
                <a:lnTo>
                  <a:pt x="390722" y="40988"/>
                </a:lnTo>
                <a:lnTo>
                  <a:pt x="391998" y="37467"/>
                </a:lnTo>
                <a:lnTo>
                  <a:pt x="394548" y="34410"/>
                </a:lnTo>
                <a:lnTo>
                  <a:pt x="397099" y="31352"/>
                </a:lnTo>
                <a:lnTo>
                  <a:pt x="400750" y="29824"/>
                </a:lnTo>
                <a:lnTo>
                  <a:pt x="406577" y="29841"/>
                </a:lnTo>
                <a:lnTo>
                  <a:pt x="408594" y="30086"/>
                </a:lnTo>
                <a:lnTo>
                  <a:pt x="408594" y="20127"/>
                </a:lnTo>
                <a:lnTo>
                  <a:pt x="407581" y="20022"/>
                </a:lnTo>
                <a:lnTo>
                  <a:pt x="405554" y="19865"/>
                </a:lnTo>
                <a:lnTo>
                  <a:pt x="401816" y="19865"/>
                </a:lnTo>
                <a:lnTo>
                  <a:pt x="398514" y="21219"/>
                </a:lnTo>
                <a:lnTo>
                  <a:pt x="395649" y="23927"/>
                </a:lnTo>
                <a:lnTo>
                  <a:pt x="392784" y="26635"/>
                </a:lnTo>
                <a:lnTo>
                  <a:pt x="390984" y="28932"/>
                </a:lnTo>
                <a:lnTo>
                  <a:pt x="390250" y="30819"/>
                </a:lnTo>
                <a:lnTo>
                  <a:pt x="390250" y="21123"/>
                </a:lnTo>
                <a:lnTo>
                  <a:pt x="381288" y="21123"/>
                </a:lnTo>
                <a:close/>
              </a:path>
              <a:path w="625924" h="79408">
                <a:moveTo>
                  <a:pt x="485411" y="21123"/>
                </a:moveTo>
                <a:lnTo>
                  <a:pt x="475977" y="21123"/>
                </a:lnTo>
                <a:lnTo>
                  <a:pt x="464499" y="65098"/>
                </a:lnTo>
                <a:lnTo>
                  <a:pt x="453493" y="21123"/>
                </a:lnTo>
                <a:lnTo>
                  <a:pt x="442906" y="21123"/>
                </a:lnTo>
                <a:lnTo>
                  <a:pt x="431952" y="65361"/>
                </a:lnTo>
                <a:lnTo>
                  <a:pt x="421155" y="21123"/>
                </a:lnTo>
                <a:lnTo>
                  <a:pt x="410831" y="21123"/>
                </a:lnTo>
                <a:lnTo>
                  <a:pt x="427025" y="77259"/>
                </a:lnTo>
                <a:lnTo>
                  <a:pt x="436826" y="77259"/>
                </a:lnTo>
                <a:lnTo>
                  <a:pt x="447885" y="33807"/>
                </a:lnTo>
                <a:lnTo>
                  <a:pt x="459311" y="77259"/>
                </a:lnTo>
                <a:lnTo>
                  <a:pt x="469111" y="77259"/>
                </a:lnTo>
                <a:lnTo>
                  <a:pt x="485411" y="21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187453" y="3013898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35854" y="3107156"/>
            <a:ext cx="675861" cy="89213"/>
          </a:xfrm>
          <a:custGeom>
            <a:avLst/>
            <a:gdLst/>
            <a:ahLst/>
            <a:cxnLst/>
            <a:rect l="l" t="t" r="r" b="b"/>
            <a:pathLst>
              <a:path w="743447" h="101108">
                <a:moveTo>
                  <a:pt x="396697" y="12361"/>
                </a:moveTo>
                <a:lnTo>
                  <a:pt x="397256" y="10876"/>
                </a:lnTo>
                <a:lnTo>
                  <a:pt x="399527" y="8648"/>
                </a:lnTo>
                <a:lnTo>
                  <a:pt x="403624" y="8674"/>
                </a:lnTo>
                <a:lnTo>
                  <a:pt x="405746" y="8805"/>
                </a:lnTo>
                <a:lnTo>
                  <a:pt x="405746" y="209"/>
                </a:lnTo>
                <a:lnTo>
                  <a:pt x="403597" y="52"/>
                </a:lnTo>
                <a:lnTo>
                  <a:pt x="395474" y="0"/>
                </a:lnTo>
                <a:lnTo>
                  <a:pt x="391229" y="1607"/>
                </a:lnTo>
                <a:lnTo>
                  <a:pt x="389027" y="4822"/>
                </a:lnTo>
                <a:lnTo>
                  <a:pt x="387805" y="6639"/>
                </a:lnTo>
                <a:lnTo>
                  <a:pt x="387123" y="9504"/>
                </a:lnTo>
                <a:lnTo>
                  <a:pt x="386983" y="13418"/>
                </a:lnTo>
                <a:lnTo>
                  <a:pt x="386983" y="22224"/>
                </a:lnTo>
                <a:lnTo>
                  <a:pt x="379174" y="22224"/>
                </a:lnTo>
                <a:lnTo>
                  <a:pt x="379174" y="29666"/>
                </a:lnTo>
                <a:lnTo>
                  <a:pt x="386983" y="29666"/>
                </a:lnTo>
                <a:lnTo>
                  <a:pt x="386983" y="78097"/>
                </a:lnTo>
                <a:lnTo>
                  <a:pt x="396313" y="78097"/>
                </a:lnTo>
                <a:lnTo>
                  <a:pt x="396313" y="29666"/>
                </a:lnTo>
                <a:lnTo>
                  <a:pt x="405746" y="29666"/>
                </a:lnTo>
                <a:lnTo>
                  <a:pt x="405746" y="22224"/>
                </a:lnTo>
                <a:lnTo>
                  <a:pt x="396417" y="22224"/>
                </a:lnTo>
                <a:lnTo>
                  <a:pt x="396417" y="16143"/>
                </a:lnTo>
                <a:lnTo>
                  <a:pt x="396697" y="12361"/>
                </a:lnTo>
                <a:close/>
              </a:path>
              <a:path w="743447" h="101108">
                <a:moveTo>
                  <a:pt x="414814" y="1100"/>
                </a:moveTo>
                <a:lnTo>
                  <a:pt x="414814" y="11793"/>
                </a:lnTo>
                <a:lnTo>
                  <a:pt x="424247" y="11793"/>
                </a:lnTo>
                <a:lnTo>
                  <a:pt x="424247" y="1100"/>
                </a:lnTo>
                <a:lnTo>
                  <a:pt x="414814" y="1100"/>
                </a:lnTo>
                <a:close/>
              </a:path>
              <a:path w="743447" h="101108">
                <a:moveTo>
                  <a:pt x="424247" y="36128"/>
                </a:moveTo>
                <a:lnTo>
                  <a:pt x="422431" y="38306"/>
                </a:lnTo>
                <a:lnTo>
                  <a:pt x="421155" y="41827"/>
                </a:lnTo>
                <a:lnTo>
                  <a:pt x="421155" y="78097"/>
                </a:lnTo>
                <a:lnTo>
                  <a:pt x="424247" y="78097"/>
                </a:lnTo>
                <a:lnTo>
                  <a:pt x="421155" y="45810"/>
                </a:lnTo>
                <a:lnTo>
                  <a:pt x="424247" y="78097"/>
                </a:lnTo>
                <a:lnTo>
                  <a:pt x="424247" y="36128"/>
                </a:lnTo>
                <a:close/>
              </a:path>
              <a:path w="743447" h="101108">
                <a:moveTo>
                  <a:pt x="414814" y="22224"/>
                </a:moveTo>
                <a:lnTo>
                  <a:pt x="420683" y="31658"/>
                </a:lnTo>
                <a:lnTo>
                  <a:pt x="421417" y="29771"/>
                </a:lnTo>
                <a:lnTo>
                  <a:pt x="423216" y="27474"/>
                </a:lnTo>
                <a:lnTo>
                  <a:pt x="424247" y="26499"/>
                </a:lnTo>
                <a:lnTo>
                  <a:pt x="424247" y="22224"/>
                </a:lnTo>
                <a:lnTo>
                  <a:pt x="414814" y="22224"/>
                </a:lnTo>
                <a:close/>
              </a:path>
              <a:path w="743447" h="101108">
                <a:moveTo>
                  <a:pt x="439027" y="20965"/>
                </a:moveTo>
                <a:lnTo>
                  <a:pt x="438014" y="20861"/>
                </a:lnTo>
                <a:lnTo>
                  <a:pt x="438294" y="21961"/>
                </a:lnTo>
                <a:lnTo>
                  <a:pt x="439027" y="21961"/>
                </a:lnTo>
                <a:lnTo>
                  <a:pt x="439027" y="20965"/>
                </a:lnTo>
                <a:close/>
              </a:path>
              <a:path w="743447" h="101108">
                <a:moveTo>
                  <a:pt x="438294" y="30835"/>
                </a:moveTo>
                <a:lnTo>
                  <a:pt x="438294" y="78097"/>
                </a:lnTo>
                <a:lnTo>
                  <a:pt x="447727" y="78097"/>
                </a:lnTo>
                <a:lnTo>
                  <a:pt x="439027" y="30924"/>
                </a:lnTo>
                <a:lnTo>
                  <a:pt x="438294" y="30835"/>
                </a:lnTo>
                <a:close/>
              </a:path>
              <a:path w="743447" h="101108">
                <a:moveTo>
                  <a:pt x="611214" y="65937"/>
                </a:moveTo>
                <a:lnTo>
                  <a:pt x="600208" y="21961"/>
                </a:lnTo>
                <a:lnTo>
                  <a:pt x="589621" y="21961"/>
                </a:lnTo>
                <a:lnTo>
                  <a:pt x="590355" y="22224"/>
                </a:lnTo>
                <a:lnTo>
                  <a:pt x="599946" y="22224"/>
                </a:lnTo>
                <a:lnTo>
                  <a:pt x="594600" y="34646"/>
                </a:lnTo>
                <a:lnTo>
                  <a:pt x="590355" y="51326"/>
                </a:lnTo>
                <a:lnTo>
                  <a:pt x="590355" y="78097"/>
                </a:lnTo>
                <a:lnTo>
                  <a:pt x="599946" y="78097"/>
                </a:lnTo>
                <a:lnTo>
                  <a:pt x="599946" y="54976"/>
                </a:lnTo>
                <a:lnTo>
                  <a:pt x="606026" y="78097"/>
                </a:lnTo>
                <a:lnTo>
                  <a:pt x="615826" y="78097"/>
                </a:lnTo>
                <a:lnTo>
                  <a:pt x="632126" y="21961"/>
                </a:lnTo>
                <a:lnTo>
                  <a:pt x="622692" y="21961"/>
                </a:lnTo>
                <a:lnTo>
                  <a:pt x="611214" y="65937"/>
                </a:lnTo>
                <a:close/>
              </a:path>
              <a:path w="743447" h="101108">
                <a:moveTo>
                  <a:pt x="567870" y="21961"/>
                </a:moveTo>
                <a:lnTo>
                  <a:pt x="557546" y="21961"/>
                </a:lnTo>
                <a:lnTo>
                  <a:pt x="573740" y="78097"/>
                </a:lnTo>
                <a:lnTo>
                  <a:pt x="583541" y="78097"/>
                </a:lnTo>
                <a:lnTo>
                  <a:pt x="590355" y="51326"/>
                </a:lnTo>
                <a:lnTo>
                  <a:pt x="594600" y="34646"/>
                </a:lnTo>
                <a:lnTo>
                  <a:pt x="599946" y="22224"/>
                </a:lnTo>
                <a:lnTo>
                  <a:pt x="590355" y="22224"/>
                </a:lnTo>
                <a:lnTo>
                  <a:pt x="589621" y="21961"/>
                </a:lnTo>
                <a:lnTo>
                  <a:pt x="578667" y="66199"/>
                </a:lnTo>
                <a:lnTo>
                  <a:pt x="567870" y="21961"/>
                </a:lnTo>
                <a:close/>
              </a:path>
              <a:path w="743447" h="101108">
                <a:moveTo>
                  <a:pt x="590355" y="1100"/>
                </a:moveTo>
                <a:lnTo>
                  <a:pt x="590355" y="11793"/>
                </a:lnTo>
                <a:lnTo>
                  <a:pt x="599946" y="11793"/>
                </a:lnTo>
                <a:lnTo>
                  <a:pt x="599946" y="1100"/>
                </a:lnTo>
                <a:lnTo>
                  <a:pt x="590355" y="1100"/>
                </a:lnTo>
                <a:close/>
              </a:path>
              <a:path w="743447" h="101108">
                <a:moveTo>
                  <a:pt x="730466" y="30575"/>
                </a:moveTo>
                <a:lnTo>
                  <a:pt x="732178" y="33650"/>
                </a:lnTo>
                <a:lnTo>
                  <a:pt x="733227" y="35572"/>
                </a:lnTo>
                <a:lnTo>
                  <a:pt x="733751" y="38594"/>
                </a:lnTo>
                <a:lnTo>
                  <a:pt x="733751" y="78097"/>
                </a:lnTo>
                <a:lnTo>
                  <a:pt x="743447" y="78097"/>
                </a:lnTo>
                <a:lnTo>
                  <a:pt x="743447" y="36567"/>
                </a:lnTo>
                <a:lnTo>
                  <a:pt x="742661" y="32252"/>
                </a:lnTo>
                <a:lnTo>
                  <a:pt x="741088" y="29142"/>
                </a:lnTo>
                <a:lnTo>
                  <a:pt x="738188" y="23446"/>
                </a:lnTo>
                <a:lnTo>
                  <a:pt x="732668" y="20599"/>
                </a:lnTo>
                <a:lnTo>
                  <a:pt x="719984" y="20599"/>
                </a:lnTo>
                <a:lnTo>
                  <a:pt x="716193" y="21594"/>
                </a:lnTo>
                <a:lnTo>
                  <a:pt x="713153" y="23586"/>
                </a:lnTo>
                <a:lnTo>
                  <a:pt x="711371" y="24739"/>
                </a:lnTo>
                <a:lnTo>
                  <a:pt x="709362" y="26731"/>
                </a:lnTo>
                <a:lnTo>
                  <a:pt x="707126" y="29561"/>
                </a:lnTo>
                <a:lnTo>
                  <a:pt x="707126" y="838"/>
                </a:lnTo>
                <a:lnTo>
                  <a:pt x="697692" y="838"/>
                </a:lnTo>
                <a:lnTo>
                  <a:pt x="697692" y="78097"/>
                </a:lnTo>
                <a:lnTo>
                  <a:pt x="707126" y="78097"/>
                </a:lnTo>
                <a:lnTo>
                  <a:pt x="707126" y="40848"/>
                </a:lnTo>
                <a:lnTo>
                  <a:pt x="708715" y="35764"/>
                </a:lnTo>
                <a:lnTo>
                  <a:pt x="711895" y="33073"/>
                </a:lnTo>
                <a:lnTo>
                  <a:pt x="715075" y="30383"/>
                </a:lnTo>
                <a:lnTo>
                  <a:pt x="718621" y="29037"/>
                </a:lnTo>
                <a:lnTo>
                  <a:pt x="727252" y="29037"/>
                </a:lnTo>
                <a:lnTo>
                  <a:pt x="730466" y="30575"/>
                </a:lnTo>
                <a:close/>
              </a:path>
              <a:path w="743447" h="101108">
                <a:moveTo>
                  <a:pt x="684065" y="78988"/>
                </a:moveTo>
                <a:lnTo>
                  <a:pt x="686695" y="78919"/>
                </a:lnTo>
                <a:lnTo>
                  <a:pt x="689036" y="78639"/>
                </a:lnTo>
                <a:lnTo>
                  <a:pt x="691245" y="78097"/>
                </a:lnTo>
                <a:lnTo>
                  <a:pt x="691245" y="70654"/>
                </a:lnTo>
                <a:lnTo>
                  <a:pt x="688398" y="70812"/>
                </a:lnTo>
                <a:lnTo>
                  <a:pt x="686232" y="70812"/>
                </a:lnTo>
                <a:lnTo>
                  <a:pt x="684275" y="70235"/>
                </a:lnTo>
                <a:lnTo>
                  <a:pt x="682283" y="68261"/>
                </a:lnTo>
                <a:lnTo>
                  <a:pt x="682283" y="29666"/>
                </a:lnTo>
                <a:lnTo>
                  <a:pt x="691245" y="29666"/>
                </a:lnTo>
                <a:lnTo>
                  <a:pt x="691245" y="21961"/>
                </a:lnTo>
                <a:lnTo>
                  <a:pt x="682283" y="21961"/>
                </a:lnTo>
                <a:lnTo>
                  <a:pt x="682283" y="6289"/>
                </a:lnTo>
                <a:lnTo>
                  <a:pt x="672745" y="6289"/>
                </a:lnTo>
                <a:lnTo>
                  <a:pt x="672745" y="21961"/>
                </a:lnTo>
                <a:lnTo>
                  <a:pt x="665145" y="21961"/>
                </a:lnTo>
                <a:lnTo>
                  <a:pt x="665145" y="29666"/>
                </a:lnTo>
                <a:lnTo>
                  <a:pt x="672745" y="29666"/>
                </a:lnTo>
                <a:lnTo>
                  <a:pt x="672745" y="70427"/>
                </a:lnTo>
                <a:lnTo>
                  <a:pt x="673531" y="73354"/>
                </a:lnTo>
                <a:lnTo>
                  <a:pt x="675103" y="75608"/>
                </a:lnTo>
                <a:lnTo>
                  <a:pt x="676675" y="77861"/>
                </a:lnTo>
                <a:lnTo>
                  <a:pt x="679662" y="78988"/>
                </a:lnTo>
                <a:lnTo>
                  <a:pt x="684065" y="78988"/>
                </a:lnTo>
                <a:close/>
              </a:path>
              <a:path w="743447" h="101108">
                <a:moveTo>
                  <a:pt x="480799" y="39642"/>
                </a:moveTo>
                <a:lnTo>
                  <a:pt x="482135" y="35502"/>
                </a:lnTo>
                <a:lnTo>
                  <a:pt x="484808" y="33021"/>
                </a:lnTo>
                <a:lnTo>
                  <a:pt x="487481" y="30540"/>
                </a:lnTo>
                <a:lnTo>
                  <a:pt x="490669" y="29299"/>
                </a:lnTo>
                <a:lnTo>
                  <a:pt x="497064" y="29299"/>
                </a:lnTo>
                <a:lnTo>
                  <a:pt x="499343" y="29998"/>
                </a:lnTo>
                <a:lnTo>
                  <a:pt x="501212" y="31396"/>
                </a:lnTo>
                <a:lnTo>
                  <a:pt x="503082" y="32794"/>
                </a:lnTo>
                <a:lnTo>
                  <a:pt x="504016" y="35362"/>
                </a:lnTo>
                <a:lnTo>
                  <a:pt x="504016" y="78097"/>
                </a:lnTo>
                <a:lnTo>
                  <a:pt x="513818" y="78097"/>
                </a:lnTo>
                <a:lnTo>
                  <a:pt x="513818" y="35764"/>
                </a:lnTo>
                <a:lnTo>
                  <a:pt x="513084" y="31815"/>
                </a:lnTo>
                <a:lnTo>
                  <a:pt x="511616" y="28880"/>
                </a:lnTo>
                <a:lnTo>
                  <a:pt x="508891" y="23429"/>
                </a:lnTo>
                <a:lnTo>
                  <a:pt x="503755" y="20703"/>
                </a:lnTo>
                <a:lnTo>
                  <a:pt x="492679" y="20703"/>
                </a:lnTo>
                <a:lnTo>
                  <a:pt x="489499" y="21428"/>
                </a:lnTo>
                <a:lnTo>
                  <a:pt x="486669" y="22879"/>
                </a:lnTo>
                <a:lnTo>
                  <a:pt x="483839" y="24329"/>
                </a:lnTo>
                <a:lnTo>
                  <a:pt x="481375" y="26556"/>
                </a:lnTo>
                <a:lnTo>
                  <a:pt x="479279" y="29561"/>
                </a:lnTo>
                <a:lnTo>
                  <a:pt x="478021" y="27115"/>
                </a:lnTo>
                <a:lnTo>
                  <a:pt x="476623" y="25264"/>
                </a:lnTo>
                <a:lnTo>
                  <a:pt x="475086" y="24005"/>
                </a:lnTo>
                <a:lnTo>
                  <a:pt x="472361" y="21804"/>
                </a:lnTo>
                <a:lnTo>
                  <a:pt x="468761" y="20703"/>
                </a:lnTo>
                <a:lnTo>
                  <a:pt x="460341" y="20703"/>
                </a:lnTo>
                <a:lnTo>
                  <a:pt x="456812" y="21769"/>
                </a:lnTo>
                <a:lnTo>
                  <a:pt x="453702" y="23901"/>
                </a:lnTo>
                <a:lnTo>
                  <a:pt x="451885" y="25159"/>
                </a:lnTo>
                <a:lnTo>
                  <a:pt x="449859" y="27168"/>
                </a:lnTo>
                <a:lnTo>
                  <a:pt x="447622" y="29928"/>
                </a:lnTo>
                <a:lnTo>
                  <a:pt x="447622" y="21961"/>
                </a:lnTo>
                <a:lnTo>
                  <a:pt x="438294" y="21961"/>
                </a:lnTo>
                <a:lnTo>
                  <a:pt x="438014" y="20861"/>
                </a:lnTo>
                <a:lnTo>
                  <a:pt x="435987" y="20703"/>
                </a:lnTo>
                <a:lnTo>
                  <a:pt x="432249" y="20703"/>
                </a:lnTo>
                <a:lnTo>
                  <a:pt x="428947" y="22058"/>
                </a:lnTo>
                <a:lnTo>
                  <a:pt x="426082" y="24765"/>
                </a:lnTo>
                <a:lnTo>
                  <a:pt x="424247" y="26499"/>
                </a:lnTo>
                <a:lnTo>
                  <a:pt x="423216" y="27474"/>
                </a:lnTo>
                <a:lnTo>
                  <a:pt x="421417" y="29771"/>
                </a:lnTo>
                <a:lnTo>
                  <a:pt x="420683" y="31658"/>
                </a:lnTo>
                <a:lnTo>
                  <a:pt x="414814" y="22224"/>
                </a:lnTo>
                <a:lnTo>
                  <a:pt x="420683" y="22224"/>
                </a:lnTo>
                <a:lnTo>
                  <a:pt x="420683" y="21961"/>
                </a:lnTo>
                <a:lnTo>
                  <a:pt x="411721" y="21961"/>
                </a:lnTo>
                <a:lnTo>
                  <a:pt x="411721" y="78097"/>
                </a:lnTo>
                <a:lnTo>
                  <a:pt x="421155" y="78097"/>
                </a:lnTo>
                <a:lnTo>
                  <a:pt x="421155" y="41827"/>
                </a:lnTo>
                <a:lnTo>
                  <a:pt x="422431" y="38306"/>
                </a:lnTo>
                <a:lnTo>
                  <a:pt x="424247" y="36128"/>
                </a:lnTo>
                <a:lnTo>
                  <a:pt x="424981" y="35248"/>
                </a:lnTo>
                <a:lnTo>
                  <a:pt x="427532" y="32191"/>
                </a:lnTo>
                <a:lnTo>
                  <a:pt x="431183" y="30662"/>
                </a:lnTo>
                <a:lnTo>
                  <a:pt x="437009" y="30680"/>
                </a:lnTo>
                <a:lnTo>
                  <a:pt x="438294" y="30835"/>
                </a:lnTo>
                <a:lnTo>
                  <a:pt x="439027" y="30924"/>
                </a:lnTo>
                <a:lnTo>
                  <a:pt x="447727" y="78097"/>
                </a:lnTo>
                <a:lnTo>
                  <a:pt x="447727" y="41093"/>
                </a:lnTo>
                <a:lnTo>
                  <a:pt x="449186" y="36096"/>
                </a:lnTo>
                <a:lnTo>
                  <a:pt x="452104" y="33335"/>
                </a:lnTo>
                <a:lnTo>
                  <a:pt x="455021" y="30575"/>
                </a:lnTo>
                <a:lnTo>
                  <a:pt x="458262" y="29194"/>
                </a:lnTo>
                <a:lnTo>
                  <a:pt x="465739" y="29194"/>
                </a:lnTo>
                <a:lnTo>
                  <a:pt x="468412" y="30505"/>
                </a:lnTo>
                <a:lnTo>
                  <a:pt x="469845" y="33126"/>
                </a:lnTo>
                <a:lnTo>
                  <a:pt x="470753" y="34873"/>
                </a:lnTo>
                <a:lnTo>
                  <a:pt x="471207" y="37651"/>
                </a:lnTo>
                <a:lnTo>
                  <a:pt x="471207" y="78097"/>
                </a:lnTo>
                <a:lnTo>
                  <a:pt x="480799" y="78097"/>
                </a:lnTo>
                <a:lnTo>
                  <a:pt x="480799" y="39642"/>
                </a:lnTo>
                <a:close/>
              </a:path>
              <a:path w="743447" h="101108">
                <a:moveTo>
                  <a:pt x="319059" y="79722"/>
                </a:moveTo>
                <a:lnTo>
                  <a:pt x="318570" y="80980"/>
                </a:lnTo>
                <a:lnTo>
                  <a:pt x="317784" y="82902"/>
                </a:lnTo>
                <a:lnTo>
                  <a:pt x="316700" y="85488"/>
                </a:lnTo>
                <a:lnTo>
                  <a:pt x="315617" y="88074"/>
                </a:lnTo>
                <a:lnTo>
                  <a:pt x="314814" y="89786"/>
                </a:lnTo>
                <a:lnTo>
                  <a:pt x="312743" y="91909"/>
                </a:lnTo>
                <a:lnTo>
                  <a:pt x="310638" y="92773"/>
                </a:lnTo>
                <a:lnTo>
                  <a:pt x="308332" y="92773"/>
                </a:lnTo>
                <a:lnTo>
                  <a:pt x="306218" y="92511"/>
                </a:lnTo>
                <a:lnTo>
                  <a:pt x="303388" y="91778"/>
                </a:lnTo>
                <a:lnTo>
                  <a:pt x="303388" y="100374"/>
                </a:lnTo>
                <a:lnTo>
                  <a:pt x="304436" y="100653"/>
                </a:lnTo>
                <a:lnTo>
                  <a:pt x="306751" y="101055"/>
                </a:lnTo>
                <a:lnTo>
                  <a:pt x="314551" y="101108"/>
                </a:lnTo>
                <a:lnTo>
                  <a:pt x="318395" y="99535"/>
                </a:lnTo>
                <a:lnTo>
                  <a:pt x="320631" y="96390"/>
                </a:lnTo>
                <a:lnTo>
                  <a:pt x="325857" y="85947"/>
                </a:lnTo>
                <a:lnTo>
                  <a:pt x="332162" y="70183"/>
                </a:lnTo>
                <a:lnTo>
                  <a:pt x="334468" y="64103"/>
                </a:lnTo>
                <a:lnTo>
                  <a:pt x="337333" y="56240"/>
                </a:lnTo>
                <a:lnTo>
                  <a:pt x="340757" y="46596"/>
                </a:lnTo>
                <a:lnTo>
                  <a:pt x="341161" y="45464"/>
                </a:lnTo>
                <a:lnTo>
                  <a:pt x="346535" y="30456"/>
                </a:lnTo>
                <a:lnTo>
                  <a:pt x="349614" y="21961"/>
                </a:lnTo>
                <a:lnTo>
                  <a:pt x="339185" y="21961"/>
                </a:lnTo>
                <a:lnTo>
                  <a:pt x="324038" y="67667"/>
                </a:lnTo>
                <a:lnTo>
                  <a:pt x="308996" y="21961"/>
                </a:lnTo>
                <a:lnTo>
                  <a:pt x="298304" y="21961"/>
                </a:lnTo>
                <a:lnTo>
                  <a:pt x="319059" y="79722"/>
                </a:lnTo>
                <a:close/>
              </a:path>
              <a:path w="743447" h="101108">
                <a:moveTo>
                  <a:pt x="227882" y="78988"/>
                </a:moveTo>
                <a:lnTo>
                  <a:pt x="230511" y="78919"/>
                </a:lnTo>
                <a:lnTo>
                  <a:pt x="232852" y="78639"/>
                </a:lnTo>
                <a:lnTo>
                  <a:pt x="235062" y="78097"/>
                </a:lnTo>
                <a:lnTo>
                  <a:pt x="235062" y="70654"/>
                </a:lnTo>
                <a:lnTo>
                  <a:pt x="232214" y="70812"/>
                </a:lnTo>
                <a:lnTo>
                  <a:pt x="230048" y="70812"/>
                </a:lnTo>
                <a:lnTo>
                  <a:pt x="228091" y="70235"/>
                </a:lnTo>
                <a:lnTo>
                  <a:pt x="226100" y="68261"/>
                </a:lnTo>
                <a:lnTo>
                  <a:pt x="226100" y="29666"/>
                </a:lnTo>
                <a:lnTo>
                  <a:pt x="235062" y="29666"/>
                </a:lnTo>
                <a:lnTo>
                  <a:pt x="235062" y="21961"/>
                </a:lnTo>
                <a:lnTo>
                  <a:pt x="226100" y="21961"/>
                </a:lnTo>
                <a:lnTo>
                  <a:pt x="226100" y="6289"/>
                </a:lnTo>
                <a:lnTo>
                  <a:pt x="216561" y="6289"/>
                </a:lnTo>
                <a:lnTo>
                  <a:pt x="216561" y="21961"/>
                </a:lnTo>
                <a:lnTo>
                  <a:pt x="208961" y="21961"/>
                </a:lnTo>
                <a:lnTo>
                  <a:pt x="208961" y="29666"/>
                </a:lnTo>
                <a:lnTo>
                  <a:pt x="216561" y="29666"/>
                </a:lnTo>
                <a:lnTo>
                  <a:pt x="216561" y="70427"/>
                </a:lnTo>
                <a:lnTo>
                  <a:pt x="217347" y="73354"/>
                </a:lnTo>
                <a:lnTo>
                  <a:pt x="218919" y="75608"/>
                </a:lnTo>
                <a:lnTo>
                  <a:pt x="220492" y="77861"/>
                </a:lnTo>
                <a:lnTo>
                  <a:pt x="223479" y="78988"/>
                </a:lnTo>
                <a:lnTo>
                  <a:pt x="227882" y="78988"/>
                </a:lnTo>
                <a:close/>
              </a:path>
              <a:path w="743447" h="101108">
                <a:moveTo>
                  <a:pt x="32774" y="30575"/>
                </a:moveTo>
                <a:lnTo>
                  <a:pt x="34486" y="33650"/>
                </a:lnTo>
                <a:lnTo>
                  <a:pt x="35534" y="35572"/>
                </a:lnTo>
                <a:lnTo>
                  <a:pt x="36058" y="38594"/>
                </a:lnTo>
                <a:lnTo>
                  <a:pt x="36058" y="78097"/>
                </a:lnTo>
                <a:lnTo>
                  <a:pt x="45754" y="78097"/>
                </a:lnTo>
                <a:lnTo>
                  <a:pt x="45754" y="36567"/>
                </a:lnTo>
                <a:lnTo>
                  <a:pt x="44968" y="32252"/>
                </a:lnTo>
                <a:lnTo>
                  <a:pt x="43396" y="29142"/>
                </a:lnTo>
                <a:lnTo>
                  <a:pt x="40496" y="23446"/>
                </a:lnTo>
                <a:lnTo>
                  <a:pt x="34975" y="20599"/>
                </a:lnTo>
                <a:lnTo>
                  <a:pt x="22291" y="20599"/>
                </a:lnTo>
                <a:lnTo>
                  <a:pt x="18501" y="21594"/>
                </a:lnTo>
                <a:lnTo>
                  <a:pt x="15461" y="23586"/>
                </a:lnTo>
                <a:lnTo>
                  <a:pt x="13678" y="24739"/>
                </a:lnTo>
                <a:lnTo>
                  <a:pt x="11669" y="26731"/>
                </a:lnTo>
                <a:lnTo>
                  <a:pt x="9433" y="29561"/>
                </a:lnTo>
                <a:lnTo>
                  <a:pt x="9433" y="838"/>
                </a:lnTo>
                <a:lnTo>
                  <a:pt x="0" y="838"/>
                </a:lnTo>
                <a:lnTo>
                  <a:pt x="0" y="78097"/>
                </a:lnTo>
                <a:lnTo>
                  <a:pt x="9433" y="78097"/>
                </a:lnTo>
                <a:lnTo>
                  <a:pt x="9433" y="40848"/>
                </a:lnTo>
                <a:lnTo>
                  <a:pt x="11023" y="35764"/>
                </a:lnTo>
                <a:lnTo>
                  <a:pt x="14203" y="33073"/>
                </a:lnTo>
                <a:lnTo>
                  <a:pt x="17382" y="30383"/>
                </a:lnTo>
                <a:lnTo>
                  <a:pt x="20929" y="29037"/>
                </a:lnTo>
                <a:lnTo>
                  <a:pt x="29559" y="29037"/>
                </a:lnTo>
                <a:lnTo>
                  <a:pt x="32774" y="30575"/>
                </a:lnTo>
                <a:close/>
              </a:path>
              <a:path w="743447" h="101108">
                <a:moveTo>
                  <a:pt x="71697" y="23516"/>
                </a:moveTo>
                <a:lnTo>
                  <a:pt x="66806" y="29142"/>
                </a:lnTo>
                <a:lnTo>
                  <a:pt x="69846" y="45548"/>
                </a:lnTo>
                <a:lnTo>
                  <a:pt x="70020" y="40726"/>
                </a:lnTo>
                <a:lnTo>
                  <a:pt x="71575" y="36751"/>
                </a:lnTo>
                <a:lnTo>
                  <a:pt x="74510" y="33624"/>
                </a:lnTo>
                <a:lnTo>
                  <a:pt x="78092" y="20703"/>
                </a:lnTo>
                <a:lnTo>
                  <a:pt x="71697" y="23516"/>
                </a:lnTo>
                <a:close/>
              </a:path>
              <a:path w="743447" h="101108">
                <a:moveTo>
                  <a:pt x="110726" y="53043"/>
                </a:moveTo>
                <a:lnTo>
                  <a:pt x="110726" y="47382"/>
                </a:lnTo>
                <a:lnTo>
                  <a:pt x="110446" y="43259"/>
                </a:lnTo>
                <a:lnTo>
                  <a:pt x="109887" y="40673"/>
                </a:lnTo>
                <a:lnTo>
                  <a:pt x="109259" y="36899"/>
                </a:lnTo>
                <a:lnTo>
                  <a:pt x="108001" y="33598"/>
                </a:lnTo>
                <a:lnTo>
                  <a:pt x="106114" y="30767"/>
                </a:lnTo>
                <a:lnTo>
                  <a:pt x="104157" y="27797"/>
                </a:lnTo>
                <a:lnTo>
                  <a:pt x="101309" y="25377"/>
                </a:lnTo>
                <a:lnTo>
                  <a:pt x="97571" y="23507"/>
                </a:lnTo>
                <a:lnTo>
                  <a:pt x="93832" y="21638"/>
                </a:lnTo>
                <a:lnTo>
                  <a:pt x="89971" y="20703"/>
                </a:lnTo>
                <a:lnTo>
                  <a:pt x="78092" y="20703"/>
                </a:lnTo>
                <a:lnTo>
                  <a:pt x="74510" y="33624"/>
                </a:lnTo>
                <a:lnTo>
                  <a:pt x="77445" y="30496"/>
                </a:lnTo>
                <a:lnTo>
                  <a:pt x="81079" y="28933"/>
                </a:lnTo>
                <a:lnTo>
                  <a:pt x="91456" y="28933"/>
                </a:lnTo>
                <a:lnTo>
                  <a:pt x="95771" y="31204"/>
                </a:lnTo>
                <a:lnTo>
                  <a:pt x="98357" y="35746"/>
                </a:lnTo>
                <a:lnTo>
                  <a:pt x="99754" y="38192"/>
                </a:lnTo>
                <a:lnTo>
                  <a:pt x="100646" y="41460"/>
                </a:lnTo>
                <a:lnTo>
                  <a:pt x="101030" y="45548"/>
                </a:lnTo>
                <a:lnTo>
                  <a:pt x="69846" y="45548"/>
                </a:lnTo>
                <a:lnTo>
                  <a:pt x="66806" y="29142"/>
                </a:lnTo>
                <a:lnTo>
                  <a:pt x="61914" y="34768"/>
                </a:lnTo>
                <a:lnTo>
                  <a:pt x="59468" y="42088"/>
                </a:lnTo>
                <a:lnTo>
                  <a:pt x="59468" y="60259"/>
                </a:lnTo>
                <a:lnTo>
                  <a:pt x="61897" y="67379"/>
                </a:lnTo>
                <a:lnTo>
                  <a:pt x="66753" y="72463"/>
                </a:lnTo>
                <a:lnTo>
                  <a:pt x="71610" y="77547"/>
                </a:lnTo>
                <a:lnTo>
                  <a:pt x="77532" y="80089"/>
                </a:lnTo>
                <a:lnTo>
                  <a:pt x="87386" y="80089"/>
                </a:lnTo>
                <a:lnTo>
                  <a:pt x="89954" y="79810"/>
                </a:lnTo>
                <a:lnTo>
                  <a:pt x="92225" y="79251"/>
                </a:lnTo>
                <a:lnTo>
                  <a:pt x="96453" y="78272"/>
                </a:lnTo>
                <a:lnTo>
                  <a:pt x="99999" y="76385"/>
                </a:lnTo>
                <a:lnTo>
                  <a:pt x="102864" y="73590"/>
                </a:lnTo>
                <a:lnTo>
                  <a:pt x="104576" y="71982"/>
                </a:lnTo>
                <a:lnTo>
                  <a:pt x="106123" y="69912"/>
                </a:lnTo>
                <a:lnTo>
                  <a:pt x="107503" y="67379"/>
                </a:lnTo>
                <a:lnTo>
                  <a:pt x="108883" y="64845"/>
                </a:lnTo>
                <a:lnTo>
                  <a:pt x="109695" y="62548"/>
                </a:lnTo>
                <a:lnTo>
                  <a:pt x="109940" y="60486"/>
                </a:lnTo>
                <a:lnTo>
                  <a:pt x="100663" y="60486"/>
                </a:lnTo>
                <a:lnTo>
                  <a:pt x="99964" y="62967"/>
                </a:lnTo>
                <a:lnTo>
                  <a:pt x="98776" y="65151"/>
                </a:lnTo>
                <a:lnTo>
                  <a:pt x="97099" y="67038"/>
                </a:lnTo>
                <a:lnTo>
                  <a:pt x="94164" y="70288"/>
                </a:lnTo>
                <a:lnTo>
                  <a:pt x="90233" y="71912"/>
                </a:lnTo>
                <a:lnTo>
                  <a:pt x="80031" y="71912"/>
                </a:lnTo>
                <a:lnTo>
                  <a:pt x="76135" y="70191"/>
                </a:lnTo>
                <a:lnTo>
                  <a:pt x="73619" y="66750"/>
                </a:lnTo>
                <a:lnTo>
                  <a:pt x="71103" y="63308"/>
                </a:lnTo>
                <a:lnTo>
                  <a:pt x="69758" y="58739"/>
                </a:lnTo>
                <a:lnTo>
                  <a:pt x="69583" y="53043"/>
                </a:lnTo>
                <a:lnTo>
                  <a:pt x="110726" y="53043"/>
                </a:lnTo>
                <a:close/>
              </a:path>
              <a:path w="743447" h="101108">
                <a:moveTo>
                  <a:pt x="124231" y="54127"/>
                </a:moveTo>
                <a:lnTo>
                  <a:pt x="122606" y="58162"/>
                </a:lnTo>
                <a:lnTo>
                  <a:pt x="122606" y="68121"/>
                </a:lnTo>
                <a:lnTo>
                  <a:pt x="124257" y="72079"/>
                </a:lnTo>
                <a:lnTo>
                  <a:pt x="127558" y="75241"/>
                </a:lnTo>
                <a:lnTo>
                  <a:pt x="130861" y="78403"/>
                </a:lnTo>
                <a:lnTo>
                  <a:pt x="135115" y="79984"/>
                </a:lnTo>
                <a:lnTo>
                  <a:pt x="133455" y="68034"/>
                </a:lnTo>
                <a:lnTo>
                  <a:pt x="132459" y="65885"/>
                </a:lnTo>
                <a:lnTo>
                  <a:pt x="132459" y="59560"/>
                </a:lnTo>
                <a:lnTo>
                  <a:pt x="133909" y="56939"/>
                </a:lnTo>
                <a:lnTo>
                  <a:pt x="136809" y="55297"/>
                </a:lnTo>
                <a:lnTo>
                  <a:pt x="138521" y="54319"/>
                </a:lnTo>
                <a:lnTo>
                  <a:pt x="141089" y="53602"/>
                </a:lnTo>
                <a:lnTo>
                  <a:pt x="144513" y="53148"/>
                </a:lnTo>
                <a:lnTo>
                  <a:pt x="150226" y="52414"/>
                </a:lnTo>
                <a:lnTo>
                  <a:pt x="153755" y="51855"/>
                </a:lnTo>
                <a:lnTo>
                  <a:pt x="155572" y="51366"/>
                </a:lnTo>
                <a:lnTo>
                  <a:pt x="157389" y="50877"/>
                </a:lnTo>
                <a:lnTo>
                  <a:pt x="160027" y="49531"/>
                </a:lnTo>
                <a:lnTo>
                  <a:pt x="160027" y="62932"/>
                </a:lnTo>
                <a:lnTo>
                  <a:pt x="157406" y="67108"/>
                </a:lnTo>
                <a:lnTo>
                  <a:pt x="152218" y="77207"/>
                </a:lnTo>
                <a:lnTo>
                  <a:pt x="155817" y="75354"/>
                </a:lnTo>
                <a:lnTo>
                  <a:pt x="158577" y="73170"/>
                </a:lnTo>
                <a:lnTo>
                  <a:pt x="160499" y="70654"/>
                </a:lnTo>
                <a:lnTo>
                  <a:pt x="160813" y="72891"/>
                </a:lnTo>
                <a:lnTo>
                  <a:pt x="162124" y="75844"/>
                </a:lnTo>
                <a:lnTo>
                  <a:pt x="163591" y="78150"/>
                </a:lnTo>
                <a:lnTo>
                  <a:pt x="165949" y="79303"/>
                </a:lnTo>
                <a:lnTo>
                  <a:pt x="170526" y="79303"/>
                </a:lnTo>
                <a:lnTo>
                  <a:pt x="173112" y="79041"/>
                </a:lnTo>
                <a:lnTo>
                  <a:pt x="175698" y="78359"/>
                </a:lnTo>
                <a:lnTo>
                  <a:pt x="175698" y="71388"/>
                </a:lnTo>
                <a:lnTo>
                  <a:pt x="174545" y="71572"/>
                </a:lnTo>
                <a:lnTo>
                  <a:pt x="172606" y="71703"/>
                </a:lnTo>
                <a:lnTo>
                  <a:pt x="170064" y="70812"/>
                </a:lnTo>
                <a:lnTo>
                  <a:pt x="169461" y="68453"/>
                </a:lnTo>
                <a:lnTo>
                  <a:pt x="169461" y="30802"/>
                </a:lnTo>
                <a:lnTo>
                  <a:pt x="167417" y="26888"/>
                </a:lnTo>
                <a:lnTo>
                  <a:pt x="163329" y="24372"/>
                </a:lnTo>
                <a:lnTo>
                  <a:pt x="159206" y="21856"/>
                </a:lnTo>
                <a:lnTo>
                  <a:pt x="153842" y="20599"/>
                </a:lnTo>
                <a:lnTo>
                  <a:pt x="141544" y="20599"/>
                </a:lnTo>
                <a:lnTo>
                  <a:pt x="136538" y="21953"/>
                </a:lnTo>
                <a:lnTo>
                  <a:pt x="132223" y="24661"/>
                </a:lnTo>
                <a:lnTo>
                  <a:pt x="127908" y="27369"/>
                </a:lnTo>
                <a:lnTo>
                  <a:pt x="125663" y="32182"/>
                </a:lnTo>
                <a:lnTo>
                  <a:pt x="125488" y="39101"/>
                </a:lnTo>
                <a:lnTo>
                  <a:pt x="134293" y="39101"/>
                </a:lnTo>
                <a:lnTo>
                  <a:pt x="134643" y="36201"/>
                </a:lnTo>
                <a:lnTo>
                  <a:pt x="135394" y="34017"/>
                </a:lnTo>
                <a:lnTo>
                  <a:pt x="136547" y="32549"/>
                </a:lnTo>
                <a:lnTo>
                  <a:pt x="138608" y="29893"/>
                </a:lnTo>
                <a:lnTo>
                  <a:pt x="142103" y="28565"/>
                </a:lnTo>
                <a:lnTo>
                  <a:pt x="151292" y="28565"/>
                </a:lnTo>
                <a:lnTo>
                  <a:pt x="154568" y="29291"/>
                </a:lnTo>
                <a:lnTo>
                  <a:pt x="156856" y="30741"/>
                </a:lnTo>
                <a:lnTo>
                  <a:pt x="159145" y="32191"/>
                </a:lnTo>
                <a:lnTo>
                  <a:pt x="160289" y="34524"/>
                </a:lnTo>
                <a:lnTo>
                  <a:pt x="160289" y="39310"/>
                </a:lnTo>
                <a:lnTo>
                  <a:pt x="159660" y="41355"/>
                </a:lnTo>
                <a:lnTo>
                  <a:pt x="157477" y="43801"/>
                </a:lnTo>
                <a:lnTo>
                  <a:pt x="155310" y="44081"/>
                </a:lnTo>
                <a:lnTo>
                  <a:pt x="140268" y="45967"/>
                </a:lnTo>
                <a:lnTo>
                  <a:pt x="134992" y="46631"/>
                </a:lnTo>
                <a:lnTo>
                  <a:pt x="130729" y="48396"/>
                </a:lnTo>
                <a:lnTo>
                  <a:pt x="127480" y="51261"/>
                </a:lnTo>
                <a:lnTo>
                  <a:pt x="124231" y="54127"/>
                </a:lnTo>
                <a:close/>
              </a:path>
              <a:path w="743447" h="101108">
                <a:moveTo>
                  <a:pt x="157406" y="67108"/>
                </a:moveTo>
                <a:lnTo>
                  <a:pt x="152166" y="69659"/>
                </a:lnTo>
                <a:lnTo>
                  <a:pt x="149056" y="71196"/>
                </a:lnTo>
                <a:lnTo>
                  <a:pt x="145841" y="71965"/>
                </a:lnTo>
                <a:lnTo>
                  <a:pt x="139796" y="71965"/>
                </a:lnTo>
                <a:lnTo>
                  <a:pt x="137438" y="71179"/>
                </a:lnTo>
                <a:lnTo>
                  <a:pt x="135446" y="69606"/>
                </a:lnTo>
                <a:lnTo>
                  <a:pt x="133455" y="68034"/>
                </a:lnTo>
                <a:lnTo>
                  <a:pt x="135115" y="79984"/>
                </a:lnTo>
                <a:lnTo>
                  <a:pt x="144653" y="79984"/>
                </a:lnTo>
                <a:lnTo>
                  <a:pt x="148619" y="79058"/>
                </a:lnTo>
                <a:lnTo>
                  <a:pt x="152218" y="77207"/>
                </a:lnTo>
                <a:lnTo>
                  <a:pt x="157406" y="67108"/>
                </a:lnTo>
                <a:close/>
              </a:path>
              <a:path w="743447" h="101108">
                <a:moveTo>
                  <a:pt x="188102" y="1100"/>
                </a:moveTo>
                <a:lnTo>
                  <a:pt x="188102" y="78097"/>
                </a:lnTo>
                <a:lnTo>
                  <a:pt x="197536" y="78097"/>
                </a:lnTo>
                <a:lnTo>
                  <a:pt x="197536" y="1100"/>
                </a:lnTo>
                <a:lnTo>
                  <a:pt x="188102" y="1100"/>
                </a:lnTo>
                <a:close/>
              </a:path>
              <a:path w="743447" h="101108">
                <a:moveTo>
                  <a:pt x="274283" y="30575"/>
                </a:moveTo>
                <a:lnTo>
                  <a:pt x="275995" y="33650"/>
                </a:lnTo>
                <a:lnTo>
                  <a:pt x="277043" y="35572"/>
                </a:lnTo>
                <a:lnTo>
                  <a:pt x="277567" y="38594"/>
                </a:lnTo>
                <a:lnTo>
                  <a:pt x="277567" y="78097"/>
                </a:lnTo>
                <a:lnTo>
                  <a:pt x="287263" y="78097"/>
                </a:lnTo>
                <a:lnTo>
                  <a:pt x="287263" y="36567"/>
                </a:lnTo>
                <a:lnTo>
                  <a:pt x="286477" y="32252"/>
                </a:lnTo>
                <a:lnTo>
                  <a:pt x="284905" y="29142"/>
                </a:lnTo>
                <a:lnTo>
                  <a:pt x="282005" y="23446"/>
                </a:lnTo>
                <a:lnTo>
                  <a:pt x="276484" y="20599"/>
                </a:lnTo>
                <a:lnTo>
                  <a:pt x="263800" y="20599"/>
                </a:lnTo>
                <a:lnTo>
                  <a:pt x="260010" y="21594"/>
                </a:lnTo>
                <a:lnTo>
                  <a:pt x="256970" y="23586"/>
                </a:lnTo>
                <a:lnTo>
                  <a:pt x="255187" y="24739"/>
                </a:lnTo>
                <a:lnTo>
                  <a:pt x="253178" y="26731"/>
                </a:lnTo>
                <a:lnTo>
                  <a:pt x="250942" y="29561"/>
                </a:lnTo>
                <a:lnTo>
                  <a:pt x="250942" y="838"/>
                </a:lnTo>
                <a:lnTo>
                  <a:pt x="241508" y="838"/>
                </a:lnTo>
                <a:lnTo>
                  <a:pt x="241508" y="78097"/>
                </a:lnTo>
                <a:lnTo>
                  <a:pt x="250942" y="78097"/>
                </a:lnTo>
                <a:lnTo>
                  <a:pt x="250942" y="40848"/>
                </a:lnTo>
                <a:lnTo>
                  <a:pt x="252532" y="35764"/>
                </a:lnTo>
                <a:lnTo>
                  <a:pt x="255712" y="33073"/>
                </a:lnTo>
                <a:lnTo>
                  <a:pt x="258891" y="30383"/>
                </a:lnTo>
                <a:lnTo>
                  <a:pt x="262438" y="29037"/>
                </a:lnTo>
                <a:lnTo>
                  <a:pt x="271068" y="29037"/>
                </a:lnTo>
                <a:lnTo>
                  <a:pt x="274283" y="30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911145" y="3108128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117245" y="3108684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76900" y="3108614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69158" y="3260146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826080" y="3260146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79612" y="3221251"/>
            <a:ext cx="41071" cy="50873"/>
          </a:xfrm>
          <a:custGeom>
            <a:avLst/>
            <a:gdLst/>
            <a:ahLst/>
            <a:cxnLst/>
            <a:rect l="l" t="t" r="r" b="b"/>
            <a:pathLst>
              <a:path w="45178" h="57656">
                <a:moveTo>
                  <a:pt x="9643" y="0"/>
                </a:moveTo>
                <a:lnTo>
                  <a:pt x="0" y="0"/>
                </a:lnTo>
                <a:lnTo>
                  <a:pt x="0" y="42945"/>
                </a:lnTo>
                <a:lnTo>
                  <a:pt x="785" y="46771"/>
                </a:lnTo>
                <a:lnTo>
                  <a:pt x="2358" y="49636"/>
                </a:lnTo>
                <a:lnTo>
                  <a:pt x="5258" y="54982"/>
                </a:lnTo>
                <a:lnTo>
                  <a:pt x="10709" y="57656"/>
                </a:lnTo>
                <a:lnTo>
                  <a:pt x="23846" y="57656"/>
                </a:lnTo>
                <a:lnTo>
                  <a:pt x="28214" y="56188"/>
                </a:lnTo>
                <a:lnTo>
                  <a:pt x="31813" y="53253"/>
                </a:lnTo>
                <a:lnTo>
                  <a:pt x="33630" y="51785"/>
                </a:lnTo>
                <a:lnTo>
                  <a:pt x="35149" y="49986"/>
                </a:lnTo>
                <a:lnTo>
                  <a:pt x="36372" y="47854"/>
                </a:lnTo>
                <a:lnTo>
                  <a:pt x="36268" y="56136"/>
                </a:lnTo>
                <a:lnTo>
                  <a:pt x="45178" y="56136"/>
                </a:lnTo>
                <a:lnTo>
                  <a:pt x="45178" y="0"/>
                </a:lnTo>
                <a:lnTo>
                  <a:pt x="35743" y="0"/>
                </a:lnTo>
                <a:lnTo>
                  <a:pt x="35743" y="33056"/>
                </a:lnTo>
                <a:lnTo>
                  <a:pt x="35097" y="37371"/>
                </a:lnTo>
                <a:lnTo>
                  <a:pt x="33804" y="40516"/>
                </a:lnTo>
                <a:lnTo>
                  <a:pt x="31428" y="46387"/>
                </a:lnTo>
                <a:lnTo>
                  <a:pt x="26956" y="49322"/>
                </a:lnTo>
                <a:lnTo>
                  <a:pt x="15810" y="49322"/>
                </a:lnTo>
                <a:lnTo>
                  <a:pt x="12683" y="47644"/>
                </a:lnTo>
                <a:lnTo>
                  <a:pt x="11006" y="44290"/>
                </a:lnTo>
                <a:lnTo>
                  <a:pt x="10097" y="42473"/>
                </a:lnTo>
                <a:lnTo>
                  <a:pt x="9643" y="40132"/>
                </a:lnTo>
                <a:lnTo>
                  <a:pt x="9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085513" y="3202613"/>
            <a:ext cx="41595" cy="68170"/>
          </a:xfrm>
          <a:custGeom>
            <a:avLst/>
            <a:gdLst/>
            <a:ahLst/>
            <a:cxnLst/>
            <a:rect l="l" t="t" r="r" b="b"/>
            <a:pathLst>
              <a:path w="45754" h="77259">
                <a:moveTo>
                  <a:pt x="32774" y="29736"/>
                </a:moveTo>
                <a:lnTo>
                  <a:pt x="34486" y="32811"/>
                </a:lnTo>
                <a:lnTo>
                  <a:pt x="35534" y="34733"/>
                </a:lnTo>
                <a:lnTo>
                  <a:pt x="36058" y="37756"/>
                </a:lnTo>
                <a:lnTo>
                  <a:pt x="36058" y="77259"/>
                </a:lnTo>
                <a:lnTo>
                  <a:pt x="45754" y="77259"/>
                </a:lnTo>
                <a:lnTo>
                  <a:pt x="45754" y="35729"/>
                </a:lnTo>
                <a:lnTo>
                  <a:pt x="44968" y="31413"/>
                </a:lnTo>
                <a:lnTo>
                  <a:pt x="43396" y="28303"/>
                </a:lnTo>
                <a:lnTo>
                  <a:pt x="40496" y="22608"/>
                </a:lnTo>
                <a:lnTo>
                  <a:pt x="34975" y="19760"/>
                </a:lnTo>
                <a:lnTo>
                  <a:pt x="22291" y="19760"/>
                </a:lnTo>
                <a:lnTo>
                  <a:pt x="18501" y="20756"/>
                </a:lnTo>
                <a:lnTo>
                  <a:pt x="15461" y="22747"/>
                </a:lnTo>
                <a:lnTo>
                  <a:pt x="13678" y="23901"/>
                </a:lnTo>
                <a:lnTo>
                  <a:pt x="11669" y="25892"/>
                </a:lnTo>
                <a:lnTo>
                  <a:pt x="9433" y="28723"/>
                </a:lnTo>
                <a:lnTo>
                  <a:pt x="9433" y="0"/>
                </a:lnTo>
                <a:lnTo>
                  <a:pt x="0" y="0"/>
                </a:lnTo>
                <a:lnTo>
                  <a:pt x="0" y="77259"/>
                </a:lnTo>
                <a:lnTo>
                  <a:pt x="9433" y="77259"/>
                </a:lnTo>
                <a:lnTo>
                  <a:pt x="9433" y="40009"/>
                </a:lnTo>
                <a:lnTo>
                  <a:pt x="11023" y="34925"/>
                </a:lnTo>
                <a:lnTo>
                  <a:pt x="14203" y="32235"/>
                </a:lnTo>
                <a:lnTo>
                  <a:pt x="17382" y="29544"/>
                </a:lnTo>
                <a:lnTo>
                  <a:pt x="20929" y="28199"/>
                </a:lnTo>
                <a:lnTo>
                  <a:pt x="29559" y="28199"/>
                </a:lnTo>
                <a:lnTo>
                  <a:pt x="32774" y="29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163208" y="3202614"/>
            <a:ext cx="45216" cy="69927"/>
          </a:xfrm>
          <a:custGeom>
            <a:avLst/>
            <a:gdLst/>
            <a:ahLst/>
            <a:cxnLst/>
            <a:rect l="l" t="t" r="r" b="b"/>
            <a:pathLst>
              <a:path w="49738" h="79251">
                <a:moveTo>
                  <a:pt x="2288" y="66103"/>
                </a:moveTo>
                <a:lnTo>
                  <a:pt x="6865" y="71362"/>
                </a:lnTo>
                <a:lnTo>
                  <a:pt x="11443" y="76621"/>
                </a:lnTo>
                <a:lnTo>
                  <a:pt x="16858" y="79251"/>
                </a:lnTo>
                <a:lnTo>
                  <a:pt x="16335" y="68995"/>
                </a:lnTo>
                <a:lnTo>
                  <a:pt x="13784" y="64941"/>
                </a:lnTo>
                <a:lnTo>
                  <a:pt x="11233" y="60888"/>
                </a:lnTo>
                <a:lnTo>
                  <a:pt x="9958" y="55856"/>
                </a:lnTo>
                <a:lnTo>
                  <a:pt x="9958" y="42787"/>
                </a:lnTo>
                <a:lnTo>
                  <a:pt x="11434" y="37441"/>
                </a:lnTo>
                <a:lnTo>
                  <a:pt x="14386" y="33807"/>
                </a:lnTo>
                <a:lnTo>
                  <a:pt x="17339" y="30173"/>
                </a:lnTo>
                <a:lnTo>
                  <a:pt x="21191" y="28356"/>
                </a:lnTo>
                <a:lnTo>
                  <a:pt x="30206" y="28356"/>
                </a:lnTo>
                <a:lnTo>
                  <a:pt x="33787" y="30059"/>
                </a:lnTo>
                <a:lnTo>
                  <a:pt x="36687" y="33466"/>
                </a:lnTo>
                <a:lnTo>
                  <a:pt x="39587" y="36873"/>
                </a:lnTo>
                <a:lnTo>
                  <a:pt x="41037" y="42124"/>
                </a:lnTo>
                <a:lnTo>
                  <a:pt x="41037" y="56241"/>
                </a:lnTo>
                <a:lnTo>
                  <a:pt x="39631" y="61630"/>
                </a:lnTo>
                <a:lnTo>
                  <a:pt x="36818" y="65387"/>
                </a:lnTo>
                <a:lnTo>
                  <a:pt x="34006" y="69143"/>
                </a:lnTo>
                <a:lnTo>
                  <a:pt x="30433" y="78482"/>
                </a:lnTo>
                <a:lnTo>
                  <a:pt x="33438" y="76944"/>
                </a:lnTo>
                <a:lnTo>
                  <a:pt x="36442" y="75407"/>
                </a:lnTo>
                <a:lnTo>
                  <a:pt x="39046" y="72909"/>
                </a:lnTo>
                <a:lnTo>
                  <a:pt x="41247" y="69449"/>
                </a:lnTo>
                <a:lnTo>
                  <a:pt x="41247" y="77259"/>
                </a:lnTo>
                <a:lnTo>
                  <a:pt x="49738" y="77259"/>
                </a:lnTo>
                <a:lnTo>
                  <a:pt x="49738" y="0"/>
                </a:lnTo>
                <a:lnTo>
                  <a:pt x="40671" y="0"/>
                </a:lnTo>
                <a:lnTo>
                  <a:pt x="40671" y="28356"/>
                </a:lnTo>
                <a:lnTo>
                  <a:pt x="38539" y="25735"/>
                </a:lnTo>
                <a:lnTo>
                  <a:pt x="36635" y="23901"/>
                </a:lnTo>
                <a:lnTo>
                  <a:pt x="34958" y="22852"/>
                </a:lnTo>
                <a:lnTo>
                  <a:pt x="32058" y="21035"/>
                </a:lnTo>
                <a:lnTo>
                  <a:pt x="28459" y="20127"/>
                </a:lnTo>
                <a:lnTo>
                  <a:pt x="16404" y="20127"/>
                </a:lnTo>
                <a:lnTo>
                  <a:pt x="10438" y="23123"/>
                </a:lnTo>
                <a:lnTo>
                  <a:pt x="6263" y="29116"/>
                </a:lnTo>
                <a:lnTo>
                  <a:pt x="2087" y="35109"/>
                </a:lnTo>
                <a:lnTo>
                  <a:pt x="0" y="42193"/>
                </a:lnTo>
                <a:lnTo>
                  <a:pt x="0" y="59106"/>
                </a:lnTo>
                <a:lnTo>
                  <a:pt x="2288" y="66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78058" y="3263491"/>
            <a:ext cx="16065" cy="9049"/>
          </a:xfrm>
          <a:custGeom>
            <a:avLst/>
            <a:gdLst/>
            <a:ahLst/>
            <a:cxnLst/>
            <a:rect l="l" t="t" r="r" b="b"/>
            <a:pathLst>
              <a:path w="17671" h="10255">
                <a:moveTo>
                  <a:pt x="0" y="0"/>
                </a:moveTo>
                <a:lnTo>
                  <a:pt x="523" y="10255"/>
                </a:lnTo>
                <a:lnTo>
                  <a:pt x="10656" y="10255"/>
                </a:lnTo>
                <a:lnTo>
                  <a:pt x="14098" y="9487"/>
                </a:lnTo>
                <a:lnTo>
                  <a:pt x="17671" y="148"/>
                </a:lnTo>
                <a:lnTo>
                  <a:pt x="14081" y="2026"/>
                </a:lnTo>
                <a:lnTo>
                  <a:pt x="4087" y="20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227563" y="3220141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20892" y="3220141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7" y="22556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0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3"/>
                </a:lnTo>
                <a:lnTo>
                  <a:pt x="21610" y="8229"/>
                </a:lnTo>
                <a:lnTo>
                  <a:pt x="31987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6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3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7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7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4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4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287915" y="3253919"/>
            <a:ext cx="1810" cy="12903"/>
          </a:xfrm>
          <a:custGeom>
            <a:avLst/>
            <a:gdLst/>
            <a:ahLst/>
            <a:cxnLst/>
            <a:rect l="l" t="t" r="r" b="b"/>
            <a:pathLst>
              <a:path w="1991" h="14623">
                <a:moveTo>
                  <a:pt x="611" y="0"/>
                </a:moveTo>
                <a:lnTo>
                  <a:pt x="0" y="11933"/>
                </a:lnTo>
                <a:lnTo>
                  <a:pt x="1991" y="14623"/>
                </a:lnTo>
                <a:lnTo>
                  <a:pt x="1939" y="3284"/>
                </a:lnTo>
                <a:lnTo>
                  <a:pt x="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364038" y="3265742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332400" y="3207423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3" y="64522"/>
                </a:lnTo>
                <a:lnTo>
                  <a:pt x="21086" y="64522"/>
                </a:lnTo>
                <a:lnTo>
                  <a:pt x="19130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280005" y="3202613"/>
            <a:ext cx="44930" cy="69742"/>
          </a:xfrm>
          <a:custGeom>
            <a:avLst/>
            <a:gdLst/>
            <a:ahLst/>
            <a:cxnLst/>
            <a:rect l="l" t="t" r="r" b="b"/>
            <a:pathLst>
              <a:path w="49423" h="79041">
                <a:moveTo>
                  <a:pt x="8700" y="77259"/>
                </a:moveTo>
                <a:lnTo>
                  <a:pt x="8700" y="70078"/>
                </a:lnTo>
                <a:lnTo>
                  <a:pt x="9311" y="58145"/>
                </a:lnTo>
                <a:lnTo>
                  <a:pt x="8647" y="53864"/>
                </a:lnTo>
                <a:lnTo>
                  <a:pt x="8647" y="41285"/>
                </a:lnTo>
                <a:lnTo>
                  <a:pt x="10264" y="36043"/>
                </a:lnTo>
                <a:lnTo>
                  <a:pt x="13496" y="32864"/>
                </a:lnTo>
                <a:lnTo>
                  <a:pt x="16727" y="29684"/>
                </a:lnTo>
                <a:lnTo>
                  <a:pt x="20492" y="28094"/>
                </a:lnTo>
                <a:lnTo>
                  <a:pt x="29717" y="28094"/>
                </a:lnTo>
                <a:lnTo>
                  <a:pt x="33446" y="30033"/>
                </a:lnTo>
                <a:lnTo>
                  <a:pt x="35980" y="33912"/>
                </a:lnTo>
                <a:lnTo>
                  <a:pt x="38513" y="37790"/>
                </a:lnTo>
                <a:lnTo>
                  <a:pt x="39780" y="42683"/>
                </a:lnTo>
                <a:lnTo>
                  <a:pt x="39780" y="55227"/>
                </a:lnTo>
                <a:lnTo>
                  <a:pt x="38513" y="60573"/>
                </a:lnTo>
                <a:lnTo>
                  <a:pt x="35980" y="64627"/>
                </a:lnTo>
                <a:lnTo>
                  <a:pt x="33446" y="68680"/>
                </a:lnTo>
                <a:lnTo>
                  <a:pt x="29629" y="70707"/>
                </a:lnTo>
                <a:lnTo>
                  <a:pt x="17749" y="70707"/>
                </a:lnTo>
                <a:lnTo>
                  <a:pt x="13120" y="67614"/>
                </a:lnTo>
                <a:lnTo>
                  <a:pt x="10639" y="61430"/>
                </a:lnTo>
                <a:lnTo>
                  <a:pt x="10692" y="72769"/>
                </a:lnTo>
                <a:lnTo>
                  <a:pt x="12561" y="74725"/>
                </a:lnTo>
                <a:lnTo>
                  <a:pt x="14308" y="75948"/>
                </a:lnTo>
                <a:lnTo>
                  <a:pt x="17243" y="78010"/>
                </a:lnTo>
                <a:lnTo>
                  <a:pt x="20841" y="79041"/>
                </a:lnTo>
                <a:lnTo>
                  <a:pt x="32721" y="79041"/>
                </a:lnTo>
                <a:lnTo>
                  <a:pt x="38679" y="76106"/>
                </a:lnTo>
                <a:lnTo>
                  <a:pt x="42976" y="70235"/>
                </a:lnTo>
                <a:lnTo>
                  <a:pt x="47274" y="64365"/>
                </a:lnTo>
                <a:lnTo>
                  <a:pt x="49423" y="56992"/>
                </a:lnTo>
                <a:lnTo>
                  <a:pt x="49423" y="38752"/>
                </a:lnTo>
                <a:lnTo>
                  <a:pt x="47248" y="31667"/>
                </a:lnTo>
                <a:lnTo>
                  <a:pt x="42898" y="26862"/>
                </a:lnTo>
                <a:lnTo>
                  <a:pt x="38548" y="22057"/>
                </a:lnTo>
                <a:lnTo>
                  <a:pt x="32879" y="19655"/>
                </a:lnTo>
                <a:lnTo>
                  <a:pt x="22536" y="19655"/>
                </a:lnTo>
                <a:lnTo>
                  <a:pt x="19427" y="20363"/>
                </a:lnTo>
                <a:lnTo>
                  <a:pt x="16561" y="21778"/>
                </a:lnTo>
                <a:lnTo>
                  <a:pt x="13696" y="23193"/>
                </a:lnTo>
                <a:lnTo>
                  <a:pt x="11233" y="25246"/>
                </a:lnTo>
                <a:lnTo>
                  <a:pt x="9172" y="27937"/>
                </a:lnTo>
                <a:lnTo>
                  <a:pt x="9172" y="0"/>
                </a:lnTo>
                <a:lnTo>
                  <a:pt x="0" y="0"/>
                </a:lnTo>
                <a:lnTo>
                  <a:pt x="0" y="77259"/>
                </a:lnTo>
                <a:lnTo>
                  <a:pt x="8700" y="77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33245" y="3219818"/>
            <a:ext cx="43691" cy="52399"/>
          </a:xfrm>
          <a:custGeom>
            <a:avLst/>
            <a:gdLst/>
            <a:ahLst/>
            <a:cxnLst/>
            <a:rect l="l" t="t" r="r" b="b"/>
            <a:pathLst>
              <a:path w="48060" h="59385">
                <a:moveTo>
                  <a:pt x="2183" y="45976"/>
                </a:moveTo>
                <a:lnTo>
                  <a:pt x="6551" y="51340"/>
                </a:lnTo>
                <a:lnTo>
                  <a:pt x="10918" y="56703"/>
                </a:lnTo>
                <a:lnTo>
                  <a:pt x="16771" y="59385"/>
                </a:lnTo>
                <a:lnTo>
                  <a:pt x="30642" y="59385"/>
                </a:lnTo>
                <a:lnTo>
                  <a:pt x="36005" y="57664"/>
                </a:lnTo>
                <a:lnTo>
                  <a:pt x="40198" y="54222"/>
                </a:lnTo>
                <a:lnTo>
                  <a:pt x="44391" y="50781"/>
                </a:lnTo>
                <a:lnTo>
                  <a:pt x="47012" y="45338"/>
                </a:lnTo>
                <a:lnTo>
                  <a:pt x="48060" y="37895"/>
                </a:lnTo>
                <a:lnTo>
                  <a:pt x="38888" y="37895"/>
                </a:lnTo>
                <a:lnTo>
                  <a:pt x="38015" y="42054"/>
                </a:lnTo>
                <a:lnTo>
                  <a:pt x="36434" y="45330"/>
                </a:lnTo>
                <a:lnTo>
                  <a:pt x="34145" y="47723"/>
                </a:lnTo>
                <a:lnTo>
                  <a:pt x="31857" y="50117"/>
                </a:lnTo>
                <a:lnTo>
                  <a:pt x="28756" y="51313"/>
                </a:lnTo>
                <a:lnTo>
                  <a:pt x="19741" y="51313"/>
                </a:lnTo>
                <a:lnTo>
                  <a:pt x="16002" y="49392"/>
                </a:lnTo>
                <a:lnTo>
                  <a:pt x="13626" y="45548"/>
                </a:lnTo>
                <a:lnTo>
                  <a:pt x="11250" y="41704"/>
                </a:lnTo>
                <a:lnTo>
                  <a:pt x="10062" y="36969"/>
                </a:lnTo>
                <a:lnTo>
                  <a:pt x="10062" y="25753"/>
                </a:lnTo>
                <a:lnTo>
                  <a:pt x="10901" y="21053"/>
                </a:lnTo>
                <a:lnTo>
                  <a:pt x="12578" y="17244"/>
                </a:lnTo>
                <a:lnTo>
                  <a:pt x="15164" y="11373"/>
                </a:lnTo>
                <a:lnTo>
                  <a:pt x="19461" y="8438"/>
                </a:lnTo>
                <a:lnTo>
                  <a:pt x="29874" y="8438"/>
                </a:lnTo>
                <a:lnTo>
                  <a:pt x="33070" y="9583"/>
                </a:lnTo>
                <a:lnTo>
                  <a:pt x="35062" y="11871"/>
                </a:lnTo>
                <a:lnTo>
                  <a:pt x="37054" y="14160"/>
                </a:lnTo>
                <a:lnTo>
                  <a:pt x="38329" y="17035"/>
                </a:lnTo>
                <a:lnTo>
                  <a:pt x="38888" y="20494"/>
                </a:lnTo>
                <a:lnTo>
                  <a:pt x="48060" y="20494"/>
                </a:lnTo>
                <a:lnTo>
                  <a:pt x="47257" y="12981"/>
                </a:lnTo>
                <a:lnTo>
                  <a:pt x="44872" y="7687"/>
                </a:lnTo>
                <a:lnTo>
                  <a:pt x="40906" y="4612"/>
                </a:lnTo>
                <a:lnTo>
                  <a:pt x="36940" y="1537"/>
                </a:lnTo>
                <a:lnTo>
                  <a:pt x="31795" y="0"/>
                </a:lnTo>
                <a:lnTo>
                  <a:pt x="18064" y="0"/>
                </a:lnTo>
                <a:lnTo>
                  <a:pt x="11967" y="2743"/>
                </a:lnTo>
                <a:lnTo>
                  <a:pt x="7180" y="8229"/>
                </a:lnTo>
                <a:lnTo>
                  <a:pt x="2393" y="13715"/>
                </a:lnTo>
                <a:lnTo>
                  <a:pt x="0" y="21385"/>
                </a:lnTo>
                <a:lnTo>
                  <a:pt x="0" y="39276"/>
                </a:lnTo>
                <a:lnTo>
                  <a:pt x="2183" y="45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898487" y="3220141"/>
            <a:ext cx="68657" cy="50642"/>
          </a:xfrm>
          <a:custGeom>
            <a:avLst/>
            <a:gdLst/>
            <a:ahLst/>
            <a:cxnLst/>
            <a:rect l="l" t="t" r="r" b="b"/>
            <a:pathLst>
              <a:path w="75523" h="57394">
                <a:moveTo>
                  <a:pt x="9328" y="1257"/>
                </a:move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lnTo>
                  <a:pt x="9433" y="20389"/>
                </a:lnTo>
                <a:lnTo>
                  <a:pt x="10892" y="15392"/>
                </a:lnTo>
                <a:lnTo>
                  <a:pt x="13809" y="12631"/>
                </a:lnTo>
                <a:lnTo>
                  <a:pt x="16727" y="9871"/>
                </a:lnTo>
                <a:lnTo>
                  <a:pt x="19968" y="8491"/>
                </a:lnTo>
                <a:lnTo>
                  <a:pt x="27445" y="8491"/>
                </a:lnTo>
                <a:lnTo>
                  <a:pt x="30118" y="9801"/>
                </a:lnTo>
                <a:lnTo>
                  <a:pt x="31551" y="12422"/>
                </a:lnTo>
                <a:lnTo>
                  <a:pt x="32459" y="14169"/>
                </a:lnTo>
                <a:lnTo>
                  <a:pt x="32913" y="16947"/>
                </a:lnTo>
                <a:lnTo>
                  <a:pt x="32913" y="57394"/>
                </a:lnTo>
                <a:lnTo>
                  <a:pt x="42505" y="57394"/>
                </a:lnTo>
                <a:lnTo>
                  <a:pt x="42505" y="18939"/>
                </a:lnTo>
                <a:lnTo>
                  <a:pt x="43841" y="14798"/>
                </a:lnTo>
                <a:lnTo>
                  <a:pt x="46514" y="12317"/>
                </a:lnTo>
                <a:lnTo>
                  <a:pt x="49187" y="9836"/>
                </a:lnTo>
                <a:lnTo>
                  <a:pt x="52375" y="8596"/>
                </a:lnTo>
                <a:lnTo>
                  <a:pt x="58769" y="8596"/>
                </a:lnTo>
                <a:lnTo>
                  <a:pt x="61049" y="9294"/>
                </a:lnTo>
                <a:lnTo>
                  <a:pt x="62918" y="10692"/>
                </a:lnTo>
                <a:lnTo>
                  <a:pt x="64788" y="12090"/>
                </a:lnTo>
                <a:lnTo>
                  <a:pt x="65722" y="14658"/>
                </a:lnTo>
                <a:lnTo>
                  <a:pt x="65722" y="57394"/>
                </a:lnTo>
                <a:lnTo>
                  <a:pt x="75523" y="57394"/>
                </a:lnTo>
                <a:lnTo>
                  <a:pt x="75523" y="15060"/>
                </a:lnTo>
                <a:lnTo>
                  <a:pt x="74789" y="11111"/>
                </a:lnTo>
                <a:lnTo>
                  <a:pt x="73322" y="8176"/>
                </a:lnTo>
                <a:lnTo>
                  <a:pt x="70597" y="2725"/>
                </a:lnTo>
                <a:lnTo>
                  <a:pt x="65461" y="0"/>
                </a:lnTo>
                <a:lnTo>
                  <a:pt x="54384" y="0"/>
                </a:lnTo>
                <a:lnTo>
                  <a:pt x="51205" y="725"/>
                </a:lnTo>
                <a:lnTo>
                  <a:pt x="48375" y="2175"/>
                </a:lnTo>
                <a:lnTo>
                  <a:pt x="45544" y="3625"/>
                </a:lnTo>
                <a:lnTo>
                  <a:pt x="43081" y="5852"/>
                </a:lnTo>
                <a:lnTo>
                  <a:pt x="40985" y="8858"/>
                </a:lnTo>
                <a:lnTo>
                  <a:pt x="39727" y="6412"/>
                </a:lnTo>
                <a:lnTo>
                  <a:pt x="38329" y="4560"/>
                </a:lnTo>
                <a:lnTo>
                  <a:pt x="36792" y="3302"/>
                </a:lnTo>
                <a:lnTo>
                  <a:pt x="34066" y="1101"/>
                </a:lnTo>
                <a:lnTo>
                  <a:pt x="30467" y="0"/>
                </a:lnTo>
                <a:lnTo>
                  <a:pt x="22047" y="0"/>
                </a:lnTo>
                <a:lnTo>
                  <a:pt x="18518" y="1065"/>
                </a:lnTo>
                <a:lnTo>
                  <a:pt x="15408" y="3197"/>
                </a:lnTo>
                <a:lnTo>
                  <a:pt x="13591" y="4455"/>
                </a:lnTo>
                <a:lnTo>
                  <a:pt x="11565" y="6464"/>
                </a:lnTo>
                <a:lnTo>
                  <a:pt x="9328" y="9224"/>
                </a:lnTo>
                <a:lnTo>
                  <a:pt x="9328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813692" y="3219818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0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5" y="36742"/>
                </a:lnTo>
                <a:lnTo>
                  <a:pt x="9695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3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0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756771" y="3219818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0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5" y="36742"/>
                </a:lnTo>
                <a:lnTo>
                  <a:pt x="9695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3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0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730660" y="3207423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3" y="64522"/>
                </a:lnTo>
                <a:lnTo>
                  <a:pt x="21086" y="64522"/>
                </a:lnTo>
                <a:lnTo>
                  <a:pt x="19130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26268" y="2881281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8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74280" y="2841277"/>
            <a:ext cx="41595" cy="50641"/>
          </a:xfrm>
          <a:custGeom>
            <a:avLst/>
            <a:gdLst/>
            <a:ahLst/>
            <a:cxnLst/>
            <a:rect l="l" t="t" r="r" b="b"/>
            <a:pathLst>
              <a:path w="45754" h="57393">
                <a:moveTo>
                  <a:pt x="9433" y="57393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49"/>
                </a:lnTo>
                <a:lnTo>
                  <a:pt x="11635" y="15637"/>
                </a:lnTo>
                <a:lnTo>
                  <a:pt x="13207" y="13784"/>
                </a:lnTo>
                <a:lnTo>
                  <a:pt x="15164" y="11478"/>
                </a:lnTo>
                <a:lnTo>
                  <a:pt x="17434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0"/>
                </a:lnTo>
                <a:lnTo>
                  <a:pt x="29926" y="8490"/>
                </a:lnTo>
                <a:lnTo>
                  <a:pt x="32965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89"/>
                </a:lnTo>
                <a:lnTo>
                  <a:pt x="36163" y="57393"/>
                </a:lnTo>
                <a:lnTo>
                  <a:pt x="45754" y="57393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3"/>
                </a:lnTo>
                <a:lnTo>
                  <a:pt x="40653" y="2777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9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3"/>
                </a:lnTo>
                <a:lnTo>
                  <a:pt x="9433" y="57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934084" y="2841508"/>
            <a:ext cx="9219" cy="32682"/>
          </a:xfrm>
          <a:custGeom>
            <a:avLst/>
            <a:gdLst/>
            <a:ahLst/>
            <a:cxnLst/>
            <a:rect l="l" t="t" r="r" b="b"/>
            <a:pathLst>
              <a:path w="10141" h="37040">
                <a:moveTo>
                  <a:pt x="4594" y="2638"/>
                </a:moveTo>
                <a:lnTo>
                  <a:pt x="0" y="7914"/>
                </a:lnTo>
                <a:lnTo>
                  <a:pt x="2804" y="37040"/>
                </a:lnTo>
                <a:lnTo>
                  <a:pt x="2804" y="25334"/>
                </a:lnTo>
                <a:lnTo>
                  <a:pt x="3450" y="20983"/>
                </a:lnTo>
                <a:lnTo>
                  <a:pt x="4743" y="17663"/>
                </a:lnTo>
                <a:lnTo>
                  <a:pt x="10141" y="0"/>
                </a:lnTo>
                <a:lnTo>
                  <a:pt x="4594" y="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985884" y="2865533"/>
            <a:ext cx="23918" cy="0"/>
          </a:xfrm>
          <a:custGeom>
            <a:avLst/>
            <a:gdLst/>
            <a:ahLst/>
            <a:cxnLst/>
            <a:rect l="l" t="t" r="r" b="b"/>
            <a:pathLst>
              <a:path w="26310">
                <a:moveTo>
                  <a:pt x="0" y="0"/>
                </a:moveTo>
                <a:lnTo>
                  <a:pt x="26310" y="0"/>
                </a:lnTo>
              </a:path>
            </a:pathLst>
          </a:custGeom>
          <a:ln w="109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048856" y="2841276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19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042186" y="2841276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8"/>
                </a:lnTo>
                <a:lnTo>
                  <a:pt x="50978" y="22555"/>
                </a:lnTo>
                <a:lnTo>
                  <a:pt x="50419" y="19969"/>
                </a:lnTo>
                <a:lnTo>
                  <a:pt x="49790" y="16195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3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19"/>
                </a:lnTo>
                <a:lnTo>
                  <a:pt x="17976" y="9792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2"/>
                </a:lnTo>
                <a:lnTo>
                  <a:pt x="40285" y="17488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4"/>
                </a:lnTo>
                <a:lnTo>
                  <a:pt x="0" y="39555"/>
                </a:lnTo>
                <a:lnTo>
                  <a:pt x="2428" y="46675"/>
                </a:lnTo>
                <a:lnTo>
                  <a:pt x="7285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8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5" y="51208"/>
                </a:lnTo>
                <a:lnTo>
                  <a:pt x="20562" y="51208"/>
                </a:lnTo>
                <a:lnTo>
                  <a:pt x="16666" y="49487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102203" y="2841277"/>
            <a:ext cx="24824" cy="50641"/>
          </a:xfrm>
          <a:custGeom>
            <a:avLst/>
            <a:gdLst/>
            <a:ahLst/>
            <a:cxnLst/>
            <a:rect l="l" t="t" r="r" b="b"/>
            <a:pathLst>
              <a:path w="27306" h="57393">
                <a:moveTo>
                  <a:pt x="0" y="1257"/>
                </a:moveTo>
                <a:lnTo>
                  <a:pt x="0" y="57393"/>
                </a:lnTo>
                <a:lnTo>
                  <a:pt x="9433" y="57393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4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1"/>
                </a:lnTo>
                <a:lnTo>
                  <a:pt x="26292" y="156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1"/>
                </a:lnTo>
                <a:lnTo>
                  <a:pt x="11495" y="6769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134492" y="2841277"/>
            <a:ext cx="68657" cy="50641"/>
          </a:xfrm>
          <a:custGeom>
            <a:avLst/>
            <a:gdLst/>
            <a:ahLst/>
            <a:cxnLst/>
            <a:rect l="l" t="t" r="r" b="b"/>
            <a:pathLst>
              <a:path w="75523" h="57393">
                <a:moveTo>
                  <a:pt x="9329" y="1257"/>
                </a:moveTo>
                <a:lnTo>
                  <a:pt x="0" y="1257"/>
                </a:lnTo>
                <a:lnTo>
                  <a:pt x="0" y="57393"/>
                </a:lnTo>
                <a:lnTo>
                  <a:pt x="9433" y="57393"/>
                </a:lnTo>
                <a:lnTo>
                  <a:pt x="9433" y="20389"/>
                </a:lnTo>
                <a:lnTo>
                  <a:pt x="10892" y="15392"/>
                </a:lnTo>
                <a:lnTo>
                  <a:pt x="13809" y="12631"/>
                </a:lnTo>
                <a:lnTo>
                  <a:pt x="16727" y="9871"/>
                </a:lnTo>
                <a:lnTo>
                  <a:pt x="19967" y="8490"/>
                </a:lnTo>
                <a:lnTo>
                  <a:pt x="27445" y="8490"/>
                </a:lnTo>
                <a:lnTo>
                  <a:pt x="30118" y="9801"/>
                </a:lnTo>
                <a:lnTo>
                  <a:pt x="31551" y="12422"/>
                </a:lnTo>
                <a:lnTo>
                  <a:pt x="32459" y="14169"/>
                </a:lnTo>
                <a:lnTo>
                  <a:pt x="32913" y="16947"/>
                </a:lnTo>
                <a:lnTo>
                  <a:pt x="32913" y="57393"/>
                </a:lnTo>
                <a:lnTo>
                  <a:pt x="42505" y="57393"/>
                </a:lnTo>
                <a:lnTo>
                  <a:pt x="42505" y="18938"/>
                </a:lnTo>
                <a:lnTo>
                  <a:pt x="43841" y="14798"/>
                </a:lnTo>
                <a:lnTo>
                  <a:pt x="46514" y="12317"/>
                </a:lnTo>
                <a:lnTo>
                  <a:pt x="49187" y="9836"/>
                </a:lnTo>
                <a:lnTo>
                  <a:pt x="52375" y="8595"/>
                </a:lnTo>
                <a:lnTo>
                  <a:pt x="58769" y="8595"/>
                </a:lnTo>
                <a:lnTo>
                  <a:pt x="61049" y="9294"/>
                </a:lnTo>
                <a:lnTo>
                  <a:pt x="62918" y="10692"/>
                </a:lnTo>
                <a:lnTo>
                  <a:pt x="64788" y="12090"/>
                </a:lnTo>
                <a:lnTo>
                  <a:pt x="65723" y="14658"/>
                </a:lnTo>
                <a:lnTo>
                  <a:pt x="65723" y="57393"/>
                </a:lnTo>
                <a:lnTo>
                  <a:pt x="75523" y="57393"/>
                </a:lnTo>
                <a:lnTo>
                  <a:pt x="75523" y="15060"/>
                </a:lnTo>
                <a:lnTo>
                  <a:pt x="74790" y="11111"/>
                </a:lnTo>
                <a:lnTo>
                  <a:pt x="73322" y="8176"/>
                </a:lnTo>
                <a:lnTo>
                  <a:pt x="70596" y="2725"/>
                </a:lnTo>
                <a:lnTo>
                  <a:pt x="65461" y="0"/>
                </a:lnTo>
                <a:lnTo>
                  <a:pt x="54384" y="0"/>
                </a:lnTo>
                <a:lnTo>
                  <a:pt x="51205" y="724"/>
                </a:lnTo>
                <a:lnTo>
                  <a:pt x="48375" y="2175"/>
                </a:lnTo>
                <a:lnTo>
                  <a:pt x="45544" y="3625"/>
                </a:lnTo>
                <a:lnTo>
                  <a:pt x="43081" y="5852"/>
                </a:lnTo>
                <a:lnTo>
                  <a:pt x="40985" y="8858"/>
                </a:lnTo>
                <a:lnTo>
                  <a:pt x="39727" y="6412"/>
                </a:lnTo>
                <a:lnTo>
                  <a:pt x="38329" y="4560"/>
                </a:lnTo>
                <a:lnTo>
                  <a:pt x="36792" y="3301"/>
                </a:lnTo>
                <a:lnTo>
                  <a:pt x="34066" y="1100"/>
                </a:lnTo>
                <a:lnTo>
                  <a:pt x="30468" y="0"/>
                </a:lnTo>
                <a:lnTo>
                  <a:pt x="22047" y="0"/>
                </a:lnTo>
                <a:lnTo>
                  <a:pt x="18518" y="1065"/>
                </a:lnTo>
                <a:lnTo>
                  <a:pt x="15408" y="3197"/>
                </a:lnTo>
                <a:lnTo>
                  <a:pt x="13591" y="4455"/>
                </a:lnTo>
                <a:lnTo>
                  <a:pt x="11565" y="6464"/>
                </a:lnTo>
                <a:lnTo>
                  <a:pt x="9329" y="9224"/>
                </a:lnTo>
                <a:lnTo>
                  <a:pt x="9329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015456" y="2828558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927819" y="2841508"/>
            <a:ext cx="44739" cy="71360"/>
          </a:xfrm>
          <a:custGeom>
            <a:avLst/>
            <a:gdLst/>
            <a:ahLst/>
            <a:cxnLst/>
            <a:rect l="l" t="t" r="r" b="b"/>
            <a:pathLst>
              <a:path w="49213" h="80875">
                <a:moveTo>
                  <a:pt x="2279" y="47024"/>
                </a:moveTo>
                <a:lnTo>
                  <a:pt x="6839" y="51340"/>
                </a:lnTo>
                <a:lnTo>
                  <a:pt x="11399" y="55655"/>
                </a:lnTo>
                <a:lnTo>
                  <a:pt x="16719" y="57813"/>
                </a:lnTo>
                <a:lnTo>
                  <a:pt x="27166" y="57813"/>
                </a:lnTo>
                <a:lnTo>
                  <a:pt x="30677" y="57114"/>
                </a:lnTo>
                <a:lnTo>
                  <a:pt x="33333" y="55716"/>
                </a:lnTo>
                <a:lnTo>
                  <a:pt x="35988" y="54319"/>
                </a:lnTo>
                <a:lnTo>
                  <a:pt x="38259" y="52187"/>
                </a:lnTo>
                <a:lnTo>
                  <a:pt x="40146" y="49322"/>
                </a:lnTo>
                <a:lnTo>
                  <a:pt x="40251" y="57044"/>
                </a:lnTo>
                <a:lnTo>
                  <a:pt x="39639" y="62408"/>
                </a:lnTo>
                <a:lnTo>
                  <a:pt x="38312" y="65413"/>
                </a:lnTo>
                <a:lnTo>
                  <a:pt x="36076" y="70515"/>
                </a:lnTo>
                <a:lnTo>
                  <a:pt x="31341" y="73066"/>
                </a:lnTo>
                <a:lnTo>
                  <a:pt x="19531" y="73066"/>
                </a:lnTo>
                <a:lnTo>
                  <a:pt x="16177" y="72018"/>
                </a:lnTo>
                <a:lnTo>
                  <a:pt x="14046" y="69921"/>
                </a:lnTo>
                <a:lnTo>
                  <a:pt x="12683" y="68558"/>
                </a:lnTo>
                <a:lnTo>
                  <a:pt x="11774" y="66619"/>
                </a:lnTo>
                <a:lnTo>
                  <a:pt x="11320" y="64103"/>
                </a:lnTo>
                <a:lnTo>
                  <a:pt x="1729" y="64103"/>
                </a:lnTo>
                <a:lnTo>
                  <a:pt x="2218" y="69869"/>
                </a:lnTo>
                <a:lnTo>
                  <a:pt x="4524" y="74105"/>
                </a:lnTo>
                <a:lnTo>
                  <a:pt x="8647" y="76813"/>
                </a:lnTo>
                <a:lnTo>
                  <a:pt x="12770" y="79521"/>
                </a:lnTo>
                <a:lnTo>
                  <a:pt x="17854" y="80875"/>
                </a:lnTo>
                <a:lnTo>
                  <a:pt x="34765" y="80875"/>
                </a:lnTo>
                <a:lnTo>
                  <a:pt x="42155" y="77067"/>
                </a:lnTo>
                <a:lnTo>
                  <a:pt x="46069" y="69449"/>
                </a:lnTo>
                <a:lnTo>
                  <a:pt x="48165" y="65326"/>
                </a:lnTo>
                <a:lnTo>
                  <a:pt x="49213" y="59700"/>
                </a:lnTo>
                <a:lnTo>
                  <a:pt x="49213" y="1520"/>
                </a:lnTo>
                <a:lnTo>
                  <a:pt x="40513" y="1520"/>
                </a:lnTo>
                <a:lnTo>
                  <a:pt x="40513" y="8596"/>
                </a:lnTo>
                <a:lnTo>
                  <a:pt x="38661" y="6254"/>
                </a:lnTo>
                <a:lnTo>
                  <a:pt x="36844" y="4472"/>
                </a:lnTo>
                <a:lnTo>
                  <a:pt x="35062" y="3249"/>
                </a:lnTo>
                <a:lnTo>
                  <a:pt x="31778" y="1083"/>
                </a:lnTo>
                <a:lnTo>
                  <a:pt x="27934" y="0"/>
                </a:lnTo>
                <a:lnTo>
                  <a:pt x="17033" y="0"/>
                </a:lnTo>
                <a:lnTo>
                  <a:pt x="11635" y="17663"/>
                </a:lnTo>
                <a:lnTo>
                  <a:pt x="14081" y="11443"/>
                </a:lnTo>
                <a:lnTo>
                  <a:pt x="18623" y="8333"/>
                </a:lnTo>
                <a:lnTo>
                  <a:pt x="29699" y="8333"/>
                </a:lnTo>
                <a:lnTo>
                  <a:pt x="33350" y="10011"/>
                </a:lnTo>
                <a:lnTo>
                  <a:pt x="36215" y="13366"/>
                </a:lnTo>
                <a:lnTo>
                  <a:pt x="39080" y="16720"/>
                </a:lnTo>
                <a:lnTo>
                  <a:pt x="40513" y="21874"/>
                </a:lnTo>
                <a:lnTo>
                  <a:pt x="40513" y="33440"/>
                </a:lnTo>
                <a:lnTo>
                  <a:pt x="39744" y="37476"/>
                </a:lnTo>
                <a:lnTo>
                  <a:pt x="38207" y="40935"/>
                </a:lnTo>
                <a:lnTo>
                  <a:pt x="35447" y="47050"/>
                </a:lnTo>
                <a:lnTo>
                  <a:pt x="30677" y="50108"/>
                </a:lnTo>
                <a:lnTo>
                  <a:pt x="19566" y="50108"/>
                </a:lnTo>
                <a:lnTo>
                  <a:pt x="16116" y="48457"/>
                </a:lnTo>
                <a:lnTo>
                  <a:pt x="13548" y="45155"/>
                </a:lnTo>
                <a:lnTo>
                  <a:pt x="10980" y="41853"/>
                </a:lnTo>
                <a:lnTo>
                  <a:pt x="9696" y="37040"/>
                </a:lnTo>
                <a:lnTo>
                  <a:pt x="6892" y="7914"/>
                </a:lnTo>
                <a:lnTo>
                  <a:pt x="2296" y="13191"/>
                </a:lnTo>
                <a:lnTo>
                  <a:pt x="0" y="20529"/>
                </a:lnTo>
                <a:lnTo>
                  <a:pt x="0" y="39887"/>
                </a:lnTo>
                <a:lnTo>
                  <a:pt x="2279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13881" y="2840953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5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9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61581" y="2823979"/>
            <a:ext cx="44930" cy="67939"/>
          </a:xfrm>
          <a:custGeom>
            <a:avLst/>
            <a:gdLst/>
            <a:ahLst/>
            <a:cxnLst/>
            <a:rect l="l" t="t" r="r" b="b"/>
            <a:pathLst>
              <a:path w="49423" h="76997">
                <a:moveTo>
                  <a:pt x="10429" y="67824"/>
                </a:moveTo>
                <a:lnTo>
                  <a:pt x="10429" y="0"/>
                </a:lnTo>
                <a:lnTo>
                  <a:pt x="0" y="0"/>
                </a:lnTo>
                <a:lnTo>
                  <a:pt x="0" y="76997"/>
                </a:lnTo>
                <a:lnTo>
                  <a:pt x="49423" y="76997"/>
                </a:lnTo>
                <a:lnTo>
                  <a:pt x="49423" y="67824"/>
                </a:lnTo>
                <a:lnTo>
                  <a:pt x="10429" y="67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757960" y="2929425"/>
            <a:ext cx="52911" cy="59197"/>
          </a:xfrm>
          <a:custGeom>
            <a:avLst/>
            <a:gdLst/>
            <a:ahLst/>
            <a:cxnLst/>
            <a:rect l="l" t="t" r="r" b="b"/>
            <a:pathLst>
              <a:path w="58202" h="67090">
                <a:moveTo>
                  <a:pt x="58202" y="47880"/>
                </a:moveTo>
                <a:lnTo>
                  <a:pt x="54096" y="54467"/>
                </a:lnTo>
                <a:lnTo>
                  <a:pt x="47449" y="57760"/>
                </a:lnTo>
                <a:lnTo>
                  <a:pt x="28581" y="57760"/>
                </a:lnTo>
                <a:lnTo>
                  <a:pt x="21584" y="54834"/>
                </a:lnTo>
                <a:lnTo>
                  <a:pt x="17269" y="48981"/>
                </a:lnTo>
                <a:lnTo>
                  <a:pt x="12954" y="43128"/>
                </a:lnTo>
                <a:lnTo>
                  <a:pt x="10796" y="35938"/>
                </a:lnTo>
                <a:lnTo>
                  <a:pt x="10796" y="16754"/>
                </a:lnTo>
                <a:lnTo>
                  <a:pt x="7756" y="0"/>
                </a:lnTo>
                <a:lnTo>
                  <a:pt x="6459" y="1977"/>
                </a:lnTo>
                <a:lnTo>
                  <a:pt x="1614" y="13415"/>
                </a:lnTo>
                <a:lnTo>
                  <a:pt x="0" y="26731"/>
                </a:lnTo>
                <a:lnTo>
                  <a:pt x="214" y="31913"/>
                </a:lnTo>
                <a:lnTo>
                  <a:pt x="3018" y="44701"/>
                </a:lnTo>
                <a:lnTo>
                  <a:pt x="9066" y="55349"/>
                </a:lnTo>
                <a:lnTo>
                  <a:pt x="12555" y="58841"/>
                </a:lnTo>
                <a:lnTo>
                  <a:pt x="23444" y="65028"/>
                </a:lnTo>
                <a:lnTo>
                  <a:pt x="37002" y="67090"/>
                </a:lnTo>
                <a:lnTo>
                  <a:pt x="44667" y="66489"/>
                </a:lnTo>
                <a:lnTo>
                  <a:pt x="56843" y="62164"/>
                </a:lnTo>
                <a:lnTo>
                  <a:pt x="58202" y="47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42961" y="2973361"/>
            <a:ext cx="6289" cy="12487"/>
          </a:xfrm>
          <a:custGeom>
            <a:avLst/>
            <a:gdLst/>
            <a:ahLst/>
            <a:cxnLst/>
            <a:rect l="l" t="t" r="r" b="b"/>
            <a:pathLst>
              <a:path w="6918" h="14152">
                <a:moveTo>
                  <a:pt x="2445" y="5800"/>
                </a:moveTo>
                <a:lnTo>
                  <a:pt x="0" y="0"/>
                </a:lnTo>
                <a:lnTo>
                  <a:pt x="489" y="11304"/>
                </a:lnTo>
                <a:lnTo>
                  <a:pt x="2358" y="13103"/>
                </a:lnTo>
                <a:lnTo>
                  <a:pt x="4035" y="14152"/>
                </a:lnTo>
                <a:lnTo>
                  <a:pt x="6918" y="8701"/>
                </a:lnTo>
                <a:lnTo>
                  <a:pt x="2445" y="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94356" y="2935992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19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87685" y="2935993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8"/>
                </a:lnTo>
                <a:lnTo>
                  <a:pt x="50978" y="22555"/>
                </a:lnTo>
                <a:lnTo>
                  <a:pt x="50419" y="19969"/>
                </a:lnTo>
                <a:lnTo>
                  <a:pt x="49790" y="16195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3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19"/>
                </a:lnTo>
                <a:lnTo>
                  <a:pt x="17976" y="9792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2"/>
                </a:lnTo>
                <a:lnTo>
                  <a:pt x="40285" y="17488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4"/>
                </a:lnTo>
                <a:lnTo>
                  <a:pt x="0" y="39555"/>
                </a:lnTo>
                <a:lnTo>
                  <a:pt x="2428" y="46675"/>
                </a:lnTo>
                <a:lnTo>
                  <a:pt x="7285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8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5" y="51208"/>
                </a:lnTo>
                <a:lnTo>
                  <a:pt x="20562" y="51208"/>
                </a:lnTo>
                <a:lnTo>
                  <a:pt x="16666" y="49487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947703" y="2935993"/>
            <a:ext cx="24824" cy="50641"/>
          </a:xfrm>
          <a:custGeom>
            <a:avLst/>
            <a:gdLst/>
            <a:ahLst/>
            <a:cxnLst/>
            <a:rect l="l" t="t" r="r" b="b"/>
            <a:pathLst>
              <a:path w="27306" h="57393">
                <a:moveTo>
                  <a:pt x="0" y="1257"/>
                </a:moveTo>
                <a:lnTo>
                  <a:pt x="0" y="57393"/>
                </a:lnTo>
                <a:lnTo>
                  <a:pt x="9433" y="57393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4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1"/>
                </a:lnTo>
                <a:lnTo>
                  <a:pt x="26292" y="156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1"/>
                </a:lnTo>
                <a:lnTo>
                  <a:pt x="11495" y="6769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977609" y="2935900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1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79"/>
                </a:lnTo>
                <a:lnTo>
                  <a:pt x="4952" y="54641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4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19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6" y="30767"/>
                </a:lnTo>
                <a:lnTo>
                  <a:pt x="34782" y="30278"/>
                </a:lnTo>
                <a:lnTo>
                  <a:pt x="37421" y="28932"/>
                </a:lnTo>
                <a:lnTo>
                  <a:pt x="37421" y="42333"/>
                </a:lnTo>
                <a:lnTo>
                  <a:pt x="34800" y="46508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5"/>
                </a:lnTo>
                <a:lnTo>
                  <a:pt x="38207" y="52292"/>
                </a:lnTo>
                <a:lnTo>
                  <a:pt x="39517" y="55244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1" y="57760"/>
                </a:lnTo>
                <a:lnTo>
                  <a:pt x="53091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7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3"/>
                </a:lnTo>
                <a:lnTo>
                  <a:pt x="9617" y="4061"/>
                </a:lnTo>
                <a:lnTo>
                  <a:pt x="5302" y="6769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1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6"/>
                </a:lnTo>
                <a:lnTo>
                  <a:pt x="28686" y="7966"/>
                </a:lnTo>
                <a:lnTo>
                  <a:pt x="31961" y="8692"/>
                </a:lnTo>
                <a:lnTo>
                  <a:pt x="34250" y="10141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1"/>
                </a:lnTo>
                <a:lnTo>
                  <a:pt x="37054" y="20755"/>
                </a:lnTo>
                <a:lnTo>
                  <a:pt x="34870" y="23201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6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987472" y="2976937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0"/>
                </a:lnTo>
                <a:lnTo>
                  <a:pt x="1991" y="2498"/>
                </a:lnTo>
                <a:lnTo>
                  <a:pt x="0" y="925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065667" y="2919181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085702" y="2935993"/>
            <a:ext cx="41595" cy="50641"/>
          </a:xfrm>
          <a:custGeom>
            <a:avLst/>
            <a:gdLst/>
            <a:ahLst/>
            <a:cxnLst/>
            <a:rect l="l" t="t" r="r" b="b"/>
            <a:pathLst>
              <a:path w="45754" h="57393">
                <a:moveTo>
                  <a:pt x="9433" y="57393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49"/>
                </a:lnTo>
                <a:lnTo>
                  <a:pt x="11635" y="15637"/>
                </a:lnTo>
                <a:lnTo>
                  <a:pt x="13207" y="13784"/>
                </a:lnTo>
                <a:lnTo>
                  <a:pt x="15164" y="11478"/>
                </a:lnTo>
                <a:lnTo>
                  <a:pt x="17434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0"/>
                </a:lnTo>
                <a:lnTo>
                  <a:pt x="29926" y="8490"/>
                </a:lnTo>
                <a:lnTo>
                  <a:pt x="32965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89"/>
                </a:lnTo>
                <a:lnTo>
                  <a:pt x="36163" y="57393"/>
                </a:lnTo>
                <a:lnTo>
                  <a:pt x="45754" y="57393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3"/>
                </a:lnTo>
                <a:lnTo>
                  <a:pt x="40653" y="2777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9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3"/>
                </a:lnTo>
                <a:lnTo>
                  <a:pt x="9433" y="57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145507" y="2936224"/>
            <a:ext cx="9219" cy="32682"/>
          </a:xfrm>
          <a:custGeom>
            <a:avLst/>
            <a:gdLst/>
            <a:ahLst/>
            <a:cxnLst/>
            <a:rect l="l" t="t" r="r" b="b"/>
            <a:pathLst>
              <a:path w="10141" h="37040">
                <a:moveTo>
                  <a:pt x="4594" y="2638"/>
                </a:moveTo>
                <a:lnTo>
                  <a:pt x="0" y="7914"/>
                </a:lnTo>
                <a:lnTo>
                  <a:pt x="2804" y="37040"/>
                </a:lnTo>
                <a:lnTo>
                  <a:pt x="2804" y="25334"/>
                </a:lnTo>
                <a:lnTo>
                  <a:pt x="3450" y="20983"/>
                </a:lnTo>
                <a:lnTo>
                  <a:pt x="4743" y="17663"/>
                </a:lnTo>
                <a:lnTo>
                  <a:pt x="10141" y="0"/>
                </a:lnTo>
                <a:lnTo>
                  <a:pt x="4594" y="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139241" y="2936224"/>
            <a:ext cx="44739" cy="71360"/>
          </a:xfrm>
          <a:custGeom>
            <a:avLst/>
            <a:gdLst/>
            <a:ahLst/>
            <a:cxnLst/>
            <a:rect l="l" t="t" r="r" b="b"/>
            <a:pathLst>
              <a:path w="49213" h="80875">
                <a:moveTo>
                  <a:pt x="2279" y="47024"/>
                </a:moveTo>
                <a:lnTo>
                  <a:pt x="6839" y="51340"/>
                </a:lnTo>
                <a:lnTo>
                  <a:pt x="11399" y="55655"/>
                </a:lnTo>
                <a:lnTo>
                  <a:pt x="16719" y="57813"/>
                </a:lnTo>
                <a:lnTo>
                  <a:pt x="27166" y="57813"/>
                </a:lnTo>
                <a:lnTo>
                  <a:pt x="30677" y="57114"/>
                </a:lnTo>
                <a:lnTo>
                  <a:pt x="33333" y="55716"/>
                </a:lnTo>
                <a:lnTo>
                  <a:pt x="35988" y="54319"/>
                </a:lnTo>
                <a:lnTo>
                  <a:pt x="38259" y="52187"/>
                </a:lnTo>
                <a:lnTo>
                  <a:pt x="40146" y="49322"/>
                </a:lnTo>
                <a:lnTo>
                  <a:pt x="40251" y="57044"/>
                </a:lnTo>
                <a:lnTo>
                  <a:pt x="39639" y="62408"/>
                </a:lnTo>
                <a:lnTo>
                  <a:pt x="38312" y="65413"/>
                </a:lnTo>
                <a:lnTo>
                  <a:pt x="36076" y="70515"/>
                </a:lnTo>
                <a:lnTo>
                  <a:pt x="31341" y="73066"/>
                </a:lnTo>
                <a:lnTo>
                  <a:pt x="19531" y="73066"/>
                </a:lnTo>
                <a:lnTo>
                  <a:pt x="16176" y="72018"/>
                </a:lnTo>
                <a:lnTo>
                  <a:pt x="14046" y="69921"/>
                </a:lnTo>
                <a:lnTo>
                  <a:pt x="12683" y="68558"/>
                </a:lnTo>
                <a:lnTo>
                  <a:pt x="11774" y="66619"/>
                </a:lnTo>
                <a:lnTo>
                  <a:pt x="11320" y="64103"/>
                </a:lnTo>
                <a:lnTo>
                  <a:pt x="1729" y="64103"/>
                </a:lnTo>
                <a:lnTo>
                  <a:pt x="2218" y="69869"/>
                </a:lnTo>
                <a:lnTo>
                  <a:pt x="4524" y="74105"/>
                </a:lnTo>
                <a:lnTo>
                  <a:pt x="8647" y="76813"/>
                </a:lnTo>
                <a:lnTo>
                  <a:pt x="12770" y="79521"/>
                </a:lnTo>
                <a:lnTo>
                  <a:pt x="17854" y="80875"/>
                </a:lnTo>
                <a:lnTo>
                  <a:pt x="34765" y="80875"/>
                </a:lnTo>
                <a:lnTo>
                  <a:pt x="42155" y="77067"/>
                </a:lnTo>
                <a:lnTo>
                  <a:pt x="46069" y="69449"/>
                </a:lnTo>
                <a:lnTo>
                  <a:pt x="48165" y="65326"/>
                </a:lnTo>
                <a:lnTo>
                  <a:pt x="49213" y="59700"/>
                </a:lnTo>
                <a:lnTo>
                  <a:pt x="49213" y="1520"/>
                </a:lnTo>
                <a:lnTo>
                  <a:pt x="40513" y="1520"/>
                </a:lnTo>
                <a:lnTo>
                  <a:pt x="40513" y="8596"/>
                </a:lnTo>
                <a:lnTo>
                  <a:pt x="38661" y="6254"/>
                </a:lnTo>
                <a:lnTo>
                  <a:pt x="36844" y="4472"/>
                </a:lnTo>
                <a:lnTo>
                  <a:pt x="35062" y="3249"/>
                </a:lnTo>
                <a:lnTo>
                  <a:pt x="31778" y="1083"/>
                </a:lnTo>
                <a:lnTo>
                  <a:pt x="27934" y="0"/>
                </a:lnTo>
                <a:lnTo>
                  <a:pt x="17033" y="0"/>
                </a:lnTo>
                <a:lnTo>
                  <a:pt x="11635" y="17663"/>
                </a:lnTo>
                <a:lnTo>
                  <a:pt x="14081" y="11443"/>
                </a:lnTo>
                <a:lnTo>
                  <a:pt x="18623" y="8333"/>
                </a:lnTo>
                <a:lnTo>
                  <a:pt x="29699" y="8333"/>
                </a:lnTo>
                <a:lnTo>
                  <a:pt x="33350" y="10011"/>
                </a:lnTo>
                <a:lnTo>
                  <a:pt x="36215" y="13366"/>
                </a:lnTo>
                <a:lnTo>
                  <a:pt x="39080" y="16720"/>
                </a:lnTo>
                <a:lnTo>
                  <a:pt x="40513" y="21874"/>
                </a:lnTo>
                <a:lnTo>
                  <a:pt x="40513" y="33440"/>
                </a:lnTo>
                <a:lnTo>
                  <a:pt x="39744" y="37476"/>
                </a:lnTo>
                <a:lnTo>
                  <a:pt x="38207" y="40935"/>
                </a:lnTo>
                <a:lnTo>
                  <a:pt x="35447" y="47050"/>
                </a:lnTo>
                <a:lnTo>
                  <a:pt x="30677" y="50108"/>
                </a:lnTo>
                <a:lnTo>
                  <a:pt x="19566" y="50108"/>
                </a:lnTo>
                <a:lnTo>
                  <a:pt x="16116" y="48457"/>
                </a:lnTo>
                <a:lnTo>
                  <a:pt x="13548" y="45155"/>
                </a:lnTo>
                <a:lnTo>
                  <a:pt x="10980" y="41853"/>
                </a:lnTo>
                <a:lnTo>
                  <a:pt x="9696" y="37040"/>
                </a:lnTo>
                <a:lnTo>
                  <a:pt x="6892" y="7914"/>
                </a:lnTo>
                <a:lnTo>
                  <a:pt x="2296" y="13191"/>
                </a:lnTo>
                <a:lnTo>
                  <a:pt x="0" y="20529"/>
                </a:lnTo>
                <a:lnTo>
                  <a:pt x="0" y="39887"/>
                </a:lnTo>
                <a:lnTo>
                  <a:pt x="2279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031719" y="2923275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32956" y="2935900"/>
            <a:ext cx="44930" cy="70481"/>
          </a:xfrm>
          <a:custGeom>
            <a:avLst/>
            <a:gdLst/>
            <a:ahLst/>
            <a:cxnLst/>
            <a:rect l="l" t="t" r="r" b="b"/>
            <a:pathLst>
              <a:path w="49423" h="79879">
                <a:moveTo>
                  <a:pt x="9433" y="79879"/>
                </a:moveTo>
                <a:lnTo>
                  <a:pt x="9433" y="51208"/>
                </a:lnTo>
                <a:lnTo>
                  <a:pt x="11495" y="53759"/>
                </a:lnTo>
                <a:lnTo>
                  <a:pt x="11006" y="42455"/>
                </a:lnTo>
                <a:lnTo>
                  <a:pt x="9713" y="39415"/>
                </a:lnTo>
                <a:lnTo>
                  <a:pt x="9067" y="35729"/>
                </a:lnTo>
                <a:lnTo>
                  <a:pt x="9067" y="26015"/>
                </a:lnTo>
                <a:lnTo>
                  <a:pt x="9713" y="21577"/>
                </a:lnTo>
                <a:lnTo>
                  <a:pt x="11006" y="18083"/>
                </a:lnTo>
                <a:lnTo>
                  <a:pt x="13417" y="11548"/>
                </a:lnTo>
                <a:lnTo>
                  <a:pt x="17889" y="8281"/>
                </a:lnTo>
                <a:lnTo>
                  <a:pt x="30922" y="8281"/>
                </a:lnTo>
                <a:lnTo>
                  <a:pt x="35394" y="11373"/>
                </a:lnTo>
                <a:lnTo>
                  <a:pt x="37840" y="17558"/>
                </a:lnTo>
                <a:lnTo>
                  <a:pt x="39133" y="20773"/>
                </a:lnTo>
                <a:lnTo>
                  <a:pt x="39779" y="24617"/>
                </a:lnTo>
                <a:lnTo>
                  <a:pt x="39779" y="36427"/>
                </a:lnTo>
                <a:lnTo>
                  <a:pt x="38321" y="41940"/>
                </a:lnTo>
                <a:lnTo>
                  <a:pt x="35403" y="45626"/>
                </a:lnTo>
                <a:lnTo>
                  <a:pt x="32485" y="49313"/>
                </a:lnTo>
                <a:lnTo>
                  <a:pt x="28825" y="51156"/>
                </a:lnTo>
                <a:lnTo>
                  <a:pt x="17924" y="51156"/>
                </a:lnTo>
                <a:lnTo>
                  <a:pt x="15041" y="56607"/>
                </a:lnTo>
                <a:lnTo>
                  <a:pt x="17906" y="58459"/>
                </a:lnTo>
                <a:lnTo>
                  <a:pt x="21453" y="59385"/>
                </a:lnTo>
                <a:lnTo>
                  <a:pt x="31062" y="59385"/>
                </a:lnTo>
                <a:lnTo>
                  <a:pt x="35779" y="57725"/>
                </a:lnTo>
                <a:lnTo>
                  <a:pt x="39832" y="54406"/>
                </a:lnTo>
                <a:lnTo>
                  <a:pt x="41478" y="52908"/>
                </a:lnTo>
                <a:lnTo>
                  <a:pt x="47437" y="42724"/>
                </a:lnTo>
                <a:lnTo>
                  <a:pt x="49423" y="28198"/>
                </a:lnTo>
                <a:lnTo>
                  <a:pt x="49423" y="19148"/>
                </a:lnTo>
                <a:lnTo>
                  <a:pt x="47204" y="12186"/>
                </a:lnTo>
                <a:lnTo>
                  <a:pt x="42766" y="7311"/>
                </a:lnTo>
                <a:lnTo>
                  <a:pt x="38329" y="2437"/>
                </a:lnTo>
                <a:lnTo>
                  <a:pt x="32931" y="0"/>
                </a:lnTo>
                <a:lnTo>
                  <a:pt x="22274" y="0"/>
                </a:lnTo>
                <a:lnTo>
                  <a:pt x="18535" y="1047"/>
                </a:lnTo>
                <a:lnTo>
                  <a:pt x="15356" y="3144"/>
                </a:lnTo>
                <a:lnTo>
                  <a:pt x="13120" y="4542"/>
                </a:lnTo>
                <a:lnTo>
                  <a:pt x="11058" y="6516"/>
                </a:lnTo>
                <a:lnTo>
                  <a:pt x="9171" y="9067"/>
                </a:lnTo>
                <a:lnTo>
                  <a:pt x="9171" y="1624"/>
                </a:lnTo>
                <a:lnTo>
                  <a:pt x="0" y="1624"/>
                </a:lnTo>
                <a:lnTo>
                  <a:pt x="0" y="79879"/>
                </a:lnTo>
                <a:lnTo>
                  <a:pt x="9433" y="79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765011" y="2916845"/>
            <a:ext cx="61178" cy="67431"/>
          </a:xfrm>
          <a:custGeom>
            <a:avLst/>
            <a:gdLst/>
            <a:ahLst/>
            <a:cxnLst/>
            <a:rect l="l" t="t" r="r" b="b"/>
            <a:pathLst>
              <a:path w="67296" h="76422">
                <a:moveTo>
                  <a:pt x="10587" y="17480"/>
                </a:moveTo>
                <a:lnTo>
                  <a:pt x="15618" y="12011"/>
                </a:lnTo>
                <a:lnTo>
                  <a:pt x="22117" y="9277"/>
                </a:lnTo>
                <a:lnTo>
                  <a:pt x="38295" y="9277"/>
                </a:lnTo>
                <a:lnTo>
                  <a:pt x="44767" y="12038"/>
                </a:lnTo>
                <a:lnTo>
                  <a:pt x="49502" y="17558"/>
                </a:lnTo>
                <a:lnTo>
                  <a:pt x="54236" y="23079"/>
                </a:lnTo>
                <a:lnTo>
                  <a:pt x="56604" y="30365"/>
                </a:lnTo>
                <a:lnTo>
                  <a:pt x="56604" y="47976"/>
                </a:lnTo>
                <a:lnTo>
                  <a:pt x="54551" y="55550"/>
                </a:lnTo>
                <a:lnTo>
                  <a:pt x="50445" y="62137"/>
                </a:lnTo>
                <a:lnTo>
                  <a:pt x="49086" y="76422"/>
                </a:lnTo>
                <a:lnTo>
                  <a:pt x="58543" y="67929"/>
                </a:lnTo>
                <a:lnTo>
                  <a:pt x="61012" y="64304"/>
                </a:lnTo>
                <a:lnTo>
                  <a:pt x="65725" y="52825"/>
                </a:lnTo>
                <a:lnTo>
                  <a:pt x="67296" y="39258"/>
                </a:lnTo>
                <a:lnTo>
                  <a:pt x="67260" y="37120"/>
                </a:lnTo>
                <a:lnTo>
                  <a:pt x="65114" y="23871"/>
                </a:lnTo>
                <a:lnTo>
                  <a:pt x="59644" y="13103"/>
                </a:lnTo>
                <a:lnTo>
                  <a:pt x="54619" y="7805"/>
                </a:lnTo>
                <a:lnTo>
                  <a:pt x="43614" y="1951"/>
                </a:lnTo>
                <a:lnTo>
                  <a:pt x="29455" y="0"/>
                </a:lnTo>
                <a:lnTo>
                  <a:pt x="21205" y="714"/>
                </a:lnTo>
                <a:lnTo>
                  <a:pt x="9166" y="5338"/>
                </a:lnTo>
                <a:lnTo>
                  <a:pt x="0" y="14257"/>
                </a:lnTo>
                <a:lnTo>
                  <a:pt x="3039" y="31011"/>
                </a:lnTo>
                <a:lnTo>
                  <a:pt x="5556" y="22949"/>
                </a:lnTo>
                <a:lnTo>
                  <a:pt x="10587" y="17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762486" y="3012441"/>
            <a:ext cx="847244" cy="89860"/>
          </a:xfrm>
          <a:custGeom>
            <a:avLst/>
            <a:gdLst/>
            <a:ahLst/>
            <a:cxnLst/>
            <a:rect l="l" t="t" r="r" b="b"/>
            <a:pathLst>
              <a:path w="931968" h="101841">
                <a:moveTo>
                  <a:pt x="266228" y="23516"/>
                </a:moveTo>
                <a:lnTo>
                  <a:pt x="261337" y="29142"/>
                </a:lnTo>
                <a:lnTo>
                  <a:pt x="264377" y="45548"/>
                </a:lnTo>
                <a:lnTo>
                  <a:pt x="264552" y="40726"/>
                </a:lnTo>
                <a:lnTo>
                  <a:pt x="266107" y="36751"/>
                </a:lnTo>
                <a:lnTo>
                  <a:pt x="269042" y="33624"/>
                </a:lnTo>
                <a:lnTo>
                  <a:pt x="272623" y="20704"/>
                </a:lnTo>
                <a:lnTo>
                  <a:pt x="266228" y="23516"/>
                </a:lnTo>
                <a:close/>
              </a:path>
              <a:path w="931968" h="101841">
                <a:moveTo>
                  <a:pt x="305257" y="53043"/>
                </a:moveTo>
                <a:lnTo>
                  <a:pt x="305257" y="47382"/>
                </a:lnTo>
                <a:lnTo>
                  <a:pt x="304978" y="43259"/>
                </a:lnTo>
                <a:lnTo>
                  <a:pt x="304419" y="40673"/>
                </a:lnTo>
                <a:lnTo>
                  <a:pt x="303790" y="36899"/>
                </a:lnTo>
                <a:lnTo>
                  <a:pt x="302532" y="33598"/>
                </a:lnTo>
                <a:lnTo>
                  <a:pt x="300645" y="30767"/>
                </a:lnTo>
                <a:lnTo>
                  <a:pt x="298689" y="27797"/>
                </a:lnTo>
                <a:lnTo>
                  <a:pt x="295841" y="25377"/>
                </a:lnTo>
                <a:lnTo>
                  <a:pt x="292102" y="23507"/>
                </a:lnTo>
                <a:lnTo>
                  <a:pt x="288364" y="21638"/>
                </a:lnTo>
                <a:lnTo>
                  <a:pt x="284503" y="20704"/>
                </a:lnTo>
                <a:lnTo>
                  <a:pt x="272623" y="20704"/>
                </a:lnTo>
                <a:lnTo>
                  <a:pt x="269042" y="33624"/>
                </a:lnTo>
                <a:lnTo>
                  <a:pt x="271977" y="30496"/>
                </a:lnTo>
                <a:lnTo>
                  <a:pt x="275610" y="28933"/>
                </a:lnTo>
                <a:lnTo>
                  <a:pt x="285988" y="28933"/>
                </a:lnTo>
                <a:lnTo>
                  <a:pt x="290303" y="31204"/>
                </a:lnTo>
                <a:lnTo>
                  <a:pt x="292889" y="35746"/>
                </a:lnTo>
                <a:lnTo>
                  <a:pt x="294286" y="38192"/>
                </a:lnTo>
                <a:lnTo>
                  <a:pt x="295177" y="41460"/>
                </a:lnTo>
                <a:lnTo>
                  <a:pt x="295562" y="45548"/>
                </a:lnTo>
                <a:lnTo>
                  <a:pt x="264377" y="45548"/>
                </a:lnTo>
                <a:lnTo>
                  <a:pt x="261337" y="29142"/>
                </a:lnTo>
                <a:lnTo>
                  <a:pt x="256446" y="34768"/>
                </a:lnTo>
                <a:lnTo>
                  <a:pt x="254000" y="42088"/>
                </a:lnTo>
                <a:lnTo>
                  <a:pt x="254000" y="60259"/>
                </a:lnTo>
                <a:lnTo>
                  <a:pt x="256428" y="67379"/>
                </a:lnTo>
                <a:lnTo>
                  <a:pt x="261285" y="72463"/>
                </a:lnTo>
                <a:lnTo>
                  <a:pt x="266142" y="77547"/>
                </a:lnTo>
                <a:lnTo>
                  <a:pt x="272064" y="80089"/>
                </a:lnTo>
                <a:lnTo>
                  <a:pt x="281917" y="80089"/>
                </a:lnTo>
                <a:lnTo>
                  <a:pt x="284485" y="79810"/>
                </a:lnTo>
                <a:lnTo>
                  <a:pt x="286756" y="79251"/>
                </a:lnTo>
                <a:lnTo>
                  <a:pt x="290984" y="78272"/>
                </a:lnTo>
                <a:lnTo>
                  <a:pt x="294531" y="76385"/>
                </a:lnTo>
                <a:lnTo>
                  <a:pt x="297396" y="73590"/>
                </a:lnTo>
                <a:lnTo>
                  <a:pt x="299108" y="71982"/>
                </a:lnTo>
                <a:lnTo>
                  <a:pt x="300654" y="69912"/>
                </a:lnTo>
                <a:lnTo>
                  <a:pt x="302034" y="67379"/>
                </a:lnTo>
                <a:lnTo>
                  <a:pt x="303414" y="64845"/>
                </a:lnTo>
                <a:lnTo>
                  <a:pt x="304227" y="62548"/>
                </a:lnTo>
                <a:lnTo>
                  <a:pt x="304471" y="60486"/>
                </a:lnTo>
                <a:lnTo>
                  <a:pt x="295195" y="60486"/>
                </a:lnTo>
                <a:lnTo>
                  <a:pt x="294495" y="62967"/>
                </a:lnTo>
                <a:lnTo>
                  <a:pt x="293308" y="65151"/>
                </a:lnTo>
                <a:lnTo>
                  <a:pt x="291631" y="67038"/>
                </a:lnTo>
                <a:lnTo>
                  <a:pt x="288696" y="70288"/>
                </a:lnTo>
                <a:lnTo>
                  <a:pt x="284765" y="71912"/>
                </a:lnTo>
                <a:lnTo>
                  <a:pt x="274562" y="71912"/>
                </a:lnTo>
                <a:lnTo>
                  <a:pt x="270666" y="70191"/>
                </a:lnTo>
                <a:lnTo>
                  <a:pt x="268151" y="66750"/>
                </a:lnTo>
                <a:lnTo>
                  <a:pt x="265634" y="63308"/>
                </a:lnTo>
                <a:lnTo>
                  <a:pt x="264290" y="58739"/>
                </a:lnTo>
                <a:lnTo>
                  <a:pt x="264115" y="53043"/>
                </a:lnTo>
                <a:lnTo>
                  <a:pt x="305257" y="53043"/>
                </a:lnTo>
                <a:close/>
              </a:path>
              <a:path w="931968" h="101841">
                <a:moveTo>
                  <a:pt x="419548" y="70759"/>
                </a:moveTo>
                <a:lnTo>
                  <a:pt x="417172" y="67719"/>
                </a:lnTo>
                <a:lnTo>
                  <a:pt x="415879" y="66042"/>
                </a:lnTo>
                <a:lnTo>
                  <a:pt x="415093" y="63631"/>
                </a:lnTo>
                <a:lnTo>
                  <a:pt x="414814" y="60486"/>
                </a:lnTo>
                <a:lnTo>
                  <a:pt x="405746" y="60486"/>
                </a:lnTo>
                <a:lnTo>
                  <a:pt x="405991" y="66077"/>
                </a:lnTo>
                <a:lnTo>
                  <a:pt x="407852" y="70768"/>
                </a:lnTo>
                <a:lnTo>
                  <a:pt x="411328" y="74559"/>
                </a:lnTo>
                <a:lnTo>
                  <a:pt x="414805" y="78351"/>
                </a:lnTo>
                <a:lnTo>
                  <a:pt x="420719" y="80246"/>
                </a:lnTo>
                <a:lnTo>
                  <a:pt x="436826" y="80246"/>
                </a:lnTo>
                <a:lnTo>
                  <a:pt x="442600" y="78430"/>
                </a:lnTo>
                <a:lnTo>
                  <a:pt x="446390" y="74795"/>
                </a:lnTo>
                <a:lnTo>
                  <a:pt x="450182" y="71161"/>
                </a:lnTo>
                <a:lnTo>
                  <a:pt x="452078" y="66846"/>
                </a:lnTo>
                <a:lnTo>
                  <a:pt x="452078" y="56678"/>
                </a:lnTo>
                <a:lnTo>
                  <a:pt x="450243" y="52886"/>
                </a:lnTo>
                <a:lnTo>
                  <a:pt x="446574" y="50475"/>
                </a:lnTo>
                <a:lnTo>
                  <a:pt x="444268" y="48937"/>
                </a:lnTo>
                <a:lnTo>
                  <a:pt x="439726" y="47347"/>
                </a:lnTo>
                <a:lnTo>
                  <a:pt x="432948" y="45705"/>
                </a:lnTo>
                <a:lnTo>
                  <a:pt x="426711" y="44185"/>
                </a:lnTo>
                <a:lnTo>
                  <a:pt x="423985" y="43521"/>
                </a:lnTo>
                <a:lnTo>
                  <a:pt x="421924" y="42753"/>
                </a:lnTo>
                <a:lnTo>
                  <a:pt x="420526" y="41879"/>
                </a:lnTo>
                <a:lnTo>
                  <a:pt x="418115" y="40411"/>
                </a:lnTo>
                <a:lnTo>
                  <a:pt x="416910" y="38454"/>
                </a:lnTo>
                <a:lnTo>
                  <a:pt x="416910" y="33772"/>
                </a:lnTo>
                <a:lnTo>
                  <a:pt x="417827" y="31973"/>
                </a:lnTo>
                <a:lnTo>
                  <a:pt x="419662" y="30610"/>
                </a:lnTo>
                <a:lnTo>
                  <a:pt x="421495" y="29247"/>
                </a:lnTo>
                <a:lnTo>
                  <a:pt x="424195" y="28565"/>
                </a:lnTo>
                <a:lnTo>
                  <a:pt x="433105" y="28565"/>
                </a:lnTo>
                <a:lnTo>
                  <a:pt x="436861" y="29806"/>
                </a:lnTo>
                <a:lnTo>
                  <a:pt x="439027" y="32287"/>
                </a:lnTo>
                <a:lnTo>
                  <a:pt x="440355" y="34034"/>
                </a:lnTo>
                <a:lnTo>
                  <a:pt x="441106" y="35973"/>
                </a:lnTo>
                <a:lnTo>
                  <a:pt x="441281" y="38105"/>
                </a:lnTo>
                <a:lnTo>
                  <a:pt x="450191" y="38105"/>
                </a:lnTo>
                <a:lnTo>
                  <a:pt x="450261" y="34471"/>
                </a:lnTo>
                <a:lnTo>
                  <a:pt x="449125" y="31081"/>
                </a:lnTo>
                <a:lnTo>
                  <a:pt x="446784" y="27937"/>
                </a:lnTo>
                <a:lnTo>
                  <a:pt x="443045" y="22975"/>
                </a:lnTo>
                <a:lnTo>
                  <a:pt x="436948" y="20494"/>
                </a:lnTo>
                <a:lnTo>
                  <a:pt x="422029" y="20494"/>
                </a:lnTo>
                <a:lnTo>
                  <a:pt x="416884" y="22136"/>
                </a:lnTo>
                <a:lnTo>
                  <a:pt x="413058" y="25421"/>
                </a:lnTo>
                <a:lnTo>
                  <a:pt x="409232" y="28705"/>
                </a:lnTo>
                <a:lnTo>
                  <a:pt x="407319" y="33003"/>
                </a:lnTo>
                <a:lnTo>
                  <a:pt x="407319" y="42822"/>
                </a:lnTo>
                <a:lnTo>
                  <a:pt x="409345" y="46352"/>
                </a:lnTo>
                <a:lnTo>
                  <a:pt x="413398" y="48902"/>
                </a:lnTo>
                <a:lnTo>
                  <a:pt x="415670" y="50370"/>
                </a:lnTo>
                <a:lnTo>
                  <a:pt x="419199" y="51698"/>
                </a:lnTo>
                <a:lnTo>
                  <a:pt x="423985" y="52886"/>
                </a:lnTo>
                <a:lnTo>
                  <a:pt x="431480" y="54773"/>
                </a:lnTo>
                <a:lnTo>
                  <a:pt x="435498" y="55786"/>
                </a:lnTo>
                <a:lnTo>
                  <a:pt x="438189" y="56678"/>
                </a:lnTo>
                <a:lnTo>
                  <a:pt x="439551" y="57446"/>
                </a:lnTo>
                <a:lnTo>
                  <a:pt x="441683" y="58704"/>
                </a:lnTo>
                <a:lnTo>
                  <a:pt x="442749" y="60539"/>
                </a:lnTo>
                <a:lnTo>
                  <a:pt x="442749" y="66130"/>
                </a:lnTo>
                <a:lnTo>
                  <a:pt x="441421" y="68479"/>
                </a:lnTo>
                <a:lnTo>
                  <a:pt x="438765" y="69999"/>
                </a:lnTo>
                <a:lnTo>
                  <a:pt x="436110" y="71519"/>
                </a:lnTo>
                <a:lnTo>
                  <a:pt x="433035" y="72279"/>
                </a:lnTo>
                <a:lnTo>
                  <a:pt x="423671" y="72279"/>
                </a:lnTo>
                <a:lnTo>
                  <a:pt x="419548" y="70759"/>
                </a:lnTo>
                <a:close/>
              </a:path>
              <a:path w="931968" h="101841">
                <a:moveTo>
                  <a:pt x="467853" y="22695"/>
                </a:moveTo>
                <a:lnTo>
                  <a:pt x="467853" y="34121"/>
                </a:lnTo>
                <a:lnTo>
                  <a:pt x="478807" y="34121"/>
                </a:lnTo>
                <a:lnTo>
                  <a:pt x="478807" y="22695"/>
                </a:lnTo>
                <a:lnTo>
                  <a:pt x="467853" y="22695"/>
                </a:lnTo>
                <a:close/>
              </a:path>
              <a:path w="931968" h="101841">
                <a:moveTo>
                  <a:pt x="467853" y="66671"/>
                </a:moveTo>
                <a:lnTo>
                  <a:pt x="467853" y="78097"/>
                </a:lnTo>
                <a:lnTo>
                  <a:pt x="478807" y="78097"/>
                </a:lnTo>
                <a:lnTo>
                  <a:pt x="478807" y="66671"/>
                </a:lnTo>
                <a:lnTo>
                  <a:pt x="467853" y="66671"/>
                </a:lnTo>
                <a:close/>
              </a:path>
              <a:path w="931968" h="101841">
                <a:moveTo>
                  <a:pt x="528964" y="68925"/>
                </a:moveTo>
                <a:lnTo>
                  <a:pt x="528964" y="42822"/>
                </a:lnTo>
                <a:lnTo>
                  <a:pt x="571469" y="42822"/>
                </a:lnTo>
                <a:lnTo>
                  <a:pt x="571469" y="33912"/>
                </a:lnTo>
                <a:lnTo>
                  <a:pt x="528964" y="33912"/>
                </a:lnTo>
                <a:lnTo>
                  <a:pt x="528964" y="10535"/>
                </a:lnTo>
                <a:lnTo>
                  <a:pt x="574929" y="10535"/>
                </a:lnTo>
                <a:lnTo>
                  <a:pt x="574929" y="1100"/>
                </a:lnTo>
                <a:lnTo>
                  <a:pt x="518797" y="1100"/>
                </a:lnTo>
                <a:lnTo>
                  <a:pt x="518797" y="78097"/>
                </a:lnTo>
                <a:lnTo>
                  <a:pt x="575715" y="78097"/>
                </a:lnTo>
                <a:lnTo>
                  <a:pt x="575715" y="68925"/>
                </a:lnTo>
                <a:lnTo>
                  <a:pt x="528964" y="68925"/>
                </a:lnTo>
                <a:close/>
              </a:path>
              <a:path w="931968" h="101841">
                <a:moveTo>
                  <a:pt x="595867" y="23604"/>
                </a:moveTo>
                <a:lnTo>
                  <a:pt x="591272" y="28880"/>
                </a:lnTo>
                <a:lnTo>
                  <a:pt x="594076" y="58005"/>
                </a:lnTo>
                <a:lnTo>
                  <a:pt x="594076" y="46299"/>
                </a:lnTo>
                <a:lnTo>
                  <a:pt x="594722" y="41949"/>
                </a:lnTo>
                <a:lnTo>
                  <a:pt x="596015" y="38629"/>
                </a:lnTo>
                <a:lnTo>
                  <a:pt x="601413" y="20965"/>
                </a:lnTo>
                <a:lnTo>
                  <a:pt x="595867" y="23604"/>
                </a:lnTo>
                <a:close/>
              </a:path>
              <a:path w="931968" h="101841">
                <a:moveTo>
                  <a:pt x="652968" y="66671"/>
                </a:moveTo>
                <a:lnTo>
                  <a:pt x="652968" y="78097"/>
                </a:lnTo>
                <a:lnTo>
                  <a:pt x="663922" y="78097"/>
                </a:lnTo>
                <a:lnTo>
                  <a:pt x="663922" y="66671"/>
                </a:lnTo>
                <a:lnTo>
                  <a:pt x="652968" y="66671"/>
                </a:lnTo>
                <a:close/>
              </a:path>
              <a:path w="931968" h="101841">
                <a:moveTo>
                  <a:pt x="718062" y="55035"/>
                </a:moveTo>
                <a:lnTo>
                  <a:pt x="721050" y="46544"/>
                </a:lnTo>
                <a:lnTo>
                  <a:pt x="733471" y="12527"/>
                </a:lnTo>
                <a:lnTo>
                  <a:pt x="745159" y="46544"/>
                </a:lnTo>
                <a:lnTo>
                  <a:pt x="748513" y="55035"/>
                </a:lnTo>
                <a:lnTo>
                  <a:pt x="756322" y="78097"/>
                </a:lnTo>
                <a:lnTo>
                  <a:pt x="767748" y="78097"/>
                </a:lnTo>
                <a:lnTo>
                  <a:pt x="739813" y="1100"/>
                </a:lnTo>
                <a:lnTo>
                  <a:pt x="728020" y="1100"/>
                </a:lnTo>
                <a:lnTo>
                  <a:pt x="699037" y="78097"/>
                </a:lnTo>
                <a:lnTo>
                  <a:pt x="709729" y="78097"/>
                </a:lnTo>
                <a:lnTo>
                  <a:pt x="718062" y="55035"/>
                </a:lnTo>
                <a:close/>
              </a:path>
              <a:path w="931968" h="101841">
                <a:moveTo>
                  <a:pt x="721050" y="46544"/>
                </a:moveTo>
                <a:lnTo>
                  <a:pt x="718062" y="55035"/>
                </a:lnTo>
                <a:lnTo>
                  <a:pt x="748513" y="55035"/>
                </a:lnTo>
                <a:lnTo>
                  <a:pt x="745159" y="46544"/>
                </a:lnTo>
                <a:lnTo>
                  <a:pt x="721050" y="46544"/>
                </a:lnTo>
                <a:close/>
              </a:path>
              <a:path w="931968" h="101841">
                <a:moveTo>
                  <a:pt x="814848" y="12361"/>
                </a:moveTo>
                <a:lnTo>
                  <a:pt x="815407" y="10876"/>
                </a:lnTo>
                <a:lnTo>
                  <a:pt x="817678" y="8648"/>
                </a:lnTo>
                <a:lnTo>
                  <a:pt x="821774" y="8674"/>
                </a:lnTo>
                <a:lnTo>
                  <a:pt x="823897" y="8805"/>
                </a:lnTo>
                <a:lnTo>
                  <a:pt x="823897" y="209"/>
                </a:lnTo>
                <a:lnTo>
                  <a:pt x="821748" y="52"/>
                </a:lnTo>
                <a:lnTo>
                  <a:pt x="813625" y="0"/>
                </a:lnTo>
                <a:lnTo>
                  <a:pt x="809380" y="1607"/>
                </a:lnTo>
                <a:lnTo>
                  <a:pt x="807178" y="4822"/>
                </a:lnTo>
                <a:lnTo>
                  <a:pt x="805955" y="6639"/>
                </a:lnTo>
                <a:lnTo>
                  <a:pt x="805273" y="9504"/>
                </a:lnTo>
                <a:lnTo>
                  <a:pt x="805134" y="13418"/>
                </a:lnTo>
                <a:lnTo>
                  <a:pt x="805134" y="22224"/>
                </a:lnTo>
                <a:lnTo>
                  <a:pt x="797325" y="22224"/>
                </a:lnTo>
                <a:lnTo>
                  <a:pt x="797325" y="29666"/>
                </a:lnTo>
                <a:lnTo>
                  <a:pt x="805134" y="29666"/>
                </a:lnTo>
                <a:lnTo>
                  <a:pt x="805134" y="78097"/>
                </a:lnTo>
                <a:lnTo>
                  <a:pt x="814463" y="78097"/>
                </a:lnTo>
                <a:lnTo>
                  <a:pt x="814463" y="29666"/>
                </a:lnTo>
                <a:lnTo>
                  <a:pt x="823897" y="29666"/>
                </a:lnTo>
                <a:lnTo>
                  <a:pt x="823897" y="22224"/>
                </a:lnTo>
                <a:lnTo>
                  <a:pt x="814568" y="22224"/>
                </a:lnTo>
                <a:lnTo>
                  <a:pt x="814568" y="16144"/>
                </a:lnTo>
                <a:lnTo>
                  <a:pt x="814848" y="12361"/>
                </a:lnTo>
                <a:close/>
              </a:path>
              <a:path w="931968" h="101841">
                <a:moveTo>
                  <a:pt x="832964" y="1100"/>
                </a:moveTo>
                <a:lnTo>
                  <a:pt x="832964" y="11793"/>
                </a:lnTo>
                <a:lnTo>
                  <a:pt x="842398" y="11793"/>
                </a:lnTo>
                <a:lnTo>
                  <a:pt x="842398" y="1100"/>
                </a:lnTo>
                <a:lnTo>
                  <a:pt x="832964" y="1100"/>
                </a:lnTo>
                <a:close/>
              </a:path>
              <a:path w="931968" h="101841">
                <a:moveTo>
                  <a:pt x="842398" y="36129"/>
                </a:moveTo>
                <a:lnTo>
                  <a:pt x="840581" y="38306"/>
                </a:lnTo>
                <a:lnTo>
                  <a:pt x="839306" y="41827"/>
                </a:lnTo>
                <a:lnTo>
                  <a:pt x="839306" y="78097"/>
                </a:lnTo>
                <a:lnTo>
                  <a:pt x="842398" y="78097"/>
                </a:lnTo>
                <a:lnTo>
                  <a:pt x="839306" y="45810"/>
                </a:lnTo>
                <a:lnTo>
                  <a:pt x="842398" y="78097"/>
                </a:lnTo>
                <a:lnTo>
                  <a:pt x="842398" y="36129"/>
                </a:lnTo>
                <a:close/>
              </a:path>
              <a:path w="931968" h="101841">
                <a:moveTo>
                  <a:pt x="832964" y="22224"/>
                </a:moveTo>
                <a:lnTo>
                  <a:pt x="838834" y="31658"/>
                </a:lnTo>
                <a:lnTo>
                  <a:pt x="839568" y="29771"/>
                </a:lnTo>
                <a:lnTo>
                  <a:pt x="841368" y="27474"/>
                </a:lnTo>
                <a:lnTo>
                  <a:pt x="842398" y="26500"/>
                </a:lnTo>
                <a:lnTo>
                  <a:pt x="842398" y="22224"/>
                </a:lnTo>
                <a:lnTo>
                  <a:pt x="832964" y="22224"/>
                </a:lnTo>
                <a:close/>
              </a:path>
              <a:path w="931968" h="101841">
                <a:moveTo>
                  <a:pt x="857178" y="20966"/>
                </a:moveTo>
                <a:lnTo>
                  <a:pt x="856165" y="20861"/>
                </a:lnTo>
                <a:lnTo>
                  <a:pt x="856444" y="21962"/>
                </a:lnTo>
                <a:lnTo>
                  <a:pt x="857178" y="21962"/>
                </a:lnTo>
                <a:lnTo>
                  <a:pt x="857178" y="20966"/>
                </a:lnTo>
                <a:close/>
              </a:path>
              <a:path w="931968" h="101841">
                <a:moveTo>
                  <a:pt x="856445" y="30836"/>
                </a:moveTo>
                <a:lnTo>
                  <a:pt x="856444" y="78097"/>
                </a:lnTo>
                <a:lnTo>
                  <a:pt x="865878" y="78097"/>
                </a:lnTo>
                <a:lnTo>
                  <a:pt x="857178" y="30925"/>
                </a:lnTo>
                <a:lnTo>
                  <a:pt x="856445" y="30836"/>
                </a:lnTo>
                <a:close/>
              </a:path>
              <a:path w="931968" h="101841">
                <a:moveTo>
                  <a:pt x="898950" y="39642"/>
                </a:moveTo>
                <a:lnTo>
                  <a:pt x="900286" y="35502"/>
                </a:lnTo>
                <a:lnTo>
                  <a:pt x="902959" y="33021"/>
                </a:lnTo>
                <a:lnTo>
                  <a:pt x="905632" y="30540"/>
                </a:lnTo>
                <a:lnTo>
                  <a:pt x="908820" y="29300"/>
                </a:lnTo>
                <a:lnTo>
                  <a:pt x="915214" y="29300"/>
                </a:lnTo>
                <a:lnTo>
                  <a:pt x="917494" y="29998"/>
                </a:lnTo>
                <a:lnTo>
                  <a:pt x="919363" y="31396"/>
                </a:lnTo>
                <a:lnTo>
                  <a:pt x="921233" y="32794"/>
                </a:lnTo>
                <a:lnTo>
                  <a:pt x="922168" y="35362"/>
                </a:lnTo>
                <a:lnTo>
                  <a:pt x="922168" y="78098"/>
                </a:lnTo>
                <a:lnTo>
                  <a:pt x="931968" y="78098"/>
                </a:lnTo>
                <a:lnTo>
                  <a:pt x="931968" y="35764"/>
                </a:lnTo>
                <a:lnTo>
                  <a:pt x="931235" y="31815"/>
                </a:lnTo>
                <a:lnTo>
                  <a:pt x="929767" y="28880"/>
                </a:lnTo>
                <a:lnTo>
                  <a:pt x="927041" y="23429"/>
                </a:lnTo>
                <a:lnTo>
                  <a:pt x="921906" y="20704"/>
                </a:lnTo>
                <a:lnTo>
                  <a:pt x="910829" y="20704"/>
                </a:lnTo>
                <a:lnTo>
                  <a:pt x="907650" y="21429"/>
                </a:lnTo>
                <a:lnTo>
                  <a:pt x="904820" y="22879"/>
                </a:lnTo>
                <a:lnTo>
                  <a:pt x="901989" y="24329"/>
                </a:lnTo>
                <a:lnTo>
                  <a:pt x="899526" y="26556"/>
                </a:lnTo>
                <a:lnTo>
                  <a:pt x="897430" y="29562"/>
                </a:lnTo>
                <a:lnTo>
                  <a:pt x="896172" y="27116"/>
                </a:lnTo>
                <a:lnTo>
                  <a:pt x="894774" y="25264"/>
                </a:lnTo>
                <a:lnTo>
                  <a:pt x="893237" y="24006"/>
                </a:lnTo>
                <a:lnTo>
                  <a:pt x="890511" y="21804"/>
                </a:lnTo>
                <a:lnTo>
                  <a:pt x="886913" y="20704"/>
                </a:lnTo>
                <a:lnTo>
                  <a:pt x="878492" y="20704"/>
                </a:lnTo>
                <a:lnTo>
                  <a:pt x="874963" y="21769"/>
                </a:lnTo>
                <a:lnTo>
                  <a:pt x="871853" y="23901"/>
                </a:lnTo>
                <a:lnTo>
                  <a:pt x="870036" y="25159"/>
                </a:lnTo>
                <a:lnTo>
                  <a:pt x="868010" y="27168"/>
                </a:lnTo>
                <a:lnTo>
                  <a:pt x="865774" y="29929"/>
                </a:lnTo>
                <a:lnTo>
                  <a:pt x="865774" y="21962"/>
                </a:lnTo>
                <a:lnTo>
                  <a:pt x="856444" y="21962"/>
                </a:lnTo>
                <a:lnTo>
                  <a:pt x="856165" y="20861"/>
                </a:lnTo>
                <a:lnTo>
                  <a:pt x="854138" y="20704"/>
                </a:lnTo>
                <a:lnTo>
                  <a:pt x="850400" y="20704"/>
                </a:lnTo>
                <a:lnTo>
                  <a:pt x="847098" y="22058"/>
                </a:lnTo>
                <a:lnTo>
                  <a:pt x="844233" y="24766"/>
                </a:lnTo>
                <a:lnTo>
                  <a:pt x="842398" y="26500"/>
                </a:lnTo>
                <a:lnTo>
                  <a:pt x="841368" y="27474"/>
                </a:lnTo>
                <a:lnTo>
                  <a:pt x="839568" y="29771"/>
                </a:lnTo>
                <a:lnTo>
                  <a:pt x="838834" y="31658"/>
                </a:lnTo>
                <a:lnTo>
                  <a:pt x="832964" y="22224"/>
                </a:lnTo>
                <a:lnTo>
                  <a:pt x="838835" y="22224"/>
                </a:lnTo>
                <a:lnTo>
                  <a:pt x="838834" y="21962"/>
                </a:lnTo>
                <a:lnTo>
                  <a:pt x="829872" y="21961"/>
                </a:lnTo>
                <a:lnTo>
                  <a:pt x="829872" y="78097"/>
                </a:lnTo>
                <a:lnTo>
                  <a:pt x="839306" y="78097"/>
                </a:lnTo>
                <a:lnTo>
                  <a:pt x="839306" y="41827"/>
                </a:lnTo>
                <a:lnTo>
                  <a:pt x="840581" y="38306"/>
                </a:lnTo>
                <a:lnTo>
                  <a:pt x="842398" y="36129"/>
                </a:lnTo>
                <a:lnTo>
                  <a:pt x="843132" y="35249"/>
                </a:lnTo>
                <a:lnTo>
                  <a:pt x="845683" y="32191"/>
                </a:lnTo>
                <a:lnTo>
                  <a:pt x="849334" y="30662"/>
                </a:lnTo>
                <a:lnTo>
                  <a:pt x="855160" y="30680"/>
                </a:lnTo>
                <a:lnTo>
                  <a:pt x="856445" y="30836"/>
                </a:lnTo>
                <a:lnTo>
                  <a:pt x="857178" y="30925"/>
                </a:lnTo>
                <a:lnTo>
                  <a:pt x="865878" y="78097"/>
                </a:lnTo>
                <a:lnTo>
                  <a:pt x="865878" y="41093"/>
                </a:lnTo>
                <a:lnTo>
                  <a:pt x="867337" y="36096"/>
                </a:lnTo>
                <a:lnTo>
                  <a:pt x="870254" y="33335"/>
                </a:lnTo>
                <a:lnTo>
                  <a:pt x="873172" y="30575"/>
                </a:lnTo>
                <a:lnTo>
                  <a:pt x="876412" y="29195"/>
                </a:lnTo>
                <a:lnTo>
                  <a:pt x="883890" y="29195"/>
                </a:lnTo>
                <a:lnTo>
                  <a:pt x="886563" y="30505"/>
                </a:lnTo>
                <a:lnTo>
                  <a:pt x="887996" y="33126"/>
                </a:lnTo>
                <a:lnTo>
                  <a:pt x="888904" y="34873"/>
                </a:lnTo>
                <a:lnTo>
                  <a:pt x="889358" y="37651"/>
                </a:lnTo>
                <a:lnTo>
                  <a:pt x="889358" y="78098"/>
                </a:lnTo>
                <a:lnTo>
                  <a:pt x="898950" y="78098"/>
                </a:lnTo>
                <a:lnTo>
                  <a:pt x="898950" y="39642"/>
                </a:lnTo>
                <a:close/>
              </a:path>
              <a:path w="931968" h="101841">
                <a:moveTo>
                  <a:pt x="586660" y="67990"/>
                </a:moveTo>
                <a:lnTo>
                  <a:pt x="591220" y="72306"/>
                </a:lnTo>
                <a:lnTo>
                  <a:pt x="595779" y="76621"/>
                </a:lnTo>
                <a:lnTo>
                  <a:pt x="601099" y="78779"/>
                </a:lnTo>
                <a:lnTo>
                  <a:pt x="611546" y="78779"/>
                </a:lnTo>
                <a:lnTo>
                  <a:pt x="615058" y="78080"/>
                </a:lnTo>
                <a:lnTo>
                  <a:pt x="617713" y="76682"/>
                </a:lnTo>
                <a:lnTo>
                  <a:pt x="620369" y="75285"/>
                </a:lnTo>
                <a:lnTo>
                  <a:pt x="622640" y="73153"/>
                </a:lnTo>
                <a:lnTo>
                  <a:pt x="624527" y="70288"/>
                </a:lnTo>
                <a:lnTo>
                  <a:pt x="624631" y="78010"/>
                </a:lnTo>
                <a:lnTo>
                  <a:pt x="624019" y="83374"/>
                </a:lnTo>
                <a:lnTo>
                  <a:pt x="622692" y="86379"/>
                </a:lnTo>
                <a:lnTo>
                  <a:pt x="620456" y="91481"/>
                </a:lnTo>
                <a:lnTo>
                  <a:pt x="615722" y="94031"/>
                </a:lnTo>
                <a:lnTo>
                  <a:pt x="603912" y="94031"/>
                </a:lnTo>
                <a:lnTo>
                  <a:pt x="600557" y="92983"/>
                </a:lnTo>
                <a:lnTo>
                  <a:pt x="598426" y="90887"/>
                </a:lnTo>
                <a:lnTo>
                  <a:pt x="597063" y="89524"/>
                </a:lnTo>
                <a:lnTo>
                  <a:pt x="596155" y="87585"/>
                </a:lnTo>
                <a:lnTo>
                  <a:pt x="595701" y="85069"/>
                </a:lnTo>
                <a:lnTo>
                  <a:pt x="586110" y="85069"/>
                </a:lnTo>
                <a:lnTo>
                  <a:pt x="586599" y="90834"/>
                </a:lnTo>
                <a:lnTo>
                  <a:pt x="588905" y="95071"/>
                </a:lnTo>
                <a:lnTo>
                  <a:pt x="593028" y="97779"/>
                </a:lnTo>
                <a:lnTo>
                  <a:pt x="597151" y="100487"/>
                </a:lnTo>
                <a:lnTo>
                  <a:pt x="602235" y="101841"/>
                </a:lnTo>
                <a:lnTo>
                  <a:pt x="619146" y="101841"/>
                </a:lnTo>
                <a:lnTo>
                  <a:pt x="626536" y="98032"/>
                </a:lnTo>
                <a:lnTo>
                  <a:pt x="630449" y="90415"/>
                </a:lnTo>
                <a:lnTo>
                  <a:pt x="632546" y="86292"/>
                </a:lnTo>
                <a:lnTo>
                  <a:pt x="633593" y="80666"/>
                </a:lnTo>
                <a:lnTo>
                  <a:pt x="633593" y="22485"/>
                </a:lnTo>
                <a:lnTo>
                  <a:pt x="624894" y="22485"/>
                </a:lnTo>
                <a:lnTo>
                  <a:pt x="624894" y="29561"/>
                </a:lnTo>
                <a:lnTo>
                  <a:pt x="623042" y="27220"/>
                </a:lnTo>
                <a:lnTo>
                  <a:pt x="621225" y="25438"/>
                </a:lnTo>
                <a:lnTo>
                  <a:pt x="619443" y="24215"/>
                </a:lnTo>
                <a:lnTo>
                  <a:pt x="616158" y="22049"/>
                </a:lnTo>
                <a:lnTo>
                  <a:pt x="612315" y="20965"/>
                </a:lnTo>
                <a:lnTo>
                  <a:pt x="601413" y="20965"/>
                </a:lnTo>
                <a:lnTo>
                  <a:pt x="596015" y="38629"/>
                </a:lnTo>
                <a:lnTo>
                  <a:pt x="598461" y="32409"/>
                </a:lnTo>
                <a:lnTo>
                  <a:pt x="603003" y="29299"/>
                </a:lnTo>
                <a:lnTo>
                  <a:pt x="614079" y="29299"/>
                </a:lnTo>
                <a:lnTo>
                  <a:pt x="617730" y="30977"/>
                </a:lnTo>
                <a:lnTo>
                  <a:pt x="620596" y="34331"/>
                </a:lnTo>
                <a:lnTo>
                  <a:pt x="623461" y="37686"/>
                </a:lnTo>
                <a:lnTo>
                  <a:pt x="624894" y="42840"/>
                </a:lnTo>
                <a:lnTo>
                  <a:pt x="624894" y="54406"/>
                </a:lnTo>
                <a:lnTo>
                  <a:pt x="624125" y="58442"/>
                </a:lnTo>
                <a:lnTo>
                  <a:pt x="622587" y="61901"/>
                </a:lnTo>
                <a:lnTo>
                  <a:pt x="619827" y="68016"/>
                </a:lnTo>
                <a:lnTo>
                  <a:pt x="615058" y="71074"/>
                </a:lnTo>
                <a:lnTo>
                  <a:pt x="603947" y="71074"/>
                </a:lnTo>
                <a:lnTo>
                  <a:pt x="600496" y="69423"/>
                </a:lnTo>
                <a:lnTo>
                  <a:pt x="597928" y="66121"/>
                </a:lnTo>
                <a:lnTo>
                  <a:pt x="595360" y="62819"/>
                </a:lnTo>
                <a:lnTo>
                  <a:pt x="594076" y="58005"/>
                </a:lnTo>
                <a:lnTo>
                  <a:pt x="591272" y="28880"/>
                </a:lnTo>
                <a:lnTo>
                  <a:pt x="586677" y="34156"/>
                </a:lnTo>
                <a:lnTo>
                  <a:pt x="584380" y="41494"/>
                </a:lnTo>
                <a:lnTo>
                  <a:pt x="584380" y="60853"/>
                </a:lnTo>
                <a:lnTo>
                  <a:pt x="586660" y="67990"/>
                </a:lnTo>
                <a:close/>
              </a:path>
              <a:path w="931968" h="101841">
                <a:moveTo>
                  <a:pt x="329087" y="21961"/>
                </a:moveTo>
                <a:lnTo>
                  <a:pt x="319758" y="21961"/>
                </a:lnTo>
                <a:lnTo>
                  <a:pt x="319758" y="78097"/>
                </a:lnTo>
                <a:lnTo>
                  <a:pt x="329192" y="78097"/>
                </a:lnTo>
                <a:lnTo>
                  <a:pt x="329192" y="41093"/>
                </a:lnTo>
                <a:lnTo>
                  <a:pt x="330651" y="36096"/>
                </a:lnTo>
                <a:lnTo>
                  <a:pt x="333568" y="33335"/>
                </a:lnTo>
                <a:lnTo>
                  <a:pt x="336486" y="30575"/>
                </a:lnTo>
                <a:lnTo>
                  <a:pt x="339726" y="29194"/>
                </a:lnTo>
                <a:lnTo>
                  <a:pt x="347204" y="29194"/>
                </a:lnTo>
                <a:lnTo>
                  <a:pt x="349877" y="30505"/>
                </a:lnTo>
                <a:lnTo>
                  <a:pt x="351309" y="33126"/>
                </a:lnTo>
                <a:lnTo>
                  <a:pt x="352217" y="34873"/>
                </a:lnTo>
                <a:lnTo>
                  <a:pt x="352672" y="37651"/>
                </a:lnTo>
                <a:lnTo>
                  <a:pt x="352672" y="78097"/>
                </a:lnTo>
                <a:lnTo>
                  <a:pt x="362263" y="78097"/>
                </a:lnTo>
                <a:lnTo>
                  <a:pt x="362263" y="39642"/>
                </a:lnTo>
                <a:lnTo>
                  <a:pt x="363599" y="35502"/>
                </a:lnTo>
                <a:lnTo>
                  <a:pt x="366272" y="33021"/>
                </a:lnTo>
                <a:lnTo>
                  <a:pt x="368945" y="30540"/>
                </a:lnTo>
                <a:lnTo>
                  <a:pt x="372134" y="29299"/>
                </a:lnTo>
                <a:lnTo>
                  <a:pt x="378528" y="29299"/>
                </a:lnTo>
                <a:lnTo>
                  <a:pt x="380808" y="29998"/>
                </a:lnTo>
                <a:lnTo>
                  <a:pt x="382676" y="31396"/>
                </a:lnTo>
                <a:lnTo>
                  <a:pt x="384546" y="32794"/>
                </a:lnTo>
                <a:lnTo>
                  <a:pt x="385481" y="35362"/>
                </a:lnTo>
                <a:lnTo>
                  <a:pt x="385481" y="78097"/>
                </a:lnTo>
                <a:lnTo>
                  <a:pt x="395282" y="78097"/>
                </a:lnTo>
                <a:lnTo>
                  <a:pt x="395282" y="35764"/>
                </a:lnTo>
                <a:lnTo>
                  <a:pt x="394548" y="31815"/>
                </a:lnTo>
                <a:lnTo>
                  <a:pt x="393081" y="28880"/>
                </a:lnTo>
                <a:lnTo>
                  <a:pt x="390355" y="23429"/>
                </a:lnTo>
                <a:lnTo>
                  <a:pt x="385219" y="20704"/>
                </a:lnTo>
                <a:lnTo>
                  <a:pt x="374143" y="20704"/>
                </a:lnTo>
                <a:lnTo>
                  <a:pt x="370963" y="21428"/>
                </a:lnTo>
                <a:lnTo>
                  <a:pt x="368133" y="22879"/>
                </a:lnTo>
                <a:lnTo>
                  <a:pt x="365303" y="24329"/>
                </a:lnTo>
                <a:lnTo>
                  <a:pt x="362839" y="26556"/>
                </a:lnTo>
                <a:lnTo>
                  <a:pt x="360743" y="29561"/>
                </a:lnTo>
                <a:lnTo>
                  <a:pt x="359485" y="27116"/>
                </a:lnTo>
                <a:lnTo>
                  <a:pt x="358088" y="25264"/>
                </a:lnTo>
                <a:lnTo>
                  <a:pt x="356550" y="24005"/>
                </a:lnTo>
                <a:lnTo>
                  <a:pt x="353825" y="21804"/>
                </a:lnTo>
                <a:lnTo>
                  <a:pt x="350226" y="20704"/>
                </a:lnTo>
                <a:lnTo>
                  <a:pt x="341805" y="20704"/>
                </a:lnTo>
                <a:lnTo>
                  <a:pt x="338276" y="21769"/>
                </a:lnTo>
                <a:lnTo>
                  <a:pt x="335167" y="23901"/>
                </a:lnTo>
                <a:lnTo>
                  <a:pt x="333350" y="25159"/>
                </a:lnTo>
                <a:lnTo>
                  <a:pt x="331323" y="27168"/>
                </a:lnTo>
                <a:lnTo>
                  <a:pt x="329087" y="29928"/>
                </a:lnTo>
                <a:lnTo>
                  <a:pt x="329087" y="21961"/>
                </a:lnTo>
                <a:close/>
              </a:path>
              <a:path w="931968" h="101841">
                <a:moveTo>
                  <a:pt x="175663" y="78097"/>
                </a:moveTo>
                <a:lnTo>
                  <a:pt x="175663" y="70917"/>
                </a:lnTo>
                <a:lnTo>
                  <a:pt x="176274" y="58983"/>
                </a:lnTo>
                <a:lnTo>
                  <a:pt x="175611" y="54703"/>
                </a:lnTo>
                <a:lnTo>
                  <a:pt x="175611" y="42123"/>
                </a:lnTo>
                <a:lnTo>
                  <a:pt x="177227" y="36882"/>
                </a:lnTo>
                <a:lnTo>
                  <a:pt x="180459" y="33702"/>
                </a:lnTo>
                <a:lnTo>
                  <a:pt x="183691" y="30522"/>
                </a:lnTo>
                <a:lnTo>
                  <a:pt x="187455" y="28933"/>
                </a:lnTo>
                <a:lnTo>
                  <a:pt x="196680" y="28933"/>
                </a:lnTo>
                <a:lnTo>
                  <a:pt x="200409" y="30872"/>
                </a:lnTo>
                <a:lnTo>
                  <a:pt x="202943" y="34750"/>
                </a:lnTo>
                <a:lnTo>
                  <a:pt x="205476" y="38629"/>
                </a:lnTo>
                <a:lnTo>
                  <a:pt x="206743" y="43521"/>
                </a:lnTo>
                <a:lnTo>
                  <a:pt x="206743" y="56066"/>
                </a:lnTo>
                <a:lnTo>
                  <a:pt x="205476" y="61412"/>
                </a:lnTo>
                <a:lnTo>
                  <a:pt x="202943" y="65465"/>
                </a:lnTo>
                <a:lnTo>
                  <a:pt x="200409" y="69519"/>
                </a:lnTo>
                <a:lnTo>
                  <a:pt x="196592" y="71546"/>
                </a:lnTo>
                <a:lnTo>
                  <a:pt x="184712" y="71546"/>
                </a:lnTo>
                <a:lnTo>
                  <a:pt x="180083" y="68453"/>
                </a:lnTo>
                <a:lnTo>
                  <a:pt x="177602" y="62268"/>
                </a:lnTo>
                <a:lnTo>
                  <a:pt x="177655" y="73607"/>
                </a:lnTo>
                <a:lnTo>
                  <a:pt x="179524" y="75564"/>
                </a:lnTo>
                <a:lnTo>
                  <a:pt x="181271" y="76787"/>
                </a:lnTo>
                <a:lnTo>
                  <a:pt x="184205" y="78849"/>
                </a:lnTo>
                <a:lnTo>
                  <a:pt x="187805" y="79879"/>
                </a:lnTo>
                <a:lnTo>
                  <a:pt x="199685" y="79879"/>
                </a:lnTo>
                <a:lnTo>
                  <a:pt x="205641" y="76944"/>
                </a:lnTo>
                <a:lnTo>
                  <a:pt x="209940" y="71074"/>
                </a:lnTo>
                <a:lnTo>
                  <a:pt x="214237" y="65203"/>
                </a:lnTo>
                <a:lnTo>
                  <a:pt x="216386" y="57830"/>
                </a:lnTo>
                <a:lnTo>
                  <a:pt x="216386" y="39590"/>
                </a:lnTo>
                <a:lnTo>
                  <a:pt x="214211" y="32505"/>
                </a:lnTo>
                <a:lnTo>
                  <a:pt x="209861" y="27701"/>
                </a:lnTo>
                <a:lnTo>
                  <a:pt x="205510" y="22896"/>
                </a:lnTo>
                <a:lnTo>
                  <a:pt x="199842" y="20494"/>
                </a:lnTo>
                <a:lnTo>
                  <a:pt x="189500" y="20494"/>
                </a:lnTo>
                <a:lnTo>
                  <a:pt x="186390" y="21201"/>
                </a:lnTo>
                <a:lnTo>
                  <a:pt x="183525" y="22616"/>
                </a:lnTo>
                <a:lnTo>
                  <a:pt x="180659" y="24032"/>
                </a:lnTo>
                <a:lnTo>
                  <a:pt x="178196" y="26085"/>
                </a:lnTo>
                <a:lnTo>
                  <a:pt x="176135" y="28775"/>
                </a:lnTo>
                <a:lnTo>
                  <a:pt x="176135" y="838"/>
                </a:lnTo>
                <a:lnTo>
                  <a:pt x="166963" y="838"/>
                </a:lnTo>
                <a:lnTo>
                  <a:pt x="166963" y="78097"/>
                </a:lnTo>
                <a:lnTo>
                  <a:pt x="175663" y="78097"/>
                </a:lnTo>
                <a:close/>
              </a:path>
              <a:path w="931968" h="101841">
                <a:moveTo>
                  <a:pt x="103528" y="67082"/>
                </a:moveTo>
                <a:lnTo>
                  <a:pt x="108071" y="72306"/>
                </a:lnTo>
                <a:lnTo>
                  <a:pt x="112613" y="77530"/>
                </a:lnTo>
                <a:lnTo>
                  <a:pt x="118745" y="80142"/>
                </a:lnTo>
                <a:lnTo>
                  <a:pt x="114883" y="66042"/>
                </a:lnTo>
                <a:lnTo>
                  <a:pt x="112263" y="62059"/>
                </a:lnTo>
                <a:lnTo>
                  <a:pt x="110953" y="57079"/>
                </a:lnTo>
                <a:lnTo>
                  <a:pt x="110953" y="44884"/>
                </a:lnTo>
                <a:lnTo>
                  <a:pt x="112263" y="39573"/>
                </a:lnTo>
                <a:lnTo>
                  <a:pt x="114883" y="35170"/>
                </a:lnTo>
                <a:lnTo>
                  <a:pt x="117505" y="30767"/>
                </a:lnTo>
                <a:lnTo>
                  <a:pt x="121697" y="28565"/>
                </a:lnTo>
                <a:lnTo>
                  <a:pt x="133961" y="28565"/>
                </a:lnTo>
                <a:lnTo>
                  <a:pt x="138539" y="31152"/>
                </a:lnTo>
                <a:lnTo>
                  <a:pt x="141194" y="36323"/>
                </a:lnTo>
                <a:lnTo>
                  <a:pt x="142871" y="39608"/>
                </a:lnTo>
                <a:lnTo>
                  <a:pt x="143710" y="43871"/>
                </a:lnTo>
                <a:lnTo>
                  <a:pt x="143710" y="54913"/>
                </a:lnTo>
                <a:lnTo>
                  <a:pt x="142548" y="60181"/>
                </a:lnTo>
                <a:lnTo>
                  <a:pt x="140225" y="64915"/>
                </a:lnTo>
                <a:lnTo>
                  <a:pt x="137901" y="69650"/>
                </a:lnTo>
                <a:lnTo>
                  <a:pt x="135725" y="80142"/>
                </a:lnTo>
                <a:lnTo>
                  <a:pt x="142557" y="77189"/>
                </a:lnTo>
                <a:lnTo>
                  <a:pt x="146959" y="71283"/>
                </a:lnTo>
                <a:lnTo>
                  <a:pt x="151362" y="65378"/>
                </a:lnTo>
                <a:lnTo>
                  <a:pt x="153563" y="57901"/>
                </a:lnTo>
                <a:lnTo>
                  <a:pt x="153563" y="39485"/>
                </a:lnTo>
                <a:lnTo>
                  <a:pt x="151065" y="32392"/>
                </a:lnTo>
                <a:lnTo>
                  <a:pt x="146068" y="27570"/>
                </a:lnTo>
                <a:lnTo>
                  <a:pt x="141072" y="22747"/>
                </a:lnTo>
                <a:lnTo>
                  <a:pt x="134957" y="20336"/>
                </a:lnTo>
                <a:lnTo>
                  <a:pt x="119653" y="20336"/>
                </a:lnTo>
                <a:lnTo>
                  <a:pt x="113224" y="23132"/>
                </a:lnTo>
                <a:lnTo>
                  <a:pt x="108437" y="28723"/>
                </a:lnTo>
                <a:lnTo>
                  <a:pt x="103651" y="34314"/>
                </a:lnTo>
                <a:lnTo>
                  <a:pt x="101257" y="41827"/>
                </a:lnTo>
                <a:lnTo>
                  <a:pt x="101257" y="60067"/>
                </a:lnTo>
                <a:lnTo>
                  <a:pt x="103528" y="67082"/>
                </a:lnTo>
                <a:close/>
              </a:path>
              <a:path w="931968" h="101841">
                <a:moveTo>
                  <a:pt x="0" y="78097"/>
                </a:moveTo>
                <a:lnTo>
                  <a:pt x="10429" y="78097"/>
                </a:lnTo>
                <a:lnTo>
                  <a:pt x="10429" y="45548"/>
                </a:lnTo>
                <a:lnTo>
                  <a:pt x="34643" y="45548"/>
                </a:lnTo>
                <a:lnTo>
                  <a:pt x="35866" y="36742"/>
                </a:lnTo>
                <a:lnTo>
                  <a:pt x="10429" y="36742"/>
                </a:lnTo>
                <a:lnTo>
                  <a:pt x="10429" y="10063"/>
                </a:lnTo>
                <a:lnTo>
                  <a:pt x="35202" y="10063"/>
                </a:lnTo>
                <a:lnTo>
                  <a:pt x="38364" y="10605"/>
                </a:lnTo>
                <a:lnTo>
                  <a:pt x="40670" y="11688"/>
                </a:lnTo>
                <a:lnTo>
                  <a:pt x="44863" y="13715"/>
                </a:lnTo>
                <a:lnTo>
                  <a:pt x="46960" y="17558"/>
                </a:lnTo>
                <a:lnTo>
                  <a:pt x="46960" y="28251"/>
                </a:lnTo>
                <a:lnTo>
                  <a:pt x="45501" y="31763"/>
                </a:lnTo>
                <a:lnTo>
                  <a:pt x="42583" y="33755"/>
                </a:lnTo>
                <a:lnTo>
                  <a:pt x="42399" y="45548"/>
                </a:lnTo>
                <a:lnTo>
                  <a:pt x="48148" y="43320"/>
                </a:lnTo>
                <a:lnTo>
                  <a:pt x="51886" y="38865"/>
                </a:lnTo>
                <a:lnTo>
                  <a:pt x="55625" y="34410"/>
                </a:lnTo>
                <a:lnTo>
                  <a:pt x="57494" y="29177"/>
                </a:lnTo>
                <a:lnTo>
                  <a:pt x="57494" y="16178"/>
                </a:lnTo>
                <a:lnTo>
                  <a:pt x="55398" y="10753"/>
                </a:lnTo>
                <a:lnTo>
                  <a:pt x="51205" y="6892"/>
                </a:lnTo>
                <a:lnTo>
                  <a:pt x="47012" y="3031"/>
                </a:lnTo>
                <a:lnTo>
                  <a:pt x="41491" y="1100"/>
                </a:lnTo>
                <a:lnTo>
                  <a:pt x="0" y="1100"/>
                </a:lnTo>
                <a:lnTo>
                  <a:pt x="0" y="78097"/>
                </a:lnTo>
                <a:close/>
              </a:path>
              <a:path w="931968" h="101841">
                <a:moveTo>
                  <a:pt x="42399" y="45548"/>
                </a:moveTo>
                <a:lnTo>
                  <a:pt x="42583" y="33755"/>
                </a:lnTo>
                <a:lnTo>
                  <a:pt x="39666" y="35746"/>
                </a:lnTo>
                <a:lnTo>
                  <a:pt x="35866" y="36742"/>
                </a:lnTo>
                <a:lnTo>
                  <a:pt x="34643" y="45548"/>
                </a:lnTo>
                <a:lnTo>
                  <a:pt x="42399" y="45548"/>
                </a:lnTo>
                <a:close/>
              </a:path>
              <a:path w="931968" h="101841">
                <a:moveTo>
                  <a:pt x="69566" y="21961"/>
                </a:moveTo>
                <a:lnTo>
                  <a:pt x="69566" y="78097"/>
                </a:lnTo>
                <a:lnTo>
                  <a:pt x="79000" y="78097"/>
                </a:lnTo>
                <a:lnTo>
                  <a:pt x="79000" y="41827"/>
                </a:lnTo>
                <a:lnTo>
                  <a:pt x="80275" y="38306"/>
                </a:lnTo>
                <a:lnTo>
                  <a:pt x="82826" y="35248"/>
                </a:lnTo>
                <a:lnTo>
                  <a:pt x="85377" y="32191"/>
                </a:lnTo>
                <a:lnTo>
                  <a:pt x="89028" y="30662"/>
                </a:lnTo>
                <a:lnTo>
                  <a:pt x="94854" y="30680"/>
                </a:lnTo>
                <a:lnTo>
                  <a:pt x="96872" y="30924"/>
                </a:lnTo>
                <a:lnTo>
                  <a:pt x="96872" y="20965"/>
                </a:lnTo>
                <a:lnTo>
                  <a:pt x="95859" y="20861"/>
                </a:lnTo>
                <a:lnTo>
                  <a:pt x="93832" y="20704"/>
                </a:lnTo>
                <a:lnTo>
                  <a:pt x="90094" y="20704"/>
                </a:lnTo>
                <a:lnTo>
                  <a:pt x="86792" y="22058"/>
                </a:lnTo>
                <a:lnTo>
                  <a:pt x="83927" y="24765"/>
                </a:lnTo>
                <a:lnTo>
                  <a:pt x="81062" y="27474"/>
                </a:lnTo>
                <a:lnTo>
                  <a:pt x="79262" y="29771"/>
                </a:lnTo>
                <a:lnTo>
                  <a:pt x="78528" y="31658"/>
                </a:lnTo>
                <a:lnTo>
                  <a:pt x="78528" y="21961"/>
                </a:lnTo>
                <a:lnTo>
                  <a:pt x="69566" y="21961"/>
                </a:lnTo>
                <a:close/>
              </a:path>
              <a:path w="931968" h="101841">
                <a:moveTo>
                  <a:pt x="137901" y="69650"/>
                </a:moveTo>
                <a:lnTo>
                  <a:pt x="133612" y="72018"/>
                </a:lnTo>
                <a:lnTo>
                  <a:pt x="121662" y="72018"/>
                </a:lnTo>
                <a:lnTo>
                  <a:pt x="117505" y="70026"/>
                </a:lnTo>
                <a:lnTo>
                  <a:pt x="114883" y="66042"/>
                </a:lnTo>
                <a:lnTo>
                  <a:pt x="118745" y="80142"/>
                </a:lnTo>
                <a:lnTo>
                  <a:pt x="135725" y="80142"/>
                </a:lnTo>
                <a:lnTo>
                  <a:pt x="137901" y="69650"/>
                </a:lnTo>
                <a:close/>
              </a:path>
              <a:path w="931968" h="101841">
                <a:moveTo>
                  <a:pt x="176274" y="58983"/>
                </a:moveTo>
                <a:lnTo>
                  <a:pt x="175663" y="70917"/>
                </a:lnTo>
                <a:lnTo>
                  <a:pt x="177655" y="73607"/>
                </a:lnTo>
                <a:lnTo>
                  <a:pt x="177602" y="62268"/>
                </a:lnTo>
                <a:lnTo>
                  <a:pt x="176274" y="58983"/>
                </a:lnTo>
                <a:close/>
              </a:path>
              <a:path w="931968" h="101841">
                <a:moveTo>
                  <a:pt x="230572" y="1100"/>
                </a:moveTo>
                <a:lnTo>
                  <a:pt x="230572" y="78097"/>
                </a:lnTo>
                <a:lnTo>
                  <a:pt x="240006" y="78097"/>
                </a:lnTo>
                <a:lnTo>
                  <a:pt x="240006" y="1100"/>
                </a:lnTo>
                <a:lnTo>
                  <a:pt x="230572" y="1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976385" y="3013412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87809" y="3037507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187809" y="3076309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356095" y="3076309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524015" y="3013967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755006" y="3107157"/>
            <a:ext cx="593178" cy="89860"/>
          </a:xfrm>
          <a:custGeom>
            <a:avLst/>
            <a:gdLst/>
            <a:ahLst/>
            <a:cxnLst/>
            <a:rect l="l" t="t" r="r" b="b"/>
            <a:pathLst>
              <a:path w="652496" h="101841">
                <a:moveTo>
                  <a:pt x="520229" y="32208"/>
                </a:moveTo>
                <a:lnTo>
                  <a:pt x="518238" y="29920"/>
                </a:lnTo>
                <a:lnTo>
                  <a:pt x="523776" y="39101"/>
                </a:lnTo>
                <a:lnTo>
                  <a:pt x="522221" y="34497"/>
                </a:lnTo>
                <a:lnTo>
                  <a:pt x="520229" y="32208"/>
                </a:lnTo>
                <a:close/>
              </a:path>
              <a:path w="652496" h="101841">
                <a:moveTo>
                  <a:pt x="578929" y="78097"/>
                </a:moveTo>
                <a:lnTo>
                  <a:pt x="578929" y="45024"/>
                </a:lnTo>
                <a:lnTo>
                  <a:pt x="579165" y="42202"/>
                </a:lnTo>
                <a:lnTo>
                  <a:pt x="579637" y="40228"/>
                </a:lnTo>
                <a:lnTo>
                  <a:pt x="580108" y="38253"/>
                </a:lnTo>
                <a:lnTo>
                  <a:pt x="581130" y="36341"/>
                </a:lnTo>
                <a:lnTo>
                  <a:pt x="582703" y="34488"/>
                </a:lnTo>
                <a:lnTo>
                  <a:pt x="584659" y="32182"/>
                </a:lnTo>
                <a:lnTo>
                  <a:pt x="586930" y="30645"/>
                </a:lnTo>
                <a:lnTo>
                  <a:pt x="589516" y="29876"/>
                </a:lnTo>
                <a:lnTo>
                  <a:pt x="590949" y="29422"/>
                </a:lnTo>
                <a:lnTo>
                  <a:pt x="592783" y="29194"/>
                </a:lnTo>
                <a:lnTo>
                  <a:pt x="599421" y="29194"/>
                </a:lnTo>
                <a:lnTo>
                  <a:pt x="602461" y="30942"/>
                </a:lnTo>
                <a:lnTo>
                  <a:pt x="604139" y="34436"/>
                </a:lnTo>
                <a:lnTo>
                  <a:pt x="605152" y="36533"/>
                </a:lnTo>
                <a:lnTo>
                  <a:pt x="605659" y="39293"/>
                </a:lnTo>
                <a:lnTo>
                  <a:pt x="605659" y="78097"/>
                </a:lnTo>
                <a:lnTo>
                  <a:pt x="615250" y="78097"/>
                </a:lnTo>
                <a:lnTo>
                  <a:pt x="615250" y="36428"/>
                </a:lnTo>
                <a:lnTo>
                  <a:pt x="614481" y="32078"/>
                </a:lnTo>
                <a:lnTo>
                  <a:pt x="612944" y="29037"/>
                </a:lnTo>
                <a:lnTo>
                  <a:pt x="610149" y="23481"/>
                </a:lnTo>
                <a:lnTo>
                  <a:pt x="604768" y="20703"/>
                </a:lnTo>
                <a:lnTo>
                  <a:pt x="593167" y="20703"/>
                </a:lnTo>
                <a:lnTo>
                  <a:pt x="589866" y="21420"/>
                </a:lnTo>
                <a:lnTo>
                  <a:pt x="586896" y="22852"/>
                </a:lnTo>
                <a:lnTo>
                  <a:pt x="583926" y="24285"/>
                </a:lnTo>
                <a:lnTo>
                  <a:pt x="581113" y="26644"/>
                </a:lnTo>
                <a:lnTo>
                  <a:pt x="578458" y="29928"/>
                </a:lnTo>
                <a:lnTo>
                  <a:pt x="578458" y="21961"/>
                </a:lnTo>
                <a:lnTo>
                  <a:pt x="569495" y="21961"/>
                </a:lnTo>
                <a:lnTo>
                  <a:pt x="569495" y="78097"/>
                </a:lnTo>
                <a:lnTo>
                  <a:pt x="578929" y="78097"/>
                </a:lnTo>
                <a:close/>
              </a:path>
              <a:path w="652496" h="101841">
                <a:moveTo>
                  <a:pt x="645316" y="78988"/>
                </a:moveTo>
                <a:lnTo>
                  <a:pt x="647946" y="78919"/>
                </a:lnTo>
                <a:lnTo>
                  <a:pt x="650286" y="78639"/>
                </a:lnTo>
                <a:lnTo>
                  <a:pt x="652496" y="78097"/>
                </a:lnTo>
                <a:lnTo>
                  <a:pt x="652496" y="70654"/>
                </a:lnTo>
                <a:lnTo>
                  <a:pt x="649649" y="70812"/>
                </a:lnTo>
                <a:lnTo>
                  <a:pt x="647483" y="70812"/>
                </a:lnTo>
                <a:lnTo>
                  <a:pt x="645526" y="70235"/>
                </a:lnTo>
                <a:lnTo>
                  <a:pt x="643534" y="68261"/>
                </a:lnTo>
                <a:lnTo>
                  <a:pt x="643534" y="29666"/>
                </a:lnTo>
                <a:lnTo>
                  <a:pt x="652496" y="29666"/>
                </a:lnTo>
                <a:lnTo>
                  <a:pt x="652496" y="21961"/>
                </a:lnTo>
                <a:lnTo>
                  <a:pt x="643534" y="21961"/>
                </a:lnTo>
                <a:lnTo>
                  <a:pt x="643534" y="6289"/>
                </a:lnTo>
                <a:lnTo>
                  <a:pt x="633996" y="6289"/>
                </a:lnTo>
                <a:lnTo>
                  <a:pt x="633996" y="21961"/>
                </a:lnTo>
                <a:lnTo>
                  <a:pt x="626396" y="21961"/>
                </a:lnTo>
                <a:lnTo>
                  <a:pt x="626396" y="29666"/>
                </a:lnTo>
                <a:lnTo>
                  <a:pt x="633996" y="29666"/>
                </a:lnTo>
                <a:lnTo>
                  <a:pt x="633996" y="70427"/>
                </a:lnTo>
                <a:lnTo>
                  <a:pt x="634782" y="73354"/>
                </a:lnTo>
                <a:lnTo>
                  <a:pt x="636354" y="75608"/>
                </a:lnTo>
                <a:lnTo>
                  <a:pt x="637926" y="77861"/>
                </a:lnTo>
                <a:lnTo>
                  <a:pt x="640914" y="78988"/>
                </a:lnTo>
                <a:lnTo>
                  <a:pt x="645316" y="78988"/>
                </a:lnTo>
                <a:close/>
              </a:path>
              <a:path w="652496" h="101841">
                <a:moveTo>
                  <a:pt x="308655" y="67990"/>
                </a:moveTo>
                <a:lnTo>
                  <a:pt x="313215" y="72306"/>
                </a:lnTo>
                <a:lnTo>
                  <a:pt x="317775" y="76621"/>
                </a:lnTo>
                <a:lnTo>
                  <a:pt x="323095" y="78779"/>
                </a:lnTo>
                <a:lnTo>
                  <a:pt x="333542" y="78779"/>
                </a:lnTo>
                <a:lnTo>
                  <a:pt x="337053" y="78080"/>
                </a:lnTo>
                <a:lnTo>
                  <a:pt x="339709" y="76682"/>
                </a:lnTo>
                <a:lnTo>
                  <a:pt x="342364" y="75285"/>
                </a:lnTo>
                <a:lnTo>
                  <a:pt x="344636" y="73153"/>
                </a:lnTo>
                <a:lnTo>
                  <a:pt x="346522" y="70288"/>
                </a:lnTo>
                <a:lnTo>
                  <a:pt x="346627" y="78010"/>
                </a:lnTo>
                <a:lnTo>
                  <a:pt x="346015" y="83374"/>
                </a:lnTo>
                <a:lnTo>
                  <a:pt x="344688" y="86379"/>
                </a:lnTo>
                <a:lnTo>
                  <a:pt x="342452" y="91481"/>
                </a:lnTo>
                <a:lnTo>
                  <a:pt x="337717" y="94031"/>
                </a:lnTo>
                <a:lnTo>
                  <a:pt x="325907" y="94031"/>
                </a:lnTo>
                <a:lnTo>
                  <a:pt x="322552" y="92983"/>
                </a:lnTo>
                <a:lnTo>
                  <a:pt x="320422" y="90887"/>
                </a:lnTo>
                <a:lnTo>
                  <a:pt x="319059" y="89524"/>
                </a:lnTo>
                <a:lnTo>
                  <a:pt x="318151" y="87585"/>
                </a:lnTo>
                <a:lnTo>
                  <a:pt x="317696" y="85069"/>
                </a:lnTo>
                <a:lnTo>
                  <a:pt x="308105" y="85069"/>
                </a:lnTo>
                <a:lnTo>
                  <a:pt x="308594" y="90834"/>
                </a:lnTo>
                <a:lnTo>
                  <a:pt x="310900" y="95071"/>
                </a:lnTo>
                <a:lnTo>
                  <a:pt x="315023" y="97779"/>
                </a:lnTo>
                <a:lnTo>
                  <a:pt x="319146" y="100487"/>
                </a:lnTo>
                <a:lnTo>
                  <a:pt x="324230" y="101841"/>
                </a:lnTo>
                <a:lnTo>
                  <a:pt x="341141" y="101841"/>
                </a:lnTo>
                <a:lnTo>
                  <a:pt x="348531" y="98032"/>
                </a:lnTo>
                <a:lnTo>
                  <a:pt x="352445" y="90415"/>
                </a:lnTo>
                <a:lnTo>
                  <a:pt x="354541" y="86292"/>
                </a:lnTo>
                <a:lnTo>
                  <a:pt x="355589" y="80666"/>
                </a:lnTo>
                <a:lnTo>
                  <a:pt x="355589" y="22485"/>
                </a:lnTo>
                <a:lnTo>
                  <a:pt x="346889" y="22485"/>
                </a:lnTo>
                <a:lnTo>
                  <a:pt x="346889" y="29561"/>
                </a:lnTo>
                <a:lnTo>
                  <a:pt x="345037" y="27220"/>
                </a:lnTo>
                <a:lnTo>
                  <a:pt x="343220" y="25438"/>
                </a:lnTo>
                <a:lnTo>
                  <a:pt x="341438" y="24215"/>
                </a:lnTo>
                <a:lnTo>
                  <a:pt x="338154" y="22049"/>
                </a:lnTo>
                <a:lnTo>
                  <a:pt x="334311" y="20965"/>
                </a:lnTo>
                <a:lnTo>
                  <a:pt x="323409" y="20965"/>
                </a:lnTo>
                <a:lnTo>
                  <a:pt x="318011" y="38629"/>
                </a:lnTo>
                <a:lnTo>
                  <a:pt x="320457" y="32409"/>
                </a:lnTo>
                <a:lnTo>
                  <a:pt x="324999" y="29299"/>
                </a:lnTo>
                <a:lnTo>
                  <a:pt x="336075" y="29299"/>
                </a:lnTo>
                <a:lnTo>
                  <a:pt x="339726" y="30977"/>
                </a:lnTo>
                <a:lnTo>
                  <a:pt x="342591" y="34331"/>
                </a:lnTo>
                <a:lnTo>
                  <a:pt x="345457" y="37686"/>
                </a:lnTo>
                <a:lnTo>
                  <a:pt x="346889" y="42840"/>
                </a:lnTo>
                <a:lnTo>
                  <a:pt x="346889" y="54406"/>
                </a:lnTo>
                <a:lnTo>
                  <a:pt x="346120" y="58442"/>
                </a:lnTo>
                <a:lnTo>
                  <a:pt x="344583" y="61901"/>
                </a:lnTo>
                <a:lnTo>
                  <a:pt x="341823" y="68016"/>
                </a:lnTo>
                <a:lnTo>
                  <a:pt x="337053" y="71074"/>
                </a:lnTo>
                <a:lnTo>
                  <a:pt x="325942" y="71074"/>
                </a:lnTo>
                <a:lnTo>
                  <a:pt x="322492" y="69423"/>
                </a:lnTo>
                <a:lnTo>
                  <a:pt x="319924" y="66121"/>
                </a:lnTo>
                <a:lnTo>
                  <a:pt x="317356" y="62819"/>
                </a:lnTo>
                <a:lnTo>
                  <a:pt x="316072" y="58005"/>
                </a:lnTo>
                <a:lnTo>
                  <a:pt x="313268" y="28880"/>
                </a:lnTo>
                <a:lnTo>
                  <a:pt x="308672" y="34156"/>
                </a:lnTo>
                <a:lnTo>
                  <a:pt x="306376" y="41494"/>
                </a:lnTo>
                <a:lnTo>
                  <a:pt x="306376" y="60853"/>
                </a:lnTo>
                <a:lnTo>
                  <a:pt x="308655" y="67990"/>
                </a:lnTo>
                <a:close/>
              </a:path>
              <a:path w="652496" h="101841">
                <a:moveTo>
                  <a:pt x="126519" y="78988"/>
                </a:moveTo>
                <a:lnTo>
                  <a:pt x="129148" y="78919"/>
                </a:lnTo>
                <a:lnTo>
                  <a:pt x="131489" y="78639"/>
                </a:lnTo>
                <a:lnTo>
                  <a:pt x="133699" y="78097"/>
                </a:lnTo>
                <a:lnTo>
                  <a:pt x="133699" y="70654"/>
                </a:lnTo>
                <a:lnTo>
                  <a:pt x="130852" y="70812"/>
                </a:lnTo>
                <a:lnTo>
                  <a:pt x="128686" y="70812"/>
                </a:lnTo>
                <a:lnTo>
                  <a:pt x="126729" y="70235"/>
                </a:lnTo>
                <a:lnTo>
                  <a:pt x="124737" y="68261"/>
                </a:lnTo>
                <a:lnTo>
                  <a:pt x="124737" y="29666"/>
                </a:lnTo>
                <a:lnTo>
                  <a:pt x="133699" y="29666"/>
                </a:lnTo>
                <a:lnTo>
                  <a:pt x="133699" y="21961"/>
                </a:lnTo>
                <a:lnTo>
                  <a:pt x="124737" y="21961"/>
                </a:lnTo>
                <a:lnTo>
                  <a:pt x="124737" y="6289"/>
                </a:lnTo>
                <a:lnTo>
                  <a:pt x="115198" y="6289"/>
                </a:lnTo>
                <a:lnTo>
                  <a:pt x="115198" y="21961"/>
                </a:lnTo>
                <a:lnTo>
                  <a:pt x="107599" y="21961"/>
                </a:lnTo>
                <a:lnTo>
                  <a:pt x="107599" y="29666"/>
                </a:lnTo>
                <a:lnTo>
                  <a:pt x="115198" y="29666"/>
                </a:lnTo>
                <a:lnTo>
                  <a:pt x="115198" y="70427"/>
                </a:lnTo>
                <a:lnTo>
                  <a:pt x="115985" y="73354"/>
                </a:lnTo>
                <a:lnTo>
                  <a:pt x="117557" y="75608"/>
                </a:lnTo>
                <a:lnTo>
                  <a:pt x="119129" y="77861"/>
                </a:lnTo>
                <a:lnTo>
                  <a:pt x="122117" y="78988"/>
                </a:lnTo>
                <a:lnTo>
                  <a:pt x="126519" y="78988"/>
                </a:lnTo>
                <a:close/>
              </a:path>
              <a:path w="652496" h="101841">
                <a:moveTo>
                  <a:pt x="74580" y="21961"/>
                </a:moveTo>
                <a:lnTo>
                  <a:pt x="65146" y="21961"/>
                </a:lnTo>
                <a:lnTo>
                  <a:pt x="53668" y="65937"/>
                </a:lnTo>
                <a:lnTo>
                  <a:pt x="42662" y="21961"/>
                </a:lnTo>
                <a:lnTo>
                  <a:pt x="32075" y="21961"/>
                </a:lnTo>
                <a:lnTo>
                  <a:pt x="21121" y="66199"/>
                </a:lnTo>
                <a:lnTo>
                  <a:pt x="10324" y="21961"/>
                </a:lnTo>
                <a:lnTo>
                  <a:pt x="0" y="21961"/>
                </a:lnTo>
                <a:lnTo>
                  <a:pt x="16194" y="78097"/>
                </a:lnTo>
                <a:lnTo>
                  <a:pt x="25995" y="78097"/>
                </a:lnTo>
                <a:lnTo>
                  <a:pt x="37054" y="34646"/>
                </a:lnTo>
                <a:lnTo>
                  <a:pt x="48479" y="78097"/>
                </a:lnTo>
                <a:lnTo>
                  <a:pt x="58280" y="78097"/>
                </a:lnTo>
                <a:lnTo>
                  <a:pt x="74580" y="21961"/>
                </a:lnTo>
                <a:close/>
              </a:path>
              <a:path w="652496" h="101841">
                <a:moveTo>
                  <a:pt x="86477" y="22224"/>
                </a:moveTo>
                <a:lnTo>
                  <a:pt x="86477" y="78097"/>
                </a:lnTo>
                <a:lnTo>
                  <a:pt x="96068" y="78097"/>
                </a:lnTo>
                <a:lnTo>
                  <a:pt x="96068" y="22224"/>
                </a:lnTo>
                <a:lnTo>
                  <a:pt x="86477" y="22224"/>
                </a:lnTo>
                <a:close/>
              </a:path>
              <a:path w="652496" h="101841">
                <a:moveTo>
                  <a:pt x="86477" y="1100"/>
                </a:moveTo>
                <a:lnTo>
                  <a:pt x="86477" y="11793"/>
                </a:lnTo>
                <a:lnTo>
                  <a:pt x="96068" y="11793"/>
                </a:lnTo>
                <a:lnTo>
                  <a:pt x="96068" y="1100"/>
                </a:lnTo>
                <a:lnTo>
                  <a:pt x="86477" y="1100"/>
                </a:lnTo>
                <a:close/>
              </a:path>
              <a:path w="652496" h="101841">
                <a:moveTo>
                  <a:pt x="172920" y="30575"/>
                </a:moveTo>
                <a:lnTo>
                  <a:pt x="174632" y="33650"/>
                </a:lnTo>
                <a:lnTo>
                  <a:pt x="175680" y="35572"/>
                </a:lnTo>
                <a:lnTo>
                  <a:pt x="176205" y="38594"/>
                </a:lnTo>
                <a:lnTo>
                  <a:pt x="176205" y="78097"/>
                </a:lnTo>
                <a:lnTo>
                  <a:pt x="185901" y="78097"/>
                </a:lnTo>
                <a:lnTo>
                  <a:pt x="185901" y="36567"/>
                </a:lnTo>
                <a:lnTo>
                  <a:pt x="185114" y="32252"/>
                </a:lnTo>
                <a:lnTo>
                  <a:pt x="183542" y="29142"/>
                </a:lnTo>
                <a:lnTo>
                  <a:pt x="180642" y="23446"/>
                </a:lnTo>
                <a:lnTo>
                  <a:pt x="175121" y="20599"/>
                </a:lnTo>
                <a:lnTo>
                  <a:pt x="162437" y="20599"/>
                </a:lnTo>
                <a:lnTo>
                  <a:pt x="158647" y="21594"/>
                </a:lnTo>
                <a:lnTo>
                  <a:pt x="155607" y="23586"/>
                </a:lnTo>
                <a:lnTo>
                  <a:pt x="153825" y="24739"/>
                </a:lnTo>
                <a:lnTo>
                  <a:pt x="151816" y="26731"/>
                </a:lnTo>
                <a:lnTo>
                  <a:pt x="149580" y="29561"/>
                </a:lnTo>
                <a:lnTo>
                  <a:pt x="149580" y="838"/>
                </a:lnTo>
                <a:lnTo>
                  <a:pt x="140146" y="838"/>
                </a:lnTo>
                <a:lnTo>
                  <a:pt x="140146" y="78097"/>
                </a:lnTo>
                <a:lnTo>
                  <a:pt x="149580" y="78097"/>
                </a:lnTo>
                <a:lnTo>
                  <a:pt x="149580" y="40848"/>
                </a:lnTo>
                <a:lnTo>
                  <a:pt x="151169" y="35764"/>
                </a:lnTo>
                <a:lnTo>
                  <a:pt x="154349" y="33073"/>
                </a:lnTo>
                <a:lnTo>
                  <a:pt x="157529" y="30383"/>
                </a:lnTo>
                <a:lnTo>
                  <a:pt x="161075" y="29037"/>
                </a:lnTo>
                <a:lnTo>
                  <a:pt x="169706" y="29037"/>
                </a:lnTo>
                <a:lnTo>
                  <a:pt x="172920" y="30575"/>
                </a:lnTo>
                <a:close/>
              </a:path>
              <a:path w="652496" h="101841">
                <a:moveTo>
                  <a:pt x="239936" y="70759"/>
                </a:moveTo>
                <a:lnTo>
                  <a:pt x="237560" y="67719"/>
                </a:lnTo>
                <a:lnTo>
                  <a:pt x="236267" y="66042"/>
                </a:lnTo>
                <a:lnTo>
                  <a:pt x="235481" y="63631"/>
                </a:lnTo>
                <a:lnTo>
                  <a:pt x="235202" y="60486"/>
                </a:lnTo>
                <a:lnTo>
                  <a:pt x="226135" y="60486"/>
                </a:lnTo>
                <a:lnTo>
                  <a:pt x="226379" y="66077"/>
                </a:lnTo>
                <a:lnTo>
                  <a:pt x="228240" y="70768"/>
                </a:lnTo>
                <a:lnTo>
                  <a:pt x="231716" y="74559"/>
                </a:lnTo>
                <a:lnTo>
                  <a:pt x="235193" y="78351"/>
                </a:lnTo>
                <a:lnTo>
                  <a:pt x="241107" y="80246"/>
                </a:lnTo>
                <a:lnTo>
                  <a:pt x="257214" y="80246"/>
                </a:lnTo>
                <a:lnTo>
                  <a:pt x="262988" y="78430"/>
                </a:lnTo>
                <a:lnTo>
                  <a:pt x="266779" y="74795"/>
                </a:lnTo>
                <a:lnTo>
                  <a:pt x="270570" y="71161"/>
                </a:lnTo>
                <a:lnTo>
                  <a:pt x="272466" y="66846"/>
                </a:lnTo>
                <a:lnTo>
                  <a:pt x="272466" y="56678"/>
                </a:lnTo>
                <a:lnTo>
                  <a:pt x="270631" y="52886"/>
                </a:lnTo>
                <a:lnTo>
                  <a:pt x="266963" y="50475"/>
                </a:lnTo>
                <a:lnTo>
                  <a:pt x="264657" y="48937"/>
                </a:lnTo>
                <a:lnTo>
                  <a:pt x="260114" y="47347"/>
                </a:lnTo>
                <a:lnTo>
                  <a:pt x="253336" y="45705"/>
                </a:lnTo>
                <a:lnTo>
                  <a:pt x="247099" y="44185"/>
                </a:lnTo>
                <a:lnTo>
                  <a:pt x="244373" y="43521"/>
                </a:lnTo>
                <a:lnTo>
                  <a:pt x="242312" y="42753"/>
                </a:lnTo>
                <a:lnTo>
                  <a:pt x="240914" y="41879"/>
                </a:lnTo>
                <a:lnTo>
                  <a:pt x="238504" y="40411"/>
                </a:lnTo>
                <a:lnTo>
                  <a:pt x="237298" y="38454"/>
                </a:lnTo>
                <a:lnTo>
                  <a:pt x="237298" y="33772"/>
                </a:lnTo>
                <a:lnTo>
                  <a:pt x="238215" y="31973"/>
                </a:lnTo>
                <a:lnTo>
                  <a:pt x="240050" y="30610"/>
                </a:lnTo>
                <a:lnTo>
                  <a:pt x="241884" y="29247"/>
                </a:lnTo>
                <a:lnTo>
                  <a:pt x="244583" y="28565"/>
                </a:lnTo>
                <a:lnTo>
                  <a:pt x="253493" y="28565"/>
                </a:lnTo>
                <a:lnTo>
                  <a:pt x="257249" y="29806"/>
                </a:lnTo>
                <a:lnTo>
                  <a:pt x="259415" y="32287"/>
                </a:lnTo>
                <a:lnTo>
                  <a:pt x="260743" y="34034"/>
                </a:lnTo>
                <a:lnTo>
                  <a:pt x="261494" y="35973"/>
                </a:lnTo>
                <a:lnTo>
                  <a:pt x="261669" y="38105"/>
                </a:lnTo>
                <a:lnTo>
                  <a:pt x="270579" y="38105"/>
                </a:lnTo>
                <a:lnTo>
                  <a:pt x="270649" y="34471"/>
                </a:lnTo>
                <a:lnTo>
                  <a:pt x="269513" y="31081"/>
                </a:lnTo>
                <a:lnTo>
                  <a:pt x="267172" y="27937"/>
                </a:lnTo>
                <a:lnTo>
                  <a:pt x="263434" y="22975"/>
                </a:lnTo>
                <a:lnTo>
                  <a:pt x="257337" y="20494"/>
                </a:lnTo>
                <a:lnTo>
                  <a:pt x="242417" y="20494"/>
                </a:lnTo>
                <a:lnTo>
                  <a:pt x="237272" y="22136"/>
                </a:lnTo>
                <a:lnTo>
                  <a:pt x="233446" y="25421"/>
                </a:lnTo>
                <a:lnTo>
                  <a:pt x="229620" y="28705"/>
                </a:lnTo>
                <a:lnTo>
                  <a:pt x="227707" y="33003"/>
                </a:lnTo>
                <a:lnTo>
                  <a:pt x="227707" y="42822"/>
                </a:lnTo>
                <a:lnTo>
                  <a:pt x="229733" y="46352"/>
                </a:lnTo>
                <a:lnTo>
                  <a:pt x="233787" y="48902"/>
                </a:lnTo>
                <a:lnTo>
                  <a:pt x="236058" y="50370"/>
                </a:lnTo>
                <a:lnTo>
                  <a:pt x="239587" y="51698"/>
                </a:lnTo>
                <a:lnTo>
                  <a:pt x="244373" y="52886"/>
                </a:lnTo>
                <a:lnTo>
                  <a:pt x="251868" y="54773"/>
                </a:lnTo>
                <a:lnTo>
                  <a:pt x="255886" y="55786"/>
                </a:lnTo>
                <a:lnTo>
                  <a:pt x="258577" y="56678"/>
                </a:lnTo>
                <a:lnTo>
                  <a:pt x="259940" y="57446"/>
                </a:lnTo>
                <a:lnTo>
                  <a:pt x="262071" y="58704"/>
                </a:lnTo>
                <a:lnTo>
                  <a:pt x="263137" y="60539"/>
                </a:lnTo>
                <a:lnTo>
                  <a:pt x="263137" y="66130"/>
                </a:lnTo>
                <a:lnTo>
                  <a:pt x="261809" y="68479"/>
                </a:lnTo>
                <a:lnTo>
                  <a:pt x="259153" y="69999"/>
                </a:lnTo>
                <a:lnTo>
                  <a:pt x="256498" y="71519"/>
                </a:lnTo>
                <a:lnTo>
                  <a:pt x="253423" y="72279"/>
                </a:lnTo>
                <a:lnTo>
                  <a:pt x="244059" y="72279"/>
                </a:lnTo>
                <a:lnTo>
                  <a:pt x="239936" y="70759"/>
                </a:lnTo>
                <a:close/>
              </a:path>
              <a:path w="652496" h="101841">
                <a:moveTo>
                  <a:pt x="283262" y="22224"/>
                </a:moveTo>
                <a:lnTo>
                  <a:pt x="283262" y="78097"/>
                </a:lnTo>
                <a:lnTo>
                  <a:pt x="292854" y="78097"/>
                </a:lnTo>
                <a:lnTo>
                  <a:pt x="292854" y="22224"/>
                </a:lnTo>
                <a:lnTo>
                  <a:pt x="283262" y="22224"/>
                </a:lnTo>
                <a:close/>
              </a:path>
              <a:path w="652496" h="101841">
                <a:moveTo>
                  <a:pt x="283262" y="1100"/>
                </a:moveTo>
                <a:lnTo>
                  <a:pt x="283262" y="11793"/>
                </a:lnTo>
                <a:lnTo>
                  <a:pt x="292854" y="11793"/>
                </a:lnTo>
                <a:lnTo>
                  <a:pt x="292854" y="1100"/>
                </a:lnTo>
                <a:lnTo>
                  <a:pt x="283262" y="1100"/>
                </a:lnTo>
                <a:close/>
              </a:path>
              <a:path w="652496" h="101841">
                <a:moveTo>
                  <a:pt x="317862" y="23604"/>
                </a:moveTo>
                <a:lnTo>
                  <a:pt x="313268" y="28880"/>
                </a:lnTo>
                <a:lnTo>
                  <a:pt x="316072" y="58005"/>
                </a:lnTo>
                <a:lnTo>
                  <a:pt x="316072" y="46299"/>
                </a:lnTo>
                <a:lnTo>
                  <a:pt x="316718" y="41949"/>
                </a:lnTo>
                <a:lnTo>
                  <a:pt x="318011" y="38629"/>
                </a:lnTo>
                <a:lnTo>
                  <a:pt x="323409" y="20965"/>
                </a:lnTo>
                <a:lnTo>
                  <a:pt x="317862" y="23604"/>
                </a:lnTo>
                <a:close/>
              </a:path>
              <a:path w="652496" h="101841">
                <a:moveTo>
                  <a:pt x="382144" y="78097"/>
                </a:moveTo>
                <a:lnTo>
                  <a:pt x="382144" y="45024"/>
                </a:lnTo>
                <a:lnTo>
                  <a:pt x="382380" y="42202"/>
                </a:lnTo>
                <a:lnTo>
                  <a:pt x="382852" y="40228"/>
                </a:lnTo>
                <a:lnTo>
                  <a:pt x="383323" y="38253"/>
                </a:lnTo>
                <a:lnTo>
                  <a:pt x="384345" y="36341"/>
                </a:lnTo>
                <a:lnTo>
                  <a:pt x="385918" y="34488"/>
                </a:lnTo>
                <a:lnTo>
                  <a:pt x="387874" y="32182"/>
                </a:lnTo>
                <a:lnTo>
                  <a:pt x="390145" y="30645"/>
                </a:lnTo>
                <a:lnTo>
                  <a:pt x="392731" y="29876"/>
                </a:lnTo>
                <a:lnTo>
                  <a:pt x="394164" y="29422"/>
                </a:lnTo>
                <a:lnTo>
                  <a:pt x="395998" y="29194"/>
                </a:lnTo>
                <a:lnTo>
                  <a:pt x="402636" y="29194"/>
                </a:lnTo>
                <a:lnTo>
                  <a:pt x="405676" y="30942"/>
                </a:lnTo>
                <a:lnTo>
                  <a:pt x="407354" y="34436"/>
                </a:lnTo>
                <a:lnTo>
                  <a:pt x="408367" y="36533"/>
                </a:lnTo>
                <a:lnTo>
                  <a:pt x="408874" y="39293"/>
                </a:lnTo>
                <a:lnTo>
                  <a:pt x="408874" y="78097"/>
                </a:lnTo>
                <a:lnTo>
                  <a:pt x="418465" y="78097"/>
                </a:lnTo>
                <a:lnTo>
                  <a:pt x="418465" y="36428"/>
                </a:lnTo>
                <a:lnTo>
                  <a:pt x="417696" y="32078"/>
                </a:lnTo>
                <a:lnTo>
                  <a:pt x="416159" y="29037"/>
                </a:lnTo>
                <a:lnTo>
                  <a:pt x="413364" y="23481"/>
                </a:lnTo>
                <a:lnTo>
                  <a:pt x="407983" y="20703"/>
                </a:lnTo>
                <a:lnTo>
                  <a:pt x="396382" y="20703"/>
                </a:lnTo>
                <a:lnTo>
                  <a:pt x="393081" y="21420"/>
                </a:lnTo>
                <a:lnTo>
                  <a:pt x="390111" y="22852"/>
                </a:lnTo>
                <a:lnTo>
                  <a:pt x="387141" y="24285"/>
                </a:lnTo>
                <a:lnTo>
                  <a:pt x="384328" y="26644"/>
                </a:lnTo>
                <a:lnTo>
                  <a:pt x="381672" y="29928"/>
                </a:lnTo>
                <a:lnTo>
                  <a:pt x="381672" y="21961"/>
                </a:lnTo>
                <a:lnTo>
                  <a:pt x="372710" y="21961"/>
                </a:lnTo>
                <a:lnTo>
                  <a:pt x="372710" y="78097"/>
                </a:lnTo>
                <a:lnTo>
                  <a:pt x="382144" y="78097"/>
                </a:lnTo>
                <a:close/>
              </a:path>
              <a:path w="652496" h="101841">
                <a:moveTo>
                  <a:pt x="435324" y="22224"/>
                </a:moveTo>
                <a:lnTo>
                  <a:pt x="435324" y="78097"/>
                </a:lnTo>
                <a:lnTo>
                  <a:pt x="444915" y="78097"/>
                </a:lnTo>
                <a:lnTo>
                  <a:pt x="444915" y="22224"/>
                </a:lnTo>
                <a:lnTo>
                  <a:pt x="435324" y="22224"/>
                </a:lnTo>
                <a:close/>
              </a:path>
              <a:path w="652496" h="101841">
                <a:moveTo>
                  <a:pt x="435324" y="1100"/>
                </a:moveTo>
                <a:lnTo>
                  <a:pt x="435324" y="11793"/>
                </a:lnTo>
                <a:lnTo>
                  <a:pt x="444915" y="11793"/>
                </a:lnTo>
                <a:lnTo>
                  <a:pt x="444915" y="1100"/>
                </a:lnTo>
                <a:lnTo>
                  <a:pt x="435324" y="1100"/>
                </a:lnTo>
                <a:close/>
              </a:path>
              <a:path w="652496" h="101841">
                <a:moveTo>
                  <a:pt x="474230" y="12361"/>
                </a:moveTo>
                <a:lnTo>
                  <a:pt x="474789" y="10876"/>
                </a:lnTo>
                <a:lnTo>
                  <a:pt x="477060" y="8648"/>
                </a:lnTo>
                <a:lnTo>
                  <a:pt x="481156" y="8674"/>
                </a:lnTo>
                <a:lnTo>
                  <a:pt x="483280" y="8805"/>
                </a:lnTo>
                <a:lnTo>
                  <a:pt x="483280" y="209"/>
                </a:lnTo>
                <a:lnTo>
                  <a:pt x="481131" y="52"/>
                </a:lnTo>
                <a:lnTo>
                  <a:pt x="473007" y="0"/>
                </a:lnTo>
                <a:lnTo>
                  <a:pt x="468762" y="1607"/>
                </a:lnTo>
                <a:lnTo>
                  <a:pt x="466560" y="4822"/>
                </a:lnTo>
                <a:lnTo>
                  <a:pt x="465338" y="6639"/>
                </a:lnTo>
                <a:lnTo>
                  <a:pt x="464656" y="9504"/>
                </a:lnTo>
                <a:lnTo>
                  <a:pt x="464516" y="13418"/>
                </a:lnTo>
                <a:lnTo>
                  <a:pt x="464516" y="22224"/>
                </a:lnTo>
                <a:lnTo>
                  <a:pt x="456707" y="22224"/>
                </a:lnTo>
                <a:lnTo>
                  <a:pt x="456707" y="29666"/>
                </a:lnTo>
                <a:lnTo>
                  <a:pt x="464516" y="29666"/>
                </a:lnTo>
                <a:lnTo>
                  <a:pt x="464516" y="78097"/>
                </a:lnTo>
                <a:lnTo>
                  <a:pt x="473846" y="78097"/>
                </a:lnTo>
                <a:lnTo>
                  <a:pt x="473846" y="29666"/>
                </a:lnTo>
                <a:lnTo>
                  <a:pt x="483280" y="29666"/>
                </a:lnTo>
                <a:lnTo>
                  <a:pt x="483280" y="22224"/>
                </a:lnTo>
                <a:lnTo>
                  <a:pt x="473950" y="22224"/>
                </a:lnTo>
                <a:lnTo>
                  <a:pt x="473950" y="16143"/>
                </a:lnTo>
                <a:lnTo>
                  <a:pt x="474230" y="12361"/>
                </a:lnTo>
                <a:close/>
              </a:path>
              <a:path w="652496" h="101841">
                <a:moveTo>
                  <a:pt x="492347" y="1100"/>
                </a:moveTo>
                <a:lnTo>
                  <a:pt x="492347" y="11793"/>
                </a:lnTo>
                <a:lnTo>
                  <a:pt x="501780" y="11793"/>
                </a:lnTo>
                <a:lnTo>
                  <a:pt x="501780" y="1100"/>
                </a:lnTo>
                <a:lnTo>
                  <a:pt x="492347" y="1100"/>
                </a:lnTo>
                <a:close/>
              </a:path>
              <a:path w="652496" h="101841">
                <a:moveTo>
                  <a:pt x="499036" y="22224"/>
                </a:moveTo>
                <a:lnTo>
                  <a:pt x="492347" y="22224"/>
                </a:lnTo>
                <a:lnTo>
                  <a:pt x="492347" y="28565"/>
                </a:lnTo>
                <a:lnTo>
                  <a:pt x="495229" y="57306"/>
                </a:lnTo>
                <a:lnTo>
                  <a:pt x="496417" y="62041"/>
                </a:lnTo>
                <a:lnTo>
                  <a:pt x="496068" y="41390"/>
                </a:lnTo>
                <a:lnTo>
                  <a:pt x="497745" y="37581"/>
                </a:lnTo>
                <a:lnTo>
                  <a:pt x="499036" y="22224"/>
                </a:lnTo>
                <a:lnTo>
                  <a:pt x="497133" y="23079"/>
                </a:lnTo>
                <a:lnTo>
                  <a:pt x="495229" y="46090"/>
                </a:lnTo>
                <a:lnTo>
                  <a:pt x="495229" y="51680"/>
                </a:lnTo>
                <a:lnTo>
                  <a:pt x="495229" y="46090"/>
                </a:lnTo>
                <a:lnTo>
                  <a:pt x="497133" y="23079"/>
                </a:lnTo>
                <a:lnTo>
                  <a:pt x="499036" y="22224"/>
                </a:lnTo>
                <a:close/>
              </a:path>
              <a:path w="652496" h="101841">
                <a:moveTo>
                  <a:pt x="498793" y="65885"/>
                </a:moveTo>
                <a:lnTo>
                  <a:pt x="498392" y="78097"/>
                </a:lnTo>
                <a:lnTo>
                  <a:pt x="501780" y="78097"/>
                </a:lnTo>
                <a:lnTo>
                  <a:pt x="501169" y="69728"/>
                </a:lnTo>
                <a:lnTo>
                  <a:pt x="500331" y="31710"/>
                </a:lnTo>
                <a:lnTo>
                  <a:pt x="498793" y="65885"/>
                </a:lnTo>
                <a:close/>
              </a:path>
              <a:path w="652496" h="101841">
                <a:moveTo>
                  <a:pt x="518080" y="51261"/>
                </a:moveTo>
                <a:lnTo>
                  <a:pt x="514831" y="54127"/>
                </a:lnTo>
                <a:lnTo>
                  <a:pt x="513206" y="58162"/>
                </a:lnTo>
                <a:lnTo>
                  <a:pt x="513206" y="68121"/>
                </a:lnTo>
                <a:lnTo>
                  <a:pt x="514574" y="71399"/>
                </a:lnTo>
                <a:lnTo>
                  <a:pt x="513922" y="71650"/>
                </a:lnTo>
                <a:lnTo>
                  <a:pt x="504908" y="71650"/>
                </a:lnTo>
                <a:lnTo>
                  <a:pt x="501781" y="70043"/>
                </a:lnTo>
                <a:lnTo>
                  <a:pt x="501780" y="22224"/>
                </a:lnTo>
                <a:lnTo>
                  <a:pt x="500331" y="31710"/>
                </a:lnTo>
                <a:lnTo>
                  <a:pt x="501169" y="69728"/>
                </a:lnTo>
                <a:lnTo>
                  <a:pt x="501780" y="78097"/>
                </a:lnTo>
                <a:lnTo>
                  <a:pt x="498392" y="78097"/>
                </a:lnTo>
                <a:lnTo>
                  <a:pt x="501938" y="79722"/>
                </a:lnTo>
                <a:lnTo>
                  <a:pt x="515809" y="79722"/>
                </a:lnTo>
                <a:lnTo>
                  <a:pt x="521074" y="78033"/>
                </a:lnTo>
                <a:lnTo>
                  <a:pt x="521601" y="65667"/>
                </a:lnTo>
                <a:lnTo>
                  <a:pt x="525592" y="46631"/>
                </a:lnTo>
                <a:lnTo>
                  <a:pt x="521330" y="48396"/>
                </a:lnTo>
                <a:lnTo>
                  <a:pt x="519312" y="68060"/>
                </a:lnTo>
                <a:lnTo>
                  <a:pt x="518158" y="75241"/>
                </a:lnTo>
                <a:lnTo>
                  <a:pt x="514857" y="72079"/>
                </a:lnTo>
                <a:lnTo>
                  <a:pt x="517023" y="70454"/>
                </a:lnTo>
                <a:lnTo>
                  <a:pt x="518080" y="51261"/>
                </a:lnTo>
                <a:close/>
              </a:path>
              <a:path w="652496" h="101841">
                <a:moveTo>
                  <a:pt x="485166" y="51576"/>
                </a:moveTo>
                <a:lnTo>
                  <a:pt x="485166" y="59612"/>
                </a:lnTo>
                <a:lnTo>
                  <a:pt x="487350" y="66313"/>
                </a:lnTo>
                <a:lnTo>
                  <a:pt x="491718" y="71677"/>
                </a:lnTo>
                <a:lnTo>
                  <a:pt x="492347" y="72449"/>
                </a:lnTo>
                <a:lnTo>
                  <a:pt x="496085" y="77040"/>
                </a:lnTo>
                <a:lnTo>
                  <a:pt x="496417" y="62041"/>
                </a:lnTo>
                <a:lnTo>
                  <a:pt x="495229" y="57306"/>
                </a:lnTo>
                <a:lnTo>
                  <a:pt x="492347" y="28565"/>
                </a:lnTo>
                <a:lnTo>
                  <a:pt x="487560" y="34052"/>
                </a:lnTo>
                <a:lnTo>
                  <a:pt x="485166" y="41722"/>
                </a:lnTo>
                <a:lnTo>
                  <a:pt x="485166" y="51576"/>
                </a:lnTo>
                <a:close/>
              </a:path>
              <a:path w="652496" h="101841">
                <a:moveTo>
                  <a:pt x="524055" y="58232"/>
                </a:moveTo>
                <a:lnTo>
                  <a:pt x="523182" y="62390"/>
                </a:lnTo>
                <a:lnTo>
                  <a:pt x="523059" y="62644"/>
                </a:lnTo>
                <a:lnTo>
                  <a:pt x="523059" y="65885"/>
                </a:lnTo>
                <a:lnTo>
                  <a:pt x="525365" y="74559"/>
                </a:lnTo>
                <a:lnTo>
                  <a:pt x="528038" y="71179"/>
                </a:lnTo>
                <a:lnTo>
                  <a:pt x="529066" y="71521"/>
                </a:lnTo>
                <a:lnTo>
                  <a:pt x="529558" y="71118"/>
                </a:lnTo>
                <a:lnTo>
                  <a:pt x="532179" y="65675"/>
                </a:lnTo>
                <a:lnTo>
                  <a:pt x="533227" y="58232"/>
                </a:lnTo>
                <a:lnTo>
                  <a:pt x="526046" y="69606"/>
                </a:lnTo>
                <a:lnTo>
                  <a:pt x="524055" y="68034"/>
                </a:lnTo>
                <a:lnTo>
                  <a:pt x="523059" y="63159"/>
                </a:lnTo>
                <a:lnTo>
                  <a:pt x="524055" y="68034"/>
                </a:lnTo>
                <a:lnTo>
                  <a:pt x="524055" y="58232"/>
                </a:lnTo>
                <a:close/>
              </a:path>
              <a:path w="652496" h="101841">
                <a:moveTo>
                  <a:pt x="514857" y="72079"/>
                </a:moveTo>
                <a:lnTo>
                  <a:pt x="518158" y="75241"/>
                </a:lnTo>
                <a:lnTo>
                  <a:pt x="519312" y="68060"/>
                </a:lnTo>
                <a:lnTo>
                  <a:pt x="521330" y="48396"/>
                </a:lnTo>
                <a:lnTo>
                  <a:pt x="518080" y="51261"/>
                </a:lnTo>
                <a:lnTo>
                  <a:pt x="517023" y="70454"/>
                </a:lnTo>
                <a:lnTo>
                  <a:pt x="514857" y="72079"/>
                </a:lnTo>
                <a:close/>
              </a:path>
              <a:path w="652496" h="101841">
                <a:moveTo>
                  <a:pt x="524055" y="58232"/>
                </a:moveTo>
                <a:lnTo>
                  <a:pt x="524055" y="68034"/>
                </a:lnTo>
                <a:lnTo>
                  <a:pt x="526046" y="69606"/>
                </a:lnTo>
                <a:lnTo>
                  <a:pt x="533227" y="58232"/>
                </a:lnTo>
                <a:lnTo>
                  <a:pt x="524055" y="58232"/>
                </a:lnTo>
                <a:close/>
              </a:path>
              <a:path w="652496" h="101841">
                <a:moveTo>
                  <a:pt x="526073" y="24949"/>
                </a:moveTo>
                <a:lnTo>
                  <a:pt x="525994" y="34017"/>
                </a:lnTo>
                <a:lnTo>
                  <a:pt x="527147" y="32549"/>
                </a:lnTo>
                <a:lnTo>
                  <a:pt x="530039" y="28024"/>
                </a:lnTo>
                <a:lnTo>
                  <a:pt x="527139" y="21953"/>
                </a:lnTo>
                <a:lnTo>
                  <a:pt x="524414" y="23663"/>
                </a:lnTo>
                <a:lnTo>
                  <a:pt x="526073" y="24949"/>
                </a:lnTo>
                <a:close/>
              </a:path>
              <a:path w="652496" h="101841">
                <a:moveTo>
                  <a:pt x="515040" y="28775"/>
                </a:moveTo>
                <a:lnTo>
                  <a:pt x="517450" y="29638"/>
                </a:lnTo>
                <a:lnTo>
                  <a:pt x="518508" y="27369"/>
                </a:lnTo>
                <a:lnTo>
                  <a:pt x="522823" y="24661"/>
                </a:lnTo>
                <a:lnTo>
                  <a:pt x="523496" y="37371"/>
                </a:lnTo>
                <a:lnTo>
                  <a:pt x="524414" y="23663"/>
                </a:lnTo>
                <a:lnTo>
                  <a:pt x="522107" y="21874"/>
                </a:lnTo>
                <a:lnTo>
                  <a:pt x="516962" y="20336"/>
                </a:lnTo>
                <a:lnTo>
                  <a:pt x="503231" y="20336"/>
                </a:lnTo>
                <a:lnTo>
                  <a:pt x="499036" y="22224"/>
                </a:lnTo>
                <a:lnTo>
                  <a:pt x="497745" y="37581"/>
                </a:lnTo>
                <a:lnTo>
                  <a:pt x="496068" y="41390"/>
                </a:lnTo>
                <a:lnTo>
                  <a:pt x="496417" y="62041"/>
                </a:lnTo>
                <a:lnTo>
                  <a:pt x="496085" y="77040"/>
                </a:lnTo>
                <a:lnTo>
                  <a:pt x="492347" y="72449"/>
                </a:lnTo>
                <a:lnTo>
                  <a:pt x="492347" y="78097"/>
                </a:lnTo>
                <a:lnTo>
                  <a:pt x="498392" y="78097"/>
                </a:lnTo>
                <a:lnTo>
                  <a:pt x="498793" y="65885"/>
                </a:lnTo>
                <a:lnTo>
                  <a:pt x="500331" y="31710"/>
                </a:lnTo>
                <a:lnTo>
                  <a:pt x="501780" y="22224"/>
                </a:lnTo>
                <a:lnTo>
                  <a:pt x="501780" y="30720"/>
                </a:lnTo>
                <a:lnTo>
                  <a:pt x="504628" y="28775"/>
                </a:lnTo>
                <a:lnTo>
                  <a:pt x="515040" y="28775"/>
                </a:lnTo>
                <a:close/>
              </a:path>
              <a:path w="652496" h="101841">
                <a:moveTo>
                  <a:pt x="527409" y="55297"/>
                </a:moveTo>
                <a:lnTo>
                  <a:pt x="529122" y="54319"/>
                </a:lnTo>
                <a:lnTo>
                  <a:pt x="531690" y="53602"/>
                </a:lnTo>
                <a:lnTo>
                  <a:pt x="535114" y="53148"/>
                </a:lnTo>
                <a:lnTo>
                  <a:pt x="540827" y="52414"/>
                </a:lnTo>
                <a:lnTo>
                  <a:pt x="544356" y="51855"/>
                </a:lnTo>
                <a:lnTo>
                  <a:pt x="546172" y="51366"/>
                </a:lnTo>
                <a:lnTo>
                  <a:pt x="547989" y="50877"/>
                </a:lnTo>
                <a:lnTo>
                  <a:pt x="550627" y="49531"/>
                </a:lnTo>
                <a:lnTo>
                  <a:pt x="550627" y="62932"/>
                </a:lnTo>
                <a:lnTo>
                  <a:pt x="548007" y="67108"/>
                </a:lnTo>
                <a:lnTo>
                  <a:pt x="542818" y="77207"/>
                </a:lnTo>
                <a:lnTo>
                  <a:pt x="546417" y="75354"/>
                </a:lnTo>
                <a:lnTo>
                  <a:pt x="549177" y="73170"/>
                </a:lnTo>
                <a:lnTo>
                  <a:pt x="551099" y="70654"/>
                </a:lnTo>
                <a:lnTo>
                  <a:pt x="551414" y="72891"/>
                </a:lnTo>
                <a:lnTo>
                  <a:pt x="552724" y="75844"/>
                </a:lnTo>
                <a:lnTo>
                  <a:pt x="554191" y="78150"/>
                </a:lnTo>
                <a:lnTo>
                  <a:pt x="556550" y="79303"/>
                </a:lnTo>
                <a:lnTo>
                  <a:pt x="561127" y="79303"/>
                </a:lnTo>
                <a:lnTo>
                  <a:pt x="563713" y="79041"/>
                </a:lnTo>
                <a:lnTo>
                  <a:pt x="566298" y="78359"/>
                </a:lnTo>
                <a:lnTo>
                  <a:pt x="566298" y="71388"/>
                </a:lnTo>
                <a:lnTo>
                  <a:pt x="565145" y="71572"/>
                </a:lnTo>
                <a:lnTo>
                  <a:pt x="563206" y="71703"/>
                </a:lnTo>
                <a:lnTo>
                  <a:pt x="560664" y="70812"/>
                </a:lnTo>
                <a:lnTo>
                  <a:pt x="560061" y="68453"/>
                </a:lnTo>
                <a:lnTo>
                  <a:pt x="560061" y="30802"/>
                </a:lnTo>
                <a:lnTo>
                  <a:pt x="558017" y="26888"/>
                </a:lnTo>
                <a:lnTo>
                  <a:pt x="553929" y="24372"/>
                </a:lnTo>
                <a:lnTo>
                  <a:pt x="549806" y="21856"/>
                </a:lnTo>
                <a:lnTo>
                  <a:pt x="544442" y="20599"/>
                </a:lnTo>
                <a:lnTo>
                  <a:pt x="532144" y="20599"/>
                </a:lnTo>
                <a:lnTo>
                  <a:pt x="527139" y="21953"/>
                </a:lnTo>
                <a:lnTo>
                  <a:pt x="530039" y="28024"/>
                </a:lnTo>
                <a:lnTo>
                  <a:pt x="527147" y="32549"/>
                </a:lnTo>
                <a:lnTo>
                  <a:pt x="525994" y="34017"/>
                </a:lnTo>
                <a:lnTo>
                  <a:pt x="526073" y="24949"/>
                </a:lnTo>
                <a:lnTo>
                  <a:pt x="524414" y="23663"/>
                </a:lnTo>
                <a:lnTo>
                  <a:pt x="523496" y="37371"/>
                </a:lnTo>
                <a:lnTo>
                  <a:pt x="522823" y="24661"/>
                </a:lnTo>
                <a:lnTo>
                  <a:pt x="518508" y="27369"/>
                </a:lnTo>
                <a:lnTo>
                  <a:pt x="517450" y="29638"/>
                </a:lnTo>
                <a:lnTo>
                  <a:pt x="516263" y="32182"/>
                </a:lnTo>
                <a:lnTo>
                  <a:pt x="516089" y="39101"/>
                </a:lnTo>
                <a:lnTo>
                  <a:pt x="523776" y="39101"/>
                </a:lnTo>
                <a:lnTo>
                  <a:pt x="518238" y="29920"/>
                </a:lnTo>
                <a:lnTo>
                  <a:pt x="520229" y="32208"/>
                </a:lnTo>
                <a:lnTo>
                  <a:pt x="522221" y="34497"/>
                </a:lnTo>
                <a:lnTo>
                  <a:pt x="523776" y="39101"/>
                </a:lnTo>
                <a:lnTo>
                  <a:pt x="524894" y="39101"/>
                </a:lnTo>
                <a:lnTo>
                  <a:pt x="525243" y="36201"/>
                </a:lnTo>
                <a:lnTo>
                  <a:pt x="533227" y="40830"/>
                </a:lnTo>
                <a:lnTo>
                  <a:pt x="529209" y="29893"/>
                </a:lnTo>
                <a:lnTo>
                  <a:pt x="530636" y="29351"/>
                </a:lnTo>
                <a:lnTo>
                  <a:pt x="532703" y="28565"/>
                </a:lnTo>
                <a:lnTo>
                  <a:pt x="541892" y="28565"/>
                </a:lnTo>
                <a:lnTo>
                  <a:pt x="545168" y="29291"/>
                </a:lnTo>
                <a:lnTo>
                  <a:pt x="547457" y="30741"/>
                </a:lnTo>
                <a:lnTo>
                  <a:pt x="549745" y="32191"/>
                </a:lnTo>
                <a:lnTo>
                  <a:pt x="550889" y="34524"/>
                </a:lnTo>
                <a:lnTo>
                  <a:pt x="550889" y="39310"/>
                </a:lnTo>
                <a:lnTo>
                  <a:pt x="550261" y="41355"/>
                </a:lnTo>
                <a:lnTo>
                  <a:pt x="548077" y="43801"/>
                </a:lnTo>
                <a:lnTo>
                  <a:pt x="545910" y="44081"/>
                </a:lnTo>
                <a:lnTo>
                  <a:pt x="530869" y="45967"/>
                </a:lnTo>
                <a:lnTo>
                  <a:pt x="525592" y="46631"/>
                </a:lnTo>
                <a:lnTo>
                  <a:pt x="521601" y="65667"/>
                </a:lnTo>
                <a:lnTo>
                  <a:pt x="521074" y="78033"/>
                </a:lnTo>
                <a:lnTo>
                  <a:pt x="521461" y="78403"/>
                </a:lnTo>
                <a:lnTo>
                  <a:pt x="521172" y="78001"/>
                </a:lnTo>
                <a:lnTo>
                  <a:pt x="525365" y="74559"/>
                </a:lnTo>
                <a:lnTo>
                  <a:pt x="523059" y="65885"/>
                </a:lnTo>
                <a:lnTo>
                  <a:pt x="523059" y="59560"/>
                </a:lnTo>
                <a:lnTo>
                  <a:pt x="524509" y="56939"/>
                </a:lnTo>
                <a:lnTo>
                  <a:pt x="527409" y="55297"/>
                </a:lnTo>
                <a:close/>
              </a:path>
              <a:path w="652496" h="101841">
                <a:moveTo>
                  <a:pt x="548007" y="67108"/>
                </a:moveTo>
                <a:lnTo>
                  <a:pt x="542766" y="69659"/>
                </a:lnTo>
                <a:lnTo>
                  <a:pt x="539656" y="71196"/>
                </a:lnTo>
                <a:lnTo>
                  <a:pt x="536441" y="71965"/>
                </a:lnTo>
                <a:lnTo>
                  <a:pt x="530396" y="71965"/>
                </a:lnTo>
                <a:lnTo>
                  <a:pt x="529066" y="71521"/>
                </a:lnTo>
                <a:lnTo>
                  <a:pt x="528038" y="71179"/>
                </a:lnTo>
                <a:lnTo>
                  <a:pt x="525365" y="74559"/>
                </a:lnTo>
                <a:lnTo>
                  <a:pt x="521172" y="78001"/>
                </a:lnTo>
                <a:lnTo>
                  <a:pt x="521461" y="78403"/>
                </a:lnTo>
                <a:lnTo>
                  <a:pt x="525715" y="79984"/>
                </a:lnTo>
                <a:lnTo>
                  <a:pt x="535254" y="79984"/>
                </a:lnTo>
                <a:lnTo>
                  <a:pt x="539219" y="79058"/>
                </a:lnTo>
                <a:lnTo>
                  <a:pt x="542818" y="77207"/>
                </a:lnTo>
                <a:lnTo>
                  <a:pt x="548007" y="67108"/>
                </a:lnTo>
                <a:close/>
              </a:path>
              <a:path w="652496" h="101841">
                <a:moveTo>
                  <a:pt x="530636" y="29351"/>
                </a:moveTo>
                <a:lnTo>
                  <a:pt x="529209" y="29893"/>
                </a:lnTo>
                <a:lnTo>
                  <a:pt x="533227" y="40830"/>
                </a:lnTo>
                <a:lnTo>
                  <a:pt x="532423" y="33318"/>
                </a:lnTo>
                <a:lnTo>
                  <a:pt x="530636" y="29351"/>
                </a:lnTo>
                <a:close/>
              </a:path>
              <a:path w="652496" h="101841">
                <a:moveTo>
                  <a:pt x="524894" y="39101"/>
                </a:moveTo>
                <a:lnTo>
                  <a:pt x="523776" y="39101"/>
                </a:lnTo>
                <a:lnTo>
                  <a:pt x="524055" y="40830"/>
                </a:lnTo>
                <a:lnTo>
                  <a:pt x="533227" y="40830"/>
                </a:lnTo>
                <a:lnTo>
                  <a:pt x="525243" y="36201"/>
                </a:lnTo>
                <a:lnTo>
                  <a:pt x="524894" y="39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7982" y="3108614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016877" y="3108614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155115" y="3108614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206882" y="3108684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903186" y="3202614"/>
            <a:ext cx="45215" cy="69927"/>
          </a:xfrm>
          <a:custGeom>
            <a:avLst/>
            <a:gdLst/>
            <a:ahLst/>
            <a:cxnLst/>
            <a:rect l="l" t="t" r="r" b="b"/>
            <a:pathLst>
              <a:path w="49737" h="79251">
                <a:moveTo>
                  <a:pt x="2288" y="66103"/>
                </a:moveTo>
                <a:lnTo>
                  <a:pt x="6865" y="71362"/>
                </a:lnTo>
                <a:lnTo>
                  <a:pt x="11443" y="76621"/>
                </a:lnTo>
                <a:lnTo>
                  <a:pt x="16858" y="79251"/>
                </a:lnTo>
                <a:lnTo>
                  <a:pt x="16334" y="68995"/>
                </a:lnTo>
                <a:lnTo>
                  <a:pt x="13783" y="64941"/>
                </a:lnTo>
                <a:lnTo>
                  <a:pt x="11233" y="60888"/>
                </a:lnTo>
                <a:lnTo>
                  <a:pt x="9958" y="55856"/>
                </a:lnTo>
                <a:lnTo>
                  <a:pt x="9958" y="42787"/>
                </a:lnTo>
                <a:lnTo>
                  <a:pt x="11434" y="37441"/>
                </a:lnTo>
                <a:lnTo>
                  <a:pt x="14386" y="33807"/>
                </a:lnTo>
                <a:lnTo>
                  <a:pt x="17339" y="30173"/>
                </a:lnTo>
                <a:lnTo>
                  <a:pt x="21191" y="28356"/>
                </a:lnTo>
                <a:lnTo>
                  <a:pt x="30206" y="28356"/>
                </a:lnTo>
                <a:lnTo>
                  <a:pt x="33787" y="30059"/>
                </a:lnTo>
                <a:lnTo>
                  <a:pt x="36687" y="33466"/>
                </a:lnTo>
                <a:lnTo>
                  <a:pt x="39587" y="36873"/>
                </a:lnTo>
                <a:lnTo>
                  <a:pt x="41037" y="42124"/>
                </a:lnTo>
                <a:lnTo>
                  <a:pt x="41037" y="56241"/>
                </a:lnTo>
                <a:lnTo>
                  <a:pt x="39631" y="61630"/>
                </a:lnTo>
                <a:lnTo>
                  <a:pt x="36818" y="65387"/>
                </a:lnTo>
                <a:lnTo>
                  <a:pt x="34005" y="69143"/>
                </a:lnTo>
                <a:lnTo>
                  <a:pt x="30433" y="78482"/>
                </a:lnTo>
                <a:lnTo>
                  <a:pt x="33438" y="76944"/>
                </a:lnTo>
                <a:lnTo>
                  <a:pt x="36442" y="75407"/>
                </a:lnTo>
                <a:lnTo>
                  <a:pt x="39046" y="72909"/>
                </a:lnTo>
                <a:lnTo>
                  <a:pt x="41247" y="69449"/>
                </a:lnTo>
                <a:lnTo>
                  <a:pt x="41247" y="77259"/>
                </a:lnTo>
                <a:lnTo>
                  <a:pt x="49737" y="77259"/>
                </a:lnTo>
                <a:lnTo>
                  <a:pt x="49737" y="0"/>
                </a:lnTo>
                <a:lnTo>
                  <a:pt x="40670" y="0"/>
                </a:lnTo>
                <a:lnTo>
                  <a:pt x="40670" y="28356"/>
                </a:lnTo>
                <a:lnTo>
                  <a:pt x="38539" y="25735"/>
                </a:lnTo>
                <a:lnTo>
                  <a:pt x="36635" y="23901"/>
                </a:lnTo>
                <a:lnTo>
                  <a:pt x="34958" y="22852"/>
                </a:lnTo>
                <a:lnTo>
                  <a:pt x="32057" y="21035"/>
                </a:lnTo>
                <a:lnTo>
                  <a:pt x="28459" y="20127"/>
                </a:lnTo>
                <a:lnTo>
                  <a:pt x="16404" y="20127"/>
                </a:lnTo>
                <a:lnTo>
                  <a:pt x="10438" y="23123"/>
                </a:lnTo>
                <a:lnTo>
                  <a:pt x="6263" y="29116"/>
                </a:lnTo>
                <a:lnTo>
                  <a:pt x="2087" y="35109"/>
                </a:lnTo>
                <a:lnTo>
                  <a:pt x="0" y="42193"/>
                </a:lnTo>
                <a:lnTo>
                  <a:pt x="0" y="59106"/>
                </a:lnTo>
                <a:lnTo>
                  <a:pt x="2288" y="66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918036" y="3263491"/>
            <a:ext cx="16065" cy="9049"/>
          </a:xfrm>
          <a:custGeom>
            <a:avLst/>
            <a:gdLst/>
            <a:ahLst/>
            <a:cxnLst/>
            <a:rect l="l" t="t" r="r" b="b"/>
            <a:pathLst>
              <a:path w="17671" h="10255">
                <a:moveTo>
                  <a:pt x="0" y="0"/>
                </a:moveTo>
                <a:lnTo>
                  <a:pt x="524" y="10255"/>
                </a:lnTo>
                <a:lnTo>
                  <a:pt x="10656" y="10255"/>
                </a:lnTo>
                <a:lnTo>
                  <a:pt x="14098" y="9487"/>
                </a:lnTo>
                <a:lnTo>
                  <a:pt x="17671" y="148"/>
                </a:lnTo>
                <a:lnTo>
                  <a:pt x="14081" y="2026"/>
                </a:lnTo>
                <a:lnTo>
                  <a:pt x="4088" y="20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963537" y="3221251"/>
            <a:ext cx="41071" cy="50873"/>
          </a:xfrm>
          <a:custGeom>
            <a:avLst/>
            <a:gdLst/>
            <a:ahLst/>
            <a:cxnLst/>
            <a:rect l="l" t="t" r="r" b="b"/>
            <a:pathLst>
              <a:path w="45178" h="57656">
                <a:moveTo>
                  <a:pt x="9643" y="0"/>
                </a:moveTo>
                <a:lnTo>
                  <a:pt x="0" y="0"/>
                </a:lnTo>
                <a:lnTo>
                  <a:pt x="0" y="42945"/>
                </a:lnTo>
                <a:lnTo>
                  <a:pt x="786" y="46771"/>
                </a:lnTo>
                <a:lnTo>
                  <a:pt x="2358" y="49636"/>
                </a:lnTo>
                <a:lnTo>
                  <a:pt x="5258" y="54982"/>
                </a:lnTo>
                <a:lnTo>
                  <a:pt x="10709" y="57656"/>
                </a:lnTo>
                <a:lnTo>
                  <a:pt x="23846" y="57656"/>
                </a:lnTo>
                <a:lnTo>
                  <a:pt x="28214" y="56188"/>
                </a:lnTo>
                <a:lnTo>
                  <a:pt x="31813" y="53253"/>
                </a:lnTo>
                <a:lnTo>
                  <a:pt x="33630" y="51785"/>
                </a:lnTo>
                <a:lnTo>
                  <a:pt x="35150" y="49986"/>
                </a:lnTo>
                <a:lnTo>
                  <a:pt x="36373" y="47854"/>
                </a:lnTo>
                <a:lnTo>
                  <a:pt x="36268" y="56136"/>
                </a:lnTo>
                <a:lnTo>
                  <a:pt x="45178" y="56136"/>
                </a:lnTo>
                <a:lnTo>
                  <a:pt x="45178" y="0"/>
                </a:lnTo>
                <a:lnTo>
                  <a:pt x="35744" y="0"/>
                </a:lnTo>
                <a:lnTo>
                  <a:pt x="35744" y="33056"/>
                </a:lnTo>
                <a:lnTo>
                  <a:pt x="35097" y="37371"/>
                </a:lnTo>
                <a:lnTo>
                  <a:pt x="33804" y="40516"/>
                </a:lnTo>
                <a:lnTo>
                  <a:pt x="31428" y="46387"/>
                </a:lnTo>
                <a:lnTo>
                  <a:pt x="26956" y="49322"/>
                </a:lnTo>
                <a:lnTo>
                  <a:pt x="15810" y="49322"/>
                </a:lnTo>
                <a:lnTo>
                  <a:pt x="12683" y="47644"/>
                </a:lnTo>
                <a:lnTo>
                  <a:pt x="11006" y="44290"/>
                </a:lnTo>
                <a:lnTo>
                  <a:pt x="10097" y="42473"/>
                </a:lnTo>
                <a:lnTo>
                  <a:pt x="9643" y="40132"/>
                </a:lnTo>
                <a:lnTo>
                  <a:pt x="9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098194" y="3203330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127138" y="3260146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175150" y="3220141"/>
            <a:ext cx="41595" cy="50642"/>
          </a:xfrm>
          <a:custGeom>
            <a:avLst/>
            <a:gdLst/>
            <a:ahLst/>
            <a:cxnLst/>
            <a:rect l="l" t="t" r="r" b="b"/>
            <a:pathLst>
              <a:path w="45754" h="57394">
                <a:moveTo>
                  <a:pt x="9433" y="57394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50"/>
                </a:lnTo>
                <a:lnTo>
                  <a:pt x="11635" y="15637"/>
                </a:lnTo>
                <a:lnTo>
                  <a:pt x="13207" y="13785"/>
                </a:lnTo>
                <a:lnTo>
                  <a:pt x="15164" y="11479"/>
                </a:lnTo>
                <a:lnTo>
                  <a:pt x="17434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1"/>
                </a:lnTo>
                <a:lnTo>
                  <a:pt x="29926" y="8491"/>
                </a:lnTo>
                <a:lnTo>
                  <a:pt x="32965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90"/>
                </a:lnTo>
                <a:lnTo>
                  <a:pt x="36163" y="57394"/>
                </a:lnTo>
                <a:lnTo>
                  <a:pt x="45754" y="57394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3"/>
                </a:lnTo>
                <a:lnTo>
                  <a:pt x="40653" y="2778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9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265376" y="3260146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313625" y="3220141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9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428008" y="3260146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8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472876" y="3219957"/>
            <a:ext cx="42119" cy="52722"/>
          </a:xfrm>
          <a:custGeom>
            <a:avLst/>
            <a:gdLst/>
            <a:ahLst/>
            <a:cxnLst/>
            <a:rect l="l" t="t" r="r" b="b"/>
            <a:pathLst>
              <a:path w="46331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7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3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7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3" y="54301"/>
                </a:lnTo>
                <a:lnTo>
                  <a:pt x="44435" y="50667"/>
                </a:lnTo>
                <a:lnTo>
                  <a:pt x="46331" y="46352"/>
                </a:lnTo>
                <a:lnTo>
                  <a:pt x="46331" y="36183"/>
                </a:lnTo>
                <a:lnTo>
                  <a:pt x="44496" y="32392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0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4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5"/>
                </a:lnTo>
                <a:lnTo>
                  <a:pt x="15748" y="8752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3" y="17611"/>
                </a:lnTo>
                <a:lnTo>
                  <a:pt x="44444" y="17611"/>
                </a:lnTo>
                <a:lnTo>
                  <a:pt x="44514" y="13976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2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3" y="29876"/>
                </a:lnTo>
                <a:lnTo>
                  <a:pt x="13452" y="31204"/>
                </a:lnTo>
                <a:lnTo>
                  <a:pt x="18238" y="32391"/>
                </a:lnTo>
                <a:lnTo>
                  <a:pt x="25733" y="34278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519617" y="3207423"/>
            <a:ext cx="23726" cy="64146"/>
          </a:xfrm>
          <a:custGeom>
            <a:avLst/>
            <a:gdLst/>
            <a:ahLst/>
            <a:cxnLst/>
            <a:rect l="l" t="t" r="r" b="b"/>
            <a:pathLst>
              <a:path w="26099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099" y="71808"/>
                </a:lnTo>
                <a:lnTo>
                  <a:pt x="26099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099" y="23376"/>
                </a:lnTo>
                <a:lnTo>
                  <a:pt x="26099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415620" y="3219818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366831" y="3219818"/>
            <a:ext cx="43691" cy="52399"/>
          </a:xfrm>
          <a:custGeom>
            <a:avLst/>
            <a:gdLst/>
            <a:ahLst/>
            <a:cxnLst/>
            <a:rect l="l" t="t" r="r" b="b"/>
            <a:pathLst>
              <a:path w="48060" h="59385">
                <a:moveTo>
                  <a:pt x="2183" y="45976"/>
                </a:moveTo>
                <a:lnTo>
                  <a:pt x="6551" y="51340"/>
                </a:lnTo>
                <a:lnTo>
                  <a:pt x="10918" y="56703"/>
                </a:lnTo>
                <a:lnTo>
                  <a:pt x="16771" y="59385"/>
                </a:lnTo>
                <a:lnTo>
                  <a:pt x="30642" y="59385"/>
                </a:lnTo>
                <a:lnTo>
                  <a:pt x="36006" y="57664"/>
                </a:lnTo>
                <a:lnTo>
                  <a:pt x="40199" y="54222"/>
                </a:lnTo>
                <a:lnTo>
                  <a:pt x="44391" y="50781"/>
                </a:lnTo>
                <a:lnTo>
                  <a:pt x="47012" y="45338"/>
                </a:lnTo>
                <a:lnTo>
                  <a:pt x="48060" y="37895"/>
                </a:lnTo>
                <a:lnTo>
                  <a:pt x="38888" y="37895"/>
                </a:lnTo>
                <a:lnTo>
                  <a:pt x="38015" y="42054"/>
                </a:lnTo>
                <a:lnTo>
                  <a:pt x="36434" y="45330"/>
                </a:lnTo>
                <a:lnTo>
                  <a:pt x="34145" y="47723"/>
                </a:lnTo>
                <a:lnTo>
                  <a:pt x="31857" y="50117"/>
                </a:lnTo>
                <a:lnTo>
                  <a:pt x="28756" y="51313"/>
                </a:lnTo>
                <a:lnTo>
                  <a:pt x="19741" y="51313"/>
                </a:lnTo>
                <a:lnTo>
                  <a:pt x="16002" y="49392"/>
                </a:lnTo>
                <a:lnTo>
                  <a:pt x="13626" y="45548"/>
                </a:lnTo>
                <a:lnTo>
                  <a:pt x="11250" y="41704"/>
                </a:lnTo>
                <a:lnTo>
                  <a:pt x="10062" y="36969"/>
                </a:lnTo>
                <a:lnTo>
                  <a:pt x="10062" y="25753"/>
                </a:lnTo>
                <a:lnTo>
                  <a:pt x="10901" y="21053"/>
                </a:lnTo>
                <a:lnTo>
                  <a:pt x="12578" y="17244"/>
                </a:lnTo>
                <a:lnTo>
                  <a:pt x="15164" y="11373"/>
                </a:lnTo>
                <a:lnTo>
                  <a:pt x="19461" y="8438"/>
                </a:lnTo>
                <a:lnTo>
                  <a:pt x="29874" y="8438"/>
                </a:lnTo>
                <a:lnTo>
                  <a:pt x="33071" y="9583"/>
                </a:lnTo>
                <a:lnTo>
                  <a:pt x="35062" y="11871"/>
                </a:lnTo>
                <a:lnTo>
                  <a:pt x="37054" y="14160"/>
                </a:lnTo>
                <a:lnTo>
                  <a:pt x="38329" y="17035"/>
                </a:lnTo>
                <a:lnTo>
                  <a:pt x="38888" y="20494"/>
                </a:lnTo>
                <a:lnTo>
                  <a:pt x="48060" y="20494"/>
                </a:lnTo>
                <a:lnTo>
                  <a:pt x="47257" y="12981"/>
                </a:lnTo>
                <a:lnTo>
                  <a:pt x="44872" y="7687"/>
                </a:lnTo>
                <a:lnTo>
                  <a:pt x="40906" y="4612"/>
                </a:lnTo>
                <a:lnTo>
                  <a:pt x="36940" y="1537"/>
                </a:lnTo>
                <a:lnTo>
                  <a:pt x="31795" y="0"/>
                </a:lnTo>
                <a:lnTo>
                  <a:pt x="18064" y="0"/>
                </a:lnTo>
                <a:lnTo>
                  <a:pt x="11967" y="2743"/>
                </a:lnTo>
                <a:lnTo>
                  <a:pt x="7180" y="8229"/>
                </a:lnTo>
                <a:lnTo>
                  <a:pt x="2393" y="13715"/>
                </a:lnTo>
                <a:lnTo>
                  <a:pt x="0" y="21385"/>
                </a:lnTo>
                <a:lnTo>
                  <a:pt x="0" y="39276"/>
                </a:lnTo>
                <a:lnTo>
                  <a:pt x="2183" y="45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252988" y="3219818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114750" y="3219818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064246" y="3207423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017171" y="3219818"/>
            <a:ext cx="43691" cy="52399"/>
          </a:xfrm>
          <a:custGeom>
            <a:avLst/>
            <a:gdLst/>
            <a:ahLst/>
            <a:cxnLst/>
            <a:rect l="l" t="t" r="r" b="b"/>
            <a:pathLst>
              <a:path w="48060" h="59385">
                <a:moveTo>
                  <a:pt x="2183" y="45976"/>
                </a:moveTo>
                <a:lnTo>
                  <a:pt x="6551" y="51340"/>
                </a:lnTo>
                <a:lnTo>
                  <a:pt x="10918" y="56703"/>
                </a:lnTo>
                <a:lnTo>
                  <a:pt x="16771" y="59385"/>
                </a:lnTo>
                <a:lnTo>
                  <a:pt x="30642" y="59385"/>
                </a:lnTo>
                <a:lnTo>
                  <a:pt x="36006" y="57664"/>
                </a:lnTo>
                <a:lnTo>
                  <a:pt x="40199" y="54222"/>
                </a:lnTo>
                <a:lnTo>
                  <a:pt x="44391" y="50781"/>
                </a:lnTo>
                <a:lnTo>
                  <a:pt x="47012" y="45338"/>
                </a:lnTo>
                <a:lnTo>
                  <a:pt x="48060" y="37895"/>
                </a:lnTo>
                <a:lnTo>
                  <a:pt x="38888" y="37895"/>
                </a:lnTo>
                <a:lnTo>
                  <a:pt x="38015" y="42054"/>
                </a:lnTo>
                <a:lnTo>
                  <a:pt x="36434" y="45330"/>
                </a:lnTo>
                <a:lnTo>
                  <a:pt x="34145" y="47723"/>
                </a:lnTo>
                <a:lnTo>
                  <a:pt x="31857" y="50117"/>
                </a:lnTo>
                <a:lnTo>
                  <a:pt x="28756" y="51313"/>
                </a:lnTo>
                <a:lnTo>
                  <a:pt x="19741" y="51313"/>
                </a:lnTo>
                <a:lnTo>
                  <a:pt x="16002" y="49392"/>
                </a:lnTo>
                <a:lnTo>
                  <a:pt x="13626" y="45548"/>
                </a:lnTo>
                <a:lnTo>
                  <a:pt x="11250" y="41704"/>
                </a:lnTo>
                <a:lnTo>
                  <a:pt x="10062" y="36969"/>
                </a:lnTo>
                <a:lnTo>
                  <a:pt x="10062" y="25753"/>
                </a:lnTo>
                <a:lnTo>
                  <a:pt x="10901" y="21053"/>
                </a:lnTo>
                <a:lnTo>
                  <a:pt x="12578" y="17244"/>
                </a:lnTo>
                <a:lnTo>
                  <a:pt x="15164" y="11373"/>
                </a:lnTo>
                <a:lnTo>
                  <a:pt x="19461" y="8438"/>
                </a:lnTo>
                <a:lnTo>
                  <a:pt x="29874" y="8438"/>
                </a:lnTo>
                <a:lnTo>
                  <a:pt x="33071" y="9583"/>
                </a:lnTo>
                <a:lnTo>
                  <a:pt x="35062" y="11871"/>
                </a:lnTo>
                <a:lnTo>
                  <a:pt x="37054" y="14160"/>
                </a:lnTo>
                <a:lnTo>
                  <a:pt x="38329" y="17035"/>
                </a:lnTo>
                <a:lnTo>
                  <a:pt x="38888" y="20494"/>
                </a:lnTo>
                <a:lnTo>
                  <a:pt x="48060" y="20494"/>
                </a:lnTo>
                <a:lnTo>
                  <a:pt x="47257" y="12981"/>
                </a:lnTo>
                <a:lnTo>
                  <a:pt x="44872" y="7687"/>
                </a:lnTo>
                <a:lnTo>
                  <a:pt x="40906" y="4612"/>
                </a:lnTo>
                <a:lnTo>
                  <a:pt x="36940" y="1537"/>
                </a:lnTo>
                <a:lnTo>
                  <a:pt x="31795" y="0"/>
                </a:lnTo>
                <a:lnTo>
                  <a:pt x="18064" y="0"/>
                </a:lnTo>
                <a:lnTo>
                  <a:pt x="11967" y="2743"/>
                </a:lnTo>
                <a:lnTo>
                  <a:pt x="7180" y="8229"/>
                </a:lnTo>
                <a:lnTo>
                  <a:pt x="2393" y="13715"/>
                </a:lnTo>
                <a:lnTo>
                  <a:pt x="0" y="21385"/>
                </a:lnTo>
                <a:lnTo>
                  <a:pt x="0" y="39276"/>
                </a:lnTo>
                <a:lnTo>
                  <a:pt x="2183" y="45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46407" y="3219818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759771" y="3220050"/>
            <a:ext cx="44930" cy="70481"/>
          </a:xfrm>
          <a:custGeom>
            <a:avLst/>
            <a:gdLst/>
            <a:ahLst/>
            <a:cxnLst/>
            <a:rect l="l" t="t" r="r" b="b"/>
            <a:pathLst>
              <a:path w="49423" h="79879">
                <a:moveTo>
                  <a:pt x="9433" y="79879"/>
                </a:moveTo>
                <a:lnTo>
                  <a:pt x="9433" y="51208"/>
                </a:lnTo>
                <a:lnTo>
                  <a:pt x="11495" y="53759"/>
                </a:lnTo>
                <a:lnTo>
                  <a:pt x="11006" y="42455"/>
                </a:lnTo>
                <a:lnTo>
                  <a:pt x="9713" y="39415"/>
                </a:lnTo>
                <a:lnTo>
                  <a:pt x="9067" y="35729"/>
                </a:lnTo>
                <a:lnTo>
                  <a:pt x="9067" y="26015"/>
                </a:lnTo>
                <a:lnTo>
                  <a:pt x="9713" y="21577"/>
                </a:lnTo>
                <a:lnTo>
                  <a:pt x="11006" y="18083"/>
                </a:lnTo>
                <a:lnTo>
                  <a:pt x="13417" y="11548"/>
                </a:lnTo>
                <a:lnTo>
                  <a:pt x="17889" y="8281"/>
                </a:lnTo>
                <a:lnTo>
                  <a:pt x="30922" y="8281"/>
                </a:lnTo>
                <a:lnTo>
                  <a:pt x="35394" y="11373"/>
                </a:lnTo>
                <a:lnTo>
                  <a:pt x="37840" y="17558"/>
                </a:lnTo>
                <a:lnTo>
                  <a:pt x="39133" y="20773"/>
                </a:lnTo>
                <a:lnTo>
                  <a:pt x="39779" y="24617"/>
                </a:lnTo>
                <a:lnTo>
                  <a:pt x="39779" y="36427"/>
                </a:lnTo>
                <a:lnTo>
                  <a:pt x="38321" y="41940"/>
                </a:lnTo>
                <a:lnTo>
                  <a:pt x="35403" y="45626"/>
                </a:lnTo>
                <a:lnTo>
                  <a:pt x="32485" y="49313"/>
                </a:lnTo>
                <a:lnTo>
                  <a:pt x="28825" y="51156"/>
                </a:lnTo>
                <a:lnTo>
                  <a:pt x="17924" y="51156"/>
                </a:lnTo>
                <a:lnTo>
                  <a:pt x="15041" y="56607"/>
                </a:lnTo>
                <a:lnTo>
                  <a:pt x="17906" y="58459"/>
                </a:lnTo>
                <a:lnTo>
                  <a:pt x="21453" y="59385"/>
                </a:lnTo>
                <a:lnTo>
                  <a:pt x="31062" y="59385"/>
                </a:lnTo>
                <a:lnTo>
                  <a:pt x="35779" y="57725"/>
                </a:lnTo>
                <a:lnTo>
                  <a:pt x="39832" y="54406"/>
                </a:lnTo>
                <a:lnTo>
                  <a:pt x="41478" y="52908"/>
                </a:lnTo>
                <a:lnTo>
                  <a:pt x="47437" y="42724"/>
                </a:lnTo>
                <a:lnTo>
                  <a:pt x="49423" y="28198"/>
                </a:lnTo>
                <a:lnTo>
                  <a:pt x="49423" y="19148"/>
                </a:lnTo>
                <a:lnTo>
                  <a:pt x="47204" y="12186"/>
                </a:lnTo>
                <a:lnTo>
                  <a:pt x="42767" y="7311"/>
                </a:lnTo>
                <a:lnTo>
                  <a:pt x="38329" y="2437"/>
                </a:lnTo>
                <a:lnTo>
                  <a:pt x="32931" y="0"/>
                </a:lnTo>
                <a:lnTo>
                  <a:pt x="22274" y="0"/>
                </a:lnTo>
                <a:lnTo>
                  <a:pt x="18535" y="1047"/>
                </a:lnTo>
                <a:lnTo>
                  <a:pt x="15356" y="3144"/>
                </a:lnTo>
                <a:lnTo>
                  <a:pt x="13120" y="4542"/>
                </a:lnTo>
                <a:lnTo>
                  <a:pt x="11058" y="6516"/>
                </a:lnTo>
                <a:lnTo>
                  <a:pt x="9171" y="9067"/>
                </a:lnTo>
                <a:lnTo>
                  <a:pt x="9171" y="1624"/>
                </a:lnTo>
                <a:lnTo>
                  <a:pt x="0" y="1624"/>
                </a:lnTo>
                <a:lnTo>
                  <a:pt x="0" y="79879"/>
                </a:lnTo>
                <a:lnTo>
                  <a:pt x="9433" y="79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769776" y="3257510"/>
            <a:ext cx="6289" cy="12487"/>
          </a:xfrm>
          <a:custGeom>
            <a:avLst/>
            <a:gdLst/>
            <a:ahLst/>
            <a:cxnLst/>
            <a:rect l="l" t="t" r="r" b="b"/>
            <a:pathLst>
              <a:path w="6918" h="14152">
                <a:moveTo>
                  <a:pt x="2445" y="5800"/>
                </a:moveTo>
                <a:lnTo>
                  <a:pt x="0" y="0"/>
                </a:lnTo>
                <a:lnTo>
                  <a:pt x="489" y="11304"/>
                </a:lnTo>
                <a:lnTo>
                  <a:pt x="2358" y="13103"/>
                </a:lnTo>
                <a:lnTo>
                  <a:pt x="4035" y="14152"/>
                </a:lnTo>
                <a:lnTo>
                  <a:pt x="6918" y="8700"/>
                </a:lnTo>
                <a:lnTo>
                  <a:pt x="2445" y="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17597" y="3220141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9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858795" y="3260146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46407" y="3314535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4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89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759771" y="3314766"/>
            <a:ext cx="44930" cy="70481"/>
          </a:xfrm>
          <a:custGeom>
            <a:avLst/>
            <a:gdLst/>
            <a:ahLst/>
            <a:cxnLst/>
            <a:rect l="l" t="t" r="r" b="b"/>
            <a:pathLst>
              <a:path w="49423" h="79879">
                <a:moveTo>
                  <a:pt x="9433" y="79879"/>
                </a:moveTo>
                <a:lnTo>
                  <a:pt x="9433" y="51208"/>
                </a:lnTo>
                <a:lnTo>
                  <a:pt x="11495" y="53759"/>
                </a:lnTo>
                <a:lnTo>
                  <a:pt x="11006" y="42455"/>
                </a:lnTo>
                <a:lnTo>
                  <a:pt x="9713" y="39415"/>
                </a:lnTo>
                <a:lnTo>
                  <a:pt x="9067" y="35729"/>
                </a:lnTo>
                <a:lnTo>
                  <a:pt x="9067" y="26015"/>
                </a:lnTo>
                <a:lnTo>
                  <a:pt x="9713" y="21577"/>
                </a:lnTo>
                <a:lnTo>
                  <a:pt x="11006" y="18083"/>
                </a:lnTo>
                <a:lnTo>
                  <a:pt x="13417" y="11548"/>
                </a:lnTo>
                <a:lnTo>
                  <a:pt x="17889" y="8281"/>
                </a:lnTo>
                <a:lnTo>
                  <a:pt x="30922" y="8281"/>
                </a:lnTo>
                <a:lnTo>
                  <a:pt x="35394" y="11373"/>
                </a:lnTo>
                <a:lnTo>
                  <a:pt x="37840" y="17558"/>
                </a:lnTo>
                <a:lnTo>
                  <a:pt x="39133" y="20773"/>
                </a:lnTo>
                <a:lnTo>
                  <a:pt x="39779" y="24617"/>
                </a:lnTo>
                <a:lnTo>
                  <a:pt x="39779" y="36427"/>
                </a:lnTo>
                <a:lnTo>
                  <a:pt x="38321" y="41940"/>
                </a:lnTo>
                <a:lnTo>
                  <a:pt x="35403" y="45626"/>
                </a:lnTo>
                <a:lnTo>
                  <a:pt x="32485" y="49313"/>
                </a:lnTo>
                <a:lnTo>
                  <a:pt x="28825" y="51156"/>
                </a:lnTo>
                <a:lnTo>
                  <a:pt x="17924" y="51156"/>
                </a:lnTo>
                <a:lnTo>
                  <a:pt x="15041" y="56607"/>
                </a:lnTo>
                <a:lnTo>
                  <a:pt x="17906" y="58459"/>
                </a:lnTo>
                <a:lnTo>
                  <a:pt x="21453" y="59385"/>
                </a:lnTo>
                <a:lnTo>
                  <a:pt x="31062" y="59385"/>
                </a:lnTo>
                <a:lnTo>
                  <a:pt x="35779" y="57725"/>
                </a:lnTo>
                <a:lnTo>
                  <a:pt x="39832" y="54406"/>
                </a:lnTo>
                <a:lnTo>
                  <a:pt x="41478" y="52908"/>
                </a:lnTo>
                <a:lnTo>
                  <a:pt x="47437" y="42724"/>
                </a:lnTo>
                <a:lnTo>
                  <a:pt x="49423" y="28198"/>
                </a:lnTo>
                <a:lnTo>
                  <a:pt x="49423" y="19148"/>
                </a:lnTo>
                <a:lnTo>
                  <a:pt x="47204" y="12186"/>
                </a:lnTo>
                <a:lnTo>
                  <a:pt x="42767" y="7311"/>
                </a:lnTo>
                <a:lnTo>
                  <a:pt x="38329" y="2437"/>
                </a:lnTo>
                <a:lnTo>
                  <a:pt x="32931" y="0"/>
                </a:lnTo>
                <a:lnTo>
                  <a:pt x="22274" y="0"/>
                </a:lnTo>
                <a:lnTo>
                  <a:pt x="18535" y="1047"/>
                </a:lnTo>
                <a:lnTo>
                  <a:pt x="15356" y="3144"/>
                </a:lnTo>
                <a:lnTo>
                  <a:pt x="13120" y="4542"/>
                </a:lnTo>
                <a:lnTo>
                  <a:pt x="11058" y="6516"/>
                </a:lnTo>
                <a:lnTo>
                  <a:pt x="9171" y="9067"/>
                </a:lnTo>
                <a:lnTo>
                  <a:pt x="9171" y="1624"/>
                </a:lnTo>
                <a:lnTo>
                  <a:pt x="0" y="1624"/>
                </a:lnTo>
                <a:lnTo>
                  <a:pt x="0" y="79879"/>
                </a:lnTo>
                <a:lnTo>
                  <a:pt x="9433" y="79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769776" y="3352227"/>
            <a:ext cx="6289" cy="12487"/>
          </a:xfrm>
          <a:custGeom>
            <a:avLst/>
            <a:gdLst/>
            <a:ahLst/>
            <a:cxnLst/>
            <a:rect l="l" t="t" r="r" b="b"/>
            <a:pathLst>
              <a:path w="6918" h="14152">
                <a:moveTo>
                  <a:pt x="2445" y="5800"/>
                </a:moveTo>
                <a:lnTo>
                  <a:pt x="0" y="0"/>
                </a:lnTo>
                <a:lnTo>
                  <a:pt x="489" y="11304"/>
                </a:lnTo>
                <a:lnTo>
                  <a:pt x="2358" y="13103"/>
                </a:lnTo>
                <a:lnTo>
                  <a:pt x="4035" y="14152"/>
                </a:lnTo>
                <a:lnTo>
                  <a:pt x="6918" y="8700"/>
                </a:lnTo>
                <a:lnTo>
                  <a:pt x="2445" y="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17597" y="3314858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9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58795" y="3354863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914050" y="3348635"/>
            <a:ext cx="1810" cy="12903"/>
          </a:xfrm>
          <a:custGeom>
            <a:avLst/>
            <a:gdLst/>
            <a:ahLst/>
            <a:cxnLst/>
            <a:rect l="l" t="t" r="r" b="b"/>
            <a:pathLst>
              <a:path w="1991" h="14623">
                <a:moveTo>
                  <a:pt x="610" y="0"/>
                </a:moveTo>
                <a:lnTo>
                  <a:pt x="0" y="11933"/>
                </a:lnTo>
                <a:lnTo>
                  <a:pt x="1991" y="14623"/>
                </a:lnTo>
                <a:lnTo>
                  <a:pt x="1939" y="3284"/>
                </a:lnTo>
                <a:lnTo>
                  <a:pt x="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968255" y="3297561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991935" y="3314858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985264" y="3314858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8" y="22556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3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5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5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5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123216" y="3314673"/>
            <a:ext cx="42119" cy="52722"/>
          </a:xfrm>
          <a:custGeom>
            <a:avLst/>
            <a:gdLst/>
            <a:ahLst/>
            <a:cxnLst/>
            <a:rect l="l" t="t" r="r" b="b"/>
            <a:pathLst>
              <a:path w="46331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6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2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6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3" y="54301"/>
                </a:lnTo>
                <a:lnTo>
                  <a:pt x="44435" y="50667"/>
                </a:lnTo>
                <a:lnTo>
                  <a:pt x="46331" y="46352"/>
                </a:lnTo>
                <a:lnTo>
                  <a:pt x="46331" y="36183"/>
                </a:lnTo>
                <a:lnTo>
                  <a:pt x="44496" y="32391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1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4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5"/>
                </a:lnTo>
                <a:lnTo>
                  <a:pt x="15748" y="8752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6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1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3" y="29876"/>
                </a:lnTo>
                <a:lnTo>
                  <a:pt x="13452" y="31204"/>
                </a:lnTo>
                <a:lnTo>
                  <a:pt x="18238" y="32391"/>
                </a:lnTo>
                <a:lnTo>
                  <a:pt x="25733" y="34278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177200" y="3360459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045044" y="3314858"/>
            <a:ext cx="68657" cy="50642"/>
          </a:xfrm>
          <a:custGeom>
            <a:avLst/>
            <a:gdLst/>
            <a:ahLst/>
            <a:cxnLst/>
            <a:rect l="l" t="t" r="r" b="b"/>
            <a:pathLst>
              <a:path w="75523" h="57394">
                <a:moveTo>
                  <a:pt x="9329" y="1257"/>
                </a:move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lnTo>
                  <a:pt x="9433" y="20389"/>
                </a:lnTo>
                <a:lnTo>
                  <a:pt x="10892" y="15392"/>
                </a:lnTo>
                <a:lnTo>
                  <a:pt x="13809" y="12631"/>
                </a:lnTo>
                <a:lnTo>
                  <a:pt x="16727" y="9871"/>
                </a:lnTo>
                <a:lnTo>
                  <a:pt x="19967" y="8491"/>
                </a:lnTo>
                <a:lnTo>
                  <a:pt x="27445" y="8491"/>
                </a:lnTo>
                <a:lnTo>
                  <a:pt x="30118" y="9801"/>
                </a:lnTo>
                <a:lnTo>
                  <a:pt x="31551" y="12422"/>
                </a:lnTo>
                <a:lnTo>
                  <a:pt x="32459" y="14169"/>
                </a:lnTo>
                <a:lnTo>
                  <a:pt x="32913" y="16947"/>
                </a:lnTo>
                <a:lnTo>
                  <a:pt x="32913" y="57394"/>
                </a:lnTo>
                <a:lnTo>
                  <a:pt x="42505" y="57394"/>
                </a:lnTo>
                <a:lnTo>
                  <a:pt x="42505" y="18939"/>
                </a:lnTo>
                <a:lnTo>
                  <a:pt x="43841" y="14798"/>
                </a:lnTo>
                <a:lnTo>
                  <a:pt x="46514" y="12317"/>
                </a:lnTo>
                <a:lnTo>
                  <a:pt x="49187" y="9836"/>
                </a:lnTo>
                <a:lnTo>
                  <a:pt x="52375" y="8596"/>
                </a:lnTo>
                <a:lnTo>
                  <a:pt x="58769" y="8596"/>
                </a:lnTo>
                <a:lnTo>
                  <a:pt x="61049" y="9294"/>
                </a:lnTo>
                <a:lnTo>
                  <a:pt x="62918" y="10692"/>
                </a:lnTo>
                <a:lnTo>
                  <a:pt x="64788" y="12090"/>
                </a:lnTo>
                <a:lnTo>
                  <a:pt x="65723" y="14658"/>
                </a:lnTo>
                <a:lnTo>
                  <a:pt x="65723" y="57394"/>
                </a:lnTo>
                <a:lnTo>
                  <a:pt x="75523" y="57394"/>
                </a:lnTo>
                <a:lnTo>
                  <a:pt x="75523" y="15060"/>
                </a:lnTo>
                <a:lnTo>
                  <a:pt x="74790" y="11111"/>
                </a:lnTo>
                <a:lnTo>
                  <a:pt x="73322" y="8176"/>
                </a:lnTo>
                <a:lnTo>
                  <a:pt x="70596" y="2725"/>
                </a:lnTo>
                <a:lnTo>
                  <a:pt x="65461" y="0"/>
                </a:lnTo>
                <a:lnTo>
                  <a:pt x="54384" y="0"/>
                </a:lnTo>
                <a:lnTo>
                  <a:pt x="51205" y="725"/>
                </a:lnTo>
                <a:lnTo>
                  <a:pt x="48375" y="2175"/>
                </a:lnTo>
                <a:lnTo>
                  <a:pt x="45544" y="3625"/>
                </a:lnTo>
                <a:lnTo>
                  <a:pt x="43081" y="5852"/>
                </a:lnTo>
                <a:lnTo>
                  <a:pt x="40985" y="8858"/>
                </a:lnTo>
                <a:lnTo>
                  <a:pt x="39727" y="6412"/>
                </a:lnTo>
                <a:lnTo>
                  <a:pt x="38329" y="4560"/>
                </a:lnTo>
                <a:lnTo>
                  <a:pt x="36792" y="3302"/>
                </a:lnTo>
                <a:lnTo>
                  <a:pt x="34066" y="1101"/>
                </a:lnTo>
                <a:lnTo>
                  <a:pt x="30468" y="0"/>
                </a:lnTo>
                <a:lnTo>
                  <a:pt x="22047" y="0"/>
                </a:lnTo>
                <a:lnTo>
                  <a:pt x="18518" y="1065"/>
                </a:lnTo>
                <a:lnTo>
                  <a:pt x="15408" y="3197"/>
                </a:lnTo>
                <a:lnTo>
                  <a:pt x="13591" y="4455"/>
                </a:lnTo>
                <a:lnTo>
                  <a:pt x="11565" y="6464"/>
                </a:lnTo>
                <a:lnTo>
                  <a:pt x="9329" y="9224"/>
                </a:lnTo>
                <a:lnTo>
                  <a:pt x="9329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906140" y="3297330"/>
            <a:ext cx="44930" cy="69742"/>
          </a:xfrm>
          <a:custGeom>
            <a:avLst/>
            <a:gdLst/>
            <a:ahLst/>
            <a:cxnLst/>
            <a:rect l="l" t="t" r="r" b="b"/>
            <a:pathLst>
              <a:path w="49423" h="79041">
                <a:moveTo>
                  <a:pt x="8700" y="77259"/>
                </a:moveTo>
                <a:lnTo>
                  <a:pt x="8700" y="70078"/>
                </a:lnTo>
                <a:lnTo>
                  <a:pt x="9311" y="58145"/>
                </a:lnTo>
                <a:lnTo>
                  <a:pt x="8647" y="53864"/>
                </a:lnTo>
                <a:lnTo>
                  <a:pt x="8647" y="41285"/>
                </a:lnTo>
                <a:lnTo>
                  <a:pt x="10263" y="36043"/>
                </a:lnTo>
                <a:lnTo>
                  <a:pt x="13495" y="32864"/>
                </a:lnTo>
                <a:lnTo>
                  <a:pt x="16727" y="29684"/>
                </a:lnTo>
                <a:lnTo>
                  <a:pt x="20492" y="28094"/>
                </a:lnTo>
                <a:lnTo>
                  <a:pt x="29716" y="28094"/>
                </a:lnTo>
                <a:lnTo>
                  <a:pt x="33446" y="30033"/>
                </a:lnTo>
                <a:lnTo>
                  <a:pt x="35980" y="33912"/>
                </a:lnTo>
                <a:lnTo>
                  <a:pt x="38513" y="37790"/>
                </a:lnTo>
                <a:lnTo>
                  <a:pt x="39779" y="42683"/>
                </a:lnTo>
                <a:lnTo>
                  <a:pt x="39779" y="55227"/>
                </a:lnTo>
                <a:lnTo>
                  <a:pt x="38513" y="60573"/>
                </a:lnTo>
                <a:lnTo>
                  <a:pt x="35980" y="64627"/>
                </a:lnTo>
                <a:lnTo>
                  <a:pt x="33446" y="68680"/>
                </a:lnTo>
                <a:lnTo>
                  <a:pt x="29629" y="70707"/>
                </a:lnTo>
                <a:lnTo>
                  <a:pt x="17749" y="70707"/>
                </a:lnTo>
                <a:lnTo>
                  <a:pt x="13120" y="67614"/>
                </a:lnTo>
                <a:lnTo>
                  <a:pt x="10639" y="61430"/>
                </a:lnTo>
                <a:lnTo>
                  <a:pt x="10691" y="72769"/>
                </a:lnTo>
                <a:lnTo>
                  <a:pt x="12561" y="74725"/>
                </a:lnTo>
                <a:lnTo>
                  <a:pt x="14308" y="75948"/>
                </a:lnTo>
                <a:lnTo>
                  <a:pt x="17242" y="78010"/>
                </a:lnTo>
                <a:lnTo>
                  <a:pt x="20841" y="79041"/>
                </a:lnTo>
                <a:lnTo>
                  <a:pt x="32721" y="79041"/>
                </a:lnTo>
                <a:lnTo>
                  <a:pt x="38678" y="76106"/>
                </a:lnTo>
                <a:lnTo>
                  <a:pt x="42976" y="70235"/>
                </a:lnTo>
                <a:lnTo>
                  <a:pt x="47274" y="64365"/>
                </a:lnTo>
                <a:lnTo>
                  <a:pt x="49423" y="56992"/>
                </a:lnTo>
                <a:lnTo>
                  <a:pt x="49423" y="38751"/>
                </a:lnTo>
                <a:lnTo>
                  <a:pt x="47248" y="31667"/>
                </a:lnTo>
                <a:lnTo>
                  <a:pt x="42898" y="26862"/>
                </a:lnTo>
                <a:lnTo>
                  <a:pt x="38547" y="22057"/>
                </a:lnTo>
                <a:lnTo>
                  <a:pt x="32879" y="19655"/>
                </a:lnTo>
                <a:lnTo>
                  <a:pt x="22536" y="19655"/>
                </a:lnTo>
                <a:lnTo>
                  <a:pt x="19426" y="20363"/>
                </a:lnTo>
                <a:lnTo>
                  <a:pt x="16561" y="21778"/>
                </a:lnTo>
                <a:lnTo>
                  <a:pt x="13696" y="23193"/>
                </a:lnTo>
                <a:lnTo>
                  <a:pt x="11233" y="25246"/>
                </a:lnTo>
                <a:lnTo>
                  <a:pt x="9171" y="27937"/>
                </a:lnTo>
                <a:lnTo>
                  <a:pt x="9171" y="0"/>
                </a:lnTo>
                <a:lnTo>
                  <a:pt x="0" y="0"/>
                </a:lnTo>
                <a:lnTo>
                  <a:pt x="0" y="77259"/>
                </a:lnTo>
                <a:lnTo>
                  <a:pt x="8700" y="77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882801" y="3534353"/>
            <a:ext cx="867255" cy="88889"/>
          </a:xfrm>
          <a:custGeom>
            <a:avLst/>
            <a:gdLst/>
            <a:ahLst/>
            <a:cxnLst/>
            <a:rect l="l" t="t" r="r" b="b"/>
            <a:pathLst>
              <a:path w="953981" h="100741">
                <a:moveTo>
                  <a:pt x="329960" y="0"/>
                </a:moveTo>
                <a:lnTo>
                  <a:pt x="329960" y="76997"/>
                </a:lnTo>
                <a:lnTo>
                  <a:pt x="339394" y="76997"/>
                </a:lnTo>
                <a:lnTo>
                  <a:pt x="339394" y="0"/>
                </a:lnTo>
                <a:lnTo>
                  <a:pt x="329960" y="0"/>
                </a:lnTo>
                <a:close/>
              </a:path>
              <a:path w="953981" h="100741">
                <a:moveTo>
                  <a:pt x="356533" y="21123"/>
                </a:moveTo>
                <a:lnTo>
                  <a:pt x="356533" y="76997"/>
                </a:lnTo>
                <a:lnTo>
                  <a:pt x="366124" y="76997"/>
                </a:lnTo>
                <a:lnTo>
                  <a:pt x="366124" y="21123"/>
                </a:lnTo>
                <a:lnTo>
                  <a:pt x="356533" y="21123"/>
                </a:lnTo>
                <a:close/>
              </a:path>
              <a:path w="953981" h="100741">
                <a:moveTo>
                  <a:pt x="356533" y="0"/>
                </a:moveTo>
                <a:lnTo>
                  <a:pt x="356533" y="10692"/>
                </a:lnTo>
                <a:lnTo>
                  <a:pt x="366124" y="10692"/>
                </a:lnTo>
                <a:lnTo>
                  <a:pt x="366124" y="0"/>
                </a:lnTo>
                <a:lnTo>
                  <a:pt x="356533" y="0"/>
                </a:lnTo>
                <a:close/>
              </a:path>
              <a:path w="953981" h="100741">
                <a:moveTo>
                  <a:pt x="392067" y="68558"/>
                </a:moveTo>
                <a:lnTo>
                  <a:pt x="425138" y="28565"/>
                </a:lnTo>
                <a:lnTo>
                  <a:pt x="425138" y="20861"/>
                </a:lnTo>
                <a:lnTo>
                  <a:pt x="381638" y="20861"/>
                </a:lnTo>
                <a:lnTo>
                  <a:pt x="381638" y="29299"/>
                </a:lnTo>
                <a:lnTo>
                  <a:pt x="412455" y="29299"/>
                </a:lnTo>
                <a:lnTo>
                  <a:pt x="379174" y="69554"/>
                </a:lnTo>
                <a:lnTo>
                  <a:pt x="379174" y="76997"/>
                </a:lnTo>
                <a:lnTo>
                  <a:pt x="426134" y="76997"/>
                </a:lnTo>
                <a:lnTo>
                  <a:pt x="426134" y="68558"/>
                </a:lnTo>
                <a:lnTo>
                  <a:pt x="392067" y="68558"/>
                </a:lnTo>
                <a:close/>
              </a:path>
              <a:path w="953981" h="100741">
                <a:moveTo>
                  <a:pt x="446120" y="22416"/>
                </a:moveTo>
                <a:lnTo>
                  <a:pt x="441229" y="28041"/>
                </a:lnTo>
                <a:lnTo>
                  <a:pt x="444268" y="44447"/>
                </a:lnTo>
                <a:lnTo>
                  <a:pt x="444443" y="39625"/>
                </a:lnTo>
                <a:lnTo>
                  <a:pt x="445998" y="35650"/>
                </a:lnTo>
                <a:lnTo>
                  <a:pt x="448933" y="32523"/>
                </a:lnTo>
                <a:lnTo>
                  <a:pt x="452514" y="19603"/>
                </a:lnTo>
                <a:lnTo>
                  <a:pt x="446120" y="22416"/>
                </a:lnTo>
                <a:close/>
              </a:path>
              <a:path w="953981" h="100741">
                <a:moveTo>
                  <a:pt x="485149" y="51942"/>
                </a:moveTo>
                <a:lnTo>
                  <a:pt x="485149" y="46282"/>
                </a:lnTo>
                <a:lnTo>
                  <a:pt x="484869" y="42159"/>
                </a:lnTo>
                <a:lnTo>
                  <a:pt x="484310" y="39573"/>
                </a:lnTo>
                <a:lnTo>
                  <a:pt x="483681" y="35799"/>
                </a:lnTo>
                <a:lnTo>
                  <a:pt x="482424" y="32497"/>
                </a:lnTo>
                <a:lnTo>
                  <a:pt x="480537" y="29666"/>
                </a:lnTo>
                <a:lnTo>
                  <a:pt x="478580" y="26696"/>
                </a:lnTo>
                <a:lnTo>
                  <a:pt x="475732" y="24276"/>
                </a:lnTo>
                <a:lnTo>
                  <a:pt x="471994" y="22407"/>
                </a:lnTo>
                <a:lnTo>
                  <a:pt x="468255" y="20537"/>
                </a:lnTo>
                <a:lnTo>
                  <a:pt x="464394" y="19603"/>
                </a:lnTo>
                <a:lnTo>
                  <a:pt x="452514" y="19603"/>
                </a:lnTo>
                <a:lnTo>
                  <a:pt x="448933" y="32523"/>
                </a:lnTo>
                <a:lnTo>
                  <a:pt x="451868" y="29396"/>
                </a:lnTo>
                <a:lnTo>
                  <a:pt x="455502" y="27832"/>
                </a:lnTo>
                <a:lnTo>
                  <a:pt x="465879" y="27832"/>
                </a:lnTo>
                <a:lnTo>
                  <a:pt x="470194" y="30103"/>
                </a:lnTo>
                <a:lnTo>
                  <a:pt x="472780" y="34646"/>
                </a:lnTo>
                <a:lnTo>
                  <a:pt x="474178" y="37092"/>
                </a:lnTo>
                <a:lnTo>
                  <a:pt x="475068" y="40359"/>
                </a:lnTo>
                <a:lnTo>
                  <a:pt x="475453" y="44447"/>
                </a:lnTo>
                <a:lnTo>
                  <a:pt x="444268" y="44447"/>
                </a:lnTo>
                <a:lnTo>
                  <a:pt x="441229" y="28041"/>
                </a:lnTo>
                <a:lnTo>
                  <a:pt x="436337" y="33667"/>
                </a:lnTo>
                <a:lnTo>
                  <a:pt x="433891" y="40988"/>
                </a:lnTo>
                <a:lnTo>
                  <a:pt x="433891" y="59158"/>
                </a:lnTo>
                <a:lnTo>
                  <a:pt x="436319" y="66278"/>
                </a:lnTo>
                <a:lnTo>
                  <a:pt x="441176" y="71362"/>
                </a:lnTo>
                <a:lnTo>
                  <a:pt x="446033" y="76446"/>
                </a:lnTo>
                <a:lnTo>
                  <a:pt x="451955" y="78988"/>
                </a:lnTo>
                <a:lnTo>
                  <a:pt x="461809" y="78988"/>
                </a:lnTo>
                <a:lnTo>
                  <a:pt x="464377" y="78709"/>
                </a:lnTo>
                <a:lnTo>
                  <a:pt x="466648" y="78150"/>
                </a:lnTo>
                <a:lnTo>
                  <a:pt x="470876" y="77171"/>
                </a:lnTo>
                <a:lnTo>
                  <a:pt x="474422" y="75284"/>
                </a:lnTo>
                <a:lnTo>
                  <a:pt x="477287" y="72489"/>
                </a:lnTo>
                <a:lnTo>
                  <a:pt x="478999" y="70882"/>
                </a:lnTo>
                <a:lnTo>
                  <a:pt x="480545" y="68811"/>
                </a:lnTo>
                <a:lnTo>
                  <a:pt x="481926" y="66278"/>
                </a:lnTo>
                <a:lnTo>
                  <a:pt x="483306" y="63744"/>
                </a:lnTo>
                <a:lnTo>
                  <a:pt x="484118" y="61447"/>
                </a:lnTo>
                <a:lnTo>
                  <a:pt x="484363" y="59385"/>
                </a:lnTo>
                <a:lnTo>
                  <a:pt x="475086" y="59385"/>
                </a:lnTo>
                <a:lnTo>
                  <a:pt x="474387" y="61866"/>
                </a:lnTo>
                <a:lnTo>
                  <a:pt x="473199" y="64050"/>
                </a:lnTo>
                <a:lnTo>
                  <a:pt x="471522" y="65937"/>
                </a:lnTo>
                <a:lnTo>
                  <a:pt x="468587" y="69187"/>
                </a:lnTo>
                <a:lnTo>
                  <a:pt x="464656" y="70812"/>
                </a:lnTo>
                <a:lnTo>
                  <a:pt x="454454" y="70812"/>
                </a:lnTo>
                <a:lnTo>
                  <a:pt x="450558" y="69091"/>
                </a:lnTo>
                <a:lnTo>
                  <a:pt x="448042" y="65649"/>
                </a:lnTo>
                <a:lnTo>
                  <a:pt x="445526" y="62207"/>
                </a:lnTo>
                <a:lnTo>
                  <a:pt x="444181" y="57638"/>
                </a:lnTo>
                <a:lnTo>
                  <a:pt x="444006" y="51942"/>
                </a:lnTo>
                <a:lnTo>
                  <a:pt x="485149" y="51942"/>
                </a:lnTo>
                <a:close/>
              </a:path>
              <a:path w="953981" h="100741">
                <a:moveTo>
                  <a:pt x="538905" y="67824"/>
                </a:moveTo>
                <a:lnTo>
                  <a:pt x="538905" y="41722"/>
                </a:lnTo>
                <a:lnTo>
                  <a:pt x="581410" y="41722"/>
                </a:lnTo>
                <a:lnTo>
                  <a:pt x="581410" y="32811"/>
                </a:lnTo>
                <a:lnTo>
                  <a:pt x="538905" y="32811"/>
                </a:lnTo>
                <a:lnTo>
                  <a:pt x="538905" y="9434"/>
                </a:lnTo>
                <a:lnTo>
                  <a:pt x="584869" y="9434"/>
                </a:lnTo>
                <a:lnTo>
                  <a:pt x="584869" y="0"/>
                </a:lnTo>
                <a:lnTo>
                  <a:pt x="528737" y="0"/>
                </a:lnTo>
                <a:lnTo>
                  <a:pt x="528737" y="76997"/>
                </a:lnTo>
                <a:lnTo>
                  <a:pt x="585655" y="76997"/>
                </a:lnTo>
                <a:lnTo>
                  <a:pt x="585655" y="67824"/>
                </a:lnTo>
                <a:lnTo>
                  <a:pt x="538905" y="67824"/>
                </a:lnTo>
                <a:close/>
              </a:path>
              <a:path w="953981" h="100741">
                <a:moveTo>
                  <a:pt x="597046" y="53026"/>
                </a:moveTo>
                <a:lnTo>
                  <a:pt x="595421" y="57062"/>
                </a:lnTo>
                <a:lnTo>
                  <a:pt x="595421" y="67020"/>
                </a:lnTo>
                <a:lnTo>
                  <a:pt x="597072" y="70978"/>
                </a:lnTo>
                <a:lnTo>
                  <a:pt x="600374" y="74140"/>
                </a:lnTo>
                <a:lnTo>
                  <a:pt x="603676" y="77302"/>
                </a:lnTo>
                <a:lnTo>
                  <a:pt x="607930" y="78884"/>
                </a:lnTo>
                <a:lnTo>
                  <a:pt x="606270" y="66933"/>
                </a:lnTo>
                <a:lnTo>
                  <a:pt x="605274" y="64784"/>
                </a:lnTo>
                <a:lnTo>
                  <a:pt x="605274" y="58459"/>
                </a:lnTo>
                <a:lnTo>
                  <a:pt x="606724" y="55839"/>
                </a:lnTo>
                <a:lnTo>
                  <a:pt x="609625" y="54196"/>
                </a:lnTo>
                <a:lnTo>
                  <a:pt x="611337" y="53218"/>
                </a:lnTo>
                <a:lnTo>
                  <a:pt x="613905" y="52502"/>
                </a:lnTo>
                <a:lnTo>
                  <a:pt x="617329" y="52047"/>
                </a:lnTo>
                <a:lnTo>
                  <a:pt x="623042" y="51314"/>
                </a:lnTo>
                <a:lnTo>
                  <a:pt x="626571" y="50754"/>
                </a:lnTo>
                <a:lnTo>
                  <a:pt x="628388" y="50265"/>
                </a:lnTo>
                <a:lnTo>
                  <a:pt x="630204" y="49776"/>
                </a:lnTo>
                <a:lnTo>
                  <a:pt x="632842" y="48431"/>
                </a:lnTo>
                <a:lnTo>
                  <a:pt x="632842" y="61832"/>
                </a:lnTo>
                <a:lnTo>
                  <a:pt x="630222" y="66007"/>
                </a:lnTo>
                <a:lnTo>
                  <a:pt x="625033" y="76106"/>
                </a:lnTo>
                <a:lnTo>
                  <a:pt x="628632" y="74254"/>
                </a:lnTo>
                <a:lnTo>
                  <a:pt x="631392" y="72070"/>
                </a:lnTo>
                <a:lnTo>
                  <a:pt x="633314" y="69554"/>
                </a:lnTo>
                <a:lnTo>
                  <a:pt x="633629" y="71790"/>
                </a:lnTo>
                <a:lnTo>
                  <a:pt x="634939" y="74743"/>
                </a:lnTo>
                <a:lnTo>
                  <a:pt x="636406" y="77049"/>
                </a:lnTo>
                <a:lnTo>
                  <a:pt x="638765" y="78202"/>
                </a:lnTo>
                <a:lnTo>
                  <a:pt x="643342" y="78202"/>
                </a:lnTo>
                <a:lnTo>
                  <a:pt x="645928" y="77940"/>
                </a:lnTo>
                <a:lnTo>
                  <a:pt x="648513" y="77259"/>
                </a:lnTo>
                <a:lnTo>
                  <a:pt x="648513" y="70288"/>
                </a:lnTo>
                <a:lnTo>
                  <a:pt x="647360" y="70471"/>
                </a:lnTo>
                <a:lnTo>
                  <a:pt x="645421" y="70602"/>
                </a:lnTo>
                <a:lnTo>
                  <a:pt x="642879" y="69711"/>
                </a:lnTo>
                <a:lnTo>
                  <a:pt x="642276" y="67352"/>
                </a:lnTo>
                <a:lnTo>
                  <a:pt x="642276" y="29701"/>
                </a:lnTo>
                <a:lnTo>
                  <a:pt x="640232" y="25788"/>
                </a:lnTo>
                <a:lnTo>
                  <a:pt x="636144" y="23272"/>
                </a:lnTo>
                <a:lnTo>
                  <a:pt x="632021" y="20756"/>
                </a:lnTo>
                <a:lnTo>
                  <a:pt x="626658" y="19498"/>
                </a:lnTo>
                <a:lnTo>
                  <a:pt x="614359" y="19498"/>
                </a:lnTo>
                <a:lnTo>
                  <a:pt x="609354" y="20852"/>
                </a:lnTo>
                <a:lnTo>
                  <a:pt x="605038" y="23560"/>
                </a:lnTo>
                <a:lnTo>
                  <a:pt x="600723" y="26268"/>
                </a:lnTo>
                <a:lnTo>
                  <a:pt x="598479" y="31082"/>
                </a:lnTo>
                <a:lnTo>
                  <a:pt x="598304" y="38000"/>
                </a:lnTo>
                <a:lnTo>
                  <a:pt x="607109" y="38000"/>
                </a:lnTo>
                <a:lnTo>
                  <a:pt x="607458" y="35100"/>
                </a:lnTo>
                <a:lnTo>
                  <a:pt x="608209" y="32916"/>
                </a:lnTo>
                <a:lnTo>
                  <a:pt x="609362" y="31448"/>
                </a:lnTo>
                <a:lnTo>
                  <a:pt x="611424" y="28793"/>
                </a:lnTo>
                <a:lnTo>
                  <a:pt x="614918" y="27465"/>
                </a:lnTo>
                <a:lnTo>
                  <a:pt x="624107" y="27465"/>
                </a:lnTo>
                <a:lnTo>
                  <a:pt x="627383" y="28190"/>
                </a:lnTo>
                <a:lnTo>
                  <a:pt x="629672" y="29640"/>
                </a:lnTo>
                <a:lnTo>
                  <a:pt x="631960" y="31090"/>
                </a:lnTo>
                <a:lnTo>
                  <a:pt x="633105" y="33423"/>
                </a:lnTo>
                <a:lnTo>
                  <a:pt x="633105" y="38210"/>
                </a:lnTo>
                <a:lnTo>
                  <a:pt x="632476" y="40254"/>
                </a:lnTo>
                <a:lnTo>
                  <a:pt x="630292" y="42700"/>
                </a:lnTo>
                <a:lnTo>
                  <a:pt x="628126" y="42980"/>
                </a:lnTo>
                <a:lnTo>
                  <a:pt x="613084" y="44866"/>
                </a:lnTo>
                <a:lnTo>
                  <a:pt x="607807" y="45530"/>
                </a:lnTo>
                <a:lnTo>
                  <a:pt x="603545" y="47295"/>
                </a:lnTo>
                <a:lnTo>
                  <a:pt x="600295" y="50160"/>
                </a:lnTo>
                <a:lnTo>
                  <a:pt x="597046" y="53026"/>
                </a:lnTo>
                <a:close/>
              </a:path>
              <a:path w="953981" h="100741">
                <a:moveTo>
                  <a:pt x="630222" y="66007"/>
                </a:moveTo>
                <a:lnTo>
                  <a:pt x="624981" y="68558"/>
                </a:lnTo>
                <a:lnTo>
                  <a:pt x="621871" y="70095"/>
                </a:lnTo>
                <a:lnTo>
                  <a:pt x="618656" y="70864"/>
                </a:lnTo>
                <a:lnTo>
                  <a:pt x="612612" y="70864"/>
                </a:lnTo>
                <a:lnTo>
                  <a:pt x="610253" y="70078"/>
                </a:lnTo>
                <a:lnTo>
                  <a:pt x="608262" y="68505"/>
                </a:lnTo>
                <a:lnTo>
                  <a:pt x="606270" y="66933"/>
                </a:lnTo>
                <a:lnTo>
                  <a:pt x="607930" y="78884"/>
                </a:lnTo>
                <a:lnTo>
                  <a:pt x="617469" y="78884"/>
                </a:lnTo>
                <a:lnTo>
                  <a:pt x="621434" y="77958"/>
                </a:lnTo>
                <a:lnTo>
                  <a:pt x="625033" y="76106"/>
                </a:lnTo>
                <a:lnTo>
                  <a:pt x="630222" y="66007"/>
                </a:lnTo>
                <a:close/>
              </a:path>
              <a:path w="953981" h="100741">
                <a:moveTo>
                  <a:pt x="660917" y="20861"/>
                </a:moveTo>
                <a:lnTo>
                  <a:pt x="660917" y="76997"/>
                </a:lnTo>
                <a:lnTo>
                  <a:pt x="670351" y="76997"/>
                </a:lnTo>
                <a:lnTo>
                  <a:pt x="670351" y="40726"/>
                </a:lnTo>
                <a:lnTo>
                  <a:pt x="671626" y="37205"/>
                </a:lnTo>
                <a:lnTo>
                  <a:pt x="674177" y="34148"/>
                </a:lnTo>
                <a:lnTo>
                  <a:pt x="676728" y="31090"/>
                </a:lnTo>
                <a:lnTo>
                  <a:pt x="680379" y="29562"/>
                </a:lnTo>
                <a:lnTo>
                  <a:pt x="686205" y="29579"/>
                </a:lnTo>
                <a:lnTo>
                  <a:pt x="688223" y="29823"/>
                </a:lnTo>
                <a:lnTo>
                  <a:pt x="688223" y="19865"/>
                </a:lnTo>
                <a:lnTo>
                  <a:pt x="687210" y="19760"/>
                </a:lnTo>
                <a:lnTo>
                  <a:pt x="685183" y="19603"/>
                </a:lnTo>
                <a:lnTo>
                  <a:pt x="681445" y="19603"/>
                </a:lnTo>
                <a:lnTo>
                  <a:pt x="678143" y="20957"/>
                </a:lnTo>
                <a:lnTo>
                  <a:pt x="675278" y="23665"/>
                </a:lnTo>
                <a:lnTo>
                  <a:pt x="672413" y="26373"/>
                </a:lnTo>
                <a:lnTo>
                  <a:pt x="670613" y="28670"/>
                </a:lnTo>
                <a:lnTo>
                  <a:pt x="669879" y="30557"/>
                </a:lnTo>
                <a:lnTo>
                  <a:pt x="669879" y="20861"/>
                </a:lnTo>
                <a:lnTo>
                  <a:pt x="660917" y="20861"/>
                </a:lnTo>
                <a:close/>
              </a:path>
              <a:path w="953981" h="100741">
                <a:moveTo>
                  <a:pt x="705868" y="76997"/>
                </a:moveTo>
                <a:lnTo>
                  <a:pt x="705868" y="43923"/>
                </a:lnTo>
                <a:lnTo>
                  <a:pt x="706104" y="41101"/>
                </a:lnTo>
                <a:lnTo>
                  <a:pt x="706576" y="39127"/>
                </a:lnTo>
                <a:lnTo>
                  <a:pt x="707047" y="37153"/>
                </a:lnTo>
                <a:lnTo>
                  <a:pt x="708069" y="35240"/>
                </a:lnTo>
                <a:lnTo>
                  <a:pt x="709642" y="33388"/>
                </a:lnTo>
                <a:lnTo>
                  <a:pt x="711598" y="31082"/>
                </a:lnTo>
                <a:lnTo>
                  <a:pt x="713870" y="29544"/>
                </a:lnTo>
                <a:lnTo>
                  <a:pt x="716455" y="28775"/>
                </a:lnTo>
                <a:lnTo>
                  <a:pt x="717888" y="28321"/>
                </a:lnTo>
                <a:lnTo>
                  <a:pt x="719722" y="28094"/>
                </a:lnTo>
                <a:lnTo>
                  <a:pt x="726361" y="28094"/>
                </a:lnTo>
                <a:lnTo>
                  <a:pt x="729401" y="29841"/>
                </a:lnTo>
                <a:lnTo>
                  <a:pt x="731078" y="33335"/>
                </a:lnTo>
                <a:lnTo>
                  <a:pt x="732091" y="35432"/>
                </a:lnTo>
                <a:lnTo>
                  <a:pt x="732598" y="38193"/>
                </a:lnTo>
                <a:lnTo>
                  <a:pt x="732598" y="76997"/>
                </a:lnTo>
                <a:lnTo>
                  <a:pt x="742189" y="76997"/>
                </a:lnTo>
                <a:lnTo>
                  <a:pt x="742189" y="35327"/>
                </a:lnTo>
                <a:lnTo>
                  <a:pt x="741420" y="30977"/>
                </a:lnTo>
                <a:lnTo>
                  <a:pt x="739883" y="27936"/>
                </a:lnTo>
                <a:lnTo>
                  <a:pt x="737088" y="22381"/>
                </a:lnTo>
                <a:lnTo>
                  <a:pt x="731707" y="19603"/>
                </a:lnTo>
                <a:lnTo>
                  <a:pt x="720106" y="19603"/>
                </a:lnTo>
                <a:lnTo>
                  <a:pt x="716805" y="20319"/>
                </a:lnTo>
                <a:lnTo>
                  <a:pt x="713835" y="21752"/>
                </a:lnTo>
                <a:lnTo>
                  <a:pt x="710865" y="23184"/>
                </a:lnTo>
                <a:lnTo>
                  <a:pt x="708052" y="25543"/>
                </a:lnTo>
                <a:lnTo>
                  <a:pt x="705397" y="28828"/>
                </a:lnTo>
                <a:lnTo>
                  <a:pt x="705397" y="20861"/>
                </a:lnTo>
                <a:lnTo>
                  <a:pt x="696434" y="20861"/>
                </a:lnTo>
                <a:lnTo>
                  <a:pt x="696434" y="76997"/>
                </a:lnTo>
                <a:lnTo>
                  <a:pt x="705868" y="76997"/>
                </a:lnTo>
                <a:close/>
              </a:path>
              <a:path w="953981" h="100741">
                <a:moveTo>
                  <a:pt x="759048" y="21123"/>
                </a:moveTo>
                <a:lnTo>
                  <a:pt x="759048" y="76997"/>
                </a:lnTo>
                <a:lnTo>
                  <a:pt x="768639" y="76997"/>
                </a:lnTo>
                <a:lnTo>
                  <a:pt x="768639" y="21123"/>
                </a:lnTo>
                <a:lnTo>
                  <a:pt x="759048" y="21123"/>
                </a:lnTo>
                <a:close/>
              </a:path>
              <a:path w="953981" h="100741">
                <a:moveTo>
                  <a:pt x="759048" y="0"/>
                </a:moveTo>
                <a:lnTo>
                  <a:pt x="759048" y="10692"/>
                </a:lnTo>
                <a:lnTo>
                  <a:pt x="768639" y="10692"/>
                </a:lnTo>
                <a:lnTo>
                  <a:pt x="768639" y="0"/>
                </a:lnTo>
                <a:lnTo>
                  <a:pt x="759048" y="0"/>
                </a:lnTo>
                <a:close/>
              </a:path>
              <a:path w="953981" h="100741">
                <a:moveTo>
                  <a:pt x="795316" y="76997"/>
                </a:moveTo>
                <a:lnTo>
                  <a:pt x="795316" y="43923"/>
                </a:lnTo>
                <a:lnTo>
                  <a:pt x="795552" y="41102"/>
                </a:lnTo>
                <a:lnTo>
                  <a:pt x="796024" y="39127"/>
                </a:lnTo>
                <a:lnTo>
                  <a:pt x="796495" y="37153"/>
                </a:lnTo>
                <a:lnTo>
                  <a:pt x="797517" y="35240"/>
                </a:lnTo>
                <a:lnTo>
                  <a:pt x="799090" y="33388"/>
                </a:lnTo>
                <a:lnTo>
                  <a:pt x="801046" y="31082"/>
                </a:lnTo>
                <a:lnTo>
                  <a:pt x="803317" y="29544"/>
                </a:lnTo>
                <a:lnTo>
                  <a:pt x="805903" y="28775"/>
                </a:lnTo>
                <a:lnTo>
                  <a:pt x="807336" y="28321"/>
                </a:lnTo>
                <a:lnTo>
                  <a:pt x="809170" y="28094"/>
                </a:lnTo>
                <a:lnTo>
                  <a:pt x="815809" y="28094"/>
                </a:lnTo>
                <a:lnTo>
                  <a:pt x="818848" y="29841"/>
                </a:lnTo>
                <a:lnTo>
                  <a:pt x="820525" y="33335"/>
                </a:lnTo>
                <a:lnTo>
                  <a:pt x="821539" y="35432"/>
                </a:lnTo>
                <a:lnTo>
                  <a:pt x="822045" y="38193"/>
                </a:lnTo>
                <a:lnTo>
                  <a:pt x="822045" y="76997"/>
                </a:lnTo>
                <a:lnTo>
                  <a:pt x="831637" y="76997"/>
                </a:lnTo>
                <a:lnTo>
                  <a:pt x="831637" y="35327"/>
                </a:lnTo>
                <a:lnTo>
                  <a:pt x="830868" y="30977"/>
                </a:lnTo>
                <a:lnTo>
                  <a:pt x="829331" y="27937"/>
                </a:lnTo>
                <a:lnTo>
                  <a:pt x="826535" y="22381"/>
                </a:lnTo>
                <a:lnTo>
                  <a:pt x="821155" y="19603"/>
                </a:lnTo>
                <a:lnTo>
                  <a:pt x="809554" y="19603"/>
                </a:lnTo>
                <a:lnTo>
                  <a:pt x="806252" y="20319"/>
                </a:lnTo>
                <a:lnTo>
                  <a:pt x="803282" y="21752"/>
                </a:lnTo>
                <a:lnTo>
                  <a:pt x="800312" y="23185"/>
                </a:lnTo>
                <a:lnTo>
                  <a:pt x="797500" y="25543"/>
                </a:lnTo>
                <a:lnTo>
                  <a:pt x="794844" y="28828"/>
                </a:lnTo>
                <a:lnTo>
                  <a:pt x="794844" y="20861"/>
                </a:lnTo>
                <a:lnTo>
                  <a:pt x="785882" y="20861"/>
                </a:lnTo>
                <a:lnTo>
                  <a:pt x="785882" y="76997"/>
                </a:lnTo>
                <a:lnTo>
                  <a:pt x="795316" y="76997"/>
                </a:lnTo>
                <a:close/>
              </a:path>
              <a:path w="953981" h="100741">
                <a:moveTo>
                  <a:pt x="856261" y="22503"/>
                </a:moveTo>
                <a:lnTo>
                  <a:pt x="851666" y="27780"/>
                </a:lnTo>
                <a:lnTo>
                  <a:pt x="854470" y="56905"/>
                </a:lnTo>
                <a:lnTo>
                  <a:pt x="854470" y="45198"/>
                </a:lnTo>
                <a:lnTo>
                  <a:pt x="855117" y="40848"/>
                </a:lnTo>
                <a:lnTo>
                  <a:pt x="856409" y="37529"/>
                </a:lnTo>
                <a:lnTo>
                  <a:pt x="861808" y="19865"/>
                </a:lnTo>
                <a:lnTo>
                  <a:pt x="856261" y="22503"/>
                </a:lnTo>
                <a:close/>
              </a:path>
              <a:path w="953981" h="100741">
                <a:moveTo>
                  <a:pt x="921451" y="69659"/>
                </a:moveTo>
                <a:lnTo>
                  <a:pt x="919075" y="66619"/>
                </a:lnTo>
                <a:lnTo>
                  <a:pt x="917782" y="64941"/>
                </a:lnTo>
                <a:lnTo>
                  <a:pt x="916996" y="62530"/>
                </a:lnTo>
                <a:lnTo>
                  <a:pt x="916717" y="59386"/>
                </a:lnTo>
                <a:lnTo>
                  <a:pt x="907650" y="59386"/>
                </a:lnTo>
                <a:lnTo>
                  <a:pt x="907894" y="64976"/>
                </a:lnTo>
                <a:lnTo>
                  <a:pt x="909755" y="69668"/>
                </a:lnTo>
                <a:lnTo>
                  <a:pt x="913232" y="73459"/>
                </a:lnTo>
                <a:lnTo>
                  <a:pt x="916708" y="77250"/>
                </a:lnTo>
                <a:lnTo>
                  <a:pt x="922622" y="79146"/>
                </a:lnTo>
                <a:lnTo>
                  <a:pt x="938729" y="79146"/>
                </a:lnTo>
                <a:lnTo>
                  <a:pt x="944503" y="77329"/>
                </a:lnTo>
                <a:lnTo>
                  <a:pt x="948294" y="73695"/>
                </a:lnTo>
                <a:lnTo>
                  <a:pt x="952085" y="70061"/>
                </a:lnTo>
                <a:lnTo>
                  <a:pt x="953981" y="65745"/>
                </a:lnTo>
                <a:lnTo>
                  <a:pt x="953981" y="55577"/>
                </a:lnTo>
                <a:lnTo>
                  <a:pt x="952146" y="51786"/>
                </a:lnTo>
                <a:lnTo>
                  <a:pt x="948478" y="49374"/>
                </a:lnTo>
                <a:lnTo>
                  <a:pt x="946172" y="47837"/>
                </a:lnTo>
                <a:lnTo>
                  <a:pt x="941630" y="46247"/>
                </a:lnTo>
                <a:lnTo>
                  <a:pt x="934851" y="44605"/>
                </a:lnTo>
                <a:lnTo>
                  <a:pt x="928614" y="43085"/>
                </a:lnTo>
                <a:lnTo>
                  <a:pt x="925889" y="42421"/>
                </a:lnTo>
                <a:lnTo>
                  <a:pt x="923827" y="41652"/>
                </a:lnTo>
                <a:lnTo>
                  <a:pt x="922430" y="40778"/>
                </a:lnTo>
                <a:lnTo>
                  <a:pt x="920019" y="39311"/>
                </a:lnTo>
                <a:lnTo>
                  <a:pt x="918813" y="37354"/>
                </a:lnTo>
                <a:lnTo>
                  <a:pt x="918813" y="32672"/>
                </a:lnTo>
                <a:lnTo>
                  <a:pt x="919730" y="30872"/>
                </a:lnTo>
                <a:lnTo>
                  <a:pt x="921565" y="29509"/>
                </a:lnTo>
                <a:lnTo>
                  <a:pt x="923399" y="28146"/>
                </a:lnTo>
                <a:lnTo>
                  <a:pt x="926098" y="27465"/>
                </a:lnTo>
                <a:lnTo>
                  <a:pt x="935008" y="27465"/>
                </a:lnTo>
                <a:lnTo>
                  <a:pt x="938764" y="28705"/>
                </a:lnTo>
                <a:lnTo>
                  <a:pt x="940931" y="31187"/>
                </a:lnTo>
                <a:lnTo>
                  <a:pt x="942258" y="32934"/>
                </a:lnTo>
                <a:lnTo>
                  <a:pt x="943009" y="34873"/>
                </a:lnTo>
                <a:lnTo>
                  <a:pt x="943184" y="37005"/>
                </a:lnTo>
                <a:lnTo>
                  <a:pt x="952094" y="37005"/>
                </a:lnTo>
                <a:lnTo>
                  <a:pt x="952164" y="33370"/>
                </a:lnTo>
                <a:lnTo>
                  <a:pt x="951028" y="29981"/>
                </a:lnTo>
                <a:lnTo>
                  <a:pt x="948687" y="26836"/>
                </a:lnTo>
                <a:lnTo>
                  <a:pt x="944949" y="21874"/>
                </a:lnTo>
                <a:lnTo>
                  <a:pt x="938852" y="19393"/>
                </a:lnTo>
                <a:lnTo>
                  <a:pt x="923932" y="19393"/>
                </a:lnTo>
                <a:lnTo>
                  <a:pt x="918787" y="21035"/>
                </a:lnTo>
                <a:lnTo>
                  <a:pt x="914961" y="24320"/>
                </a:lnTo>
                <a:lnTo>
                  <a:pt x="911135" y="27605"/>
                </a:lnTo>
                <a:lnTo>
                  <a:pt x="909222" y="31903"/>
                </a:lnTo>
                <a:lnTo>
                  <a:pt x="909222" y="41722"/>
                </a:lnTo>
                <a:lnTo>
                  <a:pt x="911249" y="45251"/>
                </a:lnTo>
                <a:lnTo>
                  <a:pt x="915302" y="47802"/>
                </a:lnTo>
                <a:lnTo>
                  <a:pt x="917573" y="49270"/>
                </a:lnTo>
                <a:lnTo>
                  <a:pt x="921102" y="50597"/>
                </a:lnTo>
                <a:lnTo>
                  <a:pt x="925889" y="51786"/>
                </a:lnTo>
                <a:lnTo>
                  <a:pt x="933383" y="53672"/>
                </a:lnTo>
                <a:lnTo>
                  <a:pt x="937402" y="54686"/>
                </a:lnTo>
                <a:lnTo>
                  <a:pt x="940092" y="55577"/>
                </a:lnTo>
                <a:lnTo>
                  <a:pt x="941455" y="56346"/>
                </a:lnTo>
                <a:lnTo>
                  <a:pt x="943586" y="57603"/>
                </a:lnTo>
                <a:lnTo>
                  <a:pt x="944652" y="59438"/>
                </a:lnTo>
                <a:lnTo>
                  <a:pt x="944652" y="65029"/>
                </a:lnTo>
                <a:lnTo>
                  <a:pt x="943324" y="67379"/>
                </a:lnTo>
                <a:lnTo>
                  <a:pt x="940668" y="68899"/>
                </a:lnTo>
                <a:lnTo>
                  <a:pt x="938013" y="70419"/>
                </a:lnTo>
                <a:lnTo>
                  <a:pt x="934938" y="71179"/>
                </a:lnTo>
                <a:lnTo>
                  <a:pt x="925574" y="71179"/>
                </a:lnTo>
                <a:lnTo>
                  <a:pt x="921451" y="69659"/>
                </a:lnTo>
                <a:close/>
              </a:path>
              <a:path w="953981" h="100741">
                <a:moveTo>
                  <a:pt x="847054" y="66889"/>
                </a:moveTo>
                <a:lnTo>
                  <a:pt x="851614" y="71205"/>
                </a:lnTo>
                <a:lnTo>
                  <a:pt x="856174" y="75521"/>
                </a:lnTo>
                <a:lnTo>
                  <a:pt x="861493" y="77678"/>
                </a:lnTo>
                <a:lnTo>
                  <a:pt x="871940" y="77678"/>
                </a:lnTo>
                <a:lnTo>
                  <a:pt x="875452" y="76979"/>
                </a:lnTo>
                <a:lnTo>
                  <a:pt x="878107" y="75582"/>
                </a:lnTo>
                <a:lnTo>
                  <a:pt x="880763" y="74184"/>
                </a:lnTo>
                <a:lnTo>
                  <a:pt x="883034" y="72052"/>
                </a:lnTo>
                <a:lnTo>
                  <a:pt x="884921" y="69187"/>
                </a:lnTo>
                <a:lnTo>
                  <a:pt x="885026" y="76909"/>
                </a:lnTo>
                <a:lnTo>
                  <a:pt x="884414" y="82273"/>
                </a:lnTo>
                <a:lnTo>
                  <a:pt x="883086" y="85278"/>
                </a:lnTo>
                <a:lnTo>
                  <a:pt x="880850" y="90380"/>
                </a:lnTo>
                <a:lnTo>
                  <a:pt x="876116" y="92931"/>
                </a:lnTo>
                <a:lnTo>
                  <a:pt x="864306" y="92931"/>
                </a:lnTo>
                <a:lnTo>
                  <a:pt x="860952" y="91883"/>
                </a:lnTo>
                <a:lnTo>
                  <a:pt x="858820" y="89786"/>
                </a:lnTo>
                <a:lnTo>
                  <a:pt x="857458" y="88423"/>
                </a:lnTo>
                <a:lnTo>
                  <a:pt x="856549" y="86484"/>
                </a:lnTo>
                <a:lnTo>
                  <a:pt x="856095" y="83968"/>
                </a:lnTo>
                <a:lnTo>
                  <a:pt x="846504" y="83968"/>
                </a:lnTo>
                <a:lnTo>
                  <a:pt x="846993" y="89734"/>
                </a:lnTo>
                <a:lnTo>
                  <a:pt x="849299" y="93970"/>
                </a:lnTo>
                <a:lnTo>
                  <a:pt x="853422" y="96679"/>
                </a:lnTo>
                <a:lnTo>
                  <a:pt x="857545" y="99387"/>
                </a:lnTo>
                <a:lnTo>
                  <a:pt x="862629" y="100741"/>
                </a:lnTo>
                <a:lnTo>
                  <a:pt x="879540" y="100741"/>
                </a:lnTo>
                <a:lnTo>
                  <a:pt x="886930" y="96932"/>
                </a:lnTo>
                <a:lnTo>
                  <a:pt x="890843" y="89314"/>
                </a:lnTo>
                <a:lnTo>
                  <a:pt x="892940" y="85191"/>
                </a:lnTo>
                <a:lnTo>
                  <a:pt x="893988" y="79565"/>
                </a:lnTo>
                <a:lnTo>
                  <a:pt x="893988" y="21385"/>
                </a:lnTo>
                <a:lnTo>
                  <a:pt x="885288" y="21385"/>
                </a:lnTo>
                <a:lnTo>
                  <a:pt x="885288" y="28461"/>
                </a:lnTo>
                <a:lnTo>
                  <a:pt x="883436" y="26120"/>
                </a:lnTo>
                <a:lnTo>
                  <a:pt x="881619" y="24338"/>
                </a:lnTo>
                <a:lnTo>
                  <a:pt x="879837" y="23115"/>
                </a:lnTo>
                <a:lnTo>
                  <a:pt x="876553" y="20948"/>
                </a:lnTo>
                <a:lnTo>
                  <a:pt x="872709" y="19865"/>
                </a:lnTo>
                <a:lnTo>
                  <a:pt x="861808" y="19865"/>
                </a:lnTo>
                <a:lnTo>
                  <a:pt x="856409" y="37529"/>
                </a:lnTo>
                <a:lnTo>
                  <a:pt x="858855" y="31309"/>
                </a:lnTo>
                <a:lnTo>
                  <a:pt x="863397" y="28199"/>
                </a:lnTo>
                <a:lnTo>
                  <a:pt x="874474" y="28199"/>
                </a:lnTo>
                <a:lnTo>
                  <a:pt x="878125" y="29876"/>
                </a:lnTo>
                <a:lnTo>
                  <a:pt x="880990" y="33231"/>
                </a:lnTo>
                <a:lnTo>
                  <a:pt x="883855" y="36585"/>
                </a:lnTo>
                <a:lnTo>
                  <a:pt x="885288" y="41739"/>
                </a:lnTo>
                <a:lnTo>
                  <a:pt x="885288" y="53305"/>
                </a:lnTo>
                <a:lnTo>
                  <a:pt x="884519" y="57341"/>
                </a:lnTo>
                <a:lnTo>
                  <a:pt x="882982" y="60801"/>
                </a:lnTo>
                <a:lnTo>
                  <a:pt x="880221" y="66916"/>
                </a:lnTo>
                <a:lnTo>
                  <a:pt x="875452" y="69973"/>
                </a:lnTo>
                <a:lnTo>
                  <a:pt x="864341" y="69973"/>
                </a:lnTo>
                <a:lnTo>
                  <a:pt x="860891" y="68322"/>
                </a:lnTo>
                <a:lnTo>
                  <a:pt x="858322" y="65020"/>
                </a:lnTo>
                <a:lnTo>
                  <a:pt x="855754" y="61718"/>
                </a:lnTo>
                <a:lnTo>
                  <a:pt x="854470" y="56905"/>
                </a:lnTo>
                <a:lnTo>
                  <a:pt x="851666" y="27780"/>
                </a:lnTo>
                <a:lnTo>
                  <a:pt x="847072" y="33056"/>
                </a:lnTo>
                <a:lnTo>
                  <a:pt x="844774" y="40394"/>
                </a:lnTo>
                <a:lnTo>
                  <a:pt x="844774" y="59753"/>
                </a:lnTo>
                <a:lnTo>
                  <a:pt x="847054" y="66889"/>
                </a:lnTo>
                <a:close/>
              </a:path>
              <a:path w="953981" h="100741">
                <a:moveTo>
                  <a:pt x="186966" y="20861"/>
                </a:moveTo>
                <a:lnTo>
                  <a:pt x="177637" y="20861"/>
                </a:lnTo>
                <a:lnTo>
                  <a:pt x="177637" y="76997"/>
                </a:lnTo>
                <a:lnTo>
                  <a:pt x="187071" y="76997"/>
                </a:lnTo>
                <a:lnTo>
                  <a:pt x="187071" y="39992"/>
                </a:lnTo>
                <a:lnTo>
                  <a:pt x="188530" y="34995"/>
                </a:lnTo>
                <a:lnTo>
                  <a:pt x="191447" y="32234"/>
                </a:lnTo>
                <a:lnTo>
                  <a:pt x="194365" y="29474"/>
                </a:lnTo>
                <a:lnTo>
                  <a:pt x="197606" y="28094"/>
                </a:lnTo>
                <a:lnTo>
                  <a:pt x="205083" y="28094"/>
                </a:lnTo>
                <a:lnTo>
                  <a:pt x="207756" y="29404"/>
                </a:lnTo>
                <a:lnTo>
                  <a:pt x="209188" y="32025"/>
                </a:lnTo>
                <a:lnTo>
                  <a:pt x="210097" y="33772"/>
                </a:lnTo>
                <a:lnTo>
                  <a:pt x="210551" y="36550"/>
                </a:lnTo>
                <a:lnTo>
                  <a:pt x="210551" y="76997"/>
                </a:lnTo>
                <a:lnTo>
                  <a:pt x="220142" y="76997"/>
                </a:lnTo>
                <a:lnTo>
                  <a:pt x="220142" y="38542"/>
                </a:lnTo>
                <a:lnTo>
                  <a:pt x="221479" y="34401"/>
                </a:lnTo>
                <a:lnTo>
                  <a:pt x="224152" y="31920"/>
                </a:lnTo>
                <a:lnTo>
                  <a:pt x="226825" y="29439"/>
                </a:lnTo>
                <a:lnTo>
                  <a:pt x="230013" y="28199"/>
                </a:lnTo>
                <a:lnTo>
                  <a:pt x="236407" y="28199"/>
                </a:lnTo>
                <a:lnTo>
                  <a:pt x="238687" y="28897"/>
                </a:lnTo>
                <a:lnTo>
                  <a:pt x="240556" y="30295"/>
                </a:lnTo>
                <a:lnTo>
                  <a:pt x="242426" y="31693"/>
                </a:lnTo>
                <a:lnTo>
                  <a:pt x="243360" y="34261"/>
                </a:lnTo>
                <a:lnTo>
                  <a:pt x="243360" y="76997"/>
                </a:lnTo>
                <a:lnTo>
                  <a:pt x="253161" y="76997"/>
                </a:lnTo>
                <a:lnTo>
                  <a:pt x="253161" y="34663"/>
                </a:lnTo>
                <a:lnTo>
                  <a:pt x="252427" y="30714"/>
                </a:lnTo>
                <a:lnTo>
                  <a:pt x="250960" y="27779"/>
                </a:lnTo>
                <a:lnTo>
                  <a:pt x="248235" y="22328"/>
                </a:lnTo>
                <a:lnTo>
                  <a:pt x="243098" y="19603"/>
                </a:lnTo>
                <a:lnTo>
                  <a:pt x="232022" y="19603"/>
                </a:lnTo>
                <a:lnTo>
                  <a:pt x="228843" y="20328"/>
                </a:lnTo>
                <a:lnTo>
                  <a:pt x="226012" y="21778"/>
                </a:lnTo>
                <a:lnTo>
                  <a:pt x="223182" y="23228"/>
                </a:lnTo>
                <a:lnTo>
                  <a:pt x="220719" y="25456"/>
                </a:lnTo>
                <a:lnTo>
                  <a:pt x="218622" y="28461"/>
                </a:lnTo>
                <a:lnTo>
                  <a:pt x="217365" y="26015"/>
                </a:lnTo>
                <a:lnTo>
                  <a:pt x="215967" y="24163"/>
                </a:lnTo>
                <a:lnTo>
                  <a:pt x="214430" y="22905"/>
                </a:lnTo>
                <a:lnTo>
                  <a:pt x="211704" y="20704"/>
                </a:lnTo>
                <a:lnTo>
                  <a:pt x="208105" y="19603"/>
                </a:lnTo>
                <a:lnTo>
                  <a:pt x="199685" y="19603"/>
                </a:lnTo>
                <a:lnTo>
                  <a:pt x="196156" y="20668"/>
                </a:lnTo>
                <a:lnTo>
                  <a:pt x="193046" y="22800"/>
                </a:lnTo>
                <a:lnTo>
                  <a:pt x="191229" y="24058"/>
                </a:lnTo>
                <a:lnTo>
                  <a:pt x="189203" y="26067"/>
                </a:lnTo>
                <a:lnTo>
                  <a:pt x="186966" y="28828"/>
                </a:lnTo>
                <a:lnTo>
                  <a:pt x="186966" y="20861"/>
                </a:lnTo>
                <a:close/>
              </a:path>
              <a:path w="953981" h="100741">
                <a:moveTo>
                  <a:pt x="77690" y="65981"/>
                </a:moveTo>
                <a:lnTo>
                  <a:pt x="82232" y="71205"/>
                </a:lnTo>
                <a:lnTo>
                  <a:pt x="86774" y="76429"/>
                </a:lnTo>
                <a:lnTo>
                  <a:pt x="92906" y="79041"/>
                </a:lnTo>
                <a:lnTo>
                  <a:pt x="89045" y="64941"/>
                </a:lnTo>
                <a:lnTo>
                  <a:pt x="86425" y="60958"/>
                </a:lnTo>
                <a:lnTo>
                  <a:pt x="85115" y="55979"/>
                </a:lnTo>
                <a:lnTo>
                  <a:pt x="85115" y="43783"/>
                </a:lnTo>
                <a:lnTo>
                  <a:pt x="86425" y="38472"/>
                </a:lnTo>
                <a:lnTo>
                  <a:pt x="89045" y="34069"/>
                </a:lnTo>
                <a:lnTo>
                  <a:pt x="91666" y="29666"/>
                </a:lnTo>
                <a:lnTo>
                  <a:pt x="95859" y="27465"/>
                </a:lnTo>
                <a:lnTo>
                  <a:pt x="108123" y="27465"/>
                </a:lnTo>
                <a:lnTo>
                  <a:pt x="112700" y="30051"/>
                </a:lnTo>
                <a:lnTo>
                  <a:pt x="115356" y="35222"/>
                </a:lnTo>
                <a:lnTo>
                  <a:pt x="117033" y="38507"/>
                </a:lnTo>
                <a:lnTo>
                  <a:pt x="117871" y="42770"/>
                </a:lnTo>
                <a:lnTo>
                  <a:pt x="117871" y="53812"/>
                </a:lnTo>
                <a:lnTo>
                  <a:pt x="116710" y="59080"/>
                </a:lnTo>
                <a:lnTo>
                  <a:pt x="114386" y="63814"/>
                </a:lnTo>
                <a:lnTo>
                  <a:pt x="112063" y="68549"/>
                </a:lnTo>
                <a:lnTo>
                  <a:pt x="109888" y="79041"/>
                </a:lnTo>
                <a:lnTo>
                  <a:pt x="116718" y="76088"/>
                </a:lnTo>
                <a:lnTo>
                  <a:pt x="121121" y="70183"/>
                </a:lnTo>
                <a:lnTo>
                  <a:pt x="125523" y="64277"/>
                </a:lnTo>
                <a:lnTo>
                  <a:pt x="127725" y="56800"/>
                </a:lnTo>
                <a:lnTo>
                  <a:pt x="127725" y="38384"/>
                </a:lnTo>
                <a:lnTo>
                  <a:pt x="125226" y="31291"/>
                </a:lnTo>
                <a:lnTo>
                  <a:pt x="120230" y="26469"/>
                </a:lnTo>
                <a:lnTo>
                  <a:pt x="115233" y="21647"/>
                </a:lnTo>
                <a:lnTo>
                  <a:pt x="109119" y="19236"/>
                </a:lnTo>
                <a:lnTo>
                  <a:pt x="93815" y="19236"/>
                </a:lnTo>
                <a:lnTo>
                  <a:pt x="87386" y="22031"/>
                </a:lnTo>
                <a:lnTo>
                  <a:pt x="82599" y="27622"/>
                </a:lnTo>
                <a:lnTo>
                  <a:pt x="77812" y="33213"/>
                </a:lnTo>
                <a:lnTo>
                  <a:pt x="75419" y="40726"/>
                </a:lnTo>
                <a:lnTo>
                  <a:pt x="75419" y="58966"/>
                </a:lnTo>
                <a:lnTo>
                  <a:pt x="77690" y="65981"/>
                </a:lnTo>
                <a:close/>
              </a:path>
              <a:path w="953981" h="100741">
                <a:moveTo>
                  <a:pt x="0" y="76997"/>
                </a:moveTo>
                <a:lnTo>
                  <a:pt x="9958" y="76997"/>
                </a:lnTo>
                <a:lnTo>
                  <a:pt x="9958" y="14676"/>
                </a:lnTo>
                <a:lnTo>
                  <a:pt x="49423" y="76997"/>
                </a:lnTo>
                <a:lnTo>
                  <a:pt x="61111" y="76997"/>
                </a:lnTo>
                <a:lnTo>
                  <a:pt x="61111" y="0"/>
                </a:lnTo>
                <a:lnTo>
                  <a:pt x="51205" y="0"/>
                </a:lnTo>
                <a:lnTo>
                  <a:pt x="51205" y="62373"/>
                </a:lnTo>
                <a:lnTo>
                  <a:pt x="12316" y="0"/>
                </a:lnTo>
                <a:lnTo>
                  <a:pt x="0" y="0"/>
                </a:lnTo>
                <a:lnTo>
                  <a:pt x="0" y="76997"/>
                </a:lnTo>
                <a:close/>
              </a:path>
              <a:path w="953981" h="100741">
                <a:moveTo>
                  <a:pt x="112063" y="68549"/>
                </a:moveTo>
                <a:lnTo>
                  <a:pt x="107774" y="70917"/>
                </a:lnTo>
                <a:lnTo>
                  <a:pt x="95824" y="70917"/>
                </a:lnTo>
                <a:lnTo>
                  <a:pt x="91666" y="68925"/>
                </a:lnTo>
                <a:lnTo>
                  <a:pt x="89045" y="64941"/>
                </a:lnTo>
                <a:lnTo>
                  <a:pt x="92906" y="79041"/>
                </a:lnTo>
                <a:lnTo>
                  <a:pt x="109888" y="79041"/>
                </a:lnTo>
                <a:lnTo>
                  <a:pt x="112063" y="68549"/>
                </a:lnTo>
                <a:close/>
              </a:path>
              <a:path w="953981" h="100741">
                <a:moveTo>
                  <a:pt x="142120" y="20861"/>
                </a:moveTo>
                <a:lnTo>
                  <a:pt x="142120" y="76997"/>
                </a:lnTo>
                <a:lnTo>
                  <a:pt x="151554" y="76997"/>
                </a:lnTo>
                <a:lnTo>
                  <a:pt x="151554" y="40726"/>
                </a:lnTo>
                <a:lnTo>
                  <a:pt x="152829" y="37205"/>
                </a:lnTo>
                <a:lnTo>
                  <a:pt x="155380" y="34148"/>
                </a:lnTo>
                <a:lnTo>
                  <a:pt x="157931" y="31090"/>
                </a:lnTo>
                <a:lnTo>
                  <a:pt x="161582" y="29562"/>
                </a:lnTo>
                <a:lnTo>
                  <a:pt x="167408" y="29579"/>
                </a:lnTo>
                <a:lnTo>
                  <a:pt x="169426" y="29823"/>
                </a:lnTo>
                <a:lnTo>
                  <a:pt x="169426" y="19865"/>
                </a:lnTo>
                <a:lnTo>
                  <a:pt x="168413" y="19760"/>
                </a:lnTo>
                <a:lnTo>
                  <a:pt x="166386" y="19603"/>
                </a:lnTo>
                <a:lnTo>
                  <a:pt x="162648" y="19603"/>
                </a:lnTo>
                <a:lnTo>
                  <a:pt x="159346" y="20957"/>
                </a:lnTo>
                <a:lnTo>
                  <a:pt x="156481" y="23665"/>
                </a:lnTo>
                <a:lnTo>
                  <a:pt x="153616" y="26373"/>
                </a:lnTo>
                <a:lnTo>
                  <a:pt x="151816" y="28670"/>
                </a:lnTo>
                <a:lnTo>
                  <a:pt x="151082" y="30557"/>
                </a:lnTo>
                <a:lnTo>
                  <a:pt x="151082" y="20861"/>
                </a:lnTo>
                <a:lnTo>
                  <a:pt x="142120" y="20861"/>
                </a:lnTo>
                <a:close/>
              </a:path>
              <a:path w="953981" h="100741">
                <a:moveTo>
                  <a:pt x="266089" y="53026"/>
                </a:moveTo>
                <a:lnTo>
                  <a:pt x="264464" y="57062"/>
                </a:lnTo>
                <a:lnTo>
                  <a:pt x="264464" y="67020"/>
                </a:lnTo>
                <a:lnTo>
                  <a:pt x="266115" y="70978"/>
                </a:lnTo>
                <a:lnTo>
                  <a:pt x="269417" y="74140"/>
                </a:lnTo>
                <a:lnTo>
                  <a:pt x="272719" y="77302"/>
                </a:lnTo>
                <a:lnTo>
                  <a:pt x="276973" y="78884"/>
                </a:lnTo>
                <a:lnTo>
                  <a:pt x="275313" y="66933"/>
                </a:lnTo>
                <a:lnTo>
                  <a:pt x="274318" y="64784"/>
                </a:lnTo>
                <a:lnTo>
                  <a:pt x="274318" y="58459"/>
                </a:lnTo>
                <a:lnTo>
                  <a:pt x="275768" y="55839"/>
                </a:lnTo>
                <a:lnTo>
                  <a:pt x="278668" y="54196"/>
                </a:lnTo>
                <a:lnTo>
                  <a:pt x="280380" y="53218"/>
                </a:lnTo>
                <a:lnTo>
                  <a:pt x="282948" y="52502"/>
                </a:lnTo>
                <a:lnTo>
                  <a:pt x="286372" y="52047"/>
                </a:lnTo>
                <a:lnTo>
                  <a:pt x="292085" y="51314"/>
                </a:lnTo>
                <a:lnTo>
                  <a:pt x="295614" y="50754"/>
                </a:lnTo>
                <a:lnTo>
                  <a:pt x="297431" y="50265"/>
                </a:lnTo>
                <a:lnTo>
                  <a:pt x="299248" y="49776"/>
                </a:lnTo>
                <a:lnTo>
                  <a:pt x="301886" y="48431"/>
                </a:lnTo>
                <a:lnTo>
                  <a:pt x="301886" y="61831"/>
                </a:lnTo>
                <a:lnTo>
                  <a:pt x="299265" y="66007"/>
                </a:lnTo>
                <a:lnTo>
                  <a:pt x="294077" y="76106"/>
                </a:lnTo>
                <a:lnTo>
                  <a:pt x="297675" y="74254"/>
                </a:lnTo>
                <a:lnTo>
                  <a:pt x="300436" y="72070"/>
                </a:lnTo>
                <a:lnTo>
                  <a:pt x="302357" y="69554"/>
                </a:lnTo>
                <a:lnTo>
                  <a:pt x="302672" y="71790"/>
                </a:lnTo>
                <a:lnTo>
                  <a:pt x="303982" y="74743"/>
                </a:lnTo>
                <a:lnTo>
                  <a:pt x="305450" y="77049"/>
                </a:lnTo>
                <a:lnTo>
                  <a:pt x="307808" y="78202"/>
                </a:lnTo>
                <a:lnTo>
                  <a:pt x="312385" y="78202"/>
                </a:lnTo>
                <a:lnTo>
                  <a:pt x="314971" y="77940"/>
                </a:lnTo>
                <a:lnTo>
                  <a:pt x="317557" y="77259"/>
                </a:lnTo>
                <a:lnTo>
                  <a:pt x="317557" y="70288"/>
                </a:lnTo>
                <a:lnTo>
                  <a:pt x="316404" y="70471"/>
                </a:lnTo>
                <a:lnTo>
                  <a:pt x="314464" y="70602"/>
                </a:lnTo>
                <a:lnTo>
                  <a:pt x="311922" y="69711"/>
                </a:lnTo>
                <a:lnTo>
                  <a:pt x="311320" y="67352"/>
                </a:lnTo>
                <a:lnTo>
                  <a:pt x="311320" y="29701"/>
                </a:lnTo>
                <a:lnTo>
                  <a:pt x="309276" y="25788"/>
                </a:lnTo>
                <a:lnTo>
                  <a:pt x="305188" y="23272"/>
                </a:lnTo>
                <a:lnTo>
                  <a:pt x="301065" y="20756"/>
                </a:lnTo>
                <a:lnTo>
                  <a:pt x="295701" y="19498"/>
                </a:lnTo>
                <a:lnTo>
                  <a:pt x="283402" y="19498"/>
                </a:lnTo>
                <a:lnTo>
                  <a:pt x="278397" y="20852"/>
                </a:lnTo>
                <a:lnTo>
                  <a:pt x="274082" y="23560"/>
                </a:lnTo>
                <a:lnTo>
                  <a:pt x="269767" y="26268"/>
                </a:lnTo>
                <a:lnTo>
                  <a:pt x="267522" y="31082"/>
                </a:lnTo>
                <a:lnTo>
                  <a:pt x="267347" y="38000"/>
                </a:lnTo>
                <a:lnTo>
                  <a:pt x="276152" y="38000"/>
                </a:lnTo>
                <a:lnTo>
                  <a:pt x="276501" y="35100"/>
                </a:lnTo>
                <a:lnTo>
                  <a:pt x="277253" y="32916"/>
                </a:lnTo>
                <a:lnTo>
                  <a:pt x="278406" y="31448"/>
                </a:lnTo>
                <a:lnTo>
                  <a:pt x="280467" y="28793"/>
                </a:lnTo>
                <a:lnTo>
                  <a:pt x="283961" y="27465"/>
                </a:lnTo>
                <a:lnTo>
                  <a:pt x="293151" y="27465"/>
                </a:lnTo>
                <a:lnTo>
                  <a:pt x="296426" y="28190"/>
                </a:lnTo>
                <a:lnTo>
                  <a:pt x="298715" y="29640"/>
                </a:lnTo>
                <a:lnTo>
                  <a:pt x="301003" y="31090"/>
                </a:lnTo>
                <a:lnTo>
                  <a:pt x="302148" y="33423"/>
                </a:lnTo>
                <a:lnTo>
                  <a:pt x="302148" y="38210"/>
                </a:lnTo>
                <a:lnTo>
                  <a:pt x="301519" y="40254"/>
                </a:lnTo>
                <a:lnTo>
                  <a:pt x="299335" y="42700"/>
                </a:lnTo>
                <a:lnTo>
                  <a:pt x="297169" y="42980"/>
                </a:lnTo>
                <a:lnTo>
                  <a:pt x="282127" y="44866"/>
                </a:lnTo>
                <a:lnTo>
                  <a:pt x="276851" y="45530"/>
                </a:lnTo>
                <a:lnTo>
                  <a:pt x="272588" y="47295"/>
                </a:lnTo>
                <a:lnTo>
                  <a:pt x="269339" y="50160"/>
                </a:lnTo>
                <a:lnTo>
                  <a:pt x="266089" y="53026"/>
                </a:lnTo>
                <a:close/>
              </a:path>
              <a:path w="953981" h="100741">
                <a:moveTo>
                  <a:pt x="299265" y="66007"/>
                </a:moveTo>
                <a:lnTo>
                  <a:pt x="294024" y="68558"/>
                </a:lnTo>
                <a:lnTo>
                  <a:pt x="290914" y="70095"/>
                </a:lnTo>
                <a:lnTo>
                  <a:pt x="287700" y="70864"/>
                </a:lnTo>
                <a:lnTo>
                  <a:pt x="281655" y="70864"/>
                </a:lnTo>
                <a:lnTo>
                  <a:pt x="279297" y="70078"/>
                </a:lnTo>
                <a:lnTo>
                  <a:pt x="277305" y="68505"/>
                </a:lnTo>
                <a:lnTo>
                  <a:pt x="275313" y="66933"/>
                </a:lnTo>
                <a:lnTo>
                  <a:pt x="276973" y="78884"/>
                </a:lnTo>
                <a:lnTo>
                  <a:pt x="286512" y="78884"/>
                </a:lnTo>
                <a:lnTo>
                  <a:pt x="290478" y="77958"/>
                </a:lnTo>
                <a:lnTo>
                  <a:pt x="294077" y="76106"/>
                </a:lnTo>
                <a:lnTo>
                  <a:pt x="299265" y="66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187053" y="3534352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211281" y="3534838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577204" y="3534838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439304" y="4030642"/>
            <a:ext cx="1574150" cy="89860"/>
          </a:xfrm>
          <a:custGeom>
            <a:avLst/>
            <a:gdLst/>
            <a:ahLst/>
            <a:cxnLst/>
            <a:rect l="l" t="t" r="r" b="b"/>
            <a:pathLst>
              <a:path w="1731565" h="101841">
                <a:moveTo>
                  <a:pt x="107931" y="67107"/>
                </a:moveTo>
                <a:lnTo>
                  <a:pt x="102690" y="69658"/>
                </a:lnTo>
                <a:lnTo>
                  <a:pt x="99580" y="71196"/>
                </a:lnTo>
                <a:lnTo>
                  <a:pt x="96365" y="71964"/>
                </a:lnTo>
                <a:lnTo>
                  <a:pt x="90321" y="71964"/>
                </a:lnTo>
                <a:lnTo>
                  <a:pt x="87963" y="71178"/>
                </a:lnTo>
                <a:lnTo>
                  <a:pt x="85971" y="69606"/>
                </a:lnTo>
                <a:lnTo>
                  <a:pt x="83979" y="68033"/>
                </a:lnTo>
                <a:lnTo>
                  <a:pt x="85639" y="79984"/>
                </a:lnTo>
                <a:lnTo>
                  <a:pt x="95178" y="79984"/>
                </a:lnTo>
                <a:lnTo>
                  <a:pt x="99143" y="79058"/>
                </a:lnTo>
                <a:lnTo>
                  <a:pt x="102742" y="77206"/>
                </a:lnTo>
                <a:lnTo>
                  <a:pt x="107931" y="67107"/>
                </a:lnTo>
                <a:close/>
              </a:path>
              <a:path w="1731565" h="101841">
                <a:moveTo>
                  <a:pt x="138626" y="1100"/>
                </a:moveTo>
                <a:lnTo>
                  <a:pt x="138626" y="78097"/>
                </a:lnTo>
                <a:lnTo>
                  <a:pt x="148060" y="78097"/>
                </a:lnTo>
                <a:lnTo>
                  <a:pt x="148060" y="1100"/>
                </a:lnTo>
                <a:lnTo>
                  <a:pt x="138626" y="1100"/>
                </a:lnTo>
                <a:close/>
              </a:path>
              <a:path w="1731565" h="101841">
                <a:moveTo>
                  <a:pt x="174632" y="21961"/>
                </a:moveTo>
                <a:lnTo>
                  <a:pt x="164989" y="21961"/>
                </a:lnTo>
                <a:lnTo>
                  <a:pt x="164989" y="64906"/>
                </a:lnTo>
                <a:lnTo>
                  <a:pt x="165775" y="68732"/>
                </a:lnTo>
                <a:lnTo>
                  <a:pt x="167347" y="71598"/>
                </a:lnTo>
                <a:lnTo>
                  <a:pt x="170247" y="76944"/>
                </a:lnTo>
                <a:lnTo>
                  <a:pt x="175698" y="79617"/>
                </a:lnTo>
                <a:lnTo>
                  <a:pt x="188836" y="79617"/>
                </a:lnTo>
                <a:lnTo>
                  <a:pt x="193203" y="78150"/>
                </a:lnTo>
                <a:lnTo>
                  <a:pt x="196802" y="75214"/>
                </a:lnTo>
                <a:lnTo>
                  <a:pt x="198619" y="73747"/>
                </a:lnTo>
                <a:lnTo>
                  <a:pt x="200139" y="71947"/>
                </a:lnTo>
                <a:lnTo>
                  <a:pt x="201362" y="69816"/>
                </a:lnTo>
                <a:lnTo>
                  <a:pt x="201257" y="78097"/>
                </a:lnTo>
                <a:lnTo>
                  <a:pt x="210167" y="78097"/>
                </a:lnTo>
                <a:lnTo>
                  <a:pt x="210167" y="21961"/>
                </a:lnTo>
                <a:lnTo>
                  <a:pt x="200733" y="21961"/>
                </a:lnTo>
                <a:lnTo>
                  <a:pt x="200733" y="55017"/>
                </a:lnTo>
                <a:lnTo>
                  <a:pt x="200087" y="59333"/>
                </a:lnTo>
                <a:lnTo>
                  <a:pt x="198794" y="62478"/>
                </a:lnTo>
                <a:lnTo>
                  <a:pt x="196418" y="68348"/>
                </a:lnTo>
                <a:lnTo>
                  <a:pt x="191946" y="71283"/>
                </a:lnTo>
                <a:lnTo>
                  <a:pt x="180800" y="71283"/>
                </a:lnTo>
                <a:lnTo>
                  <a:pt x="177672" y="69606"/>
                </a:lnTo>
                <a:lnTo>
                  <a:pt x="175995" y="66251"/>
                </a:lnTo>
                <a:lnTo>
                  <a:pt x="175087" y="64434"/>
                </a:lnTo>
                <a:lnTo>
                  <a:pt x="174632" y="62093"/>
                </a:lnTo>
                <a:lnTo>
                  <a:pt x="174632" y="21961"/>
                </a:lnTo>
                <a:close/>
              </a:path>
              <a:path w="1731565" h="101841">
                <a:moveTo>
                  <a:pt x="236896" y="23516"/>
                </a:moveTo>
                <a:lnTo>
                  <a:pt x="232005" y="29142"/>
                </a:lnTo>
                <a:lnTo>
                  <a:pt x="235045" y="45548"/>
                </a:lnTo>
                <a:lnTo>
                  <a:pt x="235219" y="40726"/>
                </a:lnTo>
                <a:lnTo>
                  <a:pt x="236774" y="36751"/>
                </a:lnTo>
                <a:lnTo>
                  <a:pt x="239709" y="33623"/>
                </a:lnTo>
                <a:lnTo>
                  <a:pt x="243291" y="20703"/>
                </a:lnTo>
                <a:lnTo>
                  <a:pt x="236896" y="23516"/>
                </a:lnTo>
                <a:close/>
              </a:path>
              <a:path w="1731565" h="101841">
                <a:moveTo>
                  <a:pt x="275925" y="53043"/>
                </a:moveTo>
                <a:lnTo>
                  <a:pt x="275925" y="47382"/>
                </a:lnTo>
                <a:lnTo>
                  <a:pt x="275645" y="43259"/>
                </a:lnTo>
                <a:lnTo>
                  <a:pt x="275087" y="40673"/>
                </a:lnTo>
                <a:lnTo>
                  <a:pt x="274458" y="36899"/>
                </a:lnTo>
                <a:lnTo>
                  <a:pt x="273200" y="33597"/>
                </a:lnTo>
                <a:lnTo>
                  <a:pt x="271313" y="30767"/>
                </a:lnTo>
                <a:lnTo>
                  <a:pt x="269356" y="27797"/>
                </a:lnTo>
                <a:lnTo>
                  <a:pt x="266508" y="25377"/>
                </a:lnTo>
                <a:lnTo>
                  <a:pt x="262770" y="23507"/>
                </a:lnTo>
                <a:lnTo>
                  <a:pt x="259031" y="21638"/>
                </a:lnTo>
                <a:lnTo>
                  <a:pt x="255170" y="20703"/>
                </a:lnTo>
                <a:lnTo>
                  <a:pt x="243291" y="20703"/>
                </a:lnTo>
                <a:lnTo>
                  <a:pt x="239709" y="33623"/>
                </a:lnTo>
                <a:lnTo>
                  <a:pt x="242644" y="30496"/>
                </a:lnTo>
                <a:lnTo>
                  <a:pt x="246278" y="28932"/>
                </a:lnTo>
                <a:lnTo>
                  <a:pt x="256655" y="28932"/>
                </a:lnTo>
                <a:lnTo>
                  <a:pt x="260971" y="31203"/>
                </a:lnTo>
                <a:lnTo>
                  <a:pt x="263556" y="35746"/>
                </a:lnTo>
                <a:lnTo>
                  <a:pt x="264954" y="38192"/>
                </a:lnTo>
                <a:lnTo>
                  <a:pt x="265845" y="41459"/>
                </a:lnTo>
                <a:lnTo>
                  <a:pt x="266229" y="45548"/>
                </a:lnTo>
                <a:lnTo>
                  <a:pt x="235045" y="45548"/>
                </a:lnTo>
                <a:lnTo>
                  <a:pt x="232005" y="29142"/>
                </a:lnTo>
                <a:lnTo>
                  <a:pt x="227113" y="34768"/>
                </a:lnTo>
                <a:lnTo>
                  <a:pt x="224667" y="42088"/>
                </a:lnTo>
                <a:lnTo>
                  <a:pt x="224667" y="60259"/>
                </a:lnTo>
                <a:lnTo>
                  <a:pt x="227096" y="67378"/>
                </a:lnTo>
                <a:lnTo>
                  <a:pt x="231952" y="72463"/>
                </a:lnTo>
                <a:lnTo>
                  <a:pt x="236809" y="77547"/>
                </a:lnTo>
                <a:lnTo>
                  <a:pt x="242731" y="80089"/>
                </a:lnTo>
                <a:lnTo>
                  <a:pt x="252585" y="80089"/>
                </a:lnTo>
                <a:lnTo>
                  <a:pt x="255153" y="79809"/>
                </a:lnTo>
                <a:lnTo>
                  <a:pt x="257424" y="79250"/>
                </a:lnTo>
                <a:lnTo>
                  <a:pt x="261652" y="78272"/>
                </a:lnTo>
                <a:lnTo>
                  <a:pt x="265198" y="76385"/>
                </a:lnTo>
                <a:lnTo>
                  <a:pt x="268064" y="73589"/>
                </a:lnTo>
                <a:lnTo>
                  <a:pt x="269776" y="71982"/>
                </a:lnTo>
                <a:lnTo>
                  <a:pt x="271322" y="69912"/>
                </a:lnTo>
                <a:lnTo>
                  <a:pt x="272702" y="67378"/>
                </a:lnTo>
                <a:lnTo>
                  <a:pt x="274082" y="64845"/>
                </a:lnTo>
                <a:lnTo>
                  <a:pt x="274894" y="62547"/>
                </a:lnTo>
                <a:lnTo>
                  <a:pt x="275139" y="60486"/>
                </a:lnTo>
                <a:lnTo>
                  <a:pt x="265862" y="60486"/>
                </a:lnTo>
                <a:lnTo>
                  <a:pt x="265163" y="62967"/>
                </a:lnTo>
                <a:lnTo>
                  <a:pt x="263975" y="65151"/>
                </a:lnTo>
                <a:lnTo>
                  <a:pt x="262298" y="67038"/>
                </a:lnTo>
                <a:lnTo>
                  <a:pt x="259363" y="70287"/>
                </a:lnTo>
                <a:lnTo>
                  <a:pt x="255432" y="71912"/>
                </a:lnTo>
                <a:lnTo>
                  <a:pt x="245230" y="71912"/>
                </a:lnTo>
                <a:lnTo>
                  <a:pt x="241334" y="70191"/>
                </a:lnTo>
                <a:lnTo>
                  <a:pt x="238818" y="66749"/>
                </a:lnTo>
                <a:lnTo>
                  <a:pt x="236302" y="63307"/>
                </a:lnTo>
                <a:lnTo>
                  <a:pt x="234957" y="58739"/>
                </a:lnTo>
                <a:lnTo>
                  <a:pt x="234782" y="53043"/>
                </a:lnTo>
                <a:lnTo>
                  <a:pt x="275925" y="53043"/>
                </a:lnTo>
                <a:close/>
              </a:path>
              <a:path w="1731565" h="101841">
                <a:moveTo>
                  <a:pt x="376868" y="30574"/>
                </a:moveTo>
                <a:lnTo>
                  <a:pt x="378580" y="33649"/>
                </a:lnTo>
                <a:lnTo>
                  <a:pt x="379628" y="35572"/>
                </a:lnTo>
                <a:lnTo>
                  <a:pt x="380153" y="38594"/>
                </a:lnTo>
                <a:lnTo>
                  <a:pt x="380153" y="78097"/>
                </a:lnTo>
                <a:lnTo>
                  <a:pt x="389849" y="78097"/>
                </a:lnTo>
                <a:lnTo>
                  <a:pt x="389849" y="36567"/>
                </a:lnTo>
                <a:lnTo>
                  <a:pt x="389063" y="32252"/>
                </a:lnTo>
                <a:lnTo>
                  <a:pt x="387491" y="29142"/>
                </a:lnTo>
                <a:lnTo>
                  <a:pt x="384590" y="23446"/>
                </a:lnTo>
                <a:lnTo>
                  <a:pt x="379070" y="20598"/>
                </a:lnTo>
                <a:lnTo>
                  <a:pt x="366386" y="20598"/>
                </a:lnTo>
                <a:lnTo>
                  <a:pt x="362595" y="21594"/>
                </a:lnTo>
                <a:lnTo>
                  <a:pt x="359555" y="23586"/>
                </a:lnTo>
                <a:lnTo>
                  <a:pt x="357773" y="24739"/>
                </a:lnTo>
                <a:lnTo>
                  <a:pt x="355764" y="26731"/>
                </a:lnTo>
                <a:lnTo>
                  <a:pt x="353528" y="29561"/>
                </a:lnTo>
                <a:lnTo>
                  <a:pt x="353528" y="838"/>
                </a:lnTo>
                <a:lnTo>
                  <a:pt x="344094" y="838"/>
                </a:lnTo>
                <a:lnTo>
                  <a:pt x="344094" y="78097"/>
                </a:lnTo>
                <a:lnTo>
                  <a:pt x="353528" y="78097"/>
                </a:lnTo>
                <a:lnTo>
                  <a:pt x="353528" y="40848"/>
                </a:lnTo>
                <a:lnTo>
                  <a:pt x="355118" y="35764"/>
                </a:lnTo>
                <a:lnTo>
                  <a:pt x="358297" y="33073"/>
                </a:lnTo>
                <a:lnTo>
                  <a:pt x="361477" y="30382"/>
                </a:lnTo>
                <a:lnTo>
                  <a:pt x="365024" y="29037"/>
                </a:lnTo>
                <a:lnTo>
                  <a:pt x="373654" y="29037"/>
                </a:lnTo>
                <a:lnTo>
                  <a:pt x="376868" y="30574"/>
                </a:lnTo>
                <a:close/>
              </a:path>
              <a:path w="1731565" h="101841">
                <a:moveTo>
                  <a:pt x="415792" y="23516"/>
                </a:moveTo>
                <a:lnTo>
                  <a:pt x="410900" y="29142"/>
                </a:lnTo>
                <a:lnTo>
                  <a:pt x="413940" y="45548"/>
                </a:lnTo>
                <a:lnTo>
                  <a:pt x="414115" y="40726"/>
                </a:lnTo>
                <a:lnTo>
                  <a:pt x="415670" y="36751"/>
                </a:lnTo>
                <a:lnTo>
                  <a:pt x="418605" y="33624"/>
                </a:lnTo>
                <a:lnTo>
                  <a:pt x="422186" y="20703"/>
                </a:lnTo>
                <a:lnTo>
                  <a:pt x="415792" y="23516"/>
                </a:lnTo>
                <a:close/>
              </a:path>
              <a:path w="1731565" h="101841">
                <a:moveTo>
                  <a:pt x="454820" y="53043"/>
                </a:moveTo>
                <a:lnTo>
                  <a:pt x="454820" y="47382"/>
                </a:lnTo>
                <a:lnTo>
                  <a:pt x="454541" y="43259"/>
                </a:lnTo>
                <a:lnTo>
                  <a:pt x="453982" y="40673"/>
                </a:lnTo>
                <a:lnTo>
                  <a:pt x="453353" y="36899"/>
                </a:lnTo>
                <a:lnTo>
                  <a:pt x="452095" y="33597"/>
                </a:lnTo>
                <a:lnTo>
                  <a:pt x="450209" y="30767"/>
                </a:lnTo>
                <a:lnTo>
                  <a:pt x="448252" y="27797"/>
                </a:lnTo>
                <a:lnTo>
                  <a:pt x="445404" y="25377"/>
                </a:lnTo>
                <a:lnTo>
                  <a:pt x="441666" y="23507"/>
                </a:lnTo>
                <a:lnTo>
                  <a:pt x="437927" y="21638"/>
                </a:lnTo>
                <a:lnTo>
                  <a:pt x="434066" y="20703"/>
                </a:lnTo>
                <a:lnTo>
                  <a:pt x="422186" y="20703"/>
                </a:lnTo>
                <a:lnTo>
                  <a:pt x="418605" y="33624"/>
                </a:lnTo>
                <a:lnTo>
                  <a:pt x="421540" y="30496"/>
                </a:lnTo>
                <a:lnTo>
                  <a:pt x="425173" y="28932"/>
                </a:lnTo>
                <a:lnTo>
                  <a:pt x="435551" y="28932"/>
                </a:lnTo>
                <a:lnTo>
                  <a:pt x="439866" y="31203"/>
                </a:lnTo>
                <a:lnTo>
                  <a:pt x="442451" y="35746"/>
                </a:lnTo>
                <a:lnTo>
                  <a:pt x="443849" y="38192"/>
                </a:lnTo>
                <a:lnTo>
                  <a:pt x="444740" y="41459"/>
                </a:lnTo>
                <a:lnTo>
                  <a:pt x="445125" y="45548"/>
                </a:lnTo>
                <a:lnTo>
                  <a:pt x="413940" y="45548"/>
                </a:lnTo>
                <a:lnTo>
                  <a:pt x="410900" y="29142"/>
                </a:lnTo>
                <a:lnTo>
                  <a:pt x="406009" y="34768"/>
                </a:lnTo>
                <a:lnTo>
                  <a:pt x="403563" y="42088"/>
                </a:lnTo>
                <a:lnTo>
                  <a:pt x="403563" y="60259"/>
                </a:lnTo>
                <a:lnTo>
                  <a:pt x="405991" y="67378"/>
                </a:lnTo>
                <a:lnTo>
                  <a:pt x="410848" y="72463"/>
                </a:lnTo>
                <a:lnTo>
                  <a:pt x="415705" y="77547"/>
                </a:lnTo>
                <a:lnTo>
                  <a:pt x="421627" y="80089"/>
                </a:lnTo>
                <a:lnTo>
                  <a:pt x="431480" y="80089"/>
                </a:lnTo>
                <a:lnTo>
                  <a:pt x="434049" y="79809"/>
                </a:lnTo>
                <a:lnTo>
                  <a:pt x="436320" y="79250"/>
                </a:lnTo>
                <a:lnTo>
                  <a:pt x="440547" y="78272"/>
                </a:lnTo>
                <a:lnTo>
                  <a:pt x="444094" y="76385"/>
                </a:lnTo>
                <a:lnTo>
                  <a:pt x="446959" y="73590"/>
                </a:lnTo>
                <a:lnTo>
                  <a:pt x="448671" y="71982"/>
                </a:lnTo>
                <a:lnTo>
                  <a:pt x="450217" y="69912"/>
                </a:lnTo>
                <a:lnTo>
                  <a:pt x="451597" y="67378"/>
                </a:lnTo>
                <a:lnTo>
                  <a:pt x="452977" y="64845"/>
                </a:lnTo>
                <a:lnTo>
                  <a:pt x="453790" y="62547"/>
                </a:lnTo>
                <a:lnTo>
                  <a:pt x="454034" y="60486"/>
                </a:lnTo>
                <a:lnTo>
                  <a:pt x="444758" y="60486"/>
                </a:lnTo>
                <a:lnTo>
                  <a:pt x="444059" y="62967"/>
                </a:lnTo>
                <a:lnTo>
                  <a:pt x="442871" y="65151"/>
                </a:lnTo>
                <a:lnTo>
                  <a:pt x="441194" y="67038"/>
                </a:lnTo>
                <a:lnTo>
                  <a:pt x="438259" y="70287"/>
                </a:lnTo>
                <a:lnTo>
                  <a:pt x="434328" y="71912"/>
                </a:lnTo>
                <a:lnTo>
                  <a:pt x="424125" y="71912"/>
                </a:lnTo>
                <a:lnTo>
                  <a:pt x="420230" y="70191"/>
                </a:lnTo>
                <a:lnTo>
                  <a:pt x="417714" y="66749"/>
                </a:lnTo>
                <a:lnTo>
                  <a:pt x="415198" y="63307"/>
                </a:lnTo>
                <a:lnTo>
                  <a:pt x="413853" y="58739"/>
                </a:lnTo>
                <a:lnTo>
                  <a:pt x="413678" y="53043"/>
                </a:lnTo>
                <a:lnTo>
                  <a:pt x="454820" y="53043"/>
                </a:lnTo>
                <a:close/>
              </a:path>
              <a:path w="1731565" h="101841">
                <a:moveTo>
                  <a:pt x="508227" y="12360"/>
                </a:moveTo>
                <a:lnTo>
                  <a:pt x="508786" y="10875"/>
                </a:lnTo>
                <a:lnTo>
                  <a:pt x="511057" y="8648"/>
                </a:lnTo>
                <a:lnTo>
                  <a:pt x="515154" y="8674"/>
                </a:lnTo>
                <a:lnTo>
                  <a:pt x="517277" y="8805"/>
                </a:lnTo>
                <a:lnTo>
                  <a:pt x="517277" y="209"/>
                </a:lnTo>
                <a:lnTo>
                  <a:pt x="515128" y="52"/>
                </a:lnTo>
                <a:lnTo>
                  <a:pt x="507004" y="0"/>
                </a:lnTo>
                <a:lnTo>
                  <a:pt x="502759" y="1607"/>
                </a:lnTo>
                <a:lnTo>
                  <a:pt x="500558" y="4822"/>
                </a:lnTo>
                <a:lnTo>
                  <a:pt x="499335" y="6638"/>
                </a:lnTo>
                <a:lnTo>
                  <a:pt x="498653" y="9504"/>
                </a:lnTo>
                <a:lnTo>
                  <a:pt x="498514" y="13418"/>
                </a:lnTo>
                <a:lnTo>
                  <a:pt x="498514" y="22223"/>
                </a:lnTo>
                <a:lnTo>
                  <a:pt x="490705" y="22223"/>
                </a:lnTo>
                <a:lnTo>
                  <a:pt x="490705" y="29666"/>
                </a:lnTo>
                <a:lnTo>
                  <a:pt x="498514" y="29666"/>
                </a:lnTo>
                <a:lnTo>
                  <a:pt x="498514" y="78097"/>
                </a:lnTo>
                <a:lnTo>
                  <a:pt x="507843" y="78097"/>
                </a:lnTo>
                <a:lnTo>
                  <a:pt x="507843" y="29666"/>
                </a:lnTo>
                <a:lnTo>
                  <a:pt x="517277" y="29666"/>
                </a:lnTo>
                <a:lnTo>
                  <a:pt x="517277" y="22223"/>
                </a:lnTo>
                <a:lnTo>
                  <a:pt x="507948" y="22223"/>
                </a:lnTo>
                <a:lnTo>
                  <a:pt x="507948" y="16143"/>
                </a:lnTo>
                <a:lnTo>
                  <a:pt x="508227" y="12360"/>
                </a:lnTo>
                <a:close/>
              </a:path>
              <a:path w="1731565" h="101841">
                <a:moveTo>
                  <a:pt x="526344" y="1100"/>
                </a:moveTo>
                <a:lnTo>
                  <a:pt x="526344" y="11793"/>
                </a:lnTo>
                <a:lnTo>
                  <a:pt x="535778" y="11793"/>
                </a:lnTo>
                <a:lnTo>
                  <a:pt x="535778" y="1100"/>
                </a:lnTo>
                <a:lnTo>
                  <a:pt x="526344" y="1100"/>
                </a:lnTo>
                <a:close/>
              </a:path>
              <a:path w="1731565" h="101841">
                <a:moveTo>
                  <a:pt x="535778" y="36128"/>
                </a:moveTo>
                <a:lnTo>
                  <a:pt x="533961" y="38306"/>
                </a:lnTo>
                <a:lnTo>
                  <a:pt x="532686" y="41826"/>
                </a:lnTo>
                <a:lnTo>
                  <a:pt x="532686" y="78097"/>
                </a:lnTo>
                <a:lnTo>
                  <a:pt x="535778" y="78097"/>
                </a:lnTo>
                <a:lnTo>
                  <a:pt x="532686" y="45810"/>
                </a:lnTo>
                <a:lnTo>
                  <a:pt x="535778" y="78097"/>
                </a:lnTo>
                <a:lnTo>
                  <a:pt x="535778" y="36128"/>
                </a:lnTo>
                <a:close/>
              </a:path>
              <a:path w="1731565" h="101841">
                <a:moveTo>
                  <a:pt x="526344" y="22223"/>
                </a:moveTo>
                <a:lnTo>
                  <a:pt x="532214" y="31658"/>
                </a:lnTo>
                <a:lnTo>
                  <a:pt x="532948" y="29771"/>
                </a:lnTo>
                <a:lnTo>
                  <a:pt x="534747" y="27474"/>
                </a:lnTo>
                <a:lnTo>
                  <a:pt x="535778" y="26499"/>
                </a:lnTo>
                <a:lnTo>
                  <a:pt x="535778" y="22223"/>
                </a:lnTo>
                <a:lnTo>
                  <a:pt x="526344" y="22223"/>
                </a:lnTo>
                <a:close/>
              </a:path>
              <a:path w="1731565" h="101841">
                <a:moveTo>
                  <a:pt x="550558" y="20965"/>
                </a:moveTo>
                <a:lnTo>
                  <a:pt x="549545" y="20860"/>
                </a:lnTo>
                <a:lnTo>
                  <a:pt x="549824" y="21961"/>
                </a:lnTo>
                <a:lnTo>
                  <a:pt x="550558" y="21961"/>
                </a:lnTo>
                <a:lnTo>
                  <a:pt x="550558" y="20965"/>
                </a:lnTo>
                <a:close/>
              </a:path>
              <a:path w="1731565" h="101841">
                <a:moveTo>
                  <a:pt x="549824" y="30835"/>
                </a:moveTo>
                <a:lnTo>
                  <a:pt x="549824" y="78097"/>
                </a:lnTo>
                <a:lnTo>
                  <a:pt x="559258" y="78097"/>
                </a:lnTo>
                <a:lnTo>
                  <a:pt x="550558" y="30924"/>
                </a:lnTo>
                <a:lnTo>
                  <a:pt x="549824" y="30835"/>
                </a:lnTo>
                <a:close/>
              </a:path>
              <a:path w="1731565" h="101841">
                <a:moveTo>
                  <a:pt x="711650" y="36822"/>
                </a:moveTo>
                <a:lnTo>
                  <a:pt x="710297" y="34750"/>
                </a:lnTo>
                <a:lnTo>
                  <a:pt x="711188" y="64041"/>
                </a:lnTo>
                <a:lnTo>
                  <a:pt x="712830" y="61412"/>
                </a:lnTo>
                <a:lnTo>
                  <a:pt x="714097" y="44256"/>
                </a:lnTo>
                <a:lnTo>
                  <a:pt x="711650" y="36822"/>
                </a:lnTo>
                <a:close/>
              </a:path>
              <a:path w="1731565" h="101841">
                <a:moveTo>
                  <a:pt x="693744" y="21201"/>
                </a:moveTo>
                <a:lnTo>
                  <a:pt x="696067" y="21961"/>
                </a:lnTo>
                <a:lnTo>
                  <a:pt x="706759" y="21961"/>
                </a:lnTo>
                <a:lnTo>
                  <a:pt x="707196" y="20493"/>
                </a:lnTo>
                <a:lnTo>
                  <a:pt x="696854" y="20493"/>
                </a:lnTo>
                <a:lnTo>
                  <a:pt x="693744" y="21201"/>
                </a:lnTo>
                <a:close/>
              </a:path>
              <a:path w="1731565" h="101841">
                <a:moveTo>
                  <a:pt x="714464" y="85488"/>
                </a:moveTo>
                <a:lnTo>
                  <a:pt x="713381" y="88073"/>
                </a:lnTo>
                <a:lnTo>
                  <a:pt x="712577" y="89786"/>
                </a:lnTo>
                <a:lnTo>
                  <a:pt x="710506" y="91908"/>
                </a:lnTo>
                <a:lnTo>
                  <a:pt x="708402" y="92773"/>
                </a:lnTo>
                <a:lnTo>
                  <a:pt x="706096" y="92773"/>
                </a:lnTo>
                <a:lnTo>
                  <a:pt x="703981" y="92511"/>
                </a:lnTo>
                <a:lnTo>
                  <a:pt x="701151" y="91778"/>
                </a:lnTo>
                <a:lnTo>
                  <a:pt x="701151" y="100373"/>
                </a:lnTo>
                <a:lnTo>
                  <a:pt x="702200" y="100653"/>
                </a:lnTo>
                <a:lnTo>
                  <a:pt x="704514" y="101055"/>
                </a:lnTo>
                <a:lnTo>
                  <a:pt x="712315" y="101107"/>
                </a:lnTo>
                <a:lnTo>
                  <a:pt x="716158" y="99535"/>
                </a:lnTo>
                <a:lnTo>
                  <a:pt x="718394" y="96390"/>
                </a:lnTo>
                <a:lnTo>
                  <a:pt x="717294" y="71074"/>
                </a:lnTo>
                <a:lnTo>
                  <a:pt x="714097" y="44256"/>
                </a:lnTo>
                <a:lnTo>
                  <a:pt x="712830" y="61412"/>
                </a:lnTo>
                <a:lnTo>
                  <a:pt x="711188" y="64041"/>
                </a:lnTo>
                <a:lnTo>
                  <a:pt x="710297" y="65465"/>
                </a:lnTo>
                <a:lnTo>
                  <a:pt x="707764" y="69519"/>
                </a:lnTo>
                <a:lnTo>
                  <a:pt x="703947" y="71546"/>
                </a:lnTo>
                <a:lnTo>
                  <a:pt x="692067" y="71546"/>
                </a:lnTo>
                <a:lnTo>
                  <a:pt x="687437" y="68453"/>
                </a:lnTo>
                <a:lnTo>
                  <a:pt x="684957" y="62268"/>
                </a:lnTo>
                <a:lnTo>
                  <a:pt x="683629" y="58983"/>
                </a:lnTo>
                <a:lnTo>
                  <a:pt x="683017" y="70916"/>
                </a:lnTo>
                <a:lnTo>
                  <a:pt x="685009" y="73607"/>
                </a:lnTo>
                <a:lnTo>
                  <a:pt x="686878" y="75564"/>
                </a:lnTo>
                <a:lnTo>
                  <a:pt x="688625" y="76787"/>
                </a:lnTo>
                <a:lnTo>
                  <a:pt x="691560" y="78848"/>
                </a:lnTo>
                <a:lnTo>
                  <a:pt x="695159" y="79879"/>
                </a:lnTo>
                <a:lnTo>
                  <a:pt x="707039" y="79879"/>
                </a:lnTo>
                <a:lnTo>
                  <a:pt x="712996" y="76944"/>
                </a:lnTo>
                <a:lnTo>
                  <a:pt x="714893" y="74353"/>
                </a:lnTo>
                <a:lnTo>
                  <a:pt x="714097" y="56066"/>
                </a:lnTo>
                <a:lnTo>
                  <a:pt x="714097" y="49427"/>
                </a:lnTo>
                <a:lnTo>
                  <a:pt x="714097" y="56066"/>
                </a:lnTo>
                <a:lnTo>
                  <a:pt x="714893" y="74353"/>
                </a:lnTo>
                <a:lnTo>
                  <a:pt x="716822" y="79722"/>
                </a:lnTo>
                <a:lnTo>
                  <a:pt x="716333" y="80980"/>
                </a:lnTo>
                <a:lnTo>
                  <a:pt x="715547" y="82902"/>
                </a:lnTo>
                <a:lnTo>
                  <a:pt x="714464" y="85488"/>
                </a:lnTo>
                <a:close/>
              </a:path>
              <a:path w="1731565" h="101841">
                <a:moveTo>
                  <a:pt x="850819" y="24739"/>
                </a:moveTo>
                <a:lnTo>
                  <a:pt x="849142" y="23691"/>
                </a:lnTo>
                <a:lnTo>
                  <a:pt x="848356" y="28723"/>
                </a:lnTo>
                <a:lnTo>
                  <a:pt x="847972" y="30898"/>
                </a:lnTo>
                <a:lnTo>
                  <a:pt x="846921" y="30398"/>
                </a:lnTo>
                <a:lnTo>
                  <a:pt x="843569" y="34313"/>
                </a:lnTo>
                <a:lnTo>
                  <a:pt x="841175" y="41826"/>
                </a:lnTo>
                <a:lnTo>
                  <a:pt x="841175" y="60067"/>
                </a:lnTo>
                <a:lnTo>
                  <a:pt x="843447" y="67081"/>
                </a:lnTo>
                <a:lnTo>
                  <a:pt x="846663" y="70781"/>
                </a:lnTo>
                <a:lnTo>
                  <a:pt x="847989" y="72306"/>
                </a:lnTo>
                <a:lnTo>
                  <a:pt x="851056" y="75833"/>
                </a:lnTo>
                <a:lnTo>
                  <a:pt x="848190" y="69982"/>
                </a:lnTo>
                <a:lnTo>
                  <a:pt x="850871" y="34305"/>
                </a:lnTo>
                <a:lnTo>
                  <a:pt x="850871" y="44884"/>
                </a:lnTo>
                <a:lnTo>
                  <a:pt x="852182" y="39572"/>
                </a:lnTo>
                <a:lnTo>
                  <a:pt x="853488" y="37378"/>
                </a:lnTo>
                <a:lnTo>
                  <a:pt x="852724" y="26574"/>
                </a:lnTo>
                <a:lnTo>
                  <a:pt x="854855" y="29194"/>
                </a:lnTo>
                <a:lnTo>
                  <a:pt x="857423" y="30767"/>
                </a:lnTo>
                <a:lnTo>
                  <a:pt x="859572" y="20336"/>
                </a:lnTo>
                <a:lnTo>
                  <a:pt x="854855" y="22387"/>
                </a:lnTo>
                <a:lnTo>
                  <a:pt x="853143" y="23132"/>
                </a:lnTo>
                <a:lnTo>
                  <a:pt x="851338" y="25239"/>
                </a:lnTo>
                <a:lnTo>
                  <a:pt x="850819" y="24739"/>
                </a:lnTo>
                <a:close/>
              </a:path>
              <a:path w="1731565" h="101841">
                <a:moveTo>
                  <a:pt x="816473" y="66942"/>
                </a:moveTo>
                <a:lnTo>
                  <a:pt x="821050" y="72201"/>
                </a:lnTo>
                <a:lnTo>
                  <a:pt x="825627" y="77460"/>
                </a:lnTo>
                <a:lnTo>
                  <a:pt x="831043" y="80089"/>
                </a:lnTo>
                <a:lnTo>
                  <a:pt x="841175" y="80089"/>
                </a:lnTo>
                <a:lnTo>
                  <a:pt x="844617" y="79320"/>
                </a:lnTo>
                <a:lnTo>
                  <a:pt x="847622" y="77783"/>
                </a:lnTo>
                <a:lnTo>
                  <a:pt x="850627" y="76245"/>
                </a:lnTo>
                <a:lnTo>
                  <a:pt x="851056" y="75833"/>
                </a:lnTo>
                <a:lnTo>
                  <a:pt x="847989" y="72306"/>
                </a:lnTo>
                <a:lnTo>
                  <a:pt x="846663" y="70781"/>
                </a:lnTo>
                <a:lnTo>
                  <a:pt x="844600" y="71860"/>
                </a:lnTo>
                <a:lnTo>
                  <a:pt x="834607" y="71860"/>
                </a:lnTo>
                <a:lnTo>
                  <a:pt x="830519" y="69833"/>
                </a:lnTo>
                <a:lnTo>
                  <a:pt x="827968" y="65780"/>
                </a:lnTo>
                <a:lnTo>
                  <a:pt x="825417" y="61726"/>
                </a:lnTo>
                <a:lnTo>
                  <a:pt x="824142" y="56695"/>
                </a:lnTo>
                <a:lnTo>
                  <a:pt x="824142" y="43626"/>
                </a:lnTo>
                <a:lnTo>
                  <a:pt x="825618" y="38280"/>
                </a:lnTo>
                <a:lnTo>
                  <a:pt x="828571" y="34646"/>
                </a:lnTo>
                <a:lnTo>
                  <a:pt x="831523" y="31011"/>
                </a:lnTo>
                <a:lnTo>
                  <a:pt x="835376" y="29194"/>
                </a:lnTo>
                <a:lnTo>
                  <a:pt x="844390" y="29194"/>
                </a:lnTo>
                <a:lnTo>
                  <a:pt x="846921" y="30398"/>
                </a:lnTo>
                <a:lnTo>
                  <a:pt x="847972" y="30898"/>
                </a:lnTo>
                <a:lnTo>
                  <a:pt x="848356" y="28723"/>
                </a:lnTo>
                <a:lnTo>
                  <a:pt x="849142" y="23691"/>
                </a:lnTo>
                <a:lnTo>
                  <a:pt x="846242" y="21874"/>
                </a:lnTo>
                <a:lnTo>
                  <a:pt x="842643" y="20965"/>
                </a:lnTo>
                <a:lnTo>
                  <a:pt x="830589" y="20965"/>
                </a:lnTo>
                <a:lnTo>
                  <a:pt x="824623" y="23962"/>
                </a:lnTo>
                <a:lnTo>
                  <a:pt x="820447" y="29954"/>
                </a:lnTo>
                <a:lnTo>
                  <a:pt x="816272" y="35947"/>
                </a:lnTo>
                <a:lnTo>
                  <a:pt x="814184" y="43032"/>
                </a:lnTo>
                <a:lnTo>
                  <a:pt x="814184" y="59944"/>
                </a:lnTo>
                <a:lnTo>
                  <a:pt x="816473" y="66942"/>
                </a:lnTo>
                <a:close/>
              </a:path>
              <a:path w="1731565" h="101841">
                <a:moveTo>
                  <a:pt x="850871" y="51104"/>
                </a:moveTo>
                <a:lnTo>
                  <a:pt x="850871" y="34305"/>
                </a:lnTo>
                <a:lnTo>
                  <a:pt x="848190" y="69982"/>
                </a:lnTo>
                <a:lnTo>
                  <a:pt x="851056" y="75833"/>
                </a:lnTo>
                <a:lnTo>
                  <a:pt x="853230" y="73747"/>
                </a:lnTo>
                <a:lnTo>
                  <a:pt x="855431" y="70287"/>
                </a:lnTo>
                <a:lnTo>
                  <a:pt x="857423" y="70026"/>
                </a:lnTo>
                <a:lnTo>
                  <a:pt x="854802" y="66042"/>
                </a:lnTo>
                <a:lnTo>
                  <a:pt x="853090" y="63438"/>
                </a:lnTo>
                <a:lnTo>
                  <a:pt x="851002" y="66225"/>
                </a:lnTo>
                <a:lnTo>
                  <a:pt x="850871" y="57079"/>
                </a:lnTo>
                <a:lnTo>
                  <a:pt x="850871" y="51104"/>
                </a:lnTo>
                <a:close/>
              </a:path>
              <a:path w="1731565" h="101841">
                <a:moveTo>
                  <a:pt x="883628" y="43870"/>
                </a:moveTo>
                <a:lnTo>
                  <a:pt x="883628" y="54912"/>
                </a:lnTo>
                <a:lnTo>
                  <a:pt x="882467" y="60180"/>
                </a:lnTo>
                <a:lnTo>
                  <a:pt x="880143" y="64915"/>
                </a:lnTo>
                <a:lnTo>
                  <a:pt x="877820" y="69650"/>
                </a:lnTo>
                <a:lnTo>
                  <a:pt x="873530" y="72017"/>
                </a:lnTo>
                <a:lnTo>
                  <a:pt x="875644" y="80141"/>
                </a:lnTo>
                <a:lnTo>
                  <a:pt x="882475" y="77189"/>
                </a:lnTo>
                <a:lnTo>
                  <a:pt x="886878" y="71283"/>
                </a:lnTo>
                <a:lnTo>
                  <a:pt x="891280" y="65378"/>
                </a:lnTo>
                <a:lnTo>
                  <a:pt x="893482" y="57900"/>
                </a:lnTo>
                <a:lnTo>
                  <a:pt x="893482" y="39485"/>
                </a:lnTo>
                <a:lnTo>
                  <a:pt x="890983" y="32392"/>
                </a:lnTo>
                <a:lnTo>
                  <a:pt x="885987" y="27570"/>
                </a:lnTo>
                <a:lnTo>
                  <a:pt x="880990" y="22747"/>
                </a:lnTo>
                <a:lnTo>
                  <a:pt x="874876" y="20336"/>
                </a:lnTo>
                <a:lnTo>
                  <a:pt x="863922" y="20336"/>
                </a:lnTo>
                <a:lnTo>
                  <a:pt x="861616" y="28565"/>
                </a:lnTo>
                <a:lnTo>
                  <a:pt x="861581" y="72017"/>
                </a:lnTo>
                <a:lnTo>
                  <a:pt x="863922" y="78097"/>
                </a:lnTo>
                <a:lnTo>
                  <a:pt x="855431" y="78097"/>
                </a:lnTo>
                <a:lnTo>
                  <a:pt x="858663" y="80141"/>
                </a:lnTo>
                <a:lnTo>
                  <a:pt x="866385" y="80141"/>
                </a:lnTo>
                <a:lnTo>
                  <a:pt x="863922" y="72017"/>
                </a:lnTo>
                <a:lnTo>
                  <a:pt x="863922" y="28565"/>
                </a:lnTo>
                <a:lnTo>
                  <a:pt x="873880" y="28565"/>
                </a:lnTo>
                <a:lnTo>
                  <a:pt x="878457" y="31151"/>
                </a:lnTo>
                <a:lnTo>
                  <a:pt x="881113" y="36323"/>
                </a:lnTo>
                <a:lnTo>
                  <a:pt x="882790" y="39607"/>
                </a:lnTo>
                <a:lnTo>
                  <a:pt x="883628" y="43870"/>
                </a:lnTo>
                <a:close/>
              </a:path>
              <a:path w="1731565" h="101841">
                <a:moveTo>
                  <a:pt x="867276" y="72017"/>
                </a:moveTo>
                <a:lnTo>
                  <a:pt x="863922" y="72017"/>
                </a:lnTo>
                <a:lnTo>
                  <a:pt x="866385" y="80141"/>
                </a:lnTo>
                <a:lnTo>
                  <a:pt x="875644" y="80141"/>
                </a:lnTo>
                <a:lnTo>
                  <a:pt x="873530" y="72017"/>
                </a:lnTo>
                <a:lnTo>
                  <a:pt x="867276" y="72017"/>
                </a:lnTo>
                <a:close/>
              </a:path>
              <a:path w="1731565" h="101841">
                <a:moveTo>
                  <a:pt x="852182" y="62058"/>
                </a:moveTo>
                <a:lnTo>
                  <a:pt x="850871" y="57079"/>
                </a:lnTo>
                <a:lnTo>
                  <a:pt x="851002" y="66225"/>
                </a:lnTo>
                <a:lnTo>
                  <a:pt x="853090" y="63438"/>
                </a:lnTo>
                <a:lnTo>
                  <a:pt x="852182" y="62058"/>
                </a:lnTo>
                <a:close/>
              </a:path>
              <a:path w="1731565" h="101841">
                <a:moveTo>
                  <a:pt x="854802" y="35170"/>
                </a:moveTo>
                <a:lnTo>
                  <a:pt x="853488" y="37378"/>
                </a:lnTo>
                <a:lnTo>
                  <a:pt x="853772" y="37712"/>
                </a:lnTo>
                <a:lnTo>
                  <a:pt x="855222" y="42962"/>
                </a:lnTo>
                <a:lnTo>
                  <a:pt x="854802" y="35170"/>
                </a:lnTo>
                <a:close/>
              </a:path>
              <a:path w="1731565" h="101841">
                <a:moveTo>
                  <a:pt x="854802" y="66042"/>
                </a:moveTo>
                <a:lnTo>
                  <a:pt x="857423" y="70026"/>
                </a:lnTo>
                <a:lnTo>
                  <a:pt x="855431" y="70287"/>
                </a:lnTo>
                <a:lnTo>
                  <a:pt x="853230" y="73747"/>
                </a:lnTo>
                <a:lnTo>
                  <a:pt x="851056" y="75833"/>
                </a:lnTo>
                <a:lnTo>
                  <a:pt x="852531" y="77529"/>
                </a:lnTo>
                <a:lnTo>
                  <a:pt x="858663" y="80141"/>
                </a:lnTo>
                <a:lnTo>
                  <a:pt x="855431" y="78097"/>
                </a:lnTo>
                <a:lnTo>
                  <a:pt x="863922" y="78097"/>
                </a:lnTo>
                <a:lnTo>
                  <a:pt x="861581" y="72017"/>
                </a:lnTo>
                <a:lnTo>
                  <a:pt x="861616" y="28565"/>
                </a:lnTo>
                <a:lnTo>
                  <a:pt x="863922" y="20336"/>
                </a:lnTo>
                <a:lnTo>
                  <a:pt x="863922" y="838"/>
                </a:lnTo>
                <a:lnTo>
                  <a:pt x="854855" y="838"/>
                </a:lnTo>
                <a:lnTo>
                  <a:pt x="854855" y="22387"/>
                </a:lnTo>
                <a:lnTo>
                  <a:pt x="859572" y="20336"/>
                </a:lnTo>
                <a:lnTo>
                  <a:pt x="857423" y="30767"/>
                </a:lnTo>
                <a:lnTo>
                  <a:pt x="854855" y="29194"/>
                </a:lnTo>
                <a:lnTo>
                  <a:pt x="852724" y="26574"/>
                </a:lnTo>
                <a:lnTo>
                  <a:pt x="853488" y="37378"/>
                </a:lnTo>
                <a:lnTo>
                  <a:pt x="854802" y="35170"/>
                </a:lnTo>
                <a:lnTo>
                  <a:pt x="855222" y="42962"/>
                </a:lnTo>
                <a:lnTo>
                  <a:pt x="855222" y="57079"/>
                </a:lnTo>
                <a:lnTo>
                  <a:pt x="853815" y="62469"/>
                </a:lnTo>
                <a:lnTo>
                  <a:pt x="853090" y="63438"/>
                </a:lnTo>
                <a:lnTo>
                  <a:pt x="854802" y="66042"/>
                </a:lnTo>
                <a:close/>
              </a:path>
              <a:path w="1731565" h="101841">
                <a:moveTo>
                  <a:pt x="907615" y="22223"/>
                </a:moveTo>
                <a:lnTo>
                  <a:pt x="907615" y="78097"/>
                </a:lnTo>
                <a:lnTo>
                  <a:pt x="917206" y="78097"/>
                </a:lnTo>
                <a:lnTo>
                  <a:pt x="917206" y="22223"/>
                </a:lnTo>
                <a:lnTo>
                  <a:pt x="907615" y="22223"/>
                </a:lnTo>
                <a:close/>
              </a:path>
              <a:path w="1731565" h="101841">
                <a:moveTo>
                  <a:pt x="907615" y="1100"/>
                </a:moveTo>
                <a:lnTo>
                  <a:pt x="907615" y="11793"/>
                </a:lnTo>
                <a:lnTo>
                  <a:pt x="917206" y="11793"/>
                </a:lnTo>
                <a:lnTo>
                  <a:pt x="917206" y="1100"/>
                </a:lnTo>
                <a:lnTo>
                  <a:pt x="907615" y="1100"/>
                </a:lnTo>
                <a:close/>
              </a:path>
              <a:path w="1731565" h="101841">
                <a:moveTo>
                  <a:pt x="993342" y="50894"/>
                </a:moveTo>
                <a:lnTo>
                  <a:pt x="993342" y="60853"/>
                </a:lnTo>
                <a:lnTo>
                  <a:pt x="995621" y="67990"/>
                </a:lnTo>
                <a:lnTo>
                  <a:pt x="1000181" y="72306"/>
                </a:lnTo>
                <a:lnTo>
                  <a:pt x="1000155" y="29194"/>
                </a:lnTo>
                <a:lnTo>
                  <a:pt x="1000181" y="72306"/>
                </a:lnTo>
                <a:lnTo>
                  <a:pt x="1003195" y="30941"/>
                </a:lnTo>
                <a:lnTo>
                  <a:pt x="1000233" y="28880"/>
                </a:lnTo>
                <a:lnTo>
                  <a:pt x="999960" y="29194"/>
                </a:lnTo>
                <a:lnTo>
                  <a:pt x="995639" y="34156"/>
                </a:lnTo>
                <a:lnTo>
                  <a:pt x="993342" y="41494"/>
                </a:lnTo>
                <a:lnTo>
                  <a:pt x="993342" y="50894"/>
                </a:lnTo>
                <a:close/>
              </a:path>
              <a:path w="1731565" h="101841">
                <a:moveTo>
                  <a:pt x="979662" y="78097"/>
                </a:moveTo>
                <a:lnTo>
                  <a:pt x="979662" y="45024"/>
                </a:lnTo>
                <a:lnTo>
                  <a:pt x="979898" y="42202"/>
                </a:lnTo>
                <a:lnTo>
                  <a:pt x="980370" y="40228"/>
                </a:lnTo>
                <a:lnTo>
                  <a:pt x="980842" y="38253"/>
                </a:lnTo>
                <a:lnTo>
                  <a:pt x="981864" y="36340"/>
                </a:lnTo>
                <a:lnTo>
                  <a:pt x="983436" y="34488"/>
                </a:lnTo>
                <a:lnTo>
                  <a:pt x="985393" y="32182"/>
                </a:lnTo>
                <a:lnTo>
                  <a:pt x="987664" y="30645"/>
                </a:lnTo>
                <a:lnTo>
                  <a:pt x="990249" y="29876"/>
                </a:lnTo>
                <a:lnTo>
                  <a:pt x="991682" y="29421"/>
                </a:lnTo>
                <a:lnTo>
                  <a:pt x="993516" y="29194"/>
                </a:lnTo>
                <a:lnTo>
                  <a:pt x="999960" y="29194"/>
                </a:lnTo>
                <a:lnTo>
                  <a:pt x="1000233" y="28880"/>
                </a:lnTo>
                <a:lnTo>
                  <a:pt x="1003195" y="30941"/>
                </a:lnTo>
                <a:lnTo>
                  <a:pt x="1000181" y="72306"/>
                </a:lnTo>
                <a:lnTo>
                  <a:pt x="1004741" y="76621"/>
                </a:lnTo>
                <a:lnTo>
                  <a:pt x="1006392" y="77291"/>
                </a:lnTo>
                <a:lnTo>
                  <a:pt x="1006392" y="78097"/>
                </a:lnTo>
                <a:lnTo>
                  <a:pt x="1008381" y="78097"/>
                </a:lnTo>
                <a:lnTo>
                  <a:pt x="1010060" y="78779"/>
                </a:lnTo>
                <a:lnTo>
                  <a:pt x="1016140" y="78779"/>
                </a:lnTo>
                <a:lnTo>
                  <a:pt x="1015983" y="78097"/>
                </a:lnTo>
                <a:lnTo>
                  <a:pt x="1009458" y="69423"/>
                </a:lnTo>
                <a:lnTo>
                  <a:pt x="1007423" y="32409"/>
                </a:lnTo>
                <a:lnTo>
                  <a:pt x="1006890" y="66121"/>
                </a:lnTo>
                <a:lnTo>
                  <a:pt x="1006392" y="65480"/>
                </a:lnTo>
                <a:lnTo>
                  <a:pt x="1004322" y="62818"/>
                </a:lnTo>
                <a:lnTo>
                  <a:pt x="1003037" y="58005"/>
                </a:lnTo>
                <a:lnTo>
                  <a:pt x="1003037" y="46299"/>
                </a:lnTo>
                <a:lnTo>
                  <a:pt x="1003684" y="41948"/>
                </a:lnTo>
                <a:lnTo>
                  <a:pt x="1004872" y="34436"/>
                </a:lnTo>
                <a:lnTo>
                  <a:pt x="1004828" y="23603"/>
                </a:lnTo>
                <a:lnTo>
                  <a:pt x="1005501" y="20703"/>
                </a:lnTo>
                <a:lnTo>
                  <a:pt x="993901" y="20703"/>
                </a:lnTo>
                <a:lnTo>
                  <a:pt x="990599" y="21420"/>
                </a:lnTo>
                <a:lnTo>
                  <a:pt x="987629" y="22852"/>
                </a:lnTo>
                <a:lnTo>
                  <a:pt x="984659" y="24285"/>
                </a:lnTo>
                <a:lnTo>
                  <a:pt x="981846" y="26643"/>
                </a:lnTo>
                <a:lnTo>
                  <a:pt x="979191" y="29928"/>
                </a:lnTo>
                <a:lnTo>
                  <a:pt x="979191" y="21961"/>
                </a:lnTo>
                <a:lnTo>
                  <a:pt x="970229" y="21961"/>
                </a:lnTo>
                <a:lnTo>
                  <a:pt x="970229" y="78097"/>
                </a:lnTo>
                <a:lnTo>
                  <a:pt x="979662" y="78097"/>
                </a:lnTo>
                <a:close/>
              </a:path>
              <a:path w="1731565" h="101841">
                <a:moveTo>
                  <a:pt x="1016874" y="20965"/>
                </a:moveTo>
                <a:lnTo>
                  <a:pt x="1010375" y="20965"/>
                </a:lnTo>
                <a:lnTo>
                  <a:pt x="1010882" y="23481"/>
                </a:lnTo>
                <a:lnTo>
                  <a:pt x="1013677" y="29037"/>
                </a:lnTo>
                <a:lnTo>
                  <a:pt x="1016874" y="20965"/>
                </a:lnTo>
                <a:close/>
              </a:path>
              <a:path w="1731565" h="101841">
                <a:moveTo>
                  <a:pt x="1042555" y="22485"/>
                </a:moveTo>
                <a:lnTo>
                  <a:pt x="1033855" y="22485"/>
                </a:lnTo>
                <a:lnTo>
                  <a:pt x="1033855" y="29561"/>
                </a:lnTo>
                <a:lnTo>
                  <a:pt x="1032003" y="27220"/>
                </a:lnTo>
                <a:lnTo>
                  <a:pt x="1030186" y="25438"/>
                </a:lnTo>
                <a:lnTo>
                  <a:pt x="1028404" y="24215"/>
                </a:lnTo>
                <a:lnTo>
                  <a:pt x="1025120" y="22049"/>
                </a:lnTo>
                <a:lnTo>
                  <a:pt x="1021277" y="20965"/>
                </a:lnTo>
                <a:lnTo>
                  <a:pt x="1016874" y="20965"/>
                </a:lnTo>
                <a:lnTo>
                  <a:pt x="1013677" y="29037"/>
                </a:lnTo>
                <a:lnTo>
                  <a:pt x="1010882" y="23481"/>
                </a:lnTo>
                <a:lnTo>
                  <a:pt x="1010375" y="20965"/>
                </a:lnTo>
                <a:lnTo>
                  <a:pt x="1008103" y="22046"/>
                </a:lnTo>
                <a:lnTo>
                  <a:pt x="1011965" y="29299"/>
                </a:lnTo>
                <a:lnTo>
                  <a:pt x="1012908" y="71074"/>
                </a:lnTo>
                <a:lnTo>
                  <a:pt x="1013810" y="29299"/>
                </a:lnTo>
                <a:lnTo>
                  <a:pt x="1023041" y="29299"/>
                </a:lnTo>
                <a:lnTo>
                  <a:pt x="1026692" y="30977"/>
                </a:lnTo>
                <a:lnTo>
                  <a:pt x="1029557" y="34331"/>
                </a:lnTo>
                <a:lnTo>
                  <a:pt x="1032422" y="37686"/>
                </a:lnTo>
                <a:lnTo>
                  <a:pt x="1033855" y="42840"/>
                </a:lnTo>
                <a:lnTo>
                  <a:pt x="1035497" y="98033"/>
                </a:lnTo>
                <a:lnTo>
                  <a:pt x="1039411" y="90415"/>
                </a:lnTo>
                <a:lnTo>
                  <a:pt x="1041507" y="86292"/>
                </a:lnTo>
                <a:lnTo>
                  <a:pt x="1042555" y="80666"/>
                </a:lnTo>
                <a:lnTo>
                  <a:pt x="1042555" y="22485"/>
                </a:lnTo>
                <a:close/>
              </a:path>
              <a:path w="1731565" h="101841">
                <a:moveTo>
                  <a:pt x="1004662" y="85069"/>
                </a:moveTo>
                <a:lnTo>
                  <a:pt x="995071" y="85069"/>
                </a:lnTo>
                <a:lnTo>
                  <a:pt x="995560" y="90834"/>
                </a:lnTo>
                <a:lnTo>
                  <a:pt x="997866" y="95071"/>
                </a:lnTo>
                <a:lnTo>
                  <a:pt x="1001989" y="97779"/>
                </a:lnTo>
                <a:lnTo>
                  <a:pt x="1006113" y="100487"/>
                </a:lnTo>
                <a:lnTo>
                  <a:pt x="1011196" y="101841"/>
                </a:lnTo>
                <a:lnTo>
                  <a:pt x="1028108" y="101841"/>
                </a:lnTo>
                <a:lnTo>
                  <a:pt x="1035497" y="98033"/>
                </a:lnTo>
                <a:lnTo>
                  <a:pt x="1033855" y="42840"/>
                </a:lnTo>
                <a:lnTo>
                  <a:pt x="1033855" y="54406"/>
                </a:lnTo>
                <a:lnTo>
                  <a:pt x="1033087" y="58442"/>
                </a:lnTo>
                <a:lnTo>
                  <a:pt x="1031549" y="61901"/>
                </a:lnTo>
                <a:lnTo>
                  <a:pt x="1028789" y="68016"/>
                </a:lnTo>
                <a:lnTo>
                  <a:pt x="1024020" y="71074"/>
                </a:lnTo>
                <a:lnTo>
                  <a:pt x="1015983" y="71074"/>
                </a:lnTo>
                <a:lnTo>
                  <a:pt x="1015983" y="36428"/>
                </a:lnTo>
                <a:lnTo>
                  <a:pt x="1015214" y="32077"/>
                </a:lnTo>
                <a:lnTo>
                  <a:pt x="1013810" y="29299"/>
                </a:lnTo>
                <a:lnTo>
                  <a:pt x="1012908" y="71074"/>
                </a:lnTo>
                <a:lnTo>
                  <a:pt x="1011965" y="29299"/>
                </a:lnTo>
                <a:lnTo>
                  <a:pt x="1008103" y="22046"/>
                </a:lnTo>
                <a:lnTo>
                  <a:pt x="1005501" y="20703"/>
                </a:lnTo>
                <a:lnTo>
                  <a:pt x="1004828" y="23603"/>
                </a:lnTo>
                <a:lnTo>
                  <a:pt x="1004872" y="34436"/>
                </a:lnTo>
                <a:lnTo>
                  <a:pt x="1003684" y="41948"/>
                </a:lnTo>
                <a:lnTo>
                  <a:pt x="1004977" y="38629"/>
                </a:lnTo>
                <a:lnTo>
                  <a:pt x="1005839" y="36437"/>
                </a:lnTo>
                <a:lnTo>
                  <a:pt x="1006392" y="39293"/>
                </a:lnTo>
                <a:lnTo>
                  <a:pt x="1006392" y="65480"/>
                </a:lnTo>
                <a:lnTo>
                  <a:pt x="1006890" y="66121"/>
                </a:lnTo>
                <a:lnTo>
                  <a:pt x="1007423" y="32409"/>
                </a:lnTo>
                <a:lnTo>
                  <a:pt x="1009458" y="69423"/>
                </a:lnTo>
                <a:lnTo>
                  <a:pt x="1015983" y="78097"/>
                </a:lnTo>
                <a:lnTo>
                  <a:pt x="1016140" y="78779"/>
                </a:lnTo>
                <a:lnTo>
                  <a:pt x="1020508" y="78779"/>
                </a:lnTo>
                <a:lnTo>
                  <a:pt x="1024020" y="78080"/>
                </a:lnTo>
                <a:lnTo>
                  <a:pt x="1026675" y="76682"/>
                </a:lnTo>
                <a:lnTo>
                  <a:pt x="1029330" y="75284"/>
                </a:lnTo>
                <a:lnTo>
                  <a:pt x="1031601" y="73153"/>
                </a:lnTo>
                <a:lnTo>
                  <a:pt x="1033488" y="70287"/>
                </a:lnTo>
                <a:lnTo>
                  <a:pt x="1033593" y="78010"/>
                </a:lnTo>
                <a:lnTo>
                  <a:pt x="1032981" y="83374"/>
                </a:lnTo>
                <a:lnTo>
                  <a:pt x="1031654" y="86379"/>
                </a:lnTo>
                <a:lnTo>
                  <a:pt x="1029418" y="91481"/>
                </a:lnTo>
                <a:lnTo>
                  <a:pt x="1024683" y="94031"/>
                </a:lnTo>
                <a:lnTo>
                  <a:pt x="1012874" y="94031"/>
                </a:lnTo>
                <a:lnTo>
                  <a:pt x="1009519" y="92983"/>
                </a:lnTo>
                <a:lnTo>
                  <a:pt x="1007387" y="90886"/>
                </a:lnTo>
                <a:lnTo>
                  <a:pt x="1006025" y="89524"/>
                </a:lnTo>
                <a:lnTo>
                  <a:pt x="1005117" y="87584"/>
                </a:lnTo>
                <a:lnTo>
                  <a:pt x="1004662" y="85069"/>
                </a:lnTo>
                <a:close/>
              </a:path>
              <a:path w="1731565" h="101841">
                <a:moveTo>
                  <a:pt x="1168044" y="45548"/>
                </a:moveTo>
                <a:lnTo>
                  <a:pt x="1168044" y="28932"/>
                </a:lnTo>
                <a:lnTo>
                  <a:pt x="1177968" y="28933"/>
                </a:lnTo>
                <a:lnTo>
                  <a:pt x="1180343" y="21638"/>
                </a:lnTo>
                <a:lnTo>
                  <a:pt x="1176483" y="20703"/>
                </a:lnTo>
                <a:lnTo>
                  <a:pt x="1168044" y="20703"/>
                </a:lnTo>
                <a:lnTo>
                  <a:pt x="1167590" y="28933"/>
                </a:lnTo>
                <a:lnTo>
                  <a:pt x="1164603" y="20703"/>
                </a:lnTo>
                <a:lnTo>
                  <a:pt x="1158977" y="23178"/>
                </a:lnTo>
                <a:lnTo>
                  <a:pt x="1158208" y="23516"/>
                </a:lnTo>
                <a:lnTo>
                  <a:pt x="1156141" y="25894"/>
                </a:lnTo>
                <a:lnTo>
                  <a:pt x="1153317" y="29142"/>
                </a:lnTo>
                <a:lnTo>
                  <a:pt x="1151879" y="30796"/>
                </a:lnTo>
                <a:lnTo>
                  <a:pt x="1152094" y="30898"/>
                </a:lnTo>
                <a:lnTo>
                  <a:pt x="1154994" y="34305"/>
                </a:lnTo>
                <a:lnTo>
                  <a:pt x="1155125" y="66225"/>
                </a:lnTo>
                <a:lnTo>
                  <a:pt x="1156357" y="45548"/>
                </a:lnTo>
                <a:lnTo>
                  <a:pt x="1156531" y="40726"/>
                </a:lnTo>
                <a:lnTo>
                  <a:pt x="1157768" y="37564"/>
                </a:lnTo>
                <a:lnTo>
                  <a:pt x="1156846" y="26574"/>
                </a:lnTo>
                <a:lnTo>
                  <a:pt x="1158977" y="29195"/>
                </a:lnTo>
                <a:lnTo>
                  <a:pt x="1161021" y="33624"/>
                </a:lnTo>
                <a:lnTo>
                  <a:pt x="1163956" y="30496"/>
                </a:lnTo>
                <a:lnTo>
                  <a:pt x="1168044" y="45548"/>
                </a:lnTo>
                <a:close/>
              </a:path>
              <a:path w="1731565" h="101841">
                <a:moveTo>
                  <a:pt x="1145979" y="51104"/>
                </a:moveTo>
                <a:lnTo>
                  <a:pt x="1145979" y="60259"/>
                </a:lnTo>
                <a:lnTo>
                  <a:pt x="1148408" y="67378"/>
                </a:lnTo>
                <a:lnTo>
                  <a:pt x="1151367" y="70476"/>
                </a:lnTo>
                <a:lnTo>
                  <a:pt x="1153265" y="72463"/>
                </a:lnTo>
                <a:lnTo>
                  <a:pt x="1155125" y="66225"/>
                </a:lnTo>
                <a:lnTo>
                  <a:pt x="1152312" y="69982"/>
                </a:lnTo>
                <a:lnTo>
                  <a:pt x="1155125" y="66225"/>
                </a:lnTo>
                <a:lnTo>
                  <a:pt x="1154994" y="34305"/>
                </a:lnTo>
                <a:lnTo>
                  <a:pt x="1152094" y="30898"/>
                </a:lnTo>
                <a:lnTo>
                  <a:pt x="1151879" y="30796"/>
                </a:lnTo>
                <a:lnTo>
                  <a:pt x="1148425" y="34768"/>
                </a:lnTo>
                <a:lnTo>
                  <a:pt x="1145979" y="42088"/>
                </a:lnTo>
                <a:lnTo>
                  <a:pt x="1145979" y="51104"/>
                </a:lnTo>
                <a:close/>
              </a:path>
              <a:path w="1731565" h="101841">
                <a:moveTo>
                  <a:pt x="1158086" y="36751"/>
                </a:moveTo>
                <a:lnTo>
                  <a:pt x="1157768" y="37564"/>
                </a:lnTo>
                <a:lnTo>
                  <a:pt x="1157894" y="37712"/>
                </a:lnTo>
                <a:lnTo>
                  <a:pt x="1159344" y="42962"/>
                </a:lnTo>
                <a:lnTo>
                  <a:pt x="1158086" y="36751"/>
                </a:lnTo>
                <a:close/>
              </a:path>
              <a:path w="1731565" h="101841">
                <a:moveTo>
                  <a:pt x="1164603" y="20703"/>
                </a:moveTo>
                <a:lnTo>
                  <a:pt x="1167590" y="28933"/>
                </a:lnTo>
                <a:lnTo>
                  <a:pt x="1168044" y="20703"/>
                </a:lnTo>
                <a:lnTo>
                  <a:pt x="1168044" y="838"/>
                </a:lnTo>
                <a:lnTo>
                  <a:pt x="1158977" y="838"/>
                </a:lnTo>
                <a:lnTo>
                  <a:pt x="1158977" y="23178"/>
                </a:lnTo>
                <a:lnTo>
                  <a:pt x="1164603" y="20703"/>
                </a:lnTo>
                <a:close/>
              </a:path>
              <a:path w="1731565" h="101841">
                <a:moveTo>
                  <a:pt x="1168044" y="71912"/>
                </a:moveTo>
                <a:lnTo>
                  <a:pt x="1168044" y="53043"/>
                </a:lnTo>
                <a:lnTo>
                  <a:pt x="1162646" y="70191"/>
                </a:lnTo>
                <a:lnTo>
                  <a:pt x="1160130" y="66750"/>
                </a:lnTo>
                <a:lnTo>
                  <a:pt x="1157615" y="63307"/>
                </a:lnTo>
                <a:lnTo>
                  <a:pt x="1157938" y="62469"/>
                </a:lnTo>
                <a:lnTo>
                  <a:pt x="1157529" y="63015"/>
                </a:lnTo>
                <a:lnTo>
                  <a:pt x="1159554" y="70288"/>
                </a:lnTo>
                <a:lnTo>
                  <a:pt x="1159554" y="78098"/>
                </a:lnTo>
                <a:lnTo>
                  <a:pt x="1168044" y="78098"/>
                </a:lnTo>
                <a:lnTo>
                  <a:pt x="1166542" y="71912"/>
                </a:lnTo>
                <a:lnTo>
                  <a:pt x="1168044" y="71912"/>
                </a:lnTo>
                <a:close/>
              </a:path>
              <a:path w="1731565" h="101841">
                <a:moveTo>
                  <a:pt x="1173897" y="80089"/>
                </a:moveTo>
                <a:lnTo>
                  <a:pt x="1176465" y="79810"/>
                </a:lnTo>
                <a:lnTo>
                  <a:pt x="1178736" y="79251"/>
                </a:lnTo>
                <a:lnTo>
                  <a:pt x="1182964" y="78272"/>
                </a:lnTo>
                <a:lnTo>
                  <a:pt x="1186510" y="76385"/>
                </a:lnTo>
                <a:lnTo>
                  <a:pt x="1189376" y="73590"/>
                </a:lnTo>
                <a:lnTo>
                  <a:pt x="1191088" y="71982"/>
                </a:lnTo>
                <a:lnTo>
                  <a:pt x="1192634" y="69912"/>
                </a:lnTo>
                <a:lnTo>
                  <a:pt x="1194014" y="67379"/>
                </a:lnTo>
                <a:lnTo>
                  <a:pt x="1195394" y="64845"/>
                </a:lnTo>
                <a:lnTo>
                  <a:pt x="1196206" y="62548"/>
                </a:lnTo>
                <a:lnTo>
                  <a:pt x="1196451" y="60486"/>
                </a:lnTo>
                <a:lnTo>
                  <a:pt x="1187174" y="60486"/>
                </a:lnTo>
                <a:lnTo>
                  <a:pt x="1186475" y="62967"/>
                </a:lnTo>
                <a:lnTo>
                  <a:pt x="1185288" y="65151"/>
                </a:lnTo>
                <a:lnTo>
                  <a:pt x="1183610" y="67038"/>
                </a:lnTo>
                <a:lnTo>
                  <a:pt x="1180675" y="70288"/>
                </a:lnTo>
                <a:lnTo>
                  <a:pt x="1176745" y="71912"/>
                </a:lnTo>
                <a:lnTo>
                  <a:pt x="1166542" y="71912"/>
                </a:lnTo>
                <a:lnTo>
                  <a:pt x="1168044" y="78098"/>
                </a:lnTo>
                <a:lnTo>
                  <a:pt x="1159554" y="78098"/>
                </a:lnTo>
                <a:lnTo>
                  <a:pt x="1159554" y="70288"/>
                </a:lnTo>
                <a:lnTo>
                  <a:pt x="1157529" y="63015"/>
                </a:lnTo>
                <a:lnTo>
                  <a:pt x="1156269" y="58739"/>
                </a:lnTo>
                <a:lnTo>
                  <a:pt x="1156095" y="53043"/>
                </a:lnTo>
                <a:lnTo>
                  <a:pt x="1159344" y="53043"/>
                </a:lnTo>
                <a:lnTo>
                  <a:pt x="1159344" y="50055"/>
                </a:lnTo>
                <a:lnTo>
                  <a:pt x="1159344" y="57079"/>
                </a:lnTo>
                <a:lnTo>
                  <a:pt x="1157938" y="62469"/>
                </a:lnTo>
                <a:lnTo>
                  <a:pt x="1157615" y="63307"/>
                </a:lnTo>
                <a:lnTo>
                  <a:pt x="1160130" y="66750"/>
                </a:lnTo>
                <a:lnTo>
                  <a:pt x="1162646" y="70191"/>
                </a:lnTo>
                <a:lnTo>
                  <a:pt x="1168044" y="53043"/>
                </a:lnTo>
                <a:lnTo>
                  <a:pt x="1197237" y="53043"/>
                </a:lnTo>
                <a:lnTo>
                  <a:pt x="1197237" y="47382"/>
                </a:lnTo>
                <a:lnTo>
                  <a:pt x="1196958" y="43259"/>
                </a:lnTo>
                <a:lnTo>
                  <a:pt x="1196399" y="40673"/>
                </a:lnTo>
                <a:lnTo>
                  <a:pt x="1195770" y="36899"/>
                </a:lnTo>
                <a:lnTo>
                  <a:pt x="1194512" y="33597"/>
                </a:lnTo>
                <a:lnTo>
                  <a:pt x="1192625" y="30767"/>
                </a:lnTo>
                <a:lnTo>
                  <a:pt x="1190668" y="27797"/>
                </a:lnTo>
                <a:lnTo>
                  <a:pt x="1187821" y="25377"/>
                </a:lnTo>
                <a:lnTo>
                  <a:pt x="1184082" y="23507"/>
                </a:lnTo>
                <a:lnTo>
                  <a:pt x="1180343" y="21638"/>
                </a:lnTo>
                <a:lnTo>
                  <a:pt x="1177968" y="28933"/>
                </a:lnTo>
                <a:lnTo>
                  <a:pt x="1182283" y="31204"/>
                </a:lnTo>
                <a:lnTo>
                  <a:pt x="1184868" y="35746"/>
                </a:lnTo>
                <a:lnTo>
                  <a:pt x="1186265" y="38192"/>
                </a:lnTo>
                <a:lnTo>
                  <a:pt x="1187157" y="41460"/>
                </a:lnTo>
                <a:lnTo>
                  <a:pt x="1187541" y="45548"/>
                </a:lnTo>
                <a:lnTo>
                  <a:pt x="1168044" y="45548"/>
                </a:lnTo>
                <a:lnTo>
                  <a:pt x="1163956" y="30496"/>
                </a:lnTo>
                <a:lnTo>
                  <a:pt x="1161021" y="33624"/>
                </a:lnTo>
                <a:lnTo>
                  <a:pt x="1158977" y="29195"/>
                </a:lnTo>
                <a:lnTo>
                  <a:pt x="1156846" y="26574"/>
                </a:lnTo>
                <a:lnTo>
                  <a:pt x="1157768" y="37564"/>
                </a:lnTo>
                <a:lnTo>
                  <a:pt x="1158086" y="36751"/>
                </a:lnTo>
                <a:lnTo>
                  <a:pt x="1159344" y="42962"/>
                </a:lnTo>
                <a:lnTo>
                  <a:pt x="1159344" y="45548"/>
                </a:lnTo>
                <a:lnTo>
                  <a:pt x="1156357" y="45548"/>
                </a:lnTo>
                <a:lnTo>
                  <a:pt x="1155125" y="66225"/>
                </a:lnTo>
                <a:lnTo>
                  <a:pt x="1153265" y="72463"/>
                </a:lnTo>
                <a:lnTo>
                  <a:pt x="1151367" y="70476"/>
                </a:lnTo>
                <a:lnTo>
                  <a:pt x="1148722" y="71860"/>
                </a:lnTo>
                <a:lnTo>
                  <a:pt x="1138729" y="71860"/>
                </a:lnTo>
                <a:lnTo>
                  <a:pt x="1134641" y="69833"/>
                </a:lnTo>
                <a:lnTo>
                  <a:pt x="1132090" y="65780"/>
                </a:lnTo>
                <a:lnTo>
                  <a:pt x="1129540" y="61726"/>
                </a:lnTo>
                <a:lnTo>
                  <a:pt x="1128265" y="56695"/>
                </a:lnTo>
                <a:lnTo>
                  <a:pt x="1128265" y="43626"/>
                </a:lnTo>
                <a:lnTo>
                  <a:pt x="1129741" y="38280"/>
                </a:lnTo>
                <a:lnTo>
                  <a:pt x="1132693" y="34646"/>
                </a:lnTo>
                <a:lnTo>
                  <a:pt x="1135646" y="31011"/>
                </a:lnTo>
                <a:lnTo>
                  <a:pt x="1139498" y="29194"/>
                </a:lnTo>
                <a:lnTo>
                  <a:pt x="1148513" y="29194"/>
                </a:lnTo>
                <a:lnTo>
                  <a:pt x="1151879" y="30796"/>
                </a:lnTo>
                <a:lnTo>
                  <a:pt x="1153317" y="29142"/>
                </a:lnTo>
                <a:lnTo>
                  <a:pt x="1156141" y="25894"/>
                </a:lnTo>
                <a:lnTo>
                  <a:pt x="1154942" y="24739"/>
                </a:lnTo>
                <a:lnTo>
                  <a:pt x="1153265" y="23691"/>
                </a:lnTo>
                <a:lnTo>
                  <a:pt x="1150364" y="21874"/>
                </a:lnTo>
                <a:lnTo>
                  <a:pt x="1146766" y="20965"/>
                </a:lnTo>
                <a:lnTo>
                  <a:pt x="1134711" y="20965"/>
                </a:lnTo>
                <a:lnTo>
                  <a:pt x="1128745" y="23962"/>
                </a:lnTo>
                <a:lnTo>
                  <a:pt x="1124570" y="29954"/>
                </a:lnTo>
                <a:lnTo>
                  <a:pt x="1120394" y="35947"/>
                </a:lnTo>
                <a:lnTo>
                  <a:pt x="1118306" y="43032"/>
                </a:lnTo>
                <a:lnTo>
                  <a:pt x="1118306" y="59944"/>
                </a:lnTo>
                <a:lnTo>
                  <a:pt x="1120595" y="66942"/>
                </a:lnTo>
                <a:lnTo>
                  <a:pt x="1125172" y="72201"/>
                </a:lnTo>
                <a:lnTo>
                  <a:pt x="1129750" y="77460"/>
                </a:lnTo>
                <a:lnTo>
                  <a:pt x="1135165" y="80089"/>
                </a:lnTo>
                <a:lnTo>
                  <a:pt x="1145298" y="80089"/>
                </a:lnTo>
                <a:lnTo>
                  <a:pt x="1148740" y="79320"/>
                </a:lnTo>
                <a:lnTo>
                  <a:pt x="1151745" y="77783"/>
                </a:lnTo>
                <a:lnTo>
                  <a:pt x="1154749" y="76245"/>
                </a:lnTo>
                <a:lnTo>
                  <a:pt x="1157353" y="73747"/>
                </a:lnTo>
                <a:lnTo>
                  <a:pt x="1158121" y="77547"/>
                </a:lnTo>
                <a:lnTo>
                  <a:pt x="1164044" y="80089"/>
                </a:lnTo>
                <a:lnTo>
                  <a:pt x="1173897" y="80089"/>
                </a:lnTo>
                <a:close/>
              </a:path>
              <a:path w="1731565" h="101841">
                <a:moveTo>
                  <a:pt x="1281584" y="59560"/>
                </a:moveTo>
                <a:lnTo>
                  <a:pt x="1283034" y="56939"/>
                </a:lnTo>
                <a:lnTo>
                  <a:pt x="1285934" y="55297"/>
                </a:lnTo>
                <a:lnTo>
                  <a:pt x="1287646" y="54319"/>
                </a:lnTo>
                <a:lnTo>
                  <a:pt x="1290214" y="53602"/>
                </a:lnTo>
                <a:lnTo>
                  <a:pt x="1289393" y="45967"/>
                </a:lnTo>
                <a:lnTo>
                  <a:pt x="1284117" y="46631"/>
                </a:lnTo>
                <a:lnTo>
                  <a:pt x="1281584" y="59560"/>
                </a:lnTo>
                <a:close/>
              </a:path>
              <a:path w="1731565" h="101841">
                <a:moveTo>
                  <a:pt x="1271730" y="63369"/>
                </a:moveTo>
                <a:lnTo>
                  <a:pt x="1271730" y="68121"/>
                </a:lnTo>
                <a:lnTo>
                  <a:pt x="1273381" y="72078"/>
                </a:lnTo>
                <a:lnTo>
                  <a:pt x="1276683" y="75241"/>
                </a:lnTo>
                <a:lnTo>
                  <a:pt x="1279985" y="78403"/>
                </a:lnTo>
                <a:lnTo>
                  <a:pt x="1284239" y="79984"/>
                </a:lnTo>
                <a:lnTo>
                  <a:pt x="1293778" y="79984"/>
                </a:lnTo>
                <a:lnTo>
                  <a:pt x="1297744" y="79058"/>
                </a:lnTo>
                <a:lnTo>
                  <a:pt x="1301185" y="77287"/>
                </a:lnTo>
                <a:lnTo>
                  <a:pt x="1301343" y="77206"/>
                </a:lnTo>
                <a:lnTo>
                  <a:pt x="1306531" y="67108"/>
                </a:lnTo>
                <a:lnTo>
                  <a:pt x="1304697" y="51366"/>
                </a:lnTo>
                <a:lnTo>
                  <a:pt x="1306601" y="43801"/>
                </a:lnTo>
                <a:lnTo>
                  <a:pt x="1308269" y="32191"/>
                </a:lnTo>
                <a:lnTo>
                  <a:pt x="1309414" y="34523"/>
                </a:lnTo>
                <a:lnTo>
                  <a:pt x="1309623" y="70654"/>
                </a:lnTo>
                <a:lnTo>
                  <a:pt x="1307702" y="73170"/>
                </a:lnTo>
                <a:lnTo>
                  <a:pt x="1304941" y="75355"/>
                </a:lnTo>
                <a:lnTo>
                  <a:pt x="1306531" y="67108"/>
                </a:lnTo>
                <a:lnTo>
                  <a:pt x="1301343" y="77206"/>
                </a:lnTo>
                <a:lnTo>
                  <a:pt x="1310776" y="78098"/>
                </a:lnTo>
                <a:lnTo>
                  <a:pt x="1309938" y="72891"/>
                </a:lnTo>
                <a:lnTo>
                  <a:pt x="1310776" y="23349"/>
                </a:lnTo>
                <a:lnTo>
                  <a:pt x="1310776" y="22223"/>
                </a:lnTo>
                <a:lnTo>
                  <a:pt x="1308932" y="22223"/>
                </a:lnTo>
                <a:lnTo>
                  <a:pt x="1308331" y="21856"/>
                </a:lnTo>
                <a:lnTo>
                  <a:pt x="1302967" y="20599"/>
                </a:lnTo>
                <a:lnTo>
                  <a:pt x="1301185" y="22223"/>
                </a:lnTo>
                <a:lnTo>
                  <a:pt x="1303692" y="29291"/>
                </a:lnTo>
                <a:lnTo>
                  <a:pt x="1305981" y="30741"/>
                </a:lnTo>
                <a:lnTo>
                  <a:pt x="1304435" y="44080"/>
                </a:lnTo>
                <a:lnTo>
                  <a:pt x="1301185" y="28736"/>
                </a:lnTo>
                <a:lnTo>
                  <a:pt x="1301185" y="44488"/>
                </a:lnTo>
                <a:lnTo>
                  <a:pt x="1289393" y="45967"/>
                </a:lnTo>
                <a:lnTo>
                  <a:pt x="1290214" y="53602"/>
                </a:lnTo>
                <a:lnTo>
                  <a:pt x="1293638" y="53148"/>
                </a:lnTo>
                <a:lnTo>
                  <a:pt x="1299351" y="52414"/>
                </a:lnTo>
                <a:lnTo>
                  <a:pt x="1301185" y="52124"/>
                </a:lnTo>
                <a:lnTo>
                  <a:pt x="1302880" y="51855"/>
                </a:lnTo>
                <a:lnTo>
                  <a:pt x="1301290" y="69659"/>
                </a:lnTo>
                <a:lnTo>
                  <a:pt x="1298180" y="71196"/>
                </a:lnTo>
                <a:lnTo>
                  <a:pt x="1294966" y="71965"/>
                </a:lnTo>
                <a:lnTo>
                  <a:pt x="1288921" y="71965"/>
                </a:lnTo>
                <a:lnTo>
                  <a:pt x="1286563" y="71179"/>
                </a:lnTo>
                <a:lnTo>
                  <a:pt x="1284571" y="69606"/>
                </a:lnTo>
                <a:lnTo>
                  <a:pt x="1282579" y="68034"/>
                </a:lnTo>
                <a:lnTo>
                  <a:pt x="1281584" y="65885"/>
                </a:lnTo>
                <a:lnTo>
                  <a:pt x="1281584" y="59560"/>
                </a:lnTo>
                <a:lnTo>
                  <a:pt x="1284117" y="46631"/>
                </a:lnTo>
                <a:lnTo>
                  <a:pt x="1279854" y="48396"/>
                </a:lnTo>
                <a:lnTo>
                  <a:pt x="1276605" y="51261"/>
                </a:lnTo>
                <a:lnTo>
                  <a:pt x="1273355" y="54126"/>
                </a:lnTo>
                <a:lnTo>
                  <a:pt x="1271730" y="58162"/>
                </a:lnTo>
                <a:lnTo>
                  <a:pt x="1271730" y="63369"/>
                </a:lnTo>
                <a:close/>
              </a:path>
              <a:path w="1731565" h="101841">
                <a:moveTo>
                  <a:pt x="1309414" y="39310"/>
                </a:moveTo>
                <a:lnTo>
                  <a:pt x="1309623" y="70654"/>
                </a:lnTo>
                <a:lnTo>
                  <a:pt x="1309414" y="34523"/>
                </a:lnTo>
                <a:lnTo>
                  <a:pt x="1308785" y="41355"/>
                </a:lnTo>
                <a:lnTo>
                  <a:pt x="1306601" y="43801"/>
                </a:lnTo>
                <a:lnTo>
                  <a:pt x="1304697" y="51366"/>
                </a:lnTo>
                <a:lnTo>
                  <a:pt x="1306531" y="67108"/>
                </a:lnTo>
                <a:lnTo>
                  <a:pt x="1306513" y="50877"/>
                </a:lnTo>
                <a:lnTo>
                  <a:pt x="1309152" y="49532"/>
                </a:lnTo>
                <a:lnTo>
                  <a:pt x="1309414" y="39310"/>
                </a:lnTo>
                <a:lnTo>
                  <a:pt x="1309414" y="37738"/>
                </a:lnTo>
                <a:lnTo>
                  <a:pt x="1309414" y="39310"/>
                </a:lnTo>
                <a:close/>
              </a:path>
              <a:path w="1731565" h="101841">
                <a:moveTo>
                  <a:pt x="1308269" y="32191"/>
                </a:moveTo>
                <a:lnTo>
                  <a:pt x="1306601" y="43801"/>
                </a:lnTo>
                <a:lnTo>
                  <a:pt x="1308785" y="41355"/>
                </a:lnTo>
                <a:lnTo>
                  <a:pt x="1309414" y="34523"/>
                </a:lnTo>
                <a:lnTo>
                  <a:pt x="1308269" y="32191"/>
                </a:lnTo>
                <a:close/>
              </a:path>
              <a:path w="1731565" h="101841">
                <a:moveTo>
                  <a:pt x="1277033" y="27369"/>
                </a:moveTo>
                <a:lnTo>
                  <a:pt x="1274788" y="32182"/>
                </a:lnTo>
                <a:lnTo>
                  <a:pt x="1274613" y="39101"/>
                </a:lnTo>
                <a:lnTo>
                  <a:pt x="1283418" y="39101"/>
                </a:lnTo>
                <a:lnTo>
                  <a:pt x="1283767" y="36201"/>
                </a:lnTo>
                <a:lnTo>
                  <a:pt x="1284519" y="34017"/>
                </a:lnTo>
                <a:lnTo>
                  <a:pt x="1285671" y="32549"/>
                </a:lnTo>
                <a:lnTo>
                  <a:pt x="1287733" y="29893"/>
                </a:lnTo>
                <a:lnTo>
                  <a:pt x="1291227" y="28565"/>
                </a:lnTo>
                <a:lnTo>
                  <a:pt x="1300417" y="28565"/>
                </a:lnTo>
                <a:lnTo>
                  <a:pt x="1301185" y="28736"/>
                </a:lnTo>
                <a:lnTo>
                  <a:pt x="1304435" y="44080"/>
                </a:lnTo>
                <a:lnTo>
                  <a:pt x="1305981" y="30741"/>
                </a:lnTo>
                <a:lnTo>
                  <a:pt x="1303692" y="29291"/>
                </a:lnTo>
                <a:lnTo>
                  <a:pt x="1301185" y="22223"/>
                </a:lnTo>
                <a:lnTo>
                  <a:pt x="1302967" y="20599"/>
                </a:lnTo>
                <a:lnTo>
                  <a:pt x="1290668" y="20599"/>
                </a:lnTo>
                <a:lnTo>
                  <a:pt x="1285663" y="21952"/>
                </a:lnTo>
                <a:lnTo>
                  <a:pt x="1281348" y="24661"/>
                </a:lnTo>
                <a:lnTo>
                  <a:pt x="1277033" y="27369"/>
                </a:lnTo>
                <a:close/>
              </a:path>
              <a:path w="1731565" h="101841">
                <a:moveTo>
                  <a:pt x="1301185" y="77287"/>
                </a:moveTo>
                <a:lnTo>
                  <a:pt x="1301185" y="78098"/>
                </a:lnTo>
                <a:lnTo>
                  <a:pt x="1310776" y="78098"/>
                </a:lnTo>
                <a:lnTo>
                  <a:pt x="1301343" y="77206"/>
                </a:lnTo>
                <a:lnTo>
                  <a:pt x="1301185" y="77287"/>
                </a:lnTo>
                <a:close/>
              </a:path>
              <a:path w="1731565" h="101841">
                <a:moveTo>
                  <a:pt x="1318586" y="68453"/>
                </a:moveTo>
                <a:lnTo>
                  <a:pt x="1318586" y="30802"/>
                </a:lnTo>
                <a:lnTo>
                  <a:pt x="1316542" y="26888"/>
                </a:lnTo>
                <a:lnTo>
                  <a:pt x="1312454" y="24372"/>
                </a:lnTo>
                <a:lnTo>
                  <a:pt x="1310776" y="23349"/>
                </a:lnTo>
                <a:lnTo>
                  <a:pt x="1309938" y="72891"/>
                </a:lnTo>
                <a:lnTo>
                  <a:pt x="1310776" y="78098"/>
                </a:lnTo>
                <a:lnTo>
                  <a:pt x="1310776" y="74781"/>
                </a:lnTo>
                <a:lnTo>
                  <a:pt x="1311248" y="75844"/>
                </a:lnTo>
                <a:lnTo>
                  <a:pt x="1312716" y="78150"/>
                </a:lnTo>
                <a:lnTo>
                  <a:pt x="1315074" y="79303"/>
                </a:lnTo>
                <a:lnTo>
                  <a:pt x="1319651" y="79303"/>
                </a:lnTo>
                <a:lnTo>
                  <a:pt x="1322237" y="79041"/>
                </a:lnTo>
                <a:lnTo>
                  <a:pt x="1324823" y="78359"/>
                </a:lnTo>
                <a:lnTo>
                  <a:pt x="1324823" y="71388"/>
                </a:lnTo>
                <a:lnTo>
                  <a:pt x="1323670" y="71572"/>
                </a:lnTo>
                <a:lnTo>
                  <a:pt x="1321730" y="71703"/>
                </a:lnTo>
                <a:lnTo>
                  <a:pt x="1319188" y="70812"/>
                </a:lnTo>
                <a:lnTo>
                  <a:pt x="1318586" y="68453"/>
                </a:lnTo>
                <a:close/>
              </a:path>
              <a:path w="1731565" h="101841">
                <a:moveTo>
                  <a:pt x="1306513" y="50877"/>
                </a:moveTo>
                <a:lnTo>
                  <a:pt x="1306531" y="67108"/>
                </a:lnTo>
                <a:lnTo>
                  <a:pt x="1309152" y="62932"/>
                </a:lnTo>
                <a:lnTo>
                  <a:pt x="1309623" y="70654"/>
                </a:lnTo>
                <a:lnTo>
                  <a:pt x="1309414" y="39310"/>
                </a:lnTo>
                <a:lnTo>
                  <a:pt x="1309152" y="49532"/>
                </a:lnTo>
                <a:lnTo>
                  <a:pt x="1309152" y="57131"/>
                </a:lnTo>
                <a:lnTo>
                  <a:pt x="1309152" y="49532"/>
                </a:lnTo>
                <a:lnTo>
                  <a:pt x="1306513" y="50877"/>
                </a:lnTo>
                <a:close/>
              </a:path>
              <a:path w="1731565" h="101841">
                <a:moveTo>
                  <a:pt x="1307702" y="73170"/>
                </a:moveTo>
                <a:lnTo>
                  <a:pt x="1309623" y="70654"/>
                </a:lnTo>
                <a:lnTo>
                  <a:pt x="1309152" y="62932"/>
                </a:lnTo>
                <a:lnTo>
                  <a:pt x="1306531" y="67108"/>
                </a:lnTo>
                <a:lnTo>
                  <a:pt x="1304941" y="75355"/>
                </a:lnTo>
                <a:lnTo>
                  <a:pt x="1307702" y="73170"/>
                </a:lnTo>
                <a:close/>
              </a:path>
              <a:path w="1731565" h="101841">
                <a:moveTo>
                  <a:pt x="1301185" y="52124"/>
                </a:moveTo>
                <a:lnTo>
                  <a:pt x="1301185" y="69711"/>
                </a:lnTo>
                <a:lnTo>
                  <a:pt x="1302880" y="51855"/>
                </a:lnTo>
                <a:lnTo>
                  <a:pt x="1301185" y="52124"/>
                </a:lnTo>
                <a:close/>
              </a:path>
              <a:path w="1731565" h="101841">
                <a:moveTo>
                  <a:pt x="1301185" y="1100"/>
                </a:moveTo>
                <a:lnTo>
                  <a:pt x="1301185" y="11793"/>
                </a:lnTo>
                <a:lnTo>
                  <a:pt x="1310776" y="11793"/>
                </a:lnTo>
                <a:lnTo>
                  <a:pt x="1310776" y="1100"/>
                </a:lnTo>
                <a:lnTo>
                  <a:pt x="1301185" y="1100"/>
                </a:lnTo>
                <a:close/>
              </a:path>
              <a:path w="1731565" h="101841">
                <a:moveTo>
                  <a:pt x="1364061" y="1100"/>
                </a:moveTo>
                <a:lnTo>
                  <a:pt x="1364061" y="78098"/>
                </a:lnTo>
                <a:lnTo>
                  <a:pt x="1373495" y="78098"/>
                </a:lnTo>
                <a:lnTo>
                  <a:pt x="1373495" y="1100"/>
                </a:lnTo>
                <a:lnTo>
                  <a:pt x="1364061" y="1100"/>
                </a:lnTo>
                <a:close/>
              </a:path>
              <a:path w="1731565" h="101841">
                <a:moveTo>
                  <a:pt x="1438746" y="53043"/>
                </a:moveTo>
                <a:lnTo>
                  <a:pt x="1438746" y="47382"/>
                </a:lnTo>
                <a:lnTo>
                  <a:pt x="1438467" y="43259"/>
                </a:lnTo>
                <a:lnTo>
                  <a:pt x="1437908" y="40673"/>
                </a:lnTo>
                <a:lnTo>
                  <a:pt x="1437279" y="36899"/>
                </a:lnTo>
                <a:lnTo>
                  <a:pt x="1436021" y="33597"/>
                </a:lnTo>
                <a:lnTo>
                  <a:pt x="1434134" y="30767"/>
                </a:lnTo>
                <a:lnTo>
                  <a:pt x="1433472" y="29762"/>
                </a:lnTo>
                <a:lnTo>
                  <a:pt x="1432177" y="27797"/>
                </a:lnTo>
                <a:lnTo>
                  <a:pt x="1429330" y="25377"/>
                </a:lnTo>
                <a:lnTo>
                  <a:pt x="1430823" y="31012"/>
                </a:lnTo>
                <a:lnTo>
                  <a:pt x="1429050" y="45548"/>
                </a:lnTo>
                <a:lnTo>
                  <a:pt x="1423442" y="45548"/>
                </a:lnTo>
                <a:lnTo>
                  <a:pt x="1423442" y="50685"/>
                </a:lnTo>
                <a:lnTo>
                  <a:pt x="1438746" y="53043"/>
                </a:lnTo>
                <a:close/>
              </a:path>
              <a:path w="1731565" h="101841">
                <a:moveTo>
                  <a:pt x="1419747" y="29955"/>
                </a:moveTo>
                <a:lnTo>
                  <a:pt x="1415572" y="35947"/>
                </a:lnTo>
                <a:lnTo>
                  <a:pt x="1413484" y="43032"/>
                </a:lnTo>
                <a:lnTo>
                  <a:pt x="1413484" y="59944"/>
                </a:lnTo>
                <a:lnTo>
                  <a:pt x="1415773" y="66942"/>
                </a:lnTo>
                <a:lnTo>
                  <a:pt x="1419611" y="71351"/>
                </a:lnTo>
                <a:lnTo>
                  <a:pt x="1418254" y="71912"/>
                </a:lnTo>
                <a:lnTo>
                  <a:pt x="1415406" y="80089"/>
                </a:lnTo>
                <a:lnTo>
                  <a:pt x="1417974" y="79810"/>
                </a:lnTo>
                <a:lnTo>
                  <a:pt x="1420245" y="79251"/>
                </a:lnTo>
                <a:lnTo>
                  <a:pt x="1420350" y="72201"/>
                </a:lnTo>
                <a:lnTo>
                  <a:pt x="1424927" y="77460"/>
                </a:lnTo>
                <a:lnTo>
                  <a:pt x="1425488" y="77732"/>
                </a:lnTo>
                <a:lnTo>
                  <a:pt x="1428019" y="76385"/>
                </a:lnTo>
                <a:lnTo>
                  <a:pt x="1427268" y="65780"/>
                </a:lnTo>
                <a:lnTo>
                  <a:pt x="1429819" y="69833"/>
                </a:lnTo>
                <a:lnTo>
                  <a:pt x="1430885" y="73590"/>
                </a:lnTo>
                <a:lnTo>
                  <a:pt x="1433018" y="71419"/>
                </a:lnTo>
                <a:lnTo>
                  <a:pt x="1434143" y="69912"/>
                </a:lnTo>
                <a:lnTo>
                  <a:pt x="1435523" y="67379"/>
                </a:lnTo>
                <a:lnTo>
                  <a:pt x="1436903" y="64845"/>
                </a:lnTo>
                <a:lnTo>
                  <a:pt x="1437715" y="62548"/>
                </a:lnTo>
                <a:lnTo>
                  <a:pt x="1437960" y="60486"/>
                </a:lnTo>
                <a:lnTo>
                  <a:pt x="1428683" y="60486"/>
                </a:lnTo>
                <a:lnTo>
                  <a:pt x="1427984" y="62967"/>
                </a:lnTo>
                <a:lnTo>
                  <a:pt x="1426831" y="65087"/>
                </a:lnTo>
                <a:lnTo>
                  <a:pt x="1425119" y="67038"/>
                </a:lnTo>
                <a:lnTo>
                  <a:pt x="1422184" y="70288"/>
                </a:lnTo>
                <a:lnTo>
                  <a:pt x="1423442" y="56695"/>
                </a:lnTo>
                <a:lnTo>
                  <a:pt x="1423442" y="53043"/>
                </a:lnTo>
                <a:lnTo>
                  <a:pt x="1438746" y="53043"/>
                </a:lnTo>
                <a:lnTo>
                  <a:pt x="1423442" y="50685"/>
                </a:lnTo>
                <a:lnTo>
                  <a:pt x="1423442" y="43626"/>
                </a:lnTo>
                <a:lnTo>
                  <a:pt x="1424919" y="38280"/>
                </a:lnTo>
                <a:lnTo>
                  <a:pt x="1426625" y="36180"/>
                </a:lnTo>
                <a:lnTo>
                  <a:pt x="1427871" y="34646"/>
                </a:lnTo>
                <a:lnTo>
                  <a:pt x="1428666" y="41460"/>
                </a:lnTo>
                <a:lnTo>
                  <a:pt x="1429050" y="45548"/>
                </a:lnTo>
                <a:lnTo>
                  <a:pt x="1430823" y="31012"/>
                </a:lnTo>
                <a:lnTo>
                  <a:pt x="1429330" y="25377"/>
                </a:lnTo>
                <a:lnTo>
                  <a:pt x="1426377" y="35746"/>
                </a:lnTo>
                <a:lnTo>
                  <a:pt x="1423792" y="31204"/>
                </a:lnTo>
                <a:lnTo>
                  <a:pt x="1420196" y="29311"/>
                </a:lnTo>
                <a:lnTo>
                  <a:pt x="1419747" y="29955"/>
                </a:lnTo>
                <a:close/>
              </a:path>
              <a:path w="1731565" h="101841">
                <a:moveTo>
                  <a:pt x="1427871" y="34646"/>
                </a:moveTo>
                <a:lnTo>
                  <a:pt x="1426625" y="36180"/>
                </a:lnTo>
                <a:lnTo>
                  <a:pt x="1427774" y="38192"/>
                </a:lnTo>
                <a:lnTo>
                  <a:pt x="1428666" y="41460"/>
                </a:lnTo>
                <a:lnTo>
                  <a:pt x="1427871" y="34646"/>
                </a:lnTo>
                <a:close/>
              </a:path>
              <a:path w="1731565" h="101841">
                <a:moveTo>
                  <a:pt x="1423923" y="23962"/>
                </a:moveTo>
                <a:lnTo>
                  <a:pt x="1420196" y="29311"/>
                </a:lnTo>
                <a:lnTo>
                  <a:pt x="1423792" y="31204"/>
                </a:lnTo>
                <a:lnTo>
                  <a:pt x="1426377" y="35746"/>
                </a:lnTo>
                <a:lnTo>
                  <a:pt x="1423923" y="23962"/>
                </a:lnTo>
                <a:close/>
              </a:path>
              <a:path w="1731565" h="101841">
                <a:moveTo>
                  <a:pt x="1424473" y="78272"/>
                </a:moveTo>
                <a:lnTo>
                  <a:pt x="1425488" y="77732"/>
                </a:lnTo>
                <a:lnTo>
                  <a:pt x="1424927" y="77460"/>
                </a:lnTo>
                <a:lnTo>
                  <a:pt x="1420350" y="72201"/>
                </a:lnTo>
                <a:lnTo>
                  <a:pt x="1420245" y="79251"/>
                </a:lnTo>
                <a:lnTo>
                  <a:pt x="1424473" y="78272"/>
                </a:lnTo>
                <a:close/>
              </a:path>
              <a:path w="1731565" h="101841">
                <a:moveTo>
                  <a:pt x="1425119" y="67038"/>
                </a:moveTo>
                <a:lnTo>
                  <a:pt x="1426797" y="65151"/>
                </a:lnTo>
                <a:lnTo>
                  <a:pt x="1424718" y="61727"/>
                </a:lnTo>
                <a:lnTo>
                  <a:pt x="1423442" y="56695"/>
                </a:lnTo>
                <a:lnTo>
                  <a:pt x="1422184" y="70288"/>
                </a:lnTo>
                <a:lnTo>
                  <a:pt x="1425119" y="67038"/>
                </a:lnTo>
                <a:close/>
              </a:path>
              <a:path w="1731565" h="101841">
                <a:moveTo>
                  <a:pt x="1577757" y="58232"/>
                </a:moveTo>
                <a:lnTo>
                  <a:pt x="1576884" y="62390"/>
                </a:lnTo>
                <a:lnTo>
                  <a:pt x="1576761" y="62644"/>
                </a:lnTo>
                <a:lnTo>
                  <a:pt x="1576761" y="65885"/>
                </a:lnTo>
                <a:lnTo>
                  <a:pt x="1579067" y="74559"/>
                </a:lnTo>
                <a:lnTo>
                  <a:pt x="1581740" y="71179"/>
                </a:lnTo>
                <a:lnTo>
                  <a:pt x="1582768" y="71521"/>
                </a:lnTo>
                <a:lnTo>
                  <a:pt x="1583260" y="71118"/>
                </a:lnTo>
                <a:lnTo>
                  <a:pt x="1585881" y="65675"/>
                </a:lnTo>
                <a:lnTo>
                  <a:pt x="1586929" y="58232"/>
                </a:lnTo>
                <a:lnTo>
                  <a:pt x="1579749" y="69606"/>
                </a:lnTo>
                <a:lnTo>
                  <a:pt x="1577757" y="68034"/>
                </a:lnTo>
                <a:lnTo>
                  <a:pt x="1576761" y="63159"/>
                </a:lnTo>
                <a:lnTo>
                  <a:pt x="1577757" y="68034"/>
                </a:lnTo>
                <a:lnTo>
                  <a:pt x="1577757" y="58232"/>
                </a:lnTo>
                <a:close/>
              </a:path>
              <a:path w="1731565" h="101841">
                <a:moveTo>
                  <a:pt x="1568559" y="72078"/>
                </a:moveTo>
                <a:lnTo>
                  <a:pt x="1571860" y="75241"/>
                </a:lnTo>
                <a:lnTo>
                  <a:pt x="1573014" y="68060"/>
                </a:lnTo>
                <a:lnTo>
                  <a:pt x="1575032" y="48396"/>
                </a:lnTo>
                <a:lnTo>
                  <a:pt x="1571782" y="51261"/>
                </a:lnTo>
                <a:lnTo>
                  <a:pt x="1570725" y="70454"/>
                </a:lnTo>
                <a:lnTo>
                  <a:pt x="1568559" y="72078"/>
                </a:lnTo>
                <a:close/>
              </a:path>
              <a:path w="1731565" h="101841">
                <a:moveTo>
                  <a:pt x="1577757" y="58232"/>
                </a:moveTo>
                <a:lnTo>
                  <a:pt x="1577757" y="68034"/>
                </a:lnTo>
                <a:lnTo>
                  <a:pt x="1579749" y="69606"/>
                </a:lnTo>
                <a:lnTo>
                  <a:pt x="1586929" y="58232"/>
                </a:lnTo>
                <a:lnTo>
                  <a:pt x="1577757" y="58232"/>
                </a:lnTo>
                <a:close/>
              </a:path>
              <a:path w="1731565" h="101841">
                <a:moveTo>
                  <a:pt x="1579775" y="24949"/>
                </a:moveTo>
                <a:lnTo>
                  <a:pt x="1579696" y="34017"/>
                </a:lnTo>
                <a:lnTo>
                  <a:pt x="1580849" y="32549"/>
                </a:lnTo>
                <a:lnTo>
                  <a:pt x="1583741" y="28024"/>
                </a:lnTo>
                <a:lnTo>
                  <a:pt x="1580841" y="21952"/>
                </a:lnTo>
                <a:lnTo>
                  <a:pt x="1578116" y="23662"/>
                </a:lnTo>
                <a:lnTo>
                  <a:pt x="1579775" y="24949"/>
                </a:lnTo>
                <a:close/>
              </a:path>
              <a:path w="1731565" h="101841">
                <a:moveTo>
                  <a:pt x="1581111" y="55297"/>
                </a:moveTo>
                <a:lnTo>
                  <a:pt x="1582824" y="54319"/>
                </a:lnTo>
                <a:lnTo>
                  <a:pt x="1585392" y="53602"/>
                </a:lnTo>
                <a:lnTo>
                  <a:pt x="1588816" y="53148"/>
                </a:lnTo>
                <a:lnTo>
                  <a:pt x="1594529" y="52414"/>
                </a:lnTo>
                <a:lnTo>
                  <a:pt x="1598058" y="51855"/>
                </a:lnTo>
                <a:lnTo>
                  <a:pt x="1599875" y="51366"/>
                </a:lnTo>
                <a:lnTo>
                  <a:pt x="1601691" y="50877"/>
                </a:lnTo>
                <a:lnTo>
                  <a:pt x="1604329" y="49532"/>
                </a:lnTo>
                <a:lnTo>
                  <a:pt x="1604329" y="62932"/>
                </a:lnTo>
                <a:lnTo>
                  <a:pt x="1601709" y="67108"/>
                </a:lnTo>
                <a:lnTo>
                  <a:pt x="1596520" y="77206"/>
                </a:lnTo>
                <a:lnTo>
                  <a:pt x="1600119" y="75355"/>
                </a:lnTo>
                <a:lnTo>
                  <a:pt x="1602879" y="73170"/>
                </a:lnTo>
                <a:lnTo>
                  <a:pt x="1604801" y="70654"/>
                </a:lnTo>
                <a:lnTo>
                  <a:pt x="1605116" y="72891"/>
                </a:lnTo>
                <a:lnTo>
                  <a:pt x="1606426" y="75844"/>
                </a:lnTo>
                <a:lnTo>
                  <a:pt x="1607893" y="78150"/>
                </a:lnTo>
                <a:lnTo>
                  <a:pt x="1610252" y="79303"/>
                </a:lnTo>
                <a:lnTo>
                  <a:pt x="1614829" y="79303"/>
                </a:lnTo>
                <a:lnTo>
                  <a:pt x="1617415" y="79041"/>
                </a:lnTo>
                <a:lnTo>
                  <a:pt x="1620000" y="78359"/>
                </a:lnTo>
                <a:lnTo>
                  <a:pt x="1620000" y="71388"/>
                </a:lnTo>
                <a:lnTo>
                  <a:pt x="1618847" y="71572"/>
                </a:lnTo>
                <a:lnTo>
                  <a:pt x="1616908" y="71703"/>
                </a:lnTo>
                <a:lnTo>
                  <a:pt x="1614366" y="70812"/>
                </a:lnTo>
                <a:lnTo>
                  <a:pt x="1613763" y="68453"/>
                </a:lnTo>
                <a:lnTo>
                  <a:pt x="1613763" y="30802"/>
                </a:lnTo>
                <a:lnTo>
                  <a:pt x="1611719" y="26888"/>
                </a:lnTo>
                <a:lnTo>
                  <a:pt x="1607631" y="24372"/>
                </a:lnTo>
                <a:lnTo>
                  <a:pt x="1603508" y="21856"/>
                </a:lnTo>
                <a:lnTo>
                  <a:pt x="1598144" y="20599"/>
                </a:lnTo>
                <a:lnTo>
                  <a:pt x="1585846" y="20599"/>
                </a:lnTo>
                <a:lnTo>
                  <a:pt x="1580841" y="21952"/>
                </a:lnTo>
                <a:lnTo>
                  <a:pt x="1583741" y="28024"/>
                </a:lnTo>
                <a:lnTo>
                  <a:pt x="1580849" y="32549"/>
                </a:lnTo>
                <a:lnTo>
                  <a:pt x="1579696" y="34017"/>
                </a:lnTo>
                <a:lnTo>
                  <a:pt x="1579775" y="24949"/>
                </a:lnTo>
                <a:lnTo>
                  <a:pt x="1578116" y="23662"/>
                </a:lnTo>
                <a:lnTo>
                  <a:pt x="1577198" y="37371"/>
                </a:lnTo>
                <a:lnTo>
                  <a:pt x="1576525" y="24661"/>
                </a:lnTo>
                <a:lnTo>
                  <a:pt x="1572210" y="27369"/>
                </a:lnTo>
                <a:lnTo>
                  <a:pt x="1571152" y="29638"/>
                </a:lnTo>
                <a:lnTo>
                  <a:pt x="1569965" y="32182"/>
                </a:lnTo>
                <a:lnTo>
                  <a:pt x="1569791" y="39101"/>
                </a:lnTo>
                <a:lnTo>
                  <a:pt x="1577478" y="39101"/>
                </a:lnTo>
                <a:lnTo>
                  <a:pt x="1571940" y="29920"/>
                </a:lnTo>
                <a:lnTo>
                  <a:pt x="1573931" y="32208"/>
                </a:lnTo>
                <a:lnTo>
                  <a:pt x="1575923" y="34497"/>
                </a:lnTo>
                <a:lnTo>
                  <a:pt x="1577478" y="39101"/>
                </a:lnTo>
                <a:lnTo>
                  <a:pt x="1578596" y="39101"/>
                </a:lnTo>
                <a:lnTo>
                  <a:pt x="1578945" y="36201"/>
                </a:lnTo>
                <a:lnTo>
                  <a:pt x="1586929" y="40830"/>
                </a:lnTo>
                <a:lnTo>
                  <a:pt x="1582911" y="29893"/>
                </a:lnTo>
                <a:lnTo>
                  <a:pt x="1584338" y="29351"/>
                </a:lnTo>
                <a:lnTo>
                  <a:pt x="1586405" y="28565"/>
                </a:lnTo>
                <a:lnTo>
                  <a:pt x="1595594" y="28565"/>
                </a:lnTo>
                <a:lnTo>
                  <a:pt x="1598870" y="29291"/>
                </a:lnTo>
                <a:lnTo>
                  <a:pt x="1601159" y="30741"/>
                </a:lnTo>
                <a:lnTo>
                  <a:pt x="1603447" y="32191"/>
                </a:lnTo>
                <a:lnTo>
                  <a:pt x="1604591" y="34523"/>
                </a:lnTo>
                <a:lnTo>
                  <a:pt x="1604591" y="39310"/>
                </a:lnTo>
                <a:lnTo>
                  <a:pt x="1603963" y="41355"/>
                </a:lnTo>
                <a:lnTo>
                  <a:pt x="1601779" y="43801"/>
                </a:lnTo>
                <a:lnTo>
                  <a:pt x="1599612" y="44080"/>
                </a:lnTo>
                <a:lnTo>
                  <a:pt x="1584571" y="45967"/>
                </a:lnTo>
                <a:lnTo>
                  <a:pt x="1579294" y="46631"/>
                </a:lnTo>
                <a:lnTo>
                  <a:pt x="1575303" y="65666"/>
                </a:lnTo>
                <a:lnTo>
                  <a:pt x="1574776" y="78033"/>
                </a:lnTo>
                <a:lnTo>
                  <a:pt x="1575163" y="78403"/>
                </a:lnTo>
                <a:lnTo>
                  <a:pt x="1574874" y="78001"/>
                </a:lnTo>
                <a:lnTo>
                  <a:pt x="1579067" y="74559"/>
                </a:lnTo>
                <a:lnTo>
                  <a:pt x="1576761" y="65885"/>
                </a:lnTo>
                <a:lnTo>
                  <a:pt x="1576761" y="59560"/>
                </a:lnTo>
                <a:lnTo>
                  <a:pt x="1578211" y="56939"/>
                </a:lnTo>
                <a:lnTo>
                  <a:pt x="1581111" y="55297"/>
                </a:lnTo>
                <a:close/>
              </a:path>
              <a:path w="1731565" h="101841">
                <a:moveTo>
                  <a:pt x="1601709" y="67108"/>
                </a:moveTo>
                <a:lnTo>
                  <a:pt x="1596468" y="69659"/>
                </a:lnTo>
                <a:lnTo>
                  <a:pt x="1593358" y="71196"/>
                </a:lnTo>
                <a:lnTo>
                  <a:pt x="1590143" y="71965"/>
                </a:lnTo>
                <a:lnTo>
                  <a:pt x="1584098" y="71965"/>
                </a:lnTo>
                <a:lnTo>
                  <a:pt x="1582768" y="71521"/>
                </a:lnTo>
                <a:lnTo>
                  <a:pt x="1581740" y="71179"/>
                </a:lnTo>
                <a:lnTo>
                  <a:pt x="1579067" y="74559"/>
                </a:lnTo>
                <a:lnTo>
                  <a:pt x="1574874" y="78001"/>
                </a:lnTo>
                <a:lnTo>
                  <a:pt x="1575163" y="78403"/>
                </a:lnTo>
                <a:lnTo>
                  <a:pt x="1579417" y="79984"/>
                </a:lnTo>
                <a:lnTo>
                  <a:pt x="1588956" y="79984"/>
                </a:lnTo>
                <a:lnTo>
                  <a:pt x="1592921" y="79058"/>
                </a:lnTo>
                <a:lnTo>
                  <a:pt x="1596520" y="77206"/>
                </a:lnTo>
                <a:lnTo>
                  <a:pt x="1601709" y="67108"/>
                </a:lnTo>
                <a:close/>
              </a:path>
              <a:path w="1731565" h="101841">
                <a:moveTo>
                  <a:pt x="1584338" y="29351"/>
                </a:moveTo>
                <a:lnTo>
                  <a:pt x="1582911" y="29893"/>
                </a:lnTo>
                <a:lnTo>
                  <a:pt x="1586929" y="40830"/>
                </a:lnTo>
                <a:lnTo>
                  <a:pt x="1586125" y="33318"/>
                </a:lnTo>
                <a:lnTo>
                  <a:pt x="1584338" y="29351"/>
                </a:lnTo>
                <a:close/>
              </a:path>
              <a:path w="1731565" h="101841">
                <a:moveTo>
                  <a:pt x="1578596" y="39101"/>
                </a:moveTo>
                <a:lnTo>
                  <a:pt x="1577478" y="39101"/>
                </a:lnTo>
                <a:lnTo>
                  <a:pt x="1577757" y="40830"/>
                </a:lnTo>
                <a:lnTo>
                  <a:pt x="1586929" y="40830"/>
                </a:lnTo>
                <a:lnTo>
                  <a:pt x="1578945" y="36201"/>
                </a:lnTo>
                <a:lnTo>
                  <a:pt x="1578596" y="39101"/>
                </a:lnTo>
                <a:close/>
              </a:path>
              <a:path w="1731565" h="101841">
                <a:moveTo>
                  <a:pt x="1573931" y="32208"/>
                </a:moveTo>
                <a:lnTo>
                  <a:pt x="1571940" y="29920"/>
                </a:lnTo>
                <a:lnTo>
                  <a:pt x="1577478" y="39101"/>
                </a:lnTo>
                <a:lnTo>
                  <a:pt x="1575923" y="34497"/>
                </a:lnTo>
                <a:lnTo>
                  <a:pt x="1573931" y="32208"/>
                </a:lnTo>
                <a:close/>
              </a:path>
              <a:path w="1731565" h="101841">
                <a:moveTo>
                  <a:pt x="1633540" y="70759"/>
                </a:moveTo>
                <a:lnTo>
                  <a:pt x="1631164" y="67719"/>
                </a:lnTo>
                <a:lnTo>
                  <a:pt x="1629871" y="66042"/>
                </a:lnTo>
                <a:lnTo>
                  <a:pt x="1629085" y="63631"/>
                </a:lnTo>
                <a:lnTo>
                  <a:pt x="1628805" y="60486"/>
                </a:lnTo>
                <a:lnTo>
                  <a:pt x="1619738" y="60486"/>
                </a:lnTo>
                <a:lnTo>
                  <a:pt x="1619983" y="66077"/>
                </a:lnTo>
                <a:lnTo>
                  <a:pt x="1621843" y="70768"/>
                </a:lnTo>
                <a:lnTo>
                  <a:pt x="1625319" y="74559"/>
                </a:lnTo>
                <a:lnTo>
                  <a:pt x="1628796" y="78351"/>
                </a:lnTo>
                <a:lnTo>
                  <a:pt x="1634710" y="80246"/>
                </a:lnTo>
                <a:lnTo>
                  <a:pt x="1650818" y="80246"/>
                </a:lnTo>
                <a:lnTo>
                  <a:pt x="1656592" y="78429"/>
                </a:lnTo>
                <a:lnTo>
                  <a:pt x="1660382" y="74795"/>
                </a:lnTo>
                <a:lnTo>
                  <a:pt x="1664174" y="71161"/>
                </a:lnTo>
                <a:lnTo>
                  <a:pt x="1666069" y="66846"/>
                </a:lnTo>
                <a:lnTo>
                  <a:pt x="1666069" y="56677"/>
                </a:lnTo>
                <a:lnTo>
                  <a:pt x="1664235" y="52886"/>
                </a:lnTo>
                <a:lnTo>
                  <a:pt x="1660566" y="50475"/>
                </a:lnTo>
                <a:lnTo>
                  <a:pt x="1658260" y="48937"/>
                </a:lnTo>
                <a:lnTo>
                  <a:pt x="1653718" y="47347"/>
                </a:lnTo>
                <a:lnTo>
                  <a:pt x="1646939" y="45705"/>
                </a:lnTo>
                <a:lnTo>
                  <a:pt x="1640702" y="44185"/>
                </a:lnTo>
                <a:lnTo>
                  <a:pt x="1637977" y="43521"/>
                </a:lnTo>
                <a:lnTo>
                  <a:pt x="1635916" y="42752"/>
                </a:lnTo>
                <a:lnTo>
                  <a:pt x="1634517" y="41879"/>
                </a:lnTo>
                <a:lnTo>
                  <a:pt x="1632107" y="40411"/>
                </a:lnTo>
                <a:lnTo>
                  <a:pt x="1630902" y="38455"/>
                </a:lnTo>
                <a:lnTo>
                  <a:pt x="1630902" y="33772"/>
                </a:lnTo>
                <a:lnTo>
                  <a:pt x="1631819" y="31972"/>
                </a:lnTo>
                <a:lnTo>
                  <a:pt x="1633653" y="30610"/>
                </a:lnTo>
                <a:lnTo>
                  <a:pt x="1635487" y="29247"/>
                </a:lnTo>
                <a:lnTo>
                  <a:pt x="1638186" y="28565"/>
                </a:lnTo>
                <a:lnTo>
                  <a:pt x="1647097" y="28565"/>
                </a:lnTo>
                <a:lnTo>
                  <a:pt x="1650853" y="29806"/>
                </a:lnTo>
                <a:lnTo>
                  <a:pt x="1653019" y="32287"/>
                </a:lnTo>
                <a:lnTo>
                  <a:pt x="1654346" y="34034"/>
                </a:lnTo>
                <a:lnTo>
                  <a:pt x="1655098" y="35973"/>
                </a:lnTo>
                <a:lnTo>
                  <a:pt x="1655273" y="38105"/>
                </a:lnTo>
                <a:lnTo>
                  <a:pt x="1664183" y="38105"/>
                </a:lnTo>
                <a:lnTo>
                  <a:pt x="1664252" y="34471"/>
                </a:lnTo>
                <a:lnTo>
                  <a:pt x="1663117" y="31081"/>
                </a:lnTo>
                <a:lnTo>
                  <a:pt x="1660776" y="27937"/>
                </a:lnTo>
                <a:lnTo>
                  <a:pt x="1657037" y="22975"/>
                </a:lnTo>
                <a:lnTo>
                  <a:pt x="1650940" y="20494"/>
                </a:lnTo>
                <a:lnTo>
                  <a:pt x="1636020" y="20494"/>
                </a:lnTo>
                <a:lnTo>
                  <a:pt x="1630875" y="22136"/>
                </a:lnTo>
                <a:lnTo>
                  <a:pt x="1627049" y="25421"/>
                </a:lnTo>
                <a:lnTo>
                  <a:pt x="1623224" y="28705"/>
                </a:lnTo>
                <a:lnTo>
                  <a:pt x="1621310" y="33003"/>
                </a:lnTo>
                <a:lnTo>
                  <a:pt x="1621310" y="42822"/>
                </a:lnTo>
                <a:lnTo>
                  <a:pt x="1623336" y="46352"/>
                </a:lnTo>
                <a:lnTo>
                  <a:pt x="1627390" y="48902"/>
                </a:lnTo>
                <a:lnTo>
                  <a:pt x="1629661" y="50370"/>
                </a:lnTo>
                <a:lnTo>
                  <a:pt x="1633190" y="51698"/>
                </a:lnTo>
                <a:lnTo>
                  <a:pt x="1637977" y="52886"/>
                </a:lnTo>
                <a:lnTo>
                  <a:pt x="1645472" y="54773"/>
                </a:lnTo>
                <a:lnTo>
                  <a:pt x="1649490" y="55786"/>
                </a:lnTo>
                <a:lnTo>
                  <a:pt x="1652180" y="56677"/>
                </a:lnTo>
                <a:lnTo>
                  <a:pt x="1653543" y="57446"/>
                </a:lnTo>
                <a:lnTo>
                  <a:pt x="1655675" y="58704"/>
                </a:lnTo>
                <a:lnTo>
                  <a:pt x="1656740" y="60538"/>
                </a:lnTo>
                <a:lnTo>
                  <a:pt x="1656740" y="66129"/>
                </a:lnTo>
                <a:lnTo>
                  <a:pt x="1655412" y="68479"/>
                </a:lnTo>
                <a:lnTo>
                  <a:pt x="1652757" y="69999"/>
                </a:lnTo>
                <a:lnTo>
                  <a:pt x="1650101" y="71519"/>
                </a:lnTo>
                <a:lnTo>
                  <a:pt x="1647027" y="72279"/>
                </a:lnTo>
                <a:lnTo>
                  <a:pt x="1637663" y="72279"/>
                </a:lnTo>
                <a:lnTo>
                  <a:pt x="1633540" y="70759"/>
                </a:lnTo>
                <a:close/>
              </a:path>
              <a:path w="1731565" h="101841">
                <a:moveTo>
                  <a:pt x="1718585" y="30575"/>
                </a:moveTo>
                <a:lnTo>
                  <a:pt x="1720297" y="33650"/>
                </a:lnTo>
                <a:lnTo>
                  <a:pt x="1721345" y="35572"/>
                </a:lnTo>
                <a:lnTo>
                  <a:pt x="1721869" y="38594"/>
                </a:lnTo>
                <a:lnTo>
                  <a:pt x="1721869" y="78098"/>
                </a:lnTo>
                <a:lnTo>
                  <a:pt x="1731565" y="78098"/>
                </a:lnTo>
                <a:lnTo>
                  <a:pt x="1731565" y="36567"/>
                </a:lnTo>
                <a:lnTo>
                  <a:pt x="1730779" y="32252"/>
                </a:lnTo>
                <a:lnTo>
                  <a:pt x="1729207" y="29142"/>
                </a:lnTo>
                <a:lnTo>
                  <a:pt x="1726307" y="23446"/>
                </a:lnTo>
                <a:lnTo>
                  <a:pt x="1720786" y="20599"/>
                </a:lnTo>
                <a:lnTo>
                  <a:pt x="1708102" y="20599"/>
                </a:lnTo>
                <a:lnTo>
                  <a:pt x="1704312" y="21594"/>
                </a:lnTo>
                <a:lnTo>
                  <a:pt x="1701272" y="23586"/>
                </a:lnTo>
                <a:lnTo>
                  <a:pt x="1699490" y="24739"/>
                </a:lnTo>
                <a:lnTo>
                  <a:pt x="1697481" y="26731"/>
                </a:lnTo>
                <a:lnTo>
                  <a:pt x="1695245" y="29561"/>
                </a:lnTo>
                <a:lnTo>
                  <a:pt x="1695245" y="838"/>
                </a:lnTo>
                <a:lnTo>
                  <a:pt x="1685811" y="838"/>
                </a:lnTo>
                <a:lnTo>
                  <a:pt x="1685811" y="78098"/>
                </a:lnTo>
                <a:lnTo>
                  <a:pt x="1695245" y="78098"/>
                </a:lnTo>
                <a:lnTo>
                  <a:pt x="1695245" y="40848"/>
                </a:lnTo>
                <a:lnTo>
                  <a:pt x="1696834" y="35764"/>
                </a:lnTo>
                <a:lnTo>
                  <a:pt x="1700014" y="33073"/>
                </a:lnTo>
                <a:lnTo>
                  <a:pt x="1703194" y="30383"/>
                </a:lnTo>
                <a:lnTo>
                  <a:pt x="1706740" y="29037"/>
                </a:lnTo>
                <a:lnTo>
                  <a:pt x="1715370" y="29037"/>
                </a:lnTo>
                <a:lnTo>
                  <a:pt x="1718585" y="30575"/>
                </a:lnTo>
                <a:close/>
              </a:path>
              <a:path w="1731565" h="101841">
                <a:moveTo>
                  <a:pt x="1541052" y="66313"/>
                </a:moveTo>
                <a:lnTo>
                  <a:pt x="1545420" y="71677"/>
                </a:lnTo>
                <a:lnTo>
                  <a:pt x="1549787" y="77040"/>
                </a:lnTo>
                <a:lnTo>
                  <a:pt x="1555640" y="79722"/>
                </a:lnTo>
                <a:lnTo>
                  <a:pt x="1569511" y="79722"/>
                </a:lnTo>
                <a:lnTo>
                  <a:pt x="1574776" y="78033"/>
                </a:lnTo>
                <a:lnTo>
                  <a:pt x="1575303" y="65666"/>
                </a:lnTo>
                <a:lnTo>
                  <a:pt x="1579294" y="46631"/>
                </a:lnTo>
                <a:lnTo>
                  <a:pt x="1575032" y="48396"/>
                </a:lnTo>
                <a:lnTo>
                  <a:pt x="1573014" y="68060"/>
                </a:lnTo>
                <a:lnTo>
                  <a:pt x="1571860" y="75241"/>
                </a:lnTo>
                <a:lnTo>
                  <a:pt x="1568559" y="72078"/>
                </a:lnTo>
                <a:lnTo>
                  <a:pt x="1570725" y="70454"/>
                </a:lnTo>
                <a:lnTo>
                  <a:pt x="1571782" y="51261"/>
                </a:lnTo>
                <a:lnTo>
                  <a:pt x="1568533" y="54126"/>
                </a:lnTo>
                <a:lnTo>
                  <a:pt x="1566908" y="58162"/>
                </a:lnTo>
                <a:lnTo>
                  <a:pt x="1566908" y="68121"/>
                </a:lnTo>
                <a:lnTo>
                  <a:pt x="1568276" y="71399"/>
                </a:lnTo>
                <a:lnTo>
                  <a:pt x="1567624" y="71650"/>
                </a:lnTo>
                <a:lnTo>
                  <a:pt x="1558610" y="71650"/>
                </a:lnTo>
                <a:lnTo>
                  <a:pt x="1554871" y="69728"/>
                </a:lnTo>
                <a:lnTo>
                  <a:pt x="1552495" y="65885"/>
                </a:lnTo>
                <a:lnTo>
                  <a:pt x="1550119" y="62041"/>
                </a:lnTo>
                <a:lnTo>
                  <a:pt x="1548931" y="57306"/>
                </a:lnTo>
                <a:lnTo>
                  <a:pt x="1548931" y="46090"/>
                </a:lnTo>
                <a:lnTo>
                  <a:pt x="1549770" y="41390"/>
                </a:lnTo>
                <a:lnTo>
                  <a:pt x="1551447" y="37581"/>
                </a:lnTo>
                <a:lnTo>
                  <a:pt x="1554033" y="31710"/>
                </a:lnTo>
                <a:lnTo>
                  <a:pt x="1558330" y="28775"/>
                </a:lnTo>
                <a:lnTo>
                  <a:pt x="1568742" y="28775"/>
                </a:lnTo>
                <a:lnTo>
                  <a:pt x="1571152" y="29638"/>
                </a:lnTo>
                <a:lnTo>
                  <a:pt x="1572210" y="27369"/>
                </a:lnTo>
                <a:lnTo>
                  <a:pt x="1576525" y="24661"/>
                </a:lnTo>
                <a:lnTo>
                  <a:pt x="1577198" y="37371"/>
                </a:lnTo>
                <a:lnTo>
                  <a:pt x="1578116" y="23662"/>
                </a:lnTo>
                <a:lnTo>
                  <a:pt x="1575809" y="21874"/>
                </a:lnTo>
                <a:lnTo>
                  <a:pt x="1570664" y="20336"/>
                </a:lnTo>
                <a:lnTo>
                  <a:pt x="1556933" y="20336"/>
                </a:lnTo>
                <a:lnTo>
                  <a:pt x="1550835" y="23079"/>
                </a:lnTo>
                <a:lnTo>
                  <a:pt x="1546049" y="28565"/>
                </a:lnTo>
                <a:lnTo>
                  <a:pt x="1541262" y="34052"/>
                </a:lnTo>
                <a:lnTo>
                  <a:pt x="1538868" y="41722"/>
                </a:lnTo>
                <a:lnTo>
                  <a:pt x="1538868" y="59612"/>
                </a:lnTo>
                <a:lnTo>
                  <a:pt x="1541052" y="66313"/>
                </a:lnTo>
                <a:close/>
              </a:path>
              <a:path w="1731565" h="101841">
                <a:moveTo>
                  <a:pt x="1389917" y="67379"/>
                </a:moveTo>
                <a:lnTo>
                  <a:pt x="1394774" y="72463"/>
                </a:lnTo>
                <a:lnTo>
                  <a:pt x="1399630" y="77547"/>
                </a:lnTo>
                <a:lnTo>
                  <a:pt x="1405553" y="80089"/>
                </a:lnTo>
                <a:lnTo>
                  <a:pt x="1415406" y="80089"/>
                </a:lnTo>
                <a:lnTo>
                  <a:pt x="1418254" y="71912"/>
                </a:lnTo>
                <a:lnTo>
                  <a:pt x="1408051" y="71912"/>
                </a:lnTo>
                <a:lnTo>
                  <a:pt x="1404155" y="70191"/>
                </a:lnTo>
                <a:lnTo>
                  <a:pt x="1401639" y="66750"/>
                </a:lnTo>
                <a:lnTo>
                  <a:pt x="1399124" y="63308"/>
                </a:lnTo>
                <a:lnTo>
                  <a:pt x="1397778" y="58739"/>
                </a:lnTo>
                <a:lnTo>
                  <a:pt x="1397604" y="53043"/>
                </a:lnTo>
                <a:lnTo>
                  <a:pt x="1413484" y="53043"/>
                </a:lnTo>
                <a:lnTo>
                  <a:pt x="1413484" y="45548"/>
                </a:lnTo>
                <a:lnTo>
                  <a:pt x="1397866" y="45548"/>
                </a:lnTo>
                <a:lnTo>
                  <a:pt x="1398040" y="40726"/>
                </a:lnTo>
                <a:lnTo>
                  <a:pt x="1399595" y="36751"/>
                </a:lnTo>
                <a:lnTo>
                  <a:pt x="1402530" y="33624"/>
                </a:lnTo>
                <a:lnTo>
                  <a:pt x="1405465" y="30496"/>
                </a:lnTo>
                <a:lnTo>
                  <a:pt x="1409099" y="28933"/>
                </a:lnTo>
                <a:lnTo>
                  <a:pt x="1419477" y="28933"/>
                </a:lnTo>
                <a:lnTo>
                  <a:pt x="1420196" y="29311"/>
                </a:lnTo>
                <a:lnTo>
                  <a:pt x="1423923" y="23962"/>
                </a:lnTo>
                <a:lnTo>
                  <a:pt x="1426377" y="35746"/>
                </a:lnTo>
                <a:lnTo>
                  <a:pt x="1429330" y="25377"/>
                </a:lnTo>
                <a:lnTo>
                  <a:pt x="1432177" y="27797"/>
                </a:lnTo>
                <a:lnTo>
                  <a:pt x="1433472" y="29762"/>
                </a:lnTo>
                <a:lnTo>
                  <a:pt x="1434676" y="29195"/>
                </a:lnTo>
                <a:lnTo>
                  <a:pt x="1443690" y="29195"/>
                </a:lnTo>
                <a:lnTo>
                  <a:pt x="1447272" y="30898"/>
                </a:lnTo>
                <a:lnTo>
                  <a:pt x="1450172" y="34305"/>
                </a:lnTo>
                <a:lnTo>
                  <a:pt x="1453072" y="37712"/>
                </a:lnTo>
                <a:lnTo>
                  <a:pt x="1454522" y="42962"/>
                </a:lnTo>
                <a:lnTo>
                  <a:pt x="1454522" y="57079"/>
                </a:lnTo>
                <a:lnTo>
                  <a:pt x="1453115" y="62469"/>
                </a:lnTo>
                <a:lnTo>
                  <a:pt x="1450303" y="66225"/>
                </a:lnTo>
                <a:lnTo>
                  <a:pt x="1447490" y="69982"/>
                </a:lnTo>
                <a:lnTo>
                  <a:pt x="1443900" y="71860"/>
                </a:lnTo>
                <a:lnTo>
                  <a:pt x="1433907" y="71860"/>
                </a:lnTo>
                <a:lnTo>
                  <a:pt x="1433018" y="71419"/>
                </a:lnTo>
                <a:lnTo>
                  <a:pt x="1430885" y="73590"/>
                </a:lnTo>
                <a:lnTo>
                  <a:pt x="1429819" y="69833"/>
                </a:lnTo>
                <a:lnTo>
                  <a:pt x="1427268" y="65780"/>
                </a:lnTo>
                <a:lnTo>
                  <a:pt x="1428019" y="76385"/>
                </a:lnTo>
                <a:lnTo>
                  <a:pt x="1425488" y="77732"/>
                </a:lnTo>
                <a:lnTo>
                  <a:pt x="1430343" y="80089"/>
                </a:lnTo>
                <a:lnTo>
                  <a:pt x="1436597" y="80089"/>
                </a:lnTo>
                <a:lnTo>
                  <a:pt x="1432597" y="71982"/>
                </a:lnTo>
                <a:lnTo>
                  <a:pt x="1436597" y="80089"/>
                </a:lnTo>
                <a:lnTo>
                  <a:pt x="1440476" y="80089"/>
                </a:lnTo>
                <a:lnTo>
                  <a:pt x="1443917" y="79320"/>
                </a:lnTo>
                <a:lnTo>
                  <a:pt x="1446922" y="77783"/>
                </a:lnTo>
                <a:lnTo>
                  <a:pt x="1449927" y="76245"/>
                </a:lnTo>
                <a:lnTo>
                  <a:pt x="1452530" y="73747"/>
                </a:lnTo>
                <a:lnTo>
                  <a:pt x="1454731" y="70288"/>
                </a:lnTo>
                <a:lnTo>
                  <a:pt x="1454731" y="78098"/>
                </a:lnTo>
                <a:lnTo>
                  <a:pt x="1463222" y="78098"/>
                </a:lnTo>
                <a:lnTo>
                  <a:pt x="1463222" y="838"/>
                </a:lnTo>
                <a:lnTo>
                  <a:pt x="1454155" y="838"/>
                </a:lnTo>
                <a:lnTo>
                  <a:pt x="1454155" y="29195"/>
                </a:lnTo>
                <a:lnTo>
                  <a:pt x="1452024" y="26574"/>
                </a:lnTo>
                <a:lnTo>
                  <a:pt x="1450119" y="24739"/>
                </a:lnTo>
                <a:lnTo>
                  <a:pt x="1448442" y="23691"/>
                </a:lnTo>
                <a:lnTo>
                  <a:pt x="1445542" y="21874"/>
                </a:lnTo>
                <a:lnTo>
                  <a:pt x="1441943" y="20966"/>
                </a:lnTo>
                <a:lnTo>
                  <a:pt x="1429889" y="20966"/>
                </a:lnTo>
                <a:lnTo>
                  <a:pt x="1425591" y="23507"/>
                </a:lnTo>
                <a:lnTo>
                  <a:pt x="1425208" y="23316"/>
                </a:lnTo>
                <a:lnTo>
                  <a:pt x="1421852" y="21638"/>
                </a:lnTo>
                <a:lnTo>
                  <a:pt x="1417991" y="20703"/>
                </a:lnTo>
                <a:lnTo>
                  <a:pt x="1406112" y="20703"/>
                </a:lnTo>
                <a:lnTo>
                  <a:pt x="1399717" y="23516"/>
                </a:lnTo>
                <a:lnTo>
                  <a:pt x="1394826" y="29142"/>
                </a:lnTo>
                <a:lnTo>
                  <a:pt x="1389934" y="34768"/>
                </a:lnTo>
                <a:lnTo>
                  <a:pt x="1387488" y="42088"/>
                </a:lnTo>
                <a:lnTo>
                  <a:pt x="1387488" y="60259"/>
                </a:lnTo>
                <a:lnTo>
                  <a:pt x="1389917" y="67379"/>
                </a:lnTo>
                <a:close/>
              </a:path>
              <a:path w="1731565" h="101841">
                <a:moveTo>
                  <a:pt x="1425591" y="23507"/>
                </a:moveTo>
                <a:lnTo>
                  <a:pt x="1429889" y="20966"/>
                </a:lnTo>
                <a:lnTo>
                  <a:pt x="1425208" y="23316"/>
                </a:lnTo>
                <a:lnTo>
                  <a:pt x="1425591" y="23507"/>
                </a:lnTo>
                <a:close/>
              </a:path>
              <a:path w="1731565" h="101841">
                <a:moveTo>
                  <a:pt x="1224945" y="78988"/>
                </a:moveTo>
                <a:lnTo>
                  <a:pt x="1227574" y="78919"/>
                </a:lnTo>
                <a:lnTo>
                  <a:pt x="1229915" y="78639"/>
                </a:lnTo>
                <a:lnTo>
                  <a:pt x="1232125" y="78098"/>
                </a:lnTo>
                <a:lnTo>
                  <a:pt x="1232125" y="70654"/>
                </a:lnTo>
                <a:lnTo>
                  <a:pt x="1229278" y="70812"/>
                </a:lnTo>
                <a:lnTo>
                  <a:pt x="1227111" y="70812"/>
                </a:lnTo>
                <a:lnTo>
                  <a:pt x="1225155" y="70235"/>
                </a:lnTo>
                <a:lnTo>
                  <a:pt x="1223163" y="68261"/>
                </a:lnTo>
                <a:lnTo>
                  <a:pt x="1223163" y="29666"/>
                </a:lnTo>
                <a:lnTo>
                  <a:pt x="1232125" y="29666"/>
                </a:lnTo>
                <a:lnTo>
                  <a:pt x="1232125" y="21961"/>
                </a:lnTo>
                <a:lnTo>
                  <a:pt x="1223163" y="21961"/>
                </a:lnTo>
                <a:lnTo>
                  <a:pt x="1223163" y="6289"/>
                </a:lnTo>
                <a:lnTo>
                  <a:pt x="1213624" y="6289"/>
                </a:lnTo>
                <a:lnTo>
                  <a:pt x="1213624" y="21961"/>
                </a:lnTo>
                <a:lnTo>
                  <a:pt x="1206025" y="21961"/>
                </a:lnTo>
                <a:lnTo>
                  <a:pt x="1206025" y="29666"/>
                </a:lnTo>
                <a:lnTo>
                  <a:pt x="1213624" y="29666"/>
                </a:lnTo>
                <a:lnTo>
                  <a:pt x="1213624" y="70427"/>
                </a:lnTo>
                <a:lnTo>
                  <a:pt x="1214411" y="73354"/>
                </a:lnTo>
                <a:lnTo>
                  <a:pt x="1215983" y="75608"/>
                </a:lnTo>
                <a:lnTo>
                  <a:pt x="1217555" y="77861"/>
                </a:lnTo>
                <a:lnTo>
                  <a:pt x="1220543" y="78988"/>
                </a:lnTo>
                <a:lnTo>
                  <a:pt x="1224945" y="78988"/>
                </a:lnTo>
                <a:close/>
              </a:path>
              <a:path w="1731565" h="101841">
                <a:moveTo>
                  <a:pt x="1158121" y="77547"/>
                </a:moveTo>
                <a:lnTo>
                  <a:pt x="1157353" y="73747"/>
                </a:lnTo>
                <a:lnTo>
                  <a:pt x="1155860" y="75179"/>
                </a:lnTo>
                <a:lnTo>
                  <a:pt x="1158121" y="77547"/>
                </a:lnTo>
                <a:close/>
              </a:path>
              <a:path w="1731565" h="101841">
                <a:moveTo>
                  <a:pt x="711188" y="64041"/>
                </a:moveTo>
                <a:lnTo>
                  <a:pt x="699107" y="28932"/>
                </a:lnTo>
                <a:lnTo>
                  <a:pt x="698572" y="28932"/>
                </a:lnTo>
                <a:lnTo>
                  <a:pt x="711188" y="64041"/>
                </a:lnTo>
                <a:close/>
              </a:path>
              <a:path w="1731565" h="101841">
                <a:moveTo>
                  <a:pt x="683017" y="78097"/>
                </a:moveTo>
                <a:lnTo>
                  <a:pt x="683017" y="70916"/>
                </a:lnTo>
                <a:lnTo>
                  <a:pt x="683629" y="58983"/>
                </a:lnTo>
                <a:lnTo>
                  <a:pt x="682965" y="54703"/>
                </a:lnTo>
                <a:lnTo>
                  <a:pt x="682965" y="42123"/>
                </a:lnTo>
                <a:lnTo>
                  <a:pt x="684581" y="36882"/>
                </a:lnTo>
                <a:lnTo>
                  <a:pt x="687813" y="33702"/>
                </a:lnTo>
                <a:lnTo>
                  <a:pt x="691045" y="30522"/>
                </a:lnTo>
                <a:lnTo>
                  <a:pt x="694809" y="28932"/>
                </a:lnTo>
                <a:lnTo>
                  <a:pt x="699107" y="28932"/>
                </a:lnTo>
                <a:lnTo>
                  <a:pt x="711188" y="64041"/>
                </a:lnTo>
                <a:lnTo>
                  <a:pt x="710297" y="34750"/>
                </a:lnTo>
                <a:lnTo>
                  <a:pt x="711650" y="36822"/>
                </a:lnTo>
                <a:lnTo>
                  <a:pt x="712830" y="38629"/>
                </a:lnTo>
                <a:lnTo>
                  <a:pt x="714097" y="43521"/>
                </a:lnTo>
                <a:lnTo>
                  <a:pt x="714097" y="44256"/>
                </a:lnTo>
                <a:lnTo>
                  <a:pt x="717294" y="71074"/>
                </a:lnTo>
                <a:lnTo>
                  <a:pt x="718394" y="96390"/>
                </a:lnTo>
                <a:lnTo>
                  <a:pt x="719213" y="95111"/>
                </a:lnTo>
                <a:lnTo>
                  <a:pt x="723620" y="85947"/>
                </a:lnTo>
                <a:lnTo>
                  <a:pt x="729925" y="70183"/>
                </a:lnTo>
                <a:lnTo>
                  <a:pt x="732231" y="64102"/>
                </a:lnTo>
                <a:lnTo>
                  <a:pt x="735096" y="56240"/>
                </a:lnTo>
                <a:lnTo>
                  <a:pt x="738520" y="46596"/>
                </a:lnTo>
                <a:lnTo>
                  <a:pt x="738924" y="45464"/>
                </a:lnTo>
                <a:lnTo>
                  <a:pt x="744298" y="30456"/>
                </a:lnTo>
                <a:lnTo>
                  <a:pt x="747377" y="21961"/>
                </a:lnTo>
                <a:lnTo>
                  <a:pt x="736948" y="21961"/>
                </a:lnTo>
                <a:lnTo>
                  <a:pt x="721801" y="67667"/>
                </a:lnTo>
                <a:lnTo>
                  <a:pt x="721177" y="65770"/>
                </a:lnTo>
                <a:lnTo>
                  <a:pt x="721592" y="65203"/>
                </a:lnTo>
                <a:lnTo>
                  <a:pt x="723741" y="57830"/>
                </a:lnTo>
                <a:lnTo>
                  <a:pt x="723741" y="39590"/>
                </a:lnTo>
                <a:lnTo>
                  <a:pt x="721565" y="32505"/>
                </a:lnTo>
                <a:lnTo>
                  <a:pt x="717215" y="27701"/>
                </a:lnTo>
                <a:lnTo>
                  <a:pt x="712865" y="22896"/>
                </a:lnTo>
                <a:lnTo>
                  <a:pt x="707196" y="20493"/>
                </a:lnTo>
                <a:lnTo>
                  <a:pt x="706759" y="21961"/>
                </a:lnTo>
                <a:lnTo>
                  <a:pt x="707764" y="30872"/>
                </a:lnTo>
                <a:lnTo>
                  <a:pt x="704034" y="28932"/>
                </a:lnTo>
                <a:lnTo>
                  <a:pt x="706759" y="21961"/>
                </a:lnTo>
                <a:lnTo>
                  <a:pt x="696067" y="21961"/>
                </a:lnTo>
                <a:lnTo>
                  <a:pt x="693744" y="21201"/>
                </a:lnTo>
                <a:lnTo>
                  <a:pt x="690879" y="22616"/>
                </a:lnTo>
                <a:lnTo>
                  <a:pt x="688014" y="24032"/>
                </a:lnTo>
                <a:lnTo>
                  <a:pt x="685551" y="26084"/>
                </a:lnTo>
                <a:lnTo>
                  <a:pt x="683489" y="28775"/>
                </a:lnTo>
                <a:lnTo>
                  <a:pt x="683489" y="838"/>
                </a:lnTo>
                <a:lnTo>
                  <a:pt x="674317" y="838"/>
                </a:lnTo>
                <a:lnTo>
                  <a:pt x="674317" y="78097"/>
                </a:lnTo>
                <a:lnTo>
                  <a:pt x="683017" y="78097"/>
                </a:lnTo>
                <a:close/>
              </a:path>
              <a:path w="1731565" h="101841">
                <a:moveTo>
                  <a:pt x="706759" y="21961"/>
                </a:moveTo>
                <a:lnTo>
                  <a:pt x="704034" y="28932"/>
                </a:lnTo>
                <a:lnTo>
                  <a:pt x="707764" y="30872"/>
                </a:lnTo>
                <a:lnTo>
                  <a:pt x="706759" y="21961"/>
                </a:lnTo>
                <a:close/>
              </a:path>
              <a:path w="1731565" h="101841">
                <a:moveTo>
                  <a:pt x="592329" y="39642"/>
                </a:moveTo>
                <a:lnTo>
                  <a:pt x="593665" y="35502"/>
                </a:lnTo>
                <a:lnTo>
                  <a:pt x="596339" y="33021"/>
                </a:lnTo>
                <a:lnTo>
                  <a:pt x="599012" y="30540"/>
                </a:lnTo>
                <a:lnTo>
                  <a:pt x="602200" y="29299"/>
                </a:lnTo>
                <a:lnTo>
                  <a:pt x="608594" y="29299"/>
                </a:lnTo>
                <a:lnTo>
                  <a:pt x="610874" y="29998"/>
                </a:lnTo>
                <a:lnTo>
                  <a:pt x="612743" y="31396"/>
                </a:lnTo>
                <a:lnTo>
                  <a:pt x="614612" y="32793"/>
                </a:lnTo>
                <a:lnTo>
                  <a:pt x="615547" y="35362"/>
                </a:lnTo>
                <a:lnTo>
                  <a:pt x="615547" y="78097"/>
                </a:lnTo>
                <a:lnTo>
                  <a:pt x="625348" y="78097"/>
                </a:lnTo>
                <a:lnTo>
                  <a:pt x="625348" y="35764"/>
                </a:lnTo>
                <a:lnTo>
                  <a:pt x="624614" y="31815"/>
                </a:lnTo>
                <a:lnTo>
                  <a:pt x="623147" y="28880"/>
                </a:lnTo>
                <a:lnTo>
                  <a:pt x="620421" y="23429"/>
                </a:lnTo>
                <a:lnTo>
                  <a:pt x="615285" y="20703"/>
                </a:lnTo>
                <a:lnTo>
                  <a:pt x="604209" y="20703"/>
                </a:lnTo>
                <a:lnTo>
                  <a:pt x="601029" y="21428"/>
                </a:lnTo>
                <a:lnTo>
                  <a:pt x="598199" y="22878"/>
                </a:lnTo>
                <a:lnTo>
                  <a:pt x="595369" y="24329"/>
                </a:lnTo>
                <a:lnTo>
                  <a:pt x="592905" y="26556"/>
                </a:lnTo>
                <a:lnTo>
                  <a:pt x="590809" y="29561"/>
                </a:lnTo>
                <a:lnTo>
                  <a:pt x="589551" y="27115"/>
                </a:lnTo>
                <a:lnTo>
                  <a:pt x="588154" y="25263"/>
                </a:lnTo>
                <a:lnTo>
                  <a:pt x="586616" y="24005"/>
                </a:lnTo>
                <a:lnTo>
                  <a:pt x="583891" y="21804"/>
                </a:lnTo>
                <a:lnTo>
                  <a:pt x="580292" y="20703"/>
                </a:lnTo>
                <a:lnTo>
                  <a:pt x="571871" y="20703"/>
                </a:lnTo>
                <a:lnTo>
                  <a:pt x="568342" y="21769"/>
                </a:lnTo>
                <a:lnTo>
                  <a:pt x="565232" y="23900"/>
                </a:lnTo>
                <a:lnTo>
                  <a:pt x="563416" y="25158"/>
                </a:lnTo>
                <a:lnTo>
                  <a:pt x="561389" y="27168"/>
                </a:lnTo>
                <a:lnTo>
                  <a:pt x="559153" y="29928"/>
                </a:lnTo>
                <a:lnTo>
                  <a:pt x="559153" y="21961"/>
                </a:lnTo>
                <a:lnTo>
                  <a:pt x="549824" y="21961"/>
                </a:lnTo>
                <a:lnTo>
                  <a:pt x="549545" y="20860"/>
                </a:lnTo>
                <a:lnTo>
                  <a:pt x="547518" y="20703"/>
                </a:lnTo>
                <a:lnTo>
                  <a:pt x="543779" y="20703"/>
                </a:lnTo>
                <a:lnTo>
                  <a:pt x="540477" y="22057"/>
                </a:lnTo>
                <a:lnTo>
                  <a:pt x="537612" y="24765"/>
                </a:lnTo>
                <a:lnTo>
                  <a:pt x="535778" y="26499"/>
                </a:lnTo>
                <a:lnTo>
                  <a:pt x="534747" y="27474"/>
                </a:lnTo>
                <a:lnTo>
                  <a:pt x="532948" y="29771"/>
                </a:lnTo>
                <a:lnTo>
                  <a:pt x="532214" y="31658"/>
                </a:lnTo>
                <a:lnTo>
                  <a:pt x="526344" y="22223"/>
                </a:lnTo>
                <a:lnTo>
                  <a:pt x="532214" y="22223"/>
                </a:lnTo>
                <a:lnTo>
                  <a:pt x="532214" y="21961"/>
                </a:lnTo>
                <a:lnTo>
                  <a:pt x="523251" y="21961"/>
                </a:lnTo>
                <a:lnTo>
                  <a:pt x="523251" y="78097"/>
                </a:lnTo>
                <a:lnTo>
                  <a:pt x="532686" y="78097"/>
                </a:lnTo>
                <a:lnTo>
                  <a:pt x="532686" y="41826"/>
                </a:lnTo>
                <a:lnTo>
                  <a:pt x="533961" y="38306"/>
                </a:lnTo>
                <a:lnTo>
                  <a:pt x="535778" y="36128"/>
                </a:lnTo>
                <a:lnTo>
                  <a:pt x="536512" y="35248"/>
                </a:lnTo>
                <a:lnTo>
                  <a:pt x="539062" y="32191"/>
                </a:lnTo>
                <a:lnTo>
                  <a:pt x="542714" y="30662"/>
                </a:lnTo>
                <a:lnTo>
                  <a:pt x="548540" y="30680"/>
                </a:lnTo>
                <a:lnTo>
                  <a:pt x="549824" y="30835"/>
                </a:lnTo>
                <a:lnTo>
                  <a:pt x="550558" y="30924"/>
                </a:lnTo>
                <a:lnTo>
                  <a:pt x="559258" y="78097"/>
                </a:lnTo>
                <a:lnTo>
                  <a:pt x="559258" y="41092"/>
                </a:lnTo>
                <a:lnTo>
                  <a:pt x="560716" y="36096"/>
                </a:lnTo>
                <a:lnTo>
                  <a:pt x="563634" y="33335"/>
                </a:lnTo>
                <a:lnTo>
                  <a:pt x="566552" y="30575"/>
                </a:lnTo>
                <a:lnTo>
                  <a:pt x="569792" y="29194"/>
                </a:lnTo>
                <a:lnTo>
                  <a:pt x="577270" y="29194"/>
                </a:lnTo>
                <a:lnTo>
                  <a:pt x="579943" y="30505"/>
                </a:lnTo>
                <a:lnTo>
                  <a:pt x="581375" y="33126"/>
                </a:lnTo>
                <a:lnTo>
                  <a:pt x="582283" y="34873"/>
                </a:lnTo>
                <a:lnTo>
                  <a:pt x="582738" y="37651"/>
                </a:lnTo>
                <a:lnTo>
                  <a:pt x="582738" y="78097"/>
                </a:lnTo>
                <a:lnTo>
                  <a:pt x="592329" y="78097"/>
                </a:lnTo>
                <a:lnTo>
                  <a:pt x="592329" y="39642"/>
                </a:lnTo>
                <a:close/>
              </a:path>
              <a:path w="1731565" h="101841">
                <a:moveTo>
                  <a:pt x="330467" y="78988"/>
                </a:moveTo>
                <a:lnTo>
                  <a:pt x="333097" y="78918"/>
                </a:lnTo>
                <a:lnTo>
                  <a:pt x="335438" y="78639"/>
                </a:lnTo>
                <a:lnTo>
                  <a:pt x="337647" y="78097"/>
                </a:lnTo>
                <a:lnTo>
                  <a:pt x="337647" y="70654"/>
                </a:lnTo>
                <a:lnTo>
                  <a:pt x="334800" y="70812"/>
                </a:lnTo>
                <a:lnTo>
                  <a:pt x="332634" y="70812"/>
                </a:lnTo>
                <a:lnTo>
                  <a:pt x="330677" y="70235"/>
                </a:lnTo>
                <a:lnTo>
                  <a:pt x="328685" y="68261"/>
                </a:lnTo>
                <a:lnTo>
                  <a:pt x="328685" y="29666"/>
                </a:lnTo>
                <a:lnTo>
                  <a:pt x="337647" y="29666"/>
                </a:lnTo>
                <a:lnTo>
                  <a:pt x="337647" y="21961"/>
                </a:lnTo>
                <a:lnTo>
                  <a:pt x="328685" y="21961"/>
                </a:lnTo>
                <a:lnTo>
                  <a:pt x="328685" y="6289"/>
                </a:lnTo>
                <a:lnTo>
                  <a:pt x="319147" y="6289"/>
                </a:lnTo>
                <a:lnTo>
                  <a:pt x="319147" y="21961"/>
                </a:lnTo>
                <a:lnTo>
                  <a:pt x="311547" y="21961"/>
                </a:lnTo>
                <a:lnTo>
                  <a:pt x="311547" y="29666"/>
                </a:lnTo>
                <a:lnTo>
                  <a:pt x="319147" y="29666"/>
                </a:lnTo>
                <a:lnTo>
                  <a:pt x="319147" y="70427"/>
                </a:lnTo>
                <a:lnTo>
                  <a:pt x="319933" y="73354"/>
                </a:lnTo>
                <a:lnTo>
                  <a:pt x="321505" y="75607"/>
                </a:lnTo>
                <a:lnTo>
                  <a:pt x="323077" y="77861"/>
                </a:lnTo>
                <a:lnTo>
                  <a:pt x="326065" y="78988"/>
                </a:lnTo>
                <a:lnTo>
                  <a:pt x="330467" y="78988"/>
                </a:lnTo>
                <a:close/>
              </a:path>
              <a:path w="1731565" h="101841">
                <a:moveTo>
                  <a:pt x="67190" y="1100"/>
                </a:moveTo>
                <a:lnTo>
                  <a:pt x="55503" y="1100"/>
                </a:lnTo>
                <a:lnTo>
                  <a:pt x="33647" y="66671"/>
                </a:lnTo>
                <a:lnTo>
                  <a:pt x="11530" y="1100"/>
                </a:lnTo>
                <a:lnTo>
                  <a:pt x="0" y="1100"/>
                </a:lnTo>
                <a:lnTo>
                  <a:pt x="28039" y="78097"/>
                </a:lnTo>
                <a:lnTo>
                  <a:pt x="39098" y="78097"/>
                </a:lnTo>
                <a:lnTo>
                  <a:pt x="67190" y="1100"/>
                </a:lnTo>
                <a:close/>
              </a:path>
              <a:path w="1731565" h="101841">
                <a:moveTo>
                  <a:pt x="74755" y="54126"/>
                </a:moveTo>
                <a:lnTo>
                  <a:pt x="73130" y="58162"/>
                </a:lnTo>
                <a:lnTo>
                  <a:pt x="73130" y="68121"/>
                </a:lnTo>
                <a:lnTo>
                  <a:pt x="74781" y="72078"/>
                </a:lnTo>
                <a:lnTo>
                  <a:pt x="78083" y="75240"/>
                </a:lnTo>
                <a:lnTo>
                  <a:pt x="81385" y="78403"/>
                </a:lnTo>
                <a:lnTo>
                  <a:pt x="85639" y="79984"/>
                </a:lnTo>
                <a:lnTo>
                  <a:pt x="83979" y="68033"/>
                </a:lnTo>
                <a:lnTo>
                  <a:pt x="82984" y="65885"/>
                </a:lnTo>
                <a:lnTo>
                  <a:pt x="82984" y="59560"/>
                </a:lnTo>
                <a:lnTo>
                  <a:pt x="84434" y="56939"/>
                </a:lnTo>
                <a:lnTo>
                  <a:pt x="87334" y="55297"/>
                </a:lnTo>
                <a:lnTo>
                  <a:pt x="89045" y="54318"/>
                </a:lnTo>
                <a:lnTo>
                  <a:pt x="91614" y="53602"/>
                </a:lnTo>
                <a:lnTo>
                  <a:pt x="95038" y="53148"/>
                </a:lnTo>
                <a:lnTo>
                  <a:pt x="100751" y="52414"/>
                </a:lnTo>
                <a:lnTo>
                  <a:pt x="104280" y="51855"/>
                </a:lnTo>
                <a:lnTo>
                  <a:pt x="106096" y="51366"/>
                </a:lnTo>
                <a:lnTo>
                  <a:pt x="107913" y="50877"/>
                </a:lnTo>
                <a:lnTo>
                  <a:pt x="110552" y="49531"/>
                </a:lnTo>
                <a:lnTo>
                  <a:pt x="110552" y="62932"/>
                </a:lnTo>
                <a:lnTo>
                  <a:pt x="107931" y="67107"/>
                </a:lnTo>
                <a:lnTo>
                  <a:pt x="102742" y="77206"/>
                </a:lnTo>
                <a:lnTo>
                  <a:pt x="106341" y="75354"/>
                </a:lnTo>
                <a:lnTo>
                  <a:pt x="109102" y="73170"/>
                </a:lnTo>
                <a:lnTo>
                  <a:pt x="111023" y="70654"/>
                </a:lnTo>
                <a:lnTo>
                  <a:pt x="111338" y="72891"/>
                </a:lnTo>
                <a:lnTo>
                  <a:pt x="112648" y="75843"/>
                </a:lnTo>
                <a:lnTo>
                  <a:pt x="114116" y="78150"/>
                </a:lnTo>
                <a:lnTo>
                  <a:pt x="116474" y="79303"/>
                </a:lnTo>
                <a:lnTo>
                  <a:pt x="121051" y="79303"/>
                </a:lnTo>
                <a:lnTo>
                  <a:pt x="123637" y="79041"/>
                </a:lnTo>
                <a:lnTo>
                  <a:pt x="126222" y="78359"/>
                </a:lnTo>
                <a:lnTo>
                  <a:pt x="126222" y="71388"/>
                </a:lnTo>
                <a:lnTo>
                  <a:pt x="125069" y="71572"/>
                </a:lnTo>
                <a:lnTo>
                  <a:pt x="123130" y="71703"/>
                </a:lnTo>
                <a:lnTo>
                  <a:pt x="120588" y="70812"/>
                </a:lnTo>
                <a:lnTo>
                  <a:pt x="119986" y="68453"/>
                </a:lnTo>
                <a:lnTo>
                  <a:pt x="119986" y="30802"/>
                </a:lnTo>
                <a:lnTo>
                  <a:pt x="117941" y="26888"/>
                </a:lnTo>
                <a:lnTo>
                  <a:pt x="113853" y="24372"/>
                </a:lnTo>
                <a:lnTo>
                  <a:pt x="109731" y="21856"/>
                </a:lnTo>
                <a:lnTo>
                  <a:pt x="104367" y="20598"/>
                </a:lnTo>
                <a:lnTo>
                  <a:pt x="92068" y="20598"/>
                </a:lnTo>
                <a:lnTo>
                  <a:pt x="87063" y="21952"/>
                </a:lnTo>
                <a:lnTo>
                  <a:pt x="82748" y="24660"/>
                </a:lnTo>
                <a:lnTo>
                  <a:pt x="78432" y="27368"/>
                </a:lnTo>
                <a:lnTo>
                  <a:pt x="76188" y="32182"/>
                </a:lnTo>
                <a:lnTo>
                  <a:pt x="76013" y="39101"/>
                </a:lnTo>
                <a:lnTo>
                  <a:pt x="84818" y="39101"/>
                </a:lnTo>
                <a:lnTo>
                  <a:pt x="85167" y="36200"/>
                </a:lnTo>
                <a:lnTo>
                  <a:pt x="85919" y="34016"/>
                </a:lnTo>
                <a:lnTo>
                  <a:pt x="87071" y="32549"/>
                </a:lnTo>
                <a:lnTo>
                  <a:pt x="89133" y="29893"/>
                </a:lnTo>
                <a:lnTo>
                  <a:pt x="92627" y="28565"/>
                </a:lnTo>
                <a:lnTo>
                  <a:pt x="101816" y="28565"/>
                </a:lnTo>
                <a:lnTo>
                  <a:pt x="105092" y="29290"/>
                </a:lnTo>
                <a:lnTo>
                  <a:pt x="107380" y="30740"/>
                </a:lnTo>
                <a:lnTo>
                  <a:pt x="109669" y="32191"/>
                </a:lnTo>
                <a:lnTo>
                  <a:pt x="110814" y="34523"/>
                </a:lnTo>
                <a:lnTo>
                  <a:pt x="110814" y="39310"/>
                </a:lnTo>
                <a:lnTo>
                  <a:pt x="110184" y="41354"/>
                </a:lnTo>
                <a:lnTo>
                  <a:pt x="108001" y="43801"/>
                </a:lnTo>
                <a:lnTo>
                  <a:pt x="105835" y="44080"/>
                </a:lnTo>
                <a:lnTo>
                  <a:pt x="90793" y="45967"/>
                </a:lnTo>
                <a:lnTo>
                  <a:pt x="85517" y="46631"/>
                </a:lnTo>
                <a:lnTo>
                  <a:pt x="81254" y="48395"/>
                </a:lnTo>
                <a:lnTo>
                  <a:pt x="78004" y="51261"/>
                </a:lnTo>
                <a:lnTo>
                  <a:pt x="74755" y="54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569616" y="4031613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922087" y="4032169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268768" y="4032099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626560" y="4032099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683647" y="4031614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438161" y="4125358"/>
            <a:ext cx="1721663" cy="89861"/>
          </a:xfrm>
          <a:custGeom>
            <a:avLst/>
            <a:gdLst/>
            <a:ahLst/>
            <a:cxnLst/>
            <a:rect l="l" t="t" r="r" b="b"/>
            <a:pathLst>
              <a:path w="1893829" h="101842">
                <a:moveTo>
                  <a:pt x="1765859" y="59560"/>
                </a:moveTo>
                <a:lnTo>
                  <a:pt x="1767309" y="56940"/>
                </a:lnTo>
                <a:lnTo>
                  <a:pt x="1770209" y="55297"/>
                </a:lnTo>
                <a:lnTo>
                  <a:pt x="1771921" y="54319"/>
                </a:lnTo>
                <a:lnTo>
                  <a:pt x="1774490" y="53603"/>
                </a:lnTo>
                <a:lnTo>
                  <a:pt x="1773668" y="45968"/>
                </a:lnTo>
                <a:lnTo>
                  <a:pt x="1768392" y="46631"/>
                </a:lnTo>
                <a:lnTo>
                  <a:pt x="1765859" y="59560"/>
                </a:lnTo>
                <a:close/>
              </a:path>
              <a:path w="1893829" h="101842">
                <a:moveTo>
                  <a:pt x="1757657" y="72079"/>
                </a:moveTo>
                <a:lnTo>
                  <a:pt x="1760958" y="75241"/>
                </a:lnTo>
                <a:lnTo>
                  <a:pt x="1764261" y="78403"/>
                </a:lnTo>
                <a:lnTo>
                  <a:pt x="1768515" y="79985"/>
                </a:lnTo>
                <a:lnTo>
                  <a:pt x="1778053" y="79985"/>
                </a:lnTo>
                <a:lnTo>
                  <a:pt x="1782019" y="79059"/>
                </a:lnTo>
                <a:lnTo>
                  <a:pt x="1785461" y="77287"/>
                </a:lnTo>
                <a:lnTo>
                  <a:pt x="1785618" y="77207"/>
                </a:lnTo>
                <a:lnTo>
                  <a:pt x="1790807" y="67108"/>
                </a:lnTo>
                <a:lnTo>
                  <a:pt x="1790789" y="50877"/>
                </a:lnTo>
                <a:lnTo>
                  <a:pt x="1788972" y="51366"/>
                </a:lnTo>
                <a:lnTo>
                  <a:pt x="1790877" y="43801"/>
                </a:lnTo>
                <a:lnTo>
                  <a:pt x="1792545" y="32191"/>
                </a:lnTo>
                <a:lnTo>
                  <a:pt x="1793689" y="34524"/>
                </a:lnTo>
                <a:lnTo>
                  <a:pt x="1793899" y="70655"/>
                </a:lnTo>
                <a:lnTo>
                  <a:pt x="1794895" y="78098"/>
                </a:lnTo>
                <a:lnTo>
                  <a:pt x="1794895" y="74426"/>
                </a:lnTo>
                <a:lnTo>
                  <a:pt x="1794213" y="72891"/>
                </a:lnTo>
                <a:lnTo>
                  <a:pt x="1794423" y="22965"/>
                </a:lnTo>
                <a:lnTo>
                  <a:pt x="1794423" y="21962"/>
                </a:lnTo>
                <a:lnTo>
                  <a:pt x="1792778" y="21962"/>
                </a:lnTo>
                <a:lnTo>
                  <a:pt x="1792606" y="21857"/>
                </a:lnTo>
                <a:lnTo>
                  <a:pt x="1787242" y="20599"/>
                </a:lnTo>
                <a:lnTo>
                  <a:pt x="1785461" y="21962"/>
                </a:lnTo>
                <a:lnTo>
                  <a:pt x="1787968" y="29291"/>
                </a:lnTo>
                <a:lnTo>
                  <a:pt x="1790256" y="30741"/>
                </a:lnTo>
                <a:lnTo>
                  <a:pt x="1788710" y="44081"/>
                </a:lnTo>
                <a:lnTo>
                  <a:pt x="1785461" y="28736"/>
                </a:lnTo>
                <a:lnTo>
                  <a:pt x="1785461" y="44488"/>
                </a:lnTo>
                <a:lnTo>
                  <a:pt x="1773668" y="45968"/>
                </a:lnTo>
                <a:lnTo>
                  <a:pt x="1774490" y="53603"/>
                </a:lnTo>
                <a:lnTo>
                  <a:pt x="1777914" y="53148"/>
                </a:lnTo>
                <a:lnTo>
                  <a:pt x="1783627" y="52415"/>
                </a:lnTo>
                <a:lnTo>
                  <a:pt x="1785461" y="52124"/>
                </a:lnTo>
                <a:lnTo>
                  <a:pt x="1787156" y="51855"/>
                </a:lnTo>
                <a:lnTo>
                  <a:pt x="1785566" y="69659"/>
                </a:lnTo>
                <a:lnTo>
                  <a:pt x="1782456" y="71196"/>
                </a:lnTo>
                <a:lnTo>
                  <a:pt x="1779241" y="71965"/>
                </a:lnTo>
                <a:lnTo>
                  <a:pt x="1773196" y="71965"/>
                </a:lnTo>
                <a:lnTo>
                  <a:pt x="1770838" y="71179"/>
                </a:lnTo>
                <a:lnTo>
                  <a:pt x="1768846" y="69606"/>
                </a:lnTo>
                <a:lnTo>
                  <a:pt x="1766855" y="68034"/>
                </a:lnTo>
                <a:lnTo>
                  <a:pt x="1765859" y="65885"/>
                </a:lnTo>
                <a:lnTo>
                  <a:pt x="1765859" y="59560"/>
                </a:lnTo>
                <a:lnTo>
                  <a:pt x="1768392" y="46631"/>
                </a:lnTo>
                <a:lnTo>
                  <a:pt x="1764130" y="48396"/>
                </a:lnTo>
                <a:lnTo>
                  <a:pt x="1760880" y="51262"/>
                </a:lnTo>
                <a:lnTo>
                  <a:pt x="1757631" y="54127"/>
                </a:lnTo>
                <a:lnTo>
                  <a:pt x="1756006" y="58163"/>
                </a:lnTo>
                <a:lnTo>
                  <a:pt x="1756006" y="68122"/>
                </a:lnTo>
                <a:lnTo>
                  <a:pt x="1757657" y="72079"/>
                </a:lnTo>
                <a:close/>
              </a:path>
              <a:path w="1893829" h="101842">
                <a:moveTo>
                  <a:pt x="1793899" y="70655"/>
                </a:moveTo>
                <a:lnTo>
                  <a:pt x="1793689" y="34524"/>
                </a:lnTo>
                <a:lnTo>
                  <a:pt x="1793689" y="39311"/>
                </a:lnTo>
                <a:lnTo>
                  <a:pt x="1793427" y="49532"/>
                </a:lnTo>
                <a:lnTo>
                  <a:pt x="1793427" y="62932"/>
                </a:lnTo>
                <a:lnTo>
                  <a:pt x="1791977" y="73171"/>
                </a:lnTo>
                <a:lnTo>
                  <a:pt x="1789217" y="75355"/>
                </a:lnTo>
                <a:lnTo>
                  <a:pt x="1790807" y="67108"/>
                </a:lnTo>
                <a:lnTo>
                  <a:pt x="1785618" y="77207"/>
                </a:lnTo>
                <a:lnTo>
                  <a:pt x="1785461" y="77287"/>
                </a:lnTo>
                <a:lnTo>
                  <a:pt x="1785461" y="78098"/>
                </a:lnTo>
                <a:lnTo>
                  <a:pt x="1794895" y="78098"/>
                </a:lnTo>
                <a:lnTo>
                  <a:pt x="1793899" y="70655"/>
                </a:lnTo>
                <a:lnTo>
                  <a:pt x="1793427" y="57132"/>
                </a:lnTo>
                <a:lnTo>
                  <a:pt x="1793899" y="70655"/>
                </a:lnTo>
                <a:lnTo>
                  <a:pt x="1793689" y="37739"/>
                </a:lnTo>
                <a:lnTo>
                  <a:pt x="1793899" y="70655"/>
                </a:lnTo>
                <a:close/>
              </a:path>
              <a:path w="1893829" h="101842">
                <a:moveTo>
                  <a:pt x="1761308" y="27369"/>
                </a:moveTo>
                <a:lnTo>
                  <a:pt x="1759063" y="32182"/>
                </a:lnTo>
                <a:lnTo>
                  <a:pt x="1758889" y="39101"/>
                </a:lnTo>
                <a:lnTo>
                  <a:pt x="1767694" y="39101"/>
                </a:lnTo>
                <a:lnTo>
                  <a:pt x="1768043" y="36201"/>
                </a:lnTo>
                <a:lnTo>
                  <a:pt x="1768794" y="34017"/>
                </a:lnTo>
                <a:lnTo>
                  <a:pt x="1769947" y="32549"/>
                </a:lnTo>
                <a:lnTo>
                  <a:pt x="1772009" y="29894"/>
                </a:lnTo>
                <a:lnTo>
                  <a:pt x="1775503" y="28566"/>
                </a:lnTo>
                <a:lnTo>
                  <a:pt x="1784692" y="28566"/>
                </a:lnTo>
                <a:lnTo>
                  <a:pt x="1785461" y="28736"/>
                </a:lnTo>
                <a:lnTo>
                  <a:pt x="1788710" y="44081"/>
                </a:lnTo>
                <a:lnTo>
                  <a:pt x="1790256" y="30741"/>
                </a:lnTo>
                <a:lnTo>
                  <a:pt x="1787968" y="29291"/>
                </a:lnTo>
                <a:lnTo>
                  <a:pt x="1785461" y="21962"/>
                </a:lnTo>
                <a:lnTo>
                  <a:pt x="1787242" y="20599"/>
                </a:lnTo>
                <a:lnTo>
                  <a:pt x="1774944" y="20599"/>
                </a:lnTo>
                <a:lnTo>
                  <a:pt x="1769939" y="21953"/>
                </a:lnTo>
                <a:lnTo>
                  <a:pt x="1765623" y="24661"/>
                </a:lnTo>
                <a:lnTo>
                  <a:pt x="1761308" y="27369"/>
                </a:lnTo>
                <a:close/>
              </a:path>
              <a:path w="1893829" h="101842">
                <a:moveTo>
                  <a:pt x="1798668" y="34489"/>
                </a:moveTo>
                <a:lnTo>
                  <a:pt x="1800625" y="32182"/>
                </a:lnTo>
                <a:lnTo>
                  <a:pt x="1802810" y="30703"/>
                </a:lnTo>
                <a:lnTo>
                  <a:pt x="1805482" y="29876"/>
                </a:lnTo>
                <a:lnTo>
                  <a:pt x="1806914" y="29422"/>
                </a:lnTo>
                <a:lnTo>
                  <a:pt x="1809133" y="20703"/>
                </a:lnTo>
                <a:lnTo>
                  <a:pt x="1805831" y="21420"/>
                </a:lnTo>
                <a:lnTo>
                  <a:pt x="1802861" y="22853"/>
                </a:lnTo>
                <a:lnTo>
                  <a:pt x="1800817" y="26888"/>
                </a:lnTo>
                <a:lnTo>
                  <a:pt x="1798668" y="34489"/>
                </a:lnTo>
                <a:close/>
              </a:path>
              <a:path w="1893829" h="101842">
                <a:moveTo>
                  <a:pt x="1800817" y="26888"/>
                </a:moveTo>
                <a:lnTo>
                  <a:pt x="1802861" y="22853"/>
                </a:lnTo>
                <a:lnTo>
                  <a:pt x="1799891" y="24285"/>
                </a:lnTo>
                <a:lnTo>
                  <a:pt x="1798493" y="25458"/>
                </a:lnTo>
                <a:lnTo>
                  <a:pt x="1796729" y="24373"/>
                </a:lnTo>
                <a:lnTo>
                  <a:pt x="1794423" y="22965"/>
                </a:lnTo>
                <a:lnTo>
                  <a:pt x="1794423" y="29929"/>
                </a:lnTo>
                <a:lnTo>
                  <a:pt x="1794423" y="22965"/>
                </a:lnTo>
                <a:lnTo>
                  <a:pt x="1794213" y="72891"/>
                </a:lnTo>
                <a:lnTo>
                  <a:pt x="1794895" y="74426"/>
                </a:lnTo>
                <a:lnTo>
                  <a:pt x="1794895" y="45024"/>
                </a:lnTo>
                <a:lnTo>
                  <a:pt x="1795131" y="42202"/>
                </a:lnTo>
                <a:lnTo>
                  <a:pt x="1797079" y="26644"/>
                </a:lnTo>
                <a:lnTo>
                  <a:pt x="1797096" y="36341"/>
                </a:lnTo>
                <a:lnTo>
                  <a:pt x="1799350" y="79303"/>
                </a:lnTo>
                <a:lnTo>
                  <a:pt x="1802599" y="79303"/>
                </a:lnTo>
                <a:lnTo>
                  <a:pt x="1802861" y="68453"/>
                </a:lnTo>
                <a:lnTo>
                  <a:pt x="1802810" y="30703"/>
                </a:lnTo>
                <a:lnTo>
                  <a:pt x="1800625" y="32182"/>
                </a:lnTo>
                <a:lnTo>
                  <a:pt x="1798668" y="34489"/>
                </a:lnTo>
                <a:lnTo>
                  <a:pt x="1800817" y="26888"/>
                </a:lnTo>
                <a:close/>
              </a:path>
              <a:path w="1893829" h="101842">
                <a:moveTo>
                  <a:pt x="1794895" y="74426"/>
                </a:moveTo>
                <a:lnTo>
                  <a:pt x="1794895" y="48693"/>
                </a:lnTo>
                <a:lnTo>
                  <a:pt x="1795524" y="75844"/>
                </a:lnTo>
                <a:lnTo>
                  <a:pt x="1795602" y="40228"/>
                </a:lnTo>
                <a:lnTo>
                  <a:pt x="1796074" y="38254"/>
                </a:lnTo>
                <a:lnTo>
                  <a:pt x="1796991" y="78150"/>
                </a:lnTo>
                <a:lnTo>
                  <a:pt x="1799350" y="79303"/>
                </a:lnTo>
                <a:lnTo>
                  <a:pt x="1797096" y="36341"/>
                </a:lnTo>
                <a:lnTo>
                  <a:pt x="1797079" y="26644"/>
                </a:lnTo>
                <a:lnTo>
                  <a:pt x="1795131" y="42202"/>
                </a:lnTo>
                <a:lnTo>
                  <a:pt x="1794895" y="45024"/>
                </a:lnTo>
                <a:lnTo>
                  <a:pt x="1794895" y="74426"/>
                </a:lnTo>
                <a:close/>
              </a:path>
              <a:path w="1893829" h="101842">
                <a:moveTo>
                  <a:pt x="1818427" y="30942"/>
                </a:moveTo>
                <a:lnTo>
                  <a:pt x="1820104" y="34436"/>
                </a:lnTo>
                <a:lnTo>
                  <a:pt x="1821118" y="36533"/>
                </a:lnTo>
                <a:lnTo>
                  <a:pt x="1821624" y="39293"/>
                </a:lnTo>
                <a:lnTo>
                  <a:pt x="1821624" y="78098"/>
                </a:lnTo>
                <a:lnTo>
                  <a:pt x="1831216" y="78098"/>
                </a:lnTo>
                <a:lnTo>
                  <a:pt x="1831216" y="36428"/>
                </a:lnTo>
                <a:lnTo>
                  <a:pt x="1830447" y="32078"/>
                </a:lnTo>
                <a:lnTo>
                  <a:pt x="1828909" y="29038"/>
                </a:lnTo>
                <a:lnTo>
                  <a:pt x="1826114" y="23482"/>
                </a:lnTo>
                <a:lnTo>
                  <a:pt x="1820733" y="20703"/>
                </a:lnTo>
                <a:lnTo>
                  <a:pt x="1809133" y="20703"/>
                </a:lnTo>
                <a:lnTo>
                  <a:pt x="1806914" y="29422"/>
                </a:lnTo>
                <a:lnTo>
                  <a:pt x="1808749" y="29195"/>
                </a:lnTo>
                <a:lnTo>
                  <a:pt x="1815387" y="29195"/>
                </a:lnTo>
                <a:lnTo>
                  <a:pt x="1818427" y="30942"/>
                </a:lnTo>
                <a:close/>
              </a:path>
              <a:path w="1893829" h="101842">
                <a:moveTo>
                  <a:pt x="1803464" y="70812"/>
                </a:moveTo>
                <a:lnTo>
                  <a:pt x="1802861" y="68453"/>
                </a:lnTo>
                <a:lnTo>
                  <a:pt x="1802599" y="79303"/>
                </a:lnTo>
                <a:lnTo>
                  <a:pt x="1803927" y="79303"/>
                </a:lnTo>
                <a:lnTo>
                  <a:pt x="1806513" y="79041"/>
                </a:lnTo>
                <a:lnTo>
                  <a:pt x="1809098" y="78360"/>
                </a:lnTo>
                <a:lnTo>
                  <a:pt x="1809098" y="71389"/>
                </a:lnTo>
                <a:lnTo>
                  <a:pt x="1807945" y="71572"/>
                </a:lnTo>
                <a:lnTo>
                  <a:pt x="1806006" y="71703"/>
                </a:lnTo>
                <a:lnTo>
                  <a:pt x="1803464" y="70812"/>
                </a:lnTo>
                <a:close/>
              </a:path>
              <a:path w="1893829" h="101842">
                <a:moveTo>
                  <a:pt x="1795602" y="40228"/>
                </a:moveTo>
                <a:lnTo>
                  <a:pt x="1795524" y="75844"/>
                </a:lnTo>
                <a:lnTo>
                  <a:pt x="1796991" y="78150"/>
                </a:lnTo>
                <a:lnTo>
                  <a:pt x="1796074" y="38254"/>
                </a:lnTo>
                <a:lnTo>
                  <a:pt x="1795602" y="40228"/>
                </a:lnTo>
                <a:close/>
              </a:path>
              <a:path w="1893829" h="101842">
                <a:moveTo>
                  <a:pt x="1785461" y="52124"/>
                </a:moveTo>
                <a:lnTo>
                  <a:pt x="1785461" y="69711"/>
                </a:lnTo>
                <a:lnTo>
                  <a:pt x="1787156" y="51855"/>
                </a:lnTo>
                <a:lnTo>
                  <a:pt x="1785461" y="52124"/>
                </a:lnTo>
                <a:close/>
              </a:path>
              <a:path w="1893829" h="101842">
                <a:moveTo>
                  <a:pt x="1846380" y="66942"/>
                </a:moveTo>
                <a:lnTo>
                  <a:pt x="1850957" y="72201"/>
                </a:lnTo>
                <a:lnTo>
                  <a:pt x="1855534" y="77460"/>
                </a:lnTo>
                <a:lnTo>
                  <a:pt x="1860950" y="80089"/>
                </a:lnTo>
                <a:lnTo>
                  <a:pt x="1860426" y="69834"/>
                </a:lnTo>
                <a:lnTo>
                  <a:pt x="1857875" y="65780"/>
                </a:lnTo>
                <a:lnTo>
                  <a:pt x="1855324" y="61727"/>
                </a:lnTo>
                <a:lnTo>
                  <a:pt x="1854049" y="56695"/>
                </a:lnTo>
                <a:lnTo>
                  <a:pt x="1854049" y="43626"/>
                </a:lnTo>
                <a:lnTo>
                  <a:pt x="1855525" y="38280"/>
                </a:lnTo>
                <a:lnTo>
                  <a:pt x="1858478" y="34646"/>
                </a:lnTo>
                <a:lnTo>
                  <a:pt x="1861430" y="31012"/>
                </a:lnTo>
                <a:lnTo>
                  <a:pt x="1865283" y="29195"/>
                </a:lnTo>
                <a:lnTo>
                  <a:pt x="1874297" y="29195"/>
                </a:lnTo>
                <a:lnTo>
                  <a:pt x="1877879" y="30898"/>
                </a:lnTo>
                <a:lnTo>
                  <a:pt x="1880779" y="34305"/>
                </a:lnTo>
                <a:lnTo>
                  <a:pt x="1883679" y="37712"/>
                </a:lnTo>
                <a:lnTo>
                  <a:pt x="1885128" y="42962"/>
                </a:lnTo>
                <a:lnTo>
                  <a:pt x="1885128" y="57080"/>
                </a:lnTo>
                <a:lnTo>
                  <a:pt x="1883722" y="62469"/>
                </a:lnTo>
                <a:lnTo>
                  <a:pt x="1880909" y="66226"/>
                </a:lnTo>
                <a:lnTo>
                  <a:pt x="1878097" y="69982"/>
                </a:lnTo>
                <a:lnTo>
                  <a:pt x="1874524" y="79321"/>
                </a:lnTo>
                <a:lnTo>
                  <a:pt x="1877529" y="77783"/>
                </a:lnTo>
                <a:lnTo>
                  <a:pt x="1880534" y="76245"/>
                </a:lnTo>
                <a:lnTo>
                  <a:pt x="1883137" y="73747"/>
                </a:lnTo>
                <a:lnTo>
                  <a:pt x="1885338" y="70288"/>
                </a:lnTo>
                <a:lnTo>
                  <a:pt x="1885338" y="78098"/>
                </a:lnTo>
                <a:lnTo>
                  <a:pt x="1893829" y="78098"/>
                </a:lnTo>
                <a:lnTo>
                  <a:pt x="1893829" y="839"/>
                </a:lnTo>
                <a:lnTo>
                  <a:pt x="1884762" y="839"/>
                </a:lnTo>
                <a:lnTo>
                  <a:pt x="1884762" y="29195"/>
                </a:lnTo>
                <a:lnTo>
                  <a:pt x="1882631" y="26574"/>
                </a:lnTo>
                <a:lnTo>
                  <a:pt x="1880726" y="24740"/>
                </a:lnTo>
                <a:lnTo>
                  <a:pt x="1879049" y="23691"/>
                </a:lnTo>
                <a:lnTo>
                  <a:pt x="1876149" y="21874"/>
                </a:lnTo>
                <a:lnTo>
                  <a:pt x="1872550" y="20966"/>
                </a:lnTo>
                <a:lnTo>
                  <a:pt x="1860496" y="20966"/>
                </a:lnTo>
                <a:lnTo>
                  <a:pt x="1854530" y="23962"/>
                </a:lnTo>
                <a:lnTo>
                  <a:pt x="1850354" y="29955"/>
                </a:lnTo>
                <a:lnTo>
                  <a:pt x="1846179" y="35948"/>
                </a:lnTo>
                <a:lnTo>
                  <a:pt x="1844091" y="43032"/>
                </a:lnTo>
                <a:lnTo>
                  <a:pt x="1844091" y="59945"/>
                </a:lnTo>
                <a:lnTo>
                  <a:pt x="1846380" y="66942"/>
                </a:lnTo>
                <a:close/>
              </a:path>
              <a:path w="1893829" h="101842">
                <a:moveTo>
                  <a:pt x="1860426" y="69834"/>
                </a:moveTo>
                <a:lnTo>
                  <a:pt x="1860950" y="80089"/>
                </a:lnTo>
                <a:lnTo>
                  <a:pt x="1871083" y="80089"/>
                </a:lnTo>
                <a:lnTo>
                  <a:pt x="1874524" y="79321"/>
                </a:lnTo>
                <a:lnTo>
                  <a:pt x="1878097" y="69982"/>
                </a:lnTo>
                <a:lnTo>
                  <a:pt x="1874507" y="71860"/>
                </a:lnTo>
                <a:lnTo>
                  <a:pt x="1864514" y="71860"/>
                </a:lnTo>
                <a:lnTo>
                  <a:pt x="1860426" y="69834"/>
                </a:lnTo>
                <a:close/>
              </a:path>
              <a:path w="1893829" h="101842">
                <a:moveTo>
                  <a:pt x="1790807" y="67108"/>
                </a:moveTo>
                <a:lnTo>
                  <a:pt x="1789217" y="75355"/>
                </a:lnTo>
                <a:lnTo>
                  <a:pt x="1791977" y="73171"/>
                </a:lnTo>
                <a:lnTo>
                  <a:pt x="1793427" y="62932"/>
                </a:lnTo>
                <a:lnTo>
                  <a:pt x="1793427" y="49532"/>
                </a:lnTo>
                <a:lnTo>
                  <a:pt x="1793689" y="39311"/>
                </a:lnTo>
                <a:lnTo>
                  <a:pt x="1793060" y="41355"/>
                </a:lnTo>
                <a:lnTo>
                  <a:pt x="1793689" y="39311"/>
                </a:lnTo>
                <a:lnTo>
                  <a:pt x="1793689" y="34524"/>
                </a:lnTo>
                <a:lnTo>
                  <a:pt x="1792545" y="32191"/>
                </a:lnTo>
                <a:lnTo>
                  <a:pt x="1790877" y="43801"/>
                </a:lnTo>
                <a:lnTo>
                  <a:pt x="1788972" y="51366"/>
                </a:lnTo>
                <a:lnTo>
                  <a:pt x="1790789" y="50877"/>
                </a:lnTo>
                <a:lnTo>
                  <a:pt x="1790807" y="67108"/>
                </a:lnTo>
                <a:close/>
              </a:path>
              <a:path w="1893829" h="101842">
                <a:moveTo>
                  <a:pt x="1795524" y="75844"/>
                </a:moveTo>
                <a:lnTo>
                  <a:pt x="1794895" y="48693"/>
                </a:lnTo>
                <a:lnTo>
                  <a:pt x="1794895" y="74426"/>
                </a:lnTo>
                <a:lnTo>
                  <a:pt x="1795524" y="75844"/>
                </a:lnTo>
                <a:close/>
              </a:path>
              <a:path w="1893829" h="101842">
                <a:moveTo>
                  <a:pt x="1341140" y="25377"/>
                </a:moveTo>
                <a:lnTo>
                  <a:pt x="1339584" y="38192"/>
                </a:lnTo>
                <a:lnTo>
                  <a:pt x="1340476" y="41460"/>
                </a:lnTo>
                <a:lnTo>
                  <a:pt x="1341140" y="25377"/>
                </a:lnTo>
                <a:close/>
              </a:path>
              <a:path w="1893829" h="101842">
                <a:moveTo>
                  <a:pt x="1301727" y="67379"/>
                </a:moveTo>
                <a:lnTo>
                  <a:pt x="1306583" y="72463"/>
                </a:lnTo>
                <a:lnTo>
                  <a:pt x="1311440" y="77547"/>
                </a:lnTo>
                <a:lnTo>
                  <a:pt x="1317363" y="80089"/>
                </a:lnTo>
                <a:lnTo>
                  <a:pt x="1315965" y="70192"/>
                </a:lnTo>
                <a:lnTo>
                  <a:pt x="1313449" y="66750"/>
                </a:lnTo>
                <a:lnTo>
                  <a:pt x="1310934" y="63308"/>
                </a:lnTo>
                <a:lnTo>
                  <a:pt x="1309588" y="58739"/>
                </a:lnTo>
                <a:lnTo>
                  <a:pt x="1309414" y="53043"/>
                </a:lnTo>
                <a:lnTo>
                  <a:pt x="1343343" y="53043"/>
                </a:lnTo>
                <a:lnTo>
                  <a:pt x="1340860" y="45548"/>
                </a:lnTo>
                <a:lnTo>
                  <a:pt x="1309676" y="45548"/>
                </a:lnTo>
                <a:lnTo>
                  <a:pt x="1309850" y="40726"/>
                </a:lnTo>
                <a:lnTo>
                  <a:pt x="1311405" y="36751"/>
                </a:lnTo>
                <a:lnTo>
                  <a:pt x="1314340" y="33624"/>
                </a:lnTo>
                <a:lnTo>
                  <a:pt x="1317275" y="30496"/>
                </a:lnTo>
                <a:lnTo>
                  <a:pt x="1320909" y="28933"/>
                </a:lnTo>
                <a:lnTo>
                  <a:pt x="1331286" y="28933"/>
                </a:lnTo>
                <a:lnTo>
                  <a:pt x="1331880" y="21962"/>
                </a:lnTo>
                <a:lnTo>
                  <a:pt x="1334309" y="21961"/>
                </a:lnTo>
                <a:lnTo>
                  <a:pt x="1333662" y="21638"/>
                </a:lnTo>
                <a:lnTo>
                  <a:pt x="1329801" y="20703"/>
                </a:lnTo>
                <a:lnTo>
                  <a:pt x="1317922" y="20703"/>
                </a:lnTo>
                <a:lnTo>
                  <a:pt x="1311527" y="23517"/>
                </a:lnTo>
                <a:lnTo>
                  <a:pt x="1306636" y="29142"/>
                </a:lnTo>
                <a:lnTo>
                  <a:pt x="1301744" y="34768"/>
                </a:lnTo>
                <a:lnTo>
                  <a:pt x="1299298" y="42089"/>
                </a:lnTo>
                <a:lnTo>
                  <a:pt x="1299298" y="60259"/>
                </a:lnTo>
                <a:lnTo>
                  <a:pt x="1301727" y="67379"/>
                </a:lnTo>
                <a:close/>
              </a:path>
              <a:path w="1893829" h="101842">
                <a:moveTo>
                  <a:pt x="1352583" y="78098"/>
                </a:moveTo>
                <a:lnTo>
                  <a:pt x="1348713" y="64846"/>
                </a:lnTo>
                <a:lnTo>
                  <a:pt x="1348106" y="65959"/>
                </a:lnTo>
                <a:lnTo>
                  <a:pt x="1352583" y="78098"/>
                </a:lnTo>
                <a:close/>
              </a:path>
              <a:path w="1893829" h="101842">
                <a:moveTo>
                  <a:pt x="1172534" y="78989"/>
                </a:moveTo>
                <a:lnTo>
                  <a:pt x="1175163" y="78919"/>
                </a:lnTo>
                <a:lnTo>
                  <a:pt x="1177504" y="78639"/>
                </a:lnTo>
                <a:lnTo>
                  <a:pt x="1179714" y="78098"/>
                </a:lnTo>
                <a:lnTo>
                  <a:pt x="1179714" y="70655"/>
                </a:lnTo>
                <a:lnTo>
                  <a:pt x="1176867" y="70812"/>
                </a:lnTo>
                <a:lnTo>
                  <a:pt x="1174700" y="70812"/>
                </a:lnTo>
                <a:lnTo>
                  <a:pt x="1172744" y="70235"/>
                </a:lnTo>
                <a:lnTo>
                  <a:pt x="1170752" y="68261"/>
                </a:lnTo>
                <a:lnTo>
                  <a:pt x="1170752" y="29667"/>
                </a:lnTo>
                <a:lnTo>
                  <a:pt x="1179714" y="29667"/>
                </a:lnTo>
                <a:lnTo>
                  <a:pt x="1179714" y="21962"/>
                </a:lnTo>
                <a:lnTo>
                  <a:pt x="1170752" y="21962"/>
                </a:lnTo>
                <a:lnTo>
                  <a:pt x="1170752" y="6290"/>
                </a:lnTo>
                <a:lnTo>
                  <a:pt x="1161213" y="6290"/>
                </a:lnTo>
                <a:lnTo>
                  <a:pt x="1161213" y="21962"/>
                </a:lnTo>
                <a:lnTo>
                  <a:pt x="1153614" y="21962"/>
                </a:lnTo>
                <a:lnTo>
                  <a:pt x="1153614" y="29667"/>
                </a:lnTo>
                <a:lnTo>
                  <a:pt x="1161213" y="29667"/>
                </a:lnTo>
                <a:lnTo>
                  <a:pt x="1161213" y="70428"/>
                </a:lnTo>
                <a:lnTo>
                  <a:pt x="1161999" y="73354"/>
                </a:lnTo>
                <a:lnTo>
                  <a:pt x="1163572" y="75608"/>
                </a:lnTo>
                <a:lnTo>
                  <a:pt x="1165144" y="77862"/>
                </a:lnTo>
                <a:lnTo>
                  <a:pt x="1168131" y="78989"/>
                </a:lnTo>
                <a:lnTo>
                  <a:pt x="1172534" y="78989"/>
                </a:lnTo>
                <a:close/>
              </a:path>
              <a:path w="1893829" h="101842">
                <a:moveTo>
                  <a:pt x="850522" y="78989"/>
                </a:moveTo>
                <a:lnTo>
                  <a:pt x="853151" y="78919"/>
                </a:lnTo>
                <a:lnTo>
                  <a:pt x="855492" y="78639"/>
                </a:lnTo>
                <a:lnTo>
                  <a:pt x="857702" y="78098"/>
                </a:lnTo>
                <a:lnTo>
                  <a:pt x="857702" y="70655"/>
                </a:lnTo>
                <a:lnTo>
                  <a:pt x="854855" y="70812"/>
                </a:lnTo>
                <a:lnTo>
                  <a:pt x="852688" y="70812"/>
                </a:lnTo>
                <a:lnTo>
                  <a:pt x="850732" y="70235"/>
                </a:lnTo>
                <a:lnTo>
                  <a:pt x="848740" y="68261"/>
                </a:lnTo>
                <a:lnTo>
                  <a:pt x="848740" y="29667"/>
                </a:lnTo>
                <a:lnTo>
                  <a:pt x="857702" y="29667"/>
                </a:lnTo>
                <a:lnTo>
                  <a:pt x="857702" y="21961"/>
                </a:lnTo>
                <a:lnTo>
                  <a:pt x="848740" y="21961"/>
                </a:lnTo>
                <a:lnTo>
                  <a:pt x="848740" y="6290"/>
                </a:lnTo>
                <a:lnTo>
                  <a:pt x="839201" y="6290"/>
                </a:lnTo>
                <a:lnTo>
                  <a:pt x="839201" y="21961"/>
                </a:lnTo>
                <a:lnTo>
                  <a:pt x="831602" y="21961"/>
                </a:lnTo>
                <a:lnTo>
                  <a:pt x="831602" y="29667"/>
                </a:lnTo>
                <a:lnTo>
                  <a:pt x="839201" y="29667"/>
                </a:lnTo>
                <a:lnTo>
                  <a:pt x="839201" y="70428"/>
                </a:lnTo>
                <a:lnTo>
                  <a:pt x="839988" y="73354"/>
                </a:lnTo>
                <a:lnTo>
                  <a:pt x="841560" y="75608"/>
                </a:lnTo>
                <a:lnTo>
                  <a:pt x="843132" y="77862"/>
                </a:lnTo>
                <a:lnTo>
                  <a:pt x="846119" y="78989"/>
                </a:lnTo>
                <a:lnTo>
                  <a:pt x="850522" y="78989"/>
                </a:lnTo>
                <a:close/>
              </a:path>
              <a:path w="1893829" h="101842">
                <a:moveTo>
                  <a:pt x="769879" y="20599"/>
                </a:moveTo>
                <a:lnTo>
                  <a:pt x="764184" y="20599"/>
                </a:lnTo>
                <a:lnTo>
                  <a:pt x="759179" y="21953"/>
                </a:lnTo>
                <a:lnTo>
                  <a:pt x="754864" y="24661"/>
                </a:lnTo>
                <a:lnTo>
                  <a:pt x="750548" y="27369"/>
                </a:lnTo>
                <a:lnTo>
                  <a:pt x="748304" y="32182"/>
                </a:lnTo>
                <a:lnTo>
                  <a:pt x="748128" y="39101"/>
                </a:lnTo>
                <a:lnTo>
                  <a:pt x="756934" y="39101"/>
                </a:lnTo>
                <a:lnTo>
                  <a:pt x="757283" y="36201"/>
                </a:lnTo>
                <a:lnTo>
                  <a:pt x="758034" y="34017"/>
                </a:lnTo>
                <a:lnTo>
                  <a:pt x="759187" y="32549"/>
                </a:lnTo>
                <a:lnTo>
                  <a:pt x="761249" y="29893"/>
                </a:lnTo>
                <a:lnTo>
                  <a:pt x="764743" y="28566"/>
                </a:lnTo>
                <a:lnTo>
                  <a:pt x="773932" y="28566"/>
                </a:lnTo>
                <a:lnTo>
                  <a:pt x="774963" y="28794"/>
                </a:lnTo>
                <a:lnTo>
                  <a:pt x="774963" y="44455"/>
                </a:lnTo>
                <a:lnTo>
                  <a:pt x="762909" y="45967"/>
                </a:lnTo>
                <a:lnTo>
                  <a:pt x="757633" y="46631"/>
                </a:lnTo>
                <a:lnTo>
                  <a:pt x="755099" y="59560"/>
                </a:lnTo>
                <a:lnTo>
                  <a:pt x="756549" y="56939"/>
                </a:lnTo>
                <a:lnTo>
                  <a:pt x="759450" y="55297"/>
                </a:lnTo>
                <a:lnTo>
                  <a:pt x="761161" y="54319"/>
                </a:lnTo>
                <a:lnTo>
                  <a:pt x="763730" y="53602"/>
                </a:lnTo>
                <a:lnTo>
                  <a:pt x="767154" y="53148"/>
                </a:lnTo>
                <a:lnTo>
                  <a:pt x="772867" y="52414"/>
                </a:lnTo>
                <a:lnTo>
                  <a:pt x="774963" y="52082"/>
                </a:lnTo>
                <a:lnTo>
                  <a:pt x="776395" y="51855"/>
                </a:lnTo>
                <a:lnTo>
                  <a:pt x="777951" y="44080"/>
                </a:lnTo>
                <a:lnTo>
                  <a:pt x="779496" y="30741"/>
                </a:lnTo>
                <a:lnTo>
                  <a:pt x="777208" y="29291"/>
                </a:lnTo>
                <a:lnTo>
                  <a:pt x="774963" y="21961"/>
                </a:lnTo>
                <a:lnTo>
                  <a:pt x="776483" y="20599"/>
                </a:lnTo>
                <a:lnTo>
                  <a:pt x="769879" y="20599"/>
                </a:lnTo>
                <a:close/>
              </a:path>
              <a:path w="1893829" h="101842">
                <a:moveTo>
                  <a:pt x="755099" y="59560"/>
                </a:moveTo>
                <a:lnTo>
                  <a:pt x="757633" y="46631"/>
                </a:lnTo>
                <a:lnTo>
                  <a:pt x="753370" y="48396"/>
                </a:lnTo>
                <a:lnTo>
                  <a:pt x="750120" y="51261"/>
                </a:lnTo>
                <a:lnTo>
                  <a:pt x="746871" y="54127"/>
                </a:lnTo>
                <a:lnTo>
                  <a:pt x="745246" y="58162"/>
                </a:lnTo>
                <a:lnTo>
                  <a:pt x="745246" y="68121"/>
                </a:lnTo>
                <a:lnTo>
                  <a:pt x="746897" y="72079"/>
                </a:lnTo>
                <a:lnTo>
                  <a:pt x="750199" y="75241"/>
                </a:lnTo>
                <a:lnTo>
                  <a:pt x="753501" y="78403"/>
                </a:lnTo>
                <a:lnTo>
                  <a:pt x="757755" y="79985"/>
                </a:lnTo>
                <a:lnTo>
                  <a:pt x="767294" y="79985"/>
                </a:lnTo>
                <a:lnTo>
                  <a:pt x="771259" y="79059"/>
                </a:lnTo>
                <a:lnTo>
                  <a:pt x="774858" y="77206"/>
                </a:lnTo>
                <a:lnTo>
                  <a:pt x="774963" y="78098"/>
                </a:lnTo>
                <a:lnTo>
                  <a:pt x="784397" y="78098"/>
                </a:lnTo>
                <a:lnTo>
                  <a:pt x="783454" y="72891"/>
                </a:lnTo>
                <a:lnTo>
                  <a:pt x="783925" y="23125"/>
                </a:lnTo>
                <a:lnTo>
                  <a:pt x="783925" y="21961"/>
                </a:lnTo>
                <a:lnTo>
                  <a:pt x="782018" y="21961"/>
                </a:lnTo>
                <a:lnTo>
                  <a:pt x="781846" y="21857"/>
                </a:lnTo>
                <a:lnTo>
                  <a:pt x="776483" y="20599"/>
                </a:lnTo>
                <a:lnTo>
                  <a:pt x="774963" y="21961"/>
                </a:lnTo>
                <a:lnTo>
                  <a:pt x="777208" y="29291"/>
                </a:lnTo>
                <a:lnTo>
                  <a:pt x="779496" y="30741"/>
                </a:lnTo>
                <a:lnTo>
                  <a:pt x="777951" y="44080"/>
                </a:lnTo>
                <a:lnTo>
                  <a:pt x="776395" y="51855"/>
                </a:lnTo>
                <a:lnTo>
                  <a:pt x="774963" y="52082"/>
                </a:lnTo>
                <a:lnTo>
                  <a:pt x="780047" y="67108"/>
                </a:lnTo>
                <a:lnTo>
                  <a:pt x="778212" y="51366"/>
                </a:lnTo>
                <a:lnTo>
                  <a:pt x="780117" y="43801"/>
                </a:lnTo>
                <a:lnTo>
                  <a:pt x="781785" y="32191"/>
                </a:lnTo>
                <a:lnTo>
                  <a:pt x="782930" y="34523"/>
                </a:lnTo>
                <a:lnTo>
                  <a:pt x="783139" y="70655"/>
                </a:lnTo>
                <a:lnTo>
                  <a:pt x="781217" y="73171"/>
                </a:lnTo>
                <a:lnTo>
                  <a:pt x="778457" y="75354"/>
                </a:lnTo>
                <a:lnTo>
                  <a:pt x="774963" y="69582"/>
                </a:lnTo>
                <a:lnTo>
                  <a:pt x="774806" y="69659"/>
                </a:lnTo>
                <a:lnTo>
                  <a:pt x="771696" y="71196"/>
                </a:lnTo>
                <a:lnTo>
                  <a:pt x="768481" y="71965"/>
                </a:lnTo>
                <a:lnTo>
                  <a:pt x="762437" y="71965"/>
                </a:lnTo>
                <a:lnTo>
                  <a:pt x="760078" y="71179"/>
                </a:lnTo>
                <a:lnTo>
                  <a:pt x="758087" y="69606"/>
                </a:lnTo>
                <a:lnTo>
                  <a:pt x="756095" y="68034"/>
                </a:lnTo>
                <a:lnTo>
                  <a:pt x="755099" y="65885"/>
                </a:lnTo>
                <a:lnTo>
                  <a:pt x="755099" y="59560"/>
                </a:lnTo>
                <a:close/>
              </a:path>
              <a:path w="1893829" h="101842">
                <a:moveTo>
                  <a:pt x="703003" y="78989"/>
                </a:moveTo>
                <a:lnTo>
                  <a:pt x="704549" y="74796"/>
                </a:lnTo>
                <a:lnTo>
                  <a:pt x="700973" y="78223"/>
                </a:lnTo>
                <a:lnTo>
                  <a:pt x="703003" y="78989"/>
                </a:lnTo>
                <a:close/>
              </a:path>
              <a:path w="1893829" h="101842">
                <a:moveTo>
                  <a:pt x="546400" y="78989"/>
                </a:moveTo>
                <a:lnTo>
                  <a:pt x="549029" y="78919"/>
                </a:lnTo>
                <a:lnTo>
                  <a:pt x="551370" y="78639"/>
                </a:lnTo>
                <a:lnTo>
                  <a:pt x="553580" y="78098"/>
                </a:lnTo>
                <a:lnTo>
                  <a:pt x="553580" y="70655"/>
                </a:lnTo>
                <a:lnTo>
                  <a:pt x="550732" y="70812"/>
                </a:lnTo>
                <a:lnTo>
                  <a:pt x="548566" y="70812"/>
                </a:lnTo>
                <a:lnTo>
                  <a:pt x="546609" y="70235"/>
                </a:lnTo>
                <a:lnTo>
                  <a:pt x="544618" y="68261"/>
                </a:lnTo>
                <a:lnTo>
                  <a:pt x="544618" y="29667"/>
                </a:lnTo>
                <a:lnTo>
                  <a:pt x="553580" y="29667"/>
                </a:lnTo>
                <a:lnTo>
                  <a:pt x="553580" y="21961"/>
                </a:lnTo>
                <a:lnTo>
                  <a:pt x="544618" y="21961"/>
                </a:lnTo>
                <a:lnTo>
                  <a:pt x="544618" y="6290"/>
                </a:lnTo>
                <a:lnTo>
                  <a:pt x="535079" y="6290"/>
                </a:lnTo>
                <a:lnTo>
                  <a:pt x="535079" y="21961"/>
                </a:lnTo>
                <a:lnTo>
                  <a:pt x="527479" y="21961"/>
                </a:lnTo>
                <a:lnTo>
                  <a:pt x="527479" y="29667"/>
                </a:lnTo>
                <a:lnTo>
                  <a:pt x="535079" y="29667"/>
                </a:lnTo>
                <a:lnTo>
                  <a:pt x="535079" y="70428"/>
                </a:lnTo>
                <a:lnTo>
                  <a:pt x="535865" y="73354"/>
                </a:lnTo>
                <a:lnTo>
                  <a:pt x="537437" y="75608"/>
                </a:lnTo>
                <a:lnTo>
                  <a:pt x="539010" y="77862"/>
                </a:lnTo>
                <a:lnTo>
                  <a:pt x="541997" y="78989"/>
                </a:lnTo>
                <a:lnTo>
                  <a:pt x="546400" y="78989"/>
                </a:lnTo>
                <a:close/>
              </a:path>
              <a:path w="1893829" h="101842">
                <a:moveTo>
                  <a:pt x="357022" y="71677"/>
                </a:moveTo>
                <a:lnTo>
                  <a:pt x="355904" y="76385"/>
                </a:lnTo>
                <a:lnTo>
                  <a:pt x="358663" y="73693"/>
                </a:lnTo>
                <a:lnTo>
                  <a:pt x="357022" y="71677"/>
                </a:lnTo>
                <a:close/>
              </a:path>
              <a:path w="1893829" h="101842">
                <a:moveTo>
                  <a:pt x="357651" y="28565"/>
                </a:moveTo>
                <a:lnTo>
                  <a:pt x="355659" y="38192"/>
                </a:lnTo>
                <a:lnTo>
                  <a:pt x="356550" y="41460"/>
                </a:lnTo>
                <a:lnTo>
                  <a:pt x="357651" y="28565"/>
                </a:lnTo>
                <a:close/>
              </a:path>
              <a:path w="1893829" h="101842">
                <a:moveTo>
                  <a:pt x="361331" y="60486"/>
                </a:moveTo>
                <a:lnTo>
                  <a:pt x="358769" y="73590"/>
                </a:lnTo>
                <a:lnTo>
                  <a:pt x="360481" y="71982"/>
                </a:lnTo>
                <a:lnTo>
                  <a:pt x="361331" y="60486"/>
                </a:lnTo>
                <a:close/>
              </a:path>
              <a:path w="1893829" h="101842">
                <a:moveTo>
                  <a:pt x="265128" y="21961"/>
                </a:moveTo>
                <a:lnTo>
                  <a:pt x="263065" y="21961"/>
                </a:lnTo>
                <a:lnTo>
                  <a:pt x="265128" y="31658"/>
                </a:lnTo>
                <a:lnTo>
                  <a:pt x="265862" y="29771"/>
                </a:lnTo>
                <a:lnTo>
                  <a:pt x="265181" y="36323"/>
                </a:lnTo>
                <a:lnTo>
                  <a:pt x="265600" y="62085"/>
                </a:lnTo>
                <a:lnTo>
                  <a:pt x="265600" y="41827"/>
                </a:lnTo>
                <a:lnTo>
                  <a:pt x="266592" y="39088"/>
                </a:lnTo>
                <a:lnTo>
                  <a:pt x="267661" y="27474"/>
                </a:lnTo>
                <a:lnTo>
                  <a:pt x="268820" y="26378"/>
                </a:lnTo>
                <a:lnTo>
                  <a:pt x="265128" y="22815"/>
                </a:lnTo>
                <a:lnTo>
                  <a:pt x="265128" y="21961"/>
                </a:lnTo>
                <a:close/>
              </a:path>
              <a:path w="1893829" h="101842">
                <a:moveTo>
                  <a:pt x="80765" y="57900"/>
                </a:moveTo>
                <a:lnTo>
                  <a:pt x="79140" y="78097"/>
                </a:lnTo>
                <a:lnTo>
                  <a:pt x="90198" y="34646"/>
                </a:lnTo>
                <a:lnTo>
                  <a:pt x="80765" y="57900"/>
                </a:lnTo>
                <a:close/>
              </a:path>
              <a:path w="1893829" h="101842">
                <a:moveTo>
                  <a:pt x="17138" y="22223"/>
                </a:moveTo>
                <a:lnTo>
                  <a:pt x="17138" y="13261"/>
                </a:lnTo>
                <a:lnTo>
                  <a:pt x="17924" y="10954"/>
                </a:lnTo>
                <a:lnTo>
                  <a:pt x="20562" y="8648"/>
                </a:lnTo>
                <a:lnTo>
                  <a:pt x="24449" y="8674"/>
                </a:lnTo>
                <a:lnTo>
                  <a:pt x="26572" y="8805"/>
                </a:lnTo>
                <a:lnTo>
                  <a:pt x="26572" y="367"/>
                </a:lnTo>
                <a:lnTo>
                  <a:pt x="24239" y="78"/>
                </a:lnTo>
                <a:lnTo>
                  <a:pt x="17662" y="0"/>
                </a:lnTo>
                <a:lnTo>
                  <a:pt x="14229" y="1004"/>
                </a:lnTo>
                <a:lnTo>
                  <a:pt x="11661" y="3013"/>
                </a:lnTo>
                <a:lnTo>
                  <a:pt x="9092" y="5022"/>
                </a:lnTo>
                <a:lnTo>
                  <a:pt x="7809" y="8106"/>
                </a:lnTo>
                <a:lnTo>
                  <a:pt x="7809" y="22223"/>
                </a:lnTo>
                <a:lnTo>
                  <a:pt x="0" y="22223"/>
                </a:lnTo>
                <a:lnTo>
                  <a:pt x="0" y="29666"/>
                </a:lnTo>
                <a:lnTo>
                  <a:pt x="7809" y="29666"/>
                </a:lnTo>
                <a:lnTo>
                  <a:pt x="7809" y="78097"/>
                </a:lnTo>
                <a:lnTo>
                  <a:pt x="17138" y="78097"/>
                </a:lnTo>
                <a:lnTo>
                  <a:pt x="17138" y="29666"/>
                </a:lnTo>
                <a:lnTo>
                  <a:pt x="26572" y="29666"/>
                </a:lnTo>
                <a:lnTo>
                  <a:pt x="26572" y="22223"/>
                </a:lnTo>
                <a:lnTo>
                  <a:pt x="17138" y="22223"/>
                </a:lnTo>
                <a:close/>
              </a:path>
              <a:path w="1893829" h="101842">
                <a:moveTo>
                  <a:pt x="41147" y="78097"/>
                </a:moveTo>
                <a:lnTo>
                  <a:pt x="45946" y="80142"/>
                </a:lnTo>
                <a:lnTo>
                  <a:pt x="44863" y="78097"/>
                </a:lnTo>
                <a:lnTo>
                  <a:pt x="42085" y="66042"/>
                </a:lnTo>
                <a:lnTo>
                  <a:pt x="39814" y="77530"/>
                </a:lnTo>
                <a:lnTo>
                  <a:pt x="35429" y="72487"/>
                </a:lnTo>
                <a:lnTo>
                  <a:pt x="35429" y="78097"/>
                </a:lnTo>
                <a:lnTo>
                  <a:pt x="41147" y="78097"/>
                </a:lnTo>
                <a:close/>
              </a:path>
              <a:path w="1893829" h="101842">
                <a:moveTo>
                  <a:pt x="44706" y="70026"/>
                </a:moveTo>
                <a:lnTo>
                  <a:pt x="44706" y="30767"/>
                </a:lnTo>
                <a:lnTo>
                  <a:pt x="44863" y="21202"/>
                </a:lnTo>
                <a:lnTo>
                  <a:pt x="44863" y="1100"/>
                </a:lnTo>
                <a:lnTo>
                  <a:pt x="35429" y="1100"/>
                </a:lnTo>
                <a:lnTo>
                  <a:pt x="35639" y="28723"/>
                </a:lnTo>
                <a:lnTo>
                  <a:pt x="40426" y="23132"/>
                </a:lnTo>
                <a:lnTo>
                  <a:pt x="42085" y="35170"/>
                </a:lnTo>
                <a:lnTo>
                  <a:pt x="44706" y="70026"/>
                </a:lnTo>
                <a:close/>
              </a:path>
              <a:path w="1893829" h="101842">
                <a:moveTo>
                  <a:pt x="39465" y="39573"/>
                </a:moveTo>
                <a:lnTo>
                  <a:pt x="38154" y="44884"/>
                </a:lnTo>
                <a:lnTo>
                  <a:pt x="38154" y="51104"/>
                </a:lnTo>
                <a:lnTo>
                  <a:pt x="38154" y="44884"/>
                </a:lnTo>
                <a:lnTo>
                  <a:pt x="38154" y="57079"/>
                </a:lnTo>
                <a:lnTo>
                  <a:pt x="39465" y="62059"/>
                </a:lnTo>
                <a:lnTo>
                  <a:pt x="39465" y="39573"/>
                </a:lnTo>
                <a:close/>
              </a:path>
              <a:path w="1893829" h="101842">
                <a:moveTo>
                  <a:pt x="74266" y="66199"/>
                </a:moveTo>
                <a:lnTo>
                  <a:pt x="70911" y="43871"/>
                </a:lnTo>
                <a:lnTo>
                  <a:pt x="70911" y="54913"/>
                </a:lnTo>
                <a:lnTo>
                  <a:pt x="74161" y="71283"/>
                </a:lnTo>
                <a:lnTo>
                  <a:pt x="78563" y="65378"/>
                </a:lnTo>
                <a:lnTo>
                  <a:pt x="80765" y="39952"/>
                </a:lnTo>
                <a:lnTo>
                  <a:pt x="80765" y="39485"/>
                </a:lnTo>
                <a:lnTo>
                  <a:pt x="78266" y="32392"/>
                </a:lnTo>
                <a:lnTo>
                  <a:pt x="74266" y="66199"/>
                </a:lnTo>
                <a:close/>
              </a:path>
              <a:path w="1893829" h="101842">
                <a:moveTo>
                  <a:pt x="69152" y="77451"/>
                </a:moveTo>
                <a:lnTo>
                  <a:pt x="69339" y="78097"/>
                </a:lnTo>
                <a:lnTo>
                  <a:pt x="79140" y="78097"/>
                </a:lnTo>
                <a:lnTo>
                  <a:pt x="69758" y="77189"/>
                </a:lnTo>
                <a:lnTo>
                  <a:pt x="69750" y="60180"/>
                </a:lnTo>
                <a:lnTo>
                  <a:pt x="67426" y="64915"/>
                </a:lnTo>
                <a:lnTo>
                  <a:pt x="69152" y="77451"/>
                </a:lnTo>
                <a:close/>
              </a:path>
              <a:path w="1893829" h="101842">
                <a:moveTo>
                  <a:pt x="53144" y="21961"/>
                </a:moveTo>
                <a:lnTo>
                  <a:pt x="48899" y="28565"/>
                </a:lnTo>
                <a:lnTo>
                  <a:pt x="61163" y="28565"/>
                </a:lnTo>
                <a:lnTo>
                  <a:pt x="65707" y="31133"/>
                </a:lnTo>
                <a:lnTo>
                  <a:pt x="68396" y="36323"/>
                </a:lnTo>
                <a:lnTo>
                  <a:pt x="70073" y="39608"/>
                </a:lnTo>
                <a:lnTo>
                  <a:pt x="70911" y="43871"/>
                </a:lnTo>
                <a:lnTo>
                  <a:pt x="74266" y="66199"/>
                </a:lnTo>
                <a:lnTo>
                  <a:pt x="78266" y="32392"/>
                </a:lnTo>
                <a:lnTo>
                  <a:pt x="73270" y="27570"/>
                </a:lnTo>
                <a:lnTo>
                  <a:pt x="68273" y="22747"/>
                </a:lnTo>
                <a:lnTo>
                  <a:pt x="63469" y="21961"/>
                </a:lnTo>
                <a:lnTo>
                  <a:pt x="53144" y="21961"/>
                </a:lnTo>
                <a:close/>
              </a:path>
              <a:path w="1893829" h="101842">
                <a:moveTo>
                  <a:pt x="30729" y="67082"/>
                </a:moveTo>
                <a:lnTo>
                  <a:pt x="35272" y="72306"/>
                </a:lnTo>
                <a:lnTo>
                  <a:pt x="35429" y="72487"/>
                </a:lnTo>
                <a:lnTo>
                  <a:pt x="39814" y="77530"/>
                </a:lnTo>
                <a:lnTo>
                  <a:pt x="42085" y="66042"/>
                </a:lnTo>
                <a:lnTo>
                  <a:pt x="39465" y="39573"/>
                </a:lnTo>
                <a:lnTo>
                  <a:pt x="39465" y="62059"/>
                </a:lnTo>
                <a:lnTo>
                  <a:pt x="38154" y="57079"/>
                </a:lnTo>
                <a:lnTo>
                  <a:pt x="38154" y="44884"/>
                </a:lnTo>
                <a:lnTo>
                  <a:pt x="39465" y="39573"/>
                </a:lnTo>
                <a:lnTo>
                  <a:pt x="42085" y="66042"/>
                </a:lnTo>
                <a:lnTo>
                  <a:pt x="44863" y="78097"/>
                </a:lnTo>
                <a:lnTo>
                  <a:pt x="45946" y="80142"/>
                </a:lnTo>
                <a:lnTo>
                  <a:pt x="62927" y="80142"/>
                </a:lnTo>
                <a:lnTo>
                  <a:pt x="69152" y="77451"/>
                </a:lnTo>
                <a:lnTo>
                  <a:pt x="67426" y="64915"/>
                </a:lnTo>
                <a:lnTo>
                  <a:pt x="69750" y="60180"/>
                </a:lnTo>
                <a:lnTo>
                  <a:pt x="69758" y="77189"/>
                </a:lnTo>
                <a:lnTo>
                  <a:pt x="79140" y="78097"/>
                </a:lnTo>
                <a:lnTo>
                  <a:pt x="80765" y="57900"/>
                </a:lnTo>
                <a:lnTo>
                  <a:pt x="80765" y="48850"/>
                </a:lnTo>
                <a:lnTo>
                  <a:pt x="80765" y="57900"/>
                </a:lnTo>
                <a:lnTo>
                  <a:pt x="90198" y="34646"/>
                </a:lnTo>
                <a:lnTo>
                  <a:pt x="101624" y="78097"/>
                </a:lnTo>
                <a:lnTo>
                  <a:pt x="111425" y="78097"/>
                </a:lnTo>
                <a:lnTo>
                  <a:pt x="127725" y="21961"/>
                </a:lnTo>
                <a:lnTo>
                  <a:pt x="118291" y="21961"/>
                </a:lnTo>
                <a:lnTo>
                  <a:pt x="106813" y="65937"/>
                </a:lnTo>
                <a:lnTo>
                  <a:pt x="95807" y="21961"/>
                </a:lnTo>
                <a:lnTo>
                  <a:pt x="85219" y="21961"/>
                </a:lnTo>
                <a:lnTo>
                  <a:pt x="80765" y="39952"/>
                </a:lnTo>
                <a:lnTo>
                  <a:pt x="78563" y="65378"/>
                </a:lnTo>
                <a:lnTo>
                  <a:pt x="74161" y="71283"/>
                </a:lnTo>
                <a:lnTo>
                  <a:pt x="70911" y="54913"/>
                </a:lnTo>
                <a:lnTo>
                  <a:pt x="70911" y="52456"/>
                </a:lnTo>
                <a:lnTo>
                  <a:pt x="65707" y="31133"/>
                </a:lnTo>
                <a:lnTo>
                  <a:pt x="61163" y="28565"/>
                </a:lnTo>
                <a:lnTo>
                  <a:pt x="55049" y="28566"/>
                </a:lnTo>
                <a:lnTo>
                  <a:pt x="66236" y="67341"/>
                </a:lnTo>
                <a:lnTo>
                  <a:pt x="65102" y="69650"/>
                </a:lnTo>
                <a:lnTo>
                  <a:pt x="60813" y="72017"/>
                </a:lnTo>
                <a:lnTo>
                  <a:pt x="48864" y="72017"/>
                </a:lnTo>
                <a:lnTo>
                  <a:pt x="44863" y="70101"/>
                </a:lnTo>
                <a:lnTo>
                  <a:pt x="44863" y="30684"/>
                </a:lnTo>
                <a:lnTo>
                  <a:pt x="48899" y="28565"/>
                </a:lnTo>
                <a:lnTo>
                  <a:pt x="53144" y="21961"/>
                </a:lnTo>
                <a:lnTo>
                  <a:pt x="63469" y="21961"/>
                </a:lnTo>
                <a:lnTo>
                  <a:pt x="68273" y="22747"/>
                </a:lnTo>
                <a:lnTo>
                  <a:pt x="62159" y="20336"/>
                </a:lnTo>
                <a:lnTo>
                  <a:pt x="46854" y="20336"/>
                </a:lnTo>
                <a:lnTo>
                  <a:pt x="44863" y="21202"/>
                </a:lnTo>
                <a:lnTo>
                  <a:pt x="44706" y="30767"/>
                </a:lnTo>
                <a:lnTo>
                  <a:pt x="44706" y="70026"/>
                </a:lnTo>
                <a:lnTo>
                  <a:pt x="42085" y="35170"/>
                </a:lnTo>
                <a:lnTo>
                  <a:pt x="40426" y="23132"/>
                </a:lnTo>
                <a:lnTo>
                  <a:pt x="35639" y="28723"/>
                </a:lnTo>
                <a:lnTo>
                  <a:pt x="35429" y="1100"/>
                </a:lnTo>
                <a:lnTo>
                  <a:pt x="35430" y="28967"/>
                </a:lnTo>
                <a:lnTo>
                  <a:pt x="30852" y="34314"/>
                </a:lnTo>
                <a:lnTo>
                  <a:pt x="28459" y="41827"/>
                </a:lnTo>
                <a:lnTo>
                  <a:pt x="28459" y="60067"/>
                </a:lnTo>
                <a:lnTo>
                  <a:pt x="30729" y="67082"/>
                </a:lnTo>
                <a:close/>
              </a:path>
              <a:path w="1893829" h="101842">
                <a:moveTo>
                  <a:pt x="214307" y="12361"/>
                </a:moveTo>
                <a:lnTo>
                  <a:pt x="214866" y="10876"/>
                </a:lnTo>
                <a:lnTo>
                  <a:pt x="217137" y="8648"/>
                </a:lnTo>
                <a:lnTo>
                  <a:pt x="221234" y="8674"/>
                </a:lnTo>
                <a:lnTo>
                  <a:pt x="223357" y="8805"/>
                </a:lnTo>
                <a:lnTo>
                  <a:pt x="223357" y="209"/>
                </a:lnTo>
                <a:lnTo>
                  <a:pt x="221208" y="52"/>
                </a:lnTo>
                <a:lnTo>
                  <a:pt x="213084" y="0"/>
                </a:lnTo>
                <a:lnTo>
                  <a:pt x="208839" y="1607"/>
                </a:lnTo>
                <a:lnTo>
                  <a:pt x="206638" y="4822"/>
                </a:lnTo>
                <a:lnTo>
                  <a:pt x="205415" y="6639"/>
                </a:lnTo>
                <a:lnTo>
                  <a:pt x="204733" y="9504"/>
                </a:lnTo>
                <a:lnTo>
                  <a:pt x="204594" y="13418"/>
                </a:lnTo>
                <a:lnTo>
                  <a:pt x="204594" y="22223"/>
                </a:lnTo>
                <a:lnTo>
                  <a:pt x="196785" y="22223"/>
                </a:lnTo>
                <a:lnTo>
                  <a:pt x="196785" y="29666"/>
                </a:lnTo>
                <a:lnTo>
                  <a:pt x="204594" y="29666"/>
                </a:lnTo>
                <a:lnTo>
                  <a:pt x="204594" y="78097"/>
                </a:lnTo>
                <a:lnTo>
                  <a:pt x="213923" y="78097"/>
                </a:lnTo>
                <a:lnTo>
                  <a:pt x="213923" y="29666"/>
                </a:lnTo>
                <a:lnTo>
                  <a:pt x="223357" y="29666"/>
                </a:lnTo>
                <a:lnTo>
                  <a:pt x="223357" y="22223"/>
                </a:lnTo>
                <a:lnTo>
                  <a:pt x="214028" y="22223"/>
                </a:lnTo>
                <a:lnTo>
                  <a:pt x="214028" y="16143"/>
                </a:lnTo>
                <a:lnTo>
                  <a:pt x="214307" y="12361"/>
                </a:lnTo>
                <a:close/>
              </a:path>
              <a:path w="1893829" h="101842">
                <a:moveTo>
                  <a:pt x="256166" y="78097"/>
                </a:moveTo>
                <a:lnTo>
                  <a:pt x="259712" y="80142"/>
                </a:lnTo>
                <a:lnTo>
                  <a:pt x="264441" y="78097"/>
                </a:lnTo>
                <a:lnTo>
                  <a:pt x="257598" y="72017"/>
                </a:lnTo>
                <a:lnTo>
                  <a:pt x="256166" y="28566"/>
                </a:lnTo>
                <a:lnTo>
                  <a:pt x="256166" y="72017"/>
                </a:lnTo>
                <a:lnTo>
                  <a:pt x="245649" y="72017"/>
                </a:lnTo>
                <a:lnTo>
                  <a:pt x="241491" y="70026"/>
                </a:lnTo>
                <a:lnTo>
                  <a:pt x="242731" y="80142"/>
                </a:lnTo>
                <a:lnTo>
                  <a:pt x="259712" y="80142"/>
                </a:lnTo>
                <a:lnTo>
                  <a:pt x="256166" y="78097"/>
                </a:lnTo>
                <a:close/>
              </a:path>
              <a:path w="1893829" h="101842">
                <a:moveTo>
                  <a:pt x="236599" y="77530"/>
                </a:moveTo>
                <a:lnTo>
                  <a:pt x="242731" y="80142"/>
                </a:lnTo>
                <a:lnTo>
                  <a:pt x="241491" y="70026"/>
                </a:lnTo>
                <a:lnTo>
                  <a:pt x="238870" y="66042"/>
                </a:lnTo>
                <a:lnTo>
                  <a:pt x="236250" y="62059"/>
                </a:lnTo>
                <a:lnTo>
                  <a:pt x="234939" y="57079"/>
                </a:lnTo>
                <a:lnTo>
                  <a:pt x="234939" y="44884"/>
                </a:lnTo>
                <a:lnTo>
                  <a:pt x="236250" y="39573"/>
                </a:lnTo>
                <a:lnTo>
                  <a:pt x="238870" y="35170"/>
                </a:lnTo>
                <a:lnTo>
                  <a:pt x="241491" y="30767"/>
                </a:lnTo>
                <a:lnTo>
                  <a:pt x="245684" y="28565"/>
                </a:lnTo>
                <a:lnTo>
                  <a:pt x="256166" y="28566"/>
                </a:lnTo>
                <a:lnTo>
                  <a:pt x="257598" y="72017"/>
                </a:lnTo>
                <a:lnTo>
                  <a:pt x="264441" y="78097"/>
                </a:lnTo>
                <a:lnTo>
                  <a:pt x="261888" y="69650"/>
                </a:lnTo>
                <a:lnTo>
                  <a:pt x="257948" y="28565"/>
                </a:lnTo>
                <a:lnTo>
                  <a:pt x="256166" y="21961"/>
                </a:lnTo>
                <a:lnTo>
                  <a:pt x="258944" y="20336"/>
                </a:lnTo>
                <a:lnTo>
                  <a:pt x="243640" y="20336"/>
                </a:lnTo>
                <a:lnTo>
                  <a:pt x="237211" y="23132"/>
                </a:lnTo>
                <a:lnTo>
                  <a:pt x="232424" y="28723"/>
                </a:lnTo>
                <a:lnTo>
                  <a:pt x="227637" y="34314"/>
                </a:lnTo>
                <a:lnTo>
                  <a:pt x="225244" y="41827"/>
                </a:lnTo>
                <a:lnTo>
                  <a:pt x="225244" y="60067"/>
                </a:lnTo>
                <a:lnTo>
                  <a:pt x="227515" y="67082"/>
                </a:lnTo>
                <a:lnTo>
                  <a:pt x="232057" y="72306"/>
                </a:lnTo>
                <a:lnTo>
                  <a:pt x="236599" y="77530"/>
                </a:lnTo>
                <a:close/>
              </a:path>
              <a:path w="1893829" h="101842">
                <a:moveTo>
                  <a:pt x="265181" y="36323"/>
                </a:moveTo>
                <a:lnTo>
                  <a:pt x="265862" y="29771"/>
                </a:lnTo>
                <a:lnTo>
                  <a:pt x="265128" y="31658"/>
                </a:lnTo>
                <a:lnTo>
                  <a:pt x="263065" y="21961"/>
                </a:lnTo>
                <a:lnTo>
                  <a:pt x="262525" y="31151"/>
                </a:lnTo>
                <a:lnTo>
                  <a:pt x="264211" y="64915"/>
                </a:lnTo>
                <a:lnTo>
                  <a:pt x="265600" y="62085"/>
                </a:lnTo>
                <a:lnTo>
                  <a:pt x="265181" y="36323"/>
                </a:lnTo>
                <a:close/>
              </a:path>
              <a:path w="1893829" h="101842">
                <a:moveTo>
                  <a:pt x="275051" y="32392"/>
                </a:moveTo>
                <a:lnTo>
                  <a:pt x="273976" y="31354"/>
                </a:lnTo>
                <a:lnTo>
                  <a:pt x="271977" y="32191"/>
                </a:lnTo>
                <a:lnTo>
                  <a:pt x="269426" y="35248"/>
                </a:lnTo>
                <a:lnTo>
                  <a:pt x="266875" y="38306"/>
                </a:lnTo>
                <a:lnTo>
                  <a:pt x="266592" y="39088"/>
                </a:lnTo>
                <a:lnTo>
                  <a:pt x="266858" y="39608"/>
                </a:lnTo>
                <a:lnTo>
                  <a:pt x="267696" y="43871"/>
                </a:lnTo>
                <a:lnTo>
                  <a:pt x="267696" y="54913"/>
                </a:lnTo>
                <a:lnTo>
                  <a:pt x="266535" y="60180"/>
                </a:lnTo>
                <a:lnTo>
                  <a:pt x="265600" y="62085"/>
                </a:lnTo>
                <a:lnTo>
                  <a:pt x="264211" y="64915"/>
                </a:lnTo>
                <a:lnTo>
                  <a:pt x="262525" y="31151"/>
                </a:lnTo>
                <a:lnTo>
                  <a:pt x="263065" y="21961"/>
                </a:lnTo>
                <a:lnTo>
                  <a:pt x="258944" y="20336"/>
                </a:lnTo>
                <a:lnTo>
                  <a:pt x="256166" y="21961"/>
                </a:lnTo>
                <a:lnTo>
                  <a:pt x="257948" y="28565"/>
                </a:lnTo>
                <a:lnTo>
                  <a:pt x="261888" y="69650"/>
                </a:lnTo>
                <a:lnTo>
                  <a:pt x="264441" y="78097"/>
                </a:lnTo>
                <a:lnTo>
                  <a:pt x="265600" y="78097"/>
                </a:lnTo>
                <a:lnTo>
                  <a:pt x="265600" y="77597"/>
                </a:lnTo>
                <a:lnTo>
                  <a:pt x="266543" y="77189"/>
                </a:lnTo>
                <a:lnTo>
                  <a:pt x="270946" y="71283"/>
                </a:lnTo>
                <a:lnTo>
                  <a:pt x="275348" y="65378"/>
                </a:lnTo>
                <a:lnTo>
                  <a:pt x="277550" y="57900"/>
                </a:lnTo>
                <a:lnTo>
                  <a:pt x="277550" y="39485"/>
                </a:lnTo>
                <a:lnTo>
                  <a:pt x="275051" y="32392"/>
                </a:lnTo>
                <a:close/>
              </a:path>
              <a:path w="1893829" h="101842">
                <a:moveTo>
                  <a:pt x="273976" y="31354"/>
                </a:moveTo>
                <a:lnTo>
                  <a:pt x="275628" y="30662"/>
                </a:lnTo>
                <a:lnTo>
                  <a:pt x="281454" y="30680"/>
                </a:lnTo>
                <a:lnTo>
                  <a:pt x="283472" y="30924"/>
                </a:lnTo>
                <a:lnTo>
                  <a:pt x="283472" y="20965"/>
                </a:lnTo>
                <a:lnTo>
                  <a:pt x="282459" y="20861"/>
                </a:lnTo>
                <a:lnTo>
                  <a:pt x="280432" y="20703"/>
                </a:lnTo>
                <a:lnTo>
                  <a:pt x="276694" y="20703"/>
                </a:lnTo>
                <a:lnTo>
                  <a:pt x="273392" y="22058"/>
                </a:lnTo>
                <a:lnTo>
                  <a:pt x="270527" y="24765"/>
                </a:lnTo>
                <a:lnTo>
                  <a:pt x="268820" y="26378"/>
                </a:lnTo>
                <a:lnTo>
                  <a:pt x="267661" y="27474"/>
                </a:lnTo>
                <a:lnTo>
                  <a:pt x="266592" y="39088"/>
                </a:lnTo>
                <a:lnTo>
                  <a:pt x="266875" y="38306"/>
                </a:lnTo>
                <a:lnTo>
                  <a:pt x="269426" y="35248"/>
                </a:lnTo>
                <a:lnTo>
                  <a:pt x="271977" y="32191"/>
                </a:lnTo>
                <a:lnTo>
                  <a:pt x="270055" y="27570"/>
                </a:lnTo>
                <a:lnTo>
                  <a:pt x="271977" y="32191"/>
                </a:lnTo>
                <a:lnTo>
                  <a:pt x="273976" y="31354"/>
                </a:lnTo>
                <a:close/>
              </a:path>
              <a:path w="1893829" h="101842">
                <a:moveTo>
                  <a:pt x="360533" y="53043"/>
                </a:moveTo>
                <a:lnTo>
                  <a:pt x="366630" y="53043"/>
                </a:lnTo>
                <a:lnTo>
                  <a:pt x="360533" y="51681"/>
                </a:lnTo>
                <a:lnTo>
                  <a:pt x="360533" y="46090"/>
                </a:lnTo>
                <a:lnTo>
                  <a:pt x="360061" y="27797"/>
                </a:lnTo>
                <a:lnTo>
                  <a:pt x="362438" y="23079"/>
                </a:lnTo>
                <a:lnTo>
                  <a:pt x="359062" y="26948"/>
                </a:lnTo>
                <a:lnTo>
                  <a:pt x="357214" y="25377"/>
                </a:lnTo>
                <a:lnTo>
                  <a:pt x="353475" y="23507"/>
                </a:lnTo>
                <a:lnTo>
                  <a:pt x="357651" y="28565"/>
                </a:lnTo>
                <a:lnTo>
                  <a:pt x="356935" y="45548"/>
                </a:lnTo>
                <a:lnTo>
                  <a:pt x="354261" y="35746"/>
                </a:lnTo>
                <a:lnTo>
                  <a:pt x="353126" y="33751"/>
                </a:lnTo>
                <a:lnTo>
                  <a:pt x="352864" y="34052"/>
                </a:lnTo>
                <a:lnTo>
                  <a:pt x="350471" y="41722"/>
                </a:lnTo>
                <a:lnTo>
                  <a:pt x="350471" y="59613"/>
                </a:lnTo>
                <a:lnTo>
                  <a:pt x="352654" y="66313"/>
                </a:lnTo>
                <a:lnTo>
                  <a:pt x="353130" y="66897"/>
                </a:lnTo>
                <a:lnTo>
                  <a:pt x="354681" y="65151"/>
                </a:lnTo>
                <a:lnTo>
                  <a:pt x="356568" y="60486"/>
                </a:lnTo>
                <a:lnTo>
                  <a:pt x="361331" y="60486"/>
                </a:lnTo>
                <a:lnTo>
                  <a:pt x="360533" y="57306"/>
                </a:lnTo>
                <a:lnTo>
                  <a:pt x="360533" y="53043"/>
                </a:lnTo>
                <a:close/>
              </a:path>
              <a:path w="1893829" h="101842">
                <a:moveTo>
                  <a:pt x="362018" y="30767"/>
                </a:moveTo>
                <a:lnTo>
                  <a:pt x="361372" y="41390"/>
                </a:lnTo>
                <a:lnTo>
                  <a:pt x="363049" y="37581"/>
                </a:lnTo>
                <a:lnTo>
                  <a:pt x="363905" y="33597"/>
                </a:lnTo>
                <a:lnTo>
                  <a:pt x="362438" y="23079"/>
                </a:lnTo>
                <a:lnTo>
                  <a:pt x="362018" y="30767"/>
                </a:lnTo>
                <a:close/>
              </a:path>
              <a:path w="1893829" h="101842">
                <a:moveTo>
                  <a:pt x="364097" y="65885"/>
                </a:moveTo>
                <a:lnTo>
                  <a:pt x="361721" y="62041"/>
                </a:lnTo>
                <a:lnTo>
                  <a:pt x="362027" y="69912"/>
                </a:lnTo>
                <a:lnTo>
                  <a:pt x="363407" y="67379"/>
                </a:lnTo>
                <a:lnTo>
                  <a:pt x="364097" y="65885"/>
                </a:lnTo>
                <a:close/>
              </a:path>
              <a:path w="1893829" h="101842">
                <a:moveTo>
                  <a:pt x="369932" y="28775"/>
                </a:moveTo>
                <a:lnTo>
                  <a:pt x="380345" y="28775"/>
                </a:lnTo>
                <a:lnTo>
                  <a:pt x="383542" y="29920"/>
                </a:lnTo>
                <a:lnTo>
                  <a:pt x="385533" y="32208"/>
                </a:lnTo>
                <a:lnTo>
                  <a:pt x="387525" y="34497"/>
                </a:lnTo>
                <a:lnTo>
                  <a:pt x="388800" y="37371"/>
                </a:lnTo>
                <a:lnTo>
                  <a:pt x="389359" y="40830"/>
                </a:lnTo>
                <a:lnTo>
                  <a:pt x="398531" y="40830"/>
                </a:lnTo>
                <a:lnTo>
                  <a:pt x="397728" y="33318"/>
                </a:lnTo>
                <a:lnTo>
                  <a:pt x="395343" y="28024"/>
                </a:lnTo>
                <a:lnTo>
                  <a:pt x="391377" y="24949"/>
                </a:lnTo>
                <a:lnTo>
                  <a:pt x="387411" y="21874"/>
                </a:lnTo>
                <a:lnTo>
                  <a:pt x="382266" y="20336"/>
                </a:lnTo>
                <a:lnTo>
                  <a:pt x="368535" y="20336"/>
                </a:lnTo>
                <a:lnTo>
                  <a:pt x="362438" y="23079"/>
                </a:lnTo>
                <a:lnTo>
                  <a:pt x="363905" y="33597"/>
                </a:lnTo>
                <a:lnTo>
                  <a:pt x="363049" y="37581"/>
                </a:lnTo>
                <a:lnTo>
                  <a:pt x="361372" y="41390"/>
                </a:lnTo>
                <a:lnTo>
                  <a:pt x="362018" y="30767"/>
                </a:lnTo>
                <a:lnTo>
                  <a:pt x="362438" y="23079"/>
                </a:lnTo>
                <a:lnTo>
                  <a:pt x="360061" y="27797"/>
                </a:lnTo>
                <a:lnTo>
                  <a:pt x="360533" y="46090"/>
                </a:lnTo>
                <a:lnTo>
                  <a:pt x="360533" y="51681"/>
                </a:lnTo>
                <a:lnTo>
                  <a:pt x="366630" y="53043"/>
                </a:lnTo>
                <a:lnTo>
                  <a:pt x="366630" y="47382"/>
                </a:lnTo>
                <a:lnTo>
                  <a:pt x="366351" y="43259"/>
                </a:lnTo>
                <a:lnTo>
                  <a:pt x="365792" y="40673"/>
                </a:lnTo>
                <a:lnTo>
                  <a:pt x="365163" y="36899"/>
                </a:lnTo>
                <a:lnTo>
                  <a:pt x="364322" y="34691"/>
                </a:lnTo>
                <a:lnTo>
                  <a:pt x="365635" y="31710"/>
                </a:lnTo>
                <a:lnTo>
                  <a:pt x="369932" y="28775"/>
                </a:lnTo>
                <a:close/>
              </a:path>
              <a:path w="1893829" h="101842">
                <a:moveTo>
                  <a:pt x="327602" y="23516"/>
                </a:moveTo>
                <a:lnTo>
                  <a:pt x="322710" y="29142"/>
                </a:lnTo>
                <a:lnTo>
                  <a:pt x="317819" y="34768"/>
                </a:lnTo>
                <a:lnTo>
                  <a:pt x="315373" y="42088"/>
                </a:lnTo>
                <a:lnTo>
                  <a:pt x="315373" y="60259"/>
                </a:lnTo>
                <a:lnTo>
                  <a:pt x="317801" y="67379"/>
                </a:lnTo>
                <a:lnTo>
                  <a:pt x="322658" y="72463"/>
                </a:lnTo>
                <a:lnTo>
                  <a:pt x="327515" y="77547"/>
                </a:lnTo>
                <a:lnTo>
                  <a:pt x="333437" y="80089"/>
                </a:lnTo>
                <a:lnTo>
                  <a:pt x="343290" y="80089"/>
                </a:lnTo>
                <a:lnTo>
                  <a:pt x="345858" y="79810"/>
                </a:lnTo>
                <a:lnTo>
                  <a:pt x="348130" y="79251"/>
                </a:lnTo>
                <a:lnTo>
                  <a:pt x="352357" y="78272"/>
                </a:lnTo>
                <a:lnTo>
                  <a:pt x="355904" y="76385"/>
                </a:lnTo>
                <a:lnTo>
                  <a:pt x="357022" y="71677"/>
                </a:lnTo>
                <a:lnTo>
                  <a:pt x="355869" y="62967"/>
                </a:lnTo>
                <a:lnTo>
                  <a:pt x="357022" y="71677"/>
                </a:lnTo>
                <a:lnTo>
                  <a:pt x="358663" y="73693"/>
                </a:lnTo>
                <a:lnTo>
                  <a:pt x="361389" y="77040"/>
                </a:lnTo>
                <a:lnTo>
                  <a:pt x="362027" y="69912"/>
                </a:lnTo>
                <a:lnTo>
                  <a:pt x="361721" y="62041"/>
                </a:lnTo>
                <a:lnTo>
                  <a:pt x="364097" y="65885"/>
                </a:lnTo>
                <a:lnTo>
                  <a:pt x="363407" y="67379"/>
                </a:lnTo>
                <a:lnTo>
                  <a:pt x="362027" y="69912"/>
                </a:lnTo>
                <a:lnTo>
                  <a:pt x="361389" y="77040"/>
                </a:lnTo>
                <a:lnTo>
                  <a:pt x="367242" y="79722"/>
                </a:lnTo>
                <a:lnTo>
                  <a:pt x="381113" y="79722"/>
                </a:lnTo>
                <a:lnTo>
                  <a:pt x="386476" y="78002"/>
                </a:lnTo>
                <a:lnTo>
                  <a:pt x="390670" y="74559"/>
                </a:lnTo>
                <a:lnTo>
                  <a:pt x="394862" y="71118"/>
                </a:lnTo>
                <a:lnTo>
                  <a:pt x="397483" y="65675"/>
                </a:lnTo>
                <a:lnTo>
                  <a:pt x="398531" y="58232"/>
                </a:lnTo>
                <a:lnTo>
                  <a:pt x="389359" y="58232"/>
                </a:lnTo>
                <a:lnTo>
                  <a:pt x="388486" y="62391"/>
                </a:lnTo>
                <a:lnTo>
                  <a:pt x="386905" y="65667"/>
                </a:lnTo>
                <a:lnTo>
                  <a:pt x="384616" y="68060"/>
                </a:lnTo>
                <a:lnTo>
                  <a:pt x="382328" y="70454"/>
                </a:lnTo>
                <a:lnTo>
                  <a:pt x="379227" y="71650"/>
                </a:lnTo>
                <a:lnTo>
                  <a:pt x="370212" y="71650"/>
                </a:lnTo>
                <a:lnTo>
                  <a:pt x="366473" y="69729"/>
                </a:lnTo>
                <a:lnTo>
                  <a:pt x="364163" y="65991"/>
                </a:lnTo>
                <a:lnTo>
                  <a:pt x="364787" y="64845"/>
                </a:lnTo>
                <a:lnTo>
                  <a:pt x="365600" y="62548"/>
                </a:lnTo>
                <a:lnTo>
                  <a:pt x="365844" y="60486"/>
                </a:lnTo>
                <a:lnTo>
                  <a:pt x="361331" y="60486"/>
                </a:lnTo>
                <a:lnTo>
                  <a:pt x="360481" y="71982"/>
                </a:lnTo>
                <a:lnTo>
                  <a:pt x="358769" y="73590"/>
                </a:lnTo>
                <a:lnTo>
                  <a:pt x="361331" y="60486"/>
                </a:lnTo>
                <a:lnTo>
                  <a:pt x="356568" y="60486"/>
                </a:lnTo>
                <a:lnTo>
                  <a:pt x="354681" y="65151"/>
                </a:lnTo>
                <a:lnTo>
                  <a:pt x="353130" y="66897"/>
                </a:lnTo>
                <a:lnTo>
                  <a:pt x="353004" y="67038"/>
                </a:lnTo>
                <a:lnTo>
                  <a:pt x="350069" y="70288"/>
                </a:lnTo>
                <a:lnTo>
                  <a:pt x="346138" y="71913"/>
                </a:lnTo>
                <a:lnTo>
                  <a:pt x="335935" y="71913"/>
                </a:lnTo>
                <a:lnTo>
                  <a:pt x="332039" y="70191"/>
                </a:lnTo>
                <a:lnTo>
                  <a:pt x="329524" y="66750"/>
                </a:lnTo>
                <a:lnTo>
                  <a:pt x="327008" y="63308"/>
                </a:lnTo>
                <a:lnTo>
                  <a:pt x="325663" y="58739"/>
                </a:lnTo>
                <a:lnTo>
                  <a:pt x="325488" y="53043"/>
                </a:lnTo>
                <a:lnTo>
                  <a:pt x="350471" y="53043"/>
                </a:lnTo>
                <a:lnTo>
                  <a:pt x="350471" y="45548"/>
                </a:lnTo>
                <a:lnTo>
                  <a:pt x="325750" y="45548"/>
                </a:lnTo>
                <a:lnTo>
                  <a:pt x="325925" y="40726"/>
                </a:lnTo>
                <a:lnTo>
                  <a:pt x="327480" y="36751"/>
                </a:lnTo>
                <a:lnTo>
                  <a:pt x="330415" y="33624"/>
                </a:lnTo>
                <a:lnTo>
                  <a:pt x="333350" y="30496"/>
                </a:lnTo>
                <a:lnTo>
                  <a:pt x="336983" y="28933"/>
                </a:lnTo>
                <a:lnTo>
                  <a:pt x="347361" y="28933"/>
                </a:lnTo>
                <a:lnTo>
                  <a:pt x="351676" y="31204"/>
                </a:lnTo>
                <a:lnTo>
                  <a:pt x="353126" y="33751"/>
                </a:lnTo>
                <a:lnTo>
                  <a:pt x="354261" y="35746"/>
                </a:lnTo>
                <a:lnTo>
                  <a:pt x="356935" y="45548"/>
                </a:lnTo>
                <a:lnTo>
                  <a:pt x="357651" y="28565"/>
                </a:lnTo>
                <a:lnTo>
                  <a:pt x="356550" y="41460"/>
                </a:lnTo>
                <a:lnTo>
                  <a:pt x="355659" y="38192"/>
                </a:lnTo>
                <a:lnTo>
                  <a:pt x="357651" y="28565"/>
                </a:lnTo>
                <a:lnTo>
                  <a:pt x="353475" y="23507"/>
                </a:lnTo>
                <a:lnTo>
                  <a:pt x="349737" y="21638"/>
                </a:lnTo>
                <a:lnTo>
                  <a:pt x="345876" y="20703"/>
                </a:lnTo>
                <a:lnTo>
                  <a:pt x="333996" y="20703"/>
                </a:lnTo>
                <a:lnTo>
                  <a:pt x="327602" y="23516"/>
                </a:lnTo>
                <a:close/>
              </a:path>
              <a:path w="1893829" h="101842">
                <a:moveTo>
                  <a:pt x="415914" y="54127"/>
                </a:moveTo>
                <a:lnTo>
                  <a:pt x="414289" y="58162"/>
                </a:lnTo>
                <a:lnTo>
                  <a:pt x="414289" y="68121"/>
                </a:lnTo>
                <a:lnTo>
                  <a:pt x="415940" y="72079"/>
                </a:lnTo>
                <a:lnTo>
                  <a:pt x="419242" y="75241"/>
                </a:lnTo>
                <a:lnTo>
                  <a:pt x="422544" y="78403"/>
                </a:lnTo>
                <a:lnTo>
                  <a:pt x="426798" y="79984"/>
                </a:lnTo>
                <a:lnTo>
                  <a:pt x="425138" y="68034"/>
                </a:lnTo>
                <a:lnTo>
                  <a:pt x="424143" y="65885"/>
                </a:lnTo>
                <a:lnTo>
                  <a:pt x="424143" y="59560"/>
                </a:lnTo>
                <a:lnTo>
                  <a:pt x="425593" y="56939"/>
                </a:lnTo>
                <a:lnTo>
                  <a:pt x="428493" y="55297"/>
                </a:lnTo>
                <a:lnTo>
                  <a:pt x="430205" y="54319"/>
                </a:lnTo>
                <a:lnTo>
                  <a:pt x="432773" y="53602"/>
                </a:lnTo>
                <a:lnTo>
                  <a:pt x="436197" y="53148"/>
                </a:lnTo>
                <a:lnTo>
                  <a:pt x="441910" y="52414"/>
                </a:lnTo>
                <a:lnTo>
                  <a:pt x="445439" y="51855"/>
                </a:lnTo>
                <a:lnTo>
                  <a:pt x="447256" y="51366"/>
                </a:lnTo>
                <a:lnTo>
                  <a:pt x="449072" y="50877"/>
                </a:lnTo>
                <a:lnTo>
                  <a:pt x="451711" y="49532"/>
                </a:lnTo>
                <a:lnTo>
                  <a:pt x="451711" y="62932"/>
                </a:lnTo>
                <a:lnTo>
                  <a:pt x="449090" y="67108"/>
                </a:lnTo>
                <a:lnTo>
                  <a:pt x="443902" y="77206"/>
                </a:lnTo>
                <a:lnTo>
                  <a:pt x="447500" y="75354"/>
                </a:lnTo>
                <a:lnTo>
                  <a:pt x="450261" y="73171"/>
                </a:lnTo>
                <a:lnTo>
                  <a:pt x="452182" y="70655"/>
                </a:lnTo>
                <a:lnTo>
                  <a:pt x="452497" y="72891"/>
                </a:lnTo>
                <a:lnTo>
                  <a:pt x="453807" y="75844"/>
                </a:lnTo>
                <a:lnTo>
                  <a:pt x="455275" y="78150"/>
                </a:lnTo>
                <a:lnTo>
                  <a:pt x="457633" y="79303"/>
                </a:lnTo>
                <a:lnTo>
                  <a:pt x="462210" y="79303"/>
                </a:lnTo>
                <a:lnTo>
                  <a:pt x="464796" y="79041"/>
                </a:lnTo>
                <a:lnTo>
                  <a:pt x="467381" y="78360"/>
                </a:lnTo>
                <a:lnTo>
                  <a:pt x="467381" y="71389"/>
                </a:lnTo>
                <a:lnTo>
                  <a:pt x="466229" y="71572"/>
                </a:lnTo>
                <a:lnTo>
                  <a:pt x="464289" y="71703"/>
                </a:lnTo>
                <a:lnTo>
                  <a:pt x="461747" y="70812"/>
                </a:lnTo>
                <a:lnTo>
                  <a:pt x="461145" y="68453"/>
                </a:lnTo>
                <a:lnTo>
                  <a:pt x="461145" y="30802"/>
                </a:lnTo>
                <a:lnTo>
                  <a:pt x="459101" y="26888"/>
                </a:lnTo>
                <a:lnTo>
                  <a:pt x="455013" y="24373"/>
                </a:lnTo>
                <a:lnTo>
                  <a:pt x="450890" y="21856"/>
                </a:lnTo>
                <a:lnTo>
                  <a:pt x="445526" y="20599"/>
                </a:lnTo>
                <a:lnTo>
                  <a:pt x="433227" y="20599"/>
                </a:lnTo>
                <a:lnTo>
                  <a:pt x="428222" y="21953"/>
                </a:lnTo>
                <a:lnTo>
                  <a:pt x="423907" y="24661"/>
                </a:lnTo>
                <a:lnTo>
                  <a:pt x="419592" y="27369"/>
                </a:lnTo>
                <a:lnTo>
                  <a:pt x="417347" y="32182"/>
                </a:lnTo>
                <a:lnTo>
                  <a:pt x="417172" y="39101"/>
                </a:lnTo>
                <a:lnTo>
                  <a:pt x="425977" y="39101"/>
                </a:lnTo>
                <a:lnTo>
                  <a:pt x="426326" y="36201"/>
                </a:lnTo>
                <a:lnTo>
                  <a:pt x="427078" y="34017"/>
                </a:lnTo>
                <a:lnTo>
                  <a:pt x="428230" y="32549"/>
                </a:lnTo>
                <a:lnTo>
                  <a:pt x="430292" y="29893"/>
                </a:lnTo>
                <a:lnTo>
                  <a:pt x="433786" y="28566"/>
                </a:lnTo>
                <a:lnTo>
                  <a:pt x="442976" y="28566"/>
                </a:lnTo>
                <a:lnTo>
                  <a:pt x="446251" y="29291"/>
                </a:lnTo>
                <a:lnTo>
                  <a:pt x="448540" y="30741"/>
                </a:lnTo>
                <a:lnTo>
                  <a:pt x="450829" y="32191"/>
                </a:lnTo>
                <a:lnTo>
                  <a:pt x="451973" y="34523"/>
                </a:lnTo>
                <a:lnTo>
                  <a:pt x="451973" y="39311"/>
                </a:lnTo>
                <a:lnTo>
                  <a:pt x="451344" y="41355"/>
                </a:lnTo>
                <a:lnTo>
                  <a:pt x="449160" y="43801"/>
                </a:lnTo>
                <a:lnTo>
                  <a:pt x="446994" y="44080"/>
                </a:lnTo>
                <a:lnTo>
                  <a:pt x="431952" y="45967"/>
                </a:lnTo>
                <a:lnTo>
                  <a:pt x="426676" y="46631"/>
                </a:lnTo>
                <a:lnTo>
                  <a:pt x="422413" y="48396"/>
                </a:lnTo>
                <a:lnTo>
                  <a:pt x="419164" y="51261"/>
                </a:lnTo>
                <a:lnTo>
                  <a:pt x="415914" y="54127"/>
                </a:lnTo>
                <a:close/>
              </a:path>
              <a:path w="1893829" h="101842">
                <a:moveTo>
                  <a:pt x="449090" y="67108"/>
                </a:moveTo>
                <a:lnTo>
                  <a:pt x="443849" y="69659"/>
                </a:lnTo>
                <a:lnTo>
                  <a:pt x="440739" y="71196"/>
                </a:lnTo>
                <a:lnTo>
                  <a:pt x="437525" y="71965"/>
                </a:lnTo>
                <a:lnTo>
                  <a:pt x="431480" y="71965"/>
                </a:lnTo>
                <a:lnTo>
                  <a:pt x="429122" y="71179"/>
                </a:lnTo>
                <a:lnTo>
                  <a:pt x="427130" y="69606"/>
                </a:lnTo>
                <a:lnTo>
                  <a:pt x="425138" y="68034"/>
                </a:lnTo>
                <a:lnTo>
                  <a:pt x="426798" y="79984"/>
                </a:lnTo>
                <a:lnTo>
                  <a:pt x="436337" y="79984"/>
                </a:lnTo>
                <a:lnTo>
                  <a:pt x="440303" y="79059"/>
                </a:lnTo>
                <a:lnTo>
                  <a:pt x="443902" y="77206"/>
                </a:lnTo>
                <a:lnTo>
                  <a:pt x="449090" y="67108"/>
                </a:lnTo>
                <a:close/>
              </a:path>
              <a:path w="1893829" h="101842">
                <a:moveTo>
                  <a:pt x="480921" y="70759"/>
                </a:moveTo>
                <a:lnTo>
                  <a:pt x="478545" y="67719"/>
                </a:lnTo>
                <a:lnTo>
                  <a:pt x="477252" y="66042"/>
                </a:lnTo>
                <a:lnTo>
                  <a:pt x="476466" y="63631"/>
                </a:lnTo>
                <a:lnTo>
                  <a:pt x="476187" y="60486"/>
                </a:lnTo>
                <a:lnTo>
                  <a:pt x="467120" y="60486"/>
                </a:lnTo>
                <a:lnTo>
                  <a:pt x="467364" y="66077"/>
                </a:lnTo>
                <a:lnTo>
                  <a:pt x="469225" y="70768"/>
                </a:lnTo>
                <a:lnTo>
                  <a:pt x="472701" y="74560"/>
                </a:lnTo>
                <a:lnTo>
                  <a:pt x="476178" y="78351"/>
                </a:lnTo>
                <a:lnTo>
                  <a:pt x="482092" y="80247"/>
                </a:lnTo>
                <a:lnTo>
                  <a:pt x="498199" y="80247"/>
                </a:lnTo>
                <a:lnTo>
                  <a:pt x="503973" y="78429"/>
                </a:lnTo>
                <a:lnTo>
                  <a:pt x="507764" y="74796"/>
                </a:lnTo>
                <a:lnTo>
                  <a:pt x="511555" y="71161"/>
                </a:lnTo>
                <a:lnTo>
                  <a:pt x="513450" y="66846"/>
                </a:lnTo>
                <a:lnTo>
                  <a:pt x="513450" y="56677"/>
                </a:lnTo>
                <a:lnTo>
                  <a:pt x="511616" y="52886"/>
                </a:lnTo>
                <a:lnTo>
                  <a:pt x="507947" y="50475"/>
                </a:lnTo>
                <a:lnTo>
                  <a:pt x="505641" y="48937"/>
                </a:lnTo>
                <a:lnTo>
                  <a:pt x="501099" y="47348"/>
                </a:lnTo>
                <a:lnTo>
                  <a:pt x="494320" y="45705"/>
                </a:lnTo>
                <a:lnTo>
                  <a:pt x="488084" y="44185"/>
                </a:lnTo>
                <a:lnTo>
                  <a:pt x="485358" y="43521"/>
                </a:lnTo>
                <a:lnTo>
                  <a:pt x="483297" y="42753"/>
                </a:lnTo>
                <a:lnTo>
                  <a:pt x="481899" y="41879"/>
                </a:lnTo>
                <a:lnTo>
                  <a:pt x="479488" y="40411"/>
                </a:lnTo>
                <a:lnTo>
                  <a:pt x="478283" y="38454"/>
                </a:lnTo>
                <a:lnTo>
                  <a:pt x="478283" y="33772"/>
                </a:lnTo>
                <a:lnTo>
                  <a:pt x="479200" y="31973"/>
                </a:lnTo>
                <a:lnTo>
                  <a:pt x="481035" y="30610"/>
                </a:lnTo>
                <a:lnTo>
                  <a:pt x="482869" y="29247"/>
                </a:lnTo>
                <a:lnTo>
                  <a:pt x="485568" y="28566"/>
                </a:lnTo>
                <a:lnTo>
                  <a:pt x="494478" y="28566"/>
                </a:lnTo>
                <a:lnTo>
                  <a:pt x="498234" y="29806"/>
                </a:lnTo>
                <a:lnTo>
                  <a:pt x="500400" y="32287"/>
                </a:lnTo>
                <a:lnTo>
                  <a:pt x="501728" y="34034"/>
                </a:lnTo>
                <a:lnTo>
                  <a:pt x="502479" y="35974"/>
                </a:lnTo>
                <a:lnTo>
                  <a:pt x="502654" y="38105"/>
                </a:lnTo>
                <a:lnTo>
                  <a:pt x="511564" y="38105"/>
                </a:lnTo>
                <a:lnTo>
                  <a:pt x="511634" y="34471"/>
                </a:lnTo>
                <a:lnTo>
                  <a:pt x="510498" y="31082"/>
                </a:lnTo>
                <a:lnTo>
                  <a:pt x="508157" y="27937"/>
                </a:lnTo>
                <a:lnTo>
                  <a:pt x="504419" y="22975"/>
                </a:lnTo>
                <a:lnTo>
                  <a:pt x="498322" y="20494"/>
                </a:lnTo>
                <a:lnTo>
                  <a:pt x="483402" y="20494"/>
                </a:lnTo>
                <a:lnTo>
                  <a:pt x="478257" y="22136"/>
                </a:lnTo>
                <a:lnTo>
                  <a:pt x="474431" y="25421"/>
                </a:lnTo>
                <a:lnTo>
                  <a:pt x="470605" y="28705"/>
                </a:lnTo>
                <a:lnTo>
                  <a:pt x="468692" y="33003"/>
                </a:lnTo>
                <a:lnTo>
                  <a:pt x="468692" y="42823"/>
                </a:lnTo>
                <a:lnTo>
                  <a:pt x="470718" y="46352"/>
                </a:lnTo>
                <a:lnTo>
                  <a:pt x="474772" y="48903"/>
                </a:lnTo>
                <a:lnTo>
                  <a:pt x="477042" y="50370"/>
                </a:lnTo>
                <a:lnTo>
                  <a:pt x="480572" y="51698"/>
                </a:lnTo>
                <a:lnTo>
                  <a:pt x="485358" y="52886"/>
                </a:lnTo>
                <a:lnTo>
                  <a:pt x="492853" y="54773"/>
                </a:lnTo>
                <a:lnTo>
                  <a:pt x="496871" y="55786"/>
                </a:lnTo>
                <a:lnTo>
                  <a:pt x="499562" y="56677"/>
                </a:lnTo>
                <a:lnTo>
                  <a:pt x="500924" y="57446"/>
                </a:lnTo>
                <a:lnTo>
                  <a:pt x="503056" y="58704"/>
                </a:lnTo>
                <a:lnTo>
                  <a:pt x="504122" y="60539"/>
                </a:lnTo>
                <a:lnTo>
                  <a:pt x="504122" y="66129"/>
                </a:lnTo>
                <a:lnTo>
                  <a:pt x="502794" y="68479"/>
                </a:lnTo>
                <a:lnTo>
                  <a:pt x="500138" y="69999"/>
                </a:lnTo>
                <a:lnTo>
                  <a:pt x="497483" y="71519"/>
                </a:lnTo>
                <a:lnTo>
                  <a:pt x="494408" y="72279"/>
                </a:lnTo>
                <a:lnTo>
                  <a:pt x="485044" y="72279"/>
                </a:lnTo>
                <a:lnTo>
                  <a:pt x="480921" y="70759"/>
                </a:lnTo>
                <a:close/>
              </a:path>
              <a:path w="1893829" h="101842">
                <a:moveTo>
                  <a:pt x="597203" y="70759"/>
                </a:moveTo>
                <a:lnTo>
                  <a:pt x="594827" y="67719"/>
                </a:lnTo>
                <a:lnTo>
                  <a:pt x="593534" y="66042"/>
                </a:lnTo>
                <a:lnTo>
                  <a:pt x="592748" y="63631"/>
                </a:lnTo>
                <a:lnTo>
                  <a:pt x="592469" y="60486"/>
                </a:lnTo>
                <a:lnTo>
                  <a:pt x="583402" y="60486"/>
                </a:lnTo>
                <a:lnTo>
                  <a:pt x="583646" y="66077"/>
                </a:lnTo>
                <a:lnTo>
                  <a:pt x="585507" y="70768"/>
                </a:lnTo>
                <a:lnTo>
                  <a:pt x="588983" y="74560"/>
                </a:lnTo>
                <a:lnTo>
                  <a:pt x="592460" y="78351"/>
                </a:lnTo>
                <a:lnTo>
                  <a:pt x="598374" y="80247"/>
                </a:lnTo>
                <a:lnTo>
                  <a:pt x="614481" y="80247"/>
                </a:lnTo>
                <a:lnTo>
                  <a:pt x="620255" y="78429"/>
                </a:lnTo>
                <a:lnTo>
                  <a:pt x="624046" y="74796"/>
                </a:lnTo>
                <a:lnTo>
                  <a:pt x="627837" y="71161"/>
                </a:lnTo>
                <a:lnTo>
                  <a:pt x="629733" y="66846"/>
                </a:lnTo>
                <a:lnTo>
                  <a:pt x="629733" y="56677"/>
                </a:lnTo>
                <a:lnTo>
                  <a:pt x="627898" y="52886"/>
                </a:lnTo>
                <a:lnTo>
                  <a:pt x="624229" y="50475"/>
                </a:lnTo>
                <a:lnTo>
                  <a:pt x="621924" y="48937"/>
                </a:lnTo>
                <a:lnTo>
                  <a:pt x="617381" y="47348"/>
                </a:lnTo>
                <a:lnTo>
                  <a:pt x="610603" y="45705"/>
                </a:lnTo>
                <a:lnTo>
                  <a:pt x="604366" y="44185"/>
                </a:lnTo>
                <a:lnTo>
                  <a:pt x="601640" y="43521"/>
                </a:lnTo>
                <a:lnTo>
                  <a:pt x="599579" y="42753"/>
                </a:lnTo>
                <a:lnTo>
                  <a:pt x="598181" y="41879"/>
                </a:lnTo>
                <a:lnTo>
                  <a:pt x="595770" y="40411"/>
                </a:lnTo>
                <a:lnTo>
                  <a:pt x="594565" y="38454"/>
                </a:lnTo>
                <a:lnTo>
                  <a:pt x="594565" y="33772"/>
                </a:lnTo>
                <a:lnTo>
                  <a:pt x="595482" y="31973"/>
                </a:lnTo>
                <a:lnTo>
                  <a:pt x="597317" y="30610"/>
                </a:lnTo>
                <a:lnTo>
                  <a:pt x="599151" y="29247"/>
                </a:lnTo>
                <a:lnTo>
                  <a:pt x="601850" y="28566"/>
                </a:lnTo>
                <a:lnTo>
                  <a:pt x="610760" y="28566"/>
                </a:lnTo>
                <a:lnTo>
                  <a:pt x="614516" y="29806"/>
                </a:lnTo>
                <a:lnTo>
                  <a:pt x="616682" y="32287"/>
                </a:lnTo>
                <a:lnTo>
                  <a:pt x="618010" y="34034"/>
                </a:lnTo>
                <a:lnTo>
                  <a:pt x="618761" y="35974"/>
                </a:lnTo>
                <a:lnTo>
                  <a:pt x="618936" y="38105"/>
                </a:lnTo>
                <a:lnTo>
                  <a:pt x="627846" y="38105"/>
                </a:lnTo>
                <a:lnTo>
                  <a:pt x="627916" y="34471"/>
                </a:lnTo>
                <a:lnTo>
                  <a:pt x="626780" y="31082"/>
                </a:lnTo>
                <a:lnTo>
                  <a:pt x="624439" y="27937"/>
                </a:lnTo>
                <a:lnTo>
                  <a:pt x="620701" y="22975"/>
                </a:lnTo>
                <a:lnTo>
                  <a:pt x="614604" y="20494"/>
                </a:lnTo>
                <a:lnTo>
                  <a:pt x="599684" y="20494"/>
                </a:lnTo>
                <a:lnTo>
                  <a:pt x="594539" y="22136"/>
                </a:lnTo>
                <a:lnTo>
                  <a:pt x="590713" y="25421"/>
                </a:lnTo>
                <a:lnTo>
                  <a:pt x="586887" y="28705"/>
                </a:lnTo>
                <a:lnTo>
                  <a:pt x="584974" y="33003"/>
                </a:lnTo>
                <a:lnTo>
                  <a:pt x="584974" y="42823"/>
                </a:lnTo>
                <a:lnTo>
                  <a:pt x="587000" y="46352"/>
                </a:lnTo>
                <a:lnTo>
                  <a:pt x="591054" y="48903"/>
                </a:lnTo>
                <a:lnTo>
                  <a:pt x="593324" y="50370"/>
                </a:lnTo>
                <a:lnTo>
                  <a:pt x="596854" y="51698"/>
                </a:lnTo>
                <a:lnTo>
                  <a:pt x="601640" y="52886"/>
                </a:lnTo>
                <a:lnTo>
                  <a:pt x="609135" y="54773"/>
                </a:lnTo>
                <a:lnTo>
                  <a:pt x="613153" y="55786"/>
                </a:lnTo>
                <a:lnTo>
                  <a:pt x="615844" y="56677"/>
                </a:lnTo>
                <a:lnTo>
                  <a:pt x="617206" y="57446"/>
                </a:lnTo>
                <a:lnTo>
                  <a:pt x="619338" y="58704"/>
                </a:lnTo>
                <a:lnTo>
                  <a:pt x="620404" y="60539"/>
                </a:lnTo>
                <a:lnTo>
                  <a:pt x="620404" y="66129"/>
                </a:lnTo>
                <a:lnTo>
                  <a:pt x="619076" y="68479"/>
                </a:lnTo>
                <a:lnTo>
                  <a:pt x="616420" y="69999"/>
                </a:lnTo>
                <a:lnTo>
                  <a:pt x="613765" y="71519"/>
                </a:lnTo>
                <a:lnTo>
                  <a:pt x="610690" y="72279"/>
                </a:lnTo>
                <a:lnTo>
                  <a:pt x="601326" y="72279"/>
                </a:lnTo>
                <a:lnTo>
                  <a:pt x="597203" y="70759"/>
                </a:lnTo>
                <a:close/>
              </a:path>
              <a:path w="1893829" h="101842">
                <a:moveTo>
                  <a:pt x="677706" y="70759"/>
                </a:moveTo>
                <a:lnTo>
                  <a:pt x="675330" y="67719"/>
                </a:lnTo>
                <a:lnTo>
                  <a:pt x="674037" y="66042"/>
                </a:lnTo>
                <a:lnTo>
                  <a:pt x="673251" y="63631"/>
                </a:lnTo>
                <a:lnTo>
                  <a:pt x="672972" y="60486"/>
                </a:lnTo>
                <a:lnTo>
                  <a:pt x="663905" y="60486"/>
                </a:lnTo>
                <a:lnTo>
                  <a:pt x="664149" y="66077"/>
                </a:lnTo>
                <a:lnTo>
                  <a:pt x="666010" y="70768"/>
                </a:lnTo>
                <a:lnTo>
                  <a:pt x="669486" y="74560"/>
                </a:lnTo>
                <a:lnTo>
                  <a:pt x="672963" y="78351"/>
                </a:lnTo>
                <a:lnTo>
                  <a:pt x="678877" y="80247"/>
                </a:lnTo>
                <a:lnTo>
                  <a:pt x="694984" y="80247"/>
                </a:lnTo>
                <a:lnTo>
                  <a:pt x="696871" y="73354"/>
                </a:lnTo>
                <a:lnTo>
                  <a:pt x="696097" y="70472"/>
                </a:lnTo>
                <a:lnTo>
                  <a:pt x="694268" y="71519"/>
                </a:lnTo>
                <a:lnTo>
                  <a:pt x="691193" y="72279"/>
                </a:lnTo>
                <a:lnTo>
                  <a:pt x="681829" y="72279"/>
                </a:lnTo>
                <a:lnTo>
                  <a:pt x="677706" y="70759"/>
                </a:lnTo>
                <a:close/>
              </a:path>
              <a:path w="1893829" h="101842">
                <a:moveTo>
                  <a:pt x="697185" y="32287"/>
                </a:moveTo>
                <a:lnTo>
                  <a:pt x="697884" y="47348"/>
                </a:lnTo>
                <a:lnTo>
                  <a:pt x="698513" y="34034"/>
                </a:lnTo>
                <a:lnTo>
                  <a:pt x="701204" y="22975"/>
                </a:lnTo>
                <a:lnTo>
                  <a:pt x="705624" y="6290"/>
                </a:lnTo>
                <a:lnTo>
                  <a:pt x="696085" y="6290"/>
                </a:lnTo>
                <a:lnTo>
                  <a:pt x="696085" y="20892"/>
                </a:lnTo>
                <a:lnTo>
                  <a:pt x="695107" y="20494"/>
                </a:lnTo>
                <a:lnTo>
                  <a:pt x="688485" y="21961"/>
                </a:lnTo>
                <a:lnTo>
                  <a:pt x="691263" y="28566"/>
                </a:lnTo>
                <a:lnTo>
                  <a:pt x="696085" y="21961"/>
                </a:lnTo>
                <a:lnTo>
                  <a:pt x="696085" y="29667"/>
                </a:lnTo>
                <a:lnTo>
                  <a:pt x="694596" y="29667"/>
                </a:lnTo>
                <a:lnTo>
                  <a:pt x="695019" y="29806"/>
                </a:lnTo>
                <a:lnTo>
                  <a:pt x="696085" y="31027"/>
                </a:lnTo>
                <a:lnTo>
                  <a:pt x="696085" y="46912"/>
                </a:lnTo>
                <a:lnTo>
                  <a:pt x="696347" y="56677"/>
                </a:lnTo>
                <a:lnTo>
                  <a:pt x="696923" y="69999"/>
                </a:lnTo>
                <a:lnTo>
                  <a:pt x="698443" y="75608"/>
                </a:lnTo>
                <a:lnTo>
                  <a:pt x="700016" y="77862"/>
                </a:lnTo>
                <a:lnTo>
                  <a:pt x="700907" y="66129"/>
                </a:lnTo>
                <a:lnTo>
                  <a:pt x="699579" y="68479"/>
                </a:lnTo>
                <a:lnTo>
                  <a:pt x="700907" y="66129"/>
                </a:lnTo>
                <a:lnTo>
                  <a:pt x="699841" y="58704"/>
                </a:lnTo>
                <a:lnTo>
                  <a:pt x="697709" y="57446"/>
                </a:lnTo>
                <a:lnTo>
                  <a:pt x="697884" y="47348"/>
                </a:lnTo>
                <a:lnTo>
                  <a:pt x="697185" y="32287"/>
                </a:lnTo>
                <a:close/>
              </a:path>
              <a:path w="1893829" h="101842">
                <a:moveTo>
                  <a:pt x="680187" y="20494"/>
                </a:moveTo>
                <a:lnTo>
                  <a:pt x="675042" y="22136"/>
                </a:lnTo>
                <a:lnTo>
                  <a:pt x="671216" y="25421"/>
                </a:lnTo>
                <a:lnTo>
                  <a:pt x="667390" y="28705"/>
                </a:lnTo>
                <a:lnTo>
                  <a:pt x="665477" y="33003"/>
                </a:lnTo>
                <a:lnTo>
                  <a:pt x="665477" y="42823"/>
                </a:lnTo>
                <a:lnTo>
                  <a:pt x="667503" y="46352"/>
                </a:lnTo>
                <a:lnTo>
                  <a:pt x="671557" y="48903"/>
                </a:lnTo>
                <a:lnTo>
                  <a:pt x="673827" y="50370"/>
                </a:lnTo>
                <a:lnTo>
                  <a:pt x="677357" y="51698"/>
                </a:lnTo>
                <a:lnTo>
                  <a:pt x="682143" y="52886"/>
                </a:lnTo>
                <a:lnTo>
                  <a:pt x="689638" y="54773"/>
                </a:lnTo>
                <a:lnTo>
                  <a:pt x="693656" y="55786"/>
                </a:lnTo>
                <a:lnTo>
                  <a:pt x="696085" y="56591"/>
                </a:lnTo>
                <a:lnTo>
                  <a:pt x="696097" y="70472"/>
                </a:lnTo>
                <a:lnTo>
                  <a:pt x="696871" y="73354"/>
                </a:lnTo>
                <a:lnTo>
                  <a:pt x="694984" y="80247"/>
                </a:lnTo>
                <a:lnTo>
                  <a:pt x="700758" y="78429"/>
                </a:lnTo>
                <a:lnTo>
                  <a:pt x="700973" y="78223"/>
                </a:lnTo>
                <a:lnTo>
                  <a:pt x="700907" y="62950"/>
                </a:lnTo>
                <a:lnTo>
                  <a:pt x="700973" y="78223"/>
                </a:lnTo>
                <a:lnTo>
                  <a:pt x="704549" y="74796"/>
                </a:lnTo>
                <a:lnTo>
                  <a:pt x="705624" y="68261"/>
                </a:lnTo>
                <a:lnTo>
                  <a:pt x="705624" y="66304"/>
                </a:lnTo>
                <a:lnTo>
                  <a:pt x="705624" y="68261"/>
                </a:lnTo>
                <a:lnTo>
                  <a:pt x="704549" y="74796"/>
                </a:lnTo>
                <a:lnTo>
                  <a:pt x="703003" y="78989"/>
                </a:lnTo>
                <a:lnTo>
                  <a:pt x="707406" y="78989"/>
                </a:lnTo>
                <a:lnTo>
                  <a:pt x="708340" y="71161"/>
                </a:lnTo>
                <a:lnTo>
                  <a:pt x="707615" y="70235"/>
                </a:lnTo>
                <a:lnTo>
                  <a:pt x="705624" y="51061"/>
                </a:lnTo>
                <a:lnTo>
                  <a:pt x="704732" y="50475"/>
                </a:lnTo>
                <a:lnTo>
                  <a:pt x="702427" y="48937"/>
                </a:lnTo>
                <a:lnTo>
                  <a:pt x="700907" y="60539"/>
                </a:lnTo>
                <a:lnTo>
                  <a:pt x="700907" y="66129"/>
                </a:lnTo>
                <a:lnTo>
                  <a:pt x="700016" y="77862"/>
                </a:lnTo>
                <a:lnTo>
                  <a:pt x="698443" y="75608"/>
                </a:lnTo>
                <a:lnTo>
                  <a:pt x="696923" y="69999"/>
                </a:lnTo>
                <a:lnTo>
                  <a:pt x="696347" y="56677"/>
                </a:lnTo>
                <a:lnTo>
                  <a:pt x="696085" y="46912"/>
                </a:lnTo>
                <a:lnTo>
                  <a:pt x="691106" y="45705"/>
                </a:lnTo>
                <a:lnTo>
                  <a:pt x="684869" y="44185"/>
                </a:lnTo>
                <a:lnTo>
                  <a:pt x="682143" y="43521"/>
                </a:lnTo>
                <a:lnTo>
                  <a:pt x="680082" y="42753"/>
                </a:lnTo>
                <a:lnTo>
                  <a:pt x="678684" y="41879"/>
                </a:lnTo>
                <a:lnTo>
                  <a:pt x="676273" y="40411"/>
                </a:lnTo>
                <a:lnTo>
                  <a:pt x="675068" y="38454"/>
                </a:lnTo>
                <a:lnTo>
                  <a:pt x="675068" y="33772"/>
                </a:lnTo>
                <a:lnTo>
                  <a:pt x="675985" y="31973"/>
                </a:lnTo>
                <a:lnTo>
                  <a:pt x="677820" y="30610"/>
                </a:lnTo>
                <a:lnTo>
                  <a:pt x="679654" y="29247"/>
                </a:lnTo>
                <a:lnTo>
                  <a:pt x="682353" y="28566"/>
                </a:lnTo>
                <a:lnTo>
                  <a:pt x="688485" y="28566"/>
                </a:lnTo>
                <a:lnTo>
                  <a:pt x="688485" y="29667"/>
                </a:lnTo>
                <a:lnTo>
                  <a:pt x="696085" y="29667"/>
                </a:lnTo>
                <a:lnTo>
                  <a:pt x="696085" y="21961"/>
                </a:lnTo>
                <a:lnTo>
                  <a:pt x="691263" y="28566"/>
                </a:lnTo>
                <a:lnTo>
                  <a:pt x="688485" y="21961"/>
                </a:lnTo>
                <a:lnTo>
                  <a:pt x="695107" y="20494"/>
                </a:lnTo>
                <a:lnTo>
                  <a:pt x="680187" y="20494"/>
                </a:lnTo>
                <a:close/>
              </a:path>
              <a:path w="1893829" h="101842">
                <a:moveTo>
                  <a:pt x="714586" y="21961"/>
                </a:moveTo>
                <a:lnTo>
                  <a:pt x="705624" y="21961"/>
                </a:lnTo>
                <a:lnTo>
                  <a:pt x="705624" y="6290"/>
                </a:lnTo>
                <a:lnTo>
                  <a:pt x="701204" y="22975"/>
                </a:lnTo>
                <a:lnTo>
                  <a:pt x="698513" y="34034"/>
                </a:lnTo>
                <a:lnTo>
                  <a:pt x="697884" y="47348"/>
                </a:lnTo>
                <a:lnTo>
                  <a:pt x="697709" y="57446"/>
                </a:lnTo>
                <a:lnTo>
                  <a:pt x="699841" y="58704"/>
                </a:lnTo>
                <a:lnTo>
                  <a:pt x="700907" y="66129"/>
                </a:lnTo>
                <a:lnTo>
                  <a:pt x="700907" y="60539"/>
                </a:lnTo>
                <a:lnTo>
                  <a:pt x="702427" y="48937"/>
                </a:lnTo>
                <a:lnTo>
                  <a:pt x="699439" y="38105"/>
                </a:lnTo>
                <a:lnTo>
                  <a:pt x="699264" y="35974"/>
                </a:lnTo>
                <a:lnTo>
                  <a:pt x="699439" y="38105"/>
                </a:lnTo>
                <a:lnTo>
                  <a:pt x="702427" y="48937"/>
                </a:lnTo>
                <a:lnTo>
                  <a:pt x="704732" y="50475"/>
                </a:lnTo>
                <a:lnTo>
                  <a:pt x="705624" y="51061"/>
                </a:lnTo>
                <a:lnTo>
                  <a:pt x="705624" y="29667"/>
                </a:lnTo>
                <a:lnTo>
                  <a:pt x="704942" y="27937"/>
                </a:lnTo>
                <a:lnTo>
                  <a:pt x="705624" y="29667"/>
                </a:lnTo>
                <a:lnTo>
                  <a:pt x="714586" y="29667"/>
                </a:lnTo>
                <a:lnTo>
                  <a:pt x="714586" y="21961"/>
                </a:lnTo>
                <a:close/>
              </a:path>
              <a:path w="1893829" h="101842">
                <a:moveTo>
                  <a:pt x="708617" y="70531"/>
                </a:moveTo>
                <a:lnTo>
                  <a:pt x="710236" y="66846"/>
                </a:lnTo>
                <a:lnTo>
                  <a:pt x="710236" y="56677"/>
                </a:lnTo>
                <a:lnTo>
                  <a:pt x="708401" y="52886"/>
                </a:lnTo>
                <a:lnTo>
                  <a:pt x="705624" y="51061"/>
                </a:lnTo>
                <a:lnTo>
                  <a:pt x="707615" y="70235"/>
                </a:lnTo>
                <a:lnTo>
                  <a:pt x="708340" y="71161"/>
                </a:lnTo>
                <a:lnTo>
                  <a:pt x="707406" y="78989"/>
                </a:lnTo>
                <a:lnTo>
                  <a:pt x="710035" y="78919"/>
                </a:lnTo>
                <a:lnTo>
                  <a:pt x="712376" y="78639"/>
                </a:lnTo>
                <a:lnTo>
                  <a:pt x="714586" y="78098"/>
                </a:lnTo>
                <a:lnTo>
                  <a:pt x="714586" y="70655"/>
                </a:lnTo>
                <a:lnTo>
                  <a:pt x="711738" y="70812"/>
                </a:lnTo>
                <a:lnTo>
                  <a:pt x="709572" y="70812"/>
                </a:lnTo>
                <a:lnTo>
                  <a:pt x="708617" y="70531"/>
                </a:lnTo>
                <a:close/>
              </a:path>
              <a:path w="1893829" h="101842">
                <a:moveTo>
                  <a:pt x="708349" y="38105"/>
                </a:moveTo>
                <a:lnTo>
                  <a:pt x="708419" y="34471"/>
                </a:lnTo>
                <a:lnTo>
                  <a:pt x="707283" y="31082"/>
                </a:lnTo>
                <a:lnTo>
                  <a:pt x="706230" y="29666"/>
                </a:lnTo>
                <a:lnTo>
                  <a:pt x="705624" y="29667"/>
                </a:lnTo>
                <a:lnTo>
                  <a:pt x="705624" y="38105"/>
                </a:lnTo>
                <a:lnTo>
                  <a:pt x="708349" y="38105"/>
                </a:lnTo>
                <a:close/>
              </a:path>
              <a:path w="1893829" h="101842">
                <a:moveTo>
                  <a:pt x="782930" y="39311"/>
                </a:moveTo>
                <a:lnTo>
                  <a:pt x="783139" y="70655"/>
                </a:lnTo>
                <a:lnTo>
                  <a:pt x="782930" y="34523"/>
                </a:lnTo>
                <a:lnTo>
                  <a:pt x="782300" y="41355"/>
                </a:lnTo>
                <a:lnTo>
                  <a:pt x="780117" y="43801"/>
                </a:lnTo>
                <a:lnTo>
                  <a:pt x="778212" y="51366"/>
                </a:lnTo>
                <a:lnTo>
                  <a:pt x="780047" y="67108"/>
                </a:lnTo>
                <a:lnTo>
                  <a:pt x="780029" y="50877"/>
                </a:lnTo>
                <a:lnTo>
                  <a:pt x="782667" y="49532"/>
                </a:lnTo>
                <a:lnTo>
                  <a:pt x="782930" y="39311"/>
                </a:lnTo>
                <a:lnTo>
                  <a:pt x="782930" y="37738"/>
                </a:lnTo>
                <a:lnTo>
                  <a:pt x="782930" y="39311"/>
                </a:lnTo>
                <a:close/>
              </a:path>
              <a:path w="1893829" h="101842">
                <a:moveTo>
                  <a:pt x="781785" y="32191"/>
                </a:moveTo>
                <a:lnTo>
                  <a:pt x="780117" y="43801"/>
                </a:lnTo>
                <a:lnTo>
                  <a:pt x="782300" y="41355"/>
                </a:lnTo>
                <a:lnTo>
                  <a:pt x="782930" y="34523"/>
                </a:lnTo>
                <a:lnTo>
                  <a:pt x="781785" y="32191"/>
                </a:lnTo>
                <a:close/>
              </a:path>
              <a:path w="1893829" h="101842">
                <a:moveTo>
                  <a:pt x="784397" y="78098"/>
                </a:moveTo>
                <a:lnTo>
                  <a:pt x="784397" y="75017"/>
                </a:lnTo>
                <a:lnTo>
                  <a:pt x="783925" y="31658"/>
                </a:lnTo>
                <a:lnTo>
                  <a:pt x="784659" y="29771"/>
                </a:lnTo>
                <a:lnTo>
                  <a:pt x="786458" y="27474"/>
                </a:lnTo>
                <a:lnTo>
                  <a:pt x="788223" y="35249"/>
                </a:lnTo>
                <a:lnTo>
                  <a:pt x="788590" y="79303"/>
                </a:lnTo>
                <a:lnTo>
                  <a:pt x="793167" y="79303"/>
                </a:lnTo>
                <a:lnTo>
                  <a:pt x="795753" y="79041"/>
                </a:lnTo>
                <a:lnTo>
                  <a:pt x="798338" y="78360"/>
                </a:lnTo>
                <a:lnTo>
                  <a:pt x="798338" y="71389"/>
                </a:lnTo>
                <a:lnTo>
                  <a:pt x="797185" y="71572"/>
                </a:lnTo>
                <a:lnTo>
                  <a:pt x="795246" y="71703"/>
                </a:lnTo>
                <a:lnTo>
                  <a:pt x="792704" y="70812"/>
                </a:lnTo>
                <a:lnTo>
                  <a:pt x="792101" y="68453"/>
                </a:lnTo>
                <a:lnTo>
                  <a:pt x="792102" y="31635"/>
                </a:lnTo>
                <a:lnTo>
                  <a:pt x="794425" y="30662"/>
                </a:lnTo>
                <a:lnTo>
                  <a:pt x="792101" y="30802"/>
                </a:lnTo>
                <a:lnTo>
                  <a:pt x="790774" y="32191"/>
                </a:lnTo>
                <a:lnTo>
                  <a:pt x="788253" y="25778"/>
                </a:lnTo>
                <a:lnTo>
                  <a:pt x="785969" y="24373"/>
                </a:lnTo>
                <a:lnTo>
                  <a:pt x="783925" y="23125"/>
                </a:lnTo>
                <a:lnTo>
                  <a:pt x="783454" y="72891"/>
                </a:lnTo>
                <a:lnTo>
                  <a:pt x="784397" y="78098"/>
                </a:lnTo>
                <a:close/>
              </a:path>
              <a:path w="1893829" h="101842">
                <a:moveTo>
                  <a:pt x="788590" y="79303"/>
                </a:moveTo>
                <a:lnTo>
                  <a:pt x="788223" y="35249"/>
                </a:lnTo>
                <a:lnTo>
                  <a:pt x="785672" y="38306"/>
                </a:lnTo>
                <a:lnTo>
                  <a:pt x="784397" y="41827"/>
                </a:lnTo>
                <a:lnTo>
                  <a:pt x="784397" y="75017"/>
                </a:lnTo>
                <a:lnTo>
                  <a:pt x="784764" y="75844"/>
                </a:lnTo>
                <a:lnTo>
                  <a:pt x="784397" y="45810"/>
                </a:lnTo>
                <a:lnTo>
                  <a:pt x="784764" y="75844"/>
                </a:lnTo>
                <a:lnTo>
                  <a:pt x="786231" y="78150"/>
                </a:lnTo>
                <a:lnTo>
                  <a:pt x="788590" y="79303"/>
                </a:lnTo>
                <a:close/>
              </a:path>
              <a:path w="1893829" h="101842">
                <a:moveTo>
                  <a:pt x="788253" y="25778"/>
                </a:moveTo>
                <a:lnTo>
                  <a:pt x="790774" y="32191"/>
                </a:lnTo>
                <a:lnTo>
                  <a:pt x="792101" y="30802"/>
                </a:lnTo>
                <a:lnTo>
                  <a:pt x="794425" y="30662"/>
                </a:lnTo>
                <a:lnTo>
                  <a:pt x="800251" y="30680"/>
                </a:lnTo>
                <a:lnTo>
                  <a:pt x="802269" y="30924"/>
                </a:lnTo>
                <a:lnTo>
                  <a:pt x="802269" y="20966"/>
                </a:lnTo>
                <a:lnTo>
                  <a:pt x="801256" y="20861"/>
                </a:lnTo>
                <a:lnTo>
                  <a:pt x="799229" y="20703"/>
                </a:lnTo>
                <a:lnTo>
                  <a:pt x="795491" y="20703"/>
                </a:lnTo>
                <a:lnTo>
                  <a:pt x="792189" y="22058"/>
                </a:lnTo>
                <a:lnTo>
                  <a:pt x="790057" y="26888"/>
                </a:lnTo>
                <a:lnTo>
                  <a:pt x="788253" y="25778"/>
                </a:lnTo>
                <a:close/>
              </a:path>
              <a:path w="1893829" h="101842">
                <a:moveTo>
                  <a:pt x="788223" y="35249"/>
                </a:moveTo>
                <a:lnTo>
                  <a:pt x="786458" y="27474"/>
                </a:lnTo>
                <a:lnTo>
                  <a:pt x="784659" y="29771"/>
                </a:lnTo>
                <a:lnTo>
                  <a:pt x="783925" y="31658"/>
                </a:lnTo>
                <a:lnTo>
                  <a:pt x="784397" y="75017"/>
                </a:lnTo>
                <a:lnTo>
                  <a:pt x="784397" y="41827"/>
                </a:lnTo>
                <a:lnTo>
                  <a:pt x="785672" y="38306"/>
                </a:lnTo>
                <a:lnTo>
                  <a:pt x="788223" y="35249"/>
                </a:lnTo>
                <a:close/>
              </a:path>
              <a:path w="1893829" h="101842">
                <a:moveTo>
                  <a:pt x="789323" y="24766"/>
                </a:moveTo>
                <a:lnTo>
                  <a:pt x="788253" y="25778"/>
                </a:lnTo>
                <a:lnTo>
                  <a:pt x="790057" y="26888"/>
                </a:lnTo>
                <a:lnTo>
                  <a:pt x="792189" y="22058"/>
                </a:lnTo>
                <a:lnTo>
                  <a:pt x="789323" y="24766"/>
                </a:lnTo>
                <a:close/>
              </a:path>
              <a:path w="1893829" h="101842">
                <a:moveTo>
                  <a:pt x="780029" y="50877"/>
                </a:moveTo>
                <a:lnTo>
                  <a:pt x="780047" y="67108"/>
                </a:lnTo>
                <a:lnTo>
                  <a:pt x="782667" y="62932"/>
                </a:lnTo>
                <a:lnTo>
                  <a:pt x="783139" y="70655"/>
                </a:lnTo>
                <a:lnTo>
                  <a:pt x="782930" y="39311"/>
                </a:lnTo>
                <a:lnTo>
                  <a:pt x="782667" y="49532"/>
                </a:lnTo>
                <a:lnTo>
                  <a:pt x="782667" y="57132"/>
                </a:lnTo>
                <a:lnTo>
                  <a:pt x="782667" y="49532"/>
                </a:lnTo>
                <a:lnTo>
                  <a:pt x="780029" y="50877"/>
                </a:lnTo>
                <a:close/>
              </a:path>
              <a:path w="1893829" h="101842">
                <a:moveTo>
                  <a:pt x="774963" y="69582"/>
                </a:moveTo>
                <a:lnTo>
                  <a:pt x="778457" y="75354"/>
                </a:lnTo>
                <a:lnTo>
                  <a:pt x="781217" y="73171"/>
                </a:lnTo>
                <a:lnTo>
                  <a:pt x="783139" y="70655"/>
                </a:lnTo>
                <a:lnTo>
                  <a:pt x="782667" y="62932"/>
                </a:lnTo>
                <a:lnTo>
                  <a:pt x="780047" y="67108"/>
                </a:lnTo>
                <a:lnTo>
                  <a:pt x="774963" y="52082"/>
                </a:lnTo>
                <a:lnTo>
                  <a:pt x="774963" y="69582"/>
                </a:lnTo>
                <a:close/>
              </a:path>
              <a:path w="1893829" h="101842">
                <a:moveTo>
                  <a:pt x="873094" y="22223"/>
                </a:moveTo>
                <a:lnTo>
                  <a:pt x="873094" y="78098"/>
                </a:lnTo>
                <a:lnTo>
                  <a:pt x="882685" y="78098"/>
                </a:lnTo>
                <a:lnTo>
                  <a:pt x="882685" y="22223"/>
                </a:lnTo>
                <a:lnTo>
                  <a:pt x="873094" y="22223"/>
                </a:lnTo>
                <a:close/>
              </a:path>
              <a:path w="1893829" h="101842">
                <a:moveTo>
                  <a:pt x="873094" y="1101"/>
                </a:moveTo>
                <a:lnTo>
                  <a:pt x="873094" y="11793"/>
                </a:lnTo>
                <a:lnTo>
                  <a:pt x="882685" y="11793"/>
                </a:lnTo>
                <a:lnTo>
                  <a:pt x="882685" y="1101"/>
                </a:lnTo>
                <a:lnTo>
                  <a:pt x="873094" y="1101"/>
                </a:lnTo>
                <a:close/>
              </a:path>
              <a:path w="1893829" h="101842">
                <a:moveTo>
                  <a:pt x="923041" y="50894"/>
                </a:moveTo>
                <a:lnTo>
                  <a:pt x="923041" y="60853"/>
                </a:lnTo>
                <a:lnTo>
                  <a:pt x="925321" y="67990"/>
                </a:lnTo>
                <a:lnTo>
                  <a:pt x="929881" y="72306"/>
                </a:lnTo>
                <a:lnTo>
                  <a:pt x="929854" y="29195"/>
                </a:lnTo>
                <a:lnTo>
                  <a:pt x="929881" y="72306"/>
                </a:lnTo>
                <a:lnTo>
                  <a:pt x="932894" y="30942"/>
                </a:lnTo>
                <a:lnTo>
                  <a:pt x="929933" y="28880"/>
                </a:lnTo>
                <a:lnTo>
                  <a:pt x="929659" y="29195"/>
                </a:lnTo>
                <a:lnTo>
                  <a:pt x="925338" y="34157"/>
                </a:lnTo>
                <a:lnTo>
                  <a:pt x="923041" y="41495"/>
                </a:lnTo>
                <a:lnTo>
                  <a:pt x="923041" y="50894"/>
                </a:lnTo>
                <a:close/>
              </a:path>
              <a:path w="1893829" h="101842">
                <a:moveTo>
                  <a:pt x="909362" y="78098"/>
                </a:moveTo>
                <a:lnTo>
                  <a:pt x="909362" y="45024"/>
                </a:lnTo>
                <a:lnTo>
                  <a:pt x="909597" y="42202"/>
                </a:lnTo>
                <a:lnTo>
                  <a:pt x="910069" y="40228"/>
                </a:lnTo>
                <a:lnTo>
                  <a:pt x="910541" y="38254"/>
                </a:lnTo>
                <a:lnTo>
                  <a:pt x="911563" y="36341"/>
                </a:lnTo>
                <a:lnTo>
                  <a:pt x="913135" y="34489"/>
                </a:lnTo>
                <a:lnTo>
                  <a:pt x="915092" y="32182"/>
                </a:lnTo>
                <a:lnTo>
                  <a:pt x="917363" y="30645"/>
                </a:lnTo>
                <a:lnTo>
                  <a:pt x="919949" y="29876"/>
                </a:lnTo>
                <a:lnTo>
                  <a:pt x="921381" y="29422"/>
                </a:lnTo>
                <a:lnTo>
                  <a:pt x="923216" y="29195"/>
                </a:lnTo>
                <a:lnTo>
                  <a:pt x="929659" y="29195"/>
                </a:lnTo>
                <a:lnTo>
                  <a:pt x="929933" y="28880"/>
                </a:lnTo>
                <a:lnTo>
                  <a:pt x="932894" y="30942"/>
                </a:lnTo>
                <a:lnTo>
                  <a:pt x="929881" y="72306"/>
                </a:lnTo>
                <a:lnTo>
                  <a:pt x="934441" y="76621"/>
                </a:lnTo>
                <a:lnTo>
                  <a:pt x="936091" y="77291"/>
                </a:lnTo>
                <a:lnTo>
                  <a:pt x="936091" y="78098"/>
                </a:lnTo>
                <a:lnTo>
                  <a:pt x="938080" y="78098"/>
                </a:lnTo>
                <a:lnTo>
                  <a:pt x="939760" y="78779"/>
                </a:lnTo>
                <a:lnTo>
                  <a:pt x="945840" y="78779"/>
                </a:lnTo>
                <a:lnTo>
                  <a:pt x="945683" y="78098"/>
                </a:lnTo>
                <a:lnTo>
                  <a:pt x="939157" y="69423"/>
                </a:lnTo>
                <a:lnTo>
                  <a:pt x="937122" y="32410"/>
                </a:lnTo>
                <a:lnTo>
                  <a:pt x="936589" y="66121"/>
                </a:lnTo>
                <a:lnTo>
                  <a:pt x="936091" y="65480"/>
                </a:lnTo>
                <a:lnTo>
                  <a:pt x="934021" y="62819"/>
                </a:lnTo>
                <a:lnTo>
                  <a:pt x="932737" y="58005"/>
                </a:lnTo>
                <a:lnTo>
                  <a:pt x="932737" y="46299"/>
                </a:lnTo>
                <a:lnTo>
                  <a:pt x="933384" y="41949"/>
                </a:lnTo>
                <a:lnTo>
                  <a:pt x="934571" y="34436"/>
                </a:lnTo>
                <a:lnTo>
                  <a:pt x="934528" y="23604"/>
                </a:lnTo>
                <a:lnTo>
                  <a:pt x="935200" y="20703"/>
                </a:lnTo>
                <a:lnTo>
                  <a:pt x="923600" y="20703"/>
                </a:lnTo>
                <a:lnTo>
                  <a:pt x="920298" y="21420"/>
                </a:lnTo>
                <a:lnTo>
                  <a:pt x="917328" y="22853"/>
                </a:lnTo>
                <a:lnTo>
                  <a:pt x="914358" y="24285"/>
                </a:lnTo>
                <a:lnTo>
                  <a:pt x="911546" y="26644"/>
                </a:lnTo>
                <a:lnTo>
                  <a:pt x="908890" y="29928"/>
                </a:lnTo>
                <a:lnTo>
                  <a:pt x="908890" y="21961"/>
                </a:lnTo>
                <a:lnTo>
                  <a:pt x="899928" y="21961"/>
                </a:lnTo>
                <a:lnTo>
                  <a:pt x="899928" y="78098"/>
                </a:lnTo>
                <a:lnTo>
                  <a:pt x="909362" y="78098"/>
                </a:lnTo>
                <a:close/>
              </a:path>
              <a:path w="1893829" h="101842">
                <a:moveTo>
                  <a:pt x="946574" y="20966"/>
                </a:moveTo>
                <a:lnTo>
                  <a:pt x="940075" y="20966"/>
                </a:lnTo>
                <a:lnTo>
                  <a:pt x="940581" y="23482"/>
                </a:lnTo>
                <a:lnTo>
                  <a:pt x="943377" y="29037"/>
                </a:lnTo>
                <a:lnTo>
                  <a:pt x="946574" y="20966"/>
                </a:lnTo>
                <a:close/>
              </a:path>
              <a:path w="1893829" h="101842">
                <a:moveTo>
                  <a:pt x="972255" y="22486"/>
                </a:moveTo>
                <a:lnTo>
                  <a:pt x="963555" y="22486"/>
                </a:lnTo>
                <a:lnTo>
                  <a:pt x="963555" y="29562"/>
                </a:lnTo>
                <a:lnTo>
                  <a:pt x="961703" y="27220"/>
                </a:lnTo>
                <a:lnTo>
                  <a:pt x="959886" y="25438"/>
                </a:lnTo>
                <a:lnTo>
                  <a:pt x="958104" y="24215"/>
                </a:lnTo>
                <a:lnTo>
                  <a:pt x="954820" y="22049"/>
                </a:lnTo>
                <a:lnTo>
                  <a:pt x="950976" y="20966"/>
                </a:lnTo>
                <a:lnTo>
                  <a:pt x="946574" y="20966"/>
                </a:lnTo>
                <a:lnTo>
                  <a:pt x="943377" y="29037"/>
                </a:lnTo>
                <a:lnTo>
                  <a:pt x="940581" y="23482"/>
                </a:lnTo>
                <a:lnTo>
                  <a:pt x="940075" y="20966"/>
                </a:lnTo>
                <a:lnTo>
                  <a:pt x="937802" y="22047"/>
                </a:lnTo>
                <a:lnTo>
                  <a:pt x="941664" y="29300"/>
                </a:lnTo>
                <a:lnTo>
                  <a:pt x="942608" y="71074"/>
                </a:lnTo>
                <a:lnTo>
                  <a:pt x="943509" y="29300"/>
                </a:lnTo>
                <a:lnTo>
                  <a:pt x="952740" y="29300"/>
                </a:lnTo>
                <a:lnTo>
                  <a:pt x="956392" y="30977"/>
                </a:lnTo>
                <a:lnTo>
                  <a:pt x="959257" y="34331"/>
                </a:lnTo>
                <a:lnTo>
                  <a:pt x="962122" y="37686"/>
                </a:lnTo>
                <a:lnTo>
                  <a:pt x="963555" y="42840"/>
                </a:lnTo>
                <a:lnTo>
                  <a:pt x="965197" y="98033"/>
                </a:lnTo>
                <a:lnTo>
                  <a:pt x="969110" y="90415"/>
                </a:lnTo>
                <a:lnTo>
                  <a:pt x="971207" y="86292"/>
                </a:lnTo>
                <a:lnTo>
                  <a:pt x="972255" y="80666"/>
                </a:lnTo>
                <a:lnTo>
                  <a:pt x="972255" y="22486"/>
                </a:lnTo>
                <a:close/>
              </a:path>
              <a:path w="1893829" h="101842">
                <a:moveTo>
                  <a:pt x="934362" y="85069"/>
                </a:moveTo>
                <a:lnTo>
                  <a:pt x="924771" y="85069"/>
                </a:lnTo>
                <a:lnTo>
                  <a:pt x="925260" y="90834"/>
                </a:lnTo>
                <a:lnTo>
                  <a:pt x="927566" y="95071"/>
                </a:lnTo>
                <a:lnTo>
                  <a:pt x="931689" y="97779"/>
                </a:lnTo>
                <a:lnTo>
                  <a:pt x="935812" y="100487"/>
                </a:lnTo>
                <a:lnTo>
                  <a:pt x="940896" y="101842"/>
                </a:lnTo>
                <a:lnTo>
                  <a:pt x="957807" y="101842"/>
                </a:lnTo>
                <a:lnTo>
                  <a:pt x="965197" y="98033"/>
                </a:lnTo>
                <a:lnTo>
                  <a:pt x="963555" y="42840"/>
                </a:lnTo>
                <a:lnTo>
                  <a:pt x="963555" y="54406"/>
                </a:lnTo>
                <a:lnTo>
                  <a:pt x="962786" y="58442"/>
                </a:lnTo>
                <a:lnTo>
                  <a:pt x="961249" y="61901"/>
                </a:lnTo>
                <a:lnTo>
                  <a:pt x="958488" y="68017"/>
                </a:lnTo>
                <a:lnTo>
                  <a:pt x="953719" y="71074"/>
                </a:lnTo>
                <a:lnTo>
                  <a:pt x="945683" y="71074"/>
                </a:lnTo>
                <a:lnTo>
                  <a:pt x="945683" y="36428"/>
                </a:lnTo>
                <a:lnTo>
                  <a:pt x="944914" y="32077"/>
                </a:lnTo>
                <a:lnTo>
                  <a:pt x="943509" y="29300"/>
                </a:lnTo>
                <a:lnTo>
                  <a:pt x="942608" y="71074"/>
                </a:lnTo>
                <a:lnTo>
                  <a:pt x="941664" y="29300"/>
                </a:lnTo>
                <a:lnTo>
                  <a:pt x="937802" y="22047"/>
                </a:lnTo>
                <a:lnTo>
                  <a:pt x="935200" y="20703"/>
                </a:lnTo>
                <a:lnTo>
                  <a:pt x="934528" y="23604"/>
                </a:lnTo>
                <a:lnTo>
                  <a:pt x="934571" y="34436"/>
                </a:lnTo>
                <a:lnTo>
                  <a:pt x="933384" y="41949"/>
                </a:lnTo>
                <a:lnTo>
                  <a:pt x="934676" y="38629"/>
                </a:lnTo>
                <a:lnTo>
                  <a:pt x="935538" y="36437"/>
                </a:lnTo>
                <a:lnTo>
                  <a:pt x="936091" y="39293"/>
                </a:lnTo>
                <a:lnTo>
                  <a:pt x="936091" y="65480"/>
                </a:lnTo>
                <a:lnTo>
                  <a:pt x="936589" y="66121"/>
                </a:lnTo>
                <a:lnTo>
                  <a:pt x="937122" y="32410"/>
                </a:lnTo>
                <a:lnTo>
                  <a:pt x="939157" y="69423"/>
                </a:lnTo>
                <a:lnTo>
                  <a:pt x="945683" y="78098"/>
                </a:lnTo>
                <a:lnTo>
                  <a:pt x="945840" y="78779"/>
                </a:lnTo>
                <a:lnTo>
                  <a:pt x="950207" y="78779"/>
                </a:lnTo>
                <a:lnTo>
                  <a:pt x="953719" y="78080"/>
                </a:lnTo>
                <a:lnTo>
                  <a:pt x="956374" y="76682"/>
                </a:lnTo>
                <a:lnTo>
                  <a:pt x="959030" y="75285"/>
                </a:lnTo>
                <a:lnTo>
                  <a:pt x="961301" y="73153"/>
                </a:lnTo>
                <a:lnTo>
                  <a:pt x="963188" y="70288"/>
                </a:lnTo>
                <a:lnTo>
                  <a:pt x="963293" y="78010"/>
                </a:lnTo>
                <a:lnTo>
                  <a:pt x="962681" y="83374"/>
                </a:lnTo>
                <a:lnTo>
                  <a:pt x="961353" y="86379"/>
                </a:lnTo>
                <a:lnTo>
                  <a:pt x="959117" y="91481"/>
                </a:lnTo>
                <a:lnTo>
                  <a:pt x="954383" y="94032"/>
                </a:lnTo>
                <a:lnTo>
                  <a:pt x="942573" y="94032"/>
                </a:lnTo>
                <a:lnTo>
                  <a:pt x="939218" y="92983"/>
                </a:lnTo>
                <a:lnTo>
                  <a:pt x="937087" y="90887"/>
                </a:lnTo>
                <a:lnTo>
                  <a:pt x="935725" y="89524"/>
                </a:lnTo>
                <a:lnTo>
                  <a:pt x="934816" y="87585"/>
                </a:lnTo>
                <a:lnTo>
                  <a:pt x="934362" y="85069"/>
                </a:lnTo>
                <a:close/>
              </a:path>
              <a:path w="1893829" h="101842">
                <a:moveTo>
                  <a:pt x="1099683" y="65937"/>
                </a:moveTo>
                <a:lnTo>
                  <a:pt x="1088677" y="21961"/>
                </a:lnTo>
                <a:lnTo>
                  <a:pt x="1078090" y="21961"/>
                </a:lnTo>
                <a:lnTo>
                  <a:pt x="1078824" y="22223"/>
                </a:lnTo>
                <a:lnTo>
                  <a:pt x="1088415" y="22223"/>
                </a:lnTo>
                <a:lnTo>
                  <a:pt x="1083069" y="34646"/>
                </a:lnTo>
                <a:lnTo>
                  <a:pt x="1078824" y="51326"/>
                </a:lnTo>
                <a:lnTo>
                  <a:pt x="1078824" y="78098"/>
                </a:lnTo>
                <a:lnTo>
                  <a:pt x="1088415" y="78098"/>
                </a:lnTo>
                <a:lnTo>
                  <a:pt x="1088415" y="54976"/>
                </a:lnTo>
                <a:lnTo>
                  <a:pt x="1094494" y="78098"/>
                </a:lnTo>
                <a:lnTo>
                  <a:pt x="1104295" y="78098"/>
                </a:lnTo>
                <a:lnTo>
                  <a:pt x="1120595" y="21961"/>
                </a:lnTo>
                <a:lnTo>
                  <a:pt x="1111161" y="21961"/>
                </a:lnTo>
                <a:lnTo>
                  <a:pt x="1099683" y="65937"/>
                </a:lnTo>
                <a:close/>
              </a:path>
              <a:path w="1893829" h="101842">
                <a:moveTo>
                  <a:pt x="1056339" y="21961"/>
                </a:moveTo>
                <a:lnTo>
                  <a:pt x="1046014" y="21961"/>
                </a:lnTo>
                <a:lnTo>
                  <a:pt x="1062209" y="78098"/>
                </a:lnTo>
                <a:lnTo>
                  <a:pt x="1072010" y="78098"/>
                </a:lnTo>
                <a:lnTo>
                  <a:pt x="1078824" y="51326"/>
                </a:lnTo>
                <a:lnTo>
                  <a:pt x="1083069" y="34646"/>
                </a:lnTo>
                <a:lnTo>
                  <a:pt x="1088415" y="22223"/>
                </a:lnTo>
                <a:lnTo>
                  <a:pt x="1078824" y="22223"/>
                </a:lnTo>
                <a:lnTo>
                  <a:pt x="1078090" y="21961"/>
                </a:lnTo>
                <a:lnTo>
                  <a:pt x="1067136" y="66199"/>
                </a:lnTo>
                <a:lnTo>
                  <a:pt x="1056339" y="21961"/>
                </a:lnTo>
                <a:close/>
              </a:path>
              <a:path w="1893829" h="101842">
                <a:moveTo>
                  <a:pt x="1078824" y="1101"/>
                </a:moveTo>
                <a:lnTo>
                  <a:pt x="1078824" y="11793"/>
                </a:lnTo>
                <a:lnTo>
                  <a:pt x="1088415" y="11793"/>
                </a:lnTo>
                <a:lnTo>
                  <a:pt x="1088415" y="1101"/>
                </a:lnTo>
                <a:lnTo>
                  <a:pt x="1078824" y="1101"/>
                </a:lnTo>
                <a:close/>
              </a:path>
              <a:path w="1893829" h="101842">
                <a:moveTo>
                  <a:pt x="1218935" y="30575"/>
                </a:moveTo>
                <a:lnTo>
                  <a:pt x="1220647" y="33650"/>
                </a:lnTo>
                <a:lnTo>
                  <a:pt x="1221695" y="35572"/>
                </a:lnTo>
                <a:lnTo>
                  <a:pt x="1222219" y="38594"/>
                </a:lnTo>
                <a:lnTo>
                  <a:pt x="1222219" y="78098"/>
                </a:lnTo>
                <a:lnTo>
                  <a:pt x="1231915" y="78098"/>
                </a:lnTo>
                <a:lnTo>
                  <a:pt x="1231915" y="36568"/>
                </a:lnTo>
                <a:lnTo>
                  <a:pt x="1231129" y="32252"/>
                </a:lnTo>
                <a:lnTo>
                  <a:pt x="1229557" y="29142"/>
                </a:lnTo>
                <a:lnTo>
                  <a:pt x="1226657" y="23446"/>
                </a:lnTo>
                <a:lnTo>
                  <a:pt x="1221136" y="20599"/>
                </a:lnTo>
                <a:lnTo>
                  <a:pt x="1208452" y="20599"/>
                </a:lnTo>
                <a:lnTo>
                  <a:pt x="1204662" y="21595"/>
                </a:lnTo>
                <a:lnTo>
                  <a:pt x="1201622" y="23586"/>
                </a:lnTo>
                <a:lnTo>
                  <a:pt x="1199840" y="24740"/>
                </a:lnTo>
                <a:lnTo>
                  <a:pt x="1197831" y="26731"/>
                </a:lnTo>
                <a:lnTo>
                  <a:pt x="1195595" y="29562"/>
                </a:lnTo>
                <a:lnTo>
                  <a:pt x="1195595" y="839"/>
                </a:lnTo>
                <a:lnTo>
                  <a:pt x="1186161" y="839"/>
                </a:lnTo>
                <a:lnTo>
                  <a:pt x="1186161" y="78098"/>
                </a:lnTo>
                <a:lnTo>
                  <a:pt x="1195595" y="78098"/>
                </a:lnTo>
                <a:lnTo>
                  <a:pt x="1195595" y="40848"/>
                </a:lnTo>
                <a:lnTo>
                  <a:pt x="1197184" y="35764"/>
                </a:lnTo>
                <a:lnTo>
                  <a:pt x="1200364" y="33074"/>
                </a:lnTo>
                <a:lnTo>
                  <a:pt x="1203544" y="30383"/>
                </a:lnTo>
                <a:lnTo>
                  <a:pt x="1207090" y="29038"/>
                </a:lnTo>
                <a:lnTo>
                  <a:pt x="1215720" y="29038"/>
                </a:lnTo>
                <a:lnTo>
                  <a:pt x="1218935" y="30575"/>
                </a:lnTo>
                <a:close/>
              </a:path>
              <a:path w="1893829" h="101842">
                <a:moveTo>
                  <a:pt x="1275871" y="21962"/>
                </a:moveTo>
                <a:lnTo>
                  <a:pt x="1275871" y="78098"/>
                </a:lnTo>
                <a:lnTo>
                  <a:pt x="1285305" y="78098"/>
                </a:lnTo>
                <a:lnTo>
                  <a:pt x="1285305" y="41827"/>
                </a:lnTo>
                <a:lnTo>
                  <a:pt x="1286580" y="38306"/>
                </a:lnTo>
                <a:lnTo>
                  <a:pt x="1289131" y="35249"/>
                </a:lnTo>
                <a:lnTo>
                  <a:pt x="1291681" y="32191"/>
                </a:lnTo>
                <a:lnTo>
                  <a:pt x="1295333" y="30662"/>
                </a:lnTo>
                <a:lnTo>
                  <a:pt x="1301159" y="30680"/>
                </a:lnTo>
                <a:lnTo>
                  <a:pt x="1303177" y="30925"/>
                </a:lnTo>
                <a:lnTo>
                  <a:pt x="1303177" y="20966"/>
                </a:lnTo>
                <a:lnTo>
                  <a:pt x="1302163" y="20861"/>
                </a:lnTo>
                <a:lnTo>
                  <a:pt x="1300136" y="20703"/>
                </a:lnTo>
                <a:lnTo>
                  <a:pt x="1296398" y="20703"/>
                </a:lnTo>
                <a:lnTo>
                  <a:pt x="1293096" y="22058"/>
                </a:lnTo>
                <a:lnTo>
                  <a:pt x="1290231" y="24766"/>
                </a:lnTo>
                <a:lnTo>
                  <a:pt x="1287366" y="27474"/>
                </a:lnTo>
                <a:lnTo>
                  <a:pt x="1285567" y="29771"/>
                </a:lnTo>
                <a:lnTo>
                  <a:pt x="1284833" y="31658"/>
                </a:lnTo>
                <a:lnTo>
                  <a:pt x="1284833" y="21962"/>
                </a:lnTo>
                <a:lnTo>
                  <a:pt x="1275871" y="21962"/>
                </a:lnTo>
                <a:close/>
              </a:path>
              <a:path w="1893829" h="101842">
                <a:moveTo>
                  <a:pt x="1350395" y="45018"/>
                </a:moveTo>
                <a:lnTo>
                  <a:pt x="1350276" y="43259"/>
                </a:lnTo>
                <a:lnTo>
                  <a:pt x="1349717" y="40674"/>
                </a:lnTo>
                <a:lnTo>
                  <a:pt x="1349089" y="36900"/>
                </a:lnTo>
                <a:lnTo>
                  <a:pt x="1347831" y="33598"/>
                </a:lnTo>
                <a:lnTo>
                  <a:pt x="1345944" y="30767"/>
                </a:lnTo>
                <a:lnTo>
                  <a:pt x="1345501" y="30095"/>
                </a:lnTo>
                <a:lnTo>
                  <a:pt x="1350555" y="53043"/>
                </a:lnTo>
                <a:lnTo>
                  <a:pt x="1350555" y="47383"/>
                </a:lnTo>
                <a:lnTo>
                  <a:pt x="1357824" y="67667"/>
                </a:lnTo>
                <a:lnTo>
                  <a:pt x="1350395" y="45018"/>
                </a:lnTo>
                <a:close/>
              </a:path>
              <a:path w="1893829" h="101842">
                <a:moveTo>
                  <a:pt x="1327216" y="80089"/>
                </a:moveTo>
                <a:lnTo>
                  <a:pt x="1329784" y="79810"/>
                </a:lnTo>
                <a:lnTo>
                  <a:pt x="1332055" y="79251"/>
                </a:lnTo>
                <a:lnTo>
                  <a:pt x="1336283" y="78272"/>
                </a:lnTo>
                <a:lnTo>
                  <a:pt x="1339829" y="76385"/>
                </a:lnTo>
                <a:lnTo>
                  <a:pt x="1342694" y="73590"/>
                </a:lnTo>
                <a:lnTo>
                  <a:pt x="1344406" y="71983"/>
                </a:lnTo>
                <a:lnTo>
                  <a:pt x="1345953" y="69912"/>
                </a:lnTo>
                <a:lnTo>
                  <a:pt x="1347333" y="67379"/>
                </a:lnTo>
                <a:lnTo>
                  <a:pt x="1348106" y="65959"/>
                </a:lnTo>
                <a:lnTo>
                  <a:pt x="1348713" y="64846"/>
                </a:lnTo>
                <a:lnTo>
                  <a:pt x="1352583" y="78098"/>
                </a:lnTo>
                <a:lnTo>
                  <a:pt x="1362646" y="78098"/>
                </a:lnTo>
                <a:lnTo>
                  <a:pt x="1383819" y="21962"/>
                </a:lnTo>
                <a:lnTo>
                  <a:pt x="1373495" y="21962"/>
                </a:lnTo>
                <a:lnTo>
                  <a:pt x="1357824" y="67667"/>
                </a:lnTo>
                <a:lnTo>
                  <a:pt x="1350555" y="47383"/>
                </a:lnTo>
                <a:lnTo>
                  <a:pt x="1350555" y="53043"/>
                </a:lnTo>
                <a:lnTo>
                  <a:pt x="1345501" y="30095"/>
                </a:lnTo>
                <a:lnTo>
                  <a:pt x="1343987" y="27797"/>
                </a:lnTo>
                <a:lnTo>
                  <a:pt x="1341140" y="25377"/>
                </a:lnTo>
                <a:lnTo>
                  <a:pt x="1340476" y="41460"/>
                </a:lnTo>
                <a:lnTo>
                  <a:pt x="1339584" y="38192"/>
                </a:lnTo>
                <a:lnTo>
                  <a:pt x="1341140" y="25377"/>
                </a:lnTo>
                <a:lnTo>
                  <a:pt x="1342834" y="21962"/>
                </a:lnTo>
                <a:lnTo>
                  <a:pt x="1337401" y="23508"/>
                </a:lnTo>
                <a:lnTo>
                  <a:pt x="1338187" y="35747"/>
                </a:lnTo>
                <a:lnTo>
                  <a:pt x="1340579" y="45548"/>
                </a:lnTo>
                <a:lnTo>
                  <a:pt x="1340860" y="45548"/>
                </a:lnTo>
                <a:lnTo>
                  <a:pt x="1343343" y="53043"/>
                </a:lnTo>
                <a:lnTo>
                  <a:pt x="1346088" y="60486"/>
                </a:lnTo>
                <a:lnTo>
                  <a:pt x="1349770" y="60486"/>
                </a:lnTo>
                <a:lnTo>
                  <a:pt x="1349525" y="62548"/>
                </a:lnTo>
                <a:lnTo>
                  <a:pt x="1349770" y="60486"/>
                </a:lnTo>
                <a:lnTo>
                  <a:pt x="1340493" y="60486"/>
                </a:lnTo>
                <a:lnTo>
                  <a:pt x="1339794" y="62967"/>
                </a:lnTo>
                <a:lnTo>
                  <a:pt x="1338606" y="65151"/>
                </a:lnTo>
                <a:lnTo>
                  <a:pt x="1336929" y="67038"/>
                </a:lnTo>
                <a:lnTo>
                  <a:pt x="1333994" y="70288"/>
                </a:lnTo>
                <a:lnTo>
                  <a:pt x="1330063" y="71913"/>
                </a:lnTo>
                <a:lnTo>
                  <a:pt x="1319861" y="71913"/>
                </a:lnTo>
                <a:lnTo>
                  <a:pt x="1315965" y="70192"/>
                </a:lnTo>
                <a:lnTo>
                  <a:pt x="1317363" y="80089"/>
                </a:lnTo>
                <a:lnTo>
                  <a:pt x="1327216" y="80089"/>
                </a:lnTo>
                <a:close/>
              </a:path>
              <a:path w="1893829" h="101842">
                <a:moveTo>
                  <a:pt x="1335214" y="31000"/>
                </a:moveTo>
                <a:lnTo>
                  <a:pt x="1340579" y="45548"/>
                </a:lnTo>
                <a:lnTo>
                  <a:pt x="1335602" y="31204"/>
                </a:lnTo>
                <a:lnTo>
                  <a:pt x="1337401" y="23508"/>
                </a:lnTo>
                <a:lnTo>
                  <a:pt x="1342834" y="21962"/>
                </a:lnTo>
                <a:lnTo>
                  <a:pt x="1331880" y="21962"/>
                </a:lnTo>
                <a:lnTo>
                  <a:pt x="1331286" y="28933"/>
                </a:lnTo>
                <a:lnTo>
                  <a:pt x="1335214" y="31000"/>
                </a:lnTo>
                <a:close/>
              </a:path>
              <a:path w="1893829" h="101842">
                <a:moveTo>
                  <a:pt x="1335602" y="31204"/>
                </a:moveTo>
                <a:lnTo>
                  <a:pt x="1340579" y="45548"/>
                </a:lnTo>
                <a:lnTo>
                  <a:pt x="1338187" y="35747"/>
                </a:lnTo>
                <a:lnTo>
                  <a:pt x="1337401" y="23508"/>
                </a:lnTo>
                <a:lnTo>
                  <a:pt x="1335602" y="31204"/>
                </a:lnTo>
                <a:close/>
              </a:path>
              <a:path w="1893829" h="101842">
                <a:moveTo>
                  <a:pt x="1342834" y="21962"/>
                </a:moveTo>
                <a:lnTo>
                  <a:pt x="1341140" y="25377"/>
                </a:lnTo>
                <a:lnTo>
                  <a:pt x="1343987" y="27797"/>
                </a:lnTo>
                <a:lnTo>
                  <a:pt x="1345501" y="30095"/>
                </a:lnTo>
                <a:lnTo>
                  <a:pt x="1342834" y="21962"/>
                </a:lnTo>
                <a:close/>
              </a:path>
              <a:path w="1893829" h="101842">
                <a:moveTo>
                  <a:pt x="1409919" y="23517"/>
                </a:moveTo>
                <a:lnTo>
                  <a:pt x="1405028" y="29142"/>
                </a:lnTo>
                <a:lnTo>
                  <a:pt x="1408068" y="45548"/>
                </a:lnTo>
                <a:lnTo>
                  <a:pt x="1408243" y="40726"/>
                </a:lnTo>
                <a:lnTo>
                  <a:pt x="1409798" y="36751"/>
                </a:lnTo>
                <a:lnTo>
                  <a:pt x="1412733" y="33624"/>
                </a:lnTo>
                <a:lnTo>
                  <a:pt x="1416314" y="20703"/>
                </a:lnTo>
                <a:lnTo>
                  <a:pt x="1409919" y="23517"/>
                </a:lnTo>
                <a:close/>
              </a:path>
              <a:path w="1893829" h="101842">
                <a:moveTo>
                  <a:pt x="1448948" y="53043"/>
                </a:moveTo>
                <a:lnTo>
                  <a:pt x="1448948" y="47383"/>
                </a:lnTo>
                <a:lnTo>
                  <a:pt x="1448669" y="43259"/>
                </a:lnTo>
                <a:lnTo>
                  <a:pt x="1448110" y="40674"/>
                </a:lnTo>
                <a:lnTo>
                  <a:pt x="1447481" y="36900"/>
                </a:lnTo>
                <a:lnTo>
                  <a:pt x="1446223" y="33598"/>
                </a:lnTo>
                <a:lnTo>
                  <a:pt x="1444336" y="30767"/>
                </a:lnTo>
                <a:lnTo>
                  <a:pt x="1442380" y="27797"/>
                </a:lnTo>
                <a:lnTo>
                  <a:pt x="1439532" y="25377"/>
                </a:lnTo>
                <a:lnTo>
                  <a:pt x="1435793" y="23508"/>
                </a:lnTo>
                <a:lnTo>
                  <a:pt x="1432055" y="21638"/>
                </a:lnTo>
                <a:lnTo>
                  <a:pt x="1428194" y="20703"/>
                </a:lnTo>
                <a:lnTo>
                  <a:pt x="1416314" y="20703"/>
                </a:lnTo>
                <a:lnTo>
                  <a:pt x="1412733" y="33624"/>
                </a:lnTo>
                <a:lnTo>
                  <a:pt x="1415668" y="30496"/>
                </a:lnTo>
                <a:lnTo>
                  <a:pt x="1419302" y="28933"/>
                </a:lnTo>
                <a:lnTo>
                  <a:pt x="1429679" y="28933"/>
                </a:lnTo>
                <a:lnTo>
                  <a:pt x="1433994" y="31204"/>
                </a:lnTo>
                <a:lnTo>
                  <a:pt x="1436580" y="35747"/>
                </a:lnTo>
                <a:lnTo>
                  <a:pt x="1437977" y="38192"/>
                </a:lnTo>
                <a:lnTo>
                  <a:pt x="1438868" y="41460"/>
                </a:lnTo>
                <a:lnTo>
                  <a:pt x="1439253" y="45548"/>
                </a:lnTo>
                <a:lnTo>
                  <a:pt x="1408068" y="45548"/>
                </a:lnTo>
                <a:lnTo>
                  <a:pt x="1405028" y="29142"/>
                </a:lnTo>
                <a:lnTo>
                  <a:pt x="1400137" y="34768"/>
                </a:lnTo>
                <a:lnTo>
                  <a:pt x="1397691" y="42089"/>
                </a:lnTo>
                <a:lnTo>
                  <a:pt x="1397691" y="60259"/>
                </a:lnTo>
                <a:lnTo>
                  <a:pt x="1400119" y="67379"/>
                </a:lnTo>
                <a:lnTo>
                  <a:pt x="1404976" y="72463"/>
                </a:lnTo>
                <a:lnTo>
                  <a:pt x="1409833" y="77547"/>
                </a:lnTo>
                <a:lnTo>
                  <a:pt x="1415755" y="80089"/>
                </a:lnTo>
                <a:lnTo>
                  <a:pt x="1425608" y="80089"/>
                </a:lnTo>
                <a:lnTo>
                  <a:pt x="1428176" y="79810"/>
                </a:lnTo>
                <a:lnTo>
                  <a:pt x="1430448" y="79251"/>
                </a:lnTo>
                <a:lnTo>
                  <a:pt x="1434675" y="78272"/>
                </a:lnTo>
                <a:lnTo>
                  <a:pt x="1438222" y="76385"/>
                </a:lnTo>
                <a:lnTo>
                  <a:pt x="1441087" y="73590"/>
                </a:lnTo>
                <a:lnTo>
                  <a:pt x="1442799" y="71983"/>
                </a:lnTo>
                <a:lnTo>
                  <a:pt x="1444345" y="69912"/>
                </a:lnTo>
                <a:lnTo>
                  <a:pt x="1445725" y="67379"/>
                </a:lnTo>
                <a:lnTo>
                  <a:pt x="1447105" y="64846"/>
                </a:lnTo>
                <a:lnTo>
                  <a:pt x="1447918" y="62548"/>
                </a:lnTo>
                <a:lnTo>
                  <a:pt x="1448162" y="60486"/>
                </a:lnTo>
                <a:lnTo>
                  <a:pt x="1438886" y="60486"/>
                </a:lnTo>
                <a:lnTo>
                  <a:pt x="1438186" y="62967"/>
                </a:lnTo>
                <a:lnTo>
                  <a:pt x="1436999" y="65151"/>
                </a:lnTo>
                <a:lnTo>
                  <a:pt x="1435322" y="67038"/>
                </a:lnTo>
                <a:lnTo>
                  <a:pt x="1432387" y="70288"/>
                </a:lnTo>
                <a:lnTo>
                  <a:pt x="1428456" y="71913"/>
                </a:lnTo>
                <a:lnTo>
                  <a:pt x="1418253" y="71913"/>
                </a:lnTo>
                <a:lnTo>
                  <a:pt x="1414357" y="70192"/>
                </a:lnTo>
                <a:lnTo>
                  <a:pt x="1411842" y="66750"/>
                </a:lnTo>
                <a:lnTo>
                  <a:pt x="1409326" y="63308"/>
                </a:lnTo>
                <a:lnTo>
                  <a:pt x="1407981" y="58739"/>
                </a:lnTo>
                <a:lnTo>
                  <a:pt x="1407806" y="53043"/>
                </a:lnTo>
                <a:lnTo>
                  <a:pt x="1448948" y="53043"/>
                </a:lnTo>
                <a:close/>
              </a:path>
              <a:path w="1893829" h="101842">
                <a:moveTo>
                  <a:pt x="1463938" y="78098"/>
                </a:moveTo>
                <a:lnTo>
                  <a:pt x="1463938" y="45024"/>
                </a:lnTo>
                <a:lnTo>
                  <a:pt x="1464174" y="42202"/>
                </a:lnTo>
                <a:lnTo>
                  <a:pt x="1464646" y="40228"/>
                </a:lnTo>
                <a:lnTo>
                  <a:pt x="1465117" y="38254"/>
                </a:lnTo>
                <a:lnTo>
                  <a:pt x="1466139" y="36341"/>
                </a:lnTo>
                <a:lnTo>
                  <a:pt x="1467712" y="34489"/>
                </a:lnTo>
                <a:lnTo>
                  <a:pt x="1469668" y="32182"/>
                </a:lnTo>
                <a:lnTo>
                  <a:pt x="1471940" y="30645"/>
                </a:lnTo>
                <a:lnTo>
                  <a:pt x="1474525" y="29876"/>
                </a:lnTo>
                <a:lnTo>
                  <a:pt x="1475958" y="29422"/>
                </a:lnTo>
                <a:lnTo>
                  <a:pt x="1477792" y="29195"/>
                </a:lnTo>
                <a:lnTo>
                  <a:pt x="1484430" y="29195"/>
                </a:lnTo>
                <a:lnTo>
                  <a:pt x="1487470" y="30942"/>
                </a:lnTo>
                <a:lnTo>
                  <a:pt x="1489148" y="34436"/>
                </a:lnTo>
                <a:lnTo>
                  <a:pt x="1490161" y="36533"/>
                </a:lnTo>
                <a:lnTo>
                  <a:pt x="1490668" y="39293"/>
                </a:lnTo>
                <a:lnTo>
                  <a:pt x="1490668" y="78098"/>
                </a:lnTo>
                <a:lnTo>
                  <a:pt x="1500259" y="78098"/>
                </a:lnTo>
                <a:lnTo>
                  <a:pt x="1500259" y="36428"/>
                </a:lnTo>
                <a:lnTo>
                  <a:pt x="1499490" y="32078"/>
                </a:lnTo>
                <a:lnTo>
                  <a:pt x="1497953" y="29038"/>
                </a:lnTo>
                <a:lnTo>
                  <a:pt x="1495157" y="23482"/>
                </a:lnTo>
                <a:lnTo>
                  <a:pt x="1489777" y="20703"/>
                </a:lnTo>
                <a:lnTo>
                  <a:pt x="1478176" y="20703"/>
                </a:lnTo>
                <a:lnTo>
                  <a:pt x="1474874" y="21420"/>
                </a:lnTo>
                <a:lnTo>
                  <a:pt x="1471905" y="22853"/>
                </a:lnTo>
                <a:lnTo>
                  <a:pt x="1468935" y="24285"/>
                </a:lnTo>
                <a:lnTo>
                  <a:pt x="1466122" y="26644"/>
                </a:lnTo>
                <a:lnTo>
                  <a:pt x="1463466" y="29929"/>
                </a:lnTo>
                <a:lnTo>
                  <a:pt x="1463466" y="21962"/>
                </a:lnTo>
                <a:lnTo>
                  <a:pt x="1454504" y="21962"/>
                </a:lnTo>
                <a:lnTo>
                  <a:pt x="1454504" y="78098"/>
                </a:lnTo>
                <a:lnTo>
                  <a:pt x="1463938" y="78098"/>
                </a:lnTo>
                <a:close/>
              </a:path>
              <a:path w="1893829" h="101842">
                <a:moveTo>
                  <a:pt x="1526551" y="21962"/>
                </a:moveTo>
                <a:lnTo>
                  <a:pt x="1516908" y="21962"/>
                </a:lnTo>
                <a:lnTo>
                  <a:pt x="1516908" y="64907"/>
                </a:lnTo>
                <a:lnTo>
                  <a:pt x="1517694" y="68733"/>
                </a:lnTo>
                <a:lnTo>
                  <a:pt x="1519266" y="71598"/>
                </a:lnTo>
                <a:lnTo>
                  <a:pt x="1522166" y="76944"/>
                </a:lnTo>
                <a:lnTo>
                  <a:pt x="1527617" y="79618"/>
                </a:lnTo>
                <a:lnTo>
                  <a:pt x="1540755" y="79618"/>
                </a:lnTo>
                <a:lnTo>
                  <a:pt x="1545122" y="78150"/>
                </a:lnTo>
                <a:lnTo>
                  <a:pt x="1548721" y="75215"/>
                </a:lnTo>
                <a:lnTo>
                  <a:pt x="1550538" y="73747"/>
                </a:lnTo>
                <a:lnTo>
                  <a:pt x="1552058" y="71948"/>
                </a:lnTo>
                <a:lnTo>
                  <a:pt x="1553281" y="69816"/>
                </a:lnTo>
                <a:lnTo>
                  <a:pt x="1553176" y="78098"/>
                </a:lnTo>
                <a:lnTo>
                  <a:pt x="1562086" y="78098"/>
                </a:lnTo>
                <a:lnTo>
                  <a:pt x="1562086" y="21962"/>
                </a:lnTo>
                <a:lnTo>
                  <a:pt x="1552652" y="21962"/>
                </a:lnTo>
                <a:lnTo>
                  <a:pt x="1552652" y="55018"/>
                </a:lnTo>
                <a:lnTo>
                  <a:pt x="1552006" y="59333"/>
                </a:lnTo>
                <a:lnTo>
                  <a:pt x="1550713" y="62478"/>
                </a:lnTo>
                <a:lnTo>
                  <a:pt x="1548337" y="68349"/>
                </a:lnTo>
                <a:lnTo>
                  <a:pt x="1543865" y="71284"/>
                </a:lnTo>
                <a:lnTo>
                  <a:pt x="1532719" y="71284"/>
                </a:lnTo>
                <a:lnTo>
                  <a:pt x="1529591" y="69606"/>
                </a:lnTo>
                <a:lnTo>
                  <a:pt x="1527914" y="66252"/>
                </a:lnTo>
                <a:lnTo>
                  <a:pt x="1527006" y="64435"/>
                </a:lnTo>
                <a:lnTo>
                  <a:pt x="1526551" y="62094"/>
                </a:lnTo>
                <a:lnTo>
                  <a:pt x="1526551" y="21962"/>
                </a:lnTo>
                <a:close/>
              </a:path>
              <a:path w="1893829" h="101842">
                <a:moveTo>
                  <a:pt x="1588815" y="23517"/>
                </a:moveTo>
                <a:lnTo>
                  <a:pt x="1583924" y="29142"/>
                </a:lnTo>
                <a:lnTo>
                  <a:pt x="1586964" y="45548"/>
                </a:lnTo>
                <a:lnTo>
                  <a:pt x="1587138" y="40726"/>
                </a:lnTo>
                <a:lnTo>
                  <a:pt x="1588693" y="36751"/>
                </a:lnTo>
                <a:lnTo>
                  <a:pt x="1591628" y="33624"/>
                </a:lnTo>
                <a:lnTo>
                  <a:pt x="1595210" y="20703"/>
                </a:lnTo>
                <a:lnTo>
                  <a:pt x="1588815" y="23517"/>
                </a:lnTo>
                <a:close/>
              </a:path>
              <a:path w="1893829" h="101842">
                <a:moveTo>
                  <a:pt x="1627844" y="53043"/>
                </a:moveTo>
                <a:lnTo>
                  <a:pt x="1627844" y="47383"/>
                </a:lnTo>
                <a:lnTo>
                  <a:pt x="1627565" y="43259"/>
                </a:lnTo>
                <a:lnTo>
                  <a:pt x="1627006" y="40674"/>
                </a:lnTo>
                <a:lnTo>
                  <a:pt x="1626377" y="36900"/>
                </a:lnTo>
                <a:lnTo>
                  <a:pt x="1625119" y="33598"/>
                </a:lnTo>
                <a:lnTo>
                  <a:pt x="1623232" y="30767"/>
                </a:lnTo>
                <a:lnTo>
                  <a:pt x="1621275" y="27797"/>
                </a:lnTo>
                <a:lnTo>
                  <a:pt x="1618428" y="25377"/>
                </a:lnTo>
                <a:lnTo>
                  <a:pt x="1614689" y="23508"/>
                </a:lnTo>
                <a:lnTo>
                  <a:pt x="1610950" y="21638"/>
                </a:lnTo>
                <a:lnTo>
                  <a:pt x="1607089" y="20703"/>
                </a:lnTo>
                <a:lnTo>
                  <a:pt x="1595210" y="20703"/>
                </a:lnTo>
                <a:lnTo>
                  <a:pt x="1591628" y="33624"/>
                </a:lnTo>
                <a:lnTo>
                  <a:pt x="1594563" y="30496"/>
                </a:lnTo>
                <a:lnTo>
                  <a:pt x="1598197" y="28933"/>
                </a:lnTo>
                <a:lnTo>
                  <a:pt x="1608574" y="28933"/>
                </a:lnTo>
                <a:lnTo>
                  <a:pt x="1612890" y="31204"/>
                </a:lnTo>
                <a:lnTo>
                  <a:pt x="1615475" y="35747"/>
                </a:lnTo>
                <a:lnTo>
                  <a:pt x="1616872" y="38192"/>
                </a:lnTo>
                <a:lnTo>
                  <a:pt x="1617764" y="41460"/>
                </a:lnTo>
                <a:lnTo>
                  <a:pt x="1618148" y="45548"/>
                </a:lnTo>
                <a:lnTo>
                  <a:pt x="1586964" y="45548"/>
                </a:lnTo>
                <a:lnTo>
                  <a:pt x="1583924" y="29142"/>
                </a:lnTo>
                <a:lnTo>
                  <a:pt x="1579032" y="34768"/>
                </a:lnTo>
                <a:lnTo>
                  <a:pt x="1576586" y="42089"/>
                </a:lnTo>
                <a:lnTo>
                  <a:pt x="1576586" y="60259"/>
                </a:lnTo>
                <a:lnTo>
                  <a:pt x="1579015" y="67379"/>
                </a:lnTo>
                <a:lnTo>
                  <a:pt x="1583871" y="72463"/>
                </a:lnTo>
                <a:lnTo>
                  <a:pt x="1588728" y="77547"/>
                </a:lnTo>
                <a:lnTo>
                  <a:pt x="1594651" y="80089"/>
                </a:lnTo>
                <a:lnTo>
                  <a:pt x="1604504" y="80089"/>
                </a:lnTo>
                <a:lnTo>
                  <a:pt x="1607072" y="79810"/>
                </a:lnTo>
                <a:lnTo>
                  <a:pt x="1609343" y="79251"/>
                </a:lnTo>
                <a:lnTo>
                  <a:pt x="1613571" y="78272"/>
                </a:lnTo>
                <a:lnTo>
                  <a:pt x="1617117" y="76385"/>
                </a:lnTo>
                <a:lnTo>
                  <a:pt x="1619983" y="73590"/>
                </a:lnTo>
                <a:lnTo>
                  <a:pt x="1621695" y="71983"/>
                </a:lnTo>
                <a:lnTo>
                  <a:pt x="1623241" y="69912"/>
                </a:lnTo>
                <a:lnTo>
                  <a:pt x="1624621" y="67379"/>
                </a:lnTo>
                <a:lnTo>
                  <a:pt x="1626001" y="64846"/>
                </a:lnTo>
                <a:lnTo>
                  <a:pt x="1626813" y="62548"/>
                </a:lnTo>
                <a:lnTo>
                  <a:pt x="1627058" y="60486"/>
                </a:lnTo>
                <a:lnTo>
                  <a:pt x="1617781" y="60486"/>
                </a:lnTo>
                <a:lnTo>
                  <a:pt x="1617082" y="62967"/>
                </a:lnTo>
                <a:lnTo>
                  <a:pt x="1615895" y="65151"/>
                </a:lnTo>
                <a:lnTo>
                  <a:pt x="1614217" y="67038"/>
                </a:lnTo>
                <a:lnTo>
                  <a:pt x="1611282" y="70288"/>
                </a:lnTo>
                <a:lnTo>
                  <a:pt x="1607352" y="71913"/>
                </a:lnTo>
                <a:lnTo>
                  <a:pt x="1597149" y="71913"/>
                </a:lnTo>
                <a:lnTo>
                  <a:pt x="1593253" y="70192"/>
                </a:lnTo>
                <a:lnTo>
                  <a:pt x="1590737" y="66750"/>
                </a:lnTo>
                <a:lnTo>
                  <a:pt x="1588221" y="63308"/>
                </a:lnTo>
                <a:lnTo>
                  <a:pt x="1586876" y="58739"/>
                </a:lnTo>
                <a:lnTo>
                  <a:pt x="1586702" y="53043"/>
                </a:lnTo>
                <a:lnTo>
                  <a:pt x="1627844" y="53043"/>
                </a:lnTo>
                <a:close/>
              </a:path>
              <a:path w="1893829" h="101842">
                <a:moveTo>
                  <a:pt x="1652687" y="70760"/>
                </a:moveTo>
                <a:lnTo>
                  <a:pt x="1650311" y="67720"/>
                </a:lnTo>
                <a:lnTo>
                  <a:pt x="1649018" y="66042"/>
                </a:lnTo>
                <a:lnTo>
                  <a:pt x="1648232" y="63631"/>
                </a:lnTo>
                <a:lnTo>
                  <a:pt x="1647952" y="60486"/>
                </a:lnTo>
                <a:lnTo>
                  <a:pt x="1638885" y="60486"/>
                </a:lnTo>
                <a:lnTo>
                  <a:pt x="1639130" y="66077"/>
                </a:lnTo>
                <a:lnTo>
                  <a:pt x="1640991" y="70768"/>
                </a:lnTo>
                <a:lnTo>
                  <a:pt x="1644467" y="74560"/>
                </a:lnTo>
                <a:lnTo>
                  <a:pt x="1647944" y="78351"/>
                </a:lnTo>
                <a:lnTo>
                  <a:pt x="1653857" y="80247"/>
                </a:lnTo>
                <a:lnTo>
                  <a:pt x="1669965" y="80247"/>
                </a:lnTo>
                <a:lnTo>
                  <a:pt x="1675739" y="78430"/>
                </a:lnTo>
                <a:lnTo>
                  <a:pt x="1679529" y="74796"/>
                </a:lnTo>
                <a:lnTo>
                  <a:pt x="1683321" y="71161"/>
                </a:lnTo>
                <a:lnTo>
                  <a:pt x="1685217" y="66846"/>
                </a:lnTo>
                <a:lnTo>
                  <a:pt x="1685217" y="56678"/>
                </a:lnTo>
                <a:lnTo>
                  <a:pt x="1683382" y="52886"/>
                </a:lnTo>
                <a:lnTo>
                  <a:pt x="1679713" y="50475"/>
                </a:lnTo>
                <a:lnTo>
                  <a:pt x="1677407" y="48938"/>
                </a:lnTo>
                <a:lnTo>
                  <a:pt x="1672865" y="47348"/>
                </a:lnTo>
                <a:lnTo>
                  <a:pt x="1666087" y="45705"/>
                </a:lnTo>
                <a:lnTo>
                  <a:pt x="1659850" y="44185"/>
                </a:lnTo>
                <a:lnTo>
                  <a:pt x="1657124" y="43522"/>
                </a:lnTo>
                <a:lnTo>
                  <a:pt x="1655063" y="42753"/>
                </a:lnTo>
                <a:lnTo>
                  <a:pt x="1653665" y="41879"/>
                </a:lnTo>
                <a:lnTo>
                  <a:pt x="1651254" y="40411"/>
                </a:lnTo>
                <a:lnTo>
                  <a:pt x="1650049" y="38455"/>
                </a:lnTo>
                <a:lnTo>
                  <a:pt x="1650049" y="33772"/>
                </a:lnTo>
                <a:lnTo>
                  <a:pt x="1650966" y="31973"/>
                </a:lnTo>
                <a:lnTo>
                  <a:pt x="1652800" y="30610"/>
                </a:lnTo>
                <a:lnTo>
                  <a:pt x="1654634" y="29247"/>
                </a:lnTo>
                <a:lnTo>
                  <a:pt x="1657333" y="28566"/>
                </a:lnTo>
                <a:lnTo>
                  <a:pt x="1666244" y="28566"/>
                </a:lnTo>
                <a:lnTo>
                  <a:pt x="1670000" y="29806"/>
                </a:lnTo>
                <a:lnTo>
                  <a:pt x="1672166" y="32287"/>
                </a:lnTo>
                <a:lnTo>
                  <a:pt x="1673493" y="34034"/>
                </a:lnTo>
                <a:lnTo>
                  <a:pt x="1674245" y="35974"/>
                </a:lnTo>
                <a:lnTo>
                  <a:pt x="1674420" y="38105"/>
                </a:lnTo>
                <a:lnTo>
                  <a:pt x="1683330" y="38105"/>
                </a:lnTo>
                <a:lnTo>
                  <a:pt x="1683400" y="34471"/>
                </a:lnTo>
                <a:lnTo>
                  <a:pt x="1682264" y="31082"/>
                </a:lnTo>
                <a:lnTo>
                  <a:pt x="1679923" y="27937"/>
                </a:lnTo>
                <a:lnTo>
                  <a:pt x="1676184" y="22975"/>
                </a:lnTo>
                <a:lnTo>
                  <a:pt x="1670087" y="20494"/>
                </a:lnTo>
                <a:lnTo>
                  <a:pt x="1655168" y="20494"/>
                </a:lnTo>
                <a:lnTo>
                  <a:pt x="1650023" y="22136"/>
                </a:lnTo>
                <a:lnTo>
                  <a:pt x="1646197" y="25421"/>
                </a:lnTo>
                <a:lnTo>
                  <a:pt x="1642371" y="28706"/>
                </a:lnTo>
                <a:lnTo>
                  <a:pt x="1640458" y="33003"/>
                </a:lnTo>
                <a:lnTo>
                  <a:pt x="1640458" y="42823"/>
                </a:lnTo>
                <a:lnTo>
                  <a:pt x="1642484" y="46352"/>
                </a:lnTo>
                <a:lnTo>
                  <a:pt x="1646537" y="48903"/>
                </a:lnTo>
                <a:lnTo>
                  <a:pt x="1648808" y="50370"/>
                </a:lnTo>
                <a:lnTo>
                  <a:pt x="1652337" y="51698"/>
                </a:lnTo>
                <a:lnTo>
                  <a:pt x="1657124" y="52886"/>
                </a:lnTo>
                <a:lnTo>
                  <a:pt x="1664619" y="54773"/>
                </a:lnTo>
                <a:lnTo>
                  <a:pt x="1668637" y="55786"/>
                </a:lnTo>
                <a:lnTo>
                  <a:pt x="1671328" y="56678"/>
                </a:lnTo>
                <a:lnTo>
                  <a:pt x="1672690" y="57446"/>
                </a:lnTo>
                <a:lnTo>
                  <a:pt x="1674822" y="58704"/>
                </a:lnTo>
                <a:lnTo>
                  <a:pt x="1675887" y="60539"/>
                </a:lnTo>
                <a:lnTo>
                  <a:pt x="1675887" y="66130"/>
                </a:lnTo>
                <a:lnTo>
                  <a:pt x="1674560" y="68480"/>
                </a:lnTo>
                <a:lnTo>
                  <a:pt x="1671904" y="70000"/>
                </a:lnTo>
                <a:lnTo>
                  <a:pt x="1669249" y="71520"/>
                </a:lnTo>
                <a:lnTo>
                  <a:pt x="1666174" y="72280"/>
                </a:lnTo>
                <a:lnTo>
                  <a:pt x="1656810" y="72280"/>
                </a:lnTo>
                <a:lnTo>
                  <a:pt x="1652687" y="70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74657" y="4126329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236242" y="4126816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23269" y="4126815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43354" y="4220815"/>
            <a:ext cx="1618620" cy="87918"/>
          </a:xfrm>
          <a:custGeom>
            <a:avLst/>
            <a:gdLst/>
            <a:ahLst/>
            <a:cxnLst/>
            <a:rect l="l" t="t" r="r" b="b"/>
            <a:pathLst>
              <a:path w="1780482" h="99640">
                <a:moveTo>
                  <a:pt x="1064305" y="22678"/>
                </a:moveTo>
                <a:lnTo>
                  <a:pt x="1059414" y="28304"/>
                </a:lnTo>
                <a:lnTo>
                  <a:pt x="1062454" y="44709"/>
                </a:lnTo>
                <a:lnTo>
                  <a:pt x="1062629" y="39887"/>
                </a:lnTo>
                <a:lnTo>
                  <a:pt x="1064184" y="35913"/>
                </a:lnTo>
                <a:lnTo>
                  <a:pt x="1067119" y="32785"/>
                </a:lnTo>
                <a:lnTo>
                  <a:pt x="1070700" y="19865"/>
                </a:lnTo>
                <a:lnTo>
                  <a:pt x="1064305" y="22678"/>
                </a:lnTo>
                <a:close/>
              </a:path>
              <a:path w="1780482" h="99640">
                <a:moveTo>
                  <a:pt x="1103334" y="52205"/>
                </a:moveTo>
                <a:lnTo>
                  <a:pt x="1103334" y="46544"/>
                </a:lnTo>
                <a:lnTo>
                  <a:pt x="1103055" y="42421"/>
                </a:lnTo>
                <a:lnTo>
                  <a:pt x="1102496" y="39835"/>
                </a:lnTo>
                <a:lnTo>
                  <a:pt x="1101867" y="36061"/>
                </a:lnTo>
                <a:lnTo>
                  <a:pt x="1100609" y="32759"/>
                </a:lnTo>
                <a:lnTo>
                  <a:pt x="1098722" y="29928"/>
                </a:lnTo>
                <a:lnTo>
                  <a:pt x="1096766" y="26958"/>
                </a:lnTo>
                <a:lnTo>
                  <a:pt x="1093918" y="24539"/>
                </a:lnTo>
                <a:lnTo>
                  <a:pt x="1090179" y="22669"/>
                </a:lnTo>
                <a:lnTo>
                  <a:pt x="1086441" y="20800"/>
                </a:lnTo>
                <a:lnTo>
                  <a:pt x="1082580" y="19865"/>
                </a:lnTo>
                <a:lnTo>
                  <a:pt x="1070700" y="19865"/>
                </a:lnTo>
                <a:lnTo>
                  <a:pt x="1067119" y="32785"/>
                </a:lnTo>
                <a:lnTo>
                  <a:pt x="1070054" y="29658"/>
                </a:lnTo>
                <a:lnTo>
                  <a:pt x="1073688" y="28094"/>
                </a:lnTo>
                <a:lnTo>
                  <a:pt x="1084065" y="28094"/>
                </a:lnTo>
                <a:lnTo>
                  <a:pt x="1088380" y="30365"/>
                </a:lnTo>
                <a:lnTo>
                  <a:pt x="1090966" y="34908"/>
                </a:lnTo>
                <a:lnTo>
                  <a:pt x="1092363" y="37354"/>
                </a:lnTo>
                <a:lnTo>
                  <a:pt x="1093254" y="40621"/>
                </a:lnTo>
                <a:lnTo>
                  <a:pt x="1093639" y="44709"/>
                </a:lnTo>
                <a:lnTo>
                  <a:pt x="1062454" y="44709"/>
                </a:lnTo>
                <a:lnTo>
                  <a:pt x="1059414" y="28304"/>
                </a:lnTo>
                <a:lnTo>
                  <a:pt x="1054523" y="33930"/>
                </a:lnTo>
                <a:lnTo>
                  <a:pt x="1052077" y="41250"/>
                </a:lnTo>
                <a:lnTo>
                  <a:pt x="1052077" y="59421"/>
                </a:lnTo>
                <a:lnTo>
                  <a:pt x="1054505" y="66540"/>
                </a:lnTo>
                <a:lnTo>
                  <a:pt x="1059362" y="71624"/>
                </a:lnTo>
                <a:lnTo>
                  <a:pt x="1064219" y="76709"/>
                </a:lnTo>
                <a:lnTo>
                  <a:pt x="1070141" y="79251"/>
                </a:lnTo>
                <a:lnTo>
                  <a:pt x="1079994" y="79251"/>
                </a:lnTo>
                <a:lnTo>
                  <a:pt x="1082562" y="78971"/>
                </a:lnTo>
                <a:lnTo>
                  <a:pt x="1084834" y="78412"/>
                </a:lnTo>
                <a:lnTo>
                  <a:pt x="1089061" y="77434"/>
                </a:lnTo>
                <a:lnTo>
                  <a:pt x="1092608" y="75547"/>
                </a:lnTo>
                <a:lnTo>
                  <a:pt x="1095473" y="72751"/>
                </a:lnTo>
                <a:lnTo>
                  <a:pt x="1097185" y="71144"/>
                </a:lnTo>
                <a:lnTo>
                  <a:pt x="1098731" y="69074"/>
                </a:lnTo>
                <a:lnTo>
                  <a:pt x="1100111" y="66540"/>
                </a:lnTo>
                <a:lnTo>
                  <a:pt x="1101491" y="64007"/>
                </a:lnTo>
                <a:lnTo>
                  <a:pt x="1102304" y="61709"/>
                </a:lnTo>
                <a:lnTo>
                  <a:pt x="1102548" y="59648"/>
                </a:lnTo>
                <a:lnTo>
                  <a:pt x="1093272" y="59648"/>
                </a:lnTo>
                <a:lnTo>
                  <a:pt x="1092572" y="62129"/>
                </a:lnTo>
                <a:lnTo>
                  <a:pt x="1091385" y="64313"/>
                </a:lnTo>
                <a:lnTo>
                  <a:pt x="1089708" y="66199"/>
                </a:lnTo>
                <a:lnTo>
                  <a:pt x="1086773" y="69449"/>
                </a:lnTo>
                <a:lnTo>
                  <a:pt x="1082842" y="71074"/>
                </a:lnTo>
                <a:lnTo>
                  <a:pt x="1072639" y="71074"/>
                </a:lnTo>
                <a:lnTo>
                  <a:pt x="1068743" y="69353"/>
                </a:lnTo>
                <a:lnTo>
                  <a:pt x="1066228" y="65911"/>
                </a:lnTo>
                <a:lnTo>
                  <a:pt x="1063712" y="62469"/>
                </a:lnTo>
                <a:lnTo>
                  <a:pt x="1062367" y="57901"/>
                </a:lnTo>
                <a:lnTo>
                  <a:pt x="1062192" y="52205"/>
                </a:lnTo>
                <a:lnTo>
                  <a:pt x="1103334" y="52205"/>
                </a:lnTo>
                <a:close/>
              </a:path>
              <a:path w="1780482" h="99640">
                <a:moveTo>
                  <a:pt x="1157388" y="68017"/>
                </a:moveTo>
                <a:lnTo>
                  <a:pt x="1154942" y="62216"/>
                </a:lnTo>
                <a:lnTo>
                  <a:pt x="1155431" y="73520"/>
                </a:lnTo>
                <a:lnTo>
                  <a:pt x="1157300" y="75320"/>
                </a:lnTo>
                <a:lnTo>
                  <a:pt x="1158977" y="76368"/>
                </a:lnTo>
                <a:lnTo>
                  <a:pt x="1161860" y="70917"/>
                </a:lnTo>
                <a:lnTo>
                  <a:pt x="1157388" y="68017"/>
                </a:lnTo>
                <a:close/>
              </a:path>
              <a:path w="1780482" h="99640">
                <a:moveTo>
                  <a:pt x="1207545" y="21123"/>
                </a:moveTo>
                <a:lnTo>
                  <a:pt x="1207545" y="77259"/>
                </a:lnTo>
                <a:lnTo>
                  <a:pt x="1216979" y="77259"/>
                </a:lnTo>
                <a:lnTo>
                  <a:pt x="1216979" y="40988"/>
                </a:lnTo>
                <a:lnTo>
                  <a:pt x="1218254" y="37468"/>
                </a:lnTo>
                <a:lnTo>
                  <a:pt x="1220805" y="34410"/>
                </a:lnTo>
                <a:lnTo>
                  <a:pt x="1223355" y="31353"/>
                </a:lnTo>
                <a:lnTo>
                  <a:pt x="1227007" y="29824"/>
                </a:lnTo>
                <a:lnTo>
                  <a:pt x="1232833" y="29841"/>
                </a:lnTo>
                <a:lnTo>
                  <a:pt x="1234851" y="30086"/>
                </a:lnTo>
                <a:lnTo>
                  <a:pt x="1234851" y="20127"/>
                </a:lnTo>
                <a:lnTo>
                  <a:pt x="1233837" y="20022"/>
                </a:lnTo>
                <a:lnTo>
                  <a:pt x="1231810" y="19865"/>
                </a:lnTo>
                <a:lnTo>
                  <a:pt x="1228072" y="19865"/>
                </a:lnTo>
                <a:lnTo>
                  <a:pt x="1224770" y="21219"/>
                </a:lnTo>
                <a:lnTo>
                  <a:pt x="1221905" y="23927"/>
                </a:lnTo>
                <a:lnTo>
                  <a:pt x="1219040" y="26635"/>
                </a:lnTo>
                <a:lnTo>
                  <a:pt x="1217241" y="28933"/>
                </a:lnTo>
                <a:lnTo>
                  <a:pt x="1216507" y="30820"/>
                </a:lnTo>
                <a:lnTo>
                  <a:pt x="1216507" y="21123"/>
                </a:lnTo>
                <a:lnTo>
                  <a:pt x="1207545" y="21123"/>
                </a:lnTo>
                <a:close/>
              </a:path>
              <a:path w="1780482" h="99640">
                <a:moveTo>
                  <a:pt x="1275880" y="68811"/>
                </a:moveTo>
                <a:lnTo>
                  <a:pt x="1271591" y="71179"/>
                </a:lnTo>
                <a:lnTo>
                  <a:pt x="1259641" y="71179"/>
                </a:lnTo>
                <a:lnTo>
                  <a:pt x="1255483" y="69187"/>
                </a:lnTo>
                <a:lnTo>
                  <a:pt x="1252862" y="65204"/>
                </a:lnTo>
                <a:lnTo>
                  <a:pt x="1256724" y="79303"/>
                </a:lnTo>
                <a:lnTo>
                  <a:pt x="1273704" y="79303"/>
                </a:lnTo>
                <a:lnTo>
                  <a:pt x="1275880" y="68811"/>
                </a:lnTo>
                <a:close/>
              </a:path>
              <a:path w="1780482" h="99640">
                <a:moveTo>
                  <a:pt x="1314253" y="58145"/>
                </a:moveTo>
                <a:lnTo>
                  <a:pt x="1313642" y="70078"/>
                </a:lnTo>
                <a:lnTo>
                  <a:pt x="1315633" y="72769"/>
                </a:lnTo>
                <a:lnTo>
                  <a:pt x="1315581" y="61430"/>
                </a:lnTo>
                <a:lnTo>
                  <a:pt x="1314253" y="58145"/>
                </a:lnTo>
                <a:close/>
              </a:path>
              <a:path w="1780482" h="99640">
                <a:moveTo>
                  <a:pt x="1368551" y="262"/>
                </a:moveTo>
                <a:lnTo>
                  <a:pt x="1368551" y="77259"/>
                </a:lnTo>
                <a:lnTo>
                  <a:pt x="1377985" y="77259"/>
                </a:lnTo>
                <a:lnTo>
                  <a:pt x="1377985" y="262"/>
                </a:lnTo>
                <a:lnTo>
                  <a:pt x="1368551" y="262"/>
                </a:lnTo>
                <a:close/>
              </a:path>
              <a:path w="1780482" h="99640">
                <a:moveTo>
                  <a:pt x="1404207" y="22678"/>
                </a:moveTo>
                <a:lnTo>
                  <a:pt x="1399316" y="28304"/>
                </a:lnTo>
                <a:lnTo>
                  <a:pt x="1402356" y="44710"/>
                </a:lnTo>
                <a:lnTo>
                  <a:pt x="1402530" y="39887"/>
                </a:lnTo>
                <a:lnTo>
                  <a:pt x="1404085" y="35913"/>
                </a:lnTo>
                <a:lnTo>
                  <a:pt x="1407020" y="32785"/>
                </a:lnTo>
                <a:lnTo>
                  <a:pt x="1410602" y="19865"/>
                </a:lnTo>
                <a:lnTo>
                  <a:pt x="1404207" y="22678"/>
                </a:lnTo>
                <a:close/>
              </a:path>
              <a:path w="1780482" h="99640">
                <a:moveTo>
                  <a:pt x="1443236" y="52205"/>
                </a:moveTo>
                <a:lnTo>
                  <a:pt x="1443236" y="46544"/>
                </a:lnTo>
                <a:lnTo>
                  <a:pt x="1442957" y="42421"/>
                </a:lnTo>
                <a:lnTo>
                  <a:pt x="1442397" y="39835"/>
                </a:lnTo>
                <a:lnTo>
                  <a:pt x="1441769" y="36061"/>
                </a:lnTo>
                <a:lnTo>
                  <a:pt x="1440511" y="32759"/>
                </a:lnTo>
                <a:lnTo>
                  <a:pt x="1438624" y="29928"/>
                </a:lnTo>
                <a:lnTo>
                  <a:pt x="1436667" y="26958"/>
                </a:lnTo>
                <a:lnTo>
                  <a:pt x="1433820" y="24539"/>
                </a:lnTo>
                <a:lnTo>
                  <a:pt x="1430081" y="22669"/>
                </a:lnTo>
                <a:lnTo>
                  <a:pt x="1426342" y="20800"/>
                </a:lnTo>
                <a:lnTo>
                  <a:pt x="1422481" y="19865"/>
                </a:lnTo>
                <a:lnTo>
                  <a:pt x="1410602" y="19865"/>
                </a:lnTo>
                <a:lnTo>
                  <a:pt x="1407020" y="32785"/>
                </a:lnTo>
                <a:lnTo>
                  <a:pt x="1409955" y="29658"/>
                </a:lnTo>
                <a:lnTo>
                  <a:pt x="1413589" y="28094"/>
                </a:lnTo>
                <a:lnTo>
                  <a:pt x="1423966" y="28094"/>
                </a:lnTo>
                <a:lnTo>
                  <a:pt x="1428282" y="30365"/>
                </a:lnTo>
                <a:lnTo>
                  <a:pt x="1430867" y="34908"/>
                </a:lnTo>
                <a:lnTo>
                  <a:pt x="1432264" y="37354"/>
                </a:lnTo>
                <a:lnTo>
                  <a:pt x="1433156" y="40621"/>
                </a:lnTo>
                <a:lnTo>
                  <a:pt x="1433540" y="44710"/>
                </a:lnTo>
                <a:lnTo>
                  <a:pt x="1402356" y="44710"/>
                </a:lnTo>
                <a:lnTo>
                  <a:pt x="1399316" y="28304"/>
                </a:lnTo>
                <a:lnTo>
                  <a:pt x="1394424" y="33930"/>
                </a:lnTo>
                <a:lnTo>
                  <a:pt x="1391978" y="41250"/>
                </a:lnTo>
                <a:lnTo>
                  <a:pt x="1391978" y="59421"/>
                </a:lnTo>
                <a:lnTo>
                  <a:pt x="1394407" y="66540"/>
                </a:lnTo>
                <a:lnTo>
                  <a:pt x="1399263" y="71625"/>
                </a:lnTo>
                <a:lnTo>
                  <a:pt x="1404120" y="76709"/>
                </a:lnTo>
                <a:lnTo>
                  <a:pt x="1410043" y="79251"/>
                </a:lnTo>
                <a:lnTo>
                  <a:pt x="1419896" y="79251"/>
                </a:lnTo>
                <a:lnTo>
                  <a:pt x="1422464" y="78971"/>
                </a:lnTo>
                <a:lnTo>
                  <a:pt x="1424735" y="78412"/>
                </a:lnTo>
                <a:lnTo>
                  <a:pt x="1428963" y="77434"/>
                </a:lnTo>
                <a:lnTo>
                  <a:pt x="1432509" y="75547"/>
                </a:lnTo>
                <a:lnTo>
                  <a:pt x="1435375" y="72751"/>
                </a:lnTo>
                <a:lnTo>
                  <a:pt x="1437087" y="71144"/>
                </a:lnTo>
                <a:lnTo>
                  <a:pt x="1438633" y="69074"/>
                </a:lnTo>
                <a:lnTo>
                  <a:pt x="1440013" y="66540"/>
                </a:lnTo>
                <a:lnTo>
                  <a:pt x="1441393" y="64007"/>
                </a:lnTo>
                <a:lnTo>
                  <a:pt x="1442205" y="61709"/>
                </a:lnTo>
                <a:lnTo>
                  <a:pt x="1442450" y="59648"/>
                </a:lnTo>
                <a:lnTo>
                  <a:pt x="1433173" y="59648"/>
                </a:lnTo>
                <a:lnTo>
                  <a:pt x="1432474" y="62129"/>
                </a:lnTo>
                <a:lnTo>
                  <a:pt x="1431286" y="64313"/>
                </a:lnTo>
                <a:lnTo>
                  <a:pt x="1429609" y="66199"/>
                </a:lnTo>
                <a:lnTo>
                  <a:pt x="1426674" y="69449"/>
                </a:lnTo>
                <a:lnTo>
                  <a:pt x="1422743" y="71074"/>
                </a:lnTo>
                <a:lnTo>
                  <a:pt x="1412541" y="71074"/>
                </a:lnTo>
                <a:lnTo>
                  <a:pt x="1408645" y="69353"/>
                </a:lnTo>
                <a:lnTo>
                  <a:pt x="1406129" y="65911"/>
                </a:lnTo>
                <a:lnTo>
                  <a:pt x="1403614" y="62470"/>
                </a:lnTo>
                <a:lnTo>
                  <a:pt x="1402268" y="57901"/>
                </a:lnTo>
                <a:lnTo>
                  <a:pt x="1402094" y="52205"/>
                </a:lnTo>
                <a:lnTo>
                  <a:pt x="1443236" y="52205"/>
                </a:lnTo>
                <a:close/>
              </a:path>
              <a:path w="1780482" h="99640">
                <a:moveTo>
                  <a:pt x="1606836" y="68811"/>
                </a:moveTo>
                <a:lnTo>
                  <a:pt x="1602547" y="71179"/>
                </a:lnTo>
                <a:lnTo>
                  <a:pt x="1590598" y="71179"/>
                </a:lnTo>
                <a:lnTo>
                  <a:pt x="1586440" y="69187"/>
                </a:lnTo>
                <a:lnTo>
                  <a:pt x="1583819" y="65204"/>
                </a:lnTo>
                <a:lnTo>
                  <a:pt x="1587680" y="79303"/>
                </a:lnTo>
                <a:lnTo>
                  <a:pt x="1604661" y="79303"/>
                </a:lnTo>
                <a:lnTo>
                  <a:pt x="1606836" y="68811"/>
                </a:lnTo>
                <a:close/>
              </a:path>
              <a:path w="1780482" h="99640">
                <a:moveTo>
                  <a:pt x="1682229" y="21123"/>
                </a:moveTo>
                <a:lnTo>
                  <a:pt x="1671904" y="21123"/>
                </a:lnTo>
                <a:lnTo>
                  <a:pt x="1656234" y="66828"/>
                </a:lnTo>
                <a:lnTo>
                  <a:pt x="1641244" y="21123"/>
                </a:lnTo>
                <a:lnTo>
                  <a:pt x="1630290" y="21123"/>
                </a:lnTo>
                <a:lnTo>
                  <a:pt x="1650993" y="77259"/>
                </a:lnTo>
                <a:lnTo>
                  <a:pt x="1661055" y="77259"/>
                </a:lnTo>
                <a:lnTo>
                  <a:pt x="1682229" y="21123"/>
                </a:lnTo>
                <a:close/>
              </a:path>
              <a:path w="1780482" h="99640">
                <a:moveTo>
                  <a:pt x="1699385" y="22678"/>
                </a:moveTo>
                <a:lnTo>
                  <a:pt x="1694494" y="28304"/>
                </a:lnTo>
                <a:lnTo>
                  <a:pt x="1697533" y="44710"/>
                </a:lnTo>
                <a:lnTo>
                  <a:pt x="1697708" y="39887"/>
                </a:lnTo>
                <a:lnTo>
                  <a:pt x="1699263" y="35913"/>
                </a:lnTo>
                <a:lnTo>
                  <a:pt x="1702198" y="32785"/>
                </a:lnTo>
                <a:lnTo>
                  <a:pt x="1705779" y="19865"/>
                </a:lnTo>
                <a:lnTo>
                  <a:pt x="1699385" y="22678"/>
                </a:lnTo>
                <a:close/>
              </a:path>
              <a:path w="1780482" h="99640">
                <a:moveTo>
                  <a:pt x="1738413" y="52205"/>
                </a:moveTo>
                <a:lnTo>
                  <a:pt x="1738413" y="46544"/>
                </a:lnTo>
                <a:lnTo>
                  <a:pt x="1738134" y="42421"/>
                </a:lnTo>
                <a:lnTo>
                  <a:pt x="1737575" y="39835"/>
                </a:lnTo>
                <a:lnTo>
                  <a:pt x="1736946" y="36061"/>
                </a:lnTo>
                <a:lnTo>
                  <a:pt x="1735688" y="32759"/>
                </a:lnTo>
                <a:lnTo>
                  <a:pt x="1733802" y="29928"/>
                </a:lnTo>
                <a:lnTo>
                  <a:pt x="1731845" y="26958"/>
                </a:lnTo>
                <a:lnTo>
                  <a:pt x="1728997" y="24539"/>
                </a:lnTo>
                <a:lnTo>
                  <a:pt x="1725259" y="22669"/>
                </a:lnTo>
                <a:lnTo>
                  <a:pt x="1721520" y="20800"/>
                </a:lnTo>
                <a:lnTo>
                  <a:pt x="1717659" y="19865"/>
                </a:lnTo>
                <a:lnTo>
                  <a:pt x="1705779" y="19865"/>
                </a:lnTo>
                <a:lnTo>
                  <a:pt x="1702198" y="32785"/>
                </a:lnTo>
                <a:lnTo>
                  <a:pt x="1705133" y="29658"/>
                </a:lnTo>
                <a:lnTo>
                  <a:pt x="1708767" y="28094"/>
                </a:lnTo>
                <a:lnTo>
                  <a:pt x="1719144" y="28094"/>
                </a:lnTo>
                <a:lnTo>
                  <a:pt x="1723459" y="30365"/>
                </a:lnTo>
                <a:lnTo>
                  <a:pt x="1726045" y="34908"/>
                </a:lnTo>
                <a:lnTo>
                  <a:pt x="1727442" y="37354"/>
                </a:lnTo>
                <a:lnTo>
                  <a:pt x="1728333" y="40621"/>
                </a:lnTo>
                <a:lnTo>
                  <a:pt x="1728718" y="44710"/>
                </a:lnTo>
                <a:lnTo>
                  <a:pt x="1697533" y="44710"/>
                </a:lnTo>
                <a:lnTo>
                  <a:pt x="1694494" y="28304"/>
                </a:lnTo>
                <a:lnTo>
                  <a:pt x="1689602" y="33930"/>
                </a:lnTo>
                <a:lnTo>
                  <a:pt x="1687156" y="41250"/>
                </a:lnTo>
                <a:lnTo>
                  <a:pt x="1687156" y="59421"/>
                </a:lnTo>
                <a:lnTo>
                  <a:pt x="1689584" y="66540"/>
                </a:lnTo>
                <a:lnTo>
                  <a:pt x="1694441" y="71625"/>
                </a:lnTo>
                <a:lnTo>
                  <a:pt x="1699298" y="76709"/>
                </a:lnTo>
                <a:lnTo>
                  <a:pt x="1705220" y="79251"/>
                </a:lnTo>
                <a:lnTo>
                  <a:pt x="1715073" y="79251"/>
                </a:lnTo>
                <a:lnTo>
                  <a:pt x="1717642" y="78971"/>
                </a:lnTo>
                <a:lnTo>
                  <a:pt x="1719913" y="78412"/>
                </a:lnTo>
                <a:lnTo>
                  <a:pt x="1724141" y="77434"/>
                </a:lnTo>
                <a:lnTo>
                  <a:pt x="1727687" y="75547"/>
                </a:lnTo>
                <a:lnTo>
                  <a:pt x="1730552" y="72751"/>
                </a:lnTo>
                <a:lnTo>
                  <a:pt x="1732264" y="71144"/>
                </a:lnTo>
                <a:lnTo>
                  <a:pt x="1733810" y="69074"/>
                </a:lnTo>
                <a:lnTo>
                  <a:pt x="1735190" y="66540"/>
                </a:lnTo>
                <a:lnTo>
                  <a:pt x="1736571" y="64007"/>
                </a:lnTo>
                <a:lnTo>
                  <a:pt x="1737383" y="61709"/>
                </a:lnTo>
                <a:lnTo>
                  <a:pt x="1737628" y="59648"/>
                </a:lnTo>
                <a:lnTo>
                  <a:pt x="1728351" y="59648"/>
                </a:lnTo>
                <a:lnTo>
                  <a:pt x="1727652" y="62129"/>
                </a:lnTo>
                <a:lnTo>
                  <a:pt x="1726464" y="64313"/>
                </a:lnTo>
                <a:lnTo>
                  <a:pt x="1724787" y="66199"/>
                </a:lnTo>
                <a:lnTo>
                  <a:pt x="1721852" y="69449"/>
                </a:lnTo>
                <a:lnTo>
                  <a:pt x="1717921" y="71074"/>
                </a:lnTo>
                <a:lnTo>
                  <a:pt x="1707718" y="71074"/>
                </a:lnTo>
                <a:lnTo>
                  <a:pt x="1703823" y="69353"/>
                </a:lnTo>
                <a:lnTo>
                  <a:pt x="1701307" y="65911"/>
                </a:lnTo>
                <a:lnTo>
                  <a:pt x="1698791" y="62470"/>
                </a:lnTo>
                <a:lnTo>
                  <a:pt x="1697446" y="57901"/>
                </a:lnTo>
                <a:lnTo>
                  <a:pt x="1697271" y="52205"/>
                </a:lnTo>
                <a:lnTo>
                  <a:pt x="1738413" y="52205"/>
                </a:lnTo>
                <a:close/>
              </a:path>
              <a:path w="1780482" h="99640">
                <a:moveTo>
                  <a:pt x="1753176" y="21123"/>
                </a:moveTo>
                <a:lnTo>
                  <a:pt x="1753176" y="77259"/>
                </a:lnTo>
                <a:lnTo>
                  <a:pt x="1762610" y="77259"/>
                </a:lnTo>
                <a:lnTo>
                  <a:pt x="1762610" y="40988"/>
                </a:lnTo>
                <a:lnTo>
                  <a:pt x="1763885" y="37468"/>
                </a:lnTo>
                <a:lnTo>
                  <a:pt x="1766436" y="34410"/>
                </a:lnTo>
                <a:lnTo>
                  <a:pt x="1768987" y="31353"/>
                </a:lnTo>
                <a:lnTo>
                  <a:pt x="1772638" y="29824"/>
                </a:lnTo>
                <a:lnTo>
                  <a:pt x="1778464" y="29841"/>
                </a:lnTo>
                <a:lnTo>
                  <a:pt x="1780482" y="30086"/>
                </a:lnTo>
                <a:lnTo>
                  <a:pt x="1780482" y="20127"/>
                </a:lnTo>
                <a:lnTo>
                  <a:pt x="1779469" y="20022"/>
                </a:lnTo>
                <a:lnTo>
                  <a:pt x="1777442" y="19865"/>
                </a:lnTo>
                <a:lnTo>
                  <a:pt x="1773704" y="19865"/>
                </a:lnTo>
                <a:lnTo>
                  <a:pt x="1770402" y="21219"/>
                </a:lnTo>
                <a:lnTo>
                  <a:pt x="1767537" y="23927"/>
                </a:lnTo>
                <a:lnTo>
                  <a:pt x="1764672" y="26635"/>
                </a:lnTo>
                <a:lnTo>
                  <a:pt x="1762872" y="28933"/>
                </a:lnTo>
                <a:lnTo>
                  <a:pt x="1762138" y="30820"/>
                </a:lnTo>
                <a:lnTo>
                  <a:pt x="1762138" y="21123"/>
                </a:lnTo>
                <a:lnTo>
                  <a:pt x="1753176" y="21123"/>
                </a:lnTo>
                <a:close/>
              </a:path>
              <a:path w="1780482" h="99640">
                <a:moveTo>
                  <a:pt x="1572464" y="66243"/>
                </a:moveTo>
                <a:lnTo>
                  <a:pt x="1577006" y="71467"/>
                </a:lnTo>
                <a:lnTo>
                  <a:pt x="1581548" y="76691"/>
                </a:lnTo>
                <a:lnTo>
                  <a:pt x="1587680" y="79303"/>
                </a:lnTo>
                <a:lnTo>
                  <a:pt x="1583819" y="65204"/>
                </a:lnTo>
                <a:lnTo>
                  <a:pt x="1581199" y="61220"/>
                </a:lnTo>
                <a:lnTo>
                  <a:pt x="1579889" y="56241"/>
                </a:lnTo>
                <a:lnTo>
                  <a:pt x="1579889" y="44046"/>
                </a:lnTo>
                <a:lnTo>
                  <a:pt x="1581199" y="38734"/>
                </a:lnTo>
                <a:lnTo>
                  <a:pt x="1583819" y="34331"/>
                </a:lnTo>
                <a:lnTo>
                  <a:pt x="1586440" y="29928"/>
                </a:lnTo>
                <a:lnTo>
                  <a:pt x="1590633" y="27727"/>
                </a:lnTo>
                <a:lnTo>
                  <a:pt x="1602897" y="27727"/>
                </a:lnTo>
                <a:lnTo>
                  <a:pt x="1607474" y="30313"/>
                </a:lnTo>
                <a:lnTo>
                  <a:pt x="1610130" y="35485"/>
                </a:lnTo>
                <a:lnTo>
                  <a:pt x="1611807" y="38769"/>
                </a:lnTo>
                <a:lnTo>
                  <a:pt x="1612645" y="43032"/>
                </a:lnTo>
                <a:lnTo>
                  <a:pt x="1612645" y="54074"/>
                </a:lnTo>
                <a:lnTo>
                  <a:pt x="1611483" y="59342"/>
                </a:lnTo>
                <a:lnTo>
                  <a:pt x="1609160" y="64077"/>
                </a:lnTo>
                <a:lnTo>
                  <a:pt x="1606836" y="68811"/>
                </a:lnTo>
                <a:lnTo>
                  <a:pt x="1604661" y="79303"/>
                </a:lnTo>
                <a:lnTo>
                  <a:pt x="1611492" y="76351"/>
                </a:lnTo>
                <a:lnTo>
                  <a:pt x="1615895" y="70445"/>
                </a:lnTo>
                <a:lnTo>
                  <a:pt x="1620297" y="64540"/>
                </a:lnTo>
                <a:lnTo>
                  <a:pt x="1622499" y="57062"/>
                </a:lnTo>
                <a:lnTo>
                  <a:pt x="1622499" y="38647"/>
                </a:lnTo>
                <a:lnTo>
                  <a:pt x="1620000" y="31554"/>
                </a:lnTo>
                <a:lnTo>
                  <a:pt x="1615004" y="26731"/>
                </a:lnTo>
                <a:lnTo>
                  <a:pt x="1610007" y="21909"/>
                </a:lnTo>
                <a:lnTo>
                  <a:pt x="1603893" y="19498"/>
                </a:lnTo>
                <a:lnTo>
                  <a:pt x="1588588" y="19498"/>
                </a:lnTo>
                <a:lnTo>
                  <a:pt x="1582160" y="22293"/>
                </a:lnTo>
                <a:lnTo>
                  <a:pt x="1577373" y="27884"/>
                </a:lnTo>
                <a:lnTo>
                  <a:pt x="1572586" y="33475"/>
                </a:lnTo>
                <a:lnTo>
                  <a:pt x="1570193" y="40988"/>
                </a:lnTo>
                <a:lnTo>
                  <a:pt x="1570193" y="59228"/>
                </a:lnTo>
                <a:lnTo>
                  <a:pt x="1572464" y="66243"/>
                </a:lnTo>
                <a:close/>
              </a:path>
              <a:path w="1780482" h="99640">
                <a:moveTo>
                  <a:pt x="1467066" y="21123"/>
                </a:moveTo>
                <a:lnTo>
                  <a:pt x="1457736" y="21123"/>
                </a:lnTo>
                <a:lnTo>
                  <a:pt x="1457736" y="77259"/>
                </a:lnTo>
                <a:lnTo>
                  <a:pt x="1467170" y="77259"/>
                </a:lnTo>
                <a:lnTo>
                  <a:pt x="1467170" y="40254"/>
                </a:lnTo>
                <a:lnTo>
                  <a:pt x="1468629" y="35257"/>
                </a:lnTo>
                <a:lnTo>
                  <a:pt x="1471546" y="32497"/>
                </a:lnTo>
                <a:lnTo>
                  <a:pt x="1474464" y="29736"/>
                </a:lnTo>
                <a:lnTo>
                  <a:pt x="1477704" y="28356"/>
                </a:lnTo>
                <a:lnTo>
                  <a:pt x="1485182" y="28356"/>
                </a:lnTo>
                <a:lnTo>
                  <a:pt x="1487855" y="29667"/>
                </a:lnTo>
                <a:lnTo>
                  <a:pt x="1489288" y="32287"/>
                </a:lnTo>
                <a:lnTo>
                  <a:pt x="1490196" y="34034"/>
                </a:lnTo>
                <a:lnTo>
                  <a:pt x="1490650" y="36812"/>
                </a:lnTo>
                <a:lnTo>
                  <a:pt x="1490650" y="77259"/>
                </a:lnTo>
                <a:lnTo>
                  <a:pt x="1500242" y="77259"/>
                </a:lnTo>
                <a:lnTo>
                  <a:pt x="1500242" y="38804"/>
                </a:lnTo>
                <a:lnTo>
                  <a:pt x="1501578" y="34664"/>
                </a:lnTo>
                <a:lnTo>
                  <a:pt x="1504251" y="32182"/>
                </a:lnTo>
                <a:lnTo>
                  <a:pt x="1506924" y="29701"/>
                </a:lnTo>
                <a:lnTo>
                  <a:pt x="1510112" y="28461"/>
                </a:lnTo>
                <a:lnTo>
                  <a:pt x="1516506" y="28461"/>
                </a:lnTo>
                <a:lnTo>
                  <a:pt x="1518786" y="29160"/>
                </a:lnTo>
                <a:lnTo>
                  <a:pt x="1520655" y="30558"/>
                </a:lnTo>
                <a:lnTo>
                  <a:pt x="1522525" y="31955"/>
                </a:lnTo>
                <a:lnTo>
                  <a:pt x="1523460" y="34524"/>
                </a:lnTo>
                <a:lnTo>
                  <a:pt x="1523460" y="77259"/>
                </a:lnTo>
                <a:lnTo>
                  <a:pt x="1533260" y="77259"/>
                </a:lnTo>
                <a:lnTo>
                  <a:pt x="1533260" y="34925"/>
                </a:lnTo>
                <a:lnTo>
                  <a:pt x="1532527" y="30977"/>
                </a:lnTo>
                <a:lnTo>
                  <a:pt x="1531059" y="28042"/>
                </a:lnTo>
                <a:lnTo>
                  <a:pt x="1528334" y="22590"/>
                </a:lnTo>
                <a:lnTo>
                  <a:pt x="1523198" y="19865"/>
                </a:lnTo>
                <a:lnTo>
                  <a:pt x="1512121" y="19865"/>
                </a:lnTo>
                <a:lnTo>
                  <a:pt x="1508942" y="20590"/>
                </a:lnTo>
                <a:lnTo>
                  <a:pt x="1506112" y="22040"/>
                </a:lnTo>
                <a:lnTo>
                  <a:pt x="1503281" y="23490"/>
                </a:lnTo>
                <a:lnTo>
                  <a:pt x="1500818" y="25718"/>
                </a:lnTo>
                <a:lnTo>
                  <a:pt x="1498722" y="28723"/>
                </a:lnTo>
                <a:lnTo>
                  <a:pt x="1497464" y="26277"/>
                </a:lnTo>
                <a:lnTo>
                  <a:pt x="1496066" y="24425"/>
                </a:lnTo>
                <a:lnTo>
                  <a:pt x="1494529" y="23167"/>
                </a:lnTo>
                <a:lnTo>
                  <a:pt x="1491803" y="20966"/>
                </a:lnTo>
                <a:lnTo>
                  <a:pt x="1488205" y="19865"/>
                </a:lnTo>
                <a:lnTo>
                  <a:pt x="1479784" y="19865"/>
                </a:lnTo>
                <a:lnTo>
                  <a:pt x="1476255" y="20931"/>
                </a:lnTo>
                <a:lnTo>
                  <a:pt x="1473145" y="23062"/>
                </a:lnTo>
                <a:lnTo>
                  <a:pt x="1471328" y="24320"/>
                </a:lnTo>
                <a:lnTo>
                  <a:pt x="1469302" y="26330"/>
                </a:lnTo>
                <a:lnTo>
                  <a:pt x="1467066" y="29090"/>
                </a:lnTo>
                <a:lnTo>
                  <a:pt x="1467066" y="21123"/>
                </a:lnTo>
                <a:close/>
              </a:path>
              <a:path w="1780482" h="99640">
                <a:moveTo>
                  <a:pt x="1313642" y="77259"/>
                </a:moveTo>
                <a:lnTo>
                  <a:pt x="1313642" y="70078"/>
                </a:lnTo>
                <a:lnTo>
                  <a:pt x="1314253" y="58145"/>
                </a:lnTo>
                <a:lnTo>
                  <a:pt x="1313589" y="53865"/>
                </a:lnTo>
                <a:lnTo>
                  <a:pt x="1313589" y="41285"/>
                </a:lnTo>
                <a:lnTo>
                  <a:pt x="1315205" y="36044"/>
                </a:lnTo>
                <a:lnTo>
                  <a:pt x="1318437" y="32864"/>
                </a:lnTo>
                <a:lnTo>
                  <a:pt x="1321669" y="29684"/>
                </a:lnTo>
                <a:lnTo>
                  <a:pt x="1325434" y="28094"/>
                </a:lnTo>
                <a:lnTo>
                  <a:pt x="1334658" y="28094"/>
                </a:lnTo>
                <a:lnTo>
                  <a:pt x="1338388" y="30033"/>
                </a:lnTo>
                <a:lnTo>
                  <a:pt x="1340922" y="33912"/>
                </a:lnTo>
                <a:lnTo>
                  <a:pt x="1343455" y="37791"/>
                </a:lnTo>
                <a:lnTo>
                  <a:pt x="1344721" y="42683"/>
                </a:lnTo>
                <a:lnTo>
                  <a:pt x="1344721" y="55227"/>
                </a:lnTo>
                <a:lnTo>
                  <a:pt x="1343455" y="60574"/>
                </a:lnTo>
                <a:lnTo>
                  <a:pt x="1340922" y="64627"/>
                </a:lnTo>
                <a:lnTo>
                  <a:pt x="1338388" y="68681"/>
                </a:lnTo>
                <a:lnTo>
                  <a:pt x="1334571" y="70707"/>
                </a:lnTo>
                <a:lnTo>
                  <a:pt x="1322691" y="70707"/>
                </a:lnTo>
                <a:lnTo>
                  <a:pt x="1318062" y="67615"/>
                </a:lnTo>
                <a:lnTo>
                  <a:pt x="1315581" y="61430"/>
                </a:lnTo>
                <a:lnTo>
                  <a:pt x="1315633" y="72769"/>
                </a:lnTo>
                <a:lnTo>
                  <a:pt x="1317503" y="74726"/>
                </a:lnTo>
                <a:lnTo>
                  <a:pt x="1319250" y="75949"/>
                </a:lnTo>
                <a:lnTo>
                  <a:pt x="1322184" y="78010"/>
                </a:lnTo>
                <a:lnTo>
                  <a:pt x="1325783" y="79041"/>
                </a:lnTo>
                <a:lnTo>
                  <a:pt x="1337663" y="79041"/>
                </a:lnTo>
                <a:lnTo>
                  <a:pt x="1343620" y="76106"/>
                </a:lnTo>
                <a:lnTo>
                  <a:pt x="1347918" y="70236"/>
                </a:lnTo>
                <a:lnTo>
                  <a:pt x="1352216" y="64365"/>
                </a:lnTo>
                <a:lnTo>
                  <a:pt x="1354365" y="56992"/>
                </a:lnTo>
                <a:lnTo>
                  <a:pt x="1354365" y="38752"/>
                </a:lnTo>
                <a:lnTo>
                  <a:pt x="1352190" y="31667"/>
                </a:lnTo>
                <a:lnTo>
                  <a:pt x="1347840" y="26862"/>
                </a:lnTo>
                <a:lnTo>
                  <a:pt x="1343490" y="22058"/>
                </a:lnTo>
                <a:lnTo>
                  <a:pt x="1337821" y="19655"/>
                </a:lnTo>
                <a:lnTo>
                  <a:pt x="1327478" y="19655"/>
                </a:lnTo>
                <a:lnTo>
                  <a:pt x="1324368" y="20363"/>
                </a:lnTo>
                <a:lnTo>
                  <a:pt x="1321503" y="21778"/>
                </a:lnTo>
                <a:lnTo>
                  <a:pt x="1318638" y="23193"/>
                </a:lnTo>
                <a:lnTo>
                  <a:pt x="1316175" y="25246"/>
                </a:lnTo>
                <a:lnTo>
                  <a:pt x="1314113" y="27937"/>
                </a:lnTo>
                <a:lnTo>
                  <a:pt x="1314113" y="0"/>
                </a:lnTo>
                <a:lnTo>
                  <a:pt x="1304941" y="0"/>
                </a:lnTo>
                <a:lnTo>
                  <a:pt x="1304941" y="77259"/>
                </a:lnTo>
                <a:lnTo>
                  <a:pt x="1313642" y="77259"/>
                </a:lnTo>
                <a:close/>
              </a:path>
              <a:path w="1780482" h="99640">
                <a:moveTo>
                  <a:pt x="1241507" y="66243"/>
                </a:moveTo>
                <a:lnTo>
                  <a:pt x="1246049" y="71467"/>
                </a:lnTo>
                <a:lnTo>
                  <a:pt x="1250591" y="76691"/>
                </a:lnTo>
                <a:lnTo>
                  <a:pt x="1256724" y="79303"/>
                </a:lnTo>
                <a:lnTo>
                  <a:pt x="1252862" y="65204"/>
                </a:lnTo>
                <a:lnTo>
                  <a:pt x="1250242" y="61220"/>
                </a:lnTo>
                <a:lnTo>
                  <a:pt x="1248932" y="56241"/>
                </a:lnTo>
                <a:lnTo>
                  <a:pt x="1248932" y="44045"/>
                </a:lnTo>
                <a:lnTo>
                  <a:pt x="1250242" y="38734"/>
                </a:lnTo>
                <a:lnTo>
                  <a:pt x="1252862" y="34331"/>
                </a:lnTo>
                <a:lnTo>
                  <a:pt x="1255483" y="29928"/>
                </a:lnTo>
                <a:lnTo>
                  <a:pt x="1259676" y="27727"/>
                </a:lnTo>
                <a:lnTo>
                  <a:pt x="1271940" y="27727"/>
                </a:lnTo>
                <a:lnTo>
                  <a:pt x="1276517" y="30313"/>
                </a:lnTo>
                <a:lnTo>
                  <a:pt x="1279173" y="35485"/>
                </a:lnTo>
                <a:lnTo>
                  <a:pt x="1280850" y="38769"/>
                </a:lnTo>
                <a:lnTo>
                  <a:pt x="1281689" y="43032"/>
                </a:lnTo>
                <a:lnTo>
                  <a:pt x="1281689" y="54074"/>
                </a:lnTo>
                <a:lnTo>
                  <a:pt x="1280527" y="59342"/>
                </a:lnTo>
                <a:lnTo>
                  <a:pt x="1278203" y="64077"/>
                </a:lnTo>
                <a:lnTo>
                  <a:pt x="1275880" y="68811"/>
                </a:lnTo>
                <a:lnTo>
                  <a:pt x="1273704" y="79303"/>
                </a:lnTo>
                <a:lnTo>
                  <a:pt x="1280535" y="76351"/>
                </a:lnTo>
                <a:lnTo>
                  <a:pt x="1284938" y="70445"/>
                </a:lnTo>
                <a:lnTo>
                  <a:pt x="1289341" y="64540"/>
                </a:lnTo>
                <a:lnTo>
                  <a:pt x="1291542" y="57062"/>
                </a:lnTo>
                <a:lnTo>
                  <a:pt x="1291542" y="38647"/>
                </a:lnTo>
                <a:lnTo>
                  <a:pt x="1289043" y="31554"/>
                </a:lnTo>
                <a:lnTo>
                  <a:pt x="1284047" y="26731"/>
                </a:lnTo>
                <a:lnTo>
                  <a:pt x="1279051" y="21909"/>
                </a:lnTo>
                <a:lnTo>
                  <a:pt x="1272936" y="19498"/>
                </a:lnTo>
                <a:lnTo>
                  <a:pt x="1257631" y="19498"/>
                </a:lnTo>
                <a:lnTo>
                  <a:pt x="1251203" y="22293"/>
                </a:lnTo>
                <a:lnTo>
                  <a:pt x="1246416" y="27884"/>
                </a:lnTo>
                <a:lnTo>
                  <a:pt x="1241629" y="33475"/>
                </a:lnTo>
                <a:lnTo>
                  <a:pt x="1239236" y="40988"/>
                </a:lnTo>
                <a:lnTo>
                  <a:pt x="1239236" y="59228"/>
                </a:lnTo>
                <a:lnTo>
                  <a:pt x="1241507" y="66243"/>
                </a:lnTo>
                <a:close/>
              </a:path>
              <a:path w="1780482" h="99640">
                <a:moveTo>
                  <a:pt x="1153369" y="99640"/>
                </a:moveTo>
                <a:lnTo>
                  <a:pt x="1153369" y="70969"/>
                </a:lnTo>
                <a:lnTo>
                  <a:pt x="1155431" y="73520"/>
                </a:lnTo>
                <a:lnTo>
                  <a:pt x="1154942" y="62216"/>
                </a:lnTo>
                <a:lnTo>
                  <a:pt x="1153649" y="59176"/>
                </a:lnTo>
                <a:lnTo>
                  <a:pt x="1153003" y="55490"/>
                </a:lnTo>
                <a:lnTo>
                  <a:pt x="1153003" y="45775"/>
                </a:lnTo>
                <a:lnTo>
                  <a:pt x="1153649" y="41338"/>
                </a:lnTo>
                <a:lnTo>
                  <a:pt x="1154942" y="37843"/>
                </a:lnTo>
                <a:lnTo>
                  <a:pt x="1157353" y="31309"/>
                </a:lnTo>
                <a:lnTo>
                  <a:pt x="1161825" y="28042"/>
                </a:lnTo>
                <a:lnTo>
                  <a:pt x="1174858" y="28042"/>
                </a:lnTo>
                <a:lnTo>
                  <a:pt x="1179330" y="31134"/>
                </a:lnTo>
                <a:lnTo>
                  <a:pt x="1181776" y="37319"/>
                </a:lnTo>
                <a:lnTo>
                  <a:pt x="1183069" y="40534"/>
                </a:lnTo>
                <a:lnTo>
                  <a:pt x="1183715" y="44378"/>
                </a:lnTo>
                <a:lnTo>
                  <a:pt x="1183715" y="56188"/>
                </a:lnTo>
                <a:lnTo>
                  <a:pt x="1182257" y="61700"/>
                </a:lnTo>
                <a:lnTo>
                  <a:pt x="1179339" y="65387"/>
                </a:lnTo>
                <a:lnTo>
                  <a:pt x="1176421" y="69074"/>
                </a:lnTo>
                <a:lnTo>
                  <a:pt x="1172761" y="70917"/>
                </a:lnTo>
                <a:lnTo>
                  <a:pt x="1161860" y="70917"/>
                </a:lnTo>
                <a:lnTo>
                  <a:pt x="1158977" y="76368"/>
                </a:lnTo>
                <a:lnTo>
                  <a:pt x="1161843" y="78220"/>
                </a:lnTo>
                <a:lnTo>
                  <a:pt x="1165389" y="79146"/>
                </a:lnTo>
                <a:lnTo>
                  <a:pt x="1174998" y="79146"/>
                </a:lnTo>
                <a:lnTo>
                  <a:pt x="1179715" y="77486"/>
                </a:lnTo>
                <a:lnTo>
                  <a:pt x="1183768" y="74167"/>
                </a:lnTo>
                <a:lnTo>
                  <a:pt x="1185414" y="72669"/>
                </a:lnTo>
                <a:lnTo>
                  <a:pt x="1191373" y="62485"/>
                </a:lnTo>
                <a:lnTo>
                  <a:pt x="1193359" y="47959"/>
                </a:lnTo>
                <a:lnTo>
                  <a:pt x="1193359" y="38909"/>
                </a:lnTo>
                <a:lnTo>
                  <a:pt x="1191140" y="31947"/>
                </a:lnTo>
                <a:lnTo>
                  <a:pt x="1186703" y="27072"/>
                </a:lnTo>
                <a:lnTo>
                  <a:pt x="1182265" y="22197"/>
                </a:lnTo>
                <a:lnTo>
                  <a:pt x="1176867" y="19760"/>
                </a:lnTo>
                <a:lnTo>
                  <a:pt x="1166210" y="19760"/>
                </a:lnTo>
                <a:lnTo>
                  <a:pt x="1162471" y="20808"/>
                </a:lnTo>
                <a:lnTo>
                  <a:pt x="1159292" y="22905"/>
                </a:lnTo>
                <a:lnTo>
                  <a:pt x="1157056" y="24303"/>
                </a:lnTo>
                <a:lnTo>
                  <a:pt x="1154994" y="26277"/>
                </a:lnTo>
                <a:lnTo>
                  <a:pt x="1153107" y="28828"/>
                </a:lnTo>
                <a:lnTo>
                  <a:pt x="1153107" y="21385"/>
                </a:lnTo>
                <a:lnTo>
                  <a:pt x="1143936" y="21385"/>
                </a:lnTo>
                <a:lnTo>
                  <a:pt x="1143936" y="99640"/>
                </a:lnTo>
                <a:lnTo>
                  <a:pt x="1153369" y="99640"/>
                </a:lnTo>
                <a:close/>
              </a:path>
              <a:path w="1780482" h="99640">
                <a:moveTo>
                  <a:pt x="978981" y="78150"/>
                </a:moveTo>
                <a:lnTo>
                  <a:pt x="981611" y="78080"/>
                </a:lnTo>
                <a:lnTo>
                  <a:pt x="983951" y="77800"/>
                </a:lnTo>
                <a:lnTo>
                  <a:pt x="986161" y="77259"/>
                </a:lnTo>
                <a:lnTo>
                  <a:pt x="986161" y="69816"/>
                </a:lnTo>
                <a:lnTo>
                  <a:pt x="983314" y="69973"/>
                </a:lnTo>
                <a:lnTo>
                  <a:pt x="981148" y="69973"/>
                </a:lnTo>
                <a:lnTo>
                  <a:pt x="979191" y="69397"/>
                </a:lnTo>
                <a:lnTo>
                  <a:pt x="977199" y="67422"/>
                </a:lnTo>
                <a:lnTo>
                  <a:pt x="977199" y="28828"/>
                </a:lnTo>
                <a:lnTo>
                  <a:pt x="986161" y="28828"/>
                </a:lnTo>
                <a:lnTo>
                  <a:pt x="986161" y="21123"/>
                </a:lnTo>
                <a:lnTo>
                  <a:pt x="977199" y="21123"/>
                </a:lnTo>
                <a:lnTo>
                  <a:pt x="977199" y="5451"/>
                </a:lnTo>
                <a:lnTo>
                  <a:pt x="967661" y="5451"/>
                </a:lnTo>
                <a:lnTo>
                  <a:pt x="967661" y="21123"/>
                </a:lnTo>
                <a:lnTo>
                  <a:pt x="960061" y="21123"/>
                </a:lnTo>
                <a:lnTo>
                  <a:pt x="960061" y="28828"/>
                </a:lnTo>
                <a:lnTo>
                  <a:pt x="967661" y="28828"/>
                </a:lnTo>
                <a:lnTo>
                  <a:pt x="967661" y="69589"/>
                </a:lnTo>
                <a:lnTo>
                  <a:pt x="968447" y="72515"/>
                </a:lnTo>
                <a:lnTo>
                  <a:pt x="970019" y="74769"/>
                </a:lnTo>
                <a:lnTo>
                  <a:pt x="971591" y="77023"/>
                </a:lnTo>
                <a:lnTo>
                  <a:pt x="974578" y="78150"/>
                </a:lnTo>
                <a:lnTo>
                  <a:pt x="978981" y="78150"/>
                </a:lnTo>
                <a:close/>
              </a:path>
              <a:path w="1780482" h="99640">
                <a:moveTo>
                  <a:pt x="862699" y="78150"/>
                </a:moveTo>
                <a:lnTo>
                  <a:pt x="865328" y="78080"/>
                </a:lnTo>
                <a:lnTo>
                  <a:pt x="867669" y="77800"/>
                </a:lnTo>
                <a:lnTo>
                  <a:pt x="869879" y="77259"/>
                </a:lnTo>
                <a:lnTo>
                  <a:pt x="869879" y="69816"/>
                </a:lnTo>
                <a:lnTo>
                  <a:pt x="867032" y="69973"/>
                </a:lnTo>
                <a:lnTo>
                  <a:pt x="864865" y="69973"/>
                </a:lnTo>
                <a:lnTo>
                  <a:pt x="862909" y="69397"/>
                </a:lnTo>
                <a:lnTo>
                  <a:pt x="860917" y="67422"/>
                </a:lnTo>
                <a:lnTo>
                  <a:pt x="860917" y="28828"/>
                </a:lnTo>
                <a:lnTo>
                  <a:pt x="869879" y="28828"/>
                </a:lnTo>
                <a:lnTo>
                  <a:pt x="869879" y="21123"/>
                </a:lnTo>
                <a:lnTo>
                  <a:pt x="860917" y="21123"/>
                </a:lnTo>
                <a:lnTo>
                  <a:pt x="860917" y="5451"/>
                </a:lnTo>
                <a:lnTo>
                  <a:pt x="851378" y="5451"/>
                </a:lnTo>
                <a:lnTo>
                  <a:pt x="851378" y="21123"/>
                </a:lnTo>
                <a:lnTo>
                  <a:pt x="843779" y="21123"/>
                </a:lnTo>
                <a:lnTo>
                  <a:pt x="843779" y="28828"/>
                </a:lnTo>
                <a:lnTo>
                  <a:pt x="851378" y="28828"/>
                </a:lnTo>
                <a:lnTo>
                  <a:pt x="851378" y="69589"/>
                </a:lnTo>
                <a:lnTo>
                  <a:pt x="852165" y="72515"/>
                </a:lnTo>
                <a:lnTo>
                  <a:pt x="853737" y="74769"/>
                </a:lnTo>
                <a:lnTo>
                  <a:pt x="855309" y="77023"/>
                </a:lnTo>
                <a:lnTo>
                  <a:pt x="858296" y="78150"/>
                </a:lnTo>
                <a:lnTo>
                  <a:pt x="862699" y="78150"/>
                </a:lnTo>
                <a:close/>
              </a:path>
              <a:path w="1780482" h="99640">
                <a:moveTo>
                  <a:pt x="617311" y="21123"/>
                </a:moveTo>
                <a:lnTo>
                  <a:pt x="607983" y="21123"/>
                </a:lnTo>
                <a:lnTo>
                  <a:pt x="607983" y="77259"/>
                </a:lnTo>
                <a:lnTo>
                  <a:pt x="617416" y="77259"/>
                </a:lnTo>
                <a:lnTo>
                  <a:pt x="617416" y="40254"/>
                </a:lnTo>
                <a:lnTo>
                  <a:pt x="618875" y="35257"/>
                </a:lnTo>
                <a:lnTo>
                  <a:pt x="621793" y="32497"/>
                </a:lnTo>
                <a:lnTo>
                  <a:pt x="624710" y="29736"/>
                </a:lnTo>
                <a:lnTo>
                  <a:pt x="627951" y="28356"/>
                </a:lnTo>
                <a:lnTo>
                  <a:pt x="635428" y="28356"/>
                </a:lnTo>
                <a:lnTo>
                  <a:pt x="638101" y="29666"/>
                </a:lnTo>
                <a:lnTo>
                  <a:pt x="639534" y="32287"/>
                </a:lnTo>
                <a:lnTo>
                  <a:pt x="640442" y="34034"/>
                </a:lnTo>
                <a:lnTo>
                  <a:pt x="640896" y="36812"/>
                </a:lnTo>
                <a:lnTo>
                  <a:pt x="640896" y="77259"/>
                </a:lnTo>
                <a:lnTo>
                  <a:pt x="650488" y="77259"/>
                </a:lnTo>
                <a:lnTo>
                  <a:pt x="650488" y="38804"/>
                </a:lnTo>
                <a:lnTo>
                  <a:pt x="651824" y="34663"/>
                </a:lnTo>
                <a:lnTo>
                  <a:pt x="654497" y="32182"/>
                </a:lnTo>
                <a:lnTo>
                  <a:pt x="657170" y="29701"/>
                </a:lnTo>
                <a:lnTo>
                  <a:pt x="660358" y="28461"/>
                </a:lnTo>
                <a:lnTo>
                  <a:pt x="666753" y="28461"/>
                </a:lnTo>
                <a:lnTo>
                  <a:pt x="669032" y="29160"/>
                </a:lnTo>
                <a:lnTo>
                  <a:pt x="670902" y="30558"/>
                </a:lnTo>
                <a:lnTo>
                  <a:pt x="672771" y="31955"/>
                </a:lnTo>
                <a:lnTo>
                  <a:pt x="673705" y="34524"/>
                </a:lnTo>
                <a:lnTo>
                  <a:pt x="673705" y="77259"/>
                </a:lnTo>
                <a:lnTo>
                  <a:pt x="683507" y="77259"/>
                </a:lnTo>
                <a:lnTo>
                  <a:pt x="683507" y="34925"/>
                </a:lnTo>
                <a:lnTo>
                  <a:pt x="682773" y="30977"/>
                </a:lnTo>
                <a:lnTo>
                  <a:pt x="681305" y="28041"/>
                </a:lnTo>
                <a:lnTo>
                  <a:pt x="678580" y="22590"/>
                </a:lnTo>
                <a:lnTo>
                  <a:pt x="673444" y="19865"/>
                </a:lnTo>
                <a:lnTo>
                  <a:pt x="662368" y="19865"/>
                </a:lnTo>
                <a:lnTo>
                  <a:pt x="659188" y="20590"/>
                </a:lnTo>
                <a:lnTo>
                  <a:pt x="656358" y="22040"/>
                </a:lnTo>
                <a:lnTo>
                  <a:pt x="653528" y="23490"/>
                </a:lnTo>
                <a:lnTo>
                  <a:pt x="651064" y="25718"/>
                </a:lnTo>
                <a:lnTo>
                  <a:pt x="648968" y="28723"/>
                </a:lnTo>
                <a:lnTo>
                  <a:pt x="647710" y="26277"/>
                </a:lnTo>
                <a:lnTo>
                  <a:pt x="646312" y="24425"/>
                </a:lnTo>
                <a:lnTo>
                  <a:pt x="644775" y="23167"/>
                </a:lnTo>
                <a:lnTo>
                  <a:pt x="642050" y="20966"/>
                </a:lnTo>
                <a:lnTo>
                  <a:pt x="638450" y="19865"/>
                </a:lnTo>
                <a:lnTo>
                  <a:pt x="630030" y="19865"/>
                </a:lnTo>
                <a:lnTo>
                  <a:pt x="626501" y="20931"/>
                </a:lnTo>
                <a:lnTo>
                  <a:pt x="623391" y="23062"/>
                </a:lnTo>
                <a:lnTo>
                  <a:pt x="621574" y="24320"/>
                </a:lnTo>
                <a:lnTo>
                  <a:pt x="619548" y="26329"/>
                </a:lnTo>
                <a:lnTo>
                  <a:pt x="617311" y="29090"/>
                </a:lnTo>
                <a:lnTo>
                  <a:pt x="617311" y="21123"/>
                </a:lnTo>
                <a:close/>
              </a:path>
              <a:path w="1780482" h="99640">
                <a:moveTo>
                  <a:pt x="364918" y="66243"/>
                </a:moveTo>
                <a:lnTo>
                  <a:pt x="369461" y="71467"/>
                </a:lnTo>
                <a:lnTo>
                  <a:pt x="374003" y="76691"/>
                </a:lnTo>
                <a:lnTo>
                  <a:pt x="380135" y="79303"/>
                </a:lnTo>
                <a:lnTo>
                  <a:pt x="376274" y="65203"/>
                </a:lnTo>
                <a:lnTo>
                  <a:pt x="373654" y="61220"/>
                </a:lnTo>
                <a:lnTo>
                  <a:pt x="372343" y="56241"/>
                </a:lnTo>
                <a:lnTo>
                  <a:pt x="372343" y="44045"/>
                </a:lnTo>
                <a:lnTo>
                  <a:pt x="373654" y="38734"/>
                </a:lnTo>
                <a:lnTo>
                  <a:pt x="376274" y="34331"/>
                </a:lnTo>
                <a:lnTo>
                  <a:pt x="378895" y="29928"/>
                </a:lnTo>
                <a:lnTo>
                  <a:pt x="383088" y="27727"/>
                </a:lnTo>
                <a:lnTo>
                  <a:pt x="395352" y="27727"/>
                </a:lnTo>
                <a:lnTo>
                  <a:pt x="399929" y="30313"/>
                </a:lnTo>
                <a:lnTo>
                  <a:pt x="402585" y="35484"/>
                </a:lnTo>
                <a:lnTo>
                  <a:pt x="404262" y="38769"/>
                </a:lnTo>
                <a:lnTo>
                  <a:pt x="405100" y="43032"/>
                </a:lnTo>
                <a:lnTo>
                  <a:pt x="405100" y="54074"/>
                </a:lnTo>
                <a:lnTo>
                  <a:pt x="403939" y="59342"/>
                </a:lnTo>
                <a:lnTo>
                  <a:pt x="401615" y="64076"/>
                </a:lnTo>
                <a:lnTo>
                  <a:pt x="399291" y="68811"/>
                </a:lnTo>
                <a:lnTo>
                  <a:pt x="397116" y="79303"/>
                </a:lnTo>
                <a:lnTo>
                  <a:pt x="403947" y="76350"/>
                </a:lnTo>
                <a:lnTo>
                  <a:pt x="408350" y="70445"/>
                </a:lnTo>
                <a:lnTo>
                  <a:pt x="412752" y="64539"/>
                </a:lnTo>
                <a:lnTo>
                  <a:pt x="414954" y="57062"/>
                </a:lnTo>
                <a:lnTo>
                  <a:pt x="414954" y="38647"/>
                </a:lnTo>
                <a:lnTo>
                  <a:pt x="412455" y="31553"/>
                </a:lnTo>
                <a:lnTo>
                  <a:pt x="407459" y="26731"/>
                </a:lnTo>
                <a:lnTo>
                  <a:pt x="402462" y="21909"/>
                </a:lnTo>
                <a:lnTo>
                  <a:pt x="396348" y="19498"/>
                </a:lnTo>
                <a:lnTo>
                  <a:pt x="381044" y="19498"/>
                </a:lnTo>
                <a:lnTo>
                  <a:pt x="374615" y="22293"/>
                </a:lnTo>
                <a:lnTo>
                  <a:pt x="369828" y="27884"/>
                </a:lnTo>
                <a:lnTo>
                  <a:pt x="365041" y="33475"/>
                </a:lnTo>
                <a:lnTo>
                  <a:pt x="362648" y="40988"/>
                </a:lnTo>
                <a:lnTo>
                  <a:pt x="362648" y="59228"/>
                </a:lnTo>
                <a:lnTo>
                  <a:pt x="364918" y="66243"/>
                </a:lnTo>
                <a:close/>
              </a:path>
              <a:path w="1780482" h="99640">
                <a:moveTo>
                  <a:pt x="221715" y="65474"/>
                </a:moveTo>
                <a:lnTo>
                  <a:pt x="226082" y="70838"/>
                </a:lnTo>
                <a:lnTo>
                  <a:pt x="230450" y="76202"/>
                </a:lnTo>
                <a:lnTo>
                  <a:pt x="236303" y="78884"/>
                </a:lnTo>
                <a:lnTo>
                  <a:pt x="250174" y="78884"/>
                </a:lnTo>
                <a:lnTo>
                  <a:pt x="255537" y="77163"/>
                </a:lnTo>
                <a:lnTo>
                  <a:pt x="259730" y="73721"/>
                </a:lnTo>
                <a:lnTo>
                  <a:pt x="263923" y="70279"/>
                </a:lnTo>
                <a:lnTo>
                  <a:pt x="266544" y="64837"/>
                </a:lnTo>
                <a:lnTo>
                  <a:pt x="267592" y="57394"/>
                </a:lnTo>
                <a:lnTo>
                  <a:pt x="258420" y="57394"/>
                </a:lnTo>
                <a:lnTo>
                  <a:pt x="257546" y="61552"/>
                </a:lnTo>
                <a:lnTo>
                  <a:pt x="255965" y="64828"/>
                </a:lnTo>
                <a:lnTo>
                  <a:pt x="253677" y="67221"/>
                </a:lnTo>
                <a:lnTo>
                  <a:pt x="251388" y="69615"/>
                </a:lnTo>
                <a:lnTo>
                  <a:pt x="248287" y="70812"/>
                </a:lnTo>
                <a:lnTo>
                  <a:pt x="239272" y="70812"/>
                </a:lnTo>
                <a:lnTo>
                  <a:pt x="235534" y="68890"/>
                </a:lnTo>
                <a:lnTo>
                  <a:pt x="233158" y="65046"/>
                </a:lnTo>
                <a:lnTo>
                  <a:pt x="230782" y="61202"/>
                </a:lnTo>
                <a:lnTo>
                  <a:pt x="229594" y="56468"/>
                </a:lnTo>
                <a:lnTo>
                  <a:pt x="229594" y="45251"/>
                </a:lnTo>
                <a:lnTo>
                  <a:pt x="230432" y="40551"/>
                </a:lnTo>
                <a:lnTo>
                  <a:pt x="232110" y="36742"/>
                </a:lnTo>
                <a:lnTo>
                  <a:pt x="234695" y="30872"/>
                </a:lnTo>
                <a:lnTo>
                  <a:pt x="238993" y="27937"/>
                </a:lnTo>
                <a:lnTo>
                  <a:pt x="249405" y="27937"/>
                </a:lnTo>
                <a:lnTo>
                  <a:pt x="252602" y="29081"/>
                </a:lnTo>
                <a:lnTo>
                  <a:pt x="254594" y="31370"/>
                </a:lnTo>
                <a:lnTo>
                  <a:pt x="256586" y="33659"/>
                </a:lnTo>
                <a:lnTo>
                  <a:pt x="257861" y="36533"/>
                </a:lnTo>
                <a:lnTo>
                  <a:pt x="258420" y="39992"/>
                </a:lnTo>
                <a:lnTo>
                  <a:pt x="267592" y="39992"/>
                </a:lnTo>
                <a:lnTo>
                  <a:pt x="266788" y="32479"/>
                </a:lnTo>
                <a:lnTo>
                  <a:pt x="264403" y="27185"/>
                </a:lnTo>
                <a:lnTo>
                  <a:pt x="260438" y="24110"/>
                </a:lnTo>
                <a:lnTo>
                  <a:pt x="256472" y="21035"/>
                </a:lnTo>
                <a:lnTo>
                  <a:pt x="251327" y="19498"/>
                </a:lnTo>
                <a:lnTo>
                  <a:pt x="237595" y="19498"/>
                </a:lnTo>
                <a:lnTo>
                  <a:pt x="231498" y="22241"/>
                </a:lnTo>
                <a:lnTo>
                  <a:pt x="226711" y="27727"/>
                </a:lnTo>
                <a:lnTo>
                  <a:pt x="221925" y="33213"/>
                </a:lnTo>
                <a:lnTo>
                  <a:pt x="219531" y="40883"/>
                </a:lnTo>
                <a:lnTo>
                  <a:pt x="219531" y="58774"/>
                </a:lnTo>
                <a:lnTo>
                  <a:pt x="221715" y="65474"/>
                </a:lnTo>
                <a:close/>
              </a:path>
              <a:path w="1780482" h="99640">
                <a:moveTo>
                  <a:pt x="0" y="21123"/>
                </a:moveTo>
                <a:lnTo>
                  <a:pt x="0" y="77259"/>
                </a:lnTo>
                <a:lnTo>
                  <a:pt x="9434" y="77259"/>
                </a:lnTo>
                <a:lnTo>
                  <a:pt x="9434" y="40988"/>
                </a:lnTo>
                <a:lnTo>
                  <a:pt x="10709" y="37467"/>
                </a:lnTo>
                <a:lnTo>
                  <a:pt x="13260" y="34410"/>
                </a:lnTo>
                <a:lnTo>
                  <a:pt x="15810" y="31352"/>
                </a:lnTo>
                <a:lnTo>
                  <a:pt x="19462" y="29824"/>
                </a:lnTo>
                <a:lnTo>
                  <a:pt x="25288" y="29841"/>
                </a:lnTo>
                <a:lnTo>
                  <a:pt x="27306" y="30086"/>
                </a:lnTo>
                <a:lnTo>
                  <a:pt x="27306" y="20127"/>
                </a:lnTo>
                <a:lnTo>
                  <a:pt x="26293" y="20022"/>
                </a:lnTo>
                <a:lnTo>
                  <a:pt x="24266" y="19865"/>
                </a:lnTo>
                <a:lnTo>
                  <a:pt x="20527" y="19865"/>
                </a:lnTo>
                <a:lnTo>
                  <a:pt x="17226" y="21219"/>
                </a:lnTo>
                <a:lnTo>
                  <a:pt x="14360" y="23927"/>
                </a:lnTo>
                <a:lnTo>
                  <a:pt x="11495" y="26635"/>
                </a:lnTo>
                <a:lnTo>
                  <a:pt x="9696" y="28933"/>
                </a:lnTo>
                <a:lnTo>
                  <a:pt x="8962" y="30819"/>
                </a:lnTo>
                <a:lnTo>
                  <a:pt x="8962" y="21123"/>
                </a:lnTo>
                <a:lnTo>
                  <a:pt x="0" y="21123"/>
                </a:lnTo>
                <a:close/>
              </a:path>
              <a:path w="1780482" h="99640">
                <a:moveTo>
                  <a:pt x="44601" y="22678"/>
                </a:moveTo>
                <a:lnTo>
                  <a:pt x="39710" y="28303"/>
                </a:lnTo>
                <a:lnTo>
                  <a:pt x="42750" y="44709"/>
                </a:lnTo>
                <a:lnTo>
                  <a:pt x="42924" y="39887"/>
                </a:lnTo>
                <a:lnTo>
                  <a:pt x="44479" y="35912"/>
                </a:lnTo>
                <a:lnTo>
                  <a:pt x="47414" y="32785"/>
                </a:lnTo>
                <a:lnTo>
                  <a:pt x="50996" y="19865"/>
                </a:lnTo>
                <a:lnTo>
                  <a:pt x="44601" y="22678"/>
                </a:lnTo>
                <a:close/>
              </a:path>
              <a:path w="1780482" h="99640">
                <a:moveTo>
                  <a:pt x="83630" y="52205"/>
                </a:moveTo>
                <a:lnTo>
                  <a:pt x="83630" y="46544"/>
                </a:lnTo>
                <a:lnTo>
                  <a:pt x="83350" y="42421"/>
                </a:lnTo>
                <a:lnTo>
                  <a:pt x="82791" y="39835"/>
                </a:lnTo>
                <a:lnTo>
                  <a:pt x="82162" y="36061"/>
                </a:lnTo>
                <a:lnTo>
                  <a:pt x="80905" y="32759"/>
                </a:lnTo>
                <a:lnTo>
                  <a:pt x="79018" y="29928"/>
                </a:lnTo>
                <a:lnTo>
                  <a:pt x="77061" y="26958"/>
                </a:lnTo>
                <a:lnTo>
                  <a:pt x="74213" y="24538"/>
                </a:lnTo>
                <a:lnTo>
                  <a:pt x="70475" y="22669"/>
                </a:lnTo>
                <a:lnTo>
                  <a:pt x="66736" y="20800"/>
                </a:lnTo>
                <a:lnTo>
                  <a:pt x="62875" y="19865"/>
                </a:lnTo>
                <a:lnTo>
                  <a:pt x="50996" y="19865"/>
                </a:lnTo>
                <a:lnTo>
                  <a:pt x="47414" y="32785"/>
                </a:lnTo>
                <a:lnTo>
                  <a:pt x="50349" y="29658"/>
                </a:lnTo>
                <a:lnTo>
                  <a:pt x="53983" y="28094"/>
                </a:lnTo>
                <a:lnTo>
                  <a:pt x="64360" y="28094"/>
                </a:lnTo>
                <a:lnTo>
                  <a:pt x="68675" y="30365"/>
                </a:lnTo>
                <a:lnTo>
                  <a:pt x="71261" y="34908"/>
                </a:lnTo>
                <a:lnTo>
                  <a:pt x="72658" y="37354"/>
                </a:lnTo>
                <a:lnTo>
                  <a:pt x="73550" y="40621"/>
                </a:lnTo>
                <a:lnTo>
                  <a:pt x="73934" y="44709"/>
                </a:lnTo>
                <a:lnTo>
                  <a:pt x="42750" y="44709"/>
                </a:lnTo>
                <a:lnTo>
                  <a:pt x="39710" y="28303"/>
                </a:lnTo>
                <a:lnTo>
                  <a:pt x="34818" y="33929"/>
                </a:lnTo>
                <a:lnTo>
                  <a:pt x="32372" y="41250"/>
                </a:lnTo>
                <a:lnTo>
                  <a:pt x="32372" y="59420"/>
                </a:lnTo>
                <a:lnTo>
                  <a:pt x="34801" y="66540"/>
                </a:lnTo>
                <a:lnTo>
                  <a:pt x="39657" y="71624"/>
                </a:lnTo>
                <a:lnTo>
                  <a:pt x="44514" y="76708"/>
                </a:lnTo>
                <a:lnTo>
                  <a:pt x="50436" y="79251"/>
                </a:lnTo>
                <a:lnTo>
                  <a:pt x="60289" y="79251"/>
                </a:lnTo>
                <a:lnTo>
                  <a:pt x="62858" y="78971"/>
                </a:lnTo>
                <a:lnTo>
                  <a:pt x="65129" y="78412"/>
                </a:lnTo>
                <a:lnTo>
                  <a:pt x="69357" y="77433"/>
                </a:lnTo>
                <a:lnTo>
                  <a:pt x="72903" y="75547"/>
                </a:lnTo>
                <a:lnTo>
                  <a:pt x="75768" y="72751"/>
                </a:lnTo>
                <a:lnTo>
                  <a:pt x="77480" y="71144"/>
                </a:lnTo>
                <a:lnTo>
                  <a:pt x="79027" y="69073"/>
                </a:lnTo>
                <a:lnTo>
                  <a:pt x="80407" y="66540"/>
                </a:lnTo>
                <a:lnTo>
                  <a:pt x="81787" y="64007"/>
                </a:lnTo>
                <a:lnTo>
                  <a:pt x="82599" y="61709"/>
                </a:lnTo>
                <a:lnTo>
                  <a:pt x="82844" y="59647"/>
                </a:lnTo>
                <a:lnTo>
                  <a:pt x="73567" y="59647"/>
                </a:lnTo>
                <a:lnTo>
                  <a:pt x="72868" y="62129"/>
                </a:lnTo>
                <a:lnTo>
                  <a:pt x="71680" y="64312"/>
                </a:lnTo>
                <a:lnTo>
                  <a:pt x="70003" y="66199"/>
                </a:lnTo>
                <a:lnTo>
                  <a:pt x="67068" y="69449"/>
                </a:lnTo>
                <a:lnTo>
                  <a:pt x="63137" y="71074"/>
                </a:lnTo>
                <a:lnTo>
                  <a:pt x="52935" y="71074"/>
                </a:lnTo>
                <a:lnTo>
                  <a:pt x="49039" y="69353"/>
                </a:lnTo>
                <a:lnTo>
                  <a:pt x="46523" y="65911"/>
                </a:lnTo>
                <a:lnTo>
                  <a:pt x="44007" y="62469"/>
                </a:lnTo>
                <a:lnTo>
                  <a:pt x="42662" y="57900"/>
                </a:lnTo>
                <a:lnTo>
                  <a:pt x="42487" y="52205"/>
                </a:lnTo>
                <a:lnTo>
                  <a:pt x="83630" y="52205"/>
                </a:lnTo>
                <a:close/>
              </a:path>
              <a:path w="1780482" h="99640">
                <a:moveTo>
                  <a:pt x="96436" y="66103"/>
                </a:moveTo>
                <a:lnTo>
                  <a:pt x="101013" y="71362"/>
                </a:lnTo>
                <a:lnTo>
                  <a:pt x="105590" y="76621"/>
                </a:lnTo>
                <a:lnTo>
                  <a:pt x="111006" y="79251"/>
                </a:lnTo>
                <a:lnTo>
                  <a:pt x="110482" y="68995"/>
                </a:lnTo>
                <a:lnTo>
                  <a:pt x="107931" y="64941"/>
                </a:lnTo>
                <a:lnTo>
                  <a:pt x="105380" y="60888"/>
                </a:lnTo>
                <a:lnTo>
                  <a:pt x="104105" y="55856"/>
                </a:lnTo>
                <a:lnTo>
                  <a:pt x="104105" y="42787"/>
                </a:lnTo>
                <a:lnTo>
                  <a:pt x="105581" y="37441"/>
                </a:lnTo>
                <a:lnTo>
                  <a:pt x="108534" y="33807"/>
                </a:lnTo>
                <a:lnTo>
                  <a:pt x="111486" y="30173"/>
                </a:lnTo>
                <a:lnTo>
                  <a:pt x="115339" y="28356"/>
                </a:lnTo>
                <a:lnTo>
                  <a:pt x="124353" y="28356"/>
                </a:lnTo>
                <a:lnTo>
                  <a:pt x="127935" y="30059"/>
                </a:lnTo>
                <a:lnTo>
                  <a:pt x="130834" y="33466"/>
                </a:lnTo>
                <a:lnTo>
                  <a:pt x="133735" y="36873"/>
                </a:lnTo>
                <a:lnTo>
                  <a:pt x="135185" y="42124"/>
                </a:lnTo>
                <a:lnTo>
                  <a:pt x="135185" y="56241"/>
                </a:lnTo>
                <a:lnTo>
                  <a:pt x="133778" y="61630"/>
                </a:lnTo>
                <a:lnTo>
                  <a:pt x="130965" y="65387"/>
                </a:lnTo>
                <a:lnTo>
                  <a:pt x="128153" y="69143"/>
                </a:lnTo>
                <a:lnTo>
                  <a:pt x="124580" y="78482"/>
                </a:lnTo>
                <a:lnTo>
                  <a:pt x="127585" y="76944"/>
                </a:lnTo>
                <a:lnTo>
                  <a:pt x="130590" y="75407"/>
                </a:lnTo>
                <a:lnTo>
                  <a:pt x="133193" y="72908"/>
                </a:lnTo>
                <a:lnTo>
                  <a:pt x="135394" y="69449"/>
                </a:lnTo>
                <a:lnTo>
                  <a:pt x="135394" y="77259"/>
                </a:lnTo>
                <a:lnTo>
                  <a:pt x="143885" y="77259"/>
                </a:lnTo>
                <a:lnTo>
                  <a:pt x="143885" y="0"/>
                </a:lnTo>
                <a:lnTo>
                  <a:pt x="134818" y="0"/>
                </a:lnTo>
                <a:lnTo>
                  <a:pt x="134818" y="28356"/>
                </a:lnTo>
                <a:lnTo>
                  <a:pt x="132687" y="25735"/>
                </a:lnTo>
                <a:lnTo>
                  <a:pt x="130782" y="23901"/>
                </a:lnTo>
                <a:lnTo>
                  <a:pt x="129105" y="22852"/>
                </a:lnTo>
                <a:lnTo>
                  <a:pt x="126205" y="21035"/>
                </a:lnTo>
                <a:lnTo>
                  <a:pt x="122606" y="20127"/>
                </a:lnTo>
                <a:lnTo>
                  <a:pt x="110552" y="20127"/>
                </a:lnTo>
                <a:lnTo>
                  <a:pt x="104586" y="23123"/>
                </a:lnTo>
                <a:lnTo>
                  <a:pt x="100410" y="29116"/>
                </a:lnTo>
                <a:lnTo>
                  <a:pt x="96235" y="35109"/>
                </a:lnTo>
                <a:lnTo>
                  <a:pt x="94147" y="42193"/>
                </a:lnTo>
                <a:lnTo>
                  <a:pt x="94147" y="59106"/>
                </a:lnTo>
                <a:lnTo>
                  <a:pt x="96436" y="66103"/>
                </a:lnTo>
                <a:close/>
              </a:path>
              <a:path w="1780482" h="99640">
                <a:moveTo>
                  <a:pt x="110482" y="68995"/>
                </a:moveTo>
                <a:lnTo>
                  <a:pt x="111006" y="79251"/>
                </a:lnTo>
                <a:lnTo>
                  <a:pt x="121139" y="79251"/>
                </a:lnTo>
                <a:lnTo>
                  <a:pt x="124580" y="78482"/>
                </a:lnTo>
                <a:lnTo>
                  <a:pt x="128153" y="69143"/>
                </a:lnTo>
                <a:lnTo>
                  <a:pt x="124563" y="71021"/>
                </a:lnTo>
                <a:lnTo>
                  <a:pt x="114570" y="71021"/>
                </a:lnTo>
                <a:lnTo>
                  <a:pt x="110482" y="68995"/>
                </a:lnTo>
                <a:close/>
              </a:path>
              <a:path w="1780482" h="99640">
                <a:moveTo>
                  <a:pt x="170177" y="21123"/>
                </a:moveTo>
                <a:lnTo>
                  <a:pt x="160534" y="21123"/>
                </a:lnTo>
                <a:lnTo>
                  <a:pt x="160534" y="64068"/>
                </a:lnTo>
                <a:lnTo>
                  <a:pt x="161320" y="67894"/>
                </a:lnTo>
                <a:lnTo>
                  <a:pt x="162893" y="70759"/>
                </a:lnTo>
                <a:lnTo>
                  <a:pt x="165792" y="76105"/>
                </a:lnTo>
                <a:lnTo>
                  <a:pt x="171243" y="78779"/>
                </a:lnTo>
                <a:lnTo>
                  <a:pt x="184381" y="78779"/>
                </a:lnTo>
                <a:lnTo>
                  <a:pt x="188749" y="77311"/>
                </a:lnTo>
                <a:lnTo>
                  <a:pt x="192347" y="74376"/>
                </a:lnTo>
                <a:lnTo>
                  <a:pt x="194164" y="72908"/>
                </a:lnTo>
                <a:lnTo>
                  <a:pt x="195684" y="71109"/>
                </a:lnTo>
                <a:lnTo>
                  <a:pt x="196907" y="68977"/>
                </a:lnTo>
                <a:lnTo>
                  <a:pt x="196802" y="77259"/>
                </a:lnTo>
                <a:lnTo>
                  <a:pt x="205712" y="77259"/>
                </a:lnTo>
                <a:lnTo>
                  <a:pt x="205712" y="21123"/>
                </a:lnTo>
                <a:lnTo>
                  <a:pt x="196278" y="21123"/>
                </a:lnTo>
                <a:lnTo>
                  <a:pt x="196278" y="54179"/>
                </a:lnTo>
                <a:lnTo>
                  <a:pt x="195632" y="58494"/>
                </a:lnTo>
                <a:lnTo>
                  <a:pt x="194339" y="61639"/>
                </a:lnTo>
                <a:lnTo>
                  <a:pt x="191963" y="67510"/>
                </a:lnTo>
                <a:lnTo>
                  <a:pt x="187491" y="70445"/>
                </a:lnTo>
                <a:lnTo>
                  <a:pt x="176345" y="70445"/>
                </a:lnTo>
                <a:lnTo>
                  <a:pt x="173217" y="68768"/>
                </a:lnTo>
                <a:lnTo>
                  <a:pt x="171540" y="65413"/>
                </a:lnTo>
                <a:lnTo>
                  <a:pt x="170632" y="63596"/>
                </a:lnTo>
                <a:lnTo>
                  <a:pt x="170177" y="61255"/>
                </a:lnTo>
                <a:lnTo>
                  <a:pt x="170177" y="21123"/>
                </a:lnTo>
                <a:close/>
              </a:path>
              <a:path w="1780482" h="99640">
                <a:moveTo>
                  <a:pt x="286110" y="22678"/>
                </a:moveTo>
                <a:lnTo>
                  <a:pt x="281219" y="28303"/>
                </a:lnTo>
                <a:lnTo>
                  <a:pt x="284259" y="44709"/>
                </a:lnTo>
                <a:lnTo>
                  <a:pt x="284433" y="39887"/>
                </a:lnTo>
                <a:lnTo>
                  <a:pt x="285988" y="35912"/>
                </a:lnTo>
                <a:lnTo>
                  <a:pt x="288923" y="32785"/>
                </a:lnTo>
                <a:lnTo>
                  <a:pt x="292505" y="19865"/>
                </a:lnTo>
                <a:lnTo>
                  <a:pt x="286110" y="22678"/>
                </a:lnTo>
                <a:close/>
              </a:path>
              <a:path w="1780482" h="99640">
                <a:moveTo>
                  <a:pt x="325139" y="52205"/>
                </a:moveTo>
                <a:lnTo>
                  <a:pt x="325139" y="46544"/>
                </a:lnTo>
                <a:lnTo>
                  <a:pt x="324859" y="42421"/>
                </a:lnTo>
                <a:lnTo>
                  <a:pt x="324300" y="39835"/>
                </a:lnTo>
                <a:lnTo>
                  <a:pt x="323671" y="36061"/>
                </a:lnTo>
                <a:lnTo>
                  <a:pt x="322414" y="32759"/>
                </a:lnTo>
                <a:lnTo>
                  <a:pt x="320527" y="29928"/>
                </a:lnTo>
                <a:lnTo>
                  <a:pt x="318570" y="26958"/>
                </a:lnTo>
                <a:lnTo>
                  <a:pt x="315722" y="24538"/>
                </a:lnTo>
                <a:lnTo>
                  <a:pt x="311984" y="22669"/>
                </a:lnTo>
                <a:lnTo>
                  <a:pt x="308245" y="20800"/>
                </a:lnTo>
                <a:lnTo>
                  <a:pt x="304384" y="19865"/>
                </a:lnTo>
                <a:lnTo>
                  <a:pt x="292505" y="19865"/>
                </a:lnTo>
                <a:lnTo>
                  <a:pt x="288923" y="32785"/>
                </a:lnTo>
                <a:lnTo>
                  <a:pt x="291858" y="29658"/>
                </a:lnTo>
                <a:lnTo>
                  <a:pt x="295492" y="28094"/>
                </a:lnTo>
                <a:lnTo>
                  <a:pt x="305869" y="28094"/>
                </a:lnTo>
                <a:lnTo>
                  <a:pt x="310184" y="30365"/>
                </a:lnTo>
                <a:lnTo>
                  <a:pt x="312770" y="34908"/>
                </a:lnTo>
                <a:lnTo>
                  <a:pt x="314167" y="37354"/>
                </a:lnTo>
                <a:lnTo>
                  <a:pt x="315059" y="40621"/>
                </a:lnTo>
                <a:lnTo>
                  <a:pt x="315443" y="44709"/>
                </a:lnTo>
                <a:lnTo>
                  <a:pt x="284259" y="44709"/>
                </a:lnTo>
                <a:lnTo>
                  <a:pt x="281219" y="28303"/>
                </a:lnTo>
                <a:lnTo>
                  <a:pt x="276327" y="33930"/>
                </a:lnTo>
                <a:lnTo>
                  <a:pt x="273881" y="41250"/>
                </a:lnTo>
                <a:lnTo>
                  <a:pt x="273881" y="59421"/>
                </a:lnTo>
                <a:lnTo>
                  <a:pt x="276310" y="66540"/>
                </a:lnTo>
                <a:lnTo>
                  <a:pt x="281166" y="71624"/>
                </a:lnTo>
                <a:lnTo>
                  <a:pt x="286023" y="76708"/>
                </a:lnTo>
                <a:lnTo>
                  <a:pt x="291945" y="79251"/>
                </a:lnTo>
                <a:lnTo>
                  <a:pt x="301798" y="79251"/>
                </a:lnTo>
                <a:lnTo>
                  <a:pt x="304367" y="78971"/>
                </a:lnTo>
                <a:lnTo>
                  <a:pt x="306638" y="78412"/>
                </a:lnTo>
                <a:lnTo>
                  <a:pt x="310866" y="77433"/>
                </a:lnTo>
                <a:lnTo>
                  <a:pt x="314412" y="75547"/>
                </a:lnTo>
                <a:lnTo>
                  <a:pt x="317277" y="72751"/>
                </a:lnTo>
                <a:lnTo>
                  <a:pt x="318989" y="71144"/>
                </a:lnTo>
                <a:lnTo>
                  <a:pt x="320536" y="69073"/>
                </a:lnTo>
                <a:lnTo>
                  <a:pt x="321916" y="66540"/>
                </a:lnTo>
                <a:lnTo>
                  <a:pt x="323296" y="64007"/>
                </a:lnTo>
                <a:lnTo>
                  <a:pt x="324108" y="61709"/>
                </a:lnTo>
                <a:lnTo>
                  <a:pt x="324353" y="59647"/>
                </a:lnTo>
                <a:lnTo>
                  <a:pt x="315076" y="59647"/>
                </a:lnTo>
                <a:lnTo>
                  <a:pt x="314377" y="62129"/>
                </a:lnTo>
                <a:lnTo>
                  <a:pt x="313189" y="64312"/>
                </a:lnTo>
                <a:lnTo>
                  <a:pt x="311512" y="66199"/>
                </a:lnTo>
                <a:lnTo>
                  <a:pt x="308577" y="69449"/>
                </a:lnTo>
                <a:lnTo>
                  <a:pt x="304646" y="71074"/>
                </a:lnTo>
                <a:lnTo>
                  <a:pt x="294444" y="71074"/>
                </a:lnTo>
                <a:lnTo>
                  <a:pt x="290548" y="69353"/>
                </a:lnTo>
                <a:lnTo>
                  <a:pt x="288032" y="65911"/>
                </a:lnTo>
                <a:lnTo>
                  <a:pt x="285516" y="62469"/>
                </a:lnTo>
                <a:lnTo>
                  <a:pt x="284171" y="57901"/>
                </a:lnTo>
                <a:lnTo>
                  <a:pt x="283996" y="52205"/>
                </a:lnTo>
                <a:lnTo>
                  <a:pt x="325139" y="52205"/>
                </a:lnTo>
                <a:close/>
              </a:path>
              <a:path w="1780482" h="99640">
                <a:moveTo>
                  <a:pt x="399291" y="68811"/>
                </a:moveTo>
                <a:lnTo>
                  <a:pt x="395002" y="71179"/>
                </a:lnTo>
                <a:lnTo>
                  <a:pt x="383053" y="71179"/>
                </a:lnTo>
                <a:lnTo>
                  <a:pt x="378895" y="69187"/>
                </a:lnTo>
                <a:lnTo>
                  <a:pt x="376274" y="65203"/>
                </a:lnTo>
                <a:lnTo>
                  <a:pt x="380135" y="79303"/>
                </a:lnTo>
                <a:lnTo>
                  <a:pt x="397116" y="79303"/>
                </a:lnTo>
                <a:lnTo>
                  <a:pt x="399291" y="68811"/>
                </a:lnTo>
                <a:close/>
              </a:path>
              <a:path w="1780482" h="99640">
                <a:moveTo>
                  <a:pt x="429349" y="21123"/>
                </a:moveTo>
                <a:lnTo>
                  <a:pt x="429349" y="77259"/>
                </a:lnTo>
                <a:lnTo>
                  <a:pt x="438783" y="77259"/>
                </a:lnTo>
                <a:lnTo>
                  <a:pt x="438783" y="40988"/>
                </a:lnTo>
                <a:lnTo>
                  <a:pt x="440058" y="37467"/>
                </a:lnTo>
                <a:lnTo>
                  <a:pt x="442609" y="34410"/>
                </a:lnTo>
                <a:lnTo>
                  <a:pt x="445160" y="31352"/>
                </a:lnTo>
                <a:lnTo>
                  <a:pt x="448811" y="29824"/>
                </a:lnTo>
                <a:lnTo>
                  <a:pt x="454637" y="29841"/>
                </a:lnTo>
                <a:lnTo>
                  <a:pt x="456655" y="30086"/>
                </a:lnTo>
                <a:lnTo>
                  <a:pt x="456655" y="20127"/>
                </a:lnTo>
                <a:lnTo>
                  <a:pt x="455642" y="20022"/>
                </a:lnTo>
                <a:lnTo>
                  <a:pt x="453615" y="19865"/>
                </a:lnTo>
                <a:lnTo>
                  <a:pt x="449877" y="19865"/>
                </a:lnTo>
                <a:lnTo>
                  <a:pt x="446575" y="21219"/>
                </a:lnTo>
                <a:lnTo>
                  <a:pt x="443710" y="23927"/>
                </a:lnTo>
                <a:lnTo>
                  <a:pt x="440844" y="26635"/>
                </a:lnTo>
                <a:lnTo>
                  <a:pt x="439045" y="28933"/>
                </a:lnTo>
                <a:lnTo>
                  <a:pt x="438311" y="30819"/>
                </a:lnTo>
                <a:lnTo>
                  <a:pt x="438311" y="21123"/>
                </a:lnTo>
                <a:lnTo>
                  <a:pt x="429349" y="21123"/>
                </a:lnTo>
                <a:close/>
              </a:path>
              <a:path w="1780482" h="99640">
                <a:moveTo>
                  <a:pt x="500785" y="22678"/>
                </a:moveTo>
                <a:lnTo>
                  <a:pt x="495893" y="28304"/>
                </a:lnTo>
                <a:lnTo>
                  <a:pt x="498933" y="44709"/>
                </a:lnTo>
                <a:lnTo>
                  <a:pt x="499108" y="39887"/>
                </a:lnTo>
                <a:lnTo>
                  <a:pt x="500663" y="35912"/>
                </a:lnTo>
                <a:lnTo>
                  <a:pt x="503598" y="32785"/>
                </a:lnTo>
                <a:lnTo>
                  <a:pt x="507179" y="19865"/>
                </a:lnTo>
                <a:lnTo>
                  <a:pt x="500785" y="22678"/>
                </a:lnTo>
                <a:close/>
              </a:path>
              <a:path w="1780482" h="99640">
                <a:moveTo>
                  <a:pt x="539813" y="52205"/>
                </a:moveTo>
                <a:lnTo>
                  <a:pt x="539813" y="46544"/>
                </a:lnTo>
                <a:lnTo>
                  <a:pt x="539534" y="42421"/>
                </a:lnTo>
                <a:lnTo>
                  <a:pt x="538975" y="39835"/>
                </a:lnTo>
                <a:lnTo>
                  <a:pt x="538346" y="36061"/>
                </a:lnTo>
                <a:lnTo>
                  <a:pt x="537088" y="32759"/>
                </a:lnTo>
                <a:lnTo>
                  <a:pt x="535201" y="29928"/>
                </a:lnTo>
                <a:lnTo>
                  <a:pt x="533245" y="26958"/>
                </a:lnTo>
                <a:lnTo>
                  <a:pt x="530397" y="24538"/>
                </a:lnTo>
                <a:lnTo>
                  <a:pt x="526658" y="22669"/>
                </a:lnTo>
                <a:lnTo>
                  <a:pt x="522920" y="20800"/>
                </a:lnTo>
                <a:lnTo>
                  <a:pt x="519059" y="19865"/>
                </a:lnTo>
                <a:lnTo>
                  <a:pt x="507179" y="19865"/>
                </a:lnTo>
                <a:lnTo>
                  <a:pt x="503598" y="32785"/>
                </a:lnTo>
                <a:lnTo>
                  <a:pt x="506533" y="29658"/>
                </a:lnTo>
                <a:lnTo>
                  <a:pt x="510166" y="28094"/>
                </a:lnTo>
                <a:lnTo>
                  <a:pt x="520544" y="28094"/>
                </a:lnTo>
                <a:lnTo>
                  <a:pt x="524859" y="30365"/>
                </a:lnTo>
                <a:lnTo>
                  <a:pt x="527444" y="34908"/>
                </a:lnTo>
                <a:lnTo>
                  <a:pt x="528842" y="37354"/>
                </a:lnTo>
                <a:lnTo>
                  <a:pt x="529733" y="40621"/>
                </a:lnTo>
                <a:lnTo>
                  <a:pt x="530118" y="44709"/>
                </a:lnTo>
                <a:lnTo>
                  <a:pt x="498933" y="44709"/>
                </a:lnTo>
                <a:lnTo>
                  <a:pt x="495893" y="28304"/>
                </a:lnTo>
                <a:lnTo>
                  <a:pt x="491002" y="33930"/>
                </a:lnTo>
                <a:lnTo>
                  <a:pt x="488556" y="41250"/>
                </a:lnTo>
                <a:lnTo>
                  <a:pt x="488556" y="59421"/>
                </a:lnTo>
                <a:lnTo>
                  <a:pt x="490984" y="66540"/>
                </a:lnTo>
                <a:lnTo>
                  <a:pt x="495841" y="71624"/>
                </a:lnTo>
                <a:lnTo>
                  <a:pt x="500698" y="76708"/>
                </a:lnTo>
                <a:lnTo>
                  <a:pt x="506620" y="79251"/>
                </a:lnTo>
                <a:lnTo>
                  <a:pt x="516473" y="79251"/>
                </a:lnTo>
                <a:lnTo>
                  <a:pt x="519041" y="78971"/>
                </a:lnTo>
                <a:lnTo>
                  <a:pt x="521313" y="78412"/>
                </a:lnTo>
                <a:lnTo>
                  <a:pt x="525540" y="77434"/>
                </a:lnTo>
                <a:lnTo>
                  <a:pt x="529087" y="75547"/>
                </a:lnTo>
                <a:lnTo>
                  <a:pt x="531952" y="72751"/>
                </a:lnTo>
                <a:lnTo>
                  <a:pt x="533664" y="71144"/>
                </a:lnTo>
                <a:lnTo>
                  <a:pt x="535210" y="69074"/>
                </a:lnTo>
                <a:lnTo>
                  <a:pt x="536590" y="66540"/>
                </a:lnTo>
                <a:lnTo>
                  <a:pt x="537970" y="64007"/>
                </a:lnTo>
                <a:lnTo>
                  <a:pt x="538783" y="61709"/>
                </a:lnTo>
                <a:lnTo>
                  <a:pt x="539027" y="59648"/>
                </a:lnTo>
                <a:lnTo>
                  <a:pt x="529751" y="59648"/>
                </a:lnTo>
                <a:lnTo>
                  <a:pt x="529052" y="62129"/>
                </a:lnTo>
                <a:lnTo>
                  <a:pt x="527864" y="64313"/>
                </a:lnTo>
                <a:lnTo>
                  <a:pt x="526187" y="66199"/>
                </a:lnTo>
                <a:lnTo>
                  <a:pt x="523252" y="69449"/>
                </a:lnTo>
                <a:lnTo>
                  <a:pt x="519321" y="71074"/>
                </a:lnTo>
                <a:lnTo>
                  <a:pt x="509118" y="71074"/>
                </a:lnTo>
                <a:lnTo>
                  <a:pt x="505223" y="69353"/>
                </a:lnTo>
                <a:lnTo>
                  <a:pt x="502707" y="65911"/>
                </a:lnTo>
                <a:lnTo>
                  <a:pt x="500191" y="62469"/>
                </a:lnTo>
                <a:lnTo>
                  <a:pt x="498846" y="57901"/>
                </a:lnTo>
                <a:lnTo>
                  <a:pt x="498671" y="52205"/>
                </a:lnTo>
                <a:lnTo>
                  <a:pt x="539813" y="52205"/>
                </a:lnTo>
                <a:close/>
              </a:path>
              <a:path w="1780482" h="99640">
                <a:moveTo>
                  <a:pt x="554576" y="262"/>
                </a:moveTo>
                <a:lnTo>
                  <a:pt x="554576" y="77259"/>
                </a:lnTo>
                <a:lnTo>
                  <a:pt x="564010" y="77259"/>
                </a:lnTo>
                <a:lnTo>
                  <a:pt x="564010" y="262"/>
                </a:lnTo>
                <a:lnTo>
                  <a:pt x="554576" y="262"/>
                </a:lnTo>
                <a:close/>
              </a:path>
              <a:path w="1780482" h="99640">
                <a:moveTo>
                  <a:pt x="581148" y="21385"/>
                </a:moveTo>
                <a:lnTo>
                  <a:pt x="581148" y="77259"/>
                </a:lnTo>
                <a:lnTo>
                  <a:pt x="590739" y="77259"/>
                </a:lnTo>
                <a:lnTo>
                  <a:pt x="590739" y="21385"/>
                </a:lnTo>
                <a:lnTo>
                  <a:pt x="581148" y="21385"/>
                </a:lnTo>
                <a:close/>
              </a:path>
              <a:path w="1780482" h="99640">
                <a:moveTo>
                  <a:pt x="581148" y="262"/>
                </a:moveTo>
                <a:lnTo>
                  <a:pt x="581148" y="10954"/>
                </a:lnTo>
                <a:lnTo>
                  <a:pt x="590739" y="10954"/>
                </a:lnTo>
                <a:lnTo>
                  <a:pt x="590739" y="262"/>
                </a:lnTo>
                <a:lnTo>
                  <a:pt x="581148" y="262"/>
                </a:lnTo>
                <a:close/>
              </a:path>
              <a:path w="1780482" h="99640">
                <a:moveTo>
                  <a:pt x="697430" y="21385"/>
                </a:moveTo>
                <a:lnTo>
                  <a:pt x="697430" y="77259"/>
                </a:lnTo>
                <a:lnTo>
                  <a:pt x="707022" y="77259"/>
                </a:lnTo>
                <a:lnTo>
                  <a:pt x="707022" y="21385"/>
                </a:lnTo>
                <a:lnTo>
                  <a:pt x="697430" y="21385"/>
                </a:lnTo>
                <a:close/>
              </a:path>
              <a:path w="1780482" h="99640">
                <a:moveTo>
                  <a:pt x="697430" y="262"/>
                </a:moveTo>
                <a:lnTo>
                  <a:pt x="697430" y="10954"/>
                </a:lnTo>
                <a:lnTo>
                  <a:pt x="707022" y="10954"/>
                </a:lnTo>
                <a:lnTo>
                  <a:pt x="707022" y="262"/>
                </a:lnTo>
                <a:lnTo>
                  <a:pt x="697430" y="262"/>
                </a:lnTo>
                <a:close/>
              </a:path>
              <a:path w="1780482" h="99640">
                <a:moveTo>
                  <a:pt x="733698" y="77259"/>
                </a:moveTo>
                <a:lnTo>
                  <a:pt x="733698" y="44185"/>
                </a:lnTo>
                <a:lnTo>
                  <a:pt x="733934" y="41364"/>
                </a:lnTo>
                <a:lnTo>
                  <a:pt x="734406" y="39389"/>
                </a:lnTo>
                <a:lnTo>
                  <a:pt x="734878" y="37415"/>
                </a:lnTo>
                <a:lnTo>
                  <a:pt x="735900" y="35502"/>
                </a:lnTo>
                <a:lnTo>
                  <a:pt x="737472" y="33650"/>
                </a:lnTo>
                <a:lnTo>
                  <a:pt x="739429" y="31344"/>
                </a:lnTo>
                <a:lnTo>
                  <a:pt x="741700" y="29806"/>
                </a:lnTo>
                <a:lnTo>
                  <a:pt x="744286" y="29038"/>
                </a:lnTo>
                <a:lnTo>
                  <a:pt x="745718" y="28583"/>
                </a:lnTo>
                <a:lnTo>
                  <a:pt x="747553" y="28356"/>
                </a:lnTo>
                <a:lnTo>
                  <a:pt x="754191" y="28356"/>
                </a:lnTo>
                <a:lnTo>
                  <a:pt x="757231" y="30103"/>
                </a:lnTo>
                <a:lnTo>
                  <a:pt x="758908" y="33598"/>
                </a:lnTo>
                <a:lnTo>
                  <a:pt x="759921" y="35694"/>
                </a:lnTo>
                <a:lnTo>
                  <a:pt x="760428" y="38454"/>
                </a:lnTo>
                <a:lnTo>
                  <a:pt x="760428" y="77259"/>
                </a:lnTo>
                <a:lnTo>
                  <a:pt x="770019" y="77259"/>
                </a:lnTo>
                <a:lnTo>
                  <a:pt x="770019" y="35589"/>
                </a:lnTo>
                <a:lnTo>
                  <a:pt x="769250" y="31239"/>
                </a:lnTo>
                <a:lnTo>
                  <a:pt x="767713" y="28199"/>
                </a:lnTo>
                <a:lnTo>
                  <a:pt x="764918" y="22643"/>
                </a:lnTo>
                <a:lnTo>
                  <a:pt x="759537" y="19865"/>
                </a:lnTo>
                <a:lnTo>
                  <a:pt x="747937" y="19865"/>
                </a:lnTo>
                <a:lnTo>
                  <a:pt x="744635" y="20581"/>
                </a:lnTo>
                <a:lnTo>
                  <a:pt x="741665" y="22014"/>
                </a:lnTo>
                <a:lnTo>
                  <a:pt x="738695" y="23447"/>
                </a:lnTo>
                <a:lnTo>
                  <a:pt x="735882" y="25805"/>
                </a:lnTo>
                <a:lnTo>
                  <a:pt x="733227" y="29090"/>
                </a:lnTo>
                <a:lnTo>
                  <a:pt x="733227" y="21123"/>
                </a:lnTo>
                <a:lnTo>
                  <a:pt x="724265" y="21123"/>
                </a:lnTo>
                <a:lnTo>
                  <a:pt x="724265" y="77259"/>
                </a:lnTo>
                <a:lnTo>
                  <a:pt x="733698" y="77259"/>
                </a:lnTo>
                <a:close/>
              </a:path>
              <a:path w="1780482" h="99640">
                <a:moveTo>
                  <a:pt x="785882" y="53288"/>
                </a:moveTo>
                <a:lnTo>
                  <a:pt x="784258" y="57324"/>
                </a:lnTo>
                <a:lnTo>
                  <a:pt x="784258" y="67283"/>
                </a:lnTo>
                <a:lnTo>
                  <a:pt x="785909" y="71240"/>
                </a:lnTo>
                <a:lnTo>
                  <a:pt x="789210" y="74402"/>
                </a:lnTo>
                <a:lnTo>
                  <a:pt x="792512" y="77565"/>
                </a:lnTo>
                <a:lnTo>
                  <a:pt x="796766" y="79146"/>
                </a:lnTo>
                <a:lnTo>
                  <a:pt x="795107" y="67195"/>
                </a:lnTo>
                <a:lnTo>
                  <a:pt x="794111" y="65046"/>
                </a:lnTo>
                <a:lnTo>
                  <a:pt x="794111" y="58722"/>
                </a:lnTo>
                <a:lnTo>
                  <a:pt x="795561" y="56101"/>
                </a:lnTo>
                <a:lnTo>
                  <a:pt x="798461" y="54459"/>
                </a:lnTo>
                <a:lnTo>
                  <a:pt x="800173" y="53480"/>
                </a:lnTo>
                <a:lnTo>
                  <a:pt x="802741" y="52764"/>
                </a:lnTo>
                <a:lnTo>
                  <a:pt x="806165" y="52310"/>
                </a:lnTo>
                <a:lnTo>
                  <a:pt x="811878" y="51576"/>
                </a:lnTo>
                <a:lnTo>
                  <a:pt x="815407" y="51017"/>
                </a:lnTo>
                <a:lnTo>
                  <a:pt x="817224" y="50527"/>
                </a:lnTo>
                <a:lnTo>
                  <a:pt x="819041" y="50038"/>
                </a:lnTo>
                <a:lnTo>
                  <a:pt x="821679" y="48693"/>
                </a:lnTo>
                <a:lnTo>
                  <a:pt x="821679" y="62094"/>
                </a:lnTo>
                <a:lnTo>
                  <a:pt x="819058" y="66269"/>
                </a:lnTo>
                <a:lnTo>
                  <a:pt x="813870" y="76368"/>
                </a:lnTo>
                <a:lnTo>
                  <a:pt x="817469" y="74516"/>
                </a:lnTo>
                <a:lnTo>
                  <a:pt x="820229" y="72332"/>
                </a:lnTo>
                <a:lnTo>
                  <a:pt x="822151" y="69816"/>
                </a:lnTo>
                <a:lnTo>
                  <a:pt x="822465" y="72052"/>
                </a:lnTo>
                <a:lnTo>
                  <a:pt x="823775" y="75005"/>
                </a:lnTo>
                <a:lnTo>
                  <a:pt x="825243" y="77311"/>
                </a:lnTo>
                <a:lnTo>
                  <a:pt x="827601" y="78464"/>
                </a:lnTo>
                <a:lnTo>
                  <a:pt x="832178" y="78464"/>
                </a:lnTo>
                <a:lnTo>
                  <a:pt x="834764" y="78202"/>
                </a:lnTo>
                <a:lnTo>
                  <a:pt x="837350" y="77521"/>
                </a:lnTo>
                <a:lnTo>
                  <a:pt x="837350" y="70550"/>
                </a:lnTo>
                <a:lnTo>
                  <a:pt x="836197" y="70733"/>
                </a:lnTo>
                <a:lnTo>
                  <a:pt x="834257" y="70864"/>
                </a:lnTo>
                <a:lnTo>
                  <a:pt x="831715" y="69973"/>
                </a:lnTo>
                <a:lnTo>
                  <a:pt x="831113" y="67615"/>
                </a:lnTo>
                <a:lnTo>
                  <a:pt x="831113" y="29963"/>
                </a:lnTo>
                <a:lnTo>
                  <a:pt x="829069" y="26050"/>
                </a:lnTo>
                <a:lnTo>
                  <a:pt x="824980" y="23534"/>
                </a:lnTo>
                <a:lnTo>
                  <a:pt x="820858" y="21018"/>
                </a:lnTo>
                <a:lnTo>
                  <a:pt x="815494" y="19760"/>
                </a:lnTo>
                <a:lnTo>
                  <a:pt x="803195" y="19760"/>
                </a:lnTo>
                <a:lnTo>
                  <a:pt x="798190" y="21114"/>
                </a:lnTo>
                <a:lnTo>
                  <a:pt x="793875" y="23822"/>
                </a:lnTo>
                <a:lnTo>
                  <a:pt x="789560" y="26530"/>
                </a:lnTo>
                <a:lnTo>
                  <a:pt x="787315" y="31344"/>
                </a:lnTo>
                <a:lnTo>
                  <a:pt x="787140" y="38262"/>
                </a:lnTo>
                <a:lnTo>
                  <a:pt x="795945" y="38262"/>
                </a:lnTo>
                <a:lnTo>
                  <a:pt x="796294" y="35362"/>
                </a:lnTo>
                <a:lnTo>
                  <a:pt x="797046" y="33178"/>
                </a:lnTo>
                <a:lnTo>
                  <a:pt x="798199" y="31711"/>
                </a:lnTo>
                <a:lnTo>
                  <a:pt x="800260" y="29055"/>
                </a:lnTo>
                <a:lnTo>
                  <a:pt x="803754" y="27727"/>
                </a:lnTo>
                <a:lnTo>
                  <a:pt x="812944" y="27727"/>
                </a:lnTo>
                <a:lnTo>
                  <a:pt x="816219" y="28452"/>
                </a:lnTo>
                <a:lnTo>
                  <a:pt x="818508" y="29902"/>
                </a:lnTo>
                <a:lnTo>
                  <a:pt x="820797" y="31352"/>
                </a:lnTo>
                <a:lnTo>
                  <a:pt x="821941" y="33685"/>
                </a:lnTo>
                <a:lnTo>
                  <a:pt x="821941" y="38472"/>
                </a:lnTo>
                <a:lnTo>
                  <a:pt x="821312" y="40516"/>
                </a:lnTo>
                <a:lnTo>
                  <a:pt x="819128" y="42962"/>
                </a:lnTo>
                <a:lnTo>
                  <a:pt x="816962" y="43242"/>
                </a:lnTo>
                <a:lnTo>
                  <a:pt x="801920" y="45129"/>
                </a:lnTo>
                <a:lnTo>
                  <a:pt x="796644" y="45793"/>
                </a:lnTo>
                <a:lnTo>
                  <a:pt x="792381" y="47557"/>
                </a:lnTo>
                <a:lnTo>
                  <a:pt x="789132" y="50423"/>
                </a:lnTo>
                <a:lnTo>
                  <a:pt x="785882" y="53288"/>
                </a:lnTo>
                <a:close/>
              </a:path>
              <a:path w="1780482" h="99640">
                <a:moveTo>
                  <a:pt x="819058" y="66269"/>
                </a:moveTo>
                <a:lnTo>
                  <a:pt x="813817" y="68820"/>
                </a:lnTo>
                <a:lnTo>
                  <a:pt x="810708" y="70358"/>
                </a:lnTo>
                <a:lnTo>
                  <a:pt x="807493" y="71126"/>
                </a:lnTo>
                <a:lnTo>
                  <a:pt x="801448" y="71126"/>
                </a:lnTo>
                <a:lnTo>
                  <a:pt x="799090" y="70340"/>
                </a:lnTo>
                <a:lnTo>
                  <a:pt x="797098" y="68768"/>
                </a:lnTo>
                <a:lnTo>
                  <a:pt x="795107" y="67195"/>
                </a:lnTo>
                <a:lnTo>
                  <a:pt x="796766" y="79146"/>
                </a:lnTo>
                <a:lnTo>
                  <a:pt x="806305" y="79146"/>
                </a:lnTo>
                <a:lnTo>
                  <a:pt x="810271" y="78220"/>
                </a:lnTo>
                <a:lnTo>
                  <a:pt x="813870" y="76368"/>
                </a:lnTo>
                <a:lnTo>
                  <a:pt x="819058" y="66269"/>
                </a:lnTo>
                <a:close/>
              </a:path>
              <a:path w="1780482" h="99640">
                <a:moveTo>
                  <a:pt x="885410" y="22678"/>
                </a:moveTo>
                <a:lnTo>
                  <a:pt x="880519" y="28304"/>
                </a:lnTo>
                <a:lnTo>
                  <a:pt x="883559" y="44709"/>
                </a:lnTo>
                <a:lnTo>
                  <a:pt x="883733" y="39887"/>
                </a:lnTo>
                <a:lnTo>
                  <a:pt x="885288" y="35912"/>
                </a:lnTo>
                <a:lnTo>
                  <a:pt x="888223" y="32785"/>
                </a:lnTo>
                <a:lnTo>
                  <a:pt x="891805" y="19865"/>
                </a:lnTo>
                <a:lnTo>
                  <a:pt x="885410" y="22678"/>
                </a:lnTo>
                <a:close/>
              </a:path>
              <a:path w="1780482" h="99640">
                <a:moveTo>
                  <a:pt x="924439" y="52205"/>
                </a:moveTo>
                <a:lnTo>
                  <a:pt x="924439" y="46544"/>
                </a:lnTo>
                <a:lnTo>
                  <a:pt x="924159" y="42421"/>
                </a:lnTo>
                <a:lnTo>
                  <a:pt x="923600" y="39835"/>
                </a:lnTo>
                <a:lnTo>
                  <a:pt x="922972" y="36061"/>
                </a:lnTo>
                <a:lnTo>
                  <a:pt x="921714" y="32759"/>
                </a:lnTo>
                <a:lnTo>
                  <a:pt x="919827" y="29928"/>
                </a:lnTo>
                <a:lnTo>
                  <a:pt x="917870" y="26958"/>
                </a:lnTo>
                <a:lnTo>
                  <a:pt x="915022" y="24538"/>
                </a:lnTo>
                <a:lnTo>
                  <a:pt x="911284" y="22669"/>
                </a:lnTo>
                <a:lnTo>
                  <a:pt x="907545" y="20800"/>
                </a:lnTo>
                <a:lnTo>
                  <a:pt x="903684" y="19865"/>
                </a:lnTo>
                <a:lnTo>
                  <a:pt x="891805" y="19865"/>
                </a:lnTo>
                <a:lnTo>
                  <a:pt x="888223" y="32785"/>
                </a:lnTo>
                <a:lnTo>
                  <a:pt x="891158" y="29658"/>
                </a:lnTo>
                <a:lnTo>
                  <a:pt x="894792" y="28094"/>
                </a:lnTo>
                <a:lnTo>
                  <a:pt x="905169" y="28094"/>
                </a:lnTo>
                <a:lnTo>
                  <a:pt x="909484" y="30365"/>
                </a:lnTo>
                <a:lnTo>
                  <a:pt x="912070" y="34908"/>
                </a:lnTo>
                <a:lnTo>
                  <a:pt x="913467" y="37354"/>
                </a:lnTo>
                <a:lnTo>
                  <a:pt x="914359" y="40621"/>
                </a:lnTo>
                <a:lnTo>
                  <a:pt x="914743" y="44709"/>
                </a:lnTo>
                <a:lnTo>
                  <a:pt x="883559" y="44709"/>
                </a:lnTo>
                <a:lnTo>
                  <a:pt x="880519" y="28304"/>
                </a:lnTo>
                <a:lnTo>
                  <a:pt x="875627" y="33930"/>
                </a:lnTo>
                <a:lnTo>
                  <a:pt x="873181" y="41250"/>
                </a:lnTo>
                <a:lnTo>
                  <a:pt x="873181" y="59421"/>
                </a:lnTo>
                <a:lnTo>
                  <a:pt x="875610" y="66540"/>
                </a:lnTo>
                <a:lnTo>
                  <a:pt x="880466" y="71624"/>
                </a:lnTo>
                <a:lnTo>
                  <a:pt x="885323" y="76708"/>
                </a:lnTo>
                <a:lnTo>
                  <a:pt x="891245" y="79251"/>
                </a:lnTo>
                <a:lnTo>
                  <a:pt x="901098" y="79251"/>
                </a:lnTo>
                <a:lnTo>
                  <a:pt x="903667" y="78971"/>
                </a:lnTo>
                <a:lnTo>
                  <a:pt x="905938" y="78412"/>
                </a:lnTo>
                <a:lnTo>
                  <a:pt x="910166" y="77434"/>
                </a:lnTo>
                <a:lnTo>
                  <a:pt x="913712" y="75547"/>
                </a:lnTo>
                <a:lnTo>
                  <a:pt x="916577" y="72751"/>
                </a:lnTo>
                <a:lnTo>
                  <a:pt x="918289" y="71144"/>
                </a:lnTo>
                <a:lnTo>
                  <a:pt x="919836" y="69074"/>
                </a:lnTo>
                <a:lnTo>
                  <a:pt x="921216" y="66540"/>
                </a:lnTo>
                <a:lnTo>
                  <a:pt x="922596" y="64007"/>
                </a:lnTo>
                <a:lnTo>
                  <a:pt x="923408" y="61709"/>
                </a:lnTo>
                <a:lnTo>
                  <a:pt x="923653" y="59648"/>
                </a:lnTo>
                <a:lnTo>
                  <a:pt x="914376" y="59648"/>
                </a:lnTo>
                <a:lnTo>
                  <a:pt x="913677" y="62129"/>
                </a:lnTo>
                <a:lnTo>
                  <a:pt x="912489" y="64313"/>
                </a:lnTo>
                <a:lnTo>
                  <a:pt x="910812" y="66199"/>
                </a:lnTo>
                <a:lnTo>
                  <a:pt x="907877" y="69449"/>
                </a:lnTo>
                <a:lnTo>
                  <a:pt x="903946" y="71074"/>
                </a:lnTo>
                <a:lnTo>
                  <a:pt x="893743" y="71074"/>
                </a:lnTo>
                <a:lnTo>
                  <a:pt x="889848" y="69353"/>
                </a:lnTo>
                <a:lnTo>
                  <a:pt x="887332" y="65911"/>
                </a:lnTo>
                <a:lnTo>
                  <a:pt x="884816" y="62469"/>
                </a:lnTo>
                <a:lnTo>
                  <a:pt x="883471" y="57901"/>
                </a:lnTo>
                <a:lnTo>
                  <a:pt x="883296" y="52205"/>
                </a:lnTo>
                <a:lnTo>
                  <a:pt x="924439" y="52205"/>
                </a:lnTo>
                <a:close/>
              </a:path>
              <a:path w="1780482" h="99640">
                <a:moveTo>
                  <a:pt x="1025382" y="29736"/>
                </a:moveTo>
                <a:lnTo>
                  <a:pt x="1027094" y="32811"/>
                </a:lnTo>
                <a:lnTo>
                  <a:pt x="1028142" y="34733"/>
                </a:lnTo>
                <a:lnTo>
                  <a:pt x="1028666" y="37756"/>
                </a:lnTo>
                <a:lnTo>
                  <a:pt x="1028666" y="77259"/>
                </a:lnTo>
                <a:lnTo>
                  <a:pt x="1038363" y="77259"/>
                </a:lnTo>
                <a:lnTo>
                  <a:pt x="1038363" y="35729"/>
                </a:lnTo>
                <a:lnTo>
                  <a:pt x="1037576" y="31414"/>
                </a:lnTo>
                <a:lnTo>
                  <a:pt x="1036004" y="28304"/>
                </a:lnTo>
                <a:lnTo>
                  <a:pt x="1033104" y="22608"/>
                </a:lnTo>
                <a:lnTo>
                  <a:pt x="1027583" y="19760"/>
                </a:lnTo>
                <a:lnTo>
                  <a:pt x="1014900" y="19760"/>
                </a:lnTo>
                <a:lnTo>
                  <a:pt x="1011109" y="20756"/>
                </a:lnTo>
                <a:lnTo>
                  <a:pt x="1008069" y="22748"/>
                </a:lnTo>
                <a:lnTo>
                  <a:pt x="1006287" y="23901"/>
                </a:lnTo>
                <a:lnTo>
                  <a:pt x="1004278" y="25893"/>
                </a:lnTo>
                <a:lnTo>
                  <a:pt x="1002042" y="28723"/>
                </a:lnTo>
                <a:lnTo>
                  <a:pt x="1002042" y="0"/>
                </a:lnTo>
                <a:lnTo>
                  <a:pt x="992608" y="0"/>
                </a:lnTo>
                <a:lnTo>
                  <a:pt x="992608" y="77259"/>
                </a:lnTo>
                <a:lnTo>
                  <a:pt x="1002042" y="77259"/>
                </a:lnTo>
                <a:lnTo>
                  <a:pt x="1002042" y="40010"/>
                </a:lnTo>
                <a:lnTo>
                  <a:pt x="1003631" y="34925"/>
                </a:lnTo>
                <a:lnTo>
                  <a:pt x="1006811" y="32235"/>
                </a:lnTo>
                <a:lnTo>
                  <a:pt x="1009991" y="29544"/>
                </a:lnTo>
                <a:lnTo>
                  <a:pt x="1013537" y="28199"/>
                </a:lnTo>
                <a:lnTo>
                  <a:pt x="1022167" y="28199"/>
                </a:lnTo>
                <a:lnTo>
                  <a:pt x="1025382" y="29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951802" y="4221046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976030" y="4221532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081742" y="4221532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691779" y="4221046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659065" y="4378660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491906" y="4333059"/>
            <a:ext cx="68657" cy="50642"/>
          </a:xfrm>
          <a:custGeom>
            <a:avLst/>
            <a:gdLst/>
            <a:ahLst/>
            <a:cxnLst/>
            <a:rect l="l" t="t" r="r" b="b"/>
            <a:pathLst>
              <a:path w="75523" h="57394">
                <a:moveTo>
                  <a:pt x="9328" y="1257"/>
                </a:move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lnTo>
                  <a:pt x="9433" y="20389"/>
                </a:lnTo>
                <a:lnTo>
                  <a:pt x="10892" y="15392"/>
                </a:lnTo>
                <a:lnTo>
                  <a:pt x="13809" y="12631"/>
                </a:lnTo>
                <a:lnTo>
                  <a:pt x="16727" y="9871"/>
                </a:lnTo>
                <a:lnTo>
                  <a:pt x="19968" y="8491"/>
                </a:lnTo>
                <a:lnTo>
                  <a:pt x="27445" y="8491"/>
                </a:lnTo>
                <a:lnTo>
                  <a:pt x="30118" y="9801"/>
                </a:lnTo>
                <a:lnTo>
                  <a:pt x="31551" y="12422"/>
                </a:lnTo>
                <a:lnTo>
                  <a:pt x="32459" y="14169"/>
                </a:lnTo>
                <a:lnTo>
                  <a:pt x="32913" y="16947"/>
                </a:lnTo>
                <a:lnTo>
                  <a:pt x="32913" y="57394"/>
                </a:lnTo>
                <a:lnTo>
                  <a:pt x="42505" y="57394"/>
                </a:lnTo>
                <a:lnTo>
                  <a:pt x="42505" y="18939"/>
                </a:lnTo>
                <a:lnTo>
                  <a:pt x="43841" y="14798"/>
                </a:lnTo>
                <a:lnTo>
                  <a:pt x="46514" y="12317"/>
                </a:lnTo>
                <a:lnTo>
                  <a:pt x="49187" y="9836"/>
                </a:lnTo>
                <a:lnTo>
                  <a:pt x="52375" y="8596"/>
                </a:lnTo>
                <a:lnTo>
                  <a:pt x="58769" y="8596"/>
                </a:lnTo>
                <a:lnTo>
                  <a:pt x="61049" y="9294"/>
                </a:lnTo>
                <a:lnTo>
                  <a:pt x="62918" y="10692"/>
                </a:lnTo>
                <a:lnTo>
                  <a:pt x="64788" y="12090"/>
                </a:lnTo>
                <a:lnTo>
                  <a:pt x="65722" y="14658"/>
                </a:lnTo>
                <a:lnTo>
                  <a:pt x="65722" y="57394"/>
                </a:lnTo>
                <a:lnTo>
                  <a:pt x="75523" y="57394"/>
                </a:lnTo>
                <a:lnTo>
                  <a:pt x="75523" y="15060"/>
                </a:lnTo>
                <a:lnTo>
                  <a:pt x="74789" y="11111"/>
                </a:lnTo>
                <a:lnTo>
                  <a:pt x="73322" y="8176"/>
                </a:lnTo>
                <a:lnTo>
                  <a:pt x="70597" y="2725"/>
                </a:lnTo>
                <a:lnTo>
                  <a:pt x="65461" y="0"/>
                </a:lnTo>
                <a:lnTo>
                  <a:pt x="54384" y="0"/>
                </a:lnTo>
                <a:lnTo>
                  <a:pt x="51205" y="725"/>
                </a:lnTo>
                <a:lnTo>
                  <a:pt x="48375" y="2175"/>
                </a:lnTo>
                <a:lnTo>
                  <a:pt x="45544" y="3625"/>
                </a:lnTo>
                <a:lnTo>
                  <a:pt x="43081" y="5852"/>
                </a:lnTo>
                <a:lnTo>
                  <a:pt x="40985" y="8858"/>
                </a:lnTo>
                <a:lnTo>
                  <a:pt x="39727" y="6412"/>
                </a:lnTo>
                <a:lnTo>
                  <a:pt x="38329" y="4560"/>
                </a:lnTo>
                <a:lnTo>
                  <a:pt x="36792" y="3302"/>
                </a:lnTo>
                <a:lnTo>
                  <a:pt x="34066" y="1100"/>
                </a:lnTo>
                <a:lnTo>
                  <a:pt x="30467" y="0"/>
                </a:lnTo>
                <a:lnTo>
                  <a:pt x="22047" y="0"/>
                </a:lnTo>
                <a:lnTo>
                  <a:pt x="18518" y="1065"/>
                </a:lnTo>
                <a:lnTo>
                  <a:pt x="15408" y="3197"/>
                </a:lnTo>
                <a:lnTo>
                  <a:pt x="13591" y="4455"/>
                </a:lnTo>
                <a:lnTo>
                  <a:pt x="11565" y="6464"/>
                </a:lnTo>
                <a:lnTo>
                  <a:pt x="9328" y="9225"/>
                </a:lnTo>
                <a:lnTo>
                  <a:pt x="9328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437922" y="4320341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7"/>
                </a:lnTo>
                <a:lnTo>
                  <a:pt x="26100" y="64365"/>
                </a:lnTo>
                <a:lnTo>
                  <a:pt x="23253" y="64522"/>
                </a:lnTo>
                <a:lnTo>
                  <a:pt x="21086" y="64522"/>
                </a:lnTo>
                <a:lnTo>
                  <a:pt x="19130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7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471870" y="4316248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577034" y="4333059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70363" y="4333059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7" y="22555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0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3"/>
                </a:lnTo>
                <a:lnTo>
                  <a:pt x="21610" y="8229"/>
                </a:lnTo>
                <a:lnTo>
                  <a:pt x="31987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6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3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7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4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4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632192" y="4378660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659065" y="4339857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443592" y="4409368"/>
            <a:ext cx="108172" cy="88380"/>
          </a:xfrm>
          <a:custGeom>
            <a:avLst/>
            <a:gdLst/>
            <a:ahLst/>
            <a:cxnLst/>
            <a:rect l="l" t="t" r="r" b="b"/>
            <a:pathLst>
              <a:path w="118989" h="100164">
                <a:moveTo>
                  <a:pt x="192" y="56345"/>
                </a:moveTo>
                <a:lnTo>
                  <a:pt x="576" y="59385"/>
                </a:lnTo>
                <a:lnTo>
                  <a:pt x="1344" y="65256"/>
                </a:lnTo>
                <a:lnTo>
                  <a:pt x="2707" y="70777"/>
                </a:lnTo>
                <a:lnTo>
                  <a:pt x="4664" y="75948"/>
                </a:lnTo>
                <a:lnTo>
                  <a:pt x="6097" y="79722"/>
                </a:lnTo>
                <a:lnTo>
                  <a:pt x="7424" y="82710"/>
                </a:lnTo>
                <a:lnTo>
                  <a:pt x="8647" y="84911"/>
                </a:lnTo>
                <a:lnTo>
                  <a:pt x="9870" y="87113"/>
                </a:lnTo>
                <a:lnTo>
                  <a:pt x="13032" y="92197"/>
                </a:lnTo>
                <a:lnTo>
                  <a:pt x="18133" y="100164"/>
                </a:lnTo>
                <a:lnTo>
                  <a:pt x="24475" y="100164"/>
                </a:lnTo>
                <a:lnTo>
                  <a:pt x="19339" y="90450"/>
                </a:lnTo>
                <a:lnTo>
                  <a:pt x="15897" y="83007"/>
                </a:lnTo>
                <a:lnTo>
                  <a:pt x="14150" y="77835"/>
                </a:lnTo>
                <a:lnTo>
                  <a:pt x="13373" y="75392"/>
                </a:lnTo>
                <a:lnTo>
                  <a:pt x="10772" y="63259"/>
                </a:lnTo>
                <a:lnTo>
                  <a:pt x="9905" y="50056"/>
                </a:lnTo>
                <a:lnTo>
                  <a:pt x="9915" y="48513"/>
                </a:lnTo>
                <a:lnTo>
                  <a:pt x="10934" y="35222"/>
                </a:lnTo>
                <a:lnTo>
                  <a:pt x="13626" y="23534"/>
                </a:lnTo>
                <a:lnTo>
                  <a:pt x="17624" y="13671"/>
                </a:lnTo>
                <a:lnTo>
                  <a:pt x="24318" y="0"/>
                </a:lnTo>
                <a:lnTo>
                  <a:pt x="17767" y="0"/>
                </a:lnTo>
                <a:lnTo>
                  <a:pt x="9396" y="13887"/>
                </a:lnTo>
                <a:lnTo>
                  <a:pt x="4874" y="23062"/>
                </a:lnTo>
                <a:lnTo>
                  <a:pt x="3996" y="25380"/>
                </a:lnTo>
                <a:lnTo>
                  <a:pt x="999" y="37334"/>
                </a:lnTo>
                <a:lnTo>
                  <a:pt x="0" y="50685"/>
                </a:lnTo>
                <a:lnTo>
                  <a:pt x="0" y="53445"/>
                </a:lnTo>
                <a:lnTo>
                  <a:pt x="192" y="56345"/>
                </a:lnTo>
                <a:close/>
              </a:path>
              <a:path w="118989" h="100164">
                <a:moveTo>
                  <a:pt x="34259" y="54284"/>
                </a:moveTo>
                <a:lnTo>
                  <a:pt x="32634" y="58320"/>
                </a:lnTo>
                <a:lnTo>
                  <a:pt x="32634" y="68278"/>
                </a:lnTo>
                <a:lnTo>
                  <a:pt x="34285" y="72236"/>
                </a:lnTo>
                <a:lnTo>
                  <a:pt x="37587" y="75398"/>
                </a:lnTo>
                <a:lnTo>
                  <a:pt x="40889" y="78560"/>
                </a:lnTo>
                <a:lnTo>
                  <a:pt x="45143" y="80142"/>
                </a:lnTo>
                <a:lnTo>
                  <a:pt x="43483" y="68191"/>
                </a:lnTo>
                <a:lnTo>
                  <a:pt x="42487" y="66042"/>
                </a:lnTo>
                <a:lnTo>
                  <a:pt x="42487" y="59717"/>
                </a:lnTo>
                <a:lnTo>
                  <a:pt x="43937" y="57097"/>
                </a:lnTo>
                <a:lnTo>
                  <a:pt x="46837" y="55454"/>
                </a:lnTo>
                <a:lnTo>
                  <a:pt x="48549" y="54476"/>
                </a:lnTo>
                <a:lnTo>
                  <a:pt x="51118" y="53760"/>
                </a:lnTo>
                <a:lnTo>
                  <a:pt x="54541" y="53305"/>
                </a:lnTo>
                <a:lnTo>
                  <a:pt x="60254" y="52572"/>
                </a:lnTo>
                <a:lnTo>
                  <a:pt x="63783" y="52012"/>
                </a:lnTo>
                <a:lnTo>
                  <a:pt x="65600" y="51523"/>
                </a:lnTo>
                <a:lnTo>
                  <a:pt x="67417" y="51034"/>
                </a:lnTo>
                <a:lnTo>
                  <a:pt x="70055" y="49689"/>
                </a:lnTo>
                <a:lnTo>
                  <a:pt x="70055" y="63089"/>
                </a:lnTo>
                <a:lnTo>
                  <a:pt x="67434" y="67265"/>
                </a:lnTo>
                <a:lnTo>
                  <a:pt x="62246" y="77364"/>
                </a:lnTo>
                <a:lnTo>
                  <a:pt x="65845" y="75512"/>
                </a:lnTo>
                <a:lnTo>
                  <a:pt x="68605" y="73328"/>
                </a:lnTo>
                <a:lnTo>
                  <a:pt x="70527" y="70812"/>
                </a:lnTo>
                <a:lnTo>
                  <a:pt x="70841" y="73048"/>
                </a:lnTo>
                <a:lnTo>
                  <a:pt x="72152" y="76001"/>
                </a:lnTo>
                <a:lnTo>
                  <a:pt x="73619" y="78307"/>
                </a:lnTo>
                <a:lnTo>
                  <a:pt x="75977" y="79460"/>
                </a:lnTo>
                <a:lnTo>
                  <a:pt x="80555" y="79460"/>
                </a:lnTo>
                <a:lnTo>
                  <a:pt x="83140" y="79198"/>
                </a:lnTo>
                <a:lnTo>
                  <a:pt x="85726" y="78517"/>
                </a:lnTo>
                <a:lnTo>
                  <a:pt x="85726" y="71546"/>
                </a:lnTo>
                <a:lnTo>
                  <a:pt x="84573" y="71729"/>
                </a:lnTo>
                <a:lnTo>
                  <a:pt x="82634" y="71860"/>
                </a:lnTo>
                <a:lnTo>
                  <a:pt x="80092" y="70969"/>
                </a:lnTo>
                <a:lnTo>
                  <a:pt x="79489" y="68610"/>
                </a:lnTo>
                <a:lnTo>
                  <a:pt x="79489" y="30959"/>
                </a:lnTo>
                <a:lnTo>
                  <a:pt x="77445" y="27045"/>
                </a:lnTo>
                <a:lnTo>
                  <a:pt x="73357" y="24530"/>
                </a:lnTo>
                <a:lnTo>
                  <a:pt x="69234" y="22014"/>
                </a:lnTo>
                <a:lnTo>
                  <a:pt x="63871" y="20756"/>
                </a:lnTo>
                <a:lnTo>
                  <a:pt x="51572" y="20756"/>
                </a:lnTo>
                <a:lnTo>
                  <a:pt x="46566" y="22110"/>
                </a:lnTo>
                <a:lnTo>
                  <a:pt x="42251" y="24818"/>
                </a:lnTo>
                <a:lnTo>
                  <a:pt x="37936" y="27526"/>
                </a:lnTo>
                <a:lnTo>
                  <a:pt x="35691" y="32339"/>
                </a:lnTo>
                <a:lnTo>
                  <a:pt x="35516" y="39258"/>
                </a:lnTo>
                <a:lnTo>
                  <a:pt x="44322" y="39258"/>
                </a:lnTo>
                <a:lnTo>
                  <a:pt x="44671" y="36358"/>
                </a:lnTo>
                <a:lnTo>
                  <a:pt x="45422" y="34174"/>
                </a:lnTo>
                <a:lnTo>
                  <a:pt x="46575" y="32706"/>
                </a:lnTo>
                <a:lnTo>
                  <a:pt x="48636" y="30051"/>
                </a:lnTo>
                <a:lnTo>
                  <a:pt x="52131" y="28723"/>
                </a:lnTo>
                <a:lnTo>
                  <a:pt x="61320" y="28723"/>
                </a:lnTo>
                <a:lnTo>
                  <a:pt x="64596" y="29448"/>
                </a:lnTo>
                <a:lnTo>
                  <a:pt x="66884" y="30898"/>
                </a:lnTo>
                <a:lnTo>
                  <a:pt x="69173" y="32348"/>
                </a:lnTo>
                <a:lnTo>
                  <a:pt x="70317" y="34681"/>
                </a:lnTo>
                <a:lnTo>
                  <a:pt x="70317" y="39468"/>
                </a:lnTo>
                <a:lnTo>
                  <a:pt x="69688" y="41512"/>
                </a:lnTo>
                <a:lnTo>
                  <a:pt x="67505" y="43958"/>
                </a:lnTo>
                <a:lnTo>
                  <a:pt x="65338" y="44238"/>
                </a:lnTo>
                <a:lnTo>
                  <a:pt x="50296" y="46124"/>
                </a:lnTo>
                <a:lnTo>
                  <a:pt x="45020" y="46788"/>
                </a:lnTo>
                <a:lnTo>
                  <a:pt x="40758" y="48553"/>
                </a:lnTo>
                <a:lnTo>
                  <a:pt x="37508" y="51418"/>
                </a:lnTo>
                <a:lnTo>
                  <a:pt x="34259" y="54284"/>
                </a:lnTo>
                <a:close/>
              </a:path>
              <a:path w="118989" h="100164">
                <a:moveTo>
                  <a:pt x="67434" y="67265"/>
                </a:moveTo>
                <a:lnTo>
                  <a:pt x="62194" y="69816"/>
                </a:lnTo>
                <a:lnTo>
                  <a:pt x="59084" y="71353"/>
                </a:lnTo>
                <a:lnTo>
                  <a:pt x="55869" y="72122"/>
                </a:lnTo>
                <a:lnTo>
                  <a:pt x="49824" y="72122"/>
                </a:lnTo>
                <a:lnTo>
                  <a:pt x="47466" y="71336"/>
                </a:lnTo>
                <a:lnTo>
                  <a:pt x="45474" y="69763"/>
                </a:lnTo>
                <a:lnTo>
                  <a:pt x="43483" y="68191"/>
                </a:lnTo>
                <a:lnTo>
                  <a:pt x="45143" y="80142"/>
                </a:lnTo>
                <a:lnTo>
                  <a:pt x="54681" y="80142"/>
                </a:lnTo>
                <a:lnTo>
                  <a:pt x="58647" y="79216"/>
                </a:lnTo>
                <a:lnTo>
                  <a:pt x="62246" y="77364"/>
                </a:lnTo>
                <a:lnTo>
                  <a:pt x="67434" y="67265"/>
                </a:lnTo>
                <a:close/>
              </a:path>
              <a:path w="118989" h="100164">
                <a:moveTo>
                  <a:pt x="104838" y="22328"/>
                </a:moveTo>
                <a:lnTo>
                  <a:pt x="105603" y="24729"/>
                </a:lnTo>
                <a:lnTo>
                  <a:pt x="108214" y="36866"/>
                </a:lnTo>
                <a:lnTo>
                  <a:pt x="109084" y="50056"/>
                </a:lnTo>
                <a:lnTo>
                  <a:pt x="109076" y="51490"/>
                </a:lnTo>
                <a:lnTo>
                  <a:pt x="108077" y="64861"/>
                </a:lnTo>
                <a:lnTo>
                  <a:pt x="105415" y="76473"/>
                </a:lnTo>
                <a:lnTo>
                  <a:pt x="101396" y="86398"/>
                </a:lnTo>
                <a:lnTo>
                  <a:pt x="94671" y="100164"/>
                </a:lnTo>
                <a:lnTo>
                  <a:pt x="101222" y="100164"/>
                </a:lnTo>
                <a:lnTo>
                  <a:pt x="109536" y="86399"/>
                </a:lnTo>
                <a:lnTo>
                  <a:pt x="114063" y="77154"/>
                </a:lnTo>
                <a:lnTo>
                  <a:pt x="114967" y="74778"/>
                </a:lnTo>
                <a:lnTo>
                  <a:pt x="117984" y="62813"/>
                </a:lnTo>
                <a:lnTo>
                  <a:pt x="118989" y="49479"/>
                </a:lnTo>
                <a:lnTo>
                  <a:pt x="118989" y="45530"/>
                </a:lnTo>
                <a:lnTo>
                  <a:pt x="118631" y="41425"/>
                </a:lnTo>
                <a:lnTo>
                  <a:pt x="117915" y="37162"/>
                </a:lnTo>
                <a:lnTo>
                  <a:pt x="117199" y="32898"/>
                </a:lnTo>
                <a:lnTo>
                  <a:pt x="116002" y="28583"/>
                </a:lnTo>
                <a:lnTo>
                  <a:pt x="114325" y="24215"/>
                </a:lnTo>
                <a:lnTo>
                  <a:pt x="112997" y="20686"/>
                </a:lnTo>
                <a:lnTo>
                  <a:pt x="111766" y="17917"/>
                </a:lnTo>
                <a:lnTo>
                  <a:pt x="110630" y="15907"/>
                </a:lnTo>
                <a:lnTo>
                  <a:pt x="109494" y="13898"/>
                </a:lnTo>
                <a:lnTo>
                  <a:pt x="106236" y="8596"/>
                </a:lnTo>
                <a:lnTo>
                  <a:pt x="100855" y="0"/>
                </a:lnTo>
                <a:lnTo>
                  <a:pt x="94514" y="0"/>
                </a:lnTo>
                <a:lnTo>
                  <a:pt x="99650" y="9714"/>
                </a:lnTo>
                <a:lnTo>
                  <a:pt x="103092" y="17157"/>
                </a:lnTo>
                <a:lnTo>
                  <a:pt x="104838" y="22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584641" y="4409507"/>
            <a:ext cx="932410" cy="88657"/>
          </a:xfrm>
          <a:custGeom>
            <a:avLst/>
            <a:gdLst/>
            <a:ahLst/>
            <a:cxnLst/>
            <a:rect l="l" t="t" r="r" b="b"/>
            <a:pathLst>
              <a:path w="1025651" h="100478">
                <a:moveTo>
                  <a:pt x="223032" y="22747"/>
                </a:moveTo>
                <a:lnTo>
                  <a:pt x="217430" y="20336"/>
                </a:lnTo>
                <a:lnTo>
                  <a:pt x="202126" y="20336"/>
                </a:lnTo>
                <a:lnTo>
                  <a:pt x="195102" y="23132"/>
                </a:lnTo>
                <a:lnTo>
                  <a:pt x="189128" y="28723"/>
                </a:lnTo>
                <a:lnTo>
                  <a:pt x="181625" y="38604"/>
                </a:lnTo>
                <a:lnTo>
                  <a:pt x="177157" y="51261"/>
                </a:lnTo>
                <a:lnTo>
                  <a:pt x="175285" y="60067"/>
                </a:lnTo>
                <a:lnTo>
                  <a:pt x="176065" y="67082"/>
                </a:lnTo>
                <a:lnTo>
                  <a:pt x="179497" y="72306"/>
                </a:lnTo>
                <a:lnTo>
                  <a:pt x="182929" y="77530"/>
                </a:lnTo>
                <a:lnTo>
                  <a:pt x="188506" y="80142"/>
                </a:lnTo>
                <a:lnTo>
                  <a:pt x="189416" y="70026"/>
                </a:lnTo>
                <a:lnTo>
                  <a:pt x="187642" y="66042"/>
                </a:lnTo>
                <a:lnTo>
                  <a:pt x="185868" y="62058"/>
                </a:lnTo>
                <a:lnTo>
                  <a:pt x="185616" y="57079"/>
                </a:lnTo>
                <a:lnTo>
                  <a:pt x="186886" y="51104"/>
                </a:lnTo>
                <a:lnTo>
                  <a:pt x="188208" y="44884"/>
                </a:lnTo>
                <a:lnTo>
                  <a:pt x="190647" y="39573"/>
                </a:lnTo>
                <a:lnTo>
                  <a:pt x="194204" y="35170"/>
                </a:lnTo>
                <a:lnTo>
                  <a:pt x="197760" y="30767"/>
                </a:lnTo>
                <a:lnTo>
                  <a:pt x="202421" y="28565"/>
                </a:lnTo>
                <a:lnTo>
                  <a:pt x="214685" y="28565"/>
                </a:lnTo>
                <a:lnTo>
                  <a:pt x="218713" y="31151"/>
                </a:lnTo>
                <a:lnTo>
                  <a:pt x="220269" y="36323"/>
                </a:lnTo>
                <a:lnTo>
                  <a:pt x="221248" y="39608"/>
                </a:lnTo>
                <a:lnTo>
                  <a:pt x="221180" y="43871"/>
                </a:lnTo>
                <a:lnTo>
                  <a:pt x="220066" y="49112"/>
                </a:lnTo>
                <a:lnTo>
                  <a:pt x="218833" y="54913"/>
                </a:lnTo>
                <a:lnTo>
                  <a:pt x="218604" y="71283"/>
                </a:lnTo>
                <a:lnTo>
                  <a:pt x="224261" y="65378"/>
                </a:lnTo>
                <a:lnTo>
                  <a:pt x="228052" y="57900"/>
                </a:lnTo>
                <a:lnTo>
                  <a:pt x="229975" y="48850"/>
                </a:lnTo>
                <a:lnTo>
                  <a:pt x="231966" y="39485"/>
                </a:lnTo>
                <a:lnTo>
                  <a:pt x="230975" y="32392"/>
                </a:lnTo>
                <a:lnTo>
                  <a:pt x="227003" y="27570"/>
                </a:lnTo>
                <a:lnTo>
                  <a:pt x="223032" y="22747"/>
                </a:lnTo>
                <a:close/>
              </a:path>
              <a:path w="1025651" h="100478">
                <a:moveTo>
                  <a:pt x="218833" y="54913"/>
                </a:moveTo>
                <a:lnTo>
                  <a:pt x="216552" y="60180"/>
                </a:lnTo>
                <a:lnTo>
                  <a:pt x="213222" y="64915"/>
                </a:lnTo>
                <a:lnTo>
                  <a:pt x="209892" y="69650"/>
                </a:lnTo>
                <a:lnTo>
                  <a:pt x="205100" y="72017"/>
                </a:lnTo>
                <a:lnTo>
                  <a:pt x="193151" y="72017"/>
                </a:lnTo>
                <a:lnTo>
                  <a:pt x="189416" y="70026"/>
                </a:lnTo>
                <a:lnTo>
                  <a:pt x="188506" y="80142"/>
                </a:lnTo>
                <a:lnTo>
                  <a:pt x="205487" y="80142"/>
                </a:lnTo>
                <a:lnTo>
                  <a:pt x="212946" y="77189"/>
                </a:lnTo>
                <a:lnTo>
                  <a:pt x="218604" y="71283"/>
                </a:lnTo>
                <a:lnTo>
                  <a:pt x="218833" y="54913"/>
                </a:lnTo>
                <a:close/>
              </a:path>
              <a:path w="1025651" h="100478">
                <a:moveTo>
                  <a:pt x="253579" y="838"/>
                </a:moveTo>
                <a:lnTo>
                  <a:pt x="237158" y="78097"/>
                </a:lnTo>
                <a:lnTo>
                  <a:pt x="245859" y="78097"/>
                </a:lnTo>
                <a:lnTo>
                  <a:pt x="247385" y="70917"/>
                </a:lnTo>
                <a:lnTo>
                  <a:pt x="248805" y="73607"/>
                </a:lnTo>
                <a:lnTo>
                  <a:pt x="250258" y="75564"/>
                </a:lnTo>
                <a:lnTo>
                  <a:pt x="251745" y="76787"/>
                </a:lnTo>
                <a:lnTo>
                  <a:pt x="252329" y="68453"/>
                </a:lnTo>
                <a:lnTo>
                  <a:pt x="251162" y="62268"/>
                </a:lnTo>
                <a:lnTo>
                  <a:pt x="250532" y="58983"/>
                </a:lnTo>
                <a:lnTo>
                  <a:pt x="250779" y="54703"/>
                </a:lnTo>
                <a:lnTo>
                  <a:pt x="251900" y="49427"/>
                </a:lnTo>
                <a:lnTo>
                  <a:pt x="253453" y="42124"/>
                </a:lnTo>
                <a:lnTo>
                  <a:pt x="256182" y="36882"/>
                </a:lnTo>
                <a:lnTo>
                  <a:pt x="260090" y="33702"/>
                </a:lnTo>
                <a:lnTo>
                  <a:pt x="259447" y="26085"/>
                </a:lnTo>
                <a:lnTo>
                  <a:pt x="256814" y="28775"/>
                </a:lnTo>
                <a:lnTo>
                  <a:pt x="262751" y="838"/>
                </a:lnTo>
                <a:lnTo>
                  <a:pt x="253579" y="838"/>
                </a:lnTo>
                <a:close/>
              </a:path>
              <a:path w="1025651" h="100478">
                <a:moveTo>
                  <a:pt x="254242" y="78849"/>
                </a:moveTo>
                <a:lnTo>
                  <a:pt x="257622" y="79879"/>
                </a:lnTo>
                <a:lnTo>
                  <a:pt x="269501" y="79879"/>
                </a:lnTo>
                <a:lnTo>
                  <a:pt x="276083" y="76944"/>
                </a:lnTo>
                <a:lnTo>
                  <a:pt x="281628" y="71074"/>
                </a:lnTo>
                <a:lnTo>
                  <a:pt x="287174" y="65203"/>
                </a:lnTo>
                <a:lnTo>
                  <a:pt x="290889" y="57830"/>
                </a:lnTo>
                <a:lnTo>
                  <a:pt x="292776" y="48955"/>
                </a:lnTo>
                <a:lnTo>
                  <a:pt x="294766" y="39590"/>
                </a:lnTo>
                <a:lnTo>
                  <a:pt x="294097" y="32505"/>
                </a:lnTo>
                <a:lnTo>
                  <a:pt x="290768" y="27701"/>
                </a:lnTo>
                <a:lnTo>
                  <a:pt x="287439" y="22896"/>
                </a:lnTo>
                <a:lnTo>
                  <a:pt x="282281" y="20494"/>
                </a:lnTo>
                <a:lnTo>
                  <a:pt x="271938" y="20494"/>
                </a:lnTo>
                <a:lnTo>
                  <a:pt x="268678" y="21201"/>
                </a:lnTo>
                <a:lnTo>
                  <a:pt x="265512" y="22616"/>
                </a:lnTo>
                <a:lnTo>
                  <a:pt x="262346" y="24032"/>
                </a:lnTo>
                <a:lnTo>
                  <a:pt x="259447" y="26085"/>
                </a:lnTo>
                <a:lnTo>
                  <a:pt x="260090" y="33702"/>
                </a:lnTo>
                <a:lnTo>
                  <a:pt x="263998" y="30522"/>
                </a:lnTo>
                <a:lnTo>
                  <a:pt x="268101" y="28933"/>
                </a:lnTo>
                <a:lnTo>
                  <a:pt x="277325" y="28933"/>
                </a:lnTo>
                <a:lnTo>
                  <a:pt x="280643" y="30872"/>
                </a:lnTo>
                <a:lnTo>
                  <a:pt x="282352" y="34750"/>
                </a:lnTo>
                <a:lnTo>
                  <a:pt x="284061" y="38629"/>
                </a:lnTo>
                <a:lnTo>
                  <a:pt x="284288" y="43521"/>
                </a:lnTo>
                <a:lnTo>
                  <a:pt x="283032" y="49427"/>
                </a:lnTo>
                <a:lnTo>
                  <a:pt x="281621" y="56066"/>
                </a:lnTo>
                <a:lnTo>
                  <a:pt x="279218" y="61412"/>
                </a:lnTo>
                <a:lnTo>
                  <a:pt x="275824" y="65465"/>
                </a:lnTo>
                <a:lnTo>
                  <a:pt x="272428" y="69519"/>
                </a:lnTo>
                <a:lnTo>
                  <a:pt x="268181" y="71546"/>
                </a:lnTo>
                <a:lnTo>
                  <a:pt x="256301" y="71546"/>
                </a:lnTo>
                <a:lnTo>
                  <a:pt x="252329" y="68453"/>
                </a:lnTo>
                <a:lnTo>
                  <a:pt x="251745" y="76787"/>
                </a:lnTo>
                <a:lnTo>
                  <a:pt x="254242" y="78849"/>
                </a:lnTo>
                <a:close/>
              </a:path>
              <a:path w="1025651" h="100478">
                <a:moveTo>
                  <a:pt x="317133" y="1100"/>
                </a:moveTo>
                <a:lnTo>
                  <a:pt x="300768" y="78097"/>
                </a:lnTo>
                <a:lnTo>
                  <a:pt x="310202" y="78097"/>
                </a:lnTo>
                <a:lnTo>
                  <a:pt x="326567" y="1100"/>
                </a:lnTo>
                <a:lnTo>
                  <a:pt x="317133" y="1100"/>
                </a:lnTo>
                <a:close/>
              </a:path>
              <a:path w="1025651" h="100478">
                <a:moveTo>
                  <a:pt x="379576" y="27797"/>
                </a:moveTo>
                <a:lnTo>
                  <a:pt x="377242" y="25377"/>
                </a:lnTo>
                <a:lnTo>
                  <a:pt x="373901" y="23507"/>
                </a:lnTo>
                <a:lnTo>
                  <a:pt x="370559" y="21638"/>
                </a:lnTo>
                <a:lnTo>
                  <a:pt x="366897" y="20703"/>
                </a:lnTo>
                <a:lnTo>
                  <a:pt x="355018" y="20703"/>
                </a:lnTo>
                <a:lnTo>
                  <a:pt x="348026" y="23516"/>
                </a:lnTo>
                <a:lnTo>
                  <a:pt x="348690" y="33624"/>
                </a:lnTo>
                <a:lnTo>
                  <a:pt x="352290" y="30496"/>
                </a:lnTo>
                <a:lnTo>
                  <a:pt x="356256" y="28933"/>
                </a:lnTo>
                <a:lnTo>
                  <a:pt x="366633" y="28933"/>
                </a:lnTo>
                <a:lnTo>
                  <a:pt x="370465" y="31204"/>
                </a:lnTo>
                <a:lnTo>
                  <a:pt x="372085" y="35746"/>
                </a:lnTo>
                <a:lnTo>
                  <a:pt x="372964" y="38192"/>
                </a:lnTo>
                <a:lnTo>
                  <a:pt x="373160" y="41460"/>
                </a:lnTo>
                <a:lnTo>
                  <a:pt x="372676" y="45548"/>
                </a:lnTo>
                <a:lnTo>
                  <a:pt x="341491" y="45548"/>
                </a:lnTo>
                <a:lnTo>
                  <a:pt x="339636" y="53043"/>
                </a:lnTo>
                <a:lnTo>
                  <a:pt x="380778" y="53043"/>
                </a:lnTo>
                <a:lnTo>
                  <a:pt x="381981" y="47382"/>
                </a:lnTo>
                <a:lnTo>
                  <a:pt x="382578" y="43259"/>
                </a:lnTo>
                <a:lnTo>
                  <a:pt x="382569" y="40673"/>
                </a:lnTo>
                <a:lnTo>
                  <a:pt x="382742" y="36899"/>
                </a:lnTo>
                <a:lnTo>
                  <a:pt x="382186" y="33597"/>
                </a:lnTo>
                <a:lnTo>
                  <a:pt x="380901" y="30767"/>
                </a:lnTo>
                <a:lnTo>
                  <a:pt x="379576" y="27797"/>
                </a:lnTo>
                <a:close/>
              </a:path>
              <a:path w="1025651" h="100478">
                <a:moveTo>
                  <a:pt x="342543" y="70191"/>
                </a:moveTo>
                <a:lnTo>
                  <a:pt x="340758" y="66750"/>
                </a:lnTo>
                <a:lnTo>
                  <a:pt x="338974" y="63308"/>
                </a:lnTo>
                <a:lnTo>
                  <a:pt x="338600" y="58739"/>
                </a:lnTo>
                <a:lnTo>
                  <a:pt x="339636" y="53043"/>
                </a:lnTo>
                <a:lnTo>
                  <a:pt x="341491" y="45548"/>
                </a:lnTo>
                <a:lnTo>
                  <a:pt x="342691" y="40726"/>
                </a:lnTo>
                <a:lnTo>
                  <a:pt x="345090" y="36751"/>
                </a:lnTo>
                <a:lnTo>
                  <a:pt x="348690" y="33624"/>
                </a:lnTo>
                <a:lnTo>
                  <a:pt x="348026" y="23516"/>
                </a:lnTo>
                <a:lnTo>
                  <a:pt x="341938" y="29142"/>
                </a:lnTo>
                <a:lnTo>
                  <a:pt x="335850" y="34768"/>
                </a:lnTo>
                <a:lnTo>
                  <a:pt x="331849" y="42088"/>
                </a:lnTo>
                <a:lnTo>
                  <a:pt x="329933" y="51104"/>
                </a:lnTo>
                <a:lnTo>
                  <a:pt x="327987" y="60259"/>
                </a:lnTo>
                <a:lnTo>
                  <a:pt x="328902" y="67379"/>
                </a:lnTo>
                <a:lnTo>
                  <a:pt x="332678" y="72463"/>
                </a:lnTo>
                <a:lnTo>
                  <a:pt x="336455" y="77547"/>
                </a:lnTo>
                <a:lnTo>
                  <a:pt x="341836" y="80089"/>
                </a:lnTo>
                <a:lnTo>
                  <a:pt x="351690" y="80089"/>
                </a:lnTo>
                <a:lnTo>
                  <a:pt x="354317" y="79810"/>
                </a:lnTo>
                <a:lnTo>
                  <a:pt x="356707" y="79251"/>
                </a:lnTo>
                <a:lnTo>
                  <a:pt x="361143" y="78272"/>
                </a:lnTo>
                <a:lnTo>
                  <a:pt x="365090" y="76385"/>
                </a:lnTo>
                <a:lnTo>
                  <a:pt x="368550" y="73590"/>
                </a:lnTo>
                <a:lnTo>
                  <a:pt x="370603" y="71982"/>
                </a:lnTo>
                <a:lnTo>
                  <a:pt x="372589" y="69912"/>
                </a:lnTo>
                <a:lnTo>
                  <a:pt x="374508" y="67379"/>
                </a:lnTo>
                <a:lnTo>
                  <a:pt x="376426" y="64845"/>
                </a:lnTo>
                <a:lnTo>
                  <a:pt x="377728" y="62548"/>
                </a:lnTo>
                <a:lnTo>
                  <a:pt x="378410" y="60486"/>
                </a:lnTo>
                <a:lnTo>
                  <a:pt x="369133" y="60486"/>
                </a:lnTo>
                <a:lnTo>
                  <a:pt x="367908" y="62967"/>
                </a:lnTo>
                <a:lnTo>
                  <a:pt x="366255" y="65151"/>
                </a:lnTo>
                <a:lnTo>
                  <a:pt x="364177" y="67038"/>
                </a:lnTo>
                <a:lnTo>
                  <a:pt x="360551" y="70288"/>
                </a:lnTo>
                <a:lnTo>
                  <a:pt x="356275" y="71912"/>
                </a:lnTo>
                <a:lnTo>
                  <a:pt x="346073" y="71912"/>
                </a:lnTo>
                <a:lnTo>
                  <a:pt x="342543" y="70191"/>
                </a:lnTo>
                <a:close/>
              </a:path>
              <a:path w="1025651" h="100478">
                <a:moveTo>
                  <a:pt x="405715" y="48326"/>
                </a:moveTo>
                <a:lnTo>
                  <a:pt x="407253" y="41093"/>
                </a:lnTo>
                <a:lnTo>
                  <a:pt x="409773" y="36096"/>
                </a:lnTo>
                <a:lnTo>
                  <a:pt x="413277" y="33335"/>
                </a:lnTo>
                <a:lnTo>
                  <a:pt x="416782" y="30575"/>
                </a:lnTo>
                <a:lnTo>
                  <a:pt x="420316" y="29194"/>
                </a:lnTo>
                <a:lnTo>
                  <a:pt x="427793" y="29194"/>
                </a:lnTo>
                <a:lnTo>
                  <a:pt x="430187" y="30505"/>
                </a:lnTo>
                <a:lnTo>
                  <a:pt x="431063" y="33126"/>
                </a:lnTo>
                <a:lnTo>
                  <a:pt x="431601" y="34873"/>
                </a:lnTo>
                <a:lnTo>
                  <a:pt x="431464" y="37651"/>
                </a:lnTo>
                <a:lnTo>
                  <a:pt x="430655" y="41460"/>
                </a:lnTo>
                <a:lnTo>
                  <a:pt x="422867" y="78097"/>
                </a:lnTo>
                <a:lnTo>
                  <a:pt x="432459" y="78097"/>
                </a:lnTo>
                <a:lnTo>
                  <a:pt x="439399" y="45443"/>
                </a:lnTo>
                <a:lnTo>
                  <a:pt x="440632" y="39642"/>
                </a:lnTo>
                <a:lnTo>
                  <a:pt x="442849" y="35502"/>
                </a:lnTo>
                <a:lnTo>
                  <a:pt x="446049" y="33021"/>
                </a:lnTo>
                <a:lnTo>
                  <a:pt x="449249" y="30540"/>
                </a:lnTo>
                <a:lnTo>
                  <a:pt x="452701" y="29299"/>
                </a:lnTo>
                <a:lnTo>
                  <a:pt x="459095" y="29299"/>
                </a:lnTo>
                <a:lnTo>
                  <a:pt x="461227" y="29998"/>
                </a:lnTo>
                <a:lnTo>
                  <a:pt x="464371" y="32794"/>
                </a:lnTo>
                <a:lnTo>
                  <a:pt x="464760" y="35362"/>
                </a:lnTo>
                <a:lnTo>
                  <a:pt x="463965" y="39101"/>
                </a:lnTo>
                <a:lnTo>
                  <a:pt x="455677" y="78098"/>
                </a:lnTo>
                <a:lnTo>
                  <a:pt x="465478" y="78098"/>
                </a:lnTo>
                <a:lnTo>
                  <a:pt x="473421" y="40726"/>
                </a:lnTo>
                <a:lnTo>
                  <a:pt x="474475" y="35764"/>
                </a:lnTo>
                <a:lnTo>
                  <a:pt x="474581" y="31815"/>
                </a:lnTo>
                <a:lnTo>
                  <a:pt x="473737" y="28880"/>
                </a:lnTo>
                <a:lnTo>
                  <a:pt x="472170" y="23429"/>
                </a:lnTo>
                <a:lnTo>
                  <a:pt x="467613" y="20703"/>
                </a:lnTo>
                <a:lnTo>
                  <a:pt x="456537" y="20703"/>
                </a:lnTo>
                <a:lnTo>
                  <a:pt x="453203" y="21428"/>
                </a:lnTo>
                <a:lnTo>
                  <a:pt x="450065" y="22879"/>
                </a:lnTo>
                <a:lnTo>
                  <a:pt x="446926" y="24329"/>
                </a:lnTo>
                <a:lnTo>
                  <a:pt x="443990" y="26556"/>
                </a:lnTo>
                <a:lnTo>
                  <a:pt x="441255" y="29561"/>
                </a:lnTo>
                <a:lnTo>
                  <a:pt x="440517" y="27115"/>
                </a:lnTo>
                <a:lnTo>
                  <a:pt x="439513" y="25264"/>
                </a:lnTo>
                <a:lnTo>
                  <a:pt x="438243" y="24005"/>
                </a:lnTo>
                <a:lnTo>
                  <a:pt x="435985" y="21804"/>
                </a:lnTo>
                <a:lnTo>
                  <a:pt x="432620" y="20703"/>
                </a:lnTo>
                <a:lnTo>
                  <a:pt x="424199" y="20703"/>
                </a:lnTo>
                <a:lnTo>
                  <a:pt x="420444" y="21769"/>
                </a:lnTo>
                <a:lnTo>
                  <a:pt x="416881" y="23901"/>
                </a:lnTo>
                <a:lnTo>
                  <a:pt x="414797" y="25159"/>
                </a:lnTo>
                <a:lnTo>
                  <a:pt x="412343" y="27168"/>
                </a:lnTo>
                <a:lnTo>
                  <a:pt x="409520" y="29928"/>
                </a:lnTo>
                <a:lnTo>
                  <a:pt x="411214" y="21961"/>
                </a:lnTo>
                <a:lnTo>
                  <a:pt x="401885" y="21961"/>
                </a:lnTo>
                <a:lnTo>
                  <a:pt x="389954" y="78097"/>
                </a:lnTo>
                <a:lnTo>
                  <a:pt x="399387" y="78097"/>
                </a:lnTo>
                <a:lnTo>
                  <a:pt x="405715" y="48326"/>
                </a:lnTo>
                <a:close/>
              </a:path>
              <a:path w="1025651" h="100478">
                <a:moveTo>
                  <a:pt x="518111" y="22223"/>
                </a:moveTo>
                <a:lnTo>
                  <a:pt x="506236" y="78098"/>
                </a:lnTo>
                <a:lnTo>
                  <a:pt x="515827" y="78098"/>
                </a:lnTo>
                <a:lnTo>
                  <a:pt x="527702" y="22223"/>
                </a:lnTo>
                <a:lnTo>
                  <a:pt x="518111" y="22223"/>
                </a:lnTo>
                <a:close/>
              </a:path>
              <a:path w="1025651" h="100478">
                <a:moveTo>
                  <a:pt x="522601" y="1100"/>
                </a:moveTo>
                <a:lnTo>
                  <a:pt x="520328" y="11793"/>
                </a:lnTo>
                <a:lnTo>
                  <a:pt x="529919" y="11793"/>
                </a:lnTo>
                <a:lnTo>
                  <a:pt x="532192" y="1100"/>
                </a:lnTo>
                <a:lnTo>
                  <a:pt x="522601" y="1100"/>
                </a:lnTo>
                <a:close/>
              </a:path>
              <a:path w="1025651" h="100478">
                <a:moveTo>
                  <a:pt x="542306" y="66042"/>
                </a:moveTo>
                <a:lnTo>
                  <a:pt x="542032" y="63631"/>
                </a:lnTo>
                <a:lnTo>
                  <a:pt x="542421" y="60486"/>
                </a:lnTo>
                <a:lnTo>
                  <a:pt x="533354" y="60486"/>
                </a:lnTo>
                <a:lnTo>
                  <a:pt x="532411" y="66077"/>
                </a:lnTo>
                <a:lnTo>
                  <a:pt x="533274" y="70768"/>
                </a:lnTo>
                <a:lnTo>
                  <a:pt x="535945" y="74560"/>
                </a:lnTo>
                <a:lnTo>
                  <a:pt x="538616" y="78351"/>
                </a:lnTo>
                <a:lnTo>
                  <a:pt x="544126" y="80247"/>
                </a:lnTo>
                <a:lnTo>
                  <a:pt x="560234" y="80247"/>
                </a:lnTo>
                <a:lnTo>
                  <a:pt x="566394" y="78429"/>
                </a:lnTo>
                <a:lnTo>
                  <a:pt x="570957" y="74795"/>
                </a:lnTo>
                <a:lnTo>
                  <a:pt x="575521" y="71161"/>
                </a:lnTo>
                <a:lnTo>
                  <a:pt x="578333" y="66846"/>
                </a:lnTo>
                <a:lnTo>
                  <a:pt x="579396" y="61849"/>
                </a:lnTo>
                <a:lnTo>
                  <a:pt x="580495" y="56677"/>
                </a:lnTo>
                <a:lnTo>
                  <a:pt x="579466" y="52886"/>
                </a:lnTo>
                <a:lnTo>
                  <a:pt x="576310" y="50475"/>
                </a:lnTo>
                <a:lnTo>
                  <a:pt x="574330" y="48937"/>
                </a:lnTo>
                <a:lnTo>
                  <a:pt x="570126" y="47348"/>
                </a:lnTo>
                <a:lnTo>
                  <a:pt x="563697" y="45705"/>
                </a:lnTo>
                <a:lnTo>
                  <a:pt x="557783" y="44185"/>
                </a:lnTo>
                <a:lnTo>
                  <a:pt x="555199" y="43521"/>
                </a:lnTo>
                <a:lnTo>
                  <a:pt x="553301" y="42753"/>
                </a:lnTo>
                <a:lnTo>
                  <a:pt x="552089" y="41879"/>
                </a:lnTo>
                <a:lnTo>
                  <a:pt x="549990" y="40411"/>
                </a:lnTo>
                <a:lnTo>
                  <a:pt x="549200" y="38454"/>
                </a:lnTo>
                <a:lnTo>
                  <a:pt x="549720" y="36009"/>
                </a:lnTo>
                <a:lnTo>
                  <a:pt x="550195" y="33772"/>
                </a:lnTo>
                <a:lnTo>
                  <a:pt x="551495" y="31973"/>
                </a:lnTo>
                <a:lnTo>
                  <a:pt x="553619" y="30610"/>
                </a:lnTo>
                <a:lnTo>
                  <a:pt x="555743" y="29247"/>
                </a:lnTo>
                <a:lnTo>
                  <a:pt x="558587" y="28566"/>
                </a:lnTo>
                <a:lnTo>
                  <a:pt x="567497" y="28566"/>
                </a:lnTo>
                <a:lnTo>
                  <a:pt x="570989" y="29806"/>
                </a:lnTo>
                <a:lnTo>
                  <a:pt x="572628" y="32287"/>
                </a:lnTo>
                <a:lnTo>
                  <a:pt x="573585" y="34034"/>
                </a:lnTo>
                <a:lnTo>
                  <a:pt x="573924" y="35974"/>
                </a:lnTo>
                <a:lnTo>
                  <a:pt x="573646" y="38105"/>
                </a:lnTo>
                <a:lnTo>
                  <a:pt x="582555" y="38105"/>
                </a:lnTo>
                <a:lnTo>
                  <a:pt x="583398" y="34471"/>
                </a:lnTo>
                <a:lnTo>
                  <a:pt x="582982" y="31082"/>
                </a:lnTo>
                <a:lnTo>
                  <a:pt x="581310" y="27937"/>
                </a:lnTo>
                <a:lnTo>
                  <a:pt x="578626" y="22975"/>
                </a:lnTo>
                <a:lnTo>
                  <a:pt x="573056" y="20494"/>
                </a:lnTo>
                <a:lnTo>
                  <a:pt x="558136" y="20494"/>
                </a:lnTo>
                <a:lnTo>
                  <a:pt x="552642" y="22136"/>
                </a:lnTo>
                <a:lnTo>
                  <a:pt x="548118" y="25421"/>
                </a:lnTo>
                <a:lnTo>
                  <a:pt x="543594" y="28705"/>
                </a:lnTo>
                <a:lnTo>
                  <a:pt x="540768" y="33003"/>
                </a:lnTo>
                <a:lnTo>
                  <a:pt x="539639" y="38315"/>
                </a:lnTo>
                <a:lnTo>
                  <a:pt x="538681" y="42823"/>
                </a:lnTo>
                <a:lnTo>
                  <a:pt x="539957" y="46352"/>
                </a:lnTo>
                <a:lnTo>
                  <a:pt x="543468" y="48903"/>
                </a:lnTo>
                <a:lnTo>
                  <a:pt x="545427" y="50370"/>
                </a:lnTo>
                <a:lnTo>
                  <a:pt x="548674" y="51698"/>
                </a:lnTo>
                <a:lnTo>
                  <a:pt x="553208" y="52886"/>
                </a:lnTo>
                <a:lnTo>
                  <a:pt x="560302" y="54773"/>
                </a:lnTo>
                <a:lnTo>
                  <a:pt x="564105" y="55786"/>
                </a:lnTo>
                <a:lnTo>
                  <a:pt x="566606" y="56677"/>
                </a:lnTo>
                <a:lnTo>
                  <a:pt x="567805" y="57446"/>
                </a:lnTo>
                <a:lnTo>
                  <a:pt x="569669" y="58704"/>
                </a:lnTo>
                <a:lnTo>
                  <a:pt x="570345" y="60539"/>
                </a:lnTo>
                <a:lnTo>
                  <a:pt x="569832" y="62950"/>
                </a:lnTo>
                <a:lnTo>
                  <a:pt x="569157" y="66129"/>
                </a:lnTo>
                <a:lnTo>
                  <a:pt x="567330" y="68479"/>
                </a:lnTo>
                <a:lnTo>
                  <a:pt x="564351" y="69999"/>
                </a:lnTo>
                <a:lnTo>
                  <a:pt x="561372" y="71519"/>
                </a:lnTo>
                <a:lnTo>
                  <a:pt x="558136" y="72279"/>
                </a:lnTo>
                <a:lnTo>
                  <a:pt x="548772" y="72279"/>
                </a:lnTo>
                <a:lnTo>
                  <a:pt x="544972" y="70759"/>
                </a:lnTo>
                <a:lnTo>
                  <a:pt x="543242" y="67719"/>
                </a:lnTo>
                <a:lnTo>
                  <a:pt x="542306" y="66042"/>
                </a:lnTo>
                <a:close/>
              </a:path>
              <a:path w="1025651" h="100478">
                <a:moveTo>
                  <a:pt x="622809" y="66042"/>
                </a:moveTo>
                <a:lnTo>
                  <a:pt x="622535" y="63631"/>
                </a:lnTo>
                <a:lnTo>
                  <a:pt x="622924" y="60486"/>
                </a:lnTo>
                <a:lnTo>
                  <a:pt x="613857" y="60486"/>
                </a:lnTo>
                <a:lnTo>
                  <a:pt x="612913" y="66077"/>
                </a:lnTo>
                <a:lnTo>
                  <a:pt x="613777" y="70768"/>
                </a:lnTo>
                <a:lnTo>
                  <a:pt x="616448" y="74560"/>
                </a:lnTo>
                <a:lnTo>
                  <a:pt x="619119" y="78351"/>
                </a:lnTo>
                <a:lnTo>
                  <a:pt x="624629" y="80247"/>
                </a:lnTo>
                <a:lnTo>
                  <a:pt x="640737" y="80247"/>
                </a:lnTo>
                <a:lnTo>
                  <a:pt x="646897" y="78429"/>
                </a:lnTo>
                <a:lnTo>
                  <a:pt x="651460" y="74795"/>
                </a:lnTo>
                <a:lnTo>
                  <a:pt x="656024" y="71161"/>
                </a:lnTo>
                <a:lnTo>
                  <a:pt x="658836" y="66846"/>
                </a:lnTo>
                <a:lnTo>
                  <a:pt x="659899" y="61849"/>
                </a:lnTo>
                <a:lnTo>
                  <a:pt x="660998" y="56677"/>
                </a:lnTo>
                <a:lnTo>
                  <a:pt x="659969" y="52886"/>
                </a:lnTo>
                <a:lnTo>
                  <a:pt x="656813" y="50475"/>
                </a:lnTo>
                <a:lnTo>
                  <a:pt x="654833" y="48937"/>
                </a:lnTo>
                <a:lnTo>
                  <a:pt x="650629" y="47348"/>
                </a:lnTo>
                <a:lnTo>
                  <a:pt x="644200" y="45705"/>
                </a:lnTo>
                <a:lnTo>
                  <a:pt x="638286" y="44185"/>
                </a:lnTo>
                <a:lnTo>
                  <a:pt x="635702" y="43521"/>
                </a:lnTo>
                <a:lnTo>
                  <a:pt x="633804" y="42753"/>
                </a:lnTo>
                <a:lnTo>
                  <a:pt x="632592" y="41879"/>
                </a:lnTo>
                <a:lnTo>
                  <a:pt x="630493" y="40411"/>
                </a:lnTo>
                <a:lnTo>
                  <a:pt x="629703" y="38454"/>
                </a:lnTo>
                <a:lnTo>
                  <a:pt x="630223" y="36009"/>
                </a:lnTo>
                <a:lnTo>
                  <a:pt x="630698" y="33772"/>
                </a:lnTo>
                <a:lnTo>
                  <a:pt x="631998" y="31973"/>
                </a:lnTo>
                <a:lnTo>
                  <a:pt x="634122" y="30610"/>
                </a:lnTo>
                <a:lnTo>
                  <a:pt x="636246" y="29247"/>
                </a:lnTo>
                <a:lnTo>
                  <a:pt x="639090" y="28566"/>
                </a:lnTo>
                <a:lnTo>
                  <a:pt x="648000" y="28566"/>
                </a:lnTo>
                <a:lnTo>
                  <a:pt x="651492" y="29806"/>
                </a:lnTo>
                <a:lnTo>
                  <a:pt x="653131" y="32287"/>
                </a:lnTo>
                <a:lnTo>
                  <a:pt x="654088" y="34034"/>
                </a:lnTo>
                <a:lnTo>
                  <a:pt x="654427" y="35974"/>
                </a:lnTo>
                <a:lnTo>
                  <a:pt x="654149" y="38105"/>
                </a:lnTo>
                <a:lnTo>
                  <a:pt x="663058" y="38105"/>
                </a:lnTo>
                <a:lnTo>
                  <a:pt x="663901" y="34471"/>
                </a:lnTo>
                <a:lnTo>
                  <a:pt x="663485" y="31082"/>
                </a:lnTo>
                <a:lnTo>
                  <a:pt x="661813" y="27937"/>
                </a:lnTo>
                <a:lnTo>
                  <a:pt x="659129" y="22975"/>
                </a:lnTo>
                <a:lnTo>
                  <a:pt x="653559" y="20494"/>
                </a:lnTo>
                <a:lnTo>
                  <a:pt x="638639" y="20494"/>
                </a:lnTo>
                <a:lnTo>
                  <a:pt x="633145" y="22136"/>
                </a:lnTo>
                <a:lnTo>
                  <a:pt x="628621" y="25421"/>
                </a:lnTo>
                <a:lnTo>
                  <a:pt x="624097" y="28705"/>
                </a:lnTo>
                <a:lnTo>
                  <a:pt x="621271" y="33003"/>
                </a:lnTo>
                <a:lnTo>
                  <a:pt x="620142" y="38315"/>
                </a:lnTo>
                <a:lnTo>
                  <a:pt x="619184" y="42823"/>
                </a:lnTo>
                <a:lnTo>
                  <a:pt x="620460" y="46352"/>
                </a:lnTo>
                <a:lnTo>
                  <a:pt x="623971" y="48903"/>
                </a:lnTo>
                <a:lnTo>
                  <a:pt x="625930" y="50370"/>
                </a:lnTo>
                <a:lnTo>
                  <a:pt x="629177" y="51698"/>
                </a:lnTo>
                <a:lnTo>
                  <a:pt x="633711" y="52886"/>
                </a:lnTo>
                <a:lnTo>
                  <a:pt x="640805" y="54773"/>
                </a:lnTo>
                <a:lnTo>
                  <a:pt x="644608" y="55786"/>
                </a:lnTo>
                <a:lnTo>
                  <a:pt x="647109" y="56677"/>
                </a:lnTo>
                <a:lnTo>
                  <a:pt x="648308" y="57446"/>
                </a:lnTo>
                <a:lnTo>
                  <a:pt x="650172" y="58704"/>
                </a:lnTo>
                <a:lnTo>
                  <a:pt x="650848" y="60539"/>
                </a:lnTo>
                <a:lnTo>
                  <a:pt x="650335" y="62950"/>
                </a:lnTo>
                <a:lnTo>
                  <a:pt x="649660" y="66129"/>
                </a:lnTo>
                <a:lnTo>
                  <a:pt x="647833" y="68479"/>
                </a:lnTo>
                <a:lnTo>
                  <a:pt x="644854" y="69999"/>
                </a:lnTo>
                <a:lnTo>
                  <a:pt x="641875" y="71519"/>
                </a:lnTo>
                <a:lnTo>
                  <a:pt x="638639" y="72279"/>
                </a:lnTo>
                <a:lnTo>
                  <a:pt x="629275" y="72279"/>
                </a:lnTo>
                <a:lnTo>
                  <a:pt x="625475" y="70759"/>
                </a:lnTo>
                <a:lnTo>
                  <a:pt x="623745" y="67719"/>
                </a:lnTo>
                <a:lnTo>
                  <a:pt x="622809" y="66042"/>
                </a:lnTo>
                <a:close/>
              </a:path>
              <a:path w="1025651" h="100478">
                <a:moveTo>
                  <a:pt x="720034" y="24766"/>
                </a:moveTo>
                <a:lnTo>
                  <a:pt x="716593" y="27474"/>
                </a:lnTo>
                <a:lnTo>
                  <a:pt x="714306" y="29771"/>
                </a:lnTo>
                <a:lnTo>
                  <a:pt x="713171" y="31658"/>
                </a:lnTo>
                <a:lnTo>
                  <a:pt x="715231" y="21961"/>
                </a:lnTo>
                <a:lnTo>
                  <a:pt x="706269" y="21961"/>
                </a:lnTo>
                <a:lnTo>
                  <a:pt x="694338" y="78098"/>
                </a:lnTo>
                <a:lnTo>
                  <a:pt x="703772" y="78098"/>
                </a:lnTo>
                <a:lnTo>
                  <a:pt x="710635" y="45810"/>
                </a:lnTo>
                <a:lnTo>
                  <a:pt x="711481" y="41827"/>
                </a:lnTo>
                <a:lnTo>
                  <a:pt x="713505" y="38306"/>
                </a:lnTo>
                <a:lnTo>
                  <a:pt x="716705" y="35249"/>
                </a:lnTo>
                <a:lnTo>
                  <a:pt x="719906" y="32191"/>
                </a:lnTo>
                <a:lnTo>
                  <a:pt x="723882" y="30662"/>
                </a:lnTo>
                <a:lnTo>
                  <a:pt x="729704" y="30680"/>
                </a:lnTo>
                <a:lnTo>
                  <a:pt x="731670" y="30924"/>
                </a:lnTo>
                <a:lnTo>
                  <a:pt x="733787" y="20966"/>
                </a:lnTo>
                <a:lnTo>
                  <a:pt x="732796" y="20861"/>
                </a:lnTo>
                <a:lnTo>
                  <a:pt x="730803" y="20703"/>
                </a:lnTo>
                <a:lnTo>
                  <a:pt x="727064" y="20703"/>
                </a:lnTo>
                <a:lnTo>
                  <a:pt x="723475" y="22058"/>
                </a:lnTo>
                <a:lnTo>
                  <a:pt x="720034" y="24766"/>
                </a:lnTo>
                <a:close/>
              </a:path>
              <a:path w="1025651" h="100478">
                <a:moveTo>
                  <a:pt x="689211" y="70655"/>
                </a:moveTo>
                <a:lnTo>
                  <a:pt x="686330" y="70812"/>
                </a:lnTo>
                <a:lnTo>
                  <a:pt x="684164" y="70812"/>
                </a:lnTo>
                <a:lnTo>
                  <a:pt x="682330" y="70235"/>
                </a:lnTo>
                <a:lnTo>
                  <a:pt x="680758" y="68261"/>
                </a:lnTo>
                <a:lnTo>
                  <a:pt x="681174" y="66304"/>
                </a:lnTo>
                <a:lnTo>
                  <a:pt x="688961" y="29666"/>
                </a:lnTo>
                <a:lnTo>
                  <a:pt x="697923" y="29666"/>
                </a:lnTo>
                <a:lnTo>
                  <a:pt x="699561" y="21961"/>
                </a:lnTo>
                <a:lnTo>
                  <a:pt x="690598" y="21961"/>
                </a:lnTo>
                <a:lnTo>
                  <a:pt x="693929" y="6289"/>
                </a:lnTo>
                <a:lnTo>
                  <a:pt x="684390" y="6289"/>
                </a:lnTo>
                <a:lnTo>
                  <a:pt x="681060" y="21961"/>
                </a:lnTo>
                <a:lnTo>
                  <a:pt x="673460" y="21961"/>
                </a:lnTo>
                <a:lnTo>
                  <a:pt x="671822" y="29666"/>
                </a:lnTo>
                <a:lnTo>
                  <a:pt x="679422" y="29666"/>
                </a:lnTo>
                <a:lnTo>
                  <a:pt x="671524" y="66828"/>
                </a:lnTo>
                <a:lnTo>
                  <a:pt x="670759" y="70427"/>
                </a:lnTo>
                <a:lnTo>
                  <a:pt x="670923" y="73354"/>
                </a:lnTo>
                <a:lnTo>
                  <a:pt x="672016" y="75608"/>
                </a:lnTo>
                <a:lnTo>
                  <a:pt x="673109" y="77862"/>
                </a:lnTo>
                <a:lnTo>
                  <a:pt x="675857" y="78989"/>
                </a:lnTo>
                <a:lnTo>
                  <a:pt x="682904" y="78919"/>
                </a:lnTo>
                <a:lnTo>
                  <a:pt x="685304" y="78639"/>
                </a:lnTo>
                <a:lnTo>
                  <a:pt x="687629" y="78098"/>
                </a:lnTo>
                <a:lnTo>
                  <a:pt x="689211" y="70655"/>
                </a:lnTo>
                <a:close/>
              </a:path>
              <a:path w="1025651" h="100478">
                <a:moveTo>
                  <a:pt x="743169" y="66252"/>
                </a:moveTo>
                <a:lnTo>
                  <a:pt x="742647" y="64435"/>
                </a:lnTo>
                <a:lnTo>
                  <a:pt x="742690" y="62094"/>
                </a:lnTo>
                <a:lnTo>
                  <a:pt x="743299" y="59228"/>
                </a:lnTo>
                <a:lnTo>
                  <a:pt x="751220" y="21961"/>
                </a:lnTo>
                <a:lnTo>
                  <a:pt x="741576" y="21961"/>
                </a:lnTo>
                <a:lnTo>
                  <a:pt x="733467" y="60119"/>
                </a:lnTo>
                <a:lnTo>
                  <a:pt x="732449" y="64907"/>
                </a:lnTo>
                <a:lnTo>
                  <a:pt x="732422" y="68733"/>
                </a:lnTo>
                <a:lnTo>
                  <a:pt x="733385" y="71598"/>
                </a:lnTo>
                <a:lnTo>
                  <a:pt x="735149" y="76944"/>
                </a:lnTo>
                <a:lnTo>
                  <a:pt x="740031" y="79618"/>
                </a:lnTo>
                <a:lnTo>
                  <a:pt x="753169" y="79618"/>
                </a:lnTo>
                <a:lnTo>
                  <a:pt x="757849" y="78150"/>
                </a:lnTo>
                <a:lnTo>
                  <a:pt x="762071" y="75215"/>
                </a:lnTo>
                <a:lnTo>
                  <a:pt x="764200" y="73747"/>
                </a:lnTo>
                <a:lnTo>
                  <a:pt x="766102" y="71948"/>
                </a:lnTo>
                <a:lnTo>
                  <a:pt x="767779" y="69816"/>
                </a:lnTo>
                <a:lnTo>
                  <a:pt x="765914" y="78098"/>
                </a:lnTo>
                <a:lnTo>
                  <a:pt x="774824" y="78098"/>
                </a:lnTo>
                <a:lnTo>
                  <a:pt x="786754" y="21961"/>
                </a:lnTo>
                <a:lnTo>
                  <a:pt x="777321" y="21961"/>
                </a:lnTo>
                <a:lnTo>
                  <a:pt x="771461" y="49532"/>
                </a:lnTo>
                <a:lnTo>
                  <a:pt x="770295" y="55018"/>
                </a:lnTo>
                <a:lnTo>
                  <a:pt x="768731" y="59333"/>
                </a:lnTo>
                <a:lnTo>
                  <a:pt x="766770" y="62478"/>
                </a:lnTo>
                <a:lnTo>
                  <a:pt x="763146" y="68348"/>
                </a:lnTo>
                <a:lnTo>
                  <a:pt x="758051" y="71284"/>
                </a:lnTo>
                <a:lnTo>
                  <a:pt x="746904" y="71284"/>
                </a:lnTo>
                <a:lnTo>
                  <a:pt x="744134" y="69606"/>
                </a:lnTo>
                <a:lnTo>
                  <a:pt x="743169" y="66252"/>
                </a:lnTo>
                <a:close/>
              </a:path>
              <a:path w="1025651" h="100478">
                <a:moveTo>
                  <a:pt x="792571" y="59613"/>
                </a:moveTo>
                <a:lnTo>
                  <a:pt x="793331" y="66313"/>
                </a:lnTo>
                <a:lnTo>
                  <a:pt x="796559" y="71677"/>
                </a:lnTo>
                <a:lnTo>
                  <a:pt x="799786" y="77040"/>
                </a:lnTo>
                <a:lnTo>
                  <a:pt x="805069" y="79722"/>
                </a:lnTo>
                <a:lnTo>
                  <a:pt x="818940" y="79722"/>
                </a:lnTo>
                <a:lnTo>
                  <a:pt x="824669" y="78001"/>
                </a:lnTo>
                <a:lnTo>
                  <a:pt x="829594" y="74560"/>
                </a:lnTo>
                <a:lnTo>
                  <a:pt x="834518" y="71118"/>
                </a:lnTo>
                <a:lnTo>
                  <a:pt x="838295" y="65675"/>
                </a:lnTo>
                <a:lnTo>
                  <a:pt x="840925" y="58232"/>
                </a:lnTo>
                <a:lnTo>
                  <a:pt x="831753" y="58232"/>
                </a:lnTo>
                <a:lnTo>
                  <a:pt x="829996" y="62391"/>
                </a:lnTo>
                <a:lnTo>
                  <a:pt x="827719" y="65667"/>
                </a:lnTo>
                <a:lnTo>
                  <a:pt x="824922" y="68060"/>
                </a:lnTo>
                <a:lnTo>
                  <a:pt x="822124" y="70454"/>
                </a:lnTo>
                <a:lnTo>
                  <a:pt x="818769" y="71650"/>
                </a:lnTo>
                <a:lnTo>
                  <a:pt x="809754" y="71650"/>
                </a:lnTo>
                <a:lnTo>
                  <a:pt x="806424" y="69729"/>
                </a:lnTo>
                <a:lnTo>
                  <a:pt x="804865" y="65885"/>
                </a:lnTo>
                <a:lnTo>
                  <a:pt x="803306" y="62041"/>
                </a:lnTo>
                <a:lnTo>
                  <a:pt x="803124" y="57306"/>
                </a:lnTo>
                <a:lnTo>
                  <a:pt x="804320" y="51681"/>
                </a:lnTo>
                <a:lnTo>
                  <a:pt x="805509" y="46090"/>
                </a:lnTo>
                <a:lnTo>
                  <a:pt x="807346" y="41390"/>
                </a:lnTo>
                <a:lnTo>
                  <a:pt x="809832" y="37581"/>
                </a:lnTo>
                <a:lnTo>
                  <a:pt x="813666" y="31711"/>
                </a:lnTo>
                <a:lnTo>
                  <a:pt x="818587" y="28775"/>
                </a:lnTo>
                <a:lnTo>
                  <a:pt x="829000" y="28775"/>
                </a:lnTo>
                <a:lnTo>
                  <a:pt x="831954" y="29920"/>
                </a:lnTo>
                <a:lnTo>
                  <a:pt x="833459" y="32208"/>
                </a:lnTo>
                <a:lnTo>
                  <a:pt x="834964" y="34497"/>
                </a:lnTo>
                <a:lnTo>
                  <a:pt x="835628" y="37371"/>
                </a:lnTo>
                <a:lnTo>
                  <a:pt x="835452" y="40831"/>
                </a:lnTo>
                <a:lnTo>
                  <a:pt x="844624" y="40831"/>
                </a:lnTo>
                <a:lnTo>
                  <a:pt x="845417" y="33318"/>
                </a:lnTo>
                <a:lnTo>
                  <a:pt x="844157" y="28024"/>
                </a:lnTo>
                <a:lnTo>
                  <a:pt x="840845" y="24949"/>
                </a:lnTo>
                <a:lnTo>
                  <a:pt x="837533" y="21874"/>
                </a:lnTo>
                <a:lnTo>
                  <a:pt x="832715" y="20337"/>
                </a:lnTo>
                <a:lnTo>
                  <a:pt x="818983" y="20337"/>
                </a:lnTo>
                <a:lnTo>
                  <a:pt x="812303" y="23080"/>
                </a:lnTo>
                <a:lnTo>
                  <a:pt x="806350" y="28566"/>
                </a:lnTo>
                <a:lnTo>
                  <a:pt x="798733" y="38692"/>
                </a:lnTo>
                <a:lnTo>
                  <a:pt x="794279" y="51576"/>
                </a:lnTo>
                <a:lnTo>
                  <a:pt x="792571" y="59613"/>
                </a:lnTo>
                <a:close/>
              </a:path>
              <a:path w="1025651" h="100478">
                <a:moveTo>
                  <a:pt x="868107" y="70655"/>
                </a:moveTo>
                <a:lnTo>
                  <a:pt x="865226" y="70812"/>
                </a:lnTo>
                <a:lnTo>
                  <a:pt x="863060" y="70812"/>
                </a:lnTo>
                <a:lnTo>
                  <a:pt x="861226" y="70235"/>
                </a:lnTo>
                <a:lnTo>
                  <a:pt x="859654" y="68261"/>
                </a:lnTo>
                <a:lnTo>
                  <a:pt x="860069" y="66304"/>
                </a:lnTo>
                <a:lnTo>
                  <a:pt x="867856" y="29666"/>
                </a:lnTo>
                <a:lnTo>
                  <a:pt x="876819" y="29666"/>
                </a:lnTo>
                <a:lnTo>
                  <a:pt x="878456" y="21961"/>
                </a:lnTo>
                <a:lnTo>
                  <a:pt x="869494" y="21961"/>
                </a:lnTo>
                <a:lnTo>
                  <a:pt x="872825" y="6289"/>
                </a:lnTo>
                <a:lnTo>
                  <a:pt x="863286" y="6289"/>
                </a:lnTo>
                <a:lnTo>
                  <a:pt x="859955" y="21961"/>
                </a:lnTo>
                <a:lnTo>
                  <a:pt x="852356" y="21961"/>
                </a:lnTo>
                <a:lnTo>
                  <a:pt x="850718" y="29666"/>
                </a:lnTo>
                <a:lnTo>
                  <a:pt x="858318" y="29666"/>
                </a:lnTo>
                <a:lnTo>
                  <a:pt x="850419" y="66828"/>
                </a:lnTo>
                <a:lnTo>
                  <a:pt x="849654" y="70427"/>
                </a:lnTo>
                <a:lnTo>
                  <a:pt x="849818" y="73354"/>
                </a:lnTo>
                <a:lnTo>
                  <a:pt x="850912" y="75608"/>
                </a:lnTo>
                <a:lnTo>
                  <a:pt x="852005" y="77862"/>
                </a:lnTo>
                <a:lnTo>
                  <a:pt x="854753" y="78989"/>
                </a:lnTo>
                <a:lnTo>
                  <a:pt x="861799" y="78919"/>
                </a:lnTo>
                <a:lnTo>
                  <a:pt x="864200" y="78639"/>
                </a:lnTo>
                <a:lnTo>
                  <a:pt x="866525" y="78098"/>
                </a:lnTo>
                <a:lnTo>
                  <a:pt x="868107" y="70655"/>
                </a:lnTo>
                <a:close/>
              </a:path>
              <a:path w="1025651" h="100478">
                <a:moveTo>
                  <a:pt x="961543" y="24766"/>
                </a:moveTo>
                <a:lnTo>
                  <a:pt x="958102" y="27474"/>
                </a:lnTo>
                <a:lnTo>
                  <a:pt x="955815" y="29771"/>
                </a:lnTo>
                <a:lnTo>
                  <a:pt x="954679" y="31658"/>
                </a:lnTo>
                <a:lnTo>
                  <a:pt x="956740" y="21961"/>
                </a:lnTo>
                <a:lnTo>
                  <a:pt x="947778" y="21961"/>
                </a:lnTo>
                <a:lnTo>
                  <a:pt x="935847" y="78098"/>
                </a:lnTo>
                <a:lnTo>
                  <a:pt x="945281" y="78098"/>
                </a:lnTo>
                <a:lnTo>
                  <a:pt x="952144" y="45810"/>
                </a:lnTo>
                <a:lnTo>
                  <a:pt x="952990" y="41827"/>
                </a:lnTo>
                <a:lnTo>
                  <a:pt x="955014" y="38306"/>
                </a:lnTo>
                <a:lnTo>
                  <a:pt x="958214" y="35249"/>
                </a:lnTo>
                <a:lnTo>
                  <a:pt x="961415" y="32191"/>
                </a:lnTo>
                <a:lnTo>
                  <a:pt x="965391" y="30662"/>
                </a:lnTo>
                <a:lnTo>
                  <a:pt x="971213" y="30680"/>
                </a:lnTo>
                <a:lnTo>
                  <a:pt x="973179" y="30924"/>
                </a:lnTo>
                <a:lnTo>
                  <a:pt x="975296" y="20966"/>
                </a:lnTo>
                <a:lnTo>
                  <a:pt x="974305" y="20861"/>
                </a:lnTo>
                <a:lnTo>
                  <a:pt x="972312" y="20703"/>
                </a:lnTo>
                <a:lnTo>
                  <a:pt x="968573" y="20703"/>
                </a:lnTo>
                <a:lnTo>
                  <a:pt x="964984" y="22058"/>
                </a:lnTo>
                <a:lnTo>
                  <a:pt x="961543" y="24766"/>
                </a:lnTo>
                <a:close/>
              </a:path>
              <a:path w="1025651" h="100478">
                <a:moveTo>
                  <a:pt x="981732" y="68034"/>
                </a:moveTo>
                <a:lnTo>
                  <a:pt x="981192" y="65885"/>
                </a:lnTo>
                <a:lnTo>
                  <a:pt x="981772" y="63159"/>
                </a:lnTo>
                <a:lnTo>
                  <a:pt x="982537" y="59560"/>
                </a:lnTo>
                <a:lnTo>
                  <a:pt x="984544" y="56940"/>
                </a:lnTo>
                <a:lnTo>
                  <a:pt x="987793" y="55297"/>
                </a:lnTo>
                <a:lnTo>
                  <a:pt x="989713" y="54319"/>
                </a:lnTo>
                <a:lnTo>
                  <a:pt x="992433" y="53602"/>
                </a:lnTo>
                <a:lnTo>
                  <a:pt x="995954" y="53148"/>
                </a:lnTo>
                <a:lnTo>
                  <a:pt x="1001822" y="52414"/>
                </a:lnTo>
                <a:lnTo>
                  <a:pt x="1003614" y="52205"/>
                </a:lnTo>
                <a:lnTo>
                  <a:pt x="1005471" y="51855"/>
                </a:lnTo>
                <a:lnTo>
                  <a:pt x="1007392" y="51366"/>
                </a:lnTo>
                <a:lnTo>
                  <a:pt x="1009312" y="50877"/>
                </a:lnTo>
                <a:lnTo>
                  <a:pt x="1012236" y="49532"/>
                </a:lnTo>
                <a:lnTo>
                  <a:pt x="1010621" y="57132"/>
                </a:lnTo>
                <a:lnTo>
                  <a:pt x="1009388" y="62932"/>
                </a:lnTo>
                <a:lnTo>
                  <a:pt x="1008219" y="70655"/>
                </a:lnTo>
                <a:lnTo>
                  <a:pt x="1008058" y="72891"/>
                </a:lnTo>
                <a:lnTo>
                  <a:pt x="1008741" y="75844"/>
                </a:lnTo>
                <a:lnTo>
                  <a:pt x="1009718" y="78150"/>
                </a:lnTo>
                <a:lnTo>
                  <a:pt x="1011831" y="79303"/>
                </a:lnTo>
                <a:lnTo>
                  <a:pt x="1016408" y="79303"/>
                </a:lnTo>
                <a:lnTo>
                  <a:pt x="1019050" y="79041"/>
                </a:lnTo>
                <a:lnTo>
                  <a:pt x="1021780" y="78360"/>
                </a:lnTo>
                <a:lnTo>
                  <a:pt x="1023262" y="71389"/>
                </a:lnTo>
                <a:lnTo>
                  <a:pt x="1022069" y="71572"/>
                </a:lnTo>
                <a:lnTo>
                  <a:pt x="1020103" y="71703"/>
                </a:lnTo>
                <a:lnTo>
                  <a:pt x="1017750" y="70812"/>
                </a:lnTo>
                <a:lnTo>
                  <a:pt x="1017648" y="68453"/>
                </a:lnTo>
                <a:lnTo>
                  <a:pt x="1024522" y="36113"/>
                </a:lnTo>
                <a:lnTo>
                  <a:pt x="1025651" y="30802"/>
                </a:lnTo>
                <a:lnTo>
                  <a:pt x="1024439" y="26888"/>
                </a:lnTo>
                <a:lnTo>
                  <a:pt x="1020886" y="24373"/>
                </a:lnTo>
                <a:lnTo>
                  <a:pt x="1017297" y="21857"/>
                </a:lnTo>
                <a:lnTo>
                  <a:pt x="1012201" y="20599"/>
                </a:lnTo>
                <a:lnTo>
                  <a:pt x="999902" y="20599"/>
                </a:lnTo>
                <a:lnTo>
                  <a:pt x="994609" y="21953"/>
                </a:lnTo>
                <a:lnTo>
                  <a:pt x="989719" y="24661"/>
                </a:lnTo>
                <a:lnTo>
                  <a:pt x="984828" y="27369"/>
                </a:lnTo>
                <a:lnTo>
                  <a:pt x="981560" y="32182"/>
                </a:lnTo>
                <a:lnTo>
                  <a:pt x="979915" y="39101"/>
                </a:lnTo>
                <a:lnTo>
                  <a:pt x="988720" y="39101"/>
                </a:lnTo>
                <a:lnTo>
                  <a:pt x="989686" y="36201"/>
                </a:lnTo>
                <a:lnTo>
                  <a:pt x="990901" y="34017"/>
                </a:lnTo>
                <a:lnTo>
                  <a:pt x="992366" y="32549"/>
                </a:lnTo>
                <a:lnTo>
                  <a:pt x="994992" y="29893"/>
                </a:lnTo>
                <a:lnTo>
                  <a:pt x="998768" y="28566"/>
                </a:lnTo>
                <a:lnTo>
                  <a:pt x="1007957" y="28566"/>
                </a:lnTo>
                <a:lnTo>
                  <a:pt x="1011079" y="29291"/>
                </a:lnTo>
                <a:lnTo>
                  <a:pt x="1013059" y="30741"/>
                </a:lnTo>
                <a:lnTo>
                  <a:pt x="1015040" y="32191"/>
                </a:lnTo>
                <a:lnTo>
                  <a:pt x="1015688" y="34523"/>
                </a:lnTo>
                <a:lnTo>
                  <a:pt x="1015004" y="37738"/>
                </a:lnTo>
                <a:lnTo>
                  <a:pt x="1014671" y="39311"/>
                </a:lnTo>
                <a:lnTo>
                  <a:pt x="1013607" y="41355"/>
                </a:lnTo>
                <a:lnTo>
                  <a:pt x="1010904" y="43801"/>
                </a:lnTo>
                <a:lnTo>
                  <a:pt x="1008678" y="44080"/>
                </a:lnTo>
                <a:lnTo>
                  <a:pt x="993235" y="45967"/>
                </a:lnTo>
                <a:lnTo>
                  <a:pt x="987818" y="46631"/>
                </a:lnTo>
                <a:lnTo>
                  <a:pt x="983180" y="48396"/>
                </a:lnTo>
                <a:lnTo>
                  <a:pt x="979322" y="51261"/>
                </a:lnTo>
                <a:lnTo>
                  <a:pt x="975463" y="54127"/>
                </a:lnTo>
                <a:lnTo>
                  <a:pt x="972981" y="58162"/>
                </a:lnTo>
                <a:lnTo>
                  <a:pt x="971874" y="63369"/>
                </a:lnTo>
                <a:lnTo>
                  <a:pt x="970864" y="68122"/>
                </a:lnTo>
                <a:lnTo>
                  <a:pt x="971674" y="72079"/>
                </a:lnTo>
                <a:lnTo>
                  <a:pt x="974304" y="75241"/>
                </a:lnTo>
                <a:lnTo>
                  <a:pt x="976933" y="78403"/>
                </a:lnTo>
                <a:lnTo>
                  <a:pt x="980851" y="79984"/>
                </a:lnTo>
                <a:lnTo>
                  <a:pt x="990390" y="79984"/>
                </a:lnTo>
                <a:lnTo>
                  <a:pt x="987238" y="71965"/>
                </a:lnTo>
                <a:lnTo>
                  <a:pt x="985047" y="71179"/>
                </a:lnTo>
                <a:lnTo>
                  <a:pt x="981732" y="68034"/>
                </a:lnTo>
                <a:close/>
              </a:path>
              <a:path w="1025651" h="100478">
                <a:moveTo>
                  <a:pt x="1005880" y="67108"/>
                </a:moveTo>
                <a:lnTo>
                  <a:pt x="1000097" y="69659"/>
                </a:lnTo>
                <a:lnTo>
                  <a:pt x="996661" y="71196"/>
                </a:lnTo>
                <a:lnTo>
                  <a:pt x="993283" y="71965"/>
                </a:lnTo>
                <a:lnTo>
                  <a:pt x="987238" y="71965"/>
                </a:lnTo>
                <a:lnTo>
                  <a:pt x="990390" y="79984"/>
                </a:lnTo>
                <a:lnTo>
                  <a:pt x="994553" y="79059"/>
                </a:lnTo>
                <a:lnTo>
                  <a:pt x="998545" y="77207"/>
                </a:lnTo>
                <a:lnTo>
                  <a:pt x="1002538" y="75354"/>
                </a:lnTo>
                <a:lnTo>
                  <a:pt x="1005762" y="73171"/>
                </a:lnTo>
                <a:lnTo>
                  <a:pt x="1008219" y="70655"/>
                </a:lnTo>
                <a:lnTo>
                  <a:pt x="1009388" y="62932"/>
                </a:lnTo>
                <a:lnTo>
                  <a:pt x="1005880" y="67108"/>
                </a:lnTo>
                <a:close/>
              </a:path>
              <a:path w="1025651" h="100478">
                <a:moveTo>
                  <a:pt x="885764" y="64435"/>
                </a:moveTo>
                <a:lnTo>
                  <a:pt x="885807" y="62094"/>
                </a:lnTo>
                <a:lnTo>
                  <a:pt x="886416" y="59228"/>
                </a:lnTo>
                <a:lnTo>
                  <a:pt x="894337" y="21961"/>
                </a:lnTo>
                <a:lnTo>
                  <a:pt x="884693" y="21961"/>
                </a:lnTo>
                <a:lnTo>
                  <a:pt x="876583" y="60119"/>
                </a:lnTo>
                <a:lnTo>
                  <a:pt x="875565" y="64907"/>
                </a:lnTo>
                <a:lnTo>
                  <a:pt x="875538" y="68733"/>
                </a:lnTo>
                <a:lnTo>
                  <a:pt x="876502" y="71598"/>
                </a:lnTo>
                <a:lnTo>
                  <a:pt x="878266" y="76944"/>
                </a:lnTo>
                <a:lnTo>
                  <a:pt x="883148" y="79618"/>
                </a:lnTo>
                <a:lnTo>
                  <a:pt x="896286" y="79618"/>
                </a:lnTo>
                <a:lnTo>
                  <a:pt x="900966" y="78150"/>
                </a:lnTo>
                <a:lnTo>
                  <a:pt x="905188" y="75215"/>
                </a:lnTo>
                <a:lnTo>
                  <a:pt x="907317" y="73747"/>
                </a:lnTo>
                <a:lnTo>
                  <a:pt x="909219" y="71948"/>
                </a:lnTo>
                <a:lnTo>
                  <a:pt x="910895" y="69816"/>
                </a:lnTo>
                <a:lnTo>
                  <a:pt x="909030" y="78098"/>
                </a:lnTo>
                <a:lnTo>
                  <a:pt x="917940" y="78098"/>
                </a:lnTo>
                <a:lnTo>
                  <a:pt x="929871" y="21961"/>
                </a:lnTo>
                <a:lnTo>
                  <a:pt x="920437" y="21961"/>
                </a:lnTo>
                <a:lnTo>
                  <a:pt x="914578" y="49532"/>
                </a:lnTo>
                <a:lnTo>
                  <a:pt x="913411" y="55018"/>
                </a:lnTo>
                <a:lnTo>
                  <a:pt x="911848" y="59333"/>
                </a:lnTo>
                <a:lnTo>
                  <a:pt x="909887" y="62478"/>
                </a:lnTo>
                <a:lnTo>
                  <a:pt x="906263" y="68349"/>
                </a:lnTo>
                <a:lnTo>
                  <a:pt x="901167" y="71284"/>
                </a:lnTo>
                <a:lnTo>
                  <a:pt x="890021" y="71284"/>
                </a:lnTo>
                <a:lnTo>
                  <a:pt x="887250" y="69606"/>
                </a:lnTo>
                <a:lnTo>
                  <a:pt x="886286" y="66252"/>
                </a:lnTo>
                <a:lnTo>
                  <a:pt x="885764" y="64435"/>
                </a:lnTo>
                <a:close/>
              </a:path>
              <a:path w="1025651" h="100478">
                <a:moveTo>
                  <a:pt x="16365" y="1100"/>
                </a:moveTo>
                <a:lnTo>
                  <a:pt x="0" y="78097"/>
                </a:lnTo>
                <a:lnTo>
                  <a:pt x="10534" y="78097"/>
                </a:lnTo>
                <a:lnTo>
                  <a:pt x="26899" y="1100"/>
                </a:lnTo>
                <a:lnTo>
                  <a:pt x="16365" y="1100"/>
                </a:lnTo>
                <a:close/>
              </a:path>
              <a:path w="1025651" h="100478">
                <a:moveTo>
                  <a:pt x="52881" y="8648"/>
                </a:moveTo>
                <a:lnTo>
                  <a:pt x="56972" y="8674"/>
                </a:lnTo>
                <a:lnTo>
                  <a:pt x="59067" y="8805"/>
                </a:lnTo>
                <a:lnTo>
                  <a:pt x="60894" y="209"/>
                </a:lnTo>
                <a:lnTo>
                  <a:pt x="58778" y="52"/>
                </a:lnTo>
                <a:lnTo>
                  <a:pt x="50666" y="0"/>
                </a:lnTo>
                <a:lnTo>
                  <a:pt x="46079" y="1607"/>
                </a:lnTo>
                <a:lnTo>
                  <a:pt x="43194" y="4822"/>
                </a:lnTo>
                <a:lnTo>
                  <a:pt x="41585" y="6639"/>
                </a:lnTo>
                <a:lnTo>
                  <a:pt x="40295" y="9504"/>
                </a:lnTo>
                <a:lnTo>
                  <a:pt x="39323" y="13418"/>
                </a:lnTo>
                <a:lnTo>
                  <a:pt x="37452" y="22223"/>
                </a:lnTo>
                <a:lnTo>
                  <a:pt x="29642" y="22223"/>
                </a:lnTo>
                <a:lnTo>
                  <a:pt x="28060" y="29666"/>
                </a:lnTo>
                <a:lnTo>
                  <a:pt x="35870" y="29666"/>
                </a:lnTo>
                <a:lnTo>
                  <a:pt x="25576" y="78097"/>
                </a:lnTo>
                <a:lnTo>
                  <a:pt x="34905" y="78097"/>
                </a:lnTo>
                <a:lnTo>
                  <a:pt x="45199" y="29666"/>
                </a:lnTo>
                <a:lnTo>
                  <a:pt x="54633" y="29666"/>
                </a:lnTo>
                <a:lnTo>
                  <a:pt x="56215" y="22223"/>
                </a:lnTo>
                <a:lnTo>
                  <a:pt x="46886" y="22223"/>
                </a:lnTo>
                <a:lnTo>
                  <a:pt x="48178" y="16143"/>
                </a:lnTo>
                <a:lnTo>
                  <a:pt x="49261" y="12361"/>
                </a:lnTo>
                <a:lnTo>
                  <a:pt x="51011" y="9391"/>
                </a:lnTo>
                <a:lnTo>
                  <a:pt x="52881" y="8648"/>
                </a:lnTo>
                <a:close/>
              </a:path>
              <a:path w="1025651" h="100478">
                <a:moveTo>
                  <a:pt x="127237" y="62343"/>
                </a:moveTo>
                <a:lnTo>
                  <a:pt x="131803" y="48798"/>
                </a:lnTo>
                <a:lnTo>
                  <a:pt x="133727" y="39747"/>
                </a:lnTo>
                <a:lnTo>
                  <a:pt x="132988" y="32785"/>
                </a:lnTo>
                <a:lnTo>
                  <a:pt x="129587" y="27910"/>
                </a:lnTo>
                <a:lnTo>
                  <a:pt x="126185" y="23036"/>
                </a:lnTo>
                <a:lnTo>
                  <a:pt x="121305" y="20599"/>
                </a:lnTo>
                <a:lnTo>
                  <a:pt x="110648" y="20599"/>
                </a:lnTo>
                <a:lnTo>
                  <a:pt x="106687" y="21647"/>
                </a:lnTo>
                <a:lnTo>
                  <a:pt x="103062" y="23743"/>
                </a:lnTo>
                <a:lnTo>
                  <a:pt x="104503" y="28880"/>
                </a:lnTo>
                <a:lnTo>
                  <a:pt x="117536" y="28880"/>
                </a:lnTo>
                <a:lnTo>
                  <a:pt x="121351" y="31972"/>
                </a:lnTo>
                <a:lnTo>
                  <a:pt x="122482" y="38158"/>
                </a:lnTo>
                <a:lnTo>
                  <a:pt x="123092" y="41372"/>
                </a:lnTo>
                <a:lnTo>
                  <a:pt x="122921" y="45216"/>
                </a:lnTo>
                <a:lnTo>
                  <a:pt x="121971" y="49689"/>
                </a:lnTo>
                <a:lnTo>
                  <a:pt x="120411" y="57027"/>
                </a:lnTo>
                <a:lnTo>
                  <a:pt x="117781" y="62539"/>
                </a:lnTo>
                <a:lnTo>
                  <a:pt x="114080" y="66225"/>
                </a:lnTo>
                <a:lnTo>
                  <a:pt x="110378" y="69912"/>
                </a:lnTo>
                <a:lnTo>
                  <a:pt x="106327" y="71755"/>
                </a:lnTo>
                <a:lnTo>
                  <a:pt x="106814" y="79984"/>
                </a:lnTo>
                <a:lnTo>
                  <a:pt x="111884" y="78324"/>
                </a:lnTo>
                <a:lnTo>
                  <a:pt x="116642" y="75005"/>
                </a:lnTo>
                <a:lnTo>
                  <a:pt x="120079" y="72200"/>
                </a:lnTo>
                <a:lnTo>
                  <a:pt x="127237" y="62343"/>
                </a:lnTo>
                <a:close/>
              </a:path>
              <a:path w="1025651" h="100478">
                <a:moveTo>
                  <a:pt x="101924" y="71755"/>
                </a:moveTo>
                <a:lnTo>
                  <a:pt x="95425" y="71755"/>
                </a:lnTo>
                <a:lnTo>
                  <a:pt x="91569" y="68855"/>
                </a:lnTo>
                <a:lnTo>
                  <a:pt x="90356" y="63054"/>
                </a:lnTo>
                <a:lnTo>
                  <a:pt x="89710" y="60014"/>
                </a:lnTo>
                <a:lnTo>
                  <a:pt x="89847" y="56328"/>
                </a:lnTo>
                <a:lnTo>
                  <a:pt x="90768" y="51995"/>
                </a:lnTo>
                <a:lnTo>
                  <a:pt x="91911" y="46614"/>
                </a:lnTo>
                <a:lnTo>
                  <a:pt x="93501" y="42176"/>
                </a:lnTo>
                <a:lnTo>
                  <a:pt x="95537" y="38682"/>
                </a:lnTo>
                <a:lnTo>
                  <a:pt x="99336" y="32147"/>
                </a:lnTo>
                <a:lnTo>
                  <a:pt x="104503" y="28880"/>
                </a:lnTo>
                <a:lnTo>
                  <a:pt x="103062" y="23743"/>
                </a:lnTo>
                <a:lnTo>
                  <a:pt x="100528" y="25141"/>
                </a:lnTo>
                <a:lnTo>
                  <a:pt x="98047" y="27115"/>
                </a:lnTo>
                <a:lnTo>
                  <a:pt x="95618" y="29666"/>
                </a:lnTo>
                <a:lnTo>
                  <a:pt x="97200" y="22223"/>
                </a:lnTo>
                <a:lnTo>
                  <a:pt x="88028" y="22223"/>
                </a:lnTo>
                <a:lnTo>
                  <a:pt x="71396" y="100478"/>
                </a:lnTo>
                <a:lnTo>
                  <a:pt x="80830" y="100478"/>
                </a:lnTo>
                <a:lnTo>
                  <a:pt x="86923" y="71808"/>
                </a:lnTo>
                <a:lnTo>
                  <a:pt x="88443" y="74358"/>
                </a:lnTo>
                <a:lnTo>
                  <a:pt x="89930" y="76158"/>
                </a:lnTo>
                <a:lnTo>
                  <a:pt x="91384" y="77206"/>
                </a:lnTo>
                <a:lnTo>
                  <a:pt x="93855" y="79058"/>
                </a:lnTo>
                <a:lnTo>
                  <a:pt x="97205" y="79984"/>
                </a:lnTo>
                <a:lnTo>
                  <a:pt x="106814" y="79984"/>
                </a:lnTo>
                <a:lnTo>
                  <a:pt x="106327" y="71755"/>
                </a:lnTo>
                <a:lnTo>
                  <a:pt x="101924" y="71755"/>
                </a:lnTo>
                <a:close/>
              </a:path>
              <a:path w="1025651" h="100478">
                <a:moveTo>
                  <a:pt x="165457" y="24766"/>
                </a:moveTo>
                <a:lnTo>
                  <a:pt x="162017" y="27474"/>
                </a:lnTo>
                <a:lnTo>
                  <a:pt x="159729" y="29771"/>
                </a:lnTo>
                <a:lnTo>
                  <a:pt x="158594" y="31658"/>
                </a:lnTo>
                <a:lnTo>
                  <a:pt x="160655" y="21961"/>
                </a:lnTo>
                <a:lnTo>
                  <a:pt x="151693" y="21961"/>
                </a:lnTo>
                <a:lnTo>
                  <a:pt x="139762" y="78097"/>
                </a:lnTo>
                <a:lnTo>
                  <a:pt x="149196" y="78097"/>
                </a:lnTo>
                <a:lnTo>
                  <a:pt x="156058" y="45810"/>
                </a:lnTo>
                <a:lnTo>
                  <a:pt x="156905" y="41826"/>
                </a:lnTo>
                <a:lnTo>
                  <a:pt x="158929" y="38306"/>
                </a:lnTo>
                <a:lnTo>
                  <a:pt x="162129" y="35248"/>
                </a:lnTo>
                <a:lnTo>
                  <a:pt x="165329" y="32191"/>
                </a:lnTo>
                <a:lnTo>
                  <a:pt x="169306" y="30662"/>
                </a:lnTo>
                <a:lnTo>
                  <a:pt x="175128" y="30680"/>
                </a:lnTo>
                <a:lnTo>
                  <a:pt x="177094" y="30924"/>
                </a:lnTo>
                <a:lnTo>
                  <a:pt x="179211" y="20965"/>
                </a:lnTo>
                <a:lnTo>
                  <a:pt x="178220" y="20861"/>
                </a:lnTo>
                <a:lnTo>
                  <a:pt x="176227" y="20703"/>
                </a:lnTo>
                <a:lnTo>
                  <a:pt x="172488" y="20703"/>
                </a:lnTo>
                <a:lnTo>
                  <a:pt x="168899" y="22057"/>
                </a:lnTo>
                <a:lnTo>
                  <a:pt x="165457" y="24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931440" y="4427775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2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3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70802" y="4427452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3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3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89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795902" y="4415057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7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7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683871" y="4428007"/>
            <a:ext cx="44739" cy="71360"/>
          </a:xfrm>
          <a:custGeom>
            <a:avLst/>
            <a:gdLst/>
            <a:ahLst/>
            <a:cxnLst/>
            <a:rect l="l" t="t" r="r" b="b"/>
            <a:pathLst>
              <a:path w="49213" h="80875">
                <a:moveTo>
                  <a:pt x="2279" y="47024"/>
                </a:moveTo>
                <a:lnTo>
                  <a:pt x="6839" y="51340"/>
                </a:lnTo>
                <a:lnTo>
                  <a:pt x="11399" y="55655"/>
                </a:lnTo>
                <a:lnTo>
                  <a:pt x="16719" y="57813"/>
                </a:lnTo>
                <a:lnTo>
                  <a:pt x="27166" y="57813"/>
                </a:lnTo>
                <a:lnTo>
                  <a:pt x="30677" y="57114"/>
                </a:lnTo>
                <a:lnTo>
                  <a:pt x="33333" y="55716"/>
                </a:lnTo>
                <a:lnTo>
                  <a:pt x="35988" y="54319"/>
                </a:lnTo>
                <a:lnTo>
                  <a:pt x="38259" y="52187"/>
                </a:lnTo>
                <a:lnTo>
                  <a:pt x="40146" y="49322"/>
                </a:lnTo>
                <a:lnTo>
                  <a:pt x="40251" y="57044"/>
                </a:lnTo>
                <a:lnTo>
                  <a:pt x="39639" y="62408"/>
                </a:lnTo>
                <a:lnTo>
                  <a:pt x="38312" y="65413"/>
                </a:lnTo>
                <a:lnTo>
                  <a:pt x="36076" y="70515"/>
                </a:lnTo>
                <a:lnTo>
                  <a:pt x="31341" y="73066"/>
                </a:lnTo>
                <a:lnTo>
                  <a:pt x="19531" y="73066"/>
                </a:lnTo>
                <a:lnTo>
                  <a:pt x="16177" y="72017"/>
                </a:lnTo>
                <a:lnTo>
                  <a:pt x="14046" y="69921"/>
                </a:lnTo>
                <a:lnTo>
                  <a:pt x="12683" y="68558"/>
                </a:lnTo>
                <a:lnTo>
                  <a:pt x="11774" y="66619"/>
                </a:lnTo>
                <a:lnTo>
                  <a:pt x="11320" y="64103"/>
                </a:lnTo>
                <a:lnTo>
                  <a:pt x="1729" y="64103"/>
                </a:lnTo>
                <a:lnTo>
                  <a:pt x="2218" y="69868"/>
                </a:lnTo>
                <a:lnTo>
                  <a:pt x="4524" y="74105"/>
                </a:lnTo>
                <a:lnTo>
                  <a:pt x="8647" y="76813"/>
                </a:lnTo>
                <a:lnTo>
                  <a:pt x="12770" y="79521"/>
                </a:lnTo>
                <a:lnTo>
                  <a:pt x="17854" y="80875"/>
                </a:lnTo>
                <a:lnTo>
                  <a:pt x="34765" y="80875"/>
                </a:lnTo>
                <a:lnTo>
                  <a:pt x="42155" y="77067"/>
                </a:lnTo>
                <a:lnTo>
                  <a:pt x="46069" y="69449"/>
                </a:lnTo>
                <a:lnTo>
                  <a:pt x="48165" y="65326"/>
                </a:lnTo>
                <a:lnTo>
                  <a:pt x="49213" y="59700"/>
                </a:lnTo>
                <a:lnTo>
                  <a:pt x="49213" y="1520"/>
                </a:lnTo>
                <a:lnTo>
                  <a:pt x="40513" y="1520"/>
                </a:lnTo>
                <a:lnTo>
                  <a:pt x="40513" y="8596"/>
                </a:lnTo>
                <a:lnTo>
                  <a:pt x="38661" y="6254"/>
                </a:lnTo>
                <a:lnTo>
                  <a:pt x="36844" y="4472"/>
                </a:lnTo>
                <a:lnTo>
                  <a:pt x="35062" y="3249"/>
                </a:lnTo>
                <a:lnTo>
                  <a:pt x="31778" y="1083"/>
                </a:lnTo>
                <a:lnTo>
                  <a:pt x="27934" y="0"/>
                </a:lnTo>
                <a:lnTo>
                  <a:pt x="17033" y="0"/>
                </a:lnTo>
                <a:lnTo>
                  <a:pt x="11635" y="17663"/>
                </a:lnTo>
                <a:lnTo>
                  <a:pt x="14081" y="11443"/>
                </a:lnTo>
                <a:lnTo>
                  <a:pt x="18623" y="8333"/>
                </a:lnTo>
                <a:lnTo>
                  <a:pt x="29699" y="8333"/>
                </a:lnTo>
                <a:lnTo>
                  <a:pt x="33350" y="10011"/>
                </a:lnTo>
                <a:lnTo>
                  <a:pt x="36215" y="13365"/>
                </a:lnTo>
                <a:lnTo>
                  <a:pt x="39080" y="16720"/>
                </a:lnTo>
                <a:lnTo>
                  <a:pt x="40513" y="21874"/>
                </a:lnTo>
                <a:lnTo>
                  <a:pt x="40513" y="33440"/>
                </a:lnTo>
                <a:lnTo>
                  <a:pt x="39744" y="37476"/>
                </a:lnTo>
                <a:lnTo>
                  <a:pt x="38207" y="40935"/>
                </a:lnTo>
                <a:lnTo>
                  <a:pt x="35447" y="47050"/>
                </a:lnTo>
                <a:lnTo>
                  <a:pt x="30677" y="50108"/>
                </a:lnTo>
                <a:lnTo>
                  <a:pt x="19566" y="50108"/>
                </a:lnTo>
                <a:lnTo>
                  <a:pt x="16116" y="48457"/>
                </a:lnTo>
                <a:lnTo>
                  <a:pt x="13548" y="45155"/>
                </a:lnTo>
                <a:lnTo>
                  <a:pt x="10980" y="41853"/>
                </a:lnTo>
                <a:lnTo>
                  <a:pt x="9696" y="37039"/>
                </a:lnTo>
                <a:lnTo>
                  <a:pt x="6892" y="7914"/>
                </a:lnTo>
                <a:lnTo>
                  <a:pt x="2296" y="13191"/>
                </a:lnTo>
                <a:lnTo>
                  <a:pt x="0" y="20529"/>
                </a:lnTo>
                <a:lnTo>
                  <a:pt x="0" y="39887"/>
                </a:lnTo>
                <a:lnTo>
                  <a:pt x="2279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472225" y="4410478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496622" y="4434574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496622" y="4473376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536168" y="4410478"/>
            <a:ext cx="56794" cy="67939"/>
          </a:xfrm>
          <a:custGeom>
            <a:avLst/>
            <a:gdLst/>
            <a:ahLst/>
            <a:cxnLst/>
            <a:rect l="l" t="t" r="r" b="b"/>
            <a:pathLst>
              <a:path w="62473" h="76997">
                <a:moveTo>
                  <a:pt x="25943" y="76997"/>
                </a:moveTo>
                <a:lnTo>
                  <a:pt x="36530" y="76997"/>
                </a:lnTo>
                <a:lnTo>
                  <a:pt x="36530" y="9172"/>
                </a:lnTo>
                <a:lnTo>
                  <a:pt x="62473" y="9172"/>
                </a:lnTo>
                <a:lnTo>
                  <a:pt x="62473" y="0"/>
                </a:lnTo>
                <a:lnTo>
                  <a:pt x="0" y="0"/>
                </a:lnTo>
                <a:lnTo>
                  <a:pt x="0" y="9172"/>
                </a:lnTo>
                <a:lnTo>
                  <a:pt x="25943" y="9172"/>
                </a:lnTo>
                <a:lnTo>
                  <a:pt x="25943" y="7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595423" y="4427683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2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79"/>
                </a:lnTo>
                <a:lnTo>
                  <a:pt x="4952" y="54642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5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20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6" y="30767"/>
                </a:lnTo>
                <a:lnTo>
                  <a:pt x="34782" y="30278"/>
                </a:lnTo>
                <a:lnTo>
                  <a:pt x="37421" y="28932"/>
                </a:lnTo>
                <a:lnTo>
                  <a:pt x="37421" y="42333"/>
                </a:lnTo>
                <a:lnTo>
                  <a:pt x="34800" y="46509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5"/>
                </a:lnTo>
                <a:lnTo>
                  <a:pt x="38207" y="52292"/>
                </a:lnTo>
                <a:lnTo>
                  <a:pt x="39517" y="55244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2" y="57760"/>
                </a:lnTo>
                <a:lnTo>
                  <a:pt x="53092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7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3"/>
                </a:lnTo>
                <a:lnTo>
                  <a:pt x="9617" y="4062"/>
                </a:lnTo>
                <a:lnTo>
                  <a:pt x="5302" y="6770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2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6"/>
                </a:lnTo>
                <a:lnTo>
                  <a:pt x="28686" y="7966"/>
                </a:lnTo>
                <a:lnTo>
                  <a:pt x="31961" y="8692"/>
                </a:lnTo>
                <a:lnTo>
                  <a:pt x="34250" y="10142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1"/>
                </a:lnTo>
                <a:lnTo>
                  <a:pt x="37054" y="20756"/>
                </a:lnTo>
                <a:lnTo>
                  <a:pt x="34870" y="23202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7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605286" y="4468721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0"/>
                </a:lnTo>
                <a:lnTo>
                  <a:pt x="1991" y="2498"/>
                </a:lnTo>
                <a:lnTo>
                  <a:pt x="0" y="926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654964" y="4427775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690136" y="4428007"/>
            <a:ext cx="9219" cy="32681"/>
          </a:xfrm>
          <a:custGeom>
            <a:avLst/>
            <a:gdLst/>
            <a:ahLst/>
            <a:cxnLst/>
            <a:rect l="l" t="t" r="r" b="b"/>
            <a:pathLst>
              <a:path w="10141" h="37039">
                <a:moveTo>
                  <a:pt x="4594" y="2638"/>
                </a:moveTo>
                <a:lnTo>
                  <a:pt x="0" y="7914"/>
                </a:lnTo>
                <a:lnTo>
                  <a:pt x="2804" y="37039"/>
                </a:lnTo>
                <a:lnTo>
                  <a:pt x="2804" y="25333"/>
                </a:lnTo>
                <a:lnTo>
                  <a:pt x="3450" y="20983"/>
                </a:lnTo>
                <a:lnTo>
                  <a:pt x="4743" y="17663"/>
                </a:lnTo>
                <a:lnTo>
                  <a:pt x="10141" y="0"/>
                </a:lnTo>
                <a:lnTo>
                  <a:pt x="4594" y="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747987" y="4427775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741316" y="4427775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8" y="22555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2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5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5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5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5" y="42604"/>
                </a:lnTo>
                <a:lnTo>
                  <a:pt x="10289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44930" y="4409507"/>
            <a:ext cx="24156" cy="68909"/>
          </a:xfrm>
          <a:custGeom>
            <a:avLst/>
            <a:gdLst/>
            <a:ahLst/>
            <a:cxnLst/>
            <a:rect l="l" t="t" r="r" b="b"/>
            <a:pathLst>
              <a:path w="26572" h="78097">
                <a:moveTo>
                  <a:pt x="17522" y="12361"/>
                </a:moveTo>
                <a:lnTo>
                  <a:pt x="18081" y="10876"/>
                </a:lnTo>
                <a:lnTo>
                  <a:pt x="20352" y="8648"/>
                </a:lnTo>
                <a:lnTo>
                  <a:pt x="24449" y="8674"/>
                </a:lnTo>
                <a:lnTo>
                  <a:pt x="26572" y="8805"/>
                </a:lnTo>
                <a:lnTo>
                  <a:pt x="26572" y="209"/>
                </a:lnTo>
                <a:lnTo>
                  <a:pt x="24423" y="52"/>
                </a:lnTo>
                <a:lnTo>
                  <a:pt x="16299" y="0"/>
                </a:lnTo>
                <a:lnTo>
                  <a:pt x="12054" y="1607"/>
                </a:lnTo>
                <a:lnTo>
                  <a:pt x="9852" y="4822"/>
                </a:lnTo>
                <a:lnTo>
                  <a:pt x="8630" y="6639"/>
                </a:lnTo>
                <a:lnTo>
                  <a:pt x="7948" y="9504"/>
                </a:lnTo>
                <a:lnTo>
                  <a:pt x="7809" y="13418"/>
                </a:lnTo>
                <a:lnTo>
                  <a:pt x="7809" y="22223"/>
                </a:lnTo>
                <a:lnTo>
                  <a:pt x="0" y="22223"/>
                </a:lnTo>
                <a:lnTo>
                  <a:pt x="0" y="29666"/>
                </a:lnTo>
                <a:lnTo>
                  <a:pt x="7809" y="29666"/>
                </a:lnTo>
                <a:lnTo>
                  <a:pt x="7809" y="78097"/>
                </a:lnTo>
                <a:lnTo>
                  <a:pt x="17138" y="78097"/>
                </a:lnTo>
                <a:lnTo>
                  <a:pt x="17138" y="29666"/>
                </a:lnTo>
                <a:lnTo>
                  <a:pt x="26572" y="29666"/>
                </a:lnTo>
                <a:lnTo>
                  <a:pt x="26572" y="22223"/>
                </a:lnTo>
                <a:lnTo>
                  <a:pt x="17243" y="22223"/>
                </a:lnTo>
                <a:lnTo>
                  <a:pt x="17243" y="16143"/>
                </a:lnTo>
                <a:lnTo>
                  <a:pt x="17522" y="12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83189" y="4467781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8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52026" y="4562497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509376" y="4559861"/>
            <a:ext cx="6289" cy="12486"/>
          </a:xfrm>
          <a:custGeom>
            <a:avLst/>
            <a:gdLst/>
            <a:ahLst/>
            <a:cxnLst/>
            <a:rect l="l" t="t" r="r" b="b"/>
            <a:pathLst>
              <a:path w="6918" h="14151">
                <a:moveTo>
                  <a:pt x="2445" y="5800"/>
                </a:moveTo>
                <a:lnTo>
                  <a:pt x="0" y="0"/>
                </a:lnTo>
                <a:lnTo>
                  <a:pt x="489" y="11304"/>
                </a:lnTo>
                <a:lnTo>
                  <a:pt x="2358" y="13103"/>
                </a:lnTo>
                <a:lnTo>
                  <a:pt x="4035" y="14151"/>
                </a:lnTo>
                <a:lnTo>
                  <a:pt x="6918" y="8700"/>
                </a:lnTo>
                <a:lnTo>
                  <a:pt x="2445" y="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560771" y="4522491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54101" y="4522491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7" y="22555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0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2"/>
                </a:lnTo>
                <a:lnTo>
                  <a:pt x="21610" y="8229"/>
                </a:lnTo>
                <a:lnTo>
                  <a:pt x="31987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6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3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7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4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4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614117" y="4522491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4" y="57394"/>
                </a:lnTo>
                <a:lnTo>
                  <a:pt x="9434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2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3" y="157"/>
                </a:lnTo>
                <a:lnTo>
                  <a:pt x="24266" y="0"/>
                </a:lnTo>
                <a:lnTo>
                  <a:pt x="20527" y="0"/>
                </a:lnTo>
                <a:lnTo>
                  <a:pt x="17226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644024" y="4522400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1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79"/>
                </a:lnTo>
                <a:lnTo>
                  <a:pt x="4952" y="54642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5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20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6" y="30767"/>
                </a:lnTo>
                <a:lnTo>
                  <a:pt x="34783" y="30278"/>
                </a:lnTo>
                <a:lnTo>
                  <a:pt x="37421" y="28932"/>
                </a:lnTo>
                <a:lnTo>
                  <a:pt x="37421" y="42333"/>
                </a:lnTo>
                <a:lnTo>
                  <a:pt x="34800" y="46509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5"/>
                </a:lnTo>
                <a:lnTo>
                  <a:pt x="38207" y="52292"/>
                </a:lnTo>
                <a:lnTo>
                  <a:pt x="39517" y="55244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1" y="57760"/>
                </a:lnTo>
                <a:lnTo>
                  <a:pt x="53091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7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3"/>
                </a:lnTo>
                <a:lnTo>
                  <a:pt x="9617" y="4062"/>
                </a:lnTo>
                <a:lnTo>
                  <a:pt x="5302" y="6770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2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6"/>
                </a:lnTo>
                <a:lnTo>
                  <a:pt x="28686" y="7966"/>
                </a:lnTo>
                <a:lnTo>
                  <a:pt x="31961" y="8692"/>
                </a:lnTo>
                <a:lnTo>
                  <a:pt x="34250" y="10142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1"/>
                </a:lnTo>
                <a:lnTo>
                  <a:pt x="37054" y="20756"/>
                </a:lnTo>
                <a:lnTo>
                  <a:pt x="34870" y="23202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7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653887" y="4563437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0"/>
                </a:lnTo>
                <a:lnTo>
                  <a:pt x="1991" y="2498"/>
                </a:lnTo>
                <a:lnTo>
                  <a:pt x="0" y="926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732082" y="4505681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752117" y="4522491"/>
            <a:ext cx="41595" cy="50642"/>
          </a:xfrm>
          <a:custGeom>
            <a:avLst/>
            <a:gdLst/>
            <a:ahLst/>
            <a:cxnLst/>
            <a:rect l="l" t="t" r="r" b="b"/>
            <a:pathLst>
              <a:path w="45754" h="57394">
                <a:moveTo>
                  <a:pt x="9433" y="57394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50"/>
                </a:lnTo>
                <a:lnTo>
                  <a:pt x="11635" y="15637"/>
                </a:lnTo>
                <a:lnTo>
                  <a:pt x="13207" y="13785"/>
                </a:lnTo>
                <a:lnTo>
                  <a:pt x="15164" y="11478"/>
                </a:lnTo>
                <a:lnTo>
                  <a:pt x="17435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1"/>
                </a:lnTo>
                <a:lnTo>
                  <a:pt x="29926" y="8491"/>
                </a:lnTo>
                <a:lnTo>
                  <a:pt x="32966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89"/>
                </a:lnTo>
                <a:lnTo>
                  <a:pt x="36163" y="57394"/>
                </a:lnTo>
                <a:lnTo>
                  <a:pt x="45754" y="57394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3"/>
                </a:lnTo>
                <a:lnTo>
                  <a:pt x="40653" y="2778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9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11921" y="4522724"/>
            <a:ext cx="9219" cy="32681"/>
          </a:xfrm>
          <a:custGeom>
            <a:avLst/>
            <a:gdLst/>
            <a:ahLst/>
            <a:cxnLst/>
            <a:rect l="l" t="t" r="r" b="b"/>
            <a:pathLst>
              <a:path w="10141" h="37039">
                <a:moveTo>
                  <a:pt x="4594" y="2638"/>
                </a:moveTo>
                <a:lnTo>
                  <a:pt x="0" y="7914"/>
                </a:lnTo>
                <a:lnTo>
                  <a:pt x="2804" y="37039"/>
                </a:lnTo>
                <a:lnTo>
                  <a:pt x="2804" y="25333"/>
                </a:lnTo>
                <a:lnTo>
                  <a:pt x="3450" y="20983"/>
                </a:lnTo>
                <a:lnTo>
                  <a:pt x="4743" y="17663"/>
                </a:lnTo>
                <a:lnTo>
                  <a:pt x="10141" y="0"/>
                </a:lnTo>
                <a:lnTo>
                  <a:pt x="4594" y="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969288" y="4522400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1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79"/>
                </a:lnTo>
                <a:lnTo>
                  <a:pt x="4952" y="54642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5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20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6" y="30767"/>
                </a:lnTo>
                <a:lnTo>
                  <a:pt x="34783" y="30278"/>
                </a:lnTo>
                <a:lnTo>
                  <a:pt x="37421" y="28933"/>
                </a:lnTo>
                <a:lnTo>
                  <a:pt x="37421" y="42333"/>
                </a:lnTo>
                <a:lnTo>
                  <a:pt x="34800" y="46509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5"/>
                </a:lnTo>
                <a:lnTo>
                  <a:pt x="38207" y="52292"/>
                </a:lnTo>
                <a:lnTo>
                  <a:pt x="39517" y="55245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1" y="57760"/>
                </a:lnTo>
                <a:lnTo>
                  <a:pt x="53091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8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4"/>
                </a:lnTo>
                <a:lnTo>
                  <a:pt x="9617" y="4062"/>
                </a:lnTo>
                <a:lnTo>
                  <a:pt x="5302" y="6770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2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7"/>
                </a:lnTo>
                <a:lnTo>
                  <a:pt x="28686" y="7967"/>
                </a:lnTo>
                <a:lnTo>
                  <a:pt x="31961" y="8692"/>
                </a:lnTo>
                <a:lnTo>
                  <a:pt x="34250" y="10142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2"/>
                </a:lnTo>
                <a:lnTo>
                  <a:pt x="37054" y="20756"/>
                </a:lnTo>
                <a:lnTo>
                  <a:pt x="34870" y="23202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7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979151" y="4563437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1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1"/>
                </a:lnTo>
                <a:lnTo>
                  <a:pt x="1991" y="2498"/>
                </a:lnTo>
                <a:lnTo>
                  <a:pt x="0" y="926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028830" y="4522492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4" y="57394"/>
                </a:lnTo>
                <a:lnTo>
                  <a:pt x="9434" y="21122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2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3" y="157"/>
                </a:lnTo>
                <a:lnTo>
                  <a:pt x="24266" y="0"/>
                </a:lnTo>
                <a:lnTo>
                  <a:pt x="20527" y="0"/>
                </a:lnTo>
                <a:lnTo>
                  <a:pt x="17226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064001" y="4522724"/>
            <a:ext cx="9219" cy="32681"/>
          </a:xfrm>
          <a:custGeom>
            <a:avLst/>
            <a:gdLst/>
            <a:ahLst/>
            <a:cxnLst/>
            <a:rect l="l" t="t" r="r" b="b"/>
            <a:pathLst>
              <a:path w="10141" h="37039">
                <a:moveTo>
                  <a:pt x="4594" y="2638"/>
                </a:moveTo>
                <a:lnTo>
                  <a:pt x="0" y="7914"/>
                </a:lnTo>
                <a:lnTo>
                  <a:pt x="2804" y="37039"/>
                </a:lnTo>
                <a:lnTo>
                  <a:pt x="2804" y="25333"/>
                </a:lnTo>
                <a:lnTo>
                  <a:pt x="3450" y="20983"/>
                </a:lnTo>
                <a:lnTo>
                  <a:pt x="4743" y="17663"/>
                </a:lnTo>
                <a:lnTo>
                  <a:pt x="10141" y="0"/>
                </a:lnTo>
                <a:lnTo>
                  <a:pt x="4594" y="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122399" y="4505681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142434" y="4522492"/>
            <a:ext cx="41595" cy="50642"/>
          </a:xfrm>
          <a:custGeom>
            <a:avLst/>
            <a:gdLst/>
            <a:ahLst/>
            <a:cxnLst/>
            <a:rect l="l" t="t" r="r" b="b"/>
            <a:pathLst>
              <a:path w="45754" h="57394">
                <a:moveTo>
                  <a:pt x="9433" y="57394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50"/>
                </a:lnTo>
                <a:lnTo>
                  <a:pt x="11635" y="15637"/>
                </a:lnTo>
                <a:lnTo>
                  <a:pt x="13207" y="13785"/>
                </a:lnTo>
                <a:lnTo>
                  <a:pt x="15164" y="11478"/>
                </a:lnTo>
                <a:lnTo>
                  <a:pt x="17435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1"/>
                </a:lnTo>
                <a:lnTo>
                  <a:pt x="29926" y="8491"/>
                </a:lnTo>
                <a:lnTo>
                  <a:pt x="32966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89"/>
                </a:lnTo>
                <a:lnTo>
                  <a:pt x="36163" y="57394"/>
                </a:lnTo>
                <a:lnTo>
                  <a:pt x="45754" y="57394"/>
                </a:lnTo>
                <a:lnTo>
                  <a:pt x="45754" y="15724"/>
                </a:lnTo>
                <a:lnTo>
                  <a:pt x="44985" y="11373"/>
                </a:lnTo>
                <a:lnTo>
                  <a:pt x="43448" y="8333"/>
                </a:lnTo>
                <a:lnTo>
                  <a:pt x="40653" y="2778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8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196212" y="4522307"/>
            <a:ext cx="42118" cy="52722"/>
          </a:xfrm>
          <a:custGeom>
            <a:avLst/>
            <a:gdLst/>
            <a:ahLst/>
            <a:cxnLst/>
            <a:rect l="l" t="t" r="r" b="b"/>
            <a:pathLst>
              <a:path w="46330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7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3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7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4" y="54301"/>
                </a:lnTo>
                <a:lnTo>
                  <a:pt x="44435" y="50667"/>
                </a:lnTo>
                <a:lnTo>
                  <a:pt x="46330" y="46352"/>
                </a:lnTo>
                <a:lnTo>
                  <a:pt x="46330" y="36183"/>
                </a:lnTo>
                <a:lnTo>
                  <a:pt x="44496" y="32392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0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5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6"/>
                </a:lnTo>
                <a:lnTo>
                  <a:pt x="15749" y="8753"/>
                </a:lnTo>
                <a:lnTo>
                  <a:pt x="18448" y="8072"/>
                </a:lnTo>
                <a:lnTo>
                  <a:pt x="27358" y="8072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7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1"/>
                </a:lnTo>
                <a:lnTo>
                  <a:pt x="31202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2" y="29876"/>
                </a:lnTo>
                <a:lnTo>
                  <a:pt x="13452" y="31204"/>
                </a:lnTo>
                <a:lnTo>
                  <a:pt x="18238" y="32392"/>
                </a:lnTo>
                <a:lnTo>
                  <a:pt x="25733" y="34279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281450" y="4562497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324507" y="4504224"/>
            <a:ext cx="24156" cy="68909"/>
          </a:xfrm>
          <a:custGeom>
            <a:avLst/>
            <a:gdLst/>
            <a:ahLst/>
            <a:cxnLst/>
            <a:rect l="l" t="t" r="r" b="b"/>
            <a:pathLst>
              <a:path w="26572" h="78097">
                <a:moveTo>
                  <a:pt x="17522" y="12361"/>
                </a:moveTo>
                <a:lnTo>
                  <a:pt x="18081" y="10876"/>
                </a:lnTo>
                <a:lnTo>
                  <a:pt x="20352" y="8648"/>
                </a:lnTo>
                <a:lnTo>
                  <a:pt x="24449" y="8674"/>
                </a:lnTo>
                <a:lnTo>
                  <a:pt x="26572" y="8805"/>
                </a:lnTo>
                <a:lnTo>
                  <a:pt x="26572" y="209"/>
                </a:lnTo>
                <a:lnTo>
                  <a:pt x="24423" y="52"/>
                </a:lnTo>
                <a:lnTo>
                  <a:pt x="16299" y="0"/>
                </a:lnTo>
                <a:lnTo>
                  <a:pt x="12054" y="1607"/>
                </a:lnTo>
                <a:lnTo>
                  <a:pt x="9852" y="4822"/>
                </a:lnTo>
                <a:lnTo>
                  <a:pt x="8630" y="6639"/>
                </a:lnTo>
                <a:lnTo>
                  <a:pt x="7948" y="9504"/>
                </a:lnTo>
                <a:lnTo>
                  <a:pt x="7809" y="13418"/>
                </a:lnTo>
                <a:lnTo>
                  <a:pt x="7809" y="22223"/>
                </a:lnTo>
                <a:lnTo>
                  <a:pt x="0" y="22223"/>
                </a:lnTo>
                <a:lnTo>
                  <a:pt x="0" y="29666"/>
                </a:lnTo>
                <a:lnTo>
                  <a:pt x="7809" y="29666"/>
                </a:lnTo>
                <a:lnTo>
                  <a:pt x="7809" y="78097"/>
                </a:lnTo>
                <a:lnTo>
                  <a:pt x="17138" y="78097"/>
                </a:lnTo>
                <a:lnTo>
                  <a:pt x="17138" y="29666"/>
                </a:lnTo>
                <a:lnTo>
                  <a:pt x="26572" y="29666"/>
                </a:lnTo>
                <a:lnTo>
                  <a:pt x="26572" y="22223"/>
                </a:lnTo>
                <a:lnTo>
                  <a:pt x="17243" y="22223"/>
                </a:lnTo>
                <a:lnTo>
                  <a:pt x="17243" y="16143"/>
                </a:lnTo>
                <a:lnTo>
                  <a:pt x="17522" y="12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375108" y="4522307"/>
            <a:ext cx="42119" cy="52722"/>
          </a:xfrm>
          <a:custGeom>
            <a:avLst/>
            <a:gdLst/>
            <a:ahLst/>
            <a:cxnLst/>
            <a:rect l="l" t="t" r="r" b="b"/>
            <a:pathLst>
              <a:path w="46331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7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3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7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3" y="54301"/>
                </a:lnTo>
                <a:lnTo>
                  <a:pt x="44435" y="50667"/>
                </a:lnTo>
                <a:lnTo>
                  <a:pt x="46331" y="46352"/>
                </a:lnTo>
                <a:lnTo>
                  <a:pt x="46331" y="36183"/>
                </a:lnTo>
                <a:lnTo>
                  <a:pt x="44496" y="32392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1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5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6"/>
                </a:lnTo>
                <a:lnTo>
                  <a:pt x="15748" y="8753"/>
                </a:lnTo>
                <a:lnTo>
                  <a:pt x="18448" y="8072"/>
                </a:lnTo>
                <a:lnTo>
                  <a:pt x="27358" y="8072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7"/>
                </a:lnTo>
                <a:lnTo>
                  <a:pt x="43378" y="10587"/>
                </a:lnTo>
                <a:lnTo>
                  <a:pt x="41037" y="7443"/>
                </a:lnTo>
                <a:lnTo>
                  <a:pt x="37299" y="2481"/>
                </a:lnTo>
                <a:lnTo>
                  <a:pt x="31201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3" y="29876"/>
                </a:lnTo>
                <a:lnTo>
                  <a:pt x="13452" y="31204"/>
                </a:lnTo>
                <a:lnTo>
                  <a:pt x="18238" y="32392"/>
                </a:lnTo>
                <a:lnTo>
                  <a:pt x="25733" y="34279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449054" y="4522400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2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79"/>
                </a:lnTo>
                <a:lnTo>
                  <a:pt x="4952" y="54642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5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20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6" y="30767"/>
                </a:lnTo>
                <a:lnTo>
                  <a:pt x="34782" y="30278"/>
                </a:lnTo>
                <a:lnTo>
                  <a:pt x="37421" y="28932"/>
                </a:lnTo>
                <a:lnTo>
                  <a:pt x="37421" y="42333"/>
                </a:lnTo>
                <a:lnTo>
                  <a:pt x="34800" y="46509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5"/>
                </a:lnTo>
                <a:lnTo>
                  <a:pt x="38207" y="52292"/>
                </a:lnTo>
                <a:lnTo>
                  <a:pt x="39517" y="55245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2" y="57760"/>
                </a:lnTo>
                <a:lnTo>
                  <a:pt x="53092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7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3"/>
                </a:lnTo>
                <a:lnTo>
                  <a:pt x="9617" y="4062"/>
                </a:lnTo>
                <a:lnTo>
                  <a:pt x="5302" y="6770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2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6"/>
                </a:lnTo>
                <a:lnTo>
                  <a:pt x="28686" y="7966"/>
                </a:lnTo>
                <a:lnTo>
                  <a:pt x="31961" y="8692"/>
                </a:lnTo>
                <a:lnTo>
                  <a:pt x="34250" y="10142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1"/>
                </a:lnTo>
                <a:lnTo>
                  <a:pt x="37054" y="20756"/>
                </a:lnTo>
                <a:lnTo>
                  <a:pt x="34870" y="23202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7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58917" y="4563437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0"/>
                </a:lnTo>
                <a:lnTo>
                  <a:pt x="1991" y="2498"/>
                </a:lnTo>
                <a:lnTo>
                  <a:pt x="0" y="926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515600" y="4556269"/>
            <a:ext cx="1810" cy="12903"/>
          </a:xfrm>
          <a:custGeom>
            <a:avLst/>
            <a:gdLst/>
            <a:ahLst/>
            <a:cxnLst/>
            <a:rect l="l" t="t" r="r" b="b"/>
            <a:pathLst>
              <a:path w="1991" h="14623">
                <a:moveTo>
                  <a:pt x="610" y="0"/>
                </a:moveTo>
                <a:lnTo>
                  <a:pt x="0" y="11933"/>
                </a:lnTo>
                <a:lnTo>
                  <a:pt x="1991" y="14623"/>
                </a:lnTo>
                <a:lnTo>
                  <a:pt x="1939" y="3284"/>
                </a:lnTo>
                <a:lnTo>
                  <a:pt x="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569805" y="4505196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593486" y="4522492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586815" y="4522492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8" y="22555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2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5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5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2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5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5" y="42604"/>
                </a:lnTo>
                <a:lnTo>
                  <a:pt x="10289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666035" y="4504224"/>
            <a:ext cx="24156" cy="68909"/>
          </a:xfrm>
          <a:custGeom>
            <a:avLst/>
            <a:gdLst/>
            <a:ahLst/>
            <a:cxnLst/>
            <a:rect l="l" t="t" r="r" b="b"/>
            <a:pathLst>
              <a:path w="26572" h="78097">
                <a:moveTo>
                  <a:pt x="17522" y="12361"/>
                </a:moveTo>
                <a:lnTo>
                  <a:pt x="18081" y="10876"/>
                </a:lnTo>
                <a:lnTo>
                  <a:pt x="20352" y="8648"/>
                </a:lnTo>
                <a:lnTo>
                  <a:pt x="24449" y="8674"/>
                </a:lnTo>
                <a:lnTo>
                  <a:pt x="26572" y="8805"/>
                </a:lnTo>
                <a:lnTo>
                  <a:pt x="26572" y="209"/>
                </a:lnTo>
                <a:lnTo>
                  <a:pt x="24423" y="52"/>
                </a:lnTo>
                <a:lnTo>
                  <a:pt x="16299" y="0"/>
                </a:lnTo>
                <a:lnTo>
                  <a:pt x="12054" y="1607"/>
                </a:lnTo>
                <a:lnTo>
                  <a:pt x="9852" y="4822"/>
                </a:lnTo>
                <a:lnTo>
                  <a:pt x="8630" y="6639"/>
                </a:lnTo>
                <a:lnTo>
                  <a:pt x="7948" y="9504"/>
                </a:lnTo>
                <a:lnTo>
                  <a:pt x="7809" y="13418"/>
                </a:lnTo>
                <a:lnTo>
                  <a:pt x="7809" y="22223"/>
                </a:lnTo>
                <a:lnTo>
                  <a:pt x="0" y="22223"/>
                </a:lnTo>
                <a:lnTo>
                  <a:pt x="0" y="29666"/>
                </a:lnTo>
                <a:lnTo>
                  <a:pt x="7809" y="29666"/>
                </a:lnTo>
                <a:lnTo>
                  <a:pt x="7809" y="78097"/>
                </a:lnTo>
                <a:lnTo>
                  <a:pt x="17138" y="78097"/>
                </a:lnTo>
                <a:lnTo>
                  <a:pt x="17138" y="29666"/>
                </a:lnTo>
                <a:lnTo>
                  <a:pt x="26572" y="29666"/>
                </a:lnTo>
                <a:lnTo>
                  <a:pt x="26572" y="22223"/>
                </a:lnTo>
                <a:lnTo>
                  <a:pt x="17243" y="22223"/>
                </a:lnTo>
                <a:lnTo>
                  <a:pt x="17243" y="16143"/>
                </a:lnTo>
                <a:lnTo>
                  <a:pt x="17522" y="12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698434" y="4509912"/>
            <a:ext cx="8575" cy="0"/>
          </a:xfrm>
          <a:custGeom>
            <a:avLst/>
            <a:gdLst/>
            <a:ahLst/>
            <a:cxnLst/>
            <a:rect l="l" t="t" r="r" b="b"/>
            <a:pathLst>
              <a:path w="9433">
                <a:moveTo>
                  <a:pt x="0" y="0"/>
                </a:moveTo>
                <a:lnTo>
                  <a:pt x="9433" y="0"/>
                </a:lnTo>
              </a:path>
            </a:pathLst>
          </a:custGeom>
          <a:ln w="119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704199" y="4536102"/>
            <a:ext cx="2811" cy="37031"/>
          </a:xfrm>
          <a:custGeom>
            <a:avLst/>
            <a:gdLst/>
            <a:ahLst/>
            <a:cxnLst/>
            <a:rect l="l" t="t" r="r" b="b"/>
            <a:pathLst>
              <a:path w="3092" h="41969">
                <a:moveTo>
                  <a:pt x="3092" y="0"/>
                </a:moveTo>
                <a:lnTo>
                  <a:pt x="1275" y="2177"/>
                </a:lnTo>
                <a:lnTo>
                  <a:pt x="0" y="5698"/>
                </a:lnTo>
                <a:lnTo>
                  <a:pt x="0" y="41969"/>
                </a:lnTo>
                <a:lnTo>
                  <a:pt x="3092" y="41969"/>
                </a:lnTo>
                <a:lnTo>
                  <a:pt x="0" y="9682"/>
                </a:lnTo>
                <a:lnTo>
                  <a:pt x="3092" y="41969"/>
                </a:lnTo>
                <a:lnTo>
                  <a:pt x="3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698434" y="4523833"/>
            <a:ext cx="8575" cy="8324"/>
          </a:xfrm>
          <a:custGeom>
            <a:avLst/>
            <a:gdLst/>
            <a:ahLst/>
            <a:cxnLst/>
            <a:rect l="l" t="t" r="r" b="b"/>
            <a:pathLst>
              <a:path w="9433" h="9434">
                <a:moveTo>
                  <a:pt x="0" y="0"/>
                </a:moveTo>
                <a:lnTo>
                  <a:pt x="5870" y="9434"/>
                </a:lnTo>
                <a:lnTo>
                  <a:pt x="6603" y="7547"/>
                </a:lnTo>
                <a:lnTo>
                  <a:pt x="8403" y="5250"/>
                </a:lnTo>
                <a:lnTo>
                  <a:pt x="9433" y="4275"/>
                </a:lnTo>
                <a:lnTo>
                  <a:pt x="94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719526" y="4522630"/>
            <a:ext cx="921" cy="971"/>
          </a:xfrm>
          <a:custGeom>
            <a:avLst/>
            <a:gdLst/>
            <a:ahLst/>
            <a:cxnLst/>
            <a:rect l="l" t="t" r="r" b="b"/>
            <a:pathLst>
              <a:path w="1013" h="1100">
                <a:moveTo>
                  <a:pt x="1013" y="104"/>
                </a:moveTo>
                <a:lnTo>
                  <a:pt x="0" y="0"/>
                </a:lnTo>
                <a:lnTo>
                  <a:pt x="279" y="1100"/>
                </a:lnTo>
                <a:lnTo>
                  <a:pt x="1013" y="1100"/>
                </a:lnTo>
                <a:lnTo>
                  <a:pt x="1013" y="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757184" y="4547405"/>
            <a:ext cx="31253" cy="27626"/>
          </a:xfrm>
          <a:custGeom>
            <a:avLst/>
            <a:gdLst/>
            <a:ahLst/>
            <a:cxnLst/>
            <a:rect l="l" t="t" r="r" b="b"/>
            <a:pathLst>
              <a:path w="34378" h="31309">
                <a:moveTo>
                  <a:pt x="1359" y="29160"/>
                </a:moveTo>
                <a:lnTo>
                  <a:pt x="0" y="29160"/>
                </a:lnTo>
                <a:lnTo>
                  <a:pt x="232" y="29413"/>
                </a:lnTo>
                <a:lnTo>
                  <a:pt x="6146" y="31309"/>
                </a:lnTo>
                <a:lnTo>
                  <a:pt x="22253" y="31309"/>
                </a:lnTo>
                <a:lnTo>
                  <a:pt x="24577" y="29160"/>
                </a:lnTo>
                <a:lnTo>
                  <a:pt x="28373" y="29160"/>
                </a:lnTo>
                <a:lnTo>
                  <a:pt x="28176" y="17192"/>
                </a:lnTo>
                <a:lnTo>
                  <a:pt x="28176" y="11601"/>
                </a:lnTo>
                <a:lnTo>
                  <a:pt x="28373" y="29160"/>
                </a:lnTo>
                <a:lnTo>
                  <a:pt x="34378" y="29160"/>
                </a:lnTo>
                <a:lnTo>
                  <a:pt x="34378" y="23404"/>
                </a:lnTo>
                <a:lnTo>
                  <a:pt x="31818" y="25857"/>
                </a:lnTo>
                <a:lnTo>
                  <a:pt x="29695" y="0"/>
                </a:lnTo>
                <a:lnTo>
                  <a:pt x="27110" y="9766"/>
                </a:lnTo>
                <a:lnTo>
                  <a:pt x="26848" y="19542"/>
                </a:lnTo>
                <a:lnTo>
                  <a:pt x="24577" y="20842"/>
                </a:lnTo>
                <a:lnTo>
                  <a:pt x="24192" y="21062"/>
                </a:lnTo>
                <a:lnTo>
                  <a:pt x="21537" y="22582"/>
                </a:lnTo>
                <a:lnTo>
                  <a:pt x="18462" y="23342"/>
                </a:lnTo>
                <a:lnTo>
                  <a:pt x="9098" y="23342"/>
                </a:lnTo>
                <a:lnTo>
                  <a:pt x="4975" y="21822"/>
                </a:lnTo>
                <a:lnTo>
                  <a:pt x="2599" y="18781"/>
                </a:lnTo>
                <a:lnTo>
                  <a:pt x="1359" y="17172"/>
                </a:lnTo>
                <a:lnTo>
                  <a:pt x="1359" y="29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749701" y="4527197"/>
            <a:ext cx="8481" cy="42814"/>
          </a:xfrm>
          <a:custGeom>
            <a:avLst/>
            <a:gdLst/>
            <a:ahLst/>
            <a:cxnLst/>
            <a:rect l="l" t="t" r="r" b="b"/>
            <a:pathLst>
              <a:path w="9329" h="48522">
                <a:moveTo>
                  <a:pt x="8473" y="34449"/>
                </a:moveTo>
                <a:lnTo>
                  <a:pt x="8752" y="37594"/>
                </a:lnTo>
                <a:lnTo>
                  <a:pt x="9329" y="24333"/>
                </a:lnTo>
                <a:lnTo>
                  <a:pt x="8071" y="3524"/>
                </a:lnTo>
                <a:lnTo>
                  <a:pt x="7058" y="22865"/>
                </a:lnTo>
                <a:lnTo>
                  <a:pt x="5999" y="0"/>
                </a:lnTo>
                <a:lnTo>
                  <a:pt x="3004" y="20314"/>
                </a:lnTo>
                <a:lnTo>
                  <a:pt x="978" y="16785"/>
                </a:lnTo>
                <a:lnTo>
                  <a:pt x="0" y="15422"/>
                </a:lnTo>
                <a:lnTo>
                  <a:pt x="0" y="34449"/>
                </a:lnTo>
                <a:lnTo>
                  <a:pt x="1511" y="44731"/>
                </a:lnTo>
                <a:lnTo>
                  <a:pt x="4987" y="48522"/>
                </a:lnTo>
                <a:lnTo>
                  <a:pt x="8473" y="3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750591" y="4527198"/>
            <a:ext cx="4565" cy="17924"/>
          </a:xfrm>
          <a:custGeom>
            <a:avLst/>
            <a:gdLst/>
            <a:ahLst/>
            <a:cxnLst/>
            <a:rect l="l" t="t" r="r" b="b"/>
            <a:pathLst>
              <a:path w="5021" h="20314">
                <a:moveTo>
                  <a:pt x="5021" y="0"/>
                </a:moveTo>
                <a:lnTo>
                  <a:pt x="1913" y="2668"/>
                </a:lnTo>
                <a:lnTo>
                  <a:pt x="0" y="6966"/>
                </a:lnTo>
                <a:lnTo>
                  <a:pt x="0" y="16785"/>
                </a:lnTo>
                <a:lnTo>
                  <a:pt x="2025" y="20314"/>
                </a:lnTo>
                <a:lnTo>
                  <a:pt x="0" y="12277"/>
                </a:lnTo>
                <a:lnTo>
                  <a:pt x="2025" y="20314"/>
                </a:lnTo>
                <a:lnTo>
                  <a:pt x="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695623" y="4522492"/>
            <a:ext cx="59532" cy="50642"/>
          </a:xfrm>
          <a:custGeom>
            <a:avLst/>
            <a:gdLst/>
            <a:ahLst/>
            <a:cxnLst/>
            <a:rect l="l" t="t" r="r" b="b"/>
            <a:pathLst>
              <a:path w="65485" h="57394">
                <a:moveTo>
                  <a:pt x="40164" y="4455"/>
                </a:moveTo>
                <a:lnTo>
                  <a:pt x="38137" y="6464"/>
                </a:lnTo>
                <a:lnTo>
                  <a:pt x="35901" y="9224"/>
                </a:lnTo>
                <a:lnTo>
                  <a:pt x="35901" y="1257"/>
                </a:lnTo>
                <a:lnTo>
                  <a:pt x="26572" y="1257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2526" y="5796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3092" y="1520"/>
                </a:lnTo>
                <a:lnTo>
                  <a:pt x="8962" y="1520"/>
                </a:lnTo>
                <a:lnTo>
                  <a:pt x="8962" y="1257"/>
                </a:ln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lnTo>
                  <a:pt x="9433" y="21123"/>
                </a:lnTo>
                <a:lnTo>
                  <a:pt x="10709" y="17602"/>
                </a:lnTo>
                <a:lnTo>
                  <a:pt x="12526" y="15424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6572" y="10131"/>
                </a:lnTo>
                <a:lnTo>
                  <a:pt x="27306" y="10220"/>
                </a:lnTo>
                <a:lnTo>
                  <a:pt x="36006" y="57394"/>
                </a:lnTo>
                <a:lnTo>
                  <a:pt x="36006" y="20389"/>
                </a:lnTo>
                <a:lnTo>
                  <a:pt x="37465" y="15392"/>
                </a:lnTo>
                <a:lnTo>
                  <a:pt x="40382" y="12631"/>
                </a:lnTo>
                <a:lnTo>
                  <a:pt x="43300" y="9871"/>
                </a:lnTo>
                <a:lnTo>
                  <a:pt x="46540" y="8491"/>
                </a:lnTo>
                <a:lnTo>
                  <a:pt x="54018" y="8491"/>
                </a:lnTo>
                <a:lnTo>
                  <a:pt x="56691" y="9801"/>
                </a:lnTo>
                <a:lnTo>
                  <a:pt x="58123" y="12422"/>
                </a:lnTo>
                <a:lnTo>
                  <a:pt x="59031" y="14169"/>
                </a:lnTo>
                <a:lnTo>
                  <a:pt x="59486" y="16947"/>
                </a:lnTo>
                <a:lnTo>
                  <a:pt x="59486" y="20756"/>
                </a:lnTo>
                <a:lnTo>
                  <a:pt x="60464" y="22119"/>
                </a:lnTo>
                <a:lnTo>
                  <a:pt x="60464" y="12299"/>
                </a:lnTo>
                <a:lnTo>
                  <a:pt x="62377" y="8002"/>
                </a:lnTo>
                <a:lnTo>
                  <a:pt x="65485" y="5333"/>
                </a:lnTo>
                <a:lnTo>
                  <a:pt x="64902" y="4560"/>
                </a:lnTo>
                <a:lnTo>
                  <a:pt x="63364" y="3302"/>
                </a:lnTo>
                <a:lnTo>
                  <a:pt x="60639" y="1100"/>
                </a:lnTo>
                <a:lnTo>
                  <a:pt x="57040" y="0"/>
                </a:lnTo>
                <a:lnTo>
                  <a:pt x="48619" y="0"/>
                </a:lnTo>
                <a:lnTo>
                  <a:pt x="45090" y="1065"/>
                </a:lnTo>
                <a:lnTo>
                  <a:pt x="41981" y="3197"/>
                </a:lnTo>
                <a:lnTo>
                  <a:pt x="40164" y="4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719780" y="4531432"/>
            <a:ext cx="8575" cy="41702"/>
          </a:xfrm>
          <a:custGeom>
            <a:avLst/>
            <a:gdLst/>
            <a:ahLst/>
            <a:cxnLst/>
            <a:rect l="l" t="t" r="r" b="b"/>
            <a:pathLst>
              <a:path w="9433" h="47262">
                <a:moveTo>
                  <a:pt x="0" y="0"/>
                </a:moveTo>
                <a:lnTo>
                  <a:pt x="0" y="47262"/>
                </a:lnTo>
                <a:lnTo>
                  <a:pt x="9433" y="47262"/>
                </a:lnTo>
                <a:lnTo>
                  <a:pt x="733" y="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763964" y="4522307"/>
            <a:ext cx="13563" cy="824"/>
          </a:xfrm>
          <a:custGeom>
            <a:avLst/>
            <a:gdLst/>
            <a:ahLst/>
            <a:cxnLst/>
            <a:rect l="l" t="t" r="r" b="b"/>
            <a:pathLst>
              <a:path w="14919" h="934">
                <a:moveTo>
                  <a:pt x="6464" y="0"/>
                </a:moveTo>
                <a:lnTo>
                  <a:pt x="0" y="0"/>
                </a:lnTo>
                <a:lnTo>
                  <a:pt x="2603" y="934"/>
                </a:lnTo>
                <a:lnTo>
                  <a:pt x="5782" y="209"/>
                </a:lnTo>
                <a:lnTo>
                  <a:pt x="9311" y="209"/>
                </a:lnTo>
                <a:lnTo>
                  <a:pt x="14919" y="0"/>
                </a:lnTo>
                <a:lnTo>
                  <a:pt x="6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755156" y="4522307"/>
            <a:ext cx="22839" cy="26361"/>
          </a:xfrm>
          <a:custGeom>
            <a:avLst/>
            <a:gdLst/>
            <a:ahLst/>
            <a:cxnLst/>
            <a:rect l="l" t="t" r="r" b="b"/>
            <a:pathLst>
              <a:path w="25123" h="29876">
                <a:moveTo>
                  <a:pt x="813" y="6621"/>
                </a:moveTo>
                <a:lnTo>
                  <a:pt x="2071" y="9067"/>
                </a:lnTo>
                <a:lnTo>
                  <a:pt x="3329" y="29876"/>
                </a:lnTo>
                <a:lnTo>
                  <a:pt x="3591" y="19148"/>
                </a:lnTo>
                <a:lnTo>
                  <a:pt x="4168" y="6062"/>
                </a:lnTo>
                <a:lnTo>
                  <a:pt x="6631" y="3834"/>
                </a:lnTo>
                <a:lnTo>
                  <a:pt x="9461" y="2384"/>
                </a:lnTo>
                <a:lnTo>
                  <a:pt x="7321" y="10116"/>
                </a:lnTo>
                <a:lnTo>
                  <a:pt x="5487" y="11478"/>
                </a:lnTo>
                <a:lnTo>
                  <a:pt x="4569" y="13278"/>
                </a:lnTo>
                <a:lnTo>
                  <a:pt x="4569" y="16117"/>
                </a:lnTo>
                <a:lnTo>
                  <a:pt x="4569" y="15514"/>
                </a:lnTo>
                <a:lnTo>
                  <a:pt x="4928" y="15008"/>
                </a:lnTo>
                <a:lnTo>
                  <a:pt x="7601" y="12527"/>
                </a:lnTo>
                <a:lnTo>
                  <a:pt x="9155" y="8753"/>
                </a:lnTo>
                <a:lnTo>
                  <a:pt x="11854" y="8071"/>
                </a:lnTo>
                <a:lnTo>
                  <a:pt x="20764" y="8071"/>
                </a:lnTo>
                <a:lnTo>
                  <a:pt x="25123" y="209"/>
                </a:lnTo>
                <a:lnTo>
                  <a:pt x="24608" y="0"/>
                </a:lnTo>
                <a:lnTo>
                  <a:pt x="19000" y="209"/>
                </a:lnTo>
                <a:lnTo>
                  <a:pt x="15471" y="209"/>
                </a:lnTo>
                <a:lnTo>
                  <a:pt x="12291" y="934"/>
                </a:lnTo>
                <a:lnTo>
                  <a:pt x="9688" y="0"/>
                </a:lnTo>
                <a:lnTo>
                  <a:pt x="4543" y="1642"/>
                </a:lnTo>
                <a:lnTo>
                  <a:pt x="717" y="4926"/>
                </a:lnTo>
                <a:lnTo>
                  <a:pt x="0" y="5543"/>
                </a:lnTo>
                <a:lnTo>
                  <a:pt x="1058" y="28408"/>
                </a:lnTo>
                <a:lnTo>
                  <a:pt x="2071" y="9067"/>
                </a:lnTo>
                <a:lnTo>
                  <a:pt x="813" y="6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777415" y="4573134"/>
            <a:ext cx="5564" cy="1895"/>
          </a:xfrm>
          <a:custGeom>
            <a:avLst/>
            <a:gdLst/>
            <a:ahLst/>
            <a:cxnLst/>
            <a:rect l="l" t="t" r="r" b="b"/>
            <a:pathLst>
              <a:path w="6120" h="2148">
                <a:moveTo>
                  <a:pt x="2323" y="0"/>
                </a:moveTo>
                <a:lnTo>
                  <a:pt x="0" y="2148"/>
                </a:lnTo>
                <a:lnTo>
                  <a:pt x="5773" y="331"/>
                </a:lnTo>
                <a:lnTo>
                  <a:pt x="6120" y="0"/>
                </a:lnTo>
                <a:lnTo>
                  <a:pt x="2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784181" y="4547405"/>
            <a:ext cx="4256" cy="22815"/>
          </a:xfrm>
          <a:custGeom>
            <a:avLst/>
            <a:gdLst/>
            <a:ahLst/>
            <a:cxnLst/>
            <a:rect l="l" t="t" r="r" b="b"/>
            <a:pathLst>
              <a:path w="4682" h="25857">
                <a:moveTo>
                  <a:pt x="2306" y="1537"/>
                </a:moveTo>
                <a:lnTo>
                  <a:pt x="0" y="0"/>
                </a:lnTo>
                <a:lnTo>
                  <a:pt x="2122" y="25857"/>
                </a:lnTo>
                <a:lnTo>
                  <a:pt x="4682" y="23404"/>
                </a:lnTo>
                <a:lnTo>
                  <a:pt x="2306" y="1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779527" y="4546002"/>
            <a:ext cx="4653" cy="19792"/>
          </a:xfrm>
          <a:custGeom>
            <a:avLst/>
            <a:gdLst/>
            <a:ahLst/>
            <a:cxnLst/>
            <a:rect l="l" t="t" r="r" b="b"/>
            <a:pathLst>
              <a:path w="5118" h="22431">
                <a:moveTo>
                  <a:pt x="5118" y="1589"/>
                </a:moveTo>
                <a:lnTo>
                  <a:pt x="576" y="0"/>
                </a:lnTo>
                <a:lnTo>
                  <a:pt x="401" y="10098"/>
                </a:lnTo>
                <a:lnTo>
                  <a:pt x="0" y="9871"/>
                </a:lnTo>
                <a:lnTo>
                  <a:pt x="0" y="22431"/>
                </a:lnTo>
                <a:lnTo>
                  <a:pt x="2271" y="21131"/>
                </a:lnTo>
                <a:lnTo>
                  <a:pt x="2533" y="11356"/>
                </a:lnTo>
                <a:lnTo>
                  <a:pt x="5118" y="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777995" y="4522492"/>
            <a:ext cx="10443" cy="15354"/>
          </a:xfrm>
          <a:custGeom>
            <a:avLst/>
            <a:gdLst/>
            <a:ahLst/>
            <a:cxnLst/>
            <a:rect l="l" t="t" r="r" b="b"/>
            <a:pathLst>
              <a:path w="11487" h="17401">
                <a:moveTo>
                  <a:pt x="5582" y="2271"/>
                </a:moveTo>
                <a:lnTo>
                  <a:pt x="7814" y="5234"/>
                </a:lnTo>
                <a:lnTo>
                  <a:pt x="6560" y="2725"/>
                </a:lnTo>
                <a:lnTo>
                  <a:pt x="1424" y="0"/>
                </a:lnTo>
                <a:lnTo>
                  <a:pt x="0" y="0"/>
                </a:lnTo>
                <a:lnTo>
                  <a:pt x="1563" y="11583"/>
                </a:lnTo>
                <a:lnTo>
                  <a:pt x="2891" y="13330"/>
                </a:lnTo>
                <a:lnTo>
                  <a:pt x="3642" y="15270"/>
                </a:lnTo>
                <a:lnTo>
                  <a:pt x="3817" y="17401"/>
                </a:lnTo>
                <a:lnTo>
                  <a:pt x="11487" y="17401"/>
                </a:lnTo>
                <a:lnTo>
                  <a:pt x="9285" y="8176"/>
                </a:lnTo>
                <a:lnTo>
                  <a:pt x="7814" y="5234"/>
                </a:lnTo>
                <a:lnTo>
                  <a:pt x="5582" y="2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762066" y="4522492"/>
            <a:ext cx="15929" cy="10868"/>
          </a:xfrm>
          <a:custGeom>
            <a:avLst/>
            <a:gdLst/>
            <a:ahLst/>
            <a:cxnLst/>
            <a:rect l="l" t="t" r="r" b="b"/>
            <a:pathLst>
              <a:path w="17522" h="12317">
                <a:moveTo>
                  <a:pt x="13163" y="7862"/>
                </a:moveTo>
                <a:lnTo>
                  <a:pt x="4253" y="7862"/>
                </a:lnTo>
                <a:lnTo>
                  <a:pt x="1554" y="8543"/>
                </a:lnTo>
                <a:lnTo>
                  <a:pt x="0" y="12317"/>
                </a:lnTo>
                <a:lnTo>
                  <a:pt x="2672" y="9836"/>
                </a:lnTo>
                <a:lnTo>
                  <a:pt x="5861" y="8596"/>
                </a:lnTo>
                <a:lnTo>
                  <a:pt x="12255" y="8596"/>
                </a:lnTo>
                <a:lnTo>
                  <a:pt x="14535" y="9294"/>
                </a:lnTo>
                <a:lnTo>
                  <a:pt x="16919" y="9102"/>
                </a:lnTo>
                <a:lnTo>
                  <a:pt x="17522" y="0"/>
                </a:lnTo>
                <a:lnTo>
                  <a:pt x="13163" y="7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785099" y="4527110"/>
            <a:ext cx="4529" cy="10735"/>
          </a:xfrm>
          <a:custGeom>
            <a:avLst/>
            <a:gdLst/>
            <a:ahLst/>
            <a:cxnLst/>
            <a:rect l="l" t="t" r="r" b="b"/>
            <a:pathLst>
              <a:path w="4982" h="12166">
                <a:moveTo>
                  <a:pt x="4982" y="8532"/>
                </a:moveTo>
                <a:lnTo>
                  <a:pt x="3846" y="5143"/>
                </a:lnTo>
                <a:lnTo>
                  <a:pt x="3672" y="9825"/>
                </a:lnTo>
                <a:lnTo>
                  <a:pt x="2938" y="5877"/>
                </a:lnTo>
                <a:lnTo>
                  <a:pt x="1505" y="1998"/>
                </a:lnTo>
                <a:lnTo>
                  <a:pt x="0" y="0"/>
                </a:lnTo>
                <a:lnTo>
                  <a:pt x="1470" y="2941"/>
                </a:lnTo>
                <a:lnTo>
                  <a:pt x="3672" y="12166"/>
                </a:lnTo>
                <a:lnTo>
                  <a:pt x="4912" y="12166"/>
                </a:lnTo>
                <a:lnTo>
                  <a:pt x="4982" y="8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786469" y="4528875"/>
            <a:ext cx="2128" cy="6906"/>
          </a:xfrm>
          <a:custGeom>
            <a:avLst/>
            <a:gdLst/>
            <a:ahLst/>
            <a:cxnLst/>
            <a:rect l="l" t="t" r="r" b="b"/>
            <a:pathLst>
              <a:path w="2341" h="7827">
                <a:moveTo>
                  <a:pt x="2341" y="3144"/>
                </a:moveTo>
                <a:lnTo>
                  <a:pt x="0" y="0"/>
                </a:lnTo>
                <a:lnTo>
                  <a:pt x="1432" y="3878"/>
                </a:lnTo>
                <a:lnTo>
                  <a:pt x="2166" y="7827"/>
                </a:lnTo>
                <a:lnTo>
                  <a:pt x="2341" y="3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782800" y="4557641"/>
            <a:ext cx="179" cy="15492"/>
          </a:xfrm>
          <a:custGeom>
            <a:avLst/>
            <a:gdLst/>
            <a:ahLst/>
            <a:cxnLst/>
            <a:rect l="l" t="t" r="r" b="b"/>
            <a:pathLst>
              <a:path w="197" h="17558">
                <a:moveTo>
                  <a:pt x="0" y="2411"/>
                </a:moveTo>
                <a:lnTo>
                  <a:pt x="197" y="17558"/>
                </a:lnTo>
                <a:lnTo>
                  <a:pt x="0" y="0"/>
                </a:lnTo>
                <a:lnTo>
                  <a:pt x="0" y="5590"/>
                </a:lnTo>
                <a:lnTo>
                  <a:pt x="197" y="17558"/>
                </a:lnTo>
                <a:lnTo>
                  <a:pt x="0" y="2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86772" y="4505681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06806" y="4522492"/>
            <a:ext cx="41595" cy="50642"/>
          </a:xfrm>
          <a:custGeom>
            <a:avLst/>
            <a:gdLst/>
            <a:ahLst/>
            <a:cxnLst/>
            <a:rect l="l" t="t" r="r" b="b"/>
            <a:pathLst>
              <a:path w="45754" h="57394">
                <a:moveTo>
                  <a:pt x="9433" y="57394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50"/>
                </a:lnTo>
                <a:lnTo>
                  <a:pt x="11635" y="15637"/>
                </a:lnTo>
                <a:lnTo>
                  <a:pt x="13207" y="13785"/>
                </a:lnTo>
                <a:lnTo>
                  <a:pt x="15164" y="11478"/>
                </a:lnTo>
                <a:lnTo>
                  <a:pt x="17434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1"/>
                </a:lnTo>
                <a:lnTo>
                  <a:pt x="29926" y="8491"/>
                </a:lnTo>
                <a:lnTo>
                  <a:pt x="32965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89"/>
                </a:lnTo>
                <a:lnTo>
                  <a:pt x="36163" y="57394"/>
                </a:lnTo>
                <a:lnTo>
                  <a:pt x="45754" y="57394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4"/>
                </a:lnTo>
                <a:lnTo>
                  <a:pt x="40653" y="2778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9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012518" y="4504965"/>
            <a:ext cx="50615" cy="69927"/>
          </a:xfrm>
          <a:custGeom>
            <a:avLst/>
            <a:gdLst/>
            <a:ahLst/>
            <a:cxnLst/>
            <a:rect l="l" t="t" r="r" b="b"/>
            <a:pathLst>
              <a:path w="55677" h="79251">
                <a:moveTo>
                  <a:pt x="15461" y="22747"/>
                </a:moveTo>
                <a:lnTo>
                  <a:pt x="13679" y="23901"/>
                </a:lnTo>
                <a:lnTo>
                  <a:pt x="11670" y="25892"/>
                </a:lnTo>
                <a:lnTo>
                  <a:pt x="9433" y="28723"/>
                </a:lnTo>
                <a:lnTo>
                  <a:pt x="9433" y="0"/>
                </a:lnTo>
                <a:lnTo>
                  <a:pt x="0" y="0"/>
                </a:lnTo>
                <a:lnTo>
                  <a:pt x="0" y="77259"/>
                </a:lnTo>
                <a:lnTo>
                  <a:pt x="9433" y="77259"/>
                </a:lnTo>
                <a:lnTo>
                  <a:pt x="9433" y="40009"/>
                </a:lnTo>
                <a:lnTo>
                  <a:pt x="11023" y="34925"/>
                </a:lnTo>
                <a:lnTo>
                  <a:pt x="14203" y="32235"/>
                </a:lnTo>
                <a:lnTo>
                  <a:pt x="17382" y="29544"/>
                </a:lnTo>
                <a:lnTo>
                  <a:pt x="20929" y="28199"/>
                </a:lnTo>
                <a:lnTo>
                  <a:pt x="29559" y="28199"/>
                </a:lnTo>
                <a:lnTo>
                  <a:pt x="30660" y="28725"/>
                </a:lnTo>
                <a:lnTo>
                  <a:pt x="26135" y="33929"/>
                </a:lnTo>
                <a:lnTo>
                  <a:pt x="23689" y="41250"/>
                </a:lnTo>
                <a:lnTo>
                  <a:pt x="23689" y="59420"/>
                </a:lnTo>
                <a:lnTo>
                  <a:pt x="26118" y="66540"/>
                </a:lnTo>
                <a:lnTo>
                  <a:pt x="30974" y="71624"/>
                </a:lnTo>
                <a:lnTo>
                  <a:pt x="35831" y="76708"/>
                </a:lnTo>
                <a:lnTo>
                  <a:pt x="36058" y="76806"/>
                </a:lnTo>
                <a:lnTo>
                  <a:pt x="36058" y="77259"/>
                </a:lnTo>
                <a:lnTo>
                  <a:pt x="37113" y="77259"/>
                </a:lnTo>
                <a:lnTo>
                  <a:pt x="41753" y="79251"/>
                </a:lnTo>
                <a:lnTo>
                  <a:pt x="48741" y="79251"/>
                </a:lnTo>
                <a:lnTo>
                  <a:pt x="45754" y="77259"/>
                </a:lnTo>
                <a:lnTo>
                  <a:pt x="44252" y="71074"/>
                </a:lnTo>
                <a:lnTo>
                  <a:pt x="45754" y="71074"/>
                </a:lnTo>
                <a:lnTo>
                  <a:pt x="45754" y="52204"/>
                </a:lnTo>
                <a:lnTo>
                  <a:pt x="40356" y="69353"/>
                </a:lnTo>
                <a:lnTo>
                  <a:pt x="37840" y="65911"/>
                </a:lnTo>
                <a:lnTo>
                  <a:pt x="36058" y="63473"/>
                </a:lnTo>
                <a:lnTo>
                  <a:pt x="35324" y="62469"/>
                </a:lnTo>
                <a:lnTo>
                  <a:pt x="33979" y="57900"/>
                </a:lnTo>
                <a:lnTo>
                  <a:pt x="32774" y="29736"/>
                </a:lnTo>
                <a:lnTo>
                  <a:pt x="31027" y="28303"/>
                </a:lnTo>
                <a:lnTo>
                  <a:pt x="35918" y="22678"/>
                </a:lnTo>
                <a:lnTo>
                  <a:pt x="38731" y="32785"/>
                </a:lnTo>
                <a:lnTo>
                  <a:pt x="41666" y="29657"/>
                </a:lnTo>
                <a:lnTo>
                  <a:pt x="43649" y="28804"/>
                </a:lnTo>
                <a:lnTo>
                  <a:pt x="45300" y="28094"/>
                </a:lnTo>
                <a:lnTo>
                  <a:pt x="55677" y="28094"/>
                </a:lnTo>
                <a:lnTo>
                  <a:pt x="50209" y="19865"/>
                </a:lnTo>
                <a:lnTo>
                  <a:pt x="43396" y="28303"/>
                </a:lnTo>
                <a:lnTo>
                  <a:pt x="40496" y="22608"/>
                </a:lnTo>
                <a:lnTo>
                  <a:pt x="38462" y="21559"/>
                </a:lnTo>
                <a:lnTo>
                  <a:pt x="34975" y="19760"/>
                </a:lnTo>
                <a:lnTo>
                  <a:pt x="22291" y="19760"/>
                </a:lnTo>
                <a:lnTo>
                  <a:pt x="18501" y="20756"/>
                </a:lnTo>
                <a:lnTo>
                  <a:pt x="15461" y="22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042313" y="4522492"/>
            <a:ext cx="38338" cy="43666"/>
          </a:xfrm>
          <a:custGeom>
            <a:avLst/>
            <a:gdLst/>
            <a:ahLst/>
            <a:cxnLst/>
            <a:rect l="l" t="t" r="r" b="b"/>
            <a:pathLst>
              <a:path w="42172" h="49488">
                <a:moveTo>
                  <a:pt x="31201" y="17489"/>
                </a:moveTo>
                <a:lnTo>
                  <a:pt x="32092" y="20756"/>
                </a:lnTo>
                <a:lnTo>
                  <a:pt x="32477" y="24844"/>
                </a:lnTo>
                <a:lnTo>
                  <a:pt x="1292" y="24844"/>
                </a:lnTo>
                <a:lnTo>
                  <a:pt x="1467" y="20022"/>
                </a:lnTo>
                <a:lnTo>
                  <a:pt x="2982" y="16149"/>
                </a:lnTo>
                <a:lnTo>
                  <a:pt x="1712" y="12946"/>
                </a:lnTo>
                <a:lnTo>
                  <a:pt x="0" y="9871"/>
                </a:lnTo>
                <a:lnTo>
                  <a:pt x="1205" y="38035"/>
                </a:lnTo>
                <a:lnTo>
                  <a:pt x="1030" y="32339"/>
                </a:lnTo>
                <a:lnTo>
                  <a:pt x="3284" y="32339"/>
                </a:lnTo>
                <a:lnTo>
                  <a:pt x="3284" y="43608"/>
                </a:lnTo>
                <a:lnTo>
                  <a:pt x="5066" y="46046"/>
                </a:lnTo>
                <a:lnTo>
                  <a:pt x="7582" y="49488"/>
                </a:lnTo>
                <a:lnTo>
                  <a:pt x="12980" y="32339"/>
                </a:lnTo>
                <a:lnTo>
                  <a:pt x="42172" y="32339"/>
                </a:lnTo>
                <a:lnTo>
                  <a:pt x="42172" y="26679"/>
                </a:lnTo>
                <a:lnTo>
                  <a:pt x="41893" y="22555"/>
                </a:lnTo>
                <a:lnTo>
                  <a:pt x="41334" y="19970"/>
                </a:lnTo>
                <a:lnTo>
                  <a:pt x="40705" y="16196"/>
                </a:lnTo>
                <a:lnTo>
                  <a:pt x="39447" y="12894"/>
                </a:lnTo>
                <a:lnTo>
                  <a:pt x="37561" y="10063"/>
                </a:lnTo>
                <a:lnTo>
                  <a:pt x="35604" y="7093"/>
                </a:lnTo>
                <a:lnTo>
                  <a:pt x="32756" y="4673"/>
                </a:lnTo>
                <a:lnTo>
                  <a:pt x="29018" y="2804"/>
                </a:lnTo>
                <a:lnTo>
                  <a:pt x="25279" y="934"/>
                </a:lnTo>
                <a:lnTo>
                  <a:pt x="21418" y="0"/>
                </a:lnTo>
                <a:lnTo>
                  <a:pt x="17435" y="0"/>
                </a:lnTo>
                <a:lnTo>
                  <a:pt x="22903" y="8229"/>
                </a:lnTo>
                <a:lnTo>
                  <a:pt x="27218" y="10500"/>
                </a:lnTo>
                <a:lnTo>
                  <a:pt x="29804" y="15043"/>
                </a:lnTo>
                <a:lnTo>
                  <a:pt x="31201" y="17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040725" y="4524975"/>
            <a:ext cx="13388" cy="19439"/>
          </a:xfrm>
          <a:custGeom>
            <a:avLst/>
            <a:gdLst/>
            <a:ahLst/>
            <a:cxnLst/>
            <a:rect l="l" t="t" r="r" b="b"/>
            <a:pathLst>
              <a:path w="14727" h="22031">
                <a:moveTo>
                  <a:pt x="0" y="5625"/>
                </a:moveTo>
                <a:lnTo>
                  <a:pt x="1747" y="7058"/>
                </a:lnTo>
                <a:lnTo>
                  <a:pt x="3459" y="10133"/>
                </a:lnTo>
                <a:lnTo>
                  <a:pt x="4729" y="13336"/>
                </a:lnTo>
                <a:lnTo>
                  <a:pt x="5031" y="15077"/>
                </a:lnTo>
                <a:lnTo>
                  <a:pt x="5031" y="22031"/>
                </a:lnTo>
                <a:lnTo>
                  <a:pt x="14727" y="22031"/>
                </a:lnTo>
                <a:lnTo>
                  <a:pt x="14727" y="13051"/>
                </a:lnTo>
                <a:lnTo>
                  <a:pt x="13941" y="8735"/>
                </a:lnTo>
                <a:lnTo>
                  <a:pt x="12622" y="6126"/>
                </a:lnTo>
                <a:lnTo>
                  <a:pt x="10639" y="6979"/>
                </a:lnTo>
                <a:lnTo>
                  <a:pt x="7704" y="10107"/>
                </a:lnTo>
                <a:lnTo>
                  <a:pt x="4891" y="0"/>
                </a:lnTo>
                <a:lnTo>
                  <a:pt x="4507" y="12055"/>
                </a:lnTo>
                <a:lnTo>
                  <a:pt x="4891" y="0"/>
                </a:lnTo>
                <a:lnTo>
                  <a:pt x="0" y="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047484" y="4522492"/>
            <a:ext cx="10679" cy="7445"/>
          </a:xfrm>
          <a:custGeom>
            <a:avLst/>
            <a:gdLst/>
            <a:ahLst/>
            <a:cxnLst/>
            <a:rect l="l" t="t" r="r" b="b"/>
            <a:pathLst>
              <a:path w="11747" h="8438">
                <a:moveTo>
                  <a:pt x="3850" y="0"/>
                </a:moveTo>
                <a:lnTo>
                  <a:pt x="0" y="1693"/>
                </a:lnTo>
                <a:lnTo>
                  <a:pt x="2033" y="2743"/>
                </a:lnTo>
                <a:lnTo>
                  <a:pt x="4933" y="8438"/>
                </a:lnTo>
                <a:lnTo>
                  <a:pt x="11747" y="0"/>
                </a:lnTo>
                <a:lnTo>
                  <a:pt x="3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52748" y="4557594"/>
            <a:ext cx="27190" cy="17297"/>
          </a:xfrm>
          <a:custGeom>
            <a:avLst/>
            <a:gdLst/>
            <a:ahLst/>
            <a:cxnLst/>
            <a:rect l="l" t="t" r="r" b="b"/>
            <a:pathLst>
              <a:path w="29909" h="19603">
                <a:moveTo>
                  <a:pt x="0" y="11426"/>
                </a:moveTo>
                <a:lnTo>
                  <a:pt x="1502" y="17611"/>
                </a:lnTo>
                <a:lnTo>
                  <a:pt x="4489" y="19603"/>
                </a:lnTo>
                <a:lnTo>
                  <a:pt x="7355" y="19603"/>
                </a:lnTo>
                <a:lnTo>
                  <a:pt x="9923" y="19323"/>
                </a:lnTo>
                <a:lnTo>
                  <a:pt x="12194" y="18764"/>
                </a:lnTo>
                <a:lnTo>
                  <a:pt x="16422" y="17786"/>
                </a:lnTo>
                <a:lnTo>
                  <a:pt x="19968" y="15899"/>
                </a:lnTo>
                <a:lnTo>
                  <a:pt x="22833" y="13103"/>
                </a:lnTo>
                <a:lnTo>
                  <a:pt x="24545" y="11496"/>
                </a:lnTo>
                <a:lnTo>
                  <a:pt x="26091" y="9425"/>
                </a:lnTo>
                <a:lnTo>
                  <a:pt x="27472" y="6892"/>
                </a:lnTo>
                <a:lnTo>
                  <a:pt x="28852" y="4359"/>
                </a:lnTo>
                <a:lnTo>
                  <a:pt x="29664" y="2061"/>
                </a:lnTo>
                <a:lnTo>
                  <a:pt x="29909" y="0"/>
                </a:lnTo>
                <a:lnTo>
                  <a:pt x="20632" y="0"/>
                </a:lnTo>
                <a:lnTo>
                  <a:pt x="19933" y="2480"/>
                </a:lnTo>
                <a:lnTo>
                  <a:pt x="18745" y="4664"/>
                </a:lnTo>
                <a:lnTo>
                  <a:pt x="17068" y="6551"/>
                </a:lnTo>
                <a:lnTo>
                  <a:pt x="14133" y="9801"/>
                </a:lnTo>
                <a:lnTo>
                  <a:pt x="10202" y="11426"/>
                </a:lnTo>
                <a:lnTo>
                  <a:pt x="0" y="11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045024" y="4536652"/>
            <a:ext cx="274" cy="1626"/>
          </a:xfrm>
          <a:custGeom>
            <a:avLst/>
            <a:gdLst/>
            <a:ahLst/>
            <a:cxnLst/>
            <a:rect l="l" t="t" r="r" b="b"/>
            <a:pathLst>
              <a:path w="301" h="1843">
                <a:moveTo>
                  <a:pt x="301" y="1843"/>
                </a:moveTo>
                <a:lnTo>
                  <a:pt x="39" y="0"/>
                </a:lnTo>
                <a:lnTo>
                  <a:pt x="301" y="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982929" y="4509774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749161" y="4522492"/>
            <a:ext cx="42119" cy="50642"/>
          </a:xfrm>
          <a:custGeom>
            <a:avLst/>
            <a:gdLst/>
            <a:ahLst/>
            <a:cxnLst/>
            <a:rect l="l" t="t" r="r" b="b"/>
            <a:pathLst>
              <a:path w="46331" h="57394">
                <a:moveTo>
                  <a:pt x="13224" y="3625"/>
                </a:moveTo>
                <a:lnTo>
                  <a:pt x="10761" y="5853"/>
                </a:lnTo>
                <a:lnTo>
                  <a:pt x="10185" y="18939"/>
                </a:lnTo>
                <a:lnTo>
                  <a:pt x="9923" y="29666"/>
                </a:lnTo>
                <a:lnTo>
                  <a:pt x="9346" y="42927"/>
                </a:lnTo>
                <a:lnTo>
                  <a:pt x="9067" y="39782"/>
                </a:lnTo>
                <a:lnTo>
                  <a:pt x="5581" y="53856"/>
                </a:lnTo>
                <a:lnTo>
                  <a:pt x="2105" y="50064"/>
                </a:lnTo>
                <a:lnTo>
                  <a:pt x="593" y="39782"/>
                </a:lnTo>
                <a:lnTo>
                  <a:pt x="0" y="39782"/>
                </a:lnTo>
                <a:lnTo>
                  <a:pt x="244" y="45373"/>
                </a:lnTo>
                <a:lnTo>
                  <a:pt x="593" y="46254"/>
                </a:lnTo>
                <a:lnTo>
                  <a:pt x="593" y="57394"/>
                </a:lnTo>
                <a:lnTo>
                  <a:pt x="10185" y="57394"/>
                </a:lnTo>
                <a:lnTo>
                  <a:pt x="10185" y="24739"/>
                </a:lnTo>
                <a:lnTo>
                  <a:pt x="10185" y="29765"/>
                </a:lnTo>
                <a:lnTo>
                  <a:pt x="13452" y="30994"/>
                </a:lnTo>
                <a:lnTo>
                  <a:pt x="18238" y="32182"/>
                </a:lnTo>
                <a:lnTo>
                  <a:pt x="25733" y="34069"/>
                </a:lnTo>
                <a:lnTo>
                  <a:pt x="29751" y="35082"/>
                </a:lnTo>
                <a:lnTo>
                  <a:pt x="32442" y="35973"/>
                </a:lnTo>
                <a:lnTo>
                  <a:pt x="33403" y="36516"/>
                </a:lnTo>
                <a:lnTo>
                  <a:pt x="33804" y="36742"/>
                </a:lnTo>
                <a:lnTo>
                  <a:pt x="33979" y="26644"/>
                </a:lnTo>
                <a:lnTo>
                  <a:pt x="38521" y="28234"/>
                </a:lnTo>
                <a:lnTo>
                  <a:pt x="40827" y="29771"/>
                </a:lnTo>
                <a:lnTo>
                  <a:pt x="43204" y="51638"/>
                </a:lnTo>
                <a:lnTo>
                  <a:pt x="44435" y="50457"/>
                </a:lnTo>
                <a:lnTo>
                  <a:pt x="46331" y="46142"/>
                </a:lnTo>
                <a:lnTo>
                  <a:pt x="46331" y="35973"/>
                </a:lnTo>
                <a:lnTo>
                  <a:pt x="44496" y="32182"/>
                </a:lnTo>
                <a:lnTo>
                  <a:pt x="43204" y="31333"/>
                </a:lnTo>
                <a:lnTo>
                  <a:pt x="43204" y="17401"/>
                </a:lnTo>
                <a:lnTo>
                  <a:pt x="35534" y="17401"/>
                </a:lnTo>
                <a:lnTo>
                  <a:pt x="35359" y="15270"/>
                </a:lnTo>
                <a:lnTo>
                  <a:pt x="34608" y="13330"/>
                </a:lnTo>
                <a:lnTo>
                  <a:pt x="33280" y="11583"/>
                </a:lnTo>
                <a:lnTo>
                  <a:pt x="31716" y="0"/>
                </a:lnTo>
                <a:lnTo>
                  <a:pt x="31114" y="9102"/>
                </a:lnTo>
                <a:lnTo>
                  <a:pt x="28729" y="9294"/>
                </a:lnTo>
                <a:lnTo>
                  <a:pt x="30598" y="10692"/>
                </a:lnTo>
                <a:lnTo>
                  <a:pt x="32468" y="12090"/>
                </a:lnTo>
                <a:lnTo>
                  <a:pt x="33403" y="14658"/>
                </a:lnTo>
                <a:lnTo>
                  <a:pt x="33403" y="26504"/>
                </a:lnTo>
                <a:lnTo>
                  <a:pt x="27201" y="25001"/>
                </a:lnTo>
                <a:lnTo>
                  <a:pt x="20964" y="23481"/>
                </a:lnTo>
                <a:lnTo>
                  <a:pt x="18238" y="22817"/>
                </a:lnTo>
                <a:lnTo>
                  <a:pt x="16177" y="22049"/>
                </a:lnTo>
                <a:lnTo>
                  <a:pt x="14779" y="21175"/>
                </a:lnTo>
                <a:lnTo>
                  <a:pt x="12368" y="19707"/>
                </a:lnTo>
                <a:lnTo>
                  <a:pt x="11163" y="17751"/>
                </a:lnTo>
                <a:lnTo>
                  <a:pt x="11163" y="13068"/>
                </a:lnTo>
                <a:lnTo>
                  <a:pt x="12080" y="11269"/>
                </a:lnTo>
                <a:lnTo>
                  <a:pt x="13915" y="9906"/>
                </a:lnTo>
                <a:lnTo>
                  <a:pt x="16055" y="2175"/>
                </a:lnTo>
                <a:lnTo>
                  <a:pt x="13224" y="3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759310" y="4535549"/>
            <a:ext cx="325" cy="979"/>
          </a:xfrm>
          <a:custGeom>
            <a:avLst/>
            <a:gdLst/>
            <a:ahLst/>
            <a:cxnLst/>
            <a:rect l="l" t="t" r="r" b="b"/>
            <a:pathLst>
              <a:path w="358" h="1109">
                <a:moveTo>
                  <a:pt x="358" y="0"/>
                </a:moveTo>
                <a:lnTo>
                  <a:pt x="0" y="506"/>
                </a:lnTo>
                <a:lnTo>
                  <a:pt x="0" y="1109"/>
                </a:lnTo>
                <a:lnTo>
                  <a:pt x="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507690" y="4504965"/>
            <a:ext cx="44930" cy="69742"/>
          </a:xfrm>
          <a:custGeom>
            <a:avLst/>
            <a:gdLst/>
            <a:ahLst/>
            <a:cxnLst/>
            <a:rect l="l" t="t" r="r" b="b"/>
            <a:pathLst>
              <a:path w="49423" h="79041">
                <a:moveTo>
                  <a:pt x="8700" y="77259"/>
                </a:moveTo>
                <a:lnTo>
                  <a:pt x="8700" y="70078"/>
                </a:lnTo>
                <a:lnTo>
                  <a:pt x="9311" y="58145"/>
                </a:lnTo>
                <a:lnTo>
                  <a:pt x="8647" y="53864"/>
                </a:lnTo>
                <a:lnTo>
                  <a:pt x="8647" y="41285"/>
                </a:lnTo>
                <a:lnTo>
                  <a:pt x="10263" y="36043"/>
                </a:lnTo>
                <a:lnTo>
                  <a:pt x="13495" y="32864"/>
                </a:lnTo>
                <a:lnTo>
                  <a:pt x="16727" y="29684"/>
                </a:lnTo>
                <a:lnTo>
                  <a:pt x="20492" y="28094"/>
                </a:lnTo>
                <a:lnTo>
                  <a:pt x="29716" y="28094"/>
                </a:lnTo>
                <a:lnTo>
                  <a:pt x="33446" y="30033"/>
                </a:lnTo>
                <a:lnTo>
                  <a:pt x="35980" y="33912"/>
                </a:lnTo>
                <a:lnTo>
                  <a:pt x="38513" y="37790"/>
                </a:lnTo>
                <a:lnTo>
                  <a:pt x="39779" y="42683"/>
                </a:lnTo>
                <a:lnTo>
                  <a:pt x="39779" y="55227"/>
                </a:lnTo>
                <a:lnTo>
                  <a:pt x="38513" y="60573"/>
                </a:lnTo>
                <a:lnTo>
                  <a:pt x="35980" y="64627"/>
                </a:lnTo>
                <a:lnTo>
                  <a:pt x="33446" y="68680"/>
                </a:lnTo>
                <a:lnTo>
                  <a:pt x="29629" y="70707"/>
                </a:lnTo>
                <a:lnTo>
                  <a:pt x="17749" y="70707"/>
                </a:lnTo>
                <a:lnTo>
                  <a:pt x="13120" y="67615"/>
                </a:lnTo>
                <a:lnTo>
                  <a:pt x="10639" y="61430"/>
                </a:lnTo>
                <a:lnTo>
                  <a:pt x="10691" y="72769"/>
                </a:lnTo>
                <a:lnTo>
                  <a:pt x="12561" y="74725"/>
                </a:lnTo>
                <a:lnTo>
                  <a:pt x="14308" y="75948"/>
                </a:lnTo>
                <a:lnTo>
                  <a:pt x="17242" y="78010"/>
                </a:lnTo>
                <a:lnTo>
                  <a:pt x="20841" y="79041"/>
                </a:lnTo>
                <a:lnTo>
                  <a:pt x="32721" y="79041"/>
                </a:lnTo>
                <a:lnTo>
                  <a:pt x="38678" y="76106"/>
                </a:lnTo>
                <a:lnTo>
                  <a:pt x="42976" y="70235"/>
                </a:lnTo>
                <a:lnTo>
                  <a:pt x="47274" y="64365"/>
                </a:lnTo>
                <a:lnTo>
                  <a:pt x="49423" y="56992"/>
                </a:lnTo>
                <a:lnTo>
                  <a:pt x="49423" y="38751"/>
                </a:lnTo>
                <a:lnTo>
                  <a:pt x="47248" y="31667"/>
                </a:lnTo>
                <a:lnTo>
                  <a:pt x="42898" y="26862"/>
                </a:lnTo>
                <a:lnTo>
                  <a:pt x="38548" y="22057"/>
                </a:lnTo>
                <a:lnTo>
                  <a:pt x="32879" y="19655"/>
                </a:lnTo>
                <a:lnTo>
                  <a:pt x="22536" y="19655"/>
                </a:lnTo>
                <a:lnTo>
                  <a:pt x="19426" y="20363"/>
                </a:lnTo>
                <a:lnTo>
                  <a:pt x="16561" y="21778"/>
                </a:lnTo>
                <a:lnTo>
                  <a:pt x="13696" y="23193"/>
                </a:lnTo>
                <a:lnTo>
                  <a:pt x="11233" y="25246"/>
                </a:lnTo>
                <a:lnTo>
                  <a:pt x="9171" y="27937"/>
                </a:lnTo>
                <a:lnTo>
                  <a:pt x="9171" y="0"/>
                </a:lnTo>
                <a:lnTo>
                  <a:pt x="0" y="0"/>
                </a:lnTo>
                <a:lnTo>
                  <a:pt x="0" y="77259"/>
                </a:lnTo>
                <a:lnTo>
                  <a:pt x="8700" y="77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421848" y="4509774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269062" y="4522169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8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3" y="23534"/>
                </a:lnTo>
                <a:lnTo>
                  <a:pt x="42453" y="34576"/>
                </a:lnTo>
                <a:lnTo>
                  <a:pt x="41291" y="39844"/>
                </a:lnTo>
                <a:lnTo>
                  <a:pt x="38967" y="44578"/>
                </a:lnTo>
                <a:lnTo>
                  <a:pt x="36644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5" y="45041"/>
                </a:lnTo>
                <a:lnTo>
                  <a:pt x="52306" y="37564"/>
                </a:lnTo>
                <a:lnTo>
                  <a:pt x="52306" y="19148"/>
                </a:lnTo>
                <a:lnTo>
                  <a:pt x="49808" y="12055"/>
                </a:lnTo>
                <a:lnTo>
                  <a:pt x="44811" y="7233"/>
                </a:lnTo>
                <a:lnTo>
                  <a:pt x="39815" y="2411"/>
                </a:lnTo>
                <a:lnTo>
                  <a:pt x="33700" y="0"/>
                </a:lnTo>
                <a:lnTo>
                  <a:pt x="18396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90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57736" y="4522724"/>
            <a:ext cx="44739" cy="71360"/>
          </a:xfrm>
          <a:custGeom>
            <a:avLst/>
            <a:gdLst/>
            <a:ahLst/>
            <a:cxnLst/>
            <a:rect l="l" t="t" r="r" b="b"/>
            <a:pathLst>
              <a:path w="49213" h="80875">
                <a:moveTo>
                  <a:pt x="2279" y="47024"/>
                </a:moveTo>
                <a:lnTo>
                  <a:pt x="6839" y="51340"/>
                </a:lnTo>
                <a:lnTo>
                  <a:pt x="11399" y="55655"/>
                </a:lnTo>
                <a:lnTo>
                  <a:pt x="16719" y="57813"/>
                </a:lnTo>
                <a:lnTo>
                  <a:pt x="27166" y="57813"/>
                </a:lnTo>
                <a:lnTo>
                  <a:pt x="30677" y="57114"/>
                </a:lnTo>
                <a:lnTo>
                  <a:pt x="33333" y="55716"/>
                </a:lnTo>
                <a:lnTo>
                  <a:pt x="35988" y="54319"/>
                </a:lnTo>
                <a:lnTo>
                  <a:pt x="38259" y="52187"/>
                </a:lnTo>
                <a:lnTo>
                  <a:pt x="40146" y="49322"/>
                </a:lnTo>
                <a:lnTo>
                  <a:pt x="40251" y="57044"/>
                </a:lnTo>
                <a:lnTo>
                  <a:pt x="39639" y="62408"/>
                </a:lnTo>
                <a:lnTo>
                  <a:pt x="38312" y="65413"/>
                </a:lnTo>
                <a:lnTo>
                  <a:pt x="36076" y="70515"/>
                </a:lnTo>
                <a:lnTo>
                  <a:pt x="31341" y="73066"/>
                </a:lnTo>
                <a:lnTo>
                  <a:pt x="19531" y="73066"/>
                </a:lnTo>
                <a:lnTo>
                  <a:pt x="16177" y="72017"/>
                </a:lnTo>
                <a:lnTo>
                  <a:pt x="14045" y="69921"/>
                </a:lnTo>
                <a:lnTo>
                  <a:pt x="12683" y="68558"/>
                </a:lnTo>
                <a:lnTo>
                  <a:pt x="11774" y="66618"/>
                </a:lnTo>
                <a:lnTo>
                  <a:pt x="11320" y="64103"/>
                </a:lnTo>
                <a:lnTo>
                  <a:pt x="1729" y="64103"/>
                </a:lnTo>
                <a:lnTo>
                  <a:pt x="2218" y="69868"/>
                </a:lnTo>
                <a:lnTo>
                  <a:pt x="4524" y="74105"/>
                </a:lnTo>
                <a:lnTo>
                  <a:pt x="8647" y="76813"/>
                </a:lnTo>
                <a:lnTo>
                  <a:pt x="12770" y="79521"/>
                </a:lnTo>
                <a:lnTo>
                  <a:pt x="17854" y="80875"/>
                </a:lnTo>
                <a:lnTo>
                  <a:pt x="34765" y="80875"/>
                </a:lnTo>
                <a:lnTo>
                  <a:pt x="42155" y="77066"/>
                </a:lnTo>
                <a:lnTo>
                  <a:pt x="46068" y="69449"/>
                </a:lnTo>
                <a:lnTo>
                  <a:pt x="48165" y="65326"/>
                </a:lnTo>
                <a:lnTo>
                  <a:pt x="49213" y="59700"/>
                </a:lnTo>
                <a:lnTo>
                  <a:pt x="49213" y="1520"/>
                </a:lnTo>
                <a:lnTo>
                  <a:pt x="40513" y="1520"/>
                </a:lnTo>
                <a:lnTo>
                  <a:pt x="40513" y="8595"/>
                </a:lnTo>
                <a:lnTo>
                  <a:pt x="38661" y="6254"/>
                </a:lnTo>
                <a:lnTo>
                  <a:pt x="36844" y="4472"/>
                </a:lnTo>
                <a:lnTo>
                  <a:pt x="35062" y="3249"/>
                </a:lnTo>
                <a:lnTo>
                  <a:pt x="31778" y="1083"/>
                </a:lnTo>
                <a:lnTo>
                  <a:pt x="27934" y="0"/>
                </a:lnTo>
                <a:lnTo>
                  <a:pt x="17033" y="0"/>
                </a:lnTo>
                <a:lnTo>
                  <a:pt x="11635" y="17663"/>
                </a:lnTo>
                <a:lnTo>
                  <a:pt x="14081" y="11443"/>
                </a:lnTo>
                <a:lnTo>
                  <a:pt x="18623" y="8333"/>
                </a:lnTo>
                <a:lnTo>
                  <a:pt x="29699" y="8333"/>
                </a:lnTo>
                <a:lnTo>
                  <a:pt x="33350" y="10011"/>
                </a:lnTo>
                <a:lnTo>
                  <a:pt x="36215" y="13365"/>
                </a:lnTo>
                <a:lnTo>
                  <a:pt x="39080" y="16720"/>
                </a:lnTo>
                <a:lnTo>
                  <a:pt x="40513" y="21874"/>
                </a:lnTo>
                <a:lnTo>
                  <a:pt x="40513" y="33440"/>
                </a:lnTo>
                <a:lnTo>
                  <a:pt x="39744" y="37476"/>
                </a:lnTo>
                <a:lnTo>
                  <a:pt x="38207" y="40935"/>
                </a:lnTo>
                <a:lnTo>
                  <a:pt x="35447" y="47050"/>
                </a:lnTo>
                <a:lnTo>
                  <a:pt x="30677" y="50108"/>
                </a:lnTo>
                <a:lnTo>
                  <a:pt x="19566" y="50108"/>
                </a:lnTo>
                <a:lnTo>
                  <a:pt x="16116" y="48457"/>
                </a:lnTo>
                <a:lnTo>
                  <a:pt x="13548" y="45155"/>
                </a:lnTo>
                <a:lnTo>
                  <a:pt x="10980" y="41853"/>
                </a:lnTo>
                <a:lnTo>
                  <a:pt x="9695" y="37039"/>
                </a:lnTo>
                <a:lnTo>
                  <a:pt x="6891" y="7914"/>
                </a:lnTo>
                <a:lnTo>
                  <a:pt x="2297" y="13191"/>
                </a:lnTo>
                <a:lnTo>
                  <a:pt x="0" y="20528"/>
                </a:lnTo>
                <a:lnTo>
                  <a:pt x="0" y="39887"/>
                </a:lnTo>
                <a:lnTo>
                  <a:pt x="2279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890355" y="4522492"/>
            <a:ext cx="68657" cy="50641"/>
          </a:xfrm>
          <a:custGeom>
            <a:avLst/>
            <a:gdLst/>
            <a:ahLst/>
            <a:cxnLst/>
            <a:rect l="l" t="t" r="r" b="b"/>
            <a:pathLst>
              <a:path w="75523" h="57393">
                <a:moveTo>
                  <a:pt x="9328" y="1257"/>
                </a:moveTo>
                <a:lnTo>
                  <a:pt x="0" y="1257"/>
                </a:lnTo>
                <a:lnTo>
                  <a:pt x="0" y="57393"/>
                </a:lnTo>
                <a:lnTo>
                  <a:pt x="9433" y="57393"/>
                </a:lnTo>
                <a:lnTo>
                  <a:pt x="9433" y="20389"/>
                </a:lnTo>
                <a:lnTo>
                  <a:pt x="10892" y="15392"/>
                </a:lnTo>
                <a:lnTo>
                  <a:pt x="13809" y="12631"/>
                </a:lnTo>
                <a:lnTo>
                  <a:pt x="16727" y="9871"/>
                </a:lnTo>
                <a:lnTo>
                  <a:pt x="19968" y="8491"/>
                </a:lnTo>
                <a:lnTo>
                  <a:pt x="27445" y="8491"/>
                </a:lnTo>
                <a:lnTo>
                  <a:pt x="30118" y="9801"/>
                </a:lnTo>
                <a:lnTo>
                  <a:pt x="31551" y="12422"/>
                </a:lnTo>
                <a:lnTo>
                  <a:pt x="32459" y="14169"/>
                </a:lnTo>
                <a:lnTo>
                  <a:pt x="32913" y="16947"/>
                </a:lnTo>
                <a:lnTo>
                  <a:pt x="32913" y="57393"/>
                </a:lnTo>
                <a:lnTo>
                  <a:pt x="42505" y="57393"/>
                </a:lnTo>
                <a:lnTo>
                  <a:pt x="42505" y="18939"/>
                </a:lnTo>
                <a:lnTo>
                  <a:pt x="43841" y="14798"/>
                </a:lnTo>
                <a:lnTo>
                  <a:pt x="46514" y="12317"/>
                </a:lnTo>
                <a:lnTo>
                  <a:pt x="49187" y="9836"/>
                </a:lnTo>
                <a:lnTo>
                  <a:pt x="52375" y="8596"/>
                </a:lnTo>
                <a:lnTo>
                  <a:pt x="58769" y="8596"/>
                </a:lnTo>
                <a:lnTo>
                  <a:pt x="61049" y="9294"/>
                </a:lnTo>
                <a:lnTo>
                  <a:pt x="62918" y="10692"/>
                </a:lnTo>
                <a:lnTo>
                  <a:pt x="64788" y="12090"/>
                </a:lnTo>
                <a:lnTo>
                  <a:pt x="65722" y="14658"/>
                </a:lnTo>
                <a:lnTo>
                  <a:pt x="65722" y="57393"/>
                </a:lnTo>
                <a:lnTo>
                  <a:pt x="75523" y="57393"/>
                </a:lnTo>
                <a:lnTo>
                  <a:pt x="75523" y="15060"/>
                </a:lnTo>
                <a:lnTo>
                  <a:pt x="74789" y="11111"/>
                </a:lnTo>
                <a:lnTo>
                  <a:pt x="73322" y="8176"/>
                </a:lnTo>
                <a:lnTo>
                  <a:pt x="70597" y="2725"/>
                </a:lnTo>
                <a:lnTo>
                  <a:pt x="65461" y="0"/>
                </a:lnTo>
                <a:lnTo>
                  <a:pt x="54384" y="0"/>
                </a:lnTo>
                <a:lnTo>
                  <a:pt x="51205" y="725"/>
                </a:lnTo>
                <a:lnTo>
                  <a:pt x="48375" y="2175"/>
                </a:lnTo>
                <a:lnTo>
                  <a:pt x="45544" y="3625"/>
                </a:lnTo>
                <a:lnTo>
                  <a:pt x="43081" y="5852"/>
                </a:lnTo>
                <a:lnTo>
                  <a:pt x="40985" y="8858"/>
                </a:lnTo>
                <a:lnTo>
                  <a:pt x="39727" y="6411"/>
                </a:lnTo>
                <a:lnTo>
                  <a:pt x="38329" y="4560"/>
                </a:lnTo>
                <a:lnTo>
                  <a:pt x="36792" y="3302"/>
                </a:lnTo>
                <a:lnTo>
                  <a:pt x="34066" y="1100"/>
                </a:lnTo>
                <a:lnTo>
                  <a:pt x="30467" y="0"/>
                </a:lnTo>
                <a:lnTo>
                  <a:pt x="22047" y="0"/>
                </a:lnTo>
                <a:lnTo>
                  <a:pt x="18518" y="1065"/>
                </a:lnTo>
                <a:lnTo>
                  <a:pt x="15408" y="3197"/>
                </a:lnTo>
                <a:lnTo>
                  <a:pt x="13591" y="4455"/>
                </a:lnTo>
                <a:lnTo>
                  <a:pt x="11565" y="6464"/>
                </a:lnTo>
                <a:lnTo>
                  <a:pt x="9328" y="9224"/>
                </a:lnTo>
                <a:lnTo>
                  <a:pt x="9328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805656" y="4522724"/>
            <a:ext cx="44739" cy="71360"/>
          </a:xfrm>
          <a:custGeom>
            <a:avLst/>
            <a:gdLst/>
            <a:ahLst/>
            <a:cxnLst/>
            <a:rect l="l" t="t" r="r" b="b"/>
            <a:pathLst>
              <a:path w="49213" h="80875">
                <a:moveTo>
                  <a:pt x="2279" y="47024"/>
                </a:moveTo>
                <a:lnTo>
                  <a:pt x="6839" y="51340"/>
                </a:lnTo>
                <a:lnTo>
                  <a:pt x="11399" y="55655"/>
                </a:lnTo>
                <a:lnTo>
                  <a:pt x="16719" y="57813"/>
                </a:lnTo>
                <a:lnTo>
                  <a:pt x="27166" y="57813"/>
                </a:lnTo>
                <a:lnTo>
                  <a:pt x="30677" y="57114"/>
                </a:lnTo>
                <a:lnTo>
                  <a:pt x="33333" y="55716"/>
                </a:lnTo>
                <a:lnTo>
                  <a:pt x="35988" y="54319"/>
                </a:lnTo>
                <a:lnTo>
                  <a:pt x="38259" y="52187"/>
                </a:lnTo>
                <a:lnTo>
                  <a:pt x="40146" y="49322"/>
                </a:lnTo>
                <a:lnTo>
                  <a:pt x="40251" y="57044"/>
                </a:lnTo>
                <a:lnTo>
                  <a:pt x="39639" y="62408"/>
                </a:lnTo>
                <a:lnTo>
                  <a:pt x="38312" y="65413"/>
                </a:lnTo>
                <a:lnTo>
                  <a:pt x="36076" y="70515"/>
                </a:lnTo>
                <a:lnTo>
                  <a:pt x="31341" y="73066"/>
                </a:lnTo>
                <a:lnTo>
                  <a:pt x="19531" y="73066"/>
                </a:lnTo>
                <a:lnTo>
                  <a:pt x="16177" y="72017"/>
                </a:lnTo>
                <a:lnTo>
                  <a:pt x="14045" y="69921"/>
                </a:lnTo>
                <a:lnTo>
                  <a:pt x="12683" y="68558"/>
                </a:lnTo>
                <a:lnTo>
                  <a:pt x="11774" y="66619"/>
                </a:lnTo>
                <a:lnTo>
                  <a:pt x="11320" y="64103"/>
                </a:lnTo>
                <a:lnTo>
                  <a:pt x="1729" y="64103"/>
                </a:lnTo>
                <a:lnTo>
                  <a:pt x="2218" y="69868"/>
                </a:lnTo>
                <a:lnTo>
                  <a:pt x="4524" y="74105"/>
                </a:lnTo>
                <a:lnTo>
                  <a:pt x="8647" y="76813"/>
                </a:lnTo>
                <a:lnTo>
                  <a:pt x="12770" y="79521"/>
                </a:lnTo>
                <a:lnTo>
                  <a:pt x="17854" y="80875"/>
                </a:lnTo>
                <a:lnTo>
                  <a:pt x="34765" y="80875"/>
                </a:lnTo>
                <a:lnTo>
                  <a:pt x="42155" y="77067"/>
                </a:lnTo>
                <a:lnTo>
                  <a:pt x="46068" y="69449"/>
                </a:lnTo>
                <a:lnTo>
                  <a:pt x="48165" y="65326"/>
                </a:lnTo>
                <a:lnTo>
                  <a:pt x="49213" y="59700"/>
                </a:lnTo>
                <a:lnTo>
                  <a:pt x="49213" y="1520"/>
                </a:lnTo>
                <a:lnTo>
                  <a:pt x="40513" y="1520"/>
                </a:lnTo>
                <a:lnTo>
                  <a:pt x="40513" y="8596"/>
                </a:lnTo>
                <a:lnTo>
                  <a:pt x="38661" y="6254"/>
                </a:lnTo>
                <a:lnTo>
                  <a:pt x="36844" y="4472"/>
                </a:lnTo>
                <a:lnTo>
                  <a:pt x="35062" y="3249"/>
                </a:lnTo>
                <a:lnTo>
                  <a:pt x="31778" y="1083"/>
                </a:lnTo>
                <a:lnTo>
                  <a:pt x="27934" y="0"/>
                </a:lnTo>
                <a:lnTo>
                  <a:pt x="17033" y="0"/>
                </a:lnTo>
                <a:lnTo>
                  <a:pt x="11635" y="17663"/>
                </a:lnTo>
                <a:lnTo>
                  <a:pt x="14081" y="11443"/>
                </a:lnTo>
                <a:lnTo>
                  <a:pt x="18623" y="8333"/>
                </a:lnTo>
                <a:lnTo>
                  <a:pt x="29699" y="8333"/>
                </a:lnTo>
                <a:lnTo>
                  <a:pt x="33350" y="10011"/>
                </a:lnTo>
                <a:lnTo>
                  <a:pt x="36215" y="13365"/>
                </a:lnTo>
                <a:lnTo>
                  <a:pt x="39080" y="16720"/>
                </a:lnTo>
                <a:lnTo>
                  <a:pt x="40513" y="21874"/>
                </a:lnTo>
                <a:lnTo>
                  <a:pt x="40513" y="33440"/>
                </a:lnTo>
                <a:lnTo>
                  <a:pt x="39744" y="37476"/>
                </a:lnTo>
                <a:lnTo>
                  <a:pt x="38207" y="40935"/>
                </a:lnTo>
                <a:lnTo>
                  <a:pt x="35447" y="47051"/>
                </a:lnTo>
                <a:lnTo>
                  <a:pt x="30677" y="50108"/>
                </a:lnTo>
                <a:lnTo>
                  <a:pt x="19566" y="50108"/>
                </a:lnTo>
                <a:lnTo>
                  <a:pt x="16116" y="48457"/>
                </a:lnTo>
                <a:lnTo>
                  <a:pt x="13548" y="45155"/>
                </a:lnTo>
                <a:lnTo>
                  <a:pt x="10980" y="41853"/>
                </a:lnTo>
                <a:lnTo>
                  <a:pt x="9695" y="37039"/>
                </a:lnTo>
                <a:lnTo>
                  <a:pt x="6891" y="7914"/>
                </a:lnTo>
                <a:lnTo>
                  <a:pt x="2297" y="13191"/>
                </a:lnTo>
                <a:lnTo>
                  <a:pt x="0" y="20529"/>
                </a:lnTo>
                <a:lnTo>
                  <a:pt x="0" y="39887"/>
                </a:lnTo>
                <a:lnTo>
                  <a:pt x="2279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698134" y="4509773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3" y="64522"/>
                </a:lnTo>
                <a:lnTo>
                  <a:pt x="21086" y="64522"/>
                </a:lnTo>
                <a:lnTo>
                  <a:pt x="19130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499370" y="4522400"/>
            <a:ext cx="44930" cy="70481"/>
          </a:xfrm>
          <a:custGeom>
            <a:avLst/>
            <a:gdLst/>
            <a:ahLst/>
            <a:cxnLst/>
            <a:rect l="l" t="t" r="r" b="b"/>
            <a:pathLst>
              <a:path w="49423" h="79879">
                <a:moveTo>
                  <a:pt x="9433" y="79879"/>
                </a:moveTo>
                <a:lnTo>
                  <a:pt x="9433" y="51209"/>
                </a:lnTo>
                <a:lnTo>
                  <a:pt x="11495" y="53759"/>
                </a:lnTo>
                <a:lnTo>
                  <a:pt x="11006" y="42455"/>
                </a:lnTo>
                <a:lnTo>
                  <a:pt x="9713" y="39415"/>
                </a:lnTo>
                <a:lnTo>
                  <a:pt x="9067" y="35729"/>
                </a:lnTo>
                <a:lnTo>
                  <a:pt x="9067" y="26015"/>
                </a:lnTo>
                <a:lnTo>
                  <a:pt x="9713" y="21577"/>
                </a:lnTo>
                <a:lnTo>
                  <a:pt x="11006" y="18082"/>
                </a:lnTo>
                <a:lnTo>
                  <a:pt x="13417" y="11548"/>
                </a:lnTo>
                <a:lnTo>
                  <a:pt x="17889" y="8281"/>
                </a:lnTo>
                <a:lnTo>
                  <a:pt x="30922" y="8281"/>
                </a:lnTo>
                <a:lnTo>
                  <a:pt x="35395" y="11373"/>
                </a:lnTo>
                <a:lnTo>
                  <a:pt x="37840" y="17558"/>
                </a:lnTo>
                <a:lnTo>
                  <a:pt x="39133" y="20773"/>
                </a:lnTo>
                <a:lnTo>
                  <a:pt x="39780" y="24617"/>
                </a:lnTo>
                <a:lnTo>
                  <a:pt x="39780" y="36428"/>
                </a:lnTo>
                <a:lnTo>
                  <a:pt x="38321" y="41940"/>
                </a:lnTo>
                <a:lnTo>
                  <a:pt x="35403" y="45626"/>
                </a:lnTo>
                <a:lnTo>
                  <a:pt x="32486" y="49313"/>
                </a:lnTo>
                <a:lnTo>
                  <a:pt x="28826" y="51156"/>
                </a:lnTo>
                <a:lnTo>
                  <a:pt x="17924" y="51156"/>
                </a:lnTo>
                <a:lnTo>
                  <a:pt x="15041" y="56607"/>
                </a:lnTo>
                <a:lnTo>
                  <a:pt x="17907" y="58459"/>
                </a:lnTo>
                <a:lnTo>
                  <a:pt x="21453" y="59385"/>
                </a:lnTo>
                <a:lnTo>
                  <a:pt x="31062" y="59385"/>
                </a:lnTo>
                <a:lnTo>
                  <a:pt x="35779" y="57725"/>
                </a:lnTo>
                <a:lnTo>
                  <a:pt x="39832" y="54406"/>
                </a:lnTo>
                <a:lnTo>
                  <a:pt x="41478" y="52908"/>
                </a:lnTo>
                <a:lnTo>
                  <a:pt x="47437" y="42724"/>
                </a:lnTo>
                <a:lnTo>
                  <a:pt x="49423" y="28198"/>
                </a:lnTo>
                <a:lnTo>
                  <a:pt x="49423" y="19148"/>
                </a:lnTo>
                <a:lnTo>
                  <a:pt x="47204" y="12186"/>
                </a:lnTo>
                <a:lnTo>
                  <a:pt x="42767" y="7311"/>
                </a:lnTo>
                <a:lnTo>
                  <a:pt x="38329" y="2437"/>
                </a:lnTo>
                <a:lnTo>
                  <a:pt x="32931" y="0"/>
                </a:lnTo>
                <a:lnTo>
                  <a:pt x="22274" y="0"/>
                </a:lnTo>
                <a:lnTo>
                  <a:pt x="18536" y="1048"/>
                </a:lnTo>
                <a:lnTo>
                  <a:pt x="15356" y="3144"/>
                </a:lnTo>
                <a:lnTo>
                  <a:pt x="13120" y="4542"/>
                </a:lnTo>
                <a:lnTo>
                  <a:pt x="11058" y="6516"/>
                </a:lnTo>
                <a:lnTo>
                  <a:pt x="9172" y="9067"/>
                </a:lnTo>
                <a:lnTo>
                  <a:pt x="9172" y="1624"/>
                </a:lnTo>
                <a:lnTo>
                  <a:pt x="0" y="1624"/>
                </a:lnTo>
                <a:lnTo>
                  <a:pt x="0" y="79879"/>
                </a:lnTo>
                <a:lnTo>
                  <a:pt x="9433" y="79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39637" y="4522169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0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5" y="36742"/>
                </a:lnTo>
                <a:lnTo>
                  <a:pt x="9695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3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3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3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89"/>
                </a:lnTo>
                <a:lnTo>
                  <a:pt x="0" y="39730"/>
                </a:lnTo>
                <a:lnTo>
                  <a:pt x="2270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713509" y="4662809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618533" y="4616885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0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5" y="36742"/>
                </a:lnTo>
                <a:lnTo>
                  <a:pt x="9695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3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3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3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89"/>
                </a:lnTo>
                <a:lnTo>
                  <a:pt x="0" y="39730"/>
                </a:lnTo>
                <a:lnTo>
                  <a:pt x="2270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592423" y="4604491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3" y="64522"/>
                </a:lnTo>
                <a:lnTo>
                  <a:pt x="21086" y="64522"/>
                </a:lnTo>
                <a:lnTo>
                  <a:pt x="19130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545348" y="4616885"/>
            <a:ext cx="43691" cy="52399"/>
          </a:xfrm>
          <a:custGeom>
            <a:avLst/>
            <a:gdLst/>
            <a:ahLst/>
            <a:cxnLst/>
            <a:rect l="l" t="t" r="r" b="b"/>
            <a:pathLst>
              <a:path w="48060" h="59385">
                <a:moveTo>
                  <a:pt x="2183" y="45976"/>
                </a:moveTo>
                <a:lnTo>
                  <a:pt x="6551" y="51340"/>
                </a:lnTo>
                <a:lnTo>
                  <a:pt x="10918" y="56703"/>
                </a:lnTo>
                <a:lnTo>
                  <a:pt x="16771" y="59385"/>
                </a:lnTo>
                <a:lnTo>
                  <a:pt x="30642" y="59385"/>
                </a:lnTo>
                <a:lnTo>
                  <a:pt x="36005" y="57664"/>
                </a:lnTo>
                <a:lnTo>
                  <a:pt x="40199" y="54222"/>
                </a:lnTo>
                <a:lnTo>
                  <a:pt x="44391" y="50781"/>
                </a:lnTo>
                <a:lnTo>
                  <a:pt x="47012" y="45338"/>
                </a:lnTo>
                <a:lnTo>
                  <a:pt x="48060" y="37895"/>
                </a:lnTo>
                <a:lnTo>
                  <a:pt x="38888" y="37895"/>
                </a:lnTo>
                <a:lnTo>
                  <a:pt x="38015" y="42054"/>
                </a:lnTo>
                <a:lnTo>
                  <a:pt x="36434" y="45329"/>
                </a:lnTo>
                <a:lnTo>
                  <a:pt x="34145" y="47723"/>
                </a:lnTo>
                <a:lnTo>
                  <a:pt x="31857" y="50117"/>
                </a:lnTo>
                <a:lnTo>
                  <a:pt x="28756" y="51313"/>
                </a:lnTo>
                <a:lnTo>
                  <a:pt x="19741" y="51313"/>
                </a:lnTo>
                <a:lnTo>
                  <a:pt x="16002" y="49392"/>
                </a:lnTo>
                <a:lnTo>
                  <a:pt x="13626" y="45548"/>
                </a:lnTo>
                <a:lnTo>
                  <a:pt x="11250" y="41704"/>
                </a:lnTo>
                <a:lnTo>
                  <a:pt x="10062" y="36969"/>
                </a:lnTo>
                <a:lnTo>
                  <a:pt x="10062" y="25753"/>
                </a:lnTo>
                <a:lnTo>
                  <a:pt x="10901" y="21053"/>
                </a:lnTo>
                <a:lnTo>
                  <a:pt x="12578" y="17244"/>
                </a:lnTo>
                <a:lnTo>
                  <a:pt x="15164" y="11373"/>
                </a:lnTo>
                <a:lnTo>
                  <a:pt x="19461" y="8438"/>
                </a:lnTo>
                <a:lnTo>
                  <a:pt x="29874" y="8438"/>
                </a:lnTo>
                <a:lnTo>
                  <a:pt x="33070" y="9583"/>
                </a:lnTo>
                <a:lnTo>
                  <a:pt x="35062" y="11871"/>
                </a:lnTo>
                <a:lnTo>
                  <a:pt x="37054" y="14160"/>
                </a:lnTo>
                <a:lnTo>
                  <a:pt x="38329" y="17034"/>
                </a:lnTo>
                <a:lnTo>
                  <a:pt x="38888" y="20494"/>
                </a:lnTo>
                <a:lnTo>
                  <a:pt x="48060" y="20494"/>
                </a:lnTo>
                <a:lnTo>
                  <a:pt x="47257" y="12981"/>
                </a:lnTo>
                <a:lnTo>
                  <a:pt x="44872" y="7687"/>
                </a:lnTo>
                <a:lnTo>
                  <a:pt x="40906" y="4612"/>
                </a:lnTo>
                <a:lnTo>
                  <a:pt x="36940" y="1537"/>
                </a:lnTo>
                <a:lnTo>
                  <a:pt x="31795" y="0"/>
                </a:lnTo>
                <a:lnTo>
                  <a:pt x="18064" y="0"/>
                </a:lnTo>
                <a:lnTo>
                  <a:pt x="11967" y="2743"/>
                </a:lnTo>
                <a:lnTo>
                  <a:pt x="7180" y="8229"/>
                </a:lnTo>
                <a:lnTo>
                  <a:pt x="2393" y="13715"/>
                </a:lnTo>
                <a:lnTo>
                  <a:pt x="0" y="21385"/>
                </a:lnTo>
                <a:lnTo>
                  <a:pt x="0" y="39276"/>
                </a:lnTo>
                <a:lnTo>
                  <a:pt x="2183" y="45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439971" y="4617023"/>
            <a:ext cx="42118" cy="52722"/>
          </a:xfrm>
          <a:custGeom>
            <a:avLst/>
            <a:gdLst/>
            <a:ahLst/>
            <a:cxnLst/>
            <a:rect l="l" t="t" r="r" b="b"/>
            <a:pathLst>
              <a:path w="46330" h="59752">
                <a:moveTo>
                  <a:pt x="13801" y="50265"/>
                </a:moveTo>
                <a:lnTo>
                  <a:pt x="11425" y="47225"/>
                </a:lnTo>
                <a:lnTo>
                  <a:pt x="10132" y="45548"/>
                </a:lnTo>
                <a:lnTo>
                  <a:pt x="9346" y="43137"/>
                </a:lnTo>
                <a:lnTo>
                  <a:pt x="9067" y="39992"/>
                </a:lnTo>
                <a:lnTo>
                  <a:pt x="0" y="39992"/>
                </a:lnTo>
                <a:lnTo>
                  <a:pt x="244" y="45583"/>
                </a:lnTo>
                <a:lnTo>
                  <a:pt x="2105" y="50274"/>
                </a:lnTo>
                <a:lnTo>
                  <a:pt x="5581" y="54065"/>
                </a:lnTo>
                <a:lnTo>
                  <a:pt x="9058" y="57857"/>
                </a:lnTo>
                <a:lnTo>
                  <a:pt x="14972" y="59752"/>
                </a:lnTo>
                <a:lnTo>
                  <a:pt x="31079" y="59752"/>
                </a:lnTo>
                <a:lnTo>
                  <a:pt x="36853" y="57935"/>
                </a:lnTo>
                <a:lnTo>
                  <a:pt x="40644" y="54301"/>
                </a:lnTo>
                <a:lnTo>
                  <a:pt x="44435" y="50667"/>
                </a:lnTo>
                <a:lnTo>
                  <a:pt x="46330" y="46352"/>
                </a:lnTo>
                <a:lnTo>
                  <a:pt x="46330" y="36183"/>
                </a:lnTo>
                <a:lnTo>
                  <a:pt x="44496" y="32392"/>
                </a:lnTo>
                <a:lnTo>
                  <a:pt x="40827" y="29981"/>
                </a:lnTo>
                <a:lnTo>
                  <a:pt x="38521" y="28443"/>
                </a:lnTo>
                <a:lnTo>
                  <a:pt x="33979" y="26853"/>
                </a:lnTo>
                <a:lnTo>
                  <a:pt x="27200" y="25211"/>
                </a:lnTo>
                <a:lnTo>
                  <a:pt x="20964" y="23691"/>
                </a:lnTo>
                <a:lnTo>
                  <a:pt x="18238" y="23027"/>
                </a:lnTo>
                <a:lnTo>
                  <a:pt x="16177" y="22258"/>
                </a:lnTo>
                <a:lnTo>
                  <a:pt x="14779" y="21385"/>
                </a:lnTo>
                <a:lnTo>
                  <a:pt x="12368" y="19917"/>
                </a:lnTo>
                <a:lnTo>
                  <a:pt x="11163" y="17960"/>
                </a:lnTo>
                <a:lnTo>
                  <a:pt x="11163" y="13278"/>
                </a:lnTo>
                <a:lnTo>
                  <a:pt x="12080" y="11478"/>
                </a:lnTo>
                <a:lnTo>
                  <a:pt x="13915" y="10116"/>
                </a:lnTo>
                <a:lnTo>
                  <a:pt x="15749" y="8753"/>
                </a:lnTo>
                <a:lnTo>
                  <a:pt x="18448" y="8071"/>
                </a:lnTo>
                <a:lnTo>
                  <a:pt x="27358" y="8071"/>
                </a:lnTo>
                <a:lnTo>
                  <a:pt x="31114" y="9312"/>
                </a:lnTo>
                <a:lnTo>
                  <a:pt x="33280" y="11793"/>
                </a:lnTo>
                <a:lnTo>
                  <a:pt x="34608" y="13540"/>
                </a:lnTo>
                <a:lnTo>
                  <a:pt x="35359" y="15479"/>
                </a:lnTo>
                <a:lnTo>
                  <a:pt x="35534" y="17611"/>
                </a:lnTo>
                <a:lnTo>
                  <a:pt x="44444" y="17611"/>
                </a:lnTo>
                <a:lnTo>
                  <a:pt x="44514" y="13977"/>
                </a:lnTo>
                <a:lnTo>
                  <a:pt x="43378" y="10587"/>
                </a:lnTo>
                <a:lnTo>
                  <a:pt x="41037" y="7442"/>
                </a:lnTo>
                <a:lnTo>
                  <a:pt x="37299" y="2480"/>
                </a:lnTo>
                <a:lnTo>
                  <a:pt x="31202" y="0"/>
                </a:lnTo>
                <a:lnTo>
                  <a:pt x="16282" y="0"/>
                </a:lnTo>
                <a:lnTo>
                  <a:pt x="11137" y="1642"/>
                </a:lnTo>
                <a:lnTo>
                  <a:pt x="7311" y="4926"/>
                </a:lnTo>
                <a:lnTo>
                  <a:pt x="3485" y="8211"/>
                </a:lnTo>
                <a:lnTo>
                  <a:pt x="1572" y="12509"/>
                </a:lnTo>
                <a:lnTo>
                  <a:pt x="1572" y="22328"/>
                </a:lnTo>
                <a:lnTo>
                  <a:pt x="3598" y="25857"/>
                </a:lnTo>
                <a:lnTo>
                  <a:pt x="7651" y="28408"/>
                </a:lnTo>
                <a:lnTo>
                  <a:pt x="9922" y="29876"/>
                </a:lnTo>
                <a:lnTo>
                  <a:pt x="13452" y="31204"/>
                </a:lnTo>
                <a:lnTo>
                  <a:pt x="18238" y="32392"/>
                </a:lnTo>
                <a:lnTo>
                  <a:pt x="25733" y="34279"/>
                </a:lnTo>
                <a:lnTo>
                  <a:pt x="29751" y="35292"/>
                </a:lnTo>
                <a:lnTo>
                  <a:pt x="32442" y="36183"/>
                </a:lnTo>
                <a:lnTo>
                  <a:pt x="33804" y="36952"/>
                </a:lnTo>
                <a:lnTo>
                  <a:pt x="35936" y="38210"/>
                </a:lnTo>
                <a:lnTo>
                  <a:pt x="37002" y="40044"/>
                </a:lnTo>
                <a:lnTo>
                  <a:pt x="37002" y="45635"/>
                </a:lnTo>
                <a:lnTo>
                  <a:pt x="35674" y="47985"/>
                </a:lnTo>
                <a:lnTo>
                  <a:pt x="33018" y="49505"/>
                </a:lnTo>
                <a:lnTo>
                  <a:pt x="30363" y="51025"/>
                </a:lnTo>
                <a:lnTo>
                  <a:pt x="27288" y="51785"/>
                </a:lnTo>
                <a:lnTo>
                  <a:pt x="17924" y="51785"/>
                </a:lnTo>
                <a:lnTo>
                  <a:pt x="13801" y="50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495718" y="4617208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489047" y="4617208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7" y="22555"/>
                </a:lnTo>
                <a:lnTo>
                  <a:pt x="50419" y="19970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0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2"/>
                </a:lnTo>
                <a:lnTo>
                  <a:pt x="21610" y="8229"/>
                </a:lnTo>
                <a:lnTo>
                  <a:pt x="31987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6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4" y="51759"/>
                </a:lnTo>
                <a:lnTo>
                  <a:pt x="12141" y="56843"/>
                </a:lnTo>
                <a:lnTo>
                  <a:pt x="18063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7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4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4" y="42604"/>
                </a:lnTo>
                <a:lnTo>
                  <a:pt x="10289" y="38035"/>
                </a:lnTo>
                <a:lnTo>
                  <a:pt x="10114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630921" y="4657213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0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679171" y="4617208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4" y="57394"/>
                </a:lnTo>
                <a:lnTo>
                  <a:pt x="9434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2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3" y="157"/>
                </a:lnTo>
                <a:lnTo>
                  <a:pt x="24266" y="0"/>
                </a:lnTo>
                <a:lnTo>
                  <a:pt x="20527" y="0"/>
                </a:lnTo>
                <a:lnTo>
                  <a:pt x="17226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443592" y="4693518"/>
            <a:ext cx="108172" cy="88380"/>
          </a:xfrm>
          <a:custGeom>
            <a:avLst/>
            <a:gdLst/>
            <a:ahLst/>
            <a:cxnLst/>
            <a:rect l="l" t="t" r="r" b="b"/>
            <a:pathLst>
              <a:path w="118989" h="100164">
                <a:moveTo>
                  <a:pt x="43832" y="59141"/>
                </a:moveTo>
                <a:lnTo>
                  <a:pt x="43221" y="71074"/>
                </a:lnTo>
                <a:lnTo>
                  <a:pt x="45213" y="73764"/>
                </a:lnTo>
                <a:lnTo>
                  <a:pt x="45160" y="62425"/>
                </a:lnTo>
                <a:lnTo>
                  <a:pt x="43832" y="59141"/>
                </a:lnTo>
                <a:close/>
              </a:path>
              <a:path w="118989" h="100164">
                <a:moveTo>
                  <a:pt x="104838" y="22328"/>
                </a:moveTo>
                <a:lnTo>
                  <a:pt x="105603" y="24728"/>
                </a:lnTo>
                <a:lnTo>
                  <a:pt x="108213" y="36866"/>
                </a:lnTo>
                <a:lnTo>
                  <a:pt x="109084" y="50056"/>
                </a:lnTo>
                <a:lnTo>
                  <a:pt x="109076" y="51490"/>
                </a:lnTo>
                <a:lnTo>
                  <a:pt x="108077" y="64861"/>
                </a:lnTo>
                <a:lnTo>
                  <a:pt x="105415" y="76473"/>
                </a:lnTo>
                <a:lnTo>
                  <a:pt x="101396" y="86398"/>
                </a:lnTo>
                <a:lnTo>
                  <a:pt x="94671" y="100164"/>
                </a:lnTo>
                <a:lnTo>
                  <a:pt x="101222" y="100164"/>
                </a:lnTo>
                <a:lnTo>
                  <a:pt x="109536" y="86399"/>
                </a:lnTo>
                <a:lnTo>
                  <a:pt x="114063" y="77154"/>
                </a:lnTo>
                <a:lnTo>
                  <a:pt x="114967" y="74778"/>
                </a:lnTo>
                <a:lnTo>
                  <a:pt x="117984" y="62813"/>
                </a:lnTo>
                <a:lnTo>
                  <a:pt x="118989" y="49479"/>
                </a:lnTo>
                <a:lnTo>
                  <a:pt x="118989" y="45530"/>
                </a:lnTo>
                <a:lnTo>
                  <a:pt x="118631" y="41425"/>
                </a:lnTo>
                <a:lnTo>
                  <a:pt x="117915" y="37162"/>
                </a:lnTo>
                <a:lnTo>
                  <a:pt x="117199" y="32899"/>
                </a:lnTo>
                <a:lnTo>
                  <a:pt x="116002" y="28583"/>
                </a:lnTo>
                <a:lnTo>
                  <a:pt x="114325" y="24215"/>
                </a:lnTo>
                <a:lnTo>
                  <a:pt x="112997" y="20686"/>
                </a:lnTo>
                <a:lnTo>
                  <a:pt x="111766" y="17917"/>
                </a:lnTo>
                <a:lnTo>
                  <a:pt x="110630" y="15907"/>
                </a:lnTo>
                <a:lnTo>
                  <a:pt x="109494" y="13898"/>
                </a:lnTo>
                <a:lnTo>
                  <a:pt x="106236" y="8596"/>
                </a:lnTo>
                <a:lnTo>
                  <a:pt x="100855" y="0"/>
                </a:lnTo>
                <a:lnTo>
                  <a:pt x="94514" y="0"/>
                </a:lnTo>
                <a:lnTo>
                  <a:pt x="99650" y="9714"/>
                </a:lnTo>
                <a:lnTo>
                  <a:pt x="103092" y="17157"/>
                </a:lnTo>
                <a:lnTo>
                  <a:pt x="104838" y="22328"/>
                </a:lnTo>
                <a:close/>
              </a:path>
              <a:path w="118989" h="100164">
                <a:moveTo>
                  <a:pt x="43221" y="78255"/>
                </a:moveTo>
                <a:lnTo>
                  <a:pt x="43221" y="71074"/>
                </a:lnTo>
                <a:lnTo>
                  <a:pt x="43832" y="59141"/>
                </a:lnTo>
                <a:lnTo>
                  <a:pt x="43169" y="54860"/>
                </a:lnTo>
                <a:lnTo>
                  <a:pt x="43169" y="42281"/>
                </a:lnTo>
                <a:lnTo>
                  <a:pt x="44785" y="37039"/>
                </a:lnTo>
                <a:lnTo>
                  <a:pt x="48017" y="33859"/>
                </a:lnTo>
                <a:lnTo>
                  <a:pt x="51249" y="30680"/>
                </a:lnTo>
                <a:lnTo>
                  <a:pt x="55013" y="29090"/>
                </a:lnTo>
                <a:lnTo>
                  <a:pt x="64238" y="29090"/>
                </a:lnTo>
                <a:lnTo>
                  <a:pt x="67967" y="31029"/>
                </a:lnTo>
                <a:lnTo>
                  <a:pt x="70501" y="34908"/>
                </a:lnTo>
                <a:lnTo>
                  <a:pt x="73034" y="38786"/>
                </a:lnTo>
                <a:lnTo>
                  <a:pt x="74301" y="43678"/>
                </a:lnTo>
                <a:lnTo>
                  <a:pt x="74301" y="56223"/>
                </a:lnTo>
                <a:lnTo>
                  <a:pt x="73034" y="61569"/>
                </a:lnTo>
                <a:lnTo>
                  <a:pt x="70501" y="65623"/>
                </a:lnTo>
                <a:lnTo>
                  <a:pt x="67967" y="69676"/>
                </a:lnTo>
                <a:lnTo>
                  <a:pt x="64150" y="71703"/>
                </a:lnTo>
                <a:lnTo>
                  <a:pt x="52270" y="71703"/>
                </a:lnTo>
                <a:lnTo>
                  <a:pt x="47641" y="68610"/>
                </a:lnTo>
                <a:lnTo>
                  <a:pt x="45160" y="62425"/>
                </a:lnTo>
                <a:lnTo>
                  <a:pt x="45213" y="73764"/>
                </a:lnTo>
                <a:lnTo>
                  <a:pt x="47082" y="75721"/>
                </a:lnTo>
                <a:lnTo>
                  <a:pt x="48829" y="76944"/>
                </a:lnTo>
                <a:lnTo>
                  <a:pt x="51764" y="79006"/>
                </a:lnTo>
                <a:lnTo>
                  <a:pt x="55363" y="80037"/>
                </a:lnTo>
                <a:lnTo>
                  <a:pt x="67242" y="80037"/>
                </a:lnTo>
                <a:lnTo>
                  <a:pt x="73200" y="77102"/>
                </a:lnTo>
                <a:lnTo>
                  <a:pt x="77497" y="71231"/>
                </a:lnTo>
                <a:lnTo>
                  <a:pt x="81795" y="65361"/>
                </a:lnTo>
                <a:lnTo>
                  <a:pt x="83944" y="57988"/>
                </a:lnTo>
                <a:lnTo>
                  <a:pt x="83944" y="39747"/>
                </a:lnTo>
                <a:lnTo>
                  <a:pt x="81769" y="32663"/>
                </a:lnTo>
                <a:lnTo>
                  <a:pt x="77419" y="27858"/>
                </a:lnTo>
                <a:lnTo>
                  <a:pt x="73069" y="23053"/>
                </a:lnTo>
                <a:lnTo>
                  <a:pt x="67400" y="20651"/>
                </a:lnTo>
                <a:lnTo>
                  <a:pt x="57057" y="20651"/>
                </a:lnTo>
                <a:lnTo>
                  <a:pt x="53948" y="21359"/>
                </a:lnTo>
                <a:lnTo>
                  <a:pt x="51082" y="22774"/>
                </a:lnTo>
                <a:lnTo>
                  <a:pt x="48217" y="24189"/>
                </a:lnTo>
                <a:lnTo>
                  <a:pt x="45754" y="26242"/>
                </a:lnTo>
                <a:lnTo>
                  <a:pt x="43693" y="28933"/>
                </a:lnTo>
                <a:lnTo>
                  <a:pt x="43693" y="995"/>
                </a:lnTo>
                <a:lnTo>
                  <a:pt x="34521" y="995"/>
                </a:lnTo>
                <a:lnTo>
                  <a:pt x="34521" y="78255"/>
                </a:lnTo>
                <a:lnTo>
                  <a:pt x="43221" y="78255"/>
                </a:lnTo>
                <a:close/>
              </a:path>
              <a:path w="118989" h="100164">
                <a:moveTo>
                  <a:pt x="192" y="56345"/>
                </a:moveTo>
                <a:lnTo>
                  <a:pt x="576" y="59385"/>
                </a:lnTo>
                <a:lnTo>
                  <a:pt x="1344" y="65256"/>
                </a:lnTo>
                <a:lnTo>
                  <a:pt x="2707" y="70777"/>
                </a:lnTo>
                <a:lnTo>
                  <a:pt x="4664" y="75948"/>
                </a:lnTo>
                <a:lnTo>
                  <a:pt x="6097" y="79722"/>
                </a:lnTo>
                <a:lnTo>
                  <a:pt x="7424" y="82710"/>
                </a:lnTo>
                <a:lnTo>
                  <a:pt x="8647" y="84911"/>
                </a:lnTo>
                <a:lnTo>
                  <a:pt x="9870" y="87113"/>
                </a:lnTo>
                <a:lnTo>
                  <a:pt x="13032" y="92197"/>
                </a:lnTo>
                <a:lnTo>
                  <a:pt x="18133" y="100164"/>
                </a:lnTo>
                <a:lnTo>
                  <a:pt x="24475" y="100164"/>
                </a:lnTo>
                <a:lnTo>
                  <a:pt x="19339" y="90450"/>
                </a:lnTo>
                <a:lnTo>
                  <a:pt x="15897" y="83007"/>
                </a:lnTo>
                <a:lnTo>
                  <a:pt x="14150" y="77835"/>
                </a:lnTo>
                <a:lnTo>
                  <a:pt x="13373" y="75392"/>
                </a:lnTo>
                <a:lnTo>
                  <a:pt x="10772" y="63259"/>
                </a:lnTo>
                <a:lnTo>
                  <a:pt x="9905" y="50056"/>
                </a:lnTo>
                <a:lnTo>
                  <a:pt x="9915" y="48513"/>
                </a:lnTo>
                <a:lnTo>
                  <a:pt x="10934" y="35222"/>
                </a:lnTo>
                <a:lnTo>
                  <a:pt x="13626" y="23534"/>
                </a:lnTo>
                <a:lnTo>
                  <a:pt x="17624" y="13671"/>
                </a:lnTo>
                <a:lnTo>
                  <a:pt x="24318" y="0"/>
                </a:lnTo>
                <a:lnTo>
                  <a:pt x="17767" y="0"/>
                </a:lnTo>
                <a:lnTo>
                  <a:pt x="9396" y="13887"/>
                </a:lnTo>
                <a:lnTo>
                  <a:pt x="4874" y="23062"/>
                </a:lnTo>
                <a:lnTo>
                  <a:pt x="3996" y="25380"/>
                </a:lnTo>
                <a:lnTo>
                  <a:pt x="999" y="37334"/>
                </a:lnTo>
                <a:lnTo>
                  <a:pt x="0" y="50685"/>
                </a:lnTo>
                <a:lnTo>
                  <a:pt x="0" y="53445"/>
                </a:lnTo>
                <a:lnTo>
                  <a:pt x="192" y="56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600903" y="4693656"/>
            <a:ext cx="941555" cy="89860"/>
          </a:xfrm>
          <a:custGeom>
            <a:avLst/>
            <a:gdLst/>
            <a:ahLst/>
            <a:cxnLst/>
            <a:rect l="l" t="t" r="r" b="b"/>
            <a:pathLst>
              <a:path w="1035710" h="101841">
                <a:moveTo>
                  <a:pt x="1032544" y="27797"/>
                </a:moveTo>
                <a:lnTo>
                  <a:pt x="1030211" y="25377"/>
                </a:lnTo>
                <a:lnTo>
                  <a:pt x="1026869" y="23508"/>
                </a:lnTo>
                <a:lnTo>
                  <a:pt x="1023528" y="21638"/>
                </a:lnTo>
                <a:lnTo>
                  <a:pt x="1019866" y="20704"/>
                </a:lnTo>
                <a:lnTo>
                  <a:pt x="1007986" y="20704"/>
                </a:lnTo>
                <a:lnTo>
                  <a:pt x="1000994" y="23516"/>
                </a:lnTo>
                <a:lnTo>
                  <a:pt x="1001659" y="33624"/>
                </a:lnTo>
                <a:lnTo>
                  <a:pt x="1005258" y="30496"/>
                </a:lnTo>
                <a:lnTo>
                  <a:pt x="1009224" y="28933"/>
                </a:lnTo>
                <a:lnTo>
                  <a:pt x="1019601" y="28933"/>
                </a:lnTo>
                <a:lnTo>
                  <a:pt x="1023434" y="31204"/>
                </a:lnTo>
                <a:lnTo>
                  <a:pt x="1025055" y="35747"/>
                </a:lnTo>
                <a:lnTo>
                  <a:pt x="1025932" y="38193"/>
                </a:lnTo>
                <a:lnTo>
                  <a:pt x="1026129" y="41460"/>
                </a:lnTo>
                <a:lnTo>
                  <a:pt x="1025644" y="45548"/>
                </a:lnTo>
                <a:lnTo>
                  <a:pt x="994460" y="45548"/>
                </a:lnTo>
                <a:lnTo>
                  <a:pt x="992605" y="53043"/>
                </a:lnTo>
                <a:lnTo>
                  <a:pt x="1033747" y="53043"/>
                </a:lnTo>
                <a:lnTo>
                  <a:pt x="1034950" y="47382"/>
                </a:lnTo>
                <a:lnTo>
                  <a:pt x="1035547" y="43259"/>
                </a:lnTo>
                <a:lnTo>
                  <a:pt x="1035538" y="40674"/>
                </a:lnTo>
                <a:lnTo>
                  <a:pt x="1035710" y="36900"/>
                </a:lnTo>
                <a:lnTo>
                  <a:pt x="1035155" y="33597"/>
                </a:lnTo>
                <a:lnTo>
                  <a:pt x="1033869" y="30767"/>
                </a:lnTo>
                <a:lnTo>
                  <a:pt x="1032544" y="27797"/>
                </a:lnTo>
                <a:close/>
              </a:path>
              <a:path w="1035710" h="101841">
                <a:moveTo>
                  <a:pt x="995511" y="70192"/>
                </a:moveTo>
                <a:lnTo>
                  <a:pt x="993727" y="66750"/>
                </a:lnTo>
                <a:lnTo>
                  <a:pt x="991943" y="63308"/>
                </a:lnTo>
                <a:lnTo>
                  <a:pt x="991569" y="58739"/>
                </a:lnTo>
                <a:lnTo>
                  <a:pt x="992605" y="53043"/>
                </a:lnTo>
                <a:lnTo>
                  <a:pt x="994460" y="45548"/>
                </a:lnTo>
                <a:lnTo>
                  <a:pt x="995659" y="40726"/>
                </a:lnTo>
                <a:lnTo>
                  <a:pt x="998059" y="36751"/>
                </a:lnTo>
                <a:lnTo>
                  <a:pt x="1001659" y="33624"/>
                </a:lnTo>
                <a:lnTo>
                  <a:pt x="1000994" y="23516"/>
                </a:lnTo>
                <a:lnTo>
                  <a:pt x="994907" y="29142"/>
                </a:lnTo>
                <a:lnTo>
                  <a:pt x="988819" y="34768"/>
                </a:lnTo>
                <a:lnTo>
                  <a:pt x="984817" y="42089"/>
                </a:lnTo>
                <a:lnTo>
                  <a:pt x="982902" y="51104"/>
                </a:lnTo>
                <a:lnTo>
                  <a:pt x="980956" y="60259"/>
                </a:lnTo>
                <a:lnTo>
                  <a:pt x="981871" y="67379"/>
                </a:lnTo>
                <a:lnTo>
                  <a:pt x="985647" y="72463"/>
                </a:lnTo>
                <a:lnTo>
                  <a:pt x="989423" y="77547"/>
                </a:lnTo>
                <a:lnTo>
                  <a:pt x="994805" y="80089"/>
                </a:lnTo>
                <a:lnTo>
                  <a:pt x="1004658" y="80089"/>
                </a:lnTo>
                <a:lnTo>
                  <a:pt x="1007286" y="79810"/>
                </a:lnTo>
                <a:lnTo>
                  <a:pt x="1009675" y="79251"/>
                </a:lnTo>
                <a:lnTo>
                  <a:pt x="1014112" y="78272"/>
                </a:lnTo>
                <a:lnTo>
                  <a:pt x="1018059" y="76385"/>
                </a:lnTo>
                <a:lnTo>
                  <a:pt x="1021519" y="73590"/>
                </a:lnTo>
                <a:lnTo>
                  <a:pt x="1023572" y="71983"/>
                </a:lnTo>
                <a:lnTo>
                  <a:pt x="1025558" y="69912"/>
                </a:lnTo>
                <a:lnTo>
                  <a:pt x="1027477" y="67379"/>
                </a:lnTo>
                <a:lnTo>
                  <a:pt x="1029395" y="64845"/>
                </a:lnTo>
                <a:lnTo>
                  <a:pt x="1030697" y="62548"/>
                </a:lnTo>
                <a:lnTo>
                  <a:pt x="1031379" y="60486"/>
                </a:lnTo>
                <a:lnTo>
                  <a:pt x="1022102" y="60486"/>
                </a:lnTo>
                <a:lnTo>
                  <a:pt x="1020876" y="62967"/>
                </a:lnTo>
                <a:lnTo>
                  <a:pt x="1019223" y="65151"/>
                </a:lnTo>
                <a:lnTo>
                  <a:pt x="1017146" y="67038"/>
                </a:lnTo>
                <a:lnTo>
                  <a:pt x="1013520" y="70288"/>
                </a:lnTo>
                <a:lnTo>
                  <a:pt x="1009244" y="71913"/>
                </a:lnTo>
                <a:lnTo>
                  <a:pt x="999041" y="71913"/>
                </a:lnTo>
                <a:lnTo>
                  <a:pt x="995511" y="70192"/>
                </a:lnTo>
                <a:close/>
              </a:path>
              <a:path w="1035710" h="101841">
                <a:moveTo>
                  <a:pt x="16365" y="1100"/>
                </a:moveTo>
                <a:lnTo>
                  <a:pt x="0" y="78097"/>
                </a:lnTo>
                <a:lnTo>
                  <a:pt x="10534" y="78097"/>
                </a:lnTo>
                <a:lnTo>
                  <a:pt x="26899" y="1100"/>
                </a:lnTo>
                <a:lnTo>
                  <a:pt x="16365" y="1100"/>
                </a:lnTo>
                <a:close/>
              </a:path>
              <a:path w="1035710" h="101841">
                <a:moveTo>
                  <a:pt x="52881" y="8648"/>
                </a:moveTo>
                <a:lnTo>
                  <a:pt x="56972" y="8674"/>
                </a:lnTo>
                <a:lnTo>
                  <a:pt x="59067" y="8805"/>
                </a:lnTo>
                <a:lnTo>
                  <a:pt x="60894" y="209"/>
                </a:lnTo>
                <a:lnTo>
                  <a:pt x="58778" y="52"/>
                </a:lnTo>
                <a:lnTo>
                  <a:pt x="50666" y="0"/>
                </a:lnTo>
                <a:lnTo>
                  <a:pt x="46079" y="1607"/>
                </a:lnTo>
                <a:lnTo>
                  <a:pt x="43194" y="4822"/>
                </a:lnTo>
                <a:lnTo>
                  <a:pt x="41585" y="6639"/>
                </a:lnTo>
                <a:lnTo>
                  <a:pt x="40295" y="9504"/>
                </a:lnTo>
                <a:lnTo>
                  <a:pt x="39323" y="13418"/>
                </a:lnTo>
                <a:lnTo>
                  <a:pt x="37452" y="22223"/>
                </a:lnTo>
                <a:lnTo>
                  <a:pt x="29642" y="22223"/>
                </a:lnTo>
                <a:lnTo>
                  <a:pt x="28060" y="29666"/>
                </a:lnTo>
                <a:lnTo>
                  <a:pt x="35870" y="29666"/>
                </a:lnTo>
                <a:lnTo>
                  <a:pt x="25576" y="78097"/>
                </a:lnTo>
                <a:lnTo>
                  <a:pt x="34905" y="78097"/>
                </a:lnTo>
                <a:lnTo>
                  <a:pt x="45199" y="29666"/>
                </a:lnTo>
                <a:lnTo>
                  <a:pt x="54633" y="29666"/>
                </a:lnTo>
                <a:lnTo>
                  <a:pt x="56215" y="22223"/>
                </a:lnTo>
                <a:lnTo>
                  <a:pt x="46886" y="22223"/>
                </a:lnTo>
                <a:lnTo>
                  <a:pt x="48178" y="16143"/>
                </a:lnTo>
                <a:lnTo>
                  <a:pt x="49261" y="12361"/>
                </a:lnTo>
                <a:lnTo>
                  <a:pt x="51011" y="9391"/>
                </a:lnTo>
                <a:lnTo>
                  <a:pt x="52881" y="8648"/>
                </a:lnTo>
                <a:close/>
              </a:path>
              <a:path w="1035710" h="101841">
                <a:moveTo>
                  <a:pt x="127237" y="62343"/>
                </a:moveTo>
                <a:lnTo>
                  <a:pt x="131803" y="48798"/>
                </a:lnTo>
                <a:lnTo>
                  <a:pt x="133727" y="39747"/>
                </a:lnTo>
                <a:lnTo>
                  <a:pt x="132988" y="32785"/>
                </a:lnTo>
                <a:lnTo>
                  <a:pt x="129587" y="27910"/>
                </a:lnTo>
                <a:lnTo>
                  <a:pt x="126185" y="23036"/>
                </a:lnTo>
                <a:lnTo>
                  <a:pt x="121305" y="20599"/>
                </a:lnTo>
                <a:lnTo>
                  <a:pt x="110648" y="20599"/>
                </a:lnTo>
                <a:lnTo>
                  <a:pt x="106687" y="21647"/>
                </a:lnTo>
                <a:lnTo>
                  <a:pt x="103062" y="23743"/>
                </a:lnTo>
                <a:lnTo>
                  <a:pt x="104503" y="28880"/>
                </a:lnTo>
                <a:lnTo>
                  <a:pt x="117536" y="28880"/>
                </a:lnTo>
                <a:lnTo>
                  <a:pt x="121351" y="31972"/>
                </a:lnTo>
                <a:lnTo>
                  <a:pt x="122482" y="38157"/>
                </a:lnTo>
                <a:lnTo>
                  <a:pt x="123092" y="41372"/>
                </a:lnTo>
                <a:lnTo>
                  <a:pt x="122921" y="45216"/>
                </a:lnTo>
                <a:lnTo>
                  <a:pt x="121971" y="49689"/>
                </a:lnTo>
                <a:lnTo>
                  <a:pt x="120411" y="57027"/>
                </a:lnTo>
                <a:lnTo>
                  <a:pt x="117781" y="62539"/>
                </a:lnTo>
                <a:lnTo>
                  <a:pt x="114080" y="66225"/>
                </a:lnTo>
                <a:lnTo>
                  <a:pt x="110378" y="69912"/>
                </a:lnTo>
                <a:lnTo>
                  <a:pt x="106327" y="71755"/>
                </a:lnTo>
                <a:lnTo>
                  <a:pt x="106814" y="79984"/>
                </a:lnTo>
                <a:lnTo>
                  <a:pt x="111884" y="78325"/>
                </a:lnTo>
                <a:lnTo>
                  <a:pt x="116642" y="75005"/>
                </a:lnTo>
                <a:lnTo>
                  <a:pt x="120079" y="72200"/>
                </a:lnTo>
                <a:lnTo>
                  <a:pt x="127237" y="62343"/>
                </a:lnTo>
                <a:close/>
              </a:path>
              <a:path w="1035710" h="101841">
                <a:moveTo>
                  <a:pt x="101924" y="71755"/>
                </a:moveTo>
                <a:lnTo>
                  <a:pt x="95425" y="71755"/>
                </a:lnTo>
                <a:lnTo>
                  <a:pt x="91569" y="68855"/>
                </a:lnTo>
                <a:lnTo>
                  <a:pt x="90356" y="63054"/>
                </a:lnTo>
                <a:lnTo>
                  <a:pt x="89710" y="60014"/>
                </a:lnTo>
                <a:lnTo>
                  <a:pt x="89847" y="56328"/>
                </a:lnTo>
                <a:lnTo>
                  <a:pt x="90768" y="51995"/>
                </a:lnTo>
                <a:lnTo>
                  <a:pt x="91911" y="46614"/>
                </a:lnTo>
                <a:lnTo>
                  <a:pt x="93501" y="42176"/>
                </a:lnTo>
                <a:lnTo>
                  <a:pt x="95537" y="38682"/>
                </a:lnTo>
                <a:lnTo>
                  <a:pt x="99336" y="32147"/>
                </a:lnTo>
                <a:lnTo>
                  <a:pt x="104503" y="28880"/>
                </a:lnTo>
                <a:lnTo>
                  <a:pt x="103062" y="23743"/>
                </a:lnTo>
                <a:lnTo>
                  <a:pt x="100528" y="25141"/>
                </a:lnTo>
                <a:lnTo>
                  <a:pt x="98047" y="27115"/>
                </a:lnTo>
                <a:lnTo>
                  <a:pt x="95618" y="29666"/>
                </a:lnTo>
                <a:lnTo>
                  <a:pt x="97200" y="22223"/>
                </a:lnTo>
                <a:lnTo>
                  <a:pt x="88028" y="22223"/>
                </a:lnTo>
                <a:lnTo>
                  <a:pt x="71396" y="100478"/>
                </a:lnTo>
                <a:lnTo>
                  <a:pt x="80830" y="100478"/>
                </a:lnTo>
                <a:lnTo>
                  <a:pt x="86923" y="71808"/>
                </a:lnTo>
                <a:lnTo>
                  <a:pt x="88443" y="74358"/>
                </a:lnTo>
                <a:lnTo>
                  <a:pt x="89930" y="76158"/>
                </a:lnTo>
                <a:lnTo>
                  <a:pt x="91384" y="77206"/>
                </a:lnTo>
                <a:lnTo>
                  <a:pt x="93855" y="79058"/>
                </a:lnTo>
                <a:lnTo>
                  <a:pt x="97205" y="79984"/>
                </a:lnTo>
                <a:lnTo>
                  <a:pt x="106814" y="79984"/>
                </a:lnTo>
                <a:lnTo>
                  <a:pt x="106327" y="71755"/>
                </a:lnTo>
                <a:lnTo>
                  <a:pt x="101924" y="71755"/>
                </a:lnTo>
                <a:close/>
              </a:path>
              <a:path w="1035710" h="101841">
                <a:moveTo>
                  <a:pt x="165457" y="24765"/>
                </a:moveTo>
                <a:lnTo>
                  <a:pt x="162017" y="27474"/>
                </a:lnTo>
                <a:lnTo>
                  <a:pt x="159729" y="29771"/>
                </a:lnTo>
                <a:lnTo>
                  <a:pt x="158594" y="31658"/>
                </a:lnTo>
                <a:lnTo>
                  <a:pt x="160655" y="21961"/>
                </a:lnTo>
                <a:lnTo>
                  <a:pt x="151693" y="21961"/>
                </a:lnTo>
                <a:lnTo>
                  <a:pt x="139762" y="78097"/>
                </a:lnTo>
                <a:lnTo>
                  <a:pt x="149196" y="78097"/>
                </a:lnTo>
                <a:lnTo>
                  <a:pt x="156058" y="45810"/>
                </a:lnTo>
                <a:lnTo>
                  <a:pt x="156905" y="41826"/>
                </a:lnTo>
                <a:lnTo>
                  <a:pt x="158929" y="38306"/>
                </a:lnTo>
                <a:lnTo>
                  <a:pt x="162129" y="35248"/>
                </a:lnTo>
                <a:lnTo>
                  <a:pt x="165329" y="32191"/>
                </a:lnTo>
                <a:lnTo>
                  <a:pt x="169306" y="30662"/>
                </a:lnTo>
                <a:lnTo>
                  <a:pt x="175128" y="30680"/>
                </a:lnTo>
                <a:lnTo>
                  <a:pt x="177094" y="30924"/>
                </a:lnTo>
                <a:lnTo>
                  <a:pt x="179211" y="20965"/>
                </a:lnTo>
                <a:lnTo>
                  <a:pt x="178220" y="20861"/>
                </a:lnTo>
                <a:lnTo>
                  <a:pt x="176227" y="20703"/>
                </a:lnTo>
                <a:lnTo>
                  <a:pt x="172488" y="20703"/>
                </a:lnTo>
                <a:lnTo>
                  <a:pt x="168899" y="22057"/>
                </a:lnTo>
                <a:lnTo>
                  <a:pt x="165457" y="24765"/>
                </a:lnTo>
                <a:close/>
              </a:path>
              <a:path w="1035710" h="101841">
                <a:moveTo>
                  <a:pt x="223032" y="22747"/>
                </a:moveTo>
                <a:lnTo>
                  <a:pt x="217430" y="20337"/>
                </a:lnTo>
                <a:lnTo>
                  <a:pt x="202126" y="20337"/>
                </a:lnTo>
                <a:lnTo>
                  <a:pt x="195102" y="23132"/>
                </a:lnTo>
                <a:lnTo>
                  <a:pt x="189128" y="28723"/>
                </a:lnTo>
                <a:lnTo>
                  <a:pt x="181625" y="38604"/>
                </a:lnTo>
                <a:lnTo>
                  <a:pt x="177157" y="51261"/>
                </a:lnTo>
                <a:lnTo>
                  <a:pt x="175285" y="60067"/>
                </a:lnTo>
                <a:lnTo>
                  <a:pt x="176065" y="67082"/>
                </a:lnTo>
                <a:lnTo>
                  <a:pt x="179497" y="72306"/>
                </a:lnTo>
                <a:lnTo>
                  <a:pt x="182929" y="77530"/>
                </a:lnTo>
                <a:lnTo>
                  <a:pt x="188506" y="80142"/>
                </a:lnTo>
                <a:lnTo>
                  <a:pt x="189416" y="70026"/>
                </a:lnTo>
                <a:lnTo>
                  <a:pt x="187642" y="66042"/>
                </a:lnTo>
                <a:lnTo>
                  <a:pt x="185868" y="62058"/>
                </a:lnTo>
                <a:lnTo>
                  <a:pt x="185616" y="57079"/>
                </a:lnTo>
                <a:lnTo>
                  <a:pt x="186886" y="51104"/>
                </a:lnTo>
                <a:lnTo>
                  <a:pt x="188208" y="44884"/>
                </a:lnTo>
                <a:lnTo>
                  <a:pt x="190647" y="39573"/>
                </a:lnTo>
                <a:lnTo>
                  <a:pt x="194204" y="35170"/>
                </a:lnTo>
                <a:lnTo>
                  <a:pt x="197760" y="30767"/>
                </a:lnTo>
                <a:lnTo>
                  <a:pt x="202421" y="28566"/>
                </a:lnTo>
                <a:lnTo>
                  <a:pt x="214685" y="28566"/>
                </a:lnTo>
                <a:lnTo>
                  <a:pt x="218713" y="31151"/>
                </a:lnTo>
                <a:lnTo>
                  <a:pt x="220269" y="36323"/>
                </a:lnTo>
                <a:lnTo>
                  <a:pt x="221248" y="39608"/>
                </a:lnTo>
                <a:lnTo>
                  <a:pt x="221180" y="43871"/>
                </a:lnTo>
                <a:lnTo>
                  <a:pt x="220066" y="49112"/>
                </a:lnTo>
                <a:lnTo>
                  <a:pt x="218833" y="54913"/>
                </a:lnTo>
                <a:lnTo>
                  <a:pt x="218604" y="71284"/>
                </a:lnTo>
                <a:lnTo>
                  <a:pt x="224261" y="65378"/>
                </a:lnTo>
                <a:lnTo>
                  <a:pt x="228052" y="57900"/>
                </a:lnTo>
                <a:lnTo>
                  <a:pt x="229975" y="48850"/>
                </a:lnTo>
                <a:lnTo>
                  <a:pt x="231966" y="39485"/>
                </a:lnTo>
                <a:lnTo>
                  <a:pt x="230975" y="32392"/>
                </a:lnTo>
                <a:lnTo>
                  <a:pt x="227003" y="27570"/>
                </a:lnTo>
                <a:lnTo>
                  <a:pt x="223032" y="22747"/>
                </a:lnTo>
                <a:close/>
              </a:path>
              <a:path w="1035710" h="101841">
                <a:moveTo>
                  <a:pt x="218833" y="54913"/>
                </a:moveTo>
                <a:lnTo>
                  <a:pt x="216552" y="60180"/>
                </a:lnTo>
                <a:lnTo>
                  <a:pt x="213222" y="64915"/>
                </a:lnTo>
                <a:lnTo>
                  <a:pt x="209892" y="69650"/>
                </a:lnTo>
                <a:lnTo>
                  <a:pt x="205100" y="72017"/>
                </a:lnTo>
                <a:lnTo>
                  <a:pt x="193151" y="72017"/>
                </a:lnTo>
                <a:lnTo>
                  <a:pt x="189416" y="70026"/>
                </a:lnTo>
                <a:lnTo>
                  <a:pt x="188506" y="80142"/>
                </a:lnTo>
                <a:lnTo>
                  <a:pt x="205487" y="80142"/>
                </a:lnTo>
                <a:lnTo>
                  <a:pt x="212946" y="77189"/>
                </a:lnTo>
                <a:lnTo>
                  <a:pt x="218604" y="71284"/>
                </a:lnTo>
                <a:lnTo>
                  <a:pt x="218833" y="54913"/>
                </a:lnTo>
                <a:close/>
              </a:path>
              <a:path w="1035710" h="101841">
                <a:moveTo>
                  <a:pt x="253579" y="838"/>
                </a:moveTo>
                <a:lnTo>
                  <a:pt x="237158" y="78098"/>
                </a:lnTo>
                <a:lnTo>
                  <a:pt x="245859" y="78098"/>
                </a:lnTo>
                <a:lnTo>
                  <a:pt x="247385" y="70917"/>
                </a:lnTo>
                <a:lnTo>
                  <a:pt x="248805" y="73607"/>
                </a:lnTo>
                <a:lnTo>
                  <a:pt x="250258" y="75564"/>
                </a:lnTo>
                <a:lnTo>
                  <a:pt x="251745" y="76787"/>
                </a:lnTo>
                <a:lnTo>
                  <a:pt x="252329" y="68453"/>
                </a:lnTo>
                <a:lnTo>
                  <a:pt x="251162" y="62268"/>
                </a:lnTo>
                <a:lnTo>
                  <a:pt x="250532" y="58983"/>
                </a:lnTo>
                <a:lnTo>
                  <a:pt x="250779" y="54703"/>
                </a:lnTo>
                <a:lnTo>
                  <a:pt x="251900" y="49427"/>
                </a:lnTo>
                <a:lnTo>
                  <a:pt x="253453" y="42123"/>
                </a:lnTo>
                <a:lnTo>
                  <a:pt x="256182" y="36882"/>
                </a:lnTo>
                <a:lnTo>
                  <a:pt x="260090" y="33702"/>
                </a:lnTo>
                <a:lnTo>
                  <a:pt x="259447" y="26085"/>
                </a:lnTo>
                <a:lnTo>
                  <a:pt x="256814" y="28775"/>
                </a:lnTo>
                <a:lnTo>
                  <a:pt x="262751" y="838"/>
                </a:lnTo>
                <a:lnTo>
                  <a:pt x="253579" y="838"/>
                </a:lnTo>
                <a:close/>
              </a:path>
              <a:path w="1035710" h="101841">
                <a:moveTo>
                  <a:pt x="254242" y="78849"/>
                </a:moveTo>
                <a:lnTo>
                  <a:pt x="257622" y="79880"/>
                </a:lnTo>
                <a:lnTo>
                  <a:pt x="269501" y="79880"/>
                </a:lnTo>
                <a:lnTo>
                  <a:pt x="276083" y="76944"/>
                </a:lnTo>
                <a:lnTo>
                  <a:pt x="281628" y="71074"/>
                </a:lnTo>
                <a:lnTo>
                  <a:pt x="287174" y="65203"/>
                </a:lnTo>
                <a:lnTo>
                  <a:pt x="290889" y="57830"/>
                </a:lnTo>
                <a:lnTo>
                  <a:pt x="292776" y="48955"/>
                </a:lnTo>
                <a:lnTo>
                  <a:pt x="294766" y="39590"/>
                </a:lnTo>
                <a:lnTo>
                  <a:pt x="294097" y="32506"/>
                </a:lnTo>
                <a:lnTo>
                  <a:pt x="290768" y="27701"/>
                </a:lnTo>
                <a:lnTo>
                  <a:pt x="287439" y="22896"/>
                </a:lnTo>
                <a:lnTo>
                  <a:pt x="282281" y="20494"/>
                </a:lnTo>
                <a:lnTo>
                  <a:pt x="271938" y="20494"/>
                </a:lnTo>
                <a:lnTo>
                  <a:pt x="268678" y="21201"/>
                </a:lnTo>
                <a:lnTo>
                  <a:pt x="265512" y="22617"/>
                </a:lnTo>
                <a:lnTo>
                  <a:pt x="262346" y="24032"/>
                </a:lnTo>
                <a:lnTo>
                  <a:pt x="259447" y="26085"/>
                </a:lnTo>
                <a:lnTo>
                  <a:pt x="260090" y="33702"/>
                </a:lnTo>
                <a:lnTo>
                  <a:pt x="263998" y="30522"/>
                </a:lnTo>
                <a:lnTo>
                  <a:pt x="268101" y="28932"/>
                </a:lnTo>
                <a:lnTo>
                  <a:pt x="277325" y="28932"/>
                </a:lnTo>
                <a:lnTo>
                  <a:pt x="280643" y="30872"/>
                </a:lnTo>
                <a:lnTo>
                  <a:pt x="282352" y="34750"/>
                </a:lnTo>
                <a:lnTo>
                  <a:pt x="284061" y="38629"/>
                </a:lnTo>
                <a:lnTo>
                  <a:pt x="284288" y="43521"/>
                </a:lnTo>
                <a:lnTo>
                  <a:pt x="283032" y="49427"/>
                </a:lnTo>
                <a:lnTo>
                  <a:pt x="281621" y="56066"/>
                </a:lnTo>
                <a:lnTo>
                  <a:pt x="279218" y="61412"/>
                </a:lnTo>
                <a:lnTo>
                  <a:pt x="275824" y="65466"/>
                </a:lnTo>
                <a:lnTo>
                  <a:pt x="272428" y="69519"/>
                </a:lnTo>
                <a:lnTo>
                  <a:pt x="268181" y="71546"/>
                </a:lnTo>
                <a:lnTo>
                  <a:pt x="256301" y="71546"/>
                </a:lnTo>
                <a:lnTo>
                  <a:pt x="252329" y="68453"/>
                </a:lnTo>
                <a:lnTo>
                  <a:pt x="251745" y="76787"/>
                </a:lnTo>
                <a:lnTo>
                  <a:pt x="254242" y="78849"/>
                </a:lnTo>
                <a:close/>
              </a:path>
              <a:path w="1035710" h="101841">
                <a:moveTo>
                  <a:pt x="317133" y="1100"/>
                </a:moveTo>
                <a:lnTo>
                  <a:pt x="300768" y="78098"/>
                </a:lnTo>
                <a:lnTo>
                  <a:pt x="310202" y="78098"/>
                </a:lnTo>
                <a:lnTo>
                  <a:pt x="326567" y="1100"/>
                </a:lnTo>
                <a:lnTo>
                  <a:pt x="317133" y="1100"/>
                </a:lnTo>
                <a:close/>
              </a:path>
              <a:path w="1035710" h="101841">
                <a:moveTo>
                  <a:pt x="379576" y="27797"/>
                </a:moveTo>
                <a:lnTo>
                  <a:pt x="377242" y="25377"/>
                </a:lnTo>
                <a:lnTo>
                  <a:pt x="373901" y="23508"/>
                </a:lnTo>
                <a:lnTo>
                  <a:pt x="370559" y="21638"/>
                </a:lnTo>
                <a:lnTo>
                  <a:pt x="366897" y="20703"/>
                </a:lnTo>
                <a:lnTo>
                  <a:pt x="355018" y="20703"/>
                </a:lnTo>
                <a:lnTo>
                  <a:pt x="348026" y="23516"/>
                </a:lnTo>
                <a:lnTo>
                  <a:pt x="348690" y="33624"/>
                </a:lnTo>
                <a:lnTo>
                  <a:pt x="352290" y="30496"/>
                </a:lnTo>
                <a:lnTo>
                  <a:pt x="356256" y="28932"/>
                </a:lnTo>
                <a:lnTo>
                  <a:pt x="366633" y="28932"/>
                </a:lnTo>
                <a:lnTo>
                  <a:pt x="370465" y="31204"/>
                </a:lnTo>
                <a:lnTo>
                  <a:pt x="372085" y="35746"/>
                </a:lnTo>
                <a:lnTo>
                  <a:pt x="372964" y="38192"/>
                </a:lnTo>
                <a:lnTo>
                  <a:pt x="373160" y="41460"/>
                </a:lnTo>
                <a:lnTo>
                  <a:pt x="372676" y="45548"/>
                </a:lnTo>
                <a:lnTo>
                  <a:pt x="341491" y="45548"/>
                </a:lnTo>
                <a:lnTo>
                  <a:pt x="339636" y="53043"/>
                </a:lnTo>
                <a:lnTo>
                  <a:pt x="380778" y="53043"/>
                </a:lnTo>
                <a:lnTo>
                  <a:pt x="381981" y="47382"/>
                </a:lnTo>
                <a:lnTo>
                  <a:pt x="382578" y="43259"/>
                </a:lnTo>
                <a:lnTo>
                  <a:pt x="382569" y="40673"/>
                </a:lnTo>
                <a:lnTo>
                  <a:pt x="382742" y="36900"/>
                </a:lnTo>
                <a:lnTo>
                  <a:pt x="382186" y="33597"/>
                </a:lnTo>
                <a:lnTo>
                  <a:pt x="380901" y="30767"/>
                </a:lnTo>
                <a:lnTo>
                  <a:pt x="379576" y="27797"/>
                </a:lnTo>
                <a:close/>
              </a:path>
              <a:path w="1035710" h="101841">
                <a:moveTo>
                  <a:pt x="342543" y="70192"/>
                </a:moveTo>
                <a:lnTo>
                  <a:pt x="340758" y="66750"/>
                </a:lnTo>
                <a:lnTo>
                  <a:pt x="338974" y="63308"/>
                </a:lnTo>
                <a:lnTo>
                  <a:pt x="338600" y="58739"/>
                </a:lnTo>
                <a:lnTo>
                  <a:pt x="339636" y="53043"/>
                </a:lnTo>
                <a:lnTo>
                  <a:pt x="341491" y="45548"/>
                </a:lnTo>
                <a:lnTo>
                  <a:pt x="342691" y="40726"/>
                </a:lnTo>
                <a:lnTo>
                  <a:pt x="345090" y="36751"/>
                </a:lnTo>
                <a:lnTo>
                  <a:pt x="348690" y="33624"/>
                </a:lnTo>
                <a:lnTo>
                  <a:pt x="348026" y="23516"/>
                </a:lnTo>
                <a:lnTo>
                  <a:pt x="341938" y="29142"/>
                </a:lnTo>
                <a:lnTo>
                  <a:pt x="335850" y="34768"/>
                </a:lnTo>
                <a:lnTo>
                  <a:pt x="331849" y="42088"/>
                </a:lnTo>
                <a:lnTo>
                  <a:pt x="329933" y="51104"/>
                </a:lnTo>
                <a:lnTo>
                  <a:pt x="327987" y="60259"/>
                </a:lnTo>
                <a:lnTo>
                  <a:pt x="328902" y="67379"/>
                </a:lnTo>
                <a:lnTo>
                  <a:pt x="332678" y="72463"/>
                </a:lnTo>
                <a:lnTo>
                  <a:pt x="336455" y="77547"/>
                </a:lnTo>
                <a:lnTo>
                  <a:pt x="341836" y="80089"/>
                </a:lnTo>
                <a:lnTo>
                  <a:pt x="351690" y="80089"/>
                </a:lnTo>
                <a:lnTo>
                  <a:pt x="354317" y="79810"/>
                </a:lnTo>
                <a:lnTo>
                  <a:pt x="356707" y="79251"/>
                </a:lnTo>
                <a:lnTo>
                  <a:pt x="361143" y="78272"/>
                </a:lnTo>
                <a:lnTo>
                  <a:pt x="365090" y="76385"/>
                </a:lnTo>
                <a:lnTo>
                  <a:pt x="368550" y="73590"/>
                </a:lnTo>
                <a:lnTo>
                  <a:pt x="370603" y="71982"/>
                </a:lnTo>
                <a:lnTo>
                  <a:pt x="372589" y="69912"/>
                </a:lnTo>
                <a:lnTo>
                  <a:pt x="374508" y="67379"/>
                </a:lnTo>
                <a:lnTo>
                  <a:pt x="376426" y="64845"/>
                </a:lnTo>
                <a:lnTo>
                  <a:pt x="377728" y="62548"/>
                </a:lnTo>
                <a:lnTo>
                  <a:pt x="378410" y="60486"/>
                </a:lnTo>
                <a:lnTo>
                  <a:pt x="369133" y="60486"/>
                </a:lnTo>
                <a:lnTo>
                  <a:pt x="367908" y="62967"/>
                </a:lnTo>
                <a:lnTo>
                  <a:pt x="366255" y="65151"/>
                </a:lnTo>
                <a:lnTo>
                  <a:pt x="364177" y="67038"/>
                </a:lnTo>
                <a:lnTo>
                  <a:pt x="360551" y="70288"/>
                </a:lnTo>
                <a:lnTo>
                  <a:pt x="356275" y="71912"/>
                </a:lnTo>
                <a:lnTo>
                  <a:pt x="346073" y="71912"/>
                </a:lnTo>
                <a:lnTo>
                  <a:pt x="342543" y="70192"/>
                </a:lnTo>
                <a:close/>
              </a:path>
              <a:path w="1035710" h="101841">
                <a:moveTo>
                  <a:pt x="405715" y="48326"/>
                </a:moveTo>
                <a:lnTo>
                  <a:pt x="407253" y="41093"/>
                </a:lnTo>
                <a:lnTo>
                  <a:pt x="409773" y="36096"/>
                </a:lnTo>
                <a:lnTo>
                  <a:pt x="413277" y="33335"/>
                </a:lnTo>
                <a:lnTo>
                  <a:pt x="416782" y="30575"/>
                </a:lnTo>
                <a:lnTo>
                  <a:pt x="420316" y="29195"/>
                </a:lnTo>
                <a:lnTo>
                  <a:pt x="427793" y="29195"/>
                </a:lnTo>
                <a:lnTo>
                  <a:pt x="430187" y="30505"/>
                </a:lnTo>
                <a:lnTo>
                  <a:pt x="431063" y="33126"/>
                </a:lnTo>
                <a:lnTo>
                  <a:pt x="431601" y="34873"/>
                </a:lnTo>
                <a:lnTo>
                  <a:pt x="431464" y="37651"/>
                </a:lnTo>
                <a:lnTo>
                  <a:pt x="430655" y="41460"/>
                </a:lnTo>
                <a:lnTo>
                  <a:pt x="422867" y="78098"/>
                </a:lnTo>
                <a:lnTo>
                  <a:pt x="432459" y="78098"/>
                </a:lnTo>
                <a:lnTo>
                  <a:pt x="439399" y="45443"/>
                </a:lnTo>
                <a:lnTo>
                  <a:pt x="440632" y="39643"/>
                </a:lnTo>
                <a:lnTo>
                  <a:pt x="442849" y="35502"/>
                </a:lnTo>
                <a:lnTo>
                  <a:pt x="446049" y="33021"/>
                </a:lnTo>
                <a:lnTo>
                  <a:pt x="449249" y="30540"/>
                </a:lnTo>
                <a:lnTo>
                  <a:pt x="452701" y="29299"/>
                </a:lnTo>
                <a:lnTo>
                  <a:pt x="459095" y="29299"/>
                </a:lnTo>
                <a:lnTo>
                  <a:pt x="461227" y="29998"/>
                </a:lnTo>
                <a:lnTo>
                  <a:pt x="464371" y="32794"/>
                </a:lnTo>
                <a:lnTo>
                  <a:pt x="464760" y="35362"/>
                </a:lnTo>
                <a:lnTo>
                  <a:pt x="463965" y="39101"/>
                </a:lnTo>
                <a:lnTo>
                  <a:pt x="455677" y="78098"/>
                </a:lnTo>
                <a:lnTo>
                  <a:pt x="465478" y="78098"/>
                </a:lnTo>
                <a:lnTo>
                  <a:pt x="473421" y="40726"/>
                </a:lnTo>
                <a:lnTo>
                  <a:pt x="474475" y="35764"/>
                </a:lnTo>
                <a:lnTo>
                  <a:pt x="474581" y="31815"/>
                </a:lnTo>
                <a:lnTo>
                  <a:pt x="473737" y="28880"/>
                </a:lnTo>
                <a:lnTo>
                  <a:pt x="472170" y="23429"/>
                </a:lnTo>
                <a:lnTo>
                  <a:pt x="467613" y="20703"/>
                </a:lnTo>
                <a:lnTo>
                  <a:pt x="456537" y="20703"/>
                </a:lnTo>
                <a:lnTo>
                  <a:pt x="453203" y="21428"/>
                </a:lnTo>
                <a:lnTo>
                  <a:pt x="450065" y="22879"/>
                </a:lnTo>
                <a:lnTo>
                  <a:pt x="446926" y="24329"/>
                </a:lnTo>
                <a:lnTo>
                  <a:pt x="443990" y="26556"/>
                </a:lnTo>
                <a:lnTo>
                  <a:pt x="441255" y="29561"/>
                </a:lnTo>
                <a:lnTo>
                  <a:pt x="440517" y="27116"/>
                </a:lnTo>
                <a:lnTo>
                  <a:pt x="439513" y="25264"/>
                </a:lnTo>
                <a:lnTo>
                  <a:pt x="438243" y="24005"/>
                </a:lnTo>
                <a:lnTo>
                  <a:pt x="435985" y="21804"/>
                </a:lnTo>
                <a:lnTo>
                  <a:pt x="432620" y="20703"/>
                </a:lnTo>
                <a:lnTo>
                  <a:pt x="424199" y="20703"/>
                </a:lnTo>
                <a:lnTo>
                  <a:pt x="420444" y="21769"/>
                </a:lnTo>
                <a:lnTo>
                  <a:pt x="416881" y="23901"/>
                </a:lnTo>
                <a:lnTo>
                  <a:pt x="414797" y="25159"/>
                </a:lnTo>
                <a:lnTo>
                  <a:pt x="412343" y="27168"/>
                </a:lnTo>
                <a:lnTo>
                  <a:pt x="409520" y="29928"/>
                </a:lnTo>
                <a:lnTo>
                  <a:pt x="411214" y="21961"/>
                </a:lnTo>
                <a:lnTo>
                  <a:pt x="401885" y="21961"/>
                </a:lnTo>
                <a:lnTo>
                  <a:pt x="389954" y="78098"/>
                </a:lnTo>
                <a:lnTo>
                  <a:pt x="399387" y="78098"/>
                </a:lnTo>
                <a:lnTo>
                  <a:pt x="405715" y="48326"/>
                </a:lnTo>
                <a:close/>
              </a:path>
              <a:path w="1035710" h="101841">
                <a:moveTo>
                  <a:pt x="518111" y="22223"/>
                </a:moveTo>
                <a:lnTo>
                  <a:pt x="506236" y="78098"/>
                </a:lnTo>
                <a:lnTo>
                  <a:pt x="515827" y="78098"/>
                </a:lnTo>
                <a:lnTo>
                  <a:pt x="527702" y="22223"/>
                </a:lnTo>
                <a:lnTo>
                  <a:pt x="518111" y="22223"/>
                </a:lnTo>
                <a:close/>
              </a:path>
              <a:path w="1035710" h="101841">
                <a:moveTo>
                  <a:pt x="522601" y="1100"/>
                </a:moveTo>
                <a:lnTo>
                  <a:pt x="520328" y="11793"/>
                </a:lnTo>
                <a:lnTo>
                  <a:pt x="529919" y="11793"/>
                </a:lnTo>
                <a:lnTo>
                  <a:pt x="532192" y="1100"/>
                </a:lnTo>
                <a:lnTo>
                  <a:pt x="522601" y="1100"/>
                </a:lnTo>
                <a:close/>
              </a:path>
              <a:path w="1035710" h="101841">
                <a:moveTo>
                  <a:pt x="542306" y="66042"/>
                </a:moveTo>
                <a:lnTo>
                  <a:pt x="542032" y="63631"/>
                </a:lnTo>
                <a:lnTo>
                  <a:pt x="542421" y="60486"/>
                </a:lnTo>
                <a:lnTo>
                  <a:pt x="533354" y="60486"/>
                </a:lnTo>
                <a:lnTo>
                  <a:pt x="532411" y="66077"/>
                </a:lnTo>
                <a:lnTo>
                  <a:pt x="533274" y="70768"/>
                </a:lnTo>
                <a:lnTo>
                  <a:pt x="535945" y="74559"/>
                </a:lnTo>
                <a:lnTo>
                  <a:pt x="538616" y="78351"/>
                </a:lnTo>
                <a:lnTo>
                  <a:pt x="544126" y="80246"/>
                </a:lnTo>
                <a:lnTo>
                  <a:pt x="560234" y="80246"/>
                </a:lnTo>
                <a:lnTo>
                  <a:pt x="566394" y="78429"/>
                </a:lnTo>
                <a:lnTo>
                  <a:pt x="570957" y="74795"/>
                </a:lnTo>
                <a:lnTo>
                  <a:pt x="575521" y="71161"/>
                </a:lnTo>
                <a:lnTo>
                  <a:pt x="578333" y="66846"/>
                </a:lnTo>
                <a:lnTo>
                  <a:pt x="579396" y="61849"/>
                </a:lnTo>
                <a:lnTo>
                  <a:pt x="580495" y="56677"/>
                </a:lnTo>
                <a:lnTo>
                  <a:pt x="579466" y="52886"/>
                </a:lnTo>
                <a:lnTo>
                  <a:pt x="576310" y="50475"/>
                </a:lnTo>
                <a:lnTo>
                  <a:pt x="574330" y="48937"/>
                </a:lnTo>
                <a:lnTo>
                  <a:pt x="570126" y="47348"/>
                </a:lnTo>
                <a:lnTo>
                  <a:pt x="563697" y="45705"/>
                </a:lnTo>
                <a:lnTo>
                  <a:pt x="557783" y="44185"/>
                </a:lnTo>
                <a:lnTo>
                  <a:pt x="555199" y="43521"/>
                </a:lnTo>
                <a:lnTo>
                  <a:pt x="553301" y="42753"/>
                </a:lnTo>
                <a:lnTo>
                  <a:pt x="552089" y="41879"/>
                </a:lnTo>
                <a:lnTo>
                  <a:pt x="549990" y="40411"/>
                </a:lnTo>
                <a:lnTo>
                  <a:pt x="549200" y="38454"/>
                </a:lnTo>
                <a:lnTo>
                  <a:pt x="549720" y="36008"/>
                </a:lnTo>
                <a:lnTo>
                  <a:pt x="550195" y="33772"/>
                </a:lnTo>
                <a:lnTo>
                  <a:pt x="551495" y="31973"/>
                </a:lnTo>
                <a:lnTo>
                  <a:pt x="553619" y="30610"/>
                </a:lnTo>
                <a:lnTo>
                  <a:pt x="555743" y="29247"/>
                </a:lnTo>
                <a:lnTo>
                  <a:pt x="558587" y="28566"/>
                </a:lnTo>
                <a:lnTo>
                  <a:pt x="567497" y="28566"/>
                </a:lnTo>
                <a:lnTo>
                  <a:pt x="570989" y="29806"/>
                </a:lnTo>
                <a:lnTo>
                  <a:pt x="572628" y="32287"/>
                </a:lnTo>
                <a:lnTo>
                  <a:pt x="573585" y="34034"/>
                </a:lnTo>
                <a:lnTo>
                  <a:pt x="573924" y="35973"/>
                </a:lnTo>
                <a:lnTo>
                  <a:pt x="573646" y="38105"/>
                </a:lnTo>
                <a:lnTo>
                  <a:pt x="582555" y="38105"/>
                </a:lnTo>
                <a:lnTo>
                  <a:pt x="583398" y="34471"/>
                </a:lnTo>
                <a:lnTo>
                  <a:pt x="582982" y="31082"/>
                </a:lnTo>
                <a:lnTo>
                  <a:pt x="581310" y="27937"/>
                </a:lnTo>
                <a:lnTo>
                  <a:pt x="578626" y="22975"/>
                </a:lnTo>
                <a:lnTo>
                  <a:pt x="573056" y="20494"/>
                </a:lnTo>
                <a:lnTo>
                  <a:pt x="558136" y="20494"/>
                </a:lnTo>
                <a:lnTo>
                  <a:pt x="552642" y="22136"/>
                </a:lnTo>
                <a:lnTo>
                  <a:pt x="548118" y="25421"/>
                </a:lnTo>
                <a:lnTo>
                  <a:pt x="543594" y="28705"/>
                </a:lnTo>
                <a:lnTo>
                  <a:pt x="540768" y="33003"/>
                </a:lnTo>
                <a:lnTo>
                  <a:pt x="539639" y="38315"/>
                </a:lnTo>
                <a:lnTo>
                  <a:pt x="538681" y="42822"/>
                </a:lnTo>
                <a:lnTo>
                  <a:pt x="539957" y="46352"/>
                </a:lnTo>
                <a:lnTo>
                  <a:pt x="543468" y="48903"/>
                </a:lnTo>
                <a:lnTo>
                  <a:pt x="545427" y="50370"/>
                </a:lnTo>
                <a:lnTo>
                  <a:pt x="548674" y="51698"/>
                </a:lnTo>
                <a:lnTo>
                  <a:pt x="553208" y="52886"/>
                </a:lnTo>
                <a:lnTo>
                  <a:pt x="560302" y="54773"/>
                </a:lnTo>
                <a:lnTo>
                  <a:pt x="564105" y="55786"/>
                </a:lnTo>
                <a:lnTo>
                  <a:pt x="566606" y="56677"/>
                </a:lnTo>
                <a:lnTo>
                  <a:pt x="567805" y="57446"/>
                </a:lnTo>
                <a:lnTo>
                  <a:pt x="569669" y="58704"/>
                </a:lnTo>
                <a:lnTo>
                  <a:pt x="570345" y="60539"/>
                </a:lnTo>
                <a:lnTo>
                  <a:pt x="569832" y="62950"/>
                </a:lnTo>
                <a:lnTo>
                  <a:pt x="569157" y="66129"/>
                </a:lnTo>
                <a:lnTo>
                  <a:pt x="567330" y="68479"/>
                </a:lnTo>
                <a:lnTo>
                  <a:pt x="564351" y="69999"/>
                </a:lnTo>
                <a:lnTo>
                  <a:pt x="561372" y="71519"/>
                </a:lnTo>
                <a:lnTo>
                  <a:pt x="558136" y="72279"/>
                </a:lnTo>
                <a:lnTo>
                  <a:pt x="548772" y="72279"/>
                </a:lnTo>
                <a:lnTo>
                  <a:pt x="544972" y="70759"/>
                </a:lnTo>
                <a:lnTo>
                  <a:pt x="543242" y="67719"/>
                </a:lnTo>
                <a:lnTo>
                  <a:pt x="542306" y="66042"/>
                </a:lnTo>
                <a:close/>
              </a:path>
              <a:path w="1035710" h="101841">
                <a:moveTo>
                  <a:pt x="630200" y="1100"/>
                </a:moveTo>
                <a:lnTo>
                  <a:pt x="613835" y="78098"/>
                </a:lnTo>
                <a:lnTo>
                  <a:pt x="623269" y="78098"/>
                </a:lnTo>
                <a:lnTo>
                  <a:pt x="639634" y="1100"/>
                </a:lnTo>
                <a:lnTo>
                  <a:pt x="630200" y="1100"/>
                </a:lnTo>
                <a:close/>
              </a:path>
              <a:path w="1035710" h="101841">
                <a:moveTo>
                  <a:pt x="692643" y="27797"/>
                </a:moveTo>
                <a:lnTo>
                  <a:pt x="690309" y="25377"/>
                </a:lnTo>
                <a:lnTo>
                  <a:pt x="686968" y="23508"/>
                </a:lnTo>
                <a:lnTo>
                  <a:pt x="683626" y="21638"/>
                </a:lnTo>
                <a:lnTo>
                  <a:pt x="679964" y="20703"/>
                </a:lnTo>
                <a:lnTo>
                  <a:pt x="668085" y="20703"/>
                </a:lnTo>
                <a:lnTo>
                  <a:pt x="661093" y="23516"/>
                </a:lnTo>
                <a:lnTo>
                  <a:pt x="661757" y="33624"/>
                </a:lnTo>
                <a:lnTo>
                  <a:pt x="665357" y="30496"/>
                </a:lnTo>
                <a:lnTo>
                  <a:pt x="669323" y="28933"/>
                </a:lnTo>
                <a:lnTo>
                  <a:pt x="679700" y="28933"/>
                </a:lnTo>
                <a:lnTo>
                  <a:pt x="683533" y="31204"/>
                </a:lnTo>
                <a:lnTo>
                  <a:pt x="685153" y="35746"/>
                </a:lnTo>
                <a:lnTo>
                  <a:pt x="686031" y="38193"/>
                </a:lnTo>
                <a:lnTo>
                  <a:pt x="686227" y="41460"/>
                </a:lnTo>
                <a:lnTo>
                  <a:pt x="685743" y="45548"/>
                </a:lnTo>
                <a:lnTo>
                  <a:pt x="654558" y="45548"/>
                </a:lnTo>
                <a:lnTo>
                  <a:pt x="652703" y="53043"/>
                </a:lnTo>
                <a:lnTo>
                  <a:pt x="693846" y="53043"/>
                </a:lnTo>
                <a:lnTo>
                  <a:pt x="695048" y="47382"/>
                </a:lnTo>
                <a:lnTo>
                  <a:pt x="695646" y="43259"/>
                </a:lnTo>
                <a:lnTo>
                  <a:pt x="695636" y="40673"/>
                </a:lnTo>
                <a:lnTo>
                  <a:pt x="695809" y="36900"/>
                </a:lnTo>
                <a:lnTo>
                  <a:pt x="695253" y="33597"/>
                </a:lnTo>
                <a:lnTo>
                  <a:pt x="693968" y="30767"/>
                </a:lnTo>
                <a:lnTo>
                  <a:pt x="692643" y="27797"/>
                </a:lnTo>
                <a:close/>
              </a:path>
              <a:path w="1035710" h="101841">
                <a:moveTo>
                  <a:pt x="655610" y="70192"/>
                </a:moveTo>
                <a:lnTo>
                  <a:pt x="653826" y="66750"/>
                </a:lnTo>
                <a:lnTo>
                  <a:pt x="652042" y="63308"/>
                </a:lnTo>
                <a:lnTo>
                  <a:pt x="651667" y="58739"/>
                </a:lnTo>
                <a:lnTo>
                  <a:pt x="652703" y="53043"/>
                </a:lnTo>
                <a:lnTo>
                  <a:pt x="654558" y="45548"/>
                </a:lnTo>
                <a:lnTo>
                  <a:pt x="655757" y="40726"/>
                </a:lnTo>
                <a:lnTo>
                  <a:pt x="658157" y="36751"/>
                </a:lnTo>
                <a:lnTo>
                  <a:pt x="661757" y="33624"/>
                </a:lnTo>
                <a:lnTo>
                  <a:pt x="661093" y="23516"/>
                </a:lnTo>
                <a:lnTo>
                  <a:pt x="655005" y="29142"/>
                </a:lnTo>
                <a:lnTo>
                  <a:pt x="648918" y="34768"/>
                </a:lnTo>
                <a:lnTo>
                  <a:pt x="644916" y="42089"/>
                </a:lnTo>
                <a:lnTo>
                  <a:pt x="643000" y="51104"/>
                </a:lnTo>
                <a:lnTo>
                  <a:pt x="641054" y="60259"/>
                </a:lnTo>
                <a:lnTo>
                  <a:pt x="641969" y="67379"/>
                </a:lnTo>
                <a:lnTo>
                  <a:pt x="645745" y="72463"/>
                </a:lnTo>
                <a:lnTo>
                  <a:pt x="649522" y="77547"/>
                </a:lnTo>
                <a:lnTo>
                  <a:pt x="654904" y="80089"/>
                </a:lnTo>
                <a:lnTo>
                  <a:pt x="664757" y="80089"/>
                </a:lnTo>
                <a:lnTo>
                  <a:pt x="667385" y="79810"/>
                </a:lnTo>
                <a:lnTo>
                  <a:pt x="669774" y="79251"/>
                </a:lnTo>
                <a:lnTo>
                  <a:pt x="674210" y="78272"/>
                </a:lnTo>
                <a:lnTo>
                  <a:pt x="678157" y="76385"/>
                </a:lnTo>
                <a:lnTo>
                  <a:pt x="681617" y="73590"/>
                </a:lnTo>
                <a:lnTo>
                  <a:pt x="683671" y="71982"/>
                </a:lnTo>
                <a:lnTo>
                  <a:pt x="685656" y="69912"/>
                </a:lnTo>
                <a:lnTo>
                  <a:pt x="687575" y="67379"/>
                </a:lnTo>
                <a:lnTo>
                  <a:pt x="689494" y="64845"/>
                </a:lnTo>
                <a:lnTo>
                  <a:pt x="690795" y="62548"/>
                </a:lnTo>
                <a:lnTo>
                  <a:pt x="691477" y="60486"/>
                </a:lnTo>
                <a:lnTo>
                  <a:pt x="682201" y="60486"/>
                </a:lnTo>
                <a:lnTo>
                  <a:pt x="680975" y="62967"/>
                </a:lnTo>
                <a:lnTo>
                  <a:pt x="679322" y="65151"/>
                </a:lnTo>
                <a:lnTo>
                  <a:pt x="677244" y="67038"/>
                </a:lnTo>
                <a:lnTo>
                  <a:pt x="673619" y="70288"/>
                </a:lnTo>
                <a:lnTo>
                  <a:pt x="669343" y="71913"/>
                </a:lnTo>
                <a:lnTo>
                  <a:pt x="659140" y="71913"/>
                </a:lnTo>
                <a:lnTo>
                  <a:pt x="655610" y="70192"/>
                </a:lnTo>
                <a:close/>
              </a:path>
              <a:path w="1035710" h="101841">
                <a:moveTo>
                  <a:pt x="760549" y="21961"/>
                </a:moveTo>
                <a:lnTo>
                  <a:pt x="750224" y="21961"/>
                </a:lnTo>
                <a:lnTo>
                  <a:pt x="724840" y="67667"/>
                </a:lnTo>
                <a:lnTo>
                  <a:pt x="719564" y="21961"/>
                </a:lnTo>
                <a:lnTo>
                  <a:pt x="708610" y="21961"/>
                </a:lnTo>
                <a:lnTo>
                  <a:pt x="717381" y="78098"/>
                </a:lnTo>
                <a:lnTo>
                  <a:pt x="727444" y="78098"/>
                </a:lnTo>
                <a:lnTo>
                  <a:pt x="760549" y="21961"/>
                </a:lnTo>
                <a:close/>
              </a:path>
              <a:path w="1035710" h="101841">
                <a:moveTo>
                  <a:pt x="808925" y="27797"/>
                </a:moveTo>
                <a:lnTo>
                  <a:pt x="806591" y="25377"/>
                </a:lnTo>
                <a:lnTo>
                  <a:pt x="803250" y="23508"/>
                </a:lnTo>
                <a:lnTo>
                  <a:pt x="799908" y="21638"/>
                </a:lnTo>
                <a:lnTo>
                  <a:pt x="796247" y="20703"/>
                </a:lnTo>
                <a:lnTo>
                  <a:pt x="784367" y="20703"/>
                </a:lnTo>
                <a:lnTo>
                  <a:pt x="777375" y="23516"/>
                </a:lnTo>
                <a:lnTo>
                  <a:pt x="778039" y="33624"/>
                </a:lnTo>
                <a:lnTo>
                  <a:pt x="781639" y="30496"/>
                </a:lnTo>
                <a:lnTo>
                  <a:pt x="785605" y="28933"/>
                </a:lnTo>
                <a:lnTo>
                  <a:pt x="795982" y="28933"/>
                </a:lnTo>
                <a:lnTo>
                  <a:pt x="799815" y="31204"/>
                </a:lnTo>
                <a:lnTo>
                  <a:pt x="801435" y="35746"/>
                </a:lnTo>
                <a:lnTo>
                  <a:pt x="802313" y="38193"/>
                </a:lnTo>
                <a:lnTo>
                  <a:pt x="802509" y="41460"/>
                </a:lnTo>
                <a:lnTo>
                  <a:pt x="802025" y="45548"/>
                </a:lnTo>
                <a:lnTo>
                  <a:pt x="770840" y="45548"/>
                </a:lnTo>
                <a:lnTo>
                  <a:pt x="768985" y="53043"/>
                </a:lnTo>
                <a:lnTo>
                  <a:pt x="810128" y="53043"/>
                </a:lnTo>
                <a:lnTo>
                  <a:pt x="811331" y="47382"/>
                </a:lnTo>
                <a:lnTo>
                  <a:pt x="811928" y="43259"/>
                </a:lnTo>
                <a:lnTo>
                  <a:pt x="811918" y="40673"/>
                </a:lnTo>
                <a:lnTo>
                  <a:pt x="812091" y="36900"/>
                </a:lnTo>
                <a:lnTo>
                  <a:pt x="811535" y="33597"/>
                </a:lnTo>
                <a:lnTo>
                  <a:pt x="810250" y="30767"/>
                </a:lnTo>
                <a:lnTo>
                  <a:pt x="808925" y="27797"/>
                </a:lnTo>
                <a:close/>
              </a:path>
              <a:path w="1035710" h="101841">
                <a:moveTo>
                  <a:pt x="771892" y="70192"/>
                </a:moveTo>
                <a:lnTo>
                  <a:pt x="770108" y="66750"/>
                </a:lnTo>
                <a:lnTo>
                  <a:pt x="768324" y="63308"/>
                </a:lnTo>
                <a:lnTo>
                  <a:pt x="767949" y="58739"/>
                </a:lnTo>
                <a:lnTo>
                  <a:pt x="768985" y="53043"/>
                </a:lnTo>
                <a:lnTo>
                  <a:pt x="770840" y="45548"/>
                </a:lnTo>
                <a:lnTo>
                  <a:pt x="772040" y="40726"/>
                </a:lnTo>
                <a:lnTo>
                  <a:pt x="774439" y="36751"/>
                </a:lnTo>
                <a:lnTo>
                  <a:pt x="778039" y="33624"/>
                </a:lnTo>
                <a:lnTo>
                  <a:pt x="777375" y="23516"/>
                </a:lnTo>
                <a:lnTo>
                  <a:pt x="771287" y="29142"/>
                </a:lnTo>
                <a:lnTo>
                  <a:pt x="765200" y="34768"/>
                </a:lnTo>
                <a:lnTo>
                  <a:pt x="761198" y="42089"/>
                </a:lnTo>
                <a:lnTo>
                  <a:pt x="759282" y="51104"/>
                </a:lnTo>
                <a:lnTo>
                  <a:pt x="757336" y="60259"/>
                </a:lnTo>
                <a:lnTo>
                  <a:pt x="758251" y="67379"/>
                </a:lnTo>
                <a:lnTo>
                  <a:pt x="762027" y="72463"/>
                </a:lnTo>
                <a:lnTo>
                  <a:pt x="765804" y="77547"/>
                </a:lnTo>
                <a:lnTo>
                  <a:pt x="771186" y="80089"/>
                </a:lnTo>
                <a:lnTo>
                  <a:pt x="781039" y="80089"/>
                </a:lnTo>
                <a:lnTo>
                  <a:pt x="783667" y="79810"/>
                </a:lnTo>
                <a:lnTo>
                  <a:pt x="786056" y="79251"/>
                </a:lnTo>
                <a:lnTo>
                  <a:pt x="790492" y="78272"/>
                </a:lnTo>
                <a:lnTo>
                  <a:pt x="794439" y="76385"/>
                </a:lnTo>
                <a:lnTo>
                  <a:pt x="797899" y="73590"/>
                </a:lnTo>
                <a:lnTo>
                  <a:pt x="799953" y="71982"/>
                </a:lnTo>
                <a:lnTo>
                  <a:pt x="801939" y="69912"/>
                </a:lnTo>
                <a:lnTo>
                  <a:pt x="803857" y="67379"/>
                </a:lnTo>
                <a:lnTo>
                  <a:pt x="805776" y="64845"/>
                </a:lnTo>
                <a:lnTo>
                  <a:pt x="807077" y="62548"/>
                </a:lnTo>
                <a:lnTo>
                  <a:pt x="807759" y="60486"/>
                </a:lnTo>
                <a:lnTo>
                  <a:pt x="798483" y="60486"/>
                </a:lnTo>
                <a:lnTo>
                  <a:pt x="797257" y="62967"/>
                </a:lnTo>
                <a:lnTo>
                  <a:pt x="795604" y="65151"/>
                </a:lnTo>
                <a:lnTo>
                  <a:pt x="793526" y="67038"/>
                </a:lnTo>
                <a:lnTo>
                  <a:pt x="789901" y="70288"/>
                </a:lnTo>
                <a:lnTo>
                  <a:pt x="785625" y="71913"/>
                </a:lnTo>
                <a:lnTo>
                  <a:pt x="775422" y="71913"/>
                </a:lnTo>
                <a:lnTo>
                  <a:pt x="771892" y="70192"/>
                </a:lnTo>
                <a:close/>
              </a:path>
              <a:path w="1035710" h="101841">
                <a:moveTo>
                  <a:pt x="845261" y="24766"/>
                </a:moveTo>
                <a:lnTo>
                  <a:pt x="841820" y="27474"/>
                </a:lnTo>
                <a:lnTo>
                  <a:pt x="839532" y="29771"/>
                </a:lnTo>
                <a:lnTo>
                  <a:pt x="838397" y="31658"/>
                </a:lnTo>
                <a:lnTo>
                  <a:pt x="840458" y="21961"/>
                </a:lnTo>
                <a:lnTo>
                  <a:pt x="831496" y="21961"/>
                </a:lnTo>
                <a:lnTo>
                  <a:pt x="819565" y="78098"/>
                </a:lnTo>
                <a:lnTo>
                  <a:pt x="828999" y="78098"/>
                </a:lnTo>
                <a:lnTo>
                  <a:pt x="835861" y="45810"/>
                </a:lnTo>
                <a:lnTo>
                  <a:pt x="836708" y="41827"/>
                </a:lnTo>
                <a:lnTo>
                  <a:pt x="838732" y="38306"/>
                </a:lnTo>
                <a:lnTo>
                  <a:pt x="841932" y="35249"/>
                </a:lnTo>
                <a:lnTo>
                  <a:pt x="845132" y="32191"/>
                </a:lnTo>
                <a:lnTo>
                  <a:pt x="849109" y="30662"/>
                </a:lnTo>
                <a:lnTo>
                  <a:pt x="854931" y="30680"/>
                </a:lnTo>
                <a:lnTo>
                  <a:pt x="856897" y="30924"/>
                </a:lnTo>
                <a:lnTo>
                  <a:pt x="859014" y="20966"/>
                </a:lnTo>
                <a:lnTo>
                  <a:pt x="858023" y="20861"/>
                </a:lnTo>
                <a:lnTo>
                  <a:pt x="856030" y="20703"/>
                </a:lnTo>
                <a:lnTo>
                  <a:pt x="852291" y="20703"/>
                </a:lnTo>
                <a:lnTo>
                  <a:pt x="848702" y="22058"/>
                </a:lnTo>
                <a:lnTo>
                  <a:pt x="845261" y="24766"/>
                </a:lnTo>
                <a:close/>
              </a:path>
              <a:path w="1035710" h="101841">
                <a:moveTo>
                  <a:pt x="865450" y="68034"/>
                </a:moveTo>
                <a:lnTo>
                  <a:pt x="864910" y="65885"/>
                </a:lnTo>
                <a:lnTo>
                  <a:pt x="865490" y="63159"/>
                </a:lnTo>
                <a:lnTo>
                  <a:pt x="866255" y="59560"/>
                </a:lnTo>
                <a:lnTo>
                  <a:pt x="868262" y="56939"/>
                </a:lnTo>
                <a:lnTo>
                  <a:pt x="871511" y="55297"/>
                </a:lnTo>
                <a:lnTo>
                  <a:pt x="873431" y="54319"/>
                </a:lnTo>
                <a:lnTo>
                  <a:pt x="876151" y="53602"/>
                </a:lnTo>
                <a:lnTo>
                  <a:pt x="879672" y="53148"/>
                </a:lnTo>
                <a:lnTo>
                  <a:pt x="885541" y="52414"/>
                </a:lnTo>
                <a:lnTo>
                  <a:pt x="887332" y="52205"/>
                </a:lnTo>
                <a:lnTo>
                  <a:pt x="889188" y="51855"/>
                </a:lnTo>
                <a:lnTo>
                  <a:pt x="891110" y="51366"/>
                </a:lnTo>
                <a:lnTo>
                  <a:pt x="893030" y="50877"/>
                </a:lnTo>
                <a:lnTo>
                  <a:pt x="895954" y="49532"/>
                </a:lnTo>
                <a:lnTo>
                  <a:pt x="894339" y="57132"/>
                </a:lnTo>
                <a:lnTo>
                  <a:pt x="893106" y="62932"/>
                </a:lnTo>
                <a:lnTo>
                  <a:pt x="891937" y="70655"/>
                </a:lnTo>
                <a:lnTo>
                  <a:pt x="891776" y="72891"/>
                </a:lnTo>
                <a:lnTo>
                  <a:pt x="892459" y="75844"/>
                </a:lnTo>
                <a:lnTo>
                  <a:pt x="893436" y="78150"/>
                </a:lnTo>
                <a:lnTo>
                  <a:pt x="895549" y="79303"/>
                </a:lnTo>
                <a:lnTo>
                  <a:pt x="900126" y="79303"/>
                </a:lnTo>
                <a:lnTo>
                  <a:pt x="902768" y="79041"/>
                </a:lnTo>
                <a:lnTo>
                  <a:pt x="905498" y="78360"/>
                </a:lnTo>
                <a:lnTo>
                  <a:pt x="906980" y="71388"/>
                </a:lnTo>
                <a:lnTo>
                  <a:pt x="905787" y="71572"/>
                </a:lnTo>
                <a:lnTo>
                  <a:pt x="903821" y="71703"/>
                </a:lnTo>
                <a:lnTo>
                  <a:pt x="901468" y="70812"/>
                </a:lnTo>
                <a:lnTo>
                  <a:pt x="901367" y="68453"/>
                </a:lnTo>
                <a:lnTo>
                  <a:pt x="908240" y="36113"/>
                </a:lnTo>
                <a:lnTo>
                  <a:pt x="909369" y="30802"/>
                </a:lnTo>
                <a:lnTo>
                  <a:pt x="908157" y="26888"/>
                </a:lnTo>
                <a:lnTo>
                  <a:pt x="904604" y="24373"/>
                </a:lnTo>
                <a:lnTo>
                  <a:pt x="901015" y="21857"/>
                </a:lnTo>
                <a:lnTo>
                  <a:pt x="895919" y="20599"/>
                </a:lnTo>
                <a:lnTo>
                  <a:pt x="883620" y="20599"/>
                </a:lnTo>
                <a:lnTo>
                  <a:pt x="878327" y="21953"/>
                </a:lnTo>
                <a:lnTo>
                  <a:pt x="873436" y="24661"/>
                </a:lnTo>
                <a:lnTo>
                  <a:pt x="868546" y="27369"/>
                </a:lnTo>
                <a:lnTo>
                  <a:pt x="865278" y="32182"/>
                </a:lnTo>
                <a:lnTo>
                  <a:pt x="863633" y="39101"/>
                </a:lnTo>
                <a:lnTo>
                  <a:pt x="872438" y="39101"/>
                </a:lnTo>
                <a:lnTo>
                  <a:pt x="873403" y="36201"/>
                </a:lnTo>
                <a:lnTo>
                  <a:pt x="874619" y="34017"/>
                </a:lnTo>
                <a:lnTo>
                  <a:pt x="876084" y="32549"/>
                </a:lnTo>
                <a:lnTo>
                  <a:pt x="878710" y="29893"/>
                </a:lnTo>
                <a:lnTo>
                  <a:pt x="882486" y="28566"/>
                </a:lnTo>
                <a:lnTo>
                  <a:pt x="891675" y="28566"/>
                </a:lnTo>
                <a:lnTo>
                  <a:pt x="894797" y="29291"/>
                </a:lnTo>
                <a:lnTo>
                  <a:pt x="896777" y="30741"/>
                </a:lnTo>
                <a:lnTo>
                  <a:pt x="898758" y="32191"/>
                </a:lnTo>
                <a:lnTo>
                  <a:pt x="899406" y="34523"/>
                </a:lnTo>
                <a:lnTo>
                  <a:pt x="898722" y="37738"/>
                </a:lnTo>
                <a:lnTo>
                  <a:pt x="898389" y="39311"/>
                </a:lnTo>
                <a:lnTo>
                  <a:pt x="897325" y="41355"/>
                </a:lnTo>
                <a:lnTo>
                  <a:pt x="894622" y="43801"/>
                </a:lnTo>
                <a:lnTo>
                  <a:pt x="892396" y="44080"/>
                </a:lnTo>
                <a:lnTo>
                  <a:pt x="876953" y="45967"/>
                </a:lnTo>
                <a:lnTo>
                  <a:pt x="871536" y="46631"/>
                </a:lnTo>
                <a:lnTo>
                  <a:pt x="866897" y="48396"/>
                </a:lnTo>
                <a:lnTo>
                  <a:pt x="863040" y="51261"/>
                </a:lnTo>
                <a:lnTo>
                  <a:pt x="859181" y="54127"/>
                </a:lnTo>
                <a:lnTo>
                  <a:pt x="856698" y="58162"/>
                </a:lnTo>
                <a:lnTo>
                  <a:pt x="855592" y="63369"/>
                </a:lnTo>
                <a:lnTo>
                  <a:pt x="854582" y="68121"/>
                </a:lnTo>
                <a:lnTo>
                  <a:pt x="855391" y="72079"/>
                </a:lnTo>
                <a:lnTo>
                  <a:pt x="858021" y="75241"/>
                </a:lnTo>
                <a:lnTo>
                  <a:pt x="860651" y="78403"/>
                </a:lnTo>
                <a:lnTo>
                  <a:pt x="864569" y="79984"/>
                </a:lnTo>
                <a:lnTo>
                  <a:pt x="874108" y="79984"/>
                </a:lnTo>
                <a:lnTo>
                  <a:pt x="870956" y="71965"/>
                </a:lnTo>
                <a:lnTo>
                  <a:pt x="868765" y="71179"/>
                </a:lnTo>
                <a:lnTo>
                  <a:pt x="865450" y="68034"/>
                </a:lnTo>
                <a:close/>
              </a:path>
              <a:path w="1035710" h="101841">
                <a:moveTo>
                  <a:pt x="889598" y="67108"/>
                </a:moveTo>
                <a:lnTo>
                  <a:pt x="883815" y="69659"/>
                </a:lnTo>
                <a:lnTo>
                  <a:pt x="880378" y="71196"/>
                </a:lnTo>
                <a:lnTo>
                  <a:pt x="877001" y="71965"/>
                </a:lnTo>
                <a:lnTo>
                  <a:pt x="870956" y="71965"/>
                </a:lnTo>
                <a:lnTo>
                  <a:pt x="874108" y="79984"/>
                </a:lnTo>
                <a:lnTo>
                  <a:pt x="878271" y="79058"/>
                </a:lnTo>
                <a:lnTo>
                  <a:pt x="882263" y="77206"/>
                </a:lnTo>
                <a:lnTo>
                  <a:pt x="886256" y="75354"/>
                </a:lnTo>
                <a:lnTo>
                  <a:pt x="889480" y="73170"/>
                </a:lnTo>
                <a:lnTo>
                  <a:pt x="891937" y="70655"/>
                </a:lnTo>
                <a:lnTo>
                  <a:pt x="893106" y="62932"/>
                </a:lnTo>
                <a:lnTo>
                  <a:pt x="889598" y="67108"/>
                </a:lnTo>
                <a:close/>
              </a:path>
              <a:path w="1035710" h="101841">
                <a:moveTo>
                  <a:pt x="927940" y="58005"/>
                </a:moveTo>
                <a:lnTo>
                  <a:pt x="925688" y="76621"/>
                </a:lnTo>
                <a:lnTo>
                  <a:pt x="930549" y="78779"/>
                </a:lnTo>
                <a:lnTo>
                  <a:pt x="931934" y="69423"/>
                </a:lnTo>
                <a:lnTo>
                  <a:pt x="930068" y="66121"/>
                </a:lnTo>
                <a:lnTo>
                  <a:pt x="928202" y="62819"/>
                </a:lnTo>
                <a:lnTo>
                  <a:pt x="927940" y="58005"/>
                </a:lnTo>
                <a:close/>
              </a:path>
              <a:path w="1035710" h="101841">
                <a:moveTo>
                  <a:pt x="950527" y="86379"/>
                </a:moveTo>
                <a:lnTo>
                  <a:pt x="947206" y="91481"/>
                </a:lnTo>
                <a:lnTo>
                  <a:pt x="941930" y="94032"/>
                </a:lnTo>
                <a:lnTo>
                  <a:pt x="930120" y="94032"/>
                </a:lnTo>
                <a:lnTo>
                  <a:pt x="926988" y="92983"/>
                </a:lnTo>
                <a:lnTo>
                  <a:pt x="925302" y="90887"/>
                </a:lnTo>
                <a:lnTo>
                  <a:pt x="924229" y="89524"/>
                </a:lnTo>
                <a:lnTo>
                  <a:pt x="923733" y="87585"/>
                </a:lnTo>
                <a:lnTo>
                  <a:pt x="923813" y="85069"/>
                </a:lnTo>
                <a:lnTo>
                  <a:pt x="914222" y="85069"/>
                </a:lnTo>
                <a:lnTo>
                  <a:pt x="913486" y="90834"/>
                </a:lnTo>
                <a:lnTo>
                  <a:pt x="914892" y="95071"/>
                </a:lnTo>
                <a:lnTo>
                  <a:pt x="918439" y="97779"/>
                </a:lnTo>
                <a:lnTo>
                  <a:pt x="921987" y="100487"/>
                </a:lnTo>
                <a:lnTo>
                  <a:pt x="926782" y="101841"/>
                </a:lnTo>
                <a:lnTo>
                  <a:pt x="934866" y="101795"/>
                </a:lnTo>
                <a:lnTo>
                  <a:pt x="947900" y="98610"/>
                </a:lnTo>
                <a:lnTo>
                  <a:pt x="957426" y="90415"/>
                </a:lnTo>
                <a:lnTo>
                  <a:pt x="960398" y="86292"/>
                </a:lnTo>
                <a:lnTo>
                  <a:pt x="962642" y="80666"/>
                </a:lnTo>
                <a:lnTo>
                  <a:pt x="964157" y="73537"/>
                </a:lnTo>
                <a:lnTo>
                  <a:pt x="975008" y="22486"/>
                </a:lnTo>
                <a:lnTo>
                  <a:pt x="966308" y="22486"/>
                </a:lnTo>
                <a:lnTo>
                  <a:pt x="964804" y="29561"/>
                </a:lnTo>
                <a:lnTo>
                  <a:pt x="963450" y="27220"/>
                </a:lnTo>
                <a:lnTo>
                  <a:pt x="960489" y="24215"/>
                </a:lnTo>
                <a:lnTo>
                  <a:pt x="957665" y="22049"/>
                </a:lnTo>
                <a:lnTo>
                  <a:pt x="954052" y="20966"/>
                </a:lnTo>
                <a:lnTo>
                  <a:pt x="943151" y="20966"/>
                </a:lnTo>
                <a:lnTo>
                  <a:pt x="937043" y="23604"/>
                </a:lnTo>
                <a:lnTo>
                  <a:pt x="931327" y="28880"/>
                </a:lnTo>
                <a:lnTo>
                  <a:pt x="925611" y="34157"/>
                </a:lnTo>
                <a:lnTo>
                  <a:pt x="921754" y="41495"/>
                </a:lnTo>
                <a:lnTo>
                  <a:pt x="919755" y="50894"/>
                </a:lnTo>
                <a:lnTo>
                  <a:pt x="917639" y="60853"/>
                </a:lnTo>
                <a:lnTo>
                  <a:pt x="918403" y="67990"/>
                </a:lnTo>
                <a:lnTo>
                  <a:pt x="922045" y="72306"/>
                </a:lnTo>
                <a:lnTo>
                  <a:pt x="925688" y="76621"/>
                </a:lnTo>
                <a:lnTo>
                  <a:pt x="927940" y="58005"/>
                </a:lnTo>
                <a:lnTo>
                  <a:pt x="929285" y="51681"/>
                </a:lnTo>
                <a:lnTo>
                  <a:pt x="930429" y="46299"/>
                </a:lnTo>
                <a:lnTo>
                  <a:pt x="932000" y="41949"/>
                </a:lnTo>
                <a:lnTo>
                  <a:pt x="933998" y="38629"/>
                </a:lnTo>
                <a:lnTo>
                  <a:pt x="937766" y="32409"/>
                </a:lnTo>
                <a:lnTo>
                  <a:pt x="942970" y="29299"/>
                </a:lnTo>
                <a:lnTo>
                  <a:pt x="954046" y="29299"/>
                </a:lnTo>
                <a:lnTo>
                  <a:pt x="957340" y="30977"/>
                </a:lnTo>
                <a:lnTo>
                  <a:pt x="959493" y="34331"/>
                </a:lnTo>
                <a:lnTo>
                  <a:pt x="961645" y="37686"/>
                </a:lnTo>
                <a:lnTo>
                  <a:pt x="961982" y="42840"/>
                </a:lnTo>
                <a:lnTo>
                  <a:pt x="960504" y="49794"/>
                </a:lnTo>
                <a:lnTo>
                  <a:pt x="959523" y="54406"/>
                </a:lnTo>
                <a:lnTo>
                  <a:pt x="957897" y="58442"/>
                </a:lnTo>
                <a:lnTo>
                  <a:pt x="955624" y="61901"/>
                </a:lnTo>
                <a:lnTo>
                  <a:pt x="951564" y="68016"/>
                </a:lnTo>
                <a:lnTo>
                  <a:pt x="946145" y="71074"/>
                </a:lnTo>
                <a:lnTo>
                  <a:pt x="935034" y="71074"/>
                </a:lnTo>
                <a:lnTo>
                  <a:pt x="931934" y="69423"/>
                </a:lnTo>
                <a:lnTo>
                  <a:pt x="930549" y="78779"/>
                </a:lnTo>
                <a:lnTo>
                  <a:pt x="940996" y="78779"/>
                </a:lnTo>
                <a:lnTo>
                  <a:pt x="944656" y="78080"/>
                </a:lnTo>
                <a:lnTo>
                  <a:pt x="947608" y="76682"/>
                </a:lnTo>
                <a:lnTo>
                  <a:pt x="950561" y="75285"/>
                </a:lnTo>
                <a:lnTo>
                  <a:pt x="953285" y="73153"/>
                </a:lnTo>
                <a:lnTo>
                  <a:pt x="955781" y="70288"/>
                </a:lnTo>
                <a:lnTo>
                  <a:pt x="954244" y="78010"/>
                </a:lnTo>
                <a:lnTo>
                  <a:pt x="952493" y="83374"/>
                </a:lnTo>
                <a:lnTo>
                  <a:pt x="950527" y="86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637812" y="4752869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0"/>
                </a:lnTo>
                <a:lnTo>
                  <a:pt x="1991" y="2498"/>
                </a:lnTo>
                <a:lnTo>
                  <a:pt x="0" y="925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687491" y="4711924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722662" y="4712156"/>
            <a:ext cx="9219" cy="32681"/>
          </a:xfrm>
          <a:custGeom>
            <a:avLst/>
            <a:gdLst/>
            <a:ahLst/>
            <a:cxnLst/>
            <a:rect l="l" t="t" r="r" b="b"/>
            <a:pathLst>
              <a:path w="10141" h="37039">
                <a:moveTo>
                  <a:pt x="4594" y="2638"/>
                </a:moveTo>
                <a:lnTo>
                  <a:pt x="0" y="7914"/>
                </a:lnTo>
                <a:lnTo>
                  <a:pt x="2804" y="37039"/>
                </a:lnTo>
                <a:lnTo>
                  <a:pt x="2804" y="25333"/>
                </a:lnTo>
                <a:lnTo>
                  <a:pt x="3450" y="20983"/>
                </a:lnTo>
                <a:lnTo>
                  <a:pt x="4743" y="17663"/>
                </a:lnTo>
                <a:lnTo>
                  <a:pt x="10141" y="0"/>
                </a:lnTo>
                <a:lnTo>
                  <a:pt x="4594" y="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780513" y="4711925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773842" y="4711925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8" y="22555"/>
                </a:lnTo>
                <a:lnTo>
                  <a:pt x="50419" y="19969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2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5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5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8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5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5" y="42604"/>
                </a:lnTo>
                <a:lnTo>
                  <a:pt x="10289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77457" y="4693657"/>
            <a:ext cx="24156" cy="68909"/>
          </a:xfrm>
          <a:custGeom>
            <a:avLst/>
            <a:gdLst/>
            <a:ahLst/>
            <a:cxnLst/>
            <a:rect l="l" t="t" r="r" b="b"/>
            <a:pathLst>
              <a:path w="26572" h="78097">
                <a:moveTo>
                  <a:pt x="17522" y="12360"/>
                </a:moveTo>
                <a:lnTo>
                  <a:pt x="18081" y="10876"/>
                </a:lnTo>
                <a:lnTo>
                  <a:pt x="20352" y="8648"/>
                </a:lnTo>
                <a:lnTo>
                  <a:pt x="24449" y="8674"/>
                </a:lnTo>
                <a:lnTo>
                  <a:pt x="26572" y="8805"/>
                </a:lnTo>
                <a:lnTo>
                  <a:pt x="26572" y="209"/>
                </a:lnTo>
                <a:lnTo>
                  <a:pt x="24423" y="52"/>
                </a:lnTo>
                <a:lnTo>
                  <a:pt x="16299" y="0"/>
                </a:lnTo>
                <a:lnTo>
                  <a:pt x="12054" y="1607"/>
                </a:lnTo>
                <a:lnTo>
                  <a:pt x="9852" y="4822"/>
                </a:lnTo>
                <a:lnTo>
                  <a:pt x="8630" y="6639"/>
                </a:lnTo>
                <a:lnTo>
                  <a:pt x="7948" y="9504"/>
                </a:lnTo>
                <a:lnTo>
                  <a:pt x="7809" y="13418"/>
                </a:lnTo>
                <a:lnTo>
                  <a:pt x="7809" y="22223"/>
                </a:lnTo>
                <a:lnTo>
                  <a:pt x="0" y="22223"/>
                </a:lnTo>
                <a:lnTo>
                  <a:pt x="0" y="29666"/>
                </a:lnTo>
                <a:lnTo>
                  <a:pt x="7809" y="29666"/>
                </a:lnTo>
                <a:lnTo>
                  <a:pt x="7809" y="78097"/>
                </a:lnTo>
                <a:lnTo>
                  <a:pt x="17138" y="78097"/>
                </a:lnTo>
                <a:lnTo>
                  <a:pt x="17138" y="29666"/>
                </a:lnTo>
                <a:lnTo>
                  <a:pt x="26572" y="29666"/>
                </a:lnTo>
                <a:lnTo>
                  <a:pt x="26572" y="22223"/>
                </a:lnTo>
                <a:lnTo>
                  <a:pt x="17243" y="22223"/>
                </a:lnTo>
                <a:lnTo>
                  <a:pt x="17243" y="16143"/>
                </a:lnTo>
                <a:lnTo>
                  <a:pt x="17522" y="12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915717" y="4751930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963966" y="4711924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018268" y="4711832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1" h="59385">
                <a:moveTo>
                  <a:pt x="1624" y="33528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80"/>
                </a:lnTo>
                <a:lnTo>
                  <a:pt x="4952" y="54642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5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20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5" y="30767"/>
                </a:lnTo>
                <a:lnTo>
                  <a:pt x="34782" y="30278"/>
                </a:lnTo>
                <a:lnTo>
                  <a:pt x="37421" y="28933"/>
                </a:lnTo>
                <a:lnTo>
                  <a:pt x="37421" y="42333"/>
                </a:lnTo>
                <a:lnTo>
                  <a:pt x="34800" y="46509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6"/>
                </a:lnTo>
                <a:lnTo>
                  <a:pt x="38207" y="52292"/>
                </a:lnTo>
                <a:lnTo>
                  <a:pt x="39517" y="55245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1" y="57761"/>
                </a:lnTo>
                <a:lnTo>
                  <a:pt x="53091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8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4"/>
                </a:lnTo>
                <a:lnTo>
                  <a:pt x="9617" y="4062"/>
                </a:lnTo>
                <a:lnTo>
                  <a:pt x="5302" y="6770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2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7"/>
                </a:lnTo>
                <a:lnTo>
                  <a:pt x="28686" y="7967"/>
                </a:lnTo>
                <a:lnTo>
                  <a:pt x="31961" y="8692"/>
                </a:lnTo>
                <a:lnTo>
                  <a:pt x="34250" y="10142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2"/>
                </a:lnTo>
                <a:lnTo>
                  <a:pt x="37054" y="20756"/>
                </a:lnTo>
                <a:lnTo>
                  <a:pt x="34870" y="23202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7"/>
                </a:lnTo>
                <a:lnTo>
                  <a:pt x="4874" y="30662"/>
                </a:lnTo>
                <a:lnTo>
                  <a:pt x="1624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028130" y="4752869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1"/>
                </a:lnTo>
                <a:lnTo>
                  <a:pt x="1991" y="2498"/>
                </a:lnTo>
                <a:lnTo>
                  <a:pt x="0" y="926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903328" y="4711601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2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4"/>
                </a:lnTo>
                <a:lnTo>
                  <a:pt x="42452" y="34576"/>
                </a:lnTo>
                <a:lnTo>
                  <a:pt x="41290" y="39843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3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1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89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28429" y="4699207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7"/>
                </a:lnTo>
                <a:lnTo>
                  <a:pt x="26100" y="23377"/>
                </a:lnTo>
                <a:lnTo>
                  <a:pt x="26100" y="15672"/>
                </a:lnTo>
                <a:lnTo>
                  <a:pt x="17138" y="15672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2"/>
                </a:lnTo>
                <a:lnTo>
                  <a:pt x="0" y="15672"/>
                </a:lnTo>
                <a:lnTo>
                  <a:pt x="0" y="23377"/>
                </a:lnTo>
                <a:lnTo>
                  <a:pt x="7599" y="23377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716397" y="4712156"/>
            <a:ext cx="44739" cy="71360"/>
          </a:xfrm>
          <a:custGeom>
            <a:avLst/>
            <a:gdLst/>
            <a:ahLst/>
            <a:cxnLst/>
            <a:rect l="l" t="t" r="r" b="b"/>
            <a:pathLst>
              <a:path w="49213" h="80875">
                <a:moveTo>
                  <a:pt x="2279" y="47024"/>
                </a:moveTo>
                <a:lnTo>
                  <a:pt x="6839" y="51340"/>
                </a:lnTo>
                <a:lnTo>
                  <a:pt x="11399" y="55655"/>
                </a:lnTo>
                <a:lnTo>
                  <a:pt x="16719" y="57813"/>
                </a:lnTo>
                <a:lnTo>
                  <a:pt x="27166" y="57813"/>
                </a:lnTo>
                <a:lnTo>
                  <a:pt x="30677" y="57114"/>
                </a:lnTo>
                <a:lnTo>
                  <a:pt x="33333" y="55716"/>
                </a:lnTo>
                <a:lnTo>
                  <a:pt x="35988" y="54318"/>
                </a:lnTo>
                <a:lnTo>
                  <a:pt x="38259" y="52187"/>
                </a:lnTo>
                <a:lnTo>
                  <a:pt x="40146" y="49322"/>
                </a:lnTo>
                <a:lnTo>
                  <a:pt x="40251" y="57044"/>
                </a:lnTo>
                <a:lnTo>
                  <a:pt x="39639" y="62408"/>
                </a:lnTo>
                <a:lnTo>
                  <a:pt x="38312" y="65413"/>
                </a:lnTo>
                <a:lnTo>
                  <a:pt x="36076" y="70515"/>
                </a:lnTo>
                <a:lnTo>
                  <a:pt x="31341" y="73066"/>
                </a:lnTo>
                <a:lnTo>
                  <a:pt x="19531" y="73066"/>
                </a:lnTo>
                <a:lnTo>
                  <a:pt x="16177" y="72017"/>
                </a:lnTo>
                <a:lnTo>
                  <a:pt x="14046" y="69921"/>
                </a:lnTo>
                <a:lnTo>
                  <a:pt x="12683" y="68558"/>
                </a:lnTo>
                <a:lnTo>
                  <a:pt x="11774" y="66618"/>
                </a:lnTo>
                <a:lnTo>
                  <a:pt x="11320" y="64102"/>
                </a:lnTo>
                <a:lnTo>
                  <a:pt x="1729" y="64102"/>
                </a:lnTo>
                <a:lnTo>
                  <a:pt x="2218" y="69868"/>
                </a:lnTo>
                <a:lnTo>
                  <a:pt x="4524" y="74105"/>
                </a:lnTo>
                <a:lnTo>
                  <a:pt x="8647" y="76813"/>
                </a:lnTo>
                <a:lnTo>
                  <a:pt x="12770" y="79521"/>
                </a:lnTo>
                <a:lnTo>
                  <a:pt x="17854" y="80875"/>
                </a:lnTo>
                <a:lnTo>
                  <a:pt x="34765" y="80875"/>
                </a:lnTo>
                <a:lnTo>
                  <a:pt x="42155" y="77066"/>
                </a:lnTo>
                <a:lnTo>
                  <a:pt x="46069" y="69449"/>
                </a:lnTo>
                <a:lnTo>
                  <a:pt x="48165" y="65326"/>
                </a:lnTo>
                <a:lnTo>
                  <a:pt x="49213" y="59700"/>
                </a:lnTo>
                <a:lnTo>
                  <a:pt x="49213" y="1519"/>
                </a:lnTo>
                <a:lnTo>
                  <a:pt x="40513" y="1519"/>
                </a:lnTo>
                <a:lnTo>
                  <a:pt x="40513" y="8595"/>
                </a:lnTo>
                <a:lnTo>
                  <a:pt x="38661" y="6254"/>
                </a:lnTo>
                <a:lnTo>
                  <a:pt x="36844" y="4472"/>
                </a:lnTo>
                <a:lnTo>
                  <a:pt x="35062" y="3249"/>
                </a:lnTo>
                <a:lnTo>
                  <a:pt x="31778" y="1083"/>
                </a:lnTo>
                <a:lnTo>
                  <a:pt x="27934" y="0"/>
                </a:lnTo>
                <a:lnTo>
                  <a:pt x="17033" y="0"/>
                </a:lnTo>
                <a:lnTo>
                  <a:pt x="11635" y="17663"/>
                </a:lnTo>
                <a:lnTo>
                  <a:pt x="14081" y="11443"/>
                </a:lnTo>
                <a:lnTo>
                  <a:pt x="18623" y="8333"/>
                </a:lnTo>
                <a:lnTo>
                  <a:pt x="29699" y="8333"/>
                </a:lnTo>
                <a:lnTo>
                  <a:pt x="33350" y="10011"/>
                </a:lnTo>
                <a:lnTo>
                  <a:pt x="36215" y="13365"/>
                </a:lnTo>
                <a:lnTo>
                  <a:pt x="39080" y="16720"/>
                </a:lnTo>
                <a:lnTo>
                  <a:pt x="40513" y="21874"/>
                </a:lnTo>
                <a:lnTo>
                  <a:pt x="40513" y="33440"/>
                </a:lnTo>
                <a:lnTo>
                  <a:pt x="39744" y="37476"/>
                </a:lnTo>
                <a:lnTo>
                  <a:pt x="38207" y="40935"/>
                </a:lnTo>
                <a:lnTo>
                  <a:pt x="35447" y="47050"/>
                </a:lnTo>
                <a:lnTo>
                  <a:pt x="30677" y="50108"/>
                </a:lnTo>
                <a:lnTo>
                  <a:pt x="19566" y="50108"/>
                </a:lnTo>
                <a:lnTo>
                  <a:pt x="16116" y="48457"/>
                </a:lnTo>
                <a:lnTo>
                  <a:pt x="13548" y="45155"/>
                </a:lnTo>
                <a:lnTo>
                  <a:pt x="10980" y="41852"/>
                </a:lnTo>
                <a:lnTo>
                  <a:pt x="9696" y="37039"/>
                </a:lnTo>
                <a:lnTo>
                  <a:pt x="6892" y="7914"/>
                </a:lnTo>
                <a:lnTo>
                  <a:pt x="2296" y="13191"/>
                </a:lnTo>
                <a:lnTo>
                  <a:pt x="0" y="20528"/>
                </a:lnTo>
                <a:lnTo>
                  <a:pt x="0" y="39887"/>
                </a:lnTo>
                <a:lnTo>
                  <a:pt x="2279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529148" y="4718723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529148" y="4757525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568694" y="4694628"/>
            <a:ext cx="56794" cy="67939"/>
          </a:xfrm>
          <a:custGeom>
            <a:avLst/>
            <a:gdLst/>
            <a:ahLst/>
            <a:cxnLst/>
            <a:rect l="l" t="t" r="r" b="b"/>
            <a:pathLst>
              <a:path w="62473" h="76997">
                <a:moveTo>
                  <a:pt x="25943" y="76997"/>
                </a:moveTo>
                <a:lnTo>
                  <a:pt x="36530" y="76997"/>
                </a:lnTo>
                <a:lnTo>
                  <a:pt x="36530" y="9172"/>
                </a:lnTo>
                <a:lnTo>
                  <a:pt x="62473" y="9172"/>
                </a:lnTo>
                <a:lnTo>
                  <a:pt x="62473" y="0"/>
                </a:lnTo>
                <a:lnTo>
                  <a:pt x="0" y="0"/>
                </a:lnTo>
                <a:lnTo>
                  <a:pt x="0" y="9172"/>
                </a:lnTo>
                <a:lnTo>
                  <a:pt x="25943" y="9172"/>
                </a:lnTo>
                <a:lnTo>
                  <a:pt x="25943" y="7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627949" y="4711832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2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80"/>
                </a:lnTo>
                <a:lnTo>
                  <a:pt x="4952" y="54642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5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20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6" y="30767"/>
                </a:lnTo>
                <a:lnTo>
                  <a:pt x="34782" y="30278"/>
                </a:lnTo>
                <a:lnTo>
                  <a:pt x="37421" y="28932"/>
                </a:lnTo>
                <a:lnTo>
                  <a:pt x="37421" y="42333"/>
                </a:lnTo>
                <a:lnTo>
                  <a:pt x="34800" y="46509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6"/>
                </a:lnTo>
                <a:lnTo>
                  <a:pt x="38207" y="52292"/>
                </a:lnTo>
                <a:lnTo>
                  <a:pt x="39517" y="55245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2" y="57760"/>
                </a:lnTo>
                <a:lnTo>
                  <a:pt x="53092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7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3"/>
                </a:lnTo>
                <a:lnTo>
                  <a:pt x="9617" y="4062"/>
                </a:lnTo>
                <a:lnTo>
                  <a:pt x="5302" y="6770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2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6"/>
                </a:lnTo>
                <a:lnTo>
                  <a:pt x="28686" y="7966"/>
                </a:lnTo>
                <a:lnTo>
                  <a:pt x="31961" y="8692"/>
                </a:lnTo>
                <a:lnTo>
                  <a:pt x="34250" y="10142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1"/>
                </a:lnTo>
                <a:lnTo>
                  <a:pt x="37054" y="20756"/>
                </a:lnTo>
                <a:lnTo>
                  <a:pt x="34870" y="23202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7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439494" y="4788373"/>
            <a:ext cx="1771262" cy="70714"/>
          </a:xfrm>
          <a:custGeom>
            <a:avLst/>
            <a:gdLst/>
            <a:ahLst/>
            <a:cxnLst/>
            <a:rect l="l" t="t" r="r" b="b"/>
            <a:pathLst>
              <a:path w="1948388" h="80142">
                <a:moveTo>
                  <a:pt x="395998" y="67081"/>
                </a:moveTo>
                <a:lnTo>
                  <a:pt x="400540" y="72305"/>
                </a:lnTo>
                <a:lnTo>
                  <a:pt x="405083" y="77529"/>
                </a:lnTo>
                <a:lnTo>
                  <a:pt x="411215" y="80141"/>
                </a:lnTo>
                <a:lnTo>
                  <a:pt x="407354" y="66042"/>
                </a:lnTo>
                <a:lnTo>
                  <a:pt x="404733" y="62058"/>
                </a:lnTo>
                <a:lnTo>
                  <a:pt x="403423" y="57079"/>
                </a:lnTo>
                <a:lnTo>
                  <a:pt x="403423" y="44884"/>
                </a:lnTo>
                <a:lnTo>
                  <a:pt x="404733" y="39573"/>
                </a:lnTo>
                <a:lnTo>
                  <a:pt x="407354" y="35170"/>
                </a:lnTo>
                <a:lnTo>
                  <a:pt x="409974" y="30767"/>
                </a:lnTo>
                <a:lnTo>
                  <a:pt x="414167" y="28565"/>
                </a:lnTo>
                <a:lnTo>
                  <a:pt x="426431" y="28565"/>
                </a:lnTo>
                <a:lnTo>
                  <a:pt x="431009" y="31151"/>
                </a:lnTo>
                <a:lnTo>
                  <a:pt x="433664" y="36323"/>
                </a:lnTo>
                <a:lnTo>
                  <a:pt x="435341" y="39607"/>
                </a:lnTo>
                <a:lnTo>
                  <a:pt x="436180" y="43871"/>
                </a:lnTo>
                <a:lnTo>
                  <a:pt x="436180" y="54913"/>
                </a:lnTo>
                <a:lnTo>
                  <a:pt x="435018" y="60180"/>
                </a:lnTo>
                <a:lnTo>
                  <a:pt x="432694" y="64915"/>
                </a:lnTo>
                <a:lnTo>
                  <a:pt x="430371" y="69650"/>
                </a:lnTo>
                <a:lnTo>
                  <a:pt x="428196" y="80141"/>
                </a:lnTo>
                <a:lnTo>
                  <a:pt x="435026" y="77189"/>
                </a:lnTo>
                <a:lnTo>
                  <a:pt x="439429" y="71283"/>
                </a:lnTo>
                <a:lnTo>
                  <a:pt x="443832" y="65378"/>
                </a:lnTo>
                <a:lnTo>
                  <a:pt x="446033" y="57900"/>
                </a:lnTo>
                <a:lnTo>
                  <a:pt x="446033" y="39485"/>
                </a:lnTo>
                <a:lnTo>
                  <a:pt x="443535" y="32392"/>
                </a:lnTo>
                <a:lnTo>
                  <a:pt x="438538" y="27570"/>
                </a:lnTo>
                <a:lnTo>
                  <a:pt x="433542" y="22747"/>
                </a:lnTo>
                <a:lnTo>
                  <a:pt x="427427" y="20336"/>
                </a:lnTo>
                <a:lnTo>
                  <a:pt x="412123" y="20336"/>
                </a:lnTo>
                <a:lnTo>
                  <a:pt x="405694" y="23132"/>
                </a:lnTo>
                <a:lnTo>
                  <a:pt x="400907" y="28723"/>
                </a:lnTo>
                <a:lnTo>
                  <a:pt x="396120" y="34314"/>
                </a:lnTo>
                <a:lnTo>
                  <a:pt x="393727" y="41826"/>
                </a:lnTo>
                <a:lnTo>
                  <a:pt x="393727" y="60067"/>
                </a:lnTo>
                <a:lnTo>
                  <a:pt x="395998" y="67081"/>
                </a:lnTo>
                <a:close/>
              </a:path>
              <a:path w="1948388" h="80142">
                <a:moveTo>
                  <a:pt x="357092" y="78988"/>
                </a:moveTo>
                <a:lnTo>
                  <a:pt x="359721" y="78918"/>
                </a:lnTo>
                <a:lnTo>
                  <a:pt x="362062" y="78639"/>
                </a:lnTo>
                <a:lnTo>
                  <a:pt x="364272" y="78097"/>
                </a:lnTo>
                <a:lnTo>
                  <a:pt x="364272" y="70654"/>
                </a:lnTo>
                <a:lnTo>
                  <a:pt x="361424" y="70812"/>
                </a:lnTo>
                <a:lnTo>
                  <a:pt x="359258" y="70812"/>
                </a:lnTo>
                <a:lnTo>
                  <a:pt x="357301" y="70235"/>
                </a:lnTo>
                <a:lnTo>
                  <a:pt x="355310" y="68261"/>
                </a:lnTo>
                <a:lnTo>
                  <a:pt x="355310" y="29666"/>
                </a:lnTo>
                <a:lnTo>
                  <a:pt x="364272" y="29666"/>
                </a:lnTo>
                <a:lnTo>
                  <a:pt x="364272" y="21961"/>
                </a:lnTo>
                <a:lnTo>
                  <a:pt x="355310" y="21961"/>
                </a:lnTo>
                <a:lnTo>
                  <a:pt x="355310" y="6289"/>
                </a:lnTo>
                <a:lnTo>
                  <a:pt x="345771" y="6289"/>
                </a:lnTo>
                <a:lnTo>
                  <a:pt x="345771" y="21961"/>
                </a:lnTo>
                <a:lnTo>
                  <a:pt x="338171" y="21961"/>
                </a:lnTo>
                <a:lnTo>
                  <a:pt x="338171" y="29666"/>
                </a:lnTo>
                <a:lnTo>
                  <a:pt x="345771" y="29666"/>
                </a:lnTo>
                <a:lnTo>
                  <a:pt x="345771" y="70427"/>
                </a:lnTo>
                <a:lnTo>
                  <a:pt x="346557" y="73354"/>
                </a:lnTo>
                <a:lnTo>
                  <a:pt x="348129" y="75608"/>
                </a:lnTo>
                <a:lnTo>
                  <a:pt x="349702" y="77861"/>
                </a:lnTo>
                <a:lnTo>
                  <a:pt x="352689" y="78988"/>
                </a:lnTo>
                <a:lnTo>
                  <a:pt x="357092" y="78988"/>
                </a:lnTo>
                <a:close/>
              </a:path>
              <a:path w="1948388" h="80142">
                <a:moveTo>
                  <a:pt x="205031" y="78988"/>
                </a:moveTo>
                <a:lnTo>
                  <a:pt x="207660" y="78918"/>
                </a:lnTo>
                <a:lnTo>
                  <a:pt x="210001" y="78639"/>
                </a:lnTo>
                <a:lnTo>
                  <a:pt x="212211" y="78097"/>
                </a:lnTo>
                <a:lnTo>
                  <a:pt x="212211" y="70654"/>
                </a:lnTo>
                <a:lnTo>
                  <a:pt x="209363" y="70812"/>
                </a:lnTo>
                <a:lnTo>
                  <a:pt x="207197" y="70812"/>
                </a:lnTo>
                <a:lnTo>
                  <a:pt x="205240" y="70235"/>
                </a:lnTo>
                <a:lnTo>
                  <a:pt x="203249" y="68261"/>
                </a:lnTo>
                <a:lnTo>
                  <a:pt x="203249" y="29666"/>
                </a:lnTo>
                <a:lnTo>
                  <a:pt x="212211" y="29666"/>
                </a:lnTo>
                <a:lnTo>
                  <a:pt x="212211" y="21961"/>
                </a:lnTo>
                <a:lnTo>
                  <a:pt x="203249" y="21961"/>
                </a:lnTo>
                <a:lnTo>
                  <a:pt x="203249" y="6289"/>
                </a:lnTo>
                <a:lnTo>
                  <a:pt x="193710" y="6289"/>
                </a:lnTo>
                <a:lnTo>
                  <a:pt x="193710" y="21961"/>
                </a:lnTo>
                <a:lnTo>
                  <a:pt x="186110" y="21961"/>
                </a:lnTo>
                <a:lnTo>
                  <a:pt x="186110" y="29666"/>
                </a:lnTo>
                <a:lnTo>
                  <a:pt x="193710" y="29666"/>
                </a:lnTo>
                <a:lnTo>
                  <a:pt x="193710" y="70427"/>
                </a:lnTo>
                <a:lnTo>
                  <a:pt x="194496" y="73354"/>
                </a:lnTo>
                <a:lnTo>
                  <a:pt x="196068" y="75608"/>
                </a:lnTo>
                <a:lnTo>
                  <a:pt x="197641" y="77861"/>
                </a:lnTo>
                <a:lnTo>
                  <a:pt x="200628" y="78988"/>
                </a:lnTo>
                <a:lnTo>
                  <a:pt x="205031" y="78988"/>
                </a:lnTo>
                <a:close/>
              </a:path>
              <a:path w="1948388" h="80142">
                <a:moveTo>
                  <a:pt x="137176" y="78097"/>
                </a:moveTo>
                <a:lnTo>
                  <a:pt x="137176" y="70916"/>
                </a:lnTo>
                <a:lnTo>
                  <a:pt x="137787" y="58983"/>
                </a:lnTo>
                <a:lnTo>
                  <a:pt x="137124" y="54703"/>
                </a:lnTo>
                <a:lnTo>
                  <a:pt x="137124" y="42123"/>
                </a:lnTo>
                <a:lnTo>
                  <a:pt x="138740" y="36882"/>
                </a:lnTo>
                <a:lnTo>
                  <a:pt x="141972" y="33702"/>
                </a:lnTo>
                <a:lnTo>
                  <a:pt x="145204" y="30522"/>
                </a:lnTo>
                <a:lnTo>
                  <a:pt x="148968" y="28932"/>
                </a:lnTo>
                <a:lnTo>
                  <a:pt x="158193" y="28932"/>
                </a:lnTo>
                <a:lnTo>
                  <a:pt x="161922" y="30872"/>
                </a:lnTo>
                <a:lnTo>
                  <a:pt x="164456" y="34750"/>
                </a:lnTo>
                <a:lnTo>
                  <a:pt x="166989" y="38629"/>
                </a:lnTo>
                <a:lnTo>
                  <a:pt x="168256" y="43521"/>
                </a:lnTo>
                <a:lnTo>
                  <a:pt x="168256" y="56066"/>
                </a:lnTo>
                <a:lnTo>
                  <a:pt x="166989" y="61412"/>
                </a:lnTo>
                <a:lnTo>
                  <a:pt x="164456" y="65465"/>
                </a:lnTo>
                <a:lnTo>
                  <a:pt x="161922" y="69519"/>
                </a:lnTo>
                <a:lnTo>
                  <a:pt x="158106" y="71545"/>
                </a:lnTo>
                <a:lnTo>
                  <a:pt x="146225" y="71545"/>
                </a:lnTo>
                <a:lnTo>
                  <a:pt x="141596" y="68453"/>
                </a:lnTo>
                <a:lnTo>
                  <a:pt x="139115" y="62268"/>
                </a:lnTo>
                <a:lnTo>
                  <a:pt x="139168" y="73607"/>
                </a:lnTo>
                <a:lnTo>
                  <a:pt x="141037" y="75564"/>
                </a:lnTo>
                <a:lnTo>
                  <a:pt x="142784" y="76787"/>
                </a:lnTo>
                <a:lnTo>
                  <a:pt x="145719" y="78849"/>
                </a:lnTo>
                <a:lnTo>
                  <a:pt x="149318" y="79879"/>
                </a:lnTo>
                <a:lnTo>
                  <a:pt x="161197" y="79879"/>
                </a:lnTo>
                <a:lnTo>
                  <a:pt x="167155" y="76944"/>
                </a:lnTo>
                <a:lnTo>
                  <a:pt x="171452" y="71074"/>
                </a:lnTo>
                <a:lnTo>
                  <a:pt x="175750" y="65203"/>
                </a:lnTo>
                <a:lnTo>
                  <a:pt x="177899" y="57830"/>
                </a:lnTo>
                <a:lnTo>
                  <a:pt x="177899" y="39590"/>
                </a:lnTo>
                <a:lnTo>
                  <a:pt x="175724" y="32505"/>
                </a:lnTo>
                <a:lnTo>
                  <a:pt x="171374" y="27700"/>
                </a:lnTo>
                <a:lnTo>
                  <a:pt x="167024" y="22896"/>
                </a:lnTo>
                <a:lnTo>
                  <a:pt x="161355" y="20493"/>
                </a:lnTo>
                <a:lnTo>
                  <a:pt x="151013" y="20493"/>
                </a:lnTo>
                <a:lnTo>
                  <a:pt x="147903" y="21201"/>
                </a:lnTo>
                <a:lnTo>
                  <a:pt x="145037" y="22616"/>
                </a:lnTo>
                <a:lnTo>
                  <a:pt x="142172" y="24031"/>
                </a:lnTo>
                <a:lnTo>
                  <a:pt x="139709" y="26084"/>
                </a:lnTo>
                <a:lnTo>
                  <a:pt x="137648" y="28775"/>
                </a:lnTo>
                <a:lnTo>
                  <a:pt x="137648" y="838"/>
                </a:lnTo>
                <a:lnTo>
                  <a:pt x="128476" y="838"/>
                </a:lnTo>
                <a:lnTo>
                  <a:pt x="128476" y="78097"/>
                </a:lnTo>
                <a:lnTo>
                  <a:pt x="137176" y="78097"/>
                </a:lnTo>
                <a:close/>
              </a:path>
              <a:path w="1948388" h="80142">
                <a:moveTo>
                  <a:pt x="2288" y="66942"/>
                </a:moveTo>
                <a:lnTo>
                  <a:pt x="6865" y="72201"/>
                </a:lnTo>
                <a:lnTo>
                  <a:pt x="11443" y="77459"/>
                </a:lnTo>
                <a:lnTo>
                  <a:pt x="16858" y="80089"/>
                </a:lnTo>
                <a:lnTo>
                  <a:pt x="16334" y="69833"/>
                </a:lnTo>
                <a:lnTo>
                  <a:pt x="13783" y="65780"/>
                </a:lnTo>
                <a:lnTo>
                  <a:pt x="11233" y="61726"/>
                </a:lnTo>
                <a:lnTo>
                  <a:pt x="9957" y="56695"/>
                </a:lnTo>
                <a:lnTo>
                  <a:pt x="9957" y="43626"/>
                </a:lnTo>
                <a:lnTo>
                  <a:pt x="11434" y="38280"/>
                </a:lnTo>
                <a:lnTo>
                  <a:pt x="14386" y="34646"/>
                </a:lnTo>
                <a:lnTo>
                  <a:pt x="17339" y="31011"/>
                </a:lnTo>
                <a:lnTo>
                  <a:pt x="21191" y="29194"/>
                </a:lnTo>
                <a:lnTo>
                  <a:pt x="30206" y="29194"/>
                </a:lnTo>
                <a:lnTo>
                  <a:pt x="33787" y="30898"/>
                </a:lnTo>
                <a:lnTo>
                  <a:pt x="36687" y="34305"/>
                </a:lnTo>
                <a:lnTo>
                  <a:pt x="39587" y="37712"/>
                </a:lnTo>
                <a:lnTo>
                  <a:pt x="41037" y="42962"/>
                </a:lnTo>
                <a:lnTo>
                  <a:pt x="41037" y="57079"/>
                </a:lnTo>
                <a:lnTo>
                  <a:pt x="39631" y="62469"/>
                </a:lnTo>
                <a:lnTo>
                  <a:pt x="36818" y="66225"/>
                </a:lnTo>
                <a:lnTo>
                  <a:pt x="34005" y="69982"/>
                </a:lnTo>
                <a:lnTo>
                  <a:pt x="30433" y="79320"/>
                </a:lnTo>
                <a:lnTo>
                  <a:pt x="33437" y="77783"/>
                </a:lnTo>
                <a:lnTo>
                  <a:pt x="36442" y="76245"/>
                </a:lnTo>
                <a:lnTo>
                  <a:pt x="39046" y="73747"/>
                </a:lnTo>
                <a:lnTo>
                  <a:pt x="41247" y="70287"/>
                </a:lnTo>
                <a:lnTo>
                  <a:pt x="41247" y="78097"/>
                </a:lnTo>
                <a:lnTo>
                  <a:pt x="49737" y="78097"/>
                </a:lnTo>
                <a:lnTo>
                  <a:pt x="49737" y="838"/>
                </a:lnTo>
                <a:lnTo>
                  <a:pt x="40671" y="838"/>
                </a:lnTo>
                <a:lnTo>
                  <a:pt x="40671" y="29194"/>
                </a:lnTo>
                <a:lnTo>
                  <a:pt x="38539" y="26574"/>
                </a:lnTo>
                <a:lnTo>
                  <a:pt x="36635" y="24739"/>
                </a:lnTo>
                <a:lnTo>
                  <a:pt x="34957" y="23691"/>
                </a:lnTo>
                <a:lnTo>
                  <a:pt x="32057" y="21874"/>
                </a:lnTo>
                <a:lnTo>
                  <a:pt x="28458" y="20965"/>
                </a:lnTo>
                <a:lnTo>
                  <a:pt x="16404" y="20965"/>
                </a:lnTo>
                <a:lnTo>
                  <a:pt x="10438" y="23962"/>
                </a:lnTo>
                <a:lnTo>
                  <a:pt x="6263" y="29954"/>
                </a:lnTo>
                <a:lnTo>
                  <a:pt x="2087" y="35947"/>
                </a:lnTo>
                <a:lnTo>
                  <a:pt x="0" y="43032"/>
                </a:lnTo>
                <a:lnTo>
                  <a:pt x="0" y="59944"/>
                </a:lnTo>
                <a:lnTo>
                  <a:pt x="2288" y="66942"/>
                </a:lnTo>
                <a:close/>
              </a:path>
              <a:path w="1948388" h="80142">
                <a:moveTo>
                  <a:pt x="16334" y="69833"/>
                </a:moveTo>
                <a:lnTo>
                  <a:pt x="16858" y="80089"/>
                </a:lnTo>
                <a:lnTo>
                  <a:pt x="26991" y="80089"/>
                </a:lnTo>
                <a:lnTo>
                  <a:pt x="30433" y="79320"/>
                </a:lnTo>
                <a:lnTo>
                  <a:pt x="34005" y="69982"/>
                </a:lnTo>
                <a:lnTo>
                  <a:pt x="30415" y="71860"/>
                </a:lnTo>
                <a:lnTo>
                  <a:pt x="20422" y="71860"/>
                </a:lnTo>
                <a:lnTo>
                  <a:pt x="16334" y="69833"/>
                </a:lnTo>
                <a:close/>
              </a:path>
              <a:path w="1948388" h="80142">
                <a:moveTo>
                  <a:pt x="75680" y="23516"/>
                </a:moveTo>
                <a:lnTo>
                  <a:pt x="70789" y="29142"/>
                </a:lnTo>
                <a:lnTo>
                  <a:pt x="73829" y="45548"/>
                </a:lnTo>
                <a:lnTo>
                  <a:pt x="74004" y="40726"/>
                </a:lnTo>
                <a:lnTo>
                  <a:pt x="75558" y="36751"/>
                </a:lnTo>
                <a:lnTo>
                  <a:pt x="78493" y="33623"/>
                </a:lnTo>
                <a:lnTo>
                  <a:pt x="82075" y="20703"/>
                </a:lnTo>
                <a:lnTo>
                  <a:pt x="75680" y="23516"/>
                </a:lnTo>
                <a:close/>
              </a:path>
              <a:path w="1948388" h="80142">
                <a:moveTo>
                  <a:pt x="114709" y="53043"/>
                </a:moveTo>
                <a:lnTo>
                  <a:pt x="114709" y="47382"/>
                </a:lnTo>
                <a:lnTo>
                  <a:pt x="114429" y="43259"/>
                </a:lnTo>
                <a:lnTo>
                  <a:pt x="113871" y="40673"/>
                </a:lnTo>
                <a:lnTo>
                  <a:pt x="113242" y="36899"/>
                </a:lnTo>
                <a:lnTo>
                  <a:pt x="111984" y="33597"/>
                </a:lnTo>
                <a:lnTo>
                  <a:pt x="110097" y="30767"/>
                </a:lnTo>
                <a:lnTo>
                  <a:pt x="108140" y="27797"/>
                </a:lnTo>
                <a:lnTo>
                  <a:pt x="105293" y="25377"/>
                </a:lnTo>
                <a:lnTo>
                  <a:pt x="101554" y="23507"/>
                </a:lnTo>
                <a:lnTo>
                  <a:pt x="97816" y="21638"/>
                </a:lnTo>
                <a:lnTo>
                  <a:pt x="93955" y="20703"/>
                </a:lnTo>
                <a:lnTo>
                  <a:pt x="82075" y="20703"/>
                </a:lnTo>
                <a:lnTo>
                  <a:pt x="78493" y="33623"/>
                </a:lnTo>
                <a:lnTo>
                  <a:pt x="81428" y="30496"/>
                </a:lnTo>
                <a:lnTo>
                  <a:pt x="85062" y="28932"/>
                </a:lnTo>
                <a:lnTo>
                  <a:pt x="95439" y="28932"/>
                </a:lnTo>
                <a:lnTo>
                  <a:pt x="99755" y="31204"/>
                </a:lnTo>
                <a:lnTo>
                  <a:pt x="102340" y="35746"/>
                </a:lnTo>
                <a:lnTo>
                  <a:pt x="103738" y="38192"/>
                </a:lnTo>
                <a:lnTo>
                  <a:pt x="104629" y="41459"/>
                </a:lnTo>
                <a:lnTo>
                  <a:pt x="105013" y="45548"/>
                </a:lnTo>
                <a:lnTo>
                  <a:pt x="73829" y="45548"/>
                </a:lnTo>
                <a:lnTo>
                  <a:pt x="70789" y="29142"/>
                </a:lnTo>
                <a:lnTo>
                  <a:pt x="65897" y="34768"/>
                </a:lnTo>
                <a:lnTo>
                  <a:pt x="63452" y="42088"/>
                </a:lnTo>
                <a:lnTo>
                  <a:pt x="63452" y="60259"/>
                </a:lnTo>
                <a:lnTo>
                  <a:pt x="65880" y="67378"/>
                </a:lnTo>
                <a:lnTo>
                  <a:pt x="70736" y="72463"/>
                </a:lnTo>
                <a:lnTo>
                  <a:pt x="75593" y="77547"/>
                </a:lnTo>
                <a:lnTo>
                  <a:pt x="81516" y="80089"/>
                </a:lnTo>
                <a:lnTo>
                  <a:pt x="91369" y="80089"/>
                </a:lnTo>
                <a:lnTo>
                  <a:pt x="93937" y="79809"/>
                </a:lnTo>
                <a:lnTo>
                  <a:pt x="96208" y="79250"/>
                </a:lnTo>
                <a:lnTo>
                  <a:pt x="100436" y="78272"/>
                </a:lnTo>
                <a:lnTo>
                  <a:pt x="103982" y="76385"/>
                </a:lnTo>
                <a:lnTo>
                  <a:pt x="106848" y="73589"/>
                </a:lnTo>
                <a:lnTo>
                  <a:pt x="108560" y="71982"/>
                </a:lnTo>
                <a:lnTo>
                  <a:pt x="110106" y="69912"/>
                </a:lnTo>
                <a:lnTo>
                  <a:pt x="111486" y="67378"/>
                </a:lnTo>
                <a:lnTo>
                  <a:pt x="112866" y="64845"/>
                </a:lnTo>
                <a:lnTo>
                  <a:pt x="113679" y="62548"/>
                </a:lnTo>
                <a:lnTo>
                  <a:pt x="113923" y="60486"/>
                </a:lnTo>
                <a:lnTo>
                  <a:pt x="104646" y="60486"/>
                </a:lnTo>
                <a:lnTo>
                  <a:pt x="103947" y="62967"/>
                </a:lnTo>
                <a:lnTo>
                  <a:pt x="102759" y="65151"/>
                </a:lnTo>
                <a:lnTo>
                  <a:pt x="101083" y="67038"/>
                </a:lnTo>
                <a:lnTo>
                  <a:pt x="98147" y="70287"/>
                </a:lnTo>
                <a:lnTo>
                  <a:pt x="94216" y="71912"/>
                </a:lnTo>
                <a:lnTo>
                  <a:pt x="84014" y="71912"/>
                </a:lnTo>
                <a:lnTo>
                  <a:pt x="80118" y="70191"/>
                </a:lnTo>
                <a:lnTo>
                  <a:pt x="77603" y="66749"/>
                </a:lnTo>
                <a:lnTo>
                  <a:pt x="75087" y="63308"/>
                </a:lnTo>
                <a:lnTo>
                  <a:pt x="73742" y="58739"/>
                </a:lnTo>
                <a:lnTo>
                  <a:pt x="73567" y="53043"/>
                </a:lnTo>
                <a:lnTo>
                  <a:pt x="114709" y="53043"/>
                </a:lnTo>
                <a:close/>
              </a:path>
              <a:path w="1948388" h="80142">
                <a:moveTo>
                  <a:pt x="137787" y="58983"/>
                </a:moveTo>
                <a:lnTo>
                  <a:pt x="137176" y="70916"/>
                </a:lnTo>
                <a:lnTo>
                  <a:pt x="139168" y="73607"/>
                </a:lnTo>
                <a:lnTo>
                  <a:pt x="139115" y="62268"/>
                </a:lnTo>
                <a:lnTo>
                  <a:pt x="137787" y="58983"/>
                </a:lnTo>
                <a:close/>
              </a:path>
              <a:path w="1948388" h="80142">
                <a:moveTo>
                  <a:pt x="245753" y="21961"/>
                </a:moveTo>
                <a:lnTo>
                  <a:pt x="245753" y="78097"/>
                </a:lnTo>
                <a:lnTo>
                  <a:pt x="255188" y="78097"/>
                </a:lnTo>
                <a:lnTo>
                  <a:pt x="255188" y="41826"/>
                </a:lnTo>
                <a:lnTo>
                  <a:pt x="256463" y="38306"/>
                </a:lnTo>
                <a:lnTo>
                  <a:pt x="259014" y="35248"/>
                </a:lnTo>
                <a:lnTo>
                  <a:pt x="261564" y="32191"/>
                </a:lnTo>
                <a:lnTo>
                  <a:pt x="265216" y="30662"/>
                </a:lnTo>
                <a:lnTo>
                  <a:pt x="271042" y="30679"/>
                </a:lnTo>
                <a:lnTo>
                  <a:pt x="273060" y="30924"/>
                </a:lnTo>
                <a:lnTo>
                  <a:pt x="273060" y="20965"/>
                </a:lnTo>
                <a:lnTo>
                  <a:pt x="272047" y="20860"/>
                </a:lnTo>
                <a:lnTo>
                  <a:pt x="270020" y="20703"/>
                </a:lnTo>
                <a:lnTo>
                  <a:pt x="266281" y="20703"/>
                </a:lnTo>
                <a:lnTo>
                  <a:pt x="262980" y="22057"/>
                </a:lnTo>
                <a:lnTo>
                  <a:pt x="260114" y="24765"/>
                </a:lnTo>
                <a:lnTo>
                  <a:pt x="257249" y="27474"/>
                </a:lnTo>
                <a:lnTo>
                  <a:pt x="255450" y="29771"/>
                </a:lnTo>
                <a:lnTo>
                  <a:pt x="254716" y="31658"/>
                </a:lnTo>
                <a:lnTo>
                  <a:pt x="254716" y="21961"/>
                </a:lnTo>
                <a:lnTo>
                  <a:pt x="245753" y="21961"/>
                </a:lnTo>
                <a:close/>
              </a:path>
              <a:path w="1948388" h="80142">
                <a:moveTo>
                  <a:pt x="280275" y="54126"/>
                </a:moveTo>
                <a:lnTo>
                  <a:pt x="278650" y="58162"/>
                </a:lnTo>
                <a:lnTo>
                  <a:pt x="278650" y="68121"/>
                </a:lnTo>
                <a:lnTo>
                  <a:pt x="280301" y="72078"/>
                </a:lnTo>
                <a:lnTo>
                  <a:pt x="283603" y="75241"/>
                </a:lnTo>
                <a:lnTo>
                  <a:pt x="286905" y="78403"/>
                </a:lnTo>
                <a:lnTo>
                  <a:pt x="291159" y="79984"/>
                </a:lnTo>
                <a:lnTo>
                  <a:pt x="289499" y="68034"/>
                </a:lnTo>
                <a:lnTo>
                  <a:pt x="288504" y="65885"/>
                </a:lnTo>
                <a:lnTo>
                  <a:pt x="288504" y="59560"/>
                </a:lnTo>
                <a:lnTo>
                  <a:pt x="289954" y="56939"/>
                </a:lnTo>
                <a:lnTo>
                  <a:pt x="292854" y="55297"/>
                </a:lnTo>
                <a:lnTo>
                  <a:pt x="294566" y="54318"/>
                </a:lnTo>
                <a:lnTo>
                  <a:pt x="297134" y="53602"/>
                </a:lnTo>
                <a:lnTo>
                  <a:pt x="300558" y="53148"/>
                </a:lnTo>
                <a:lnTo>
                  <a:pt x="306271" y="52414"/>
                </a:lnTo>
                <a:lnTo>
                  <a:pt x="309800" y="51855"/>
                </a:lnTo>
                <a:lnTo>
                  <a:pt x="311616" y="51366"/>
                </a:lnTo>
                <a:lnTo>
                  <a:pt x="313433" y="50877"/>
                </a:lnTo>
                <a:lnTo>
                  <a:pt x="316072" y="49531"/>
                </a:lnTo>
                <a:lnTo>
                  <a:pt x="316072" y="62932"/>
                </a:lnTo>
                <a:lnTo>
                  <a:pt x="313451" y="67108"/>
                </a:lnTo>
                <a:lnTo>
                  <a:pt x="308262" y="77206"/>
                </a:lnTo>
                <a:lnTo>
                  <a:pt x="311861" y="75354"/>
                </a:lnTo>
                <a:lnTo>
                  <a:pt x="314622" y="73170"/>
                </a:lnTo>
                <a:lnTo>
                  <a:pt x="316543" y="70654"/>
                </a:lnTo>
                <a:lnTo>
                  <a:pt x="316858" y="72891"/>
                </a:lnTo>
                <a:lnTo>
                  <a:pt x="318168" y="75843"/>
                </a:lnTo>
                <a:lnTo>
                  <a:pt x="319636" y="78150"/>
                </a:lnTo>
                <a:lnTo>
                  <a:pt x="321994" y="79303"/>
                </a:lnTo>
                <a:lnTo>
                  <a:pt x="326571" y="79303"/>
                </a:lnTo>
                <a:lnTo>
                  <a:pt x="329157" y="79041"/>
                </a:lnTo>
                <a:lnTo>
                  <a:pt x="331742" y="78359"/>
                </a:lnTo>
                <a:lnTo>
                  <a:pt x="331742" y="71388"/>
                </a:lnTo>
                <a:lnTo>
                  <a:pt x="330589" y="71572"/>
                </a:lnTo>
                <a:lnTo>
                  <a:pt x="328650" y="71703"/>
                </a:lnTo>
                <a:lnTo>
                  <a:pt x="326108" y="70812"/>
                </a:lnTo>
                <a:lnTo>
                  <a:pt x="325506" y="68453"/>
                </a:lnTo>
                <a:lnTo>
                  <a:pt x="325506" y="30802"/>
                </a:lnTo>
                <a:lnTo>
                  <a:pt x="323462" y="26888"/>
                </a:lnTo>
                <a:lnTo>
                  <a:pt x="319373" y="24372"/>
                </a:lnTo>
                <a:lnTo>
                  <a:pt x="315251" y="21856"/>
                </a:lnTo>
                <a:lnTo>
                  <a:pt x="309887" y="20598"/>
                </a:lnTo>
                <a:lnTo>
                  <a:pt x="297588" y="20598"/>
                </a:lnTo>
                <a:lnTo>
                  <a:pt x="292583" y="21952"/>
                </a:lnTo>
                <a:lnTo>
                  <a:pt x="288268" y="24660"/>
                </a:lnTo>
                <a:lnTo>
                  <a:pt x="283953" y="27369"/>
                </a:lnTo>
                <a:lnTo>
                  <a:pt x="281708" y="32182"/>
                </a:lnTo>
                <a:lnTo>
                  <a:pt x="281533" y="39101"/>
                </a:lnTo>
                <a:lnTo>
                  <a:pt x="290338" y="39101"/>
                </a:lnTo>
                <a:lnTo>
                  <a:pt x="290687" y="36200"/>
                </a:lnTo>
                <a:lnTo>
                  <a:pt x="291439" y="34016"/>
                </a:lnTo>
                <a:lnTo>
                  <a:pt x="292591" y="32549"/>
                </a:lnTo>
                <a:lnTo>
                  <a:pt x="294653" y="29893"/>
                </a:lnTo>
                <a:lnTo>
                  <a:pt x="298147" y="28565"/>
                </a:lnTo>
                <a:lnTo>
                  <a:pt x="307336" y="28565"/>
                </a:lnTo>
                <a:lnTo>
                  <a:pt x="310612" y="29290"/>
                </a:lnTo>
                <a:lnTo>
                  <a:pt x="312901" y="30741"/>
                </a:lnTo>
                <a:lnTo>
                  <a:pt x="315189" y="32191"/>
                </a:lnTo>
                <a:lnTo>
                  <a:pt x="316334" y="34523"/>
                </a:lnTo>
                <a:lnTo>
                  <a:pt x="316334" y="39310"/>
                </a:lnTo>
                <a:lnTo>
                  <a:pt x="315705" y="41355"/>
                </a:lnTo>
                <a:lnTo>
                  <a:pt x="313521" y="43801"/>
                </a:lnTo>
                <a:lnTo>
                  <a:pt x="311355" y="44080"/>
                </a:lnTo>
                <a:lnTo>
                  <a:pt x="296313" y="45967"/>
                </a:lnTo>
                <a:lnTo>
                  <a:pt x="291037" y="46631"/>
                </a:lnTo>
                <a:lnTo>
                  <a:pt x="286774" y="48396"/>
                </a:lnTo>
                <a:lnTo>
                  <a:pt x="283525" y="51261"/>
                </a:lnTo>
                <a:lnTo>
                  <a:pt x="280275" y="54126"/>
                </a:lnTo>
                <a:close/>
              </a:path>
              <a:path w="1948388" h="80142">
                <a:moveTo>
                  <a:pt x="313451" y="67108"/>
                </a:moveTo>
                <a:lnTo>
                  <a:pt x="308210" y="69659"/>
                </a:lnTo>
                <a:lnTo>
                  <a:pt x="305100" y="71196"/>
                </a:lnTo>
                <a:lnTo>
                  <a:pt x="301885" y="71965"/>
                </a:lnTo>
                <a:lnTo>
                  <a:pt x="295841" y="71965"/>
                </a:lnTo>
                <a:lnTo>
                  <a:pt x="293483" y="71179"/>
                </a:lnTo>
                <a:lnTo>
                  <a:pt x="291491" y="69606"/>
                </a:lnTo>
                <a:lnTo>
                  <a:pt x="289499" y="68034"/>
                </a:lnTo>
                <a:lnTo>
                  <a:pt x="291159" y="79984"/>
                </a:lnTo>
                <a:lnTo>
                  <a:pt x="300698" y="79984"/>
                </a:lnTo>
                <a:lnTo>
                  <a:pt x="304664" y="79058"/>
                </a:lnTo>
                <a:lnTo>
                  <a:pt x="308262" y="77206"/>
                </a:lnTo>
                <a:lnTo>
                  <a:pt x="313451" y="67108"/>
                </a:lnTo>
                <a:close/>
              </a:path>
              <a:path w="1948388" h="80142">
                <a:moveTo>
                  <a:pt x="370719" y="22223"/>
                </a:moveTo>
                <a:lnTo>
                  <a:pt x="370719" y="78097"/>
                </a:lnTo>
                <a:lnTo>
                  <a:pt x="380310" y="78097"/>
                </a:lnTo>
                <a:lnTo>
                  <a:pt x="380310" y="22223"/>
                </a:lnTo>
                <a:lnTo>
                  <a:pt x="370719" y="22223"/>
                </a:lnTo>
                <a:close/>
              </a:path>
              <a:path w="1948388" h="80142">
                <a:moveTo>
                  <a:pt x="370719" y="1100"/>
                </a:moveTo>
                <a:lnTo>
                  <a:pt x="370719" y="11793"/>
                </a:lnTo>
                <a:lnTo>
                  <a:pt x="380310" y="11793"/>
                </a:lnTo>
                <a:lnTo>
                  <a:pt x="380310" y="1100"/>
                </a:lnTo>
                <a:lnTo>
                  <a:pt x="370719" y="1100"/>
                </a:lnTo>
                <a:close/>
              </a:path>
              <a:path w="1948388" h="80142">
                <a:moveTo>
                  <a:pt x="430371" y="69650"/>
                </a:moveTo>
                <a:lnTo>
                  <a:pt x="426082" y="72017"/>
                </a:lnTo>
                <a:lnTo>
                  <a:pt x="414132" y="72017"/>
                </a:lnTo>
                <a:lnTo>
                  <a:pt x="409974" y="70025"/>
                </a:lnTo>
                <a:lnTo>
                  <a:pt x="407354" y="66042"/>
                </a:lnTo>
                <a:lnTo>
                  <a:pt x="411215" y="80141"/>
                </a:lnTo>
                <a:lnTo>
                  <a:pt x="428196" y="80141"/>
                </a:lnTo>
                <a:lnTo>
                  <a:pt x="430371" y="69650"/>
                </a:lnTo>
                <a:close/>
              </a:path>
              <a:path w="1948388" h="80142">
                <a:moveTo>
                  <a:pt x="546609" y="30575"/>
                </a:moveTo>
                <a:lnTo>
                  <a:pt x="548321" y="33650"/>
                </a:lnTo>
                <a:lnTo>
                  <a:pt x="549369" y="35572"/>
                </a:lnTo>
                <a:lnTo>
                  <a:pt x="549893" y="38594"/>
                </a:lnTo>
                <a:lnTo>
                  <a:pt x="549893" y="78097"/>
                </a:lnTo>
                <a:lnTo>
                  <a:pt x="559590" y="78097"/>
                </a:lnTo>
                <a:lnTo>
                  <a:pt x="559590" y="36567"/>
                </a:lnTo>
                <a:lnTo>
                  <a:pt x="558804" y="32252"/>
                </a:lnTo>
                <a:lnTo>
                  <a:pt x="557231" y="29142"/>
                </a:lnTo>
                <a:lnTo>
                  <a:pt x="554331" y="23446"/>
                </a:lnTo>
                <a:lnTo>
                  <a:pt x="548811" y="20598"/>
                </a:lnTo>
                <a:lnTo>
                  <a:pt x="536127" y="20598"/>
                </a:lnTo>
                <a:lnTo>
                  <a:pt x="532336" y="21594"/>
                </a:lnTo>
                <a:lnTo>
                  <a:pt x="529296" y="23586"/>
                </a:lnTo>
                <a:lnTo>
                  <a:pt x="527514" y="24739"/>
                </a:lnTo>
                <a:lnTo>
                  <a:pt x="525505" y="26731"/>
                </a:lnTo>
                <a:lnTo>
                  <a:pt x="523269" y="29561"/>
                </a:lnTo>
                <a:lnTo>
                  <a:pt x="523269" y="838"/>
                </a:lnTo>
                <a:lnTo>
                  <a:pt x="513835" y="838"/>
                </a:lnTo>
                <a:lnTo>
                  <a:pt x="513835" y="78097"/>
                </a:lnTo>
                <a:lnTo>
                  <a:pt x="523269" y="78097"/>
                </a:lnTo>
                <a:lnTo>
                  <a:pt x="523269" y="40848"/>
                </a:lnTo>
                <a:lnTo>
                  <a:pt x="524859" y="35764"/>
                </a:lnTo>
                <a:lnTo>
                  <a:pt x="528038" y="33073"/>
                </a:lnTo>
                <a:lnTo>
                  <a:pt x="531218" y="30382"/>
                </a:lnTo>
                <a:lnTo>
                  <a:pt x="534764" y="29037"/>
                </a:lnTo>
                <a:lnTo>
                  <a:pt x="543394" y="29037"/>
                </a:lnTo>
                <a:lnTo>
                  <a:pt x="546609" y="30575"/>
                </a:lnTo>
                <a:close/>
              </a:path>
              <a:path w="1948388" h="80142">
                <a:moveTo>
                  <a:pt x="575453" y="54126"/>
                </a:moveTo>
                <a:lnTo>
                  <a:pt x="573828" y="58162"/>
                </a:lnTo>
                <a:lnTo>
                  <a:pt x="573828" y="68121"/>
                </a:lnTo>
                <a:lnTo>
                  <a:pt x="575479" y="72078"/>
                </a:lnTo>
                <a:lnTo>
                  <a:pt x="578781" y="75241"/>
                </a:lnTo>
                <a:lnTo>
                  <a:pt x="582083" y="78403"/>
                </a:lnTo>
                <a:lnTo>
                  <a:pt x="586337" y="79984"/>
                </a:lnTo>
                <a:lnTo>
                  <a:pt x="584677" y="68034"/>
                </a:lnTo>
                <a:lnTo>
                  <a:pt x="583681" y="65885"/>
                </a:lnTo>
                <a:lnTo>
                  <a:pt x="583681" y="59560"/>
                </a:lnTo>
                <a:lnTo>
                  <a:pt x="585131" y="56939"/>
                </a:lnTo>
                <a:lnTo>
                  <a:pt x="588031" y="55297"/>
                </a:lnTo>
                <a:lnTo>
                  <a:pt x="589743" y="54318"/>
                </a:lnTo>
                <a:lnTo>
                  <a:pt x="592312" y="53602"/>
                </a:lnTo>
                <a:lnTo>
                  <a:pt x="595735" y="53148"/>
                </a:lnTo>
                <a:lnTo>
                  <a:pt x="601448" y="52414"/>
                </a:lnTo>
                <a:lnTo>
                  <a:pt x="604977" y="51855"/>
                </a:lnTo>
                <a:lnTo>
                  <a:pt x="606794" y="51366"/>
                </a:lnTo>
                <a:lnTo>
                  <a:pt x="608611" y="50877"/>
                </a:lnTo>
                <a:lnTo>
                  <a:pt x="611249" y="49531"/>
                </a:lnTo>
                <a:lnTo>
                  <a:pt x="611249" y="62932"/>
                </a:lnTo>
                <a:lnTo>
                  <a:pt x="608628" y="67108"/>
                </a:lnTo>
                <a:lnTo>
                  <a:pt x="603440" y="77206"/>
                </a:lnTo>
                <a:lnTo>
                  <a:pt x="607039" y="75354"/>
                </a:lnTo>
                <a:lnTo>
                  <a:pt x="609799" y="73170"/>
                </a:lnTo>
                <a:lnTo>
                  <a:pt x="611721" y="70654"/>
                </a:lnTo>
                <a:lnTo>
                  <a:pt x="612035" y="72891"/>
                </a:lnTo>
                <a:lnTo>
                  <a:pt x="613346" y="75843"/>
                </a:lnTo>
                <a:lnTo>
                  <a:pt x="614813" y="78150"/>
                </a:lnTo>
                <a:lnTo>
                  <a:pt x="617171" y="79303"/>
                </a:lnTo>
                <a:lnTo>
                  <a:pt x="621749" y="79303"/>
                </a:lnTo>
                <a:lnTo>
                  <a:pt x="624334" y="79041"/>
                </a:lnTo>
                <a:lnTo>
                  <a:pt x="626920" y="78359"/>
                </a:lnTo>
                <a:lnTo>
                  <a:pt x="626920" y="71388"/>
                </a:lnTo>
                <a:lnTo>
                  <a:pt x="625767" y="71572"/>
                </a:lnTo>
                <a:lnTo>
                  <a:pt x="623828" y="71703"/>
                </a:lnTo>
                <a:lnTo>
                  <a:pt x="621286" y="70812"/>
                </a:lnTo>
                <a:lnTo>
                  <a:pt x="620683" y="68453"/>
                </a:lnTo>
                <a:lnTo>
                  <a:pt x="620683" y="30802"/>
                </a:lnTo>
                <a:lnTo>
                  <a:pt x="618639" y="26888"/>
                </a:lnTo>
                <a:lnTo>
                  <a:pt x="614551" y="24372"/>
                </a:lnTo>
                <a:lnTo>
                  <a:pt x="610428" y="21856"/>
                </a:lnTo>
                <a:lnTo>
                  <a:pt x="605065" y="20598"/>
                </a:lnTo>
                <a:lnTo>
                  <a:pt x="592766" y="20598"/>
                </a:lnTo>
                <a:lnTo>
                  <a:pt x="587760" y="21952"/>
                </a:lnTo>
                <a:lnTo>
                  <a:pt x="583445" y="24661"/>
                </a:lnTo>
                <a:lnTo>
                  <a:pt x="579130" y="27369"/>
                </a:lnTo>
                <a:lnTo>
                  <a:pt x="576885" y="32182"/>
                </a:lnTo>
                <a:lnTo>
                  <a:pt x="576710" y="39101"/>
                </a:lnTo>
                <a:lnTo>
                  <a:pt x="585516" y="39101"/>
                </a:lnTo>
                <a:lnTo>
                  <a:pt x="585865" y="36200"/>
                </a:lnTo>
                <a:lnTo>
                  <a:pt x="586616" y="34017"/>
                </a:lnTo>
                <a:lnTo>
                  <a:pt x="587769" y="32549"/>
                </a:lnTo>
                <a:lnTo>
                  <a:pt x="589830" y="29893"/>
                </a:lnTo>
                <a:lnTo>
                  <a:pt x="593325" y="28565"/>
                </a:lnTo>
                <a:lnTo>
                  <a:pt x="602514" y="28565"/>
                </a:lnTo>
                <a:lnTo>
                  <a:pt x="605790" y="29290"/>
                </a:lnTo>
                <a:lnTo>
                  <a:pt x="608078" y="30741"/>
                </a:lnTo>
                <a:lnTo>
                  <a:pt x="610367" y="32191"/>
                </a:lnTo>
                <a:lnTo>
                  <a:pt x="611511" y="34523"/>
                </a:lnTo>
                <a:lnTo>
                  <a:pt x="611511" y="39311"/>
                </a:lnTo>
                <a:lnTo>
                  <a:pt x="610882" y="41355"/>
                </a:lnTo>
                <a:lnTo>
                  <a:pt x="608699" y="43801"/>
                </a:lnTo>
                <a:lnTo>
                  <a:pt x="606532" y="44080"/>
                </a:lnTo>
                <a:lnTo>
                  <a:pt x="591490" y="45967"/>
                </a:lnTo>
                <a:lnTo>
                  <a:pt x="586214" y="46631"/>
                </a:lnTo>
                <a:lnTo>
                  <a:pt x="581952" y="48396"/>
                </a:lnTo>
                <a:lnTo>
                  <a:pt x="578702" y="51261"/>
                </a:lnTo>
                <a:lnTo>
                  <a:pt x="575453" y="54126"/>
                </a:lnTo>
                <a:close/>
              </a:path>
              <a:path w="1948388" h="80142">
                <a:moveTo>
                  <a:pt x="608628" y="67108"/>
                </a:moveTo>
                <a:lnTo>
                  <a:pt x="603388" y="69659"/>
                </a:lnTo>
                <a:lnTo>
                  <a:pt x="600278" y="71196"/>
                </a:lnTo>
                <a:lnTo>
                  <a:pt x="597063" y="71965"/>
                </a:lnTo>
                <a:lnTo>
                  <a:pt x="591018" y="71965"/>
                </a:lnTo>
                <a:lnTo>
                  <a:pt x="588660" y="71179"/>
                </a:lnTo>
                <a:lnTo>
                  <a:pt x="586668" y="69606"/>
                </a:lnTo>
                <a:lnTo>
                  <a:pt x="584677" y="68034"/>
                </a:lnTo>
                <a:lnTo>
                  <a:pt x="586337" y="79984"/>
                </a:lnTo>
                <a:lnTo>
                  <a:pt x="595875" y="79984"/>
                </a:lnTo>
                <a:lnTo>
                  <a:pt x="599841" y="79058"/>
                </a:lnTo>
                <a:lnTo>
                  <a:pt x="603440" y="77206"/>
                </a:lnTo>
                <a:lnTo>
                  <a:pt x="608628" y="67108"/>
                </a:lnTo>
                <a:close/>
              </a:path>
              <a:path w="1948388" h="80142">
                <a:moveTo>
                  <a:pt x="752339" y="30575"/>
                </a:moveTo>
                <a:lnTo>
                  <a:pt x="754051" y="33650"/>
                </a:lnTo>
                <a:lnTo>
                  <a:pt x="755099" y="35572"/>
                </a:lnTo>
                <a:lnTo>
                  <a:pt x="755623" y="38594"/>
                </a:lnTo>
                <a:lnTo>
                  <a:pt x="755623" y="78097"/>
                </a:lnTo>
                <a:lnTo>
                  <a:pt x="765320" y="78097"/>
                </a:lnTo>
                <a:lnTo>
                  <a:pt x="765320" y="36567"/>
                </a:lnTo>
                <a:lnTo>
                  <a:pt x="764533" y="32252"/>
                </a:lnTo>
                <a:lnTo>
                  <a:pt x="762961" y="29142"/>
                </a:lnTo>
                <a:lnTo>
                  <a:pt x="760061" y="23446"/>
                </a:lnTo>
                <a:lnTo>
                  <a:pt x="754540" y="20598"/>
                </a:lnTo>
                <a:lnTo>
                  <a:pt x="741857" y="20598"/>
                </a:lnTo>
                <a:lnTo>
                  <a:pt x="738066" y="21594"/>
                </a:lnTo>
                <a:lnTo>
                  <a:pt x="735026" y="23586"/>
                </a:lnTo>
                <a:lnTo>
                  <a:pt x="733244" y="24739"/>
                </a:lnTo>
                <a:lnTo>
                  <a:pt x="731235" y="26731"/>
                </a:lnTo>
                <a:lnTo>
                  <a:pt x="728999" y="29561"/>
                </a:lnTo>
                <a:lnTo>
                  <a:pt x="728999" y="838"/>
                </a:lnTo>
                <a:lnTo>
                  <a:pt x="719565" y="838"/>
                </a:lnTo>
                <a:lnTo>
                  <a:pt x="719565" y="78097"/>
                </a:lnTo>
                <a:lnTo>
                  <a:pt x="728999" y="78097"/>
                </a:lnTo>
                <a:lnTo>
                  <a:pt x="728999" y="40848"/>
                </a:lnTo>
                <a:lnTo>
                  <a:pt x="730588" y="35764"/>
                </a:lnTo>
                <a:lnTo>
                  <a:pt x="733768" y="33073"/>
                </a:lnTo>
                <a:lnTo>
                  <a:pt x="736948" y="30382"/>
                </a:lnTo>
                <a:lnTo>
                  <a:pt x="740494" y="29037"/>
                </a:lnTo>
                <a:lnTo>
                  <a:pt x="749124" y="29037"/>
                </a:lnTo>
                <a:lnTo>
                  <a:pt x="752339" y="30575"/>
                </a:lnTo>
                <a:close/>
              </a:path>
              <a:path w="1948388" h="80142">
                <a:moveTo>
                  <a:pt x="791263" y="23516"/>
                </a:moveTo>
                <a:lnTo>
                  <a:pt x="786371" y="29142"/>
                </a:lnTo>
                <a:lnTo>
                  <a:pt x="789411" y="45548"/>
                </a:lnTo>
                <a:lnTo>
                  <a:pt x="789586" y="40726"/>
                </a:lnTo>
                <a:lnTo>
                  <a:pt x="791141" y="36751"/>
                </a:lnTo>
                <a:lnTo>
                  <a:pt x="794076" y="33624"/>
                </a:lnTo>
                <a:lnTo>
                  <a:pt x="797657" y="20703"/>
                </a:lnTo>
                <a:lnTo>
                  <a:pt x="791263" y="23516"/>
                </a:lnTo>
                <a:close/>
              </a:path>
              <a:path w="1948388" h="80142">
                <a:moveTo>
                  <a:pt x="830291" y="53043"/>
                </a:moveTo>
                <a:lnTo>
                  <a:pt x="830291" y="47382"/>
                </a:lnTo>
                <a:lnTo>
                  <a:pt x="830012" y="43259"/>
                </a:lnTo>
                <a:lnTo>
                  <a:pt x="829453" y="40673"/>
                </a:lnTo>
                <a:lnTo>
                  <a:pt x="828824" y="36899"/>
                </a:lnTo>
                <a:lnTo>
                  <a:pt x="827566" y="33597"/>
                </a:lnTo>
                <a:lnTo>
                  <a:pt x="825679" y="30767"/>
                </a:lnTo>
                <a:lnTo>
                  <a:pt x="823722" y="27797"/>
                </a:lnTo>
                <a:lnTo>
                  <a:pt x="820875" y="25377"/>
                </a:lnTo>
                <a:lnTo>
                  <a:pt x="817136" y="23507"/>
                </a:lnTo>
                <a:lnTo>
                  <a:pt x="813398" y="21638"/>
                </a:lnTo>
                <a:lnTo>
                  <a:pt x="809537" y="20703"/>
                </a:lnTo>
                <a:lnTo>
                  <a:pt x="797657" y="20703"/>
                </a:lnTo>
                <a:lnTo>
                  <a:pt x="794076" y="33624"/>
                </a:lnTo>
                <a:lnTo>
                  <a:pt x="797011" y="30496"/>
                </a:lnTo>
                <a:lnTo>
                  <a:pt x="800644" y="28932"/>
                </a:lnTo>
                <a:lnTo>
                  <a:pt x="811022" y="28932"/>
                </a:lnTo>
                <a:lnTo>
                  <a:pt x="815337" y="31204"/>
                </a:lnTo>
                <a:lnTo>
                  <a:pt x="817922" y="35746"/>
                </a:lnTo>
                <a:lnTo>
                  <a:pt x="819320" y="38192"/>
                </a:lnTo>
                <a:lnTo>
                  <a:pt x="820211" y="41459"/>
                </a:lnTo>
                <a:lnTo>
                  <a:pt x="820596" y="45548"/>
                </a:lnTo>
                <a:lnTo>
                  <a:pt x="789411" y="45548"/>
                </a:lnTo>
                <a:lnTo>
                  <a:pt x="786371" y="29142"/>
                </a:lnTo>
                <a:lnTo>
                  <a:pt x="781480" y="34768"/>
                </a:lnTo>
                <a:lnTo>
                  <a:pt x="779034" y="42088"/>
                </a:lnTo>
                <a:lnTo>
                  <a:pt x="779034" y="60259"/>
                </a:lnTo>
                <a:lnTo>
                  <a:pt x="781462" y="67378"/>
                </a:lnTo>
                <a:lnTo>
                  <a:pt x="786319" y="72463"/>
                </a:lnTo>
                <a:lnTo>
                  <a:pt x="791176" y="77547"/>
                </a:lnTo>
                <a:lnTo>
                  <a:pt x="797098" y="80089"/>
                </a:lnTo>
                <a:lnTo>
                  <a:pt x="806951" y="80089"/>
                </a:lnTo>
                <a:lnTo>
                  <a:pt x="809519" y="79810"/>
                </a:lnTo>
                <a:lnTo>
                  <a:pt x="811790" y="79250"/>
                </a:lnTo>
                <a:lnTo>
                  <a:pt x="816018" y="78272"/>
                </a:lnTo>
                <a:lnTo>
                  <a:pt x="819564" y="76385"/>
                </a:lnTo>
                <a:lnTo>
                  <a:pt x="822430" y="73590"/>
                </a:lnTo>
                <a:lnTo>
                  <a:pt x="824142" y="71982"/>
                </a:lnTo>
                <a:lnTo>
                  <a:pt x="825688" y="69912"/>
                </a:lnTo>
                <a:lnTo>
                  <a:pt x="827068" y="67378"/>
                </a:lnTo>
                <a:lnTo>
                  <a:pt x="828448" y="64845"/>
                </a:lnTo>
                <a:lnTo>
                  <a:pt x="829261" y="62548"/>
                </a:lnTo>
                <a:lnTo>
                  <a:pt x="829505" y="60486"/>
                </a:lnTo>
                <a:lnTo>
                  <a:pt x="820229" y="60486"/>
                </a:lnTo>
                <a:lnTo>
                  <a:pt x="819530" y="62967"/>
                </a:lnTo>
                <a:lnTo>
                  <a:pt x="818342" y="65151"/>
                </a:lnTo>
                <a:lnTo>
                  <a:pt x="816665" y="67038"/>
                </a:lnTo>
                <a:lnTo>
                  <a:pt x="813730" y="70288"/>
                </a:lnTo>
                <a:lnTo>
                  <a:pt x="809799" y="71912"/>
                </a:lnTo>
                <a:lnTo>
                  <a:pt x="799596" y="71912"/>
                </a:lnTo>
                <a:lnTo>
                  <a:pt x="795700" y="70191"/>
                </a:lnTo>
                <a:lnTo>
                  <a:pt x="793185" y="66750"/>
                </a:lnTo>
                <a:lnTo>
                  <a:pt x="790669" y="63308"/>
                </a:lnTo>
                <a:lnTo>
                  <a:pt x="789324" y="58739"/>
                </a:lnTo>
                <a:lnTo>
                  <a:pt x="789149" y="53043"/>
                </a:lnTo>
                <a:lnTo>
                  <a:pt x="830291" y="53043"/>
                </a:lnTo>
                <a:close/>
              </a:path>
              <a:path w="1948388" h="80142">
                <a:moveTo>
                  <a:pt x="883698" y="12361"/>
                </a:moveTo>
                <a:lnTo>
                  <a:pt x="884257" y="10876"/>
                </a:lnTo>
                <a:lnTo>
                  <a:pt x="886528" y="8648"/>
                </a:lnTo>
                <a:lnTo>
                  <a:pt x="890625" y="8674"/>
                </a:lnTo>
                <a:lnTo>
                  <a:pt x="892747" y="8805"/>
                </a:lnTo>
                <a:lnTo>
                  <a:pt x="892747" y="209"/>
                </a:lnTo>
                <a:lnTo>
                  <a:pt x="890599" y="52"/>
                </a:lnTo>
                <a:lnTo>
                  <a:pt x="882475" y="0"/>
                </a:lnTo>
                <a:lnTo>
                  <a:pt x="878230" y="1607"/>
                </a:lnTo>
                <a:lnTo>
                  <a:pt x="876028" y="4822"/>
                </a:lnTo>
                <a:lnTo>
                  <a:pt x="874806" y="6639"/>
                </a:lnTo>
                <a:lnTo>
                  <a:pt x="874124" y="9504"/>
                </a:lnTo>
                <a:lnTo>
                  <a:pt x="873985" y="13418"/>
                </a:lnTo>
                <a:lnTo>
                  <a:pt x="873985" y="22223"/>
                </a:lnTo>
                <a:lnTo>
                  <a:pt x="866175" y="22223"/>
                </a:lnTo>
                <a:lnTo>
                  <a:pt x="866175" y="29666"/>
                </a:lnTo>
                <a:lnTo>
                  <a:pt x="873985" y="29666"/>
                </a:lnTo>
                <a:lnTo>
                  <a:pt x="873985" y="78097"/>
                </a:lnTo>
                <a:lnTo>
                  <a:pt x="883314" y="78097"/>
                </a:lnTo>
                <a:lnTo>
                  <a:pt x="883314" y="29666"/>
                </a:lnTo>
                <a:lnTo>
                  <a:pt x="892747" y="29666"/>
                </a:lnTo>
                <a:lnTo>
                  <a:pt x="892747" y="22223"/>
                </a:lnTo>
                <a:lnTo>
                  <a:pt x="883419" y="22223"/>
                </a:lnTo>
                <a:lnTo>
                  <a:pt x="883419" y="16143"/>
                </a:lnTo>
                <a:lnTo>
                  <a:pt x="883698" y="12361"/>
                </a:lnTo>
                <a:close/>
              </a:path>
              <a:path w="1948388" h="80142">
                <a:moveTo>
                  <a:pt x="901815" y="1100"/>
                </a:moveTo>
                <a:lnTo>
                  <a:pt x="901815" y="11793"/>
                </a:lnTo>
                <a:lnTo>
                  <a:pt x="911248" y="11793"/>
                </a:lnTo>
                <a:lnTo>
                  <a:pt x="911248" y="1100"/>
                </a:lnTo>
                <a:lnTo>
                  <a:pt x="901815" y="1100"/>
                </a:lnTo>
                <a:close/>
              </a:path>
              <a:path w="1948388" h="80142">
                <a:moveTo>
                  <a:pt x="911248" y="36128"/>
                </a:moveTo>
                <a:lnTo>
                  <a:pt x="909432" y="38306"/>
                </a:lnTo>
                <a:lnTo>
                  <a:pt x="908156" y="41826"/>
                </a:lnTo>
                <a:lnTo>
                  <a:pt x="908156" y="78097"/>
                </a:lnTo>
                <a:lnTo>
                  <a:pt x="911248" y="78097"/>
                </a:lnTo>
                <a:lnTo>
                  <a:pt x="908156" y="45810"/>
                </a:lnTo>
                <a:lnTo>
                  <a:pt x="911248" y="78097"/>
                </a:lnTo>
                <a:lnTo>
                  <a:pt x="911248" y="36128"/>
                </a:lnTo>
                <a:close/>
              </a:path>
              <a:path w="1948388" h="80142">
                <a:moveTo>
                  <a:pt x="901815" y="22223"/>
                </a:moveTo>
                <a:lnTo>
                  <a:pt x="907685" y="31658"/>
                </a:lnTo>
                <a:lnTo>
                  <a:pt x="908419" y="29771"/>
                </a:lnTo>
                <a:lnTo>
                  <a:pt x="910218" y="27474"/>
                </a:lnTo>
                <a:lnTo>
                  <a:pt x="911248" y="26499"/>
                </a:lnTo>
                <a:lnTo>
                  <a:pt x="911248" y="22223"/>
                </a:lnTo>
                <a:lnTo>
                  <a:pt x="901815" y="22223"/>
                </a:lnTo>
                <a:close/>
              </a:path>
              <a:path w="1948388" h="80142">
                <a:moveTo>
                  <a:pt x="926029" y="20965"/>
                </a:moveTo>
                <a:lnTo>
                  <a:pt x="925015" y="20861"/>
                </a:lnTo>
                <a:lnTo>
                  <a:pt x="925295" y="21961"/>
                </a:lnTo>
                <a:lnTo>
                  <a:pt x="926029" y="21961"/>
                </a:lnTo>
                <a:lnTo>
                  <a:pt x="926029" y="20965"/>
                </a:lnTo>
                <a:close/>
              </a:path>
              <a:path w="1948388" h="80142">
                <a:moveTo>
                  <a:pt x="925295" y="30835"/>
                </a:moveTo>
                <a:lnTo>
                  <a:pt x="925295" y="78097"/>
                </a:lnTo>
                <a:lnTo>
                  <a:pt x="934728" y="78097"/>
                </a:lnTo>
                <a:lnTo>
                  <a:pt x="926029" y="30924"/>
                </a:lnTo>
                <a:lnTo>
                  <a:pt x="925295" y="30835"/>
                </a:lnTo>
                <a:close/>
              </a:path>
              <a:path w="1948388" h="80142">
                <a:moveTo>
                  <a:pt x="1098216" y="65937"/>
                </a:moveTo>
                <a:lnTo>
                  <a:pt x="1087209" y="21961"/>
                </a:lnTo>
                <a:lnTo>
                  <a:pt x="1076622" y="21961"/>
                </a:lnTo>
                <a:lnTo>
                  <a:pt x="1077356" y="22223"/>
                </a:lnTo>
                <a:lnTo>
                  <a:pt x="1086947" y="22223"/>
                </a:lnTo>
                <a:lnTo>
                  <a:pt x="1081601" y="34646"/>
                </a:lnTo>
                <a:lnTo>
                  <a:pt x="1077356" y="51326"/>
                </a:lnTo>
                <a:lnTo>
                  <a:pt x="1077356" y="78097"/>
                </a:lnTo>
                <a:lnTo>
                  <a:pt x="1086947" y="78097"/>
                </a:lnTo>
                <a:lnTo>
                  <a:pt x="1086947" y="54976"/>
                </a:lnTo>
                <a:lnTo>
                  <a:pt x="1093027" y="78097"/>
                </a:lnTo>
                <a:lnTo>
                  <a:pt x="1102828" y="78097"/>
                </a:lnTo>
                <a:lnTo>
                  <a:pt x="1119127" y="21961"/>
                </a:lnTo>
                <a:lnTo>
                  <a:pt x="1109693" y="21961"/>
                </a:lnTo>
                <a:lnTo>
                  <a:pt x="1098216" y="65937"/>
                </a:lnTo>
                <a:close/>
              </a:path>
              <a:path w="1948388" h="80142">
                <a:moveTo>
                  <a:pt x="1054872" y="21961"/>
                </a:moveTo>
                <a:lnTo>
                  <a:pt x="1044547" y="21961"/>
                </a:lnTo>
                <a:lnTo>
                  <a:pt x="1060742" y="78097"/>
                </a:lnTo>
                <a:lnTo>
                  <a:pt x="1070543" y="78097"/>
                </a:lnTo>
                <a:lnTo>
                  <a:pt x="1077356" y="51326"/>
                </a:lnTo>
                <a:lnTo>
                  <a:pt x="1081601" y="34646"/>
                </a:lnTo>
                <a:lnTo>
                  <a:pt x="1086947" y="22223"/>
                </a:lnTo>
                <a:lnTo>
                  <a:pt x="1077356" y="22223"/>
                </a:lnTo>
                <a:lnTo>
                  <a:pt x="1076622" y="21961"/>
                </a:lnTo>
                <a:lnTo>
                  <a:pt x="1065668" y="66199"/>
                </a:lnTo>
                <a:lnTo>
                  <a:pt x="1054872" y="21961"/>
                </a:lnTo>
                <a:close/>
              </a:path>
              <a:path w="1948388" h="80142">
                <a:moveTo>
                  <a:pt x="1077356" y="1100"/>
                </a:moveTo>
                <a:lnTo>
                  <a:pt x="1077356" y="11793"/>
                </a:lnTo>
                <a:lnTo>
                  <a:pt x="1086947" y="11793"/>
                </a:lnTo>
                <a:lnTo>
                  <a:pt x="1086947" y="1100"/>
                </a:lnTo>
                <a:lnTo>
                  <a:pt x="1077356" y="1100"/>
                </a:lnTo>
                <a:close/>
              </a:path>
              <a:path w="1948388" h="80142">
                <a:moveTo>
                  <a:pt x="1158121" y="1100"/>
                </a:moveTo>
                <a:lnTo>
                  <a:pt x="1158121" y="78097"/>
                </a:lnTo>
                <a:lnTo>
                  <a:pt x="1167555" y="78097"/>
                </a:lnTo>
                <a:lnTo>
                  <a:pt x="1167555" y="1100"/>
                </a:lnTo>
                <a:lnTo>
                  <a:pt x="1158121" y="1100"/>
                </a:lnTo>
                <a:close/>
              </a:path>
              <a:path w="1948388" h="80142">
                <a:moveTo>
                  <a:pt x="1184955" y="1100"/>
                </a:moveTo>
                <a:lnTo>
                  <a:pt x="1184955" y="78097"/>
                </a:lnTo>
                <a:lnTo>
                  <a:pt x="1194389" y="78097"/>
                </a:lnTo>
                <a:lnTo>
                  <a:pt x="1194389" y="1100"/>
                </a:lnTo>
                <a:lnTo>
                  <a:pt x="1184955" y="1100"/>
                </a:lnTo>
                <a:close/>
              </a:path>
              <a:path w="1948388" h="80142">
                <a:moveTo>
                  <a:pt x="1288572" y="20703"/>
                </a:moveTo>
                <a:lnTo>
                  <a:pt x="1280675" y="20703"/>
                </a:lnTo>
                <a:lnTo>
                  <a:pt x="1275929" y="22791"/>
                </a:lnTo>
                <a:lnTo>
                  <a:pt x="1276176" y="22896"/>
                </a:lnTo>
                <a:lnTo>
                  <a:pt x="1280526" y="27701"/>
                </a:lnTo>
                <a:lnTo>
                  <a:pt x="1280029" y="30496"/>
                </a:lnTo>
                <a:lnTo>
                  <a:pt x="1282208" y="29558"/>
                </a:lnTo>
                <a:lnTo>
                  <a:pt x="1283662" y="28932"/>
                </a:lnTo>
                <a:lnTo>
                  <a:pt x="1294040" y="28932"/>
                </a:lnTo>
                <a:lnTo>
                  <a:pt x="1288572" y="20703"/>
                </a:lnTo>
                <a:close/>
              </a:path>
              <a:path w="1948388" h="80142">
                <a:moveTo>
                  <a:pt x="1289969" y="80089"/>
                </a:moveTo>
                <a:lnTo>
                  <a:pt x="1292537" y="79810"/>
                </a:lnTo>
                <a:lnTo>
                  <a:pt x="1294808" y="79251"/>
                </a:lnTo>
                <a:lnTo>
                  <a:pt x="1299036" y="78272"/>
                </a:lnTo>
                <a:lnTo>
                  <a:pt x="1302583" y="76385"/>
                </a:lnTo>
                <a:lnTo>
                  <a:pt x="1305448" y="73590"/>
                </a:lnTo>
                <a:lnTo>
                  <a:pt x="1307160" y="71982"/>
                </a:lnTo>
                <a:lnTo>
                  <a:pt x="1308706" y="69912"/>
                </a:lnTo>
                <a:lnTo>
                  <a:pt x="1310086" y="67379"/>
                </a:lnTo>
                <a:lnTo>
                  <a:pt x="1311466" y="64845"/>
                </a:lnTo>
                <a:lnTo>
                  <a:pt x="1312279" y="62548"/>
                </a:lnTo>
                <a:lnTo>
                  <a:pt x="1312523" y="60486"/>
                </a:lnTo>
                <a:lnTo>
                  <a:pt x="1303247" y="60486"/>
                </a:lnTo>
                <a:lnTo>
                  <a:pt x="1302547" y="62967"/>
                </a:lnTo>
                <a:lnTo>
                  <a:pt x="1301360" y="65151"/>
                </a:lnTo>
                <a:lnTo>
                  <a:pt x="1299683" y="67038"/>
                </a:lnTo>
                <a:lnTo>
                  <a:pt x="1296748" y="70288"/>
                </a:lnTo>
                <a:lnTo>
                  <a:pt x="1292817" y="71912"/>
                </a:lnTo>
                <a:lnTo>
                  <a:pt x="1282614" y="71912"/>
                </a:lnTo>
                <a:lnTo>
                  <a:pt x="1280632" y="71037"/>
                </a:lnTo>
                <a:lnTo>
                  <a:pt x="1284903" y="65203"/>
                </a:lnTo>
                <a:lnTo>
                  <a:pt x="1287052" y="57830"/>
                </a:lnTo>
                <a:lnTo>
                  <a:pt x="1287052" y="48955"/>
                </a:lnTo>
                <a:lnTo>
                  <a:pt x="1313309" y="53043"/>
                </a:lnTo>
                <a:lnTo>
                  <a:pt x="1313309" y="47382"/>
                </a:lnTo>
                <a:lnTo>
                  <a:pt x="1313030" y="43259"/>
                </a:lnTo>
                <a:lnTo>
                  <a:pt x="1312471" y="40673"/>
                </a:lnTo>
                <a:lnTo>
                  <a:pt x="1311842" y="36899"/>
                </a:lnTo>
                <a:lnTo>
                  <a:pt x="1310584" y="33597"/>
                </a:lnTo>
                <a:lnTo>
                  <a:pt x="1308697" y="30767"/>
                </a:lnTo>
                <a:lnTo>
                  <a:pt x="1306741" y="27797"/>
                </a:lnTo>
                <a:lnTo>
                  <a:pt x="1303893" y="25377"/>
                </a:lnTo>
                <a:lnTo>
                  <a:pt x="1300154" y="23507"/>
                </a:lnTo>
                <a:lnTo>
                  <a:pt x="1296416" y="21638"/>
                </a:lnTo>
                <a:lnTo>
                  <a:pt x="1292555" y="20703"/>
                </a:lnTo>
                <a:lnTo>
                  <a:pt x="1288572" y="20703"/>
                </a:lnTo>
                <a:lnTo>
                  <a:pt x="1294040" y="28932"/>
                </a:lnTo>
                <a:lnTo>
                  <a:pt x="1298355" y="31204"/>
                </a:lnTo>
                <a:lnTo>
                  <a:pt x="1300940" y="35746"/>
                </a:lnTo>
                <a:lnTo>
                  <a:pt x="1302338" y="38192"/>
                </a:lnTo>
                <a:lnTo>
                  <a:pt x="1303229" y="41460"/>
                </a:lnTo>
                <a:lnTo>
                  <a:pt x="1303613" y="45548"/>
                </a:lnTo>
                <a:lnTo>
                  <a:pt x="1287052" y="45548"/>
                </a:lnTo>
                <a:lnTo>
                  <a:pt x="1287052" y="39590"/>
                </a:lnTo>
                <a:lnTo>
                  <a:pt x="1284877" y="32505"/>
                </a:lnTo>
                <a:lnTo>
                  <a:pt x="1282208" y="29558"/>
                </a:lnTo>
                <a:lnTo>
                  <a:pt x="1280029" y="30496"/>
                </a:lnTo>
                <a:lnTo>
                  <a:pt x="1280526" y="27701"/>
                </a:lnTo>
                <a:lnTo>
                  <a:pt x="1276176" y="22896"/>
                </a:lnTo>
                <a:lnTo>
                  <a:pt x="1275929" y="22791"/>
                </a:lnTo>
                <a:lnTo>
                  <a:pt x="1274280" y="23516"/>
                </a:lnTo>
                <a:lnTo>
                  <a:pt x="1274605" y="36276"/>
                </a:lnTo>
                <a:lnTo>
                  <a:pt x="1276141" y="38629"/>
                </a:lnTo>
                <a:lnTo>
                  <a:pt x="1277408" y="43521"/>
                </a:lnTo>
                <a:lnTo>
                  <a:pt x="1277094" y="33624"/>
                </a:lnTo>
                <a:lnTo>
                  <a:pt x="1277408" y="43521"/>
                </a:lnTo>
                <a:lnTo>
                  <a:pt x="1277408" y="45548"/>
                </a:lnTo>
                <a:lnTo>
                  <a:pt x="1272429" y="45548"/>
                </a:lnTo>
                <a:lnTo>
                  <a:pt x="1271075" y="30872"/>
                </a:lnTo>
                <a:lnTo>
                  <a:pt x="1271075" y="69519"/>
                </a:lnTo>
                <a:lnTo>
                  <a:pt x="1269337" y="72463"/>
                </a:lnTo>
                <a:lnTo>
                  <a:pt x="1274194" y="77547"/>
                </a:lnTo>
                <a:lnTo>
                  <a:pt x="1274372" y="64244"/>
                </a:lnTo>
                <a:lnTo>
                  <a:pt x="1273608" y="65465"/>
                </a:lnTo>
                <a:lnTo>
                  <a:pt x="1274372" y="64244"/>
                </a:lnTo>
                <a:lnTo>
                  <a:pt x="1273687" y="63308"/>
                </a:lnTo>
                <a:lnTo>
                  <a:pt x="1272342" y="58739"/>
                </a:lnTo>
                <a:lnTo>
                  <a:pt x="1272167" y="53043"/>
                </a:lnTo>
                <a:lnTo>
                  <a:pt x="1277408" y="53043"/>
                </a:lnTo>
                <a:lnTo>
                  <a:pt x="1277408" y="49427"/>
                </a:lnTo>
                <a:lnTo>
                  <a:pt x="1277408" y="56066"/>
                </a:lnTo>
                <a:lnTo>
                  <a:pt x="1276203" y="66750"/>
                </a:lnTo>
                <a:lnTo>
                  <a:pt x="1278718" y="70192"/>
                </a:lnTo>
                <a:lnTo>
                  <a:pt x="1276307" y="76944"/>
                </a:lnTo>
                <a:lnTo>
                  <a:pt x="1274669" y="77751"/>
                </a:lnTo>
                <a:lnTo>
                  <a:pt x="1280116" y="80089"/>
                </a:lnTo>
                <a:lnTo>
                  <a:pt x="1289969" y="80089"/>
                </a:lnTo>
                <a:close/>
              </a:path>
              <a:path w="1948388" h="80142">
                <a:moveTo>
                  <a:pt x="1406059" y="28775"/>
                </a:moveTo>
                <a:lnTo>
                  <a:pt x="1416471" y="28775"/>
                </a:lnTo>
                <a:lnTo>
                  <a:pt x="1419606" y="29897"/>
                </a:lnTo>
                <a:lnTo>
                  <a:pt x="1420612" y="28723"/>
                </a:lnTo>
                <a:lnTo>
                  <a:pt x="1421659" y="32209"/>
                </a:lnTo>
                <a:lnTo>
                  <a:pt x="1423652" y="34497"/>
                </a:lnTo>
                <a:lnTo>
                  <a:pt x="1424927" y="37371"/>
                </a:lnTo>
                <a:lnTo>
                  <a:pt x="1425304" y="23243"/>
                </a:lnTo>
                <a:lnTo>
                  <a:pt x="1423538" y="21874"/>
                </a:lnTo>
                <a:lnTo>
                  <a:pt x="1418393" y="20336"/>
                </a:lnTo>
                <a:lnTo>
                  <a:pt x="1404661" y="20336"/>
                </a:lnTo>
                <a:lnTo>
                  <a:pt x="1398564" y="23079"/>
                </a:lnTo>
                <a:lnTo>
                  <a:pt x="1399176" y="37581"/>
                </a:lnTo>
                <a:lnTo>
                  <a:pt x="1401761" y="31710"/>
                </a:lnTo>
                <a:lnTo>
                  <a:pt x="1406059" y="28775"/>
                </a:lnTo>
                <a:close/>
              </a:path>
              <a:path w="1948388" h="80142">
                <a:moveTo>
                  <a:pt x="1423128" y="51104"/>
                </a:moveTo>
                <a:lnTo>
                  <a:pt x="1423128" y="44884"/>
                </a:lnTo>
                <a:lnTo>
                  <a:pt x="1423032" y="65666"/>
                </a:lnTo>
                <a:lnTo>
                  <a:pt x="1424613" y="62391"/>
                </a:lnTo>
                <a:lnTo>
                  <a:pt x="1424117" y="76759"/>
                </a:lnTo>
                <a:lnTo>
                  <a:pt x="1424787" y="77530"/>
                </a:lnTo>
                <a:lnTo>
                  <a:pt x="1430919" y="80142"/>
                </a:lnTo>
                <a:lnTo>
                  <a:pt x="1426796" y="74559"/>
                </a:lnTo>
                <a:lnTo>
                  <a:pt x="1429679" y="70026"/>
                </a:lnTo>
                <a:lnTo>
                  <a:pt x="1431171" y="70740"/>
                </a:lnTo>
                <a:lnTo>
                  <a:pt x="1433610" y="65675"/>
                </a:lnTo>
                <a:lnTo>
                  <a:pt x="1434658" y="58232"/>
                </a:lnTo>
                <a:lnTo>
                  <a:pt x="1427058" y="66042"/>
                </a:lnTo>
                <a:lnTo>
                  <a:pt x="1424623" y="62340"/>
                </a:lnTo>
                <a:lnTo>
                  <a:pt x="1424438" y="62058"/>
                </a:lnTo>
                <a:lnTo>
                  <a:pt x="1423128" y="57079"/>
                </a:lnTo>
                <a:lnTo>
                  <a:pt x="1423128" y="51104"/>
                </a:lnTo>
                <a:close/>
              </a:path>
              <a:path w="1948388" h="80142">
                <a:moveTo>
                  <a:pt x="1421659" y="32209"/>
                </a:moveTo>
                <a:lnTo>
                  <a:pt x="1420612" y="28723"/>
                </a:lnTo>
                <a:lnTo>
                  <a:pt x="1419606" y="29897"/>
                </a:lnTo>
                <a:lnTo>
                  <a:pt x="1415825" y="34314"/>
                </a:lnTo>
                <a:lnTo>
                  <a:pt x="1413432" y="41826"/>
                </a:lnTo>
                <a:lnTo>
                  <a:pt x="1413432" y="60067"/>
                </a:lnTo>
                <a:lnTo>
                  <a:pt x="1415703" y="67082"/>
                </a:lnTo>
                <a:lnTo>
                  <a:pt x="1418549" y="70355"/>
                </a:lnTo>
                <a:lnTo>
                  <a:pt x="1420245" y="72306"/>
                </a:lnTo>
                <a:lnTo>
                  <a:pt x="1420743" y="68060"/>
                </a:lnTo>
                <a:lnTo>
                  <a:pt x="1421659" y="32209"/>
                </a:lnTo>
                <a:close/>
              </a:path>
              <a:path w="1948388" h="80142">
                <a:moveTo>
                  <a:pt x="1425486" y="58232"/>
                </a:moveTo>
                <a:lnTo>
                  <a:pt x="1424623" y="62340"/>
                </a:lnTo>
                <a:lnTo>
                  <a:pt x="1427058" y="66042"/>
                </a:lnTo>
                <a:lnTo>
                  <a:pt x="1434658" y="58232"/>
                </a:lnTo>
                <a:lnTo>
                  <a:pt x="1425486" y="58232"/>
                </a:lnTo>
                <a:close/>
              </a:path>
              <a:path w="1948388" h="80142">
                <a:moveTo>
                  <a:pt x="1427504" y="24949"/>
                </a:moveTo>
                <a:lnTo>
                  <a:pt x="1431470" y="28024"/>
                </a:lnTo>
                <a:lnTo>
                  <a:pt x="1431827" y="20336"/>
                </a:lnTo>
                <a:lnTo>
                  <a:pt x="1425399" y="23132"/>
                </a:lnTo>
                <a:lnTo>
                  <a:pt x="1427504" y="24949"/>
                </a:lnTo>
                <a:close/>
              </a:path>
              <a:path w="1948388" h="80142">
                <a:moveTo>
                  <a:pt x="1434658" y="40831"/>
                </a:moveTo>
                <a:lnTo>
                  <a:pt x="1433854" y="33318"/>
                </a:lnTo>
                <a:lnTo>
                  <a:pt x="1432126" y="29482"/>
                </a:lnTo>
                <a:lnTo>
                  <a:pt x="1429679" y="30767"/>
                </a:lnTo>
                <a:lnTo>
                  <a:pt x="1427058" y="35170"/>
                </a:lnTo>
                <a:lnTo>
                  <a:pt x="1425486" y="40831"/>
                </a:lnTo>
                <a:lnTo>
                  <a:pt x="1434658" y="40831"/>
                </a:lnTo>
                <a:close/>
              </a:path>
              <a:path w="1948388" h="80142">
                <a:moveTo>
                  <a:pt x="1535898" y="29666"/>
                </a:moveTo>
                <a:lnTo>
                  <a:pt x="1530893" y="29666"/>
                </a:lnTo>
                <a:lnTo>
                  <a:pt x="1531976" y="29998"/>
                </a:lnTo>
                <a:lnTo>
                  <a:pt x="1533845" y="31396"/>
                </a:lnTo>
                <a:lnTo>
                  <a:pt x="1535715" y="32794"/>
                </a:lnTo>
                <a:lnTo>
                  <a:pt x="1535898" y="33298"/>
                </a:lnTo>
                <a:lnTo>
                  <a:pt x="1535898" y="29666"/>
                </a:lnTo>
                <a:close/>
              </a:path>
              <a:path w="1948388" h="80142">
                <a:moveTo>
                  <a:pt x="1535898" y="22223"/>
                </a:moveTo>
                <a:lnTo>
                  <a:pt x="1536649" y="35362"/>
                </a:lnTo>
                <a:lnTo>
                  <a:pt x="1536387" y="20703"/>
                </a:lnTo>
                <a:lnTo>
                  <a:pt x="1536038" y="9504"/>
                </a:lnTo>
                <a:lnTo>
                  <a:pt x="1535898" y="13418"/>
                </a:lnTo>
                <a:lnTo>
                  <a:pt x="1535898" y="20703"/>
                </a:lnTo>
                <a:lnTo>
                  <a:pt x="1528840" y="20703"/>
                </a:lnTo>
                <a:lnTo>
                  <a:pt x="1528089" y="22223"/>
                </a:lnTo>
                <a:lnTo>
                  <a:pt x="1529696" y="29299"/>
                </a:lnTo>
                <a:lnTo>
                  <a:pt x="1535898" y="22223"/>
                </a:lnTo>
                <a:close/>
              </a:path>
              <a:path w="1948388" h="80142">
                <a:moveTo>
                  <a:pt x="1546450" y="35764"/>
                </a:moveTo>
                <a:lnTo>
                  <a:pt x="1545716" y="31815"/>
                </a:lnTo>
                <a:lnTo>
                  <a:pt x="1545227" y="30837"/>
                </a:lnTo>
                <a:lnTo>
                  <a:pt x="1544249" y="28880"/>
                </a:lnTo>
                <a:lnTo>
                  <a:pt x="1544389" y="0"/>
                </a:lnTo>
                <a:lnTo>
                  <a:pt x="1540143" y="1607"/>
                </a:lnTo>
                <a:lnTo>
                  <a:pt x="1537942" y="4822"/>
                </a:lnTo>
                <a:lnTo>
                  <a:pt x="1536719" y="6639"/>
                </a:lnTo>
                <a:lnTo>
                  <a:pt x="1541524" y="23429"/>
                </a:lnTo>
                <a:lnTo>
                  <a:pt x="1545227" y="78097"/>
                </a:lnTo>
                <a:lnTo>
                  <a:pt x="1546450" y="78097"/>
                </a:lnTo>
                <a:lnTo>
                  <a:pt x="1546450" y="35764"/>
                </a:lnTo>
                <a:close/>
              </a:path>
              <a:path w="1948388" h="80142">
                <a:moveTo>
                  <a:pt x="1545612" y="12361"/>
                </a:moveTo>
                <a:lnTo>
                  <a:pt x="1546171" y="10876"/>
                </a:lnTo>
                <a:lnTo>
                  <a:pt x="1548442" y="8648"/>
                </a:lnTo>
                <a:lnTo>
                  <a:pt x="1552538" y="8674"/>
                </a:lnTo>
                <a:lnTo>
                  <a:pt x="1554661" y="8805"/>
                </a:lnTo>
                <a:lnTo>
                  <a:pt x="1554661" y="209"/>
                </a:lnTo>
                <a:lnTo>
                  <a:pt x="1552512" y="52"/>
                </a:lnTo>
                <a:lnTo>
                  <a:pt x="1544389" y="0"/>
                </a:lnTo>
                <a:lnTo>
                  <a:pt x="1544249" y="28880"/>
                </a:lnTo>
                <a:lnTo>
                  <a:pt x="1545227" y="30837"/>
                </a:lnTo>
                <a:lnTo>
                  <a:pt x="1545227" y="29666"/>
                </a:lnTo>
                <a:lnTo>
                  <a:pt x="1554661" y="29666"/>
                </a:lnTo>
                <a:lnTo>
                  <a:pt x="1554661" y="22223"/>
                </a:lnTo>
                <a:lnTo>
                  <a:pt x="1545332" y="22223"/>
                </a:lnTo>
                <a:lnTo>
                  <a:pt x="1545332" y="16143"/>
                </a:lnTo>
                <a:lnTo>
                  <a:pt x="1545612" y="12361"/>
                </a:lnTo>
                <a:close/>
              </a:path>
              <a:path w="1948388" h="80142">
                <a:moveTo>
                  <a:pt x="1650084" y="28566"/>
                </a:moveTo>
                <a:lnTo>
                  <a:pt x="1650084" y="72017"/>
                </a:lnTo>
                <a:lnTo>
                  <a:pt x="1639567" y="72017"/>
                </a:lnTo>
                <a:lnTo>
                  <a:pt x="1635409" y="70026"/>
                </a:lnTo>
                <a:lnTo>
                  <a:pt x="1632788" y="66042"/>
                </a:lnTo>
                <a:lnTo>
                  <a:pt x="1636649" y="80142"/>
                </a:lnTo>
                <a:lnTo>
                  <a:pt x="1644371" y="80142"/>
                </a:lnTo>
                <a:lnTo>
                  <a:pt x="1650084" y="78097"/>
                </a:lnTo>
                <a:lnTo>
                  <a:pt x="1658359" y="78097"/>
                </a:lnTo>
                <a:lnTo>
                  <a:pt x="1658129" y="64915"/>
                </a:lnTo>
                <a:lnTo>
                  <a:pt x="1659098" y="36323"/>
                </a:lnTo>
                <a:lnTo>
                  <a:pt x="1659046" y="21961"/>
                </a:lnTo>
                <a:lnTo>
                  <a:pt x="1658976" y="22748"/>
                </a:lnTo>
                <a:lnTo>
                  <a:pt x="1656982" y="21961"/>
                </a:lnTo>
                <a:lnTo>
                  <a:pt x="1656443" y="31151"/>
                </a:lnTo>
                <a:lnTo>
                  <a:pt x="1655805" y="69650"/>
                </a:lnTo>
                <a:lnTo>
                  <a:pt x="1651516" y="72017"/>
                </a:lnTo>
                <a:lnTo>
                  <a:pt x="1650084" y="28566"/>
                </a:lnTo>
                <a:close/>
              </a:path>
              <a:path w="1948388" h="80142">
                <a:moveTo>
                  <a:pt x="1671467" y="39485"/>
                </a:moveTo>
                <a:lnTo>
                  <a:pt x="1668969" y="32392"/>
                </a:lnTo>
                <a:lnTo>
                  <a:pt x="1667894" y="31354"/>
                </a:lnTo>
                <a:lnTo>
                  <a:pt x="1663973" y="27570"/>
                </a:lnTo>
                <a:lnTo>
                  <a:pt x="1662738" y="26378"/>
                </a:lnTo>
                <a:lnTo>
                  <a:pt x="1659046" y="22815"/>
                </a:lnTo>
                <a:lnTo>
                  <a:pt x="1659098" y="36323"/>
                </a:lnTo>
                <a:lnTo>
                  <a:pt x="1659518" y="41826"/>
                </a:lnTo>
                <a:lnTo>
                  <a:pt x="1660510" y="39087"/>
                </a:lnTo>
                <a:lnTo>
                  <a:pt x="1659780" y="29771"/>
                </a:lnTo>
                <a:lnTo>
                  <a:pt x="1661579" y="27474"/>
                </a:lnTo>
                <a:lnTo>
                  <a:pt x="1663344" y="35248"/>
                </a:lnTo>
                <a:lnTo>
                  <a:pt x="1665894" y="32191"/>
                </a:lnTo>
                <a:lnTo>
                  <a:pt x="1669266" y="65378"/>
                </a:lnTo>
                <a:lnTo>
                  <a:pt x="1671467" y="57900"/>
                </a:lnTo>
                <a:lnTo>
                  <a:pt x="1671467" y="39485"/>
                </a:lnTo>
                <a:close/>
              </a:path>
              <a:path w="1948388" h="80142">
                <a:moveTo>
                  <a:pt x="1659780" y="29771"/>
                </a:moveTo>
                <a:lnTo>
                  <a:pt x="1660510" y="39087"/>
                </a:lnTo>
                <a:lnTo>
                  <a:pt x="1660793" y="38306"/>
                </a:lnTo>
                <a:lnTo>
                  <a:pt x="1661614" y="43871"/>
                </a:lnTo>
                <a:lnTo>
                  <a:pt x="1661614" y="54913"/>
                </a:lnTo>
                <a:lnTo>
                  <a:pt x="1660452" y="60180"/>
                </a:lnTo>
                <a:lnTo>
                  <a:pt x="1659518" y="62085"/>
                </a:lnTo>
                <a:lnTo>
                  <a:pt x="1659518" y="41826"/>
                </a:lnTo>
                <a:lnTo>
                  <a:pt x="1659098" y="36323"/>
                </a:lnTo>
                <a:lnTo>
                  <a:pt x="1658129" y="64915"/>
                </a:lnTo>
                <a:lnTo>
                  <a:pt x="1658359" y="78097"/>
                </a:lnTo>
                <a:lnTo>
                  <a:pt x="1659518" y="78097"/>
                </a:lnTo>
                <a:lnTo>
                  <a:pt x="1659518" y="77597"/>
                </a:lnTo>
                <a:lnTo>
                  <a:pt x="1660461" y="77189"/>
                </a:lnTo>
                <a:lnTo>
                  <a:pt x="1664864" y="71284"/>
                </a:lnTo>
                <a:lnTo>
                  <a:pt x="1669266" y="65378"/>
                </a:lnTo>
                <a:lnTo>
                  <a:pt x="1665894" y="32191"/>
                </a:lnTo>
                <a:lnTo>
                  <a:pt x="1663344" y="35248"/>
                </a:lnTo>
                <a:lnTo>
                  <a:pt x="1661579" y="27474"/>
                </a:lnTo>
                <a:lnTo>
                  <a:pt x="1659780" y="29771"/>
                </a:lnTo>
                <a:close/>
              </a:path>
              <a:path w="1948388" h="80142">
                <a:moveTo>
                  <a:pt x="1651866" y="28566"/>
                </a:moveTo>
                <a:lnTo>
                  <a:pt x="1656443" y="31151"/>
                </a:lnTo>
                <a:lnTo>
                  <a:pt x="1656982" y="21961"/>
                </a:lnTo>
                <a:lnTo>
                  <a:pt x="1650084" y="21961"/>
                </a:lnTo>
                <a:lnTo>
                  <a:pt x="1650084" y="28566"/>
                </a:lnTo>
                <a:lnTo>
                  <a:pt x="1651516" y="72017"/>
                </a:lnTo>
                <a:lnTo>
                  <a:pt x="1655805" y="69650"/>
                </a:lnTo>
                <a:lnTo>
                  <a:pt x="1656443" y="31151"/>
                </a:lnTo>
                <a:lnTo>
                  <a:pt x="1651866" y="28566"/>
                </a:lnTo>
                <a:close/>
              </a:path>
              <a:path w="1948388" h="80142">
                <a:moveTo>
                  <a:pt x="1667894" y="31354"/>
                </a:moveTo>
                <a:lnTo>
                  <a:pt x="1669546" y="30662"/>
                </a:lnTo>
                <a:lnTo>
                  <a:pt x="1675372" y="30680"/>
                </a:lnTo>
                <a:lnTo>
                  <a:pt x="1677390" y="30924"/>
                </a:lnTo>
                <a:lnTo>
                  <a:pt x="1677390" y="20965"/>
                </a:lnTo>
                <a:lnTo>
                  <a:pt x="1676377" y="20861"/>
                </a:lnTo>
                <a:lnTo>
                  <a:pt x="1674349" y="20703"/>
                </a:lnTo>
                <a:lnTo>
                  <a:pt x="1670611" y="20703"/>
                </a:lnTo>
                <a:lnTo>
                  <a:pt x="1667310" y="22057"/>
                </a:lnTo>
                <a:lnTo>
                  <a:pt x="1664444" y="24766"/>
                </a:lnTo>
                <a:lnTo>
                  <a:pt x="1662738" y="26378"/>
                </a:lnTo>
                <a:lnTo>
                  <a:pt x="1663973" y="27570"/>
                </a:lnTo>
                <a:lnTo>
                  <a:pt x="1667894" y="31354"/>
                </a:lnTo>
                <a:close/>
              </a:path>
              <a:path w="1948388" h="80142">
                <a:moveTo>
                  <a:pt x="1650084" y="78097"/>
                </a:moveTo>
                <a:lnTo>
                  <a:pt x="1644371" y="80142"/>
                </a:lnTo>
                <a:lnTo>
                  <a:pt x="1653630" y="80142"/>
                </a:lnTo>
                <a:lnTo>
                  <a:pt x="1658359" y="78097"/>
                </a:lnTo>
                <a:lnTo>
                  <a:pt x="1650084" y="78097"/>
                </a:lnTo>
                <a:close/>
              </a:path>
              <a:path w="1948388" h="80142">
                <a:moveTo>
                  <a:pt x="1630517" y="77530"/>
                </a:moveTo>
                <a:lnTo>
                  <a:pt x="1636649" y="80142"/>
                </a:lnTo>
                <a:lnTo>
                  <a:pt x="1632788" y="66042"/>
                </a:lnTo>
                <a:lnTo>
                  <a:pt x="1630168" y="62059"/>
                </a:lnTo>
                <a:lnTo>
                  <a:pt x="1628857" y="57079"/>
                </a:lnTo>
                <a:lnTo>
                  <a:pt x="1628857" y="44884"/>
                </a:lnTo>
                <a:lnTo>
                  <a:pt x="1630168" y="39573"/>
                </a:lnTo>
                <a:lnTo>
                  <a:pt x="1632788" y="35170"/>
                </a:lnTo>
                <a:lnTo>
                  <a:pt x="1635409" y="30767"/>
                </a:lnTo>
                <a:lnTo>
                  <a:pt x="1639602" y="28566"/>
                </a:lnTo>
                <a:lnTo>
                  <a:pt x="1650084" y="28566"/>
                </a:lnTo>
                <a:lnTo>
                  <a:pt x="1650084" y="21961"/>
                </a:lnTo>
                <a:lnTo>
                  <a:pt x="1656982" y="21961"/>
                </a:lnTo>
                <a:lnTo>
                  <a:pt x="1652862" y="20336"/>
                </a:lnTo>
                <a:lnTo>
                  <a:pt x="1637557" y="20336"/>
                </a:lnTo>
                <a:lnTo>
                  <a:pt x="1631129" y="23132"/>
                </a:lnTo>
                <a:lnTo>
                  <a:pt x="1626342" y="28723"/>
                </a:lnTo>
                <a:lnTo>
                  <a:pt x="1621555" y="34314"/>
                </a:lnTo>
                <a:lnTo>
                  <a:pt x="1619161" y="41826"/>
                </a:lnTo>
                <a:lnTo>
                  <a:pt x="1619161" y="60067"/>
                </a:lnTo>
                <a:lnTo>
                  <a:pt x="1621433" y="67082"/>
                </a:lnTo>
                <a:lnTo>
                  <a:pt x="1625975" y="72306"/>
                </a:lnTo>
                <a:lnTo>
                  <a:pt x="1630517" y="77530"/>
                </a:lnTo>
                <a:close/>
              </a:path>
              <a:path w="1948388" h="80142">
                <a:moveTo>
                  <a:pt x="1660793" y="38306"/>
                </a:moveTo>
                <a:lnTo>
                  <a:pt x="1660510" y="39087"/>
                </a:lnTo>
                <a:lnTo>
                  <a:pt x="1660776" y="39608"/>
                </a:lnTo>
                <a:lnTo>
                  <a:pt x="1661614" y="43871"/>
                </a:lnTo>
                <a:lnTo>
                  <a:pt x="1660793" y="38306"/>
                </a:lnTo>
                <a:close/>
              </a:path>
              <a:path w="1948388" h="80142">
                <a:moveTo>
                  <a:pt x="1774315" y="44580"/>
                </a:moveTo>
                <a:lnTo>
                  <a:pt x="1763256" y="45967"/>
                </a:lnTo>
                <a:lnTo>
                  <a:pt x="1757980" y="46631"/>
                </a:lnTo>
                <a:lnTo>
                  <a:pt x="1755447" y="59560"/>
                </a:lnTo>
                <a:lnTo>
                  <a:pt x="1756897" y="56939"/>
                </a:lnTo>
                <a:lnTo>
                  <a:pt x="1759797" y="55297"/>
                </a:lnTo>
                <a:lnTo>
                  <a:pt x="1761509" y="54319"/>
                </a:lnTo>
                <a:lnTo>
                  <a:pt x="1764077" y="53602"/>
                </a:lnTo>
                <a:lnTo>
                  <a:pt x="1767502" y="53148"/>
                </a:lnTo>
                <a:lnTo>
                  <a:pt x="1773214" y="52414"/>
                </a:lnTo>
                <a:lnTo>
                  <a:pt x="1774315" y="52240"/>
                </a:lnTo>
                <a:lnTo>
                  <a:pt x="1774315" y="70073"/>
                </a:lnTo>
                <a:lnTo>
                  <a:pt x="1775153" y="69659"/>
                </a:lnTo>
                <a:lnTo>
                  <a:pt x="1776743" y="51855"/>
                </a:lnTo>
                <a:lnTo>
                  <a:pt x="1778298" y="44080"/>
                </a:lnTo>
                <a:lnTo>
                  <a:pt x="1774315" y="28573"/>
                </a:lnTo>
                <a:lnTo>
                  <a:pt x="1774315" y="44580"/>
                </a:lnTo>
                <a:close/>
              </a:path>
              <a:path w="1948388" h="80142">
                <a:moveTo>
                  <a:pt x="1783277" y="39311"/>
                </a:moveTo>
                <a:lnTo>
                  <a:pt x="1782648" y="41355"/>
                </a:lnTo>
                <a:lnTo>
                  <a:pt x="1782963" y="49558"/>
                </a:lnTo>
                <a:lnTo>
                  <a:pt x="1784579" y="36882"/>
                </a:lnTo>
                <a:lnTo>
                  <a:pt x="1783277" y="37738"/>
                </a:lnTo>
                <a:lnTo>
                  <a:pt x="1784579" y="36882"/>
                </a:lnTo>
                <a:lnTo>
                  <a:pt x="1783487" y="28775"/>
                </a:lnTo>
                <a:lnTo>
                  <a:pt x="1783277" y="34523"/>
                </a:lnTo>
                <a:lnTo>
                  <a:pt x="1783277" y="39311"/>
                </a:lnTo>
                <a:lnTo>
                  <a:pt x="1782963" y="42124"/>
                </a:lnTo>
                <a:lnTo>
                  <a:pt x="1782963" y="49427"/>
                </a:lnTo>
                <a:lnTo>
                  <a:pt x="1782963" y="42124"/>
                </a:lnTo>
                <a:lnTo>
                  <a:pt x="1783277" y="39311"/>
                </a:lnTo>
                <a:close/>
              </a:path>
              <a:path w="1948388" h="80142">
                <a:moveTo>
                  <a:pt x="1780395" y="67108"/>
                </a:moveTo>
                <a:lnTo>
                  <a:pt x="1775206" y="77207"/>
                </a:lnTo>
                <a:lnTo>
                  <a:pt x="1783015" y="78098"/>
                </a:lnTo>
                <a:lnTo>
                  <a:pt x="1783015" y="70917"/>
                </a:lnTo>
                <a:lnTo>
                  <a:pt x="1783015" y="71272"/>
                </a:lnTo>
                <a:lnTo>
                  <a:pt x="1783149" y="71097"/>
                </a:lnTo>
                <a:lnTo>
                  <a:pt x="1783015" y="62932"/>
                </a:lnTo>
                <a:lnTo>
                  <a:pt x="1781565" y="73171"/>
                </a:lnTo>
                <a:lnTo>
                  <a:pt x="1778805" y="75354"/>
                </a:lnTo>
                <a:lnTo>
                  <a:pt x="1780395" y="67108"/>
                </a:lnTo>
                <a:close/>
              </a:path>
              <a:path w="1948388" h="80142">
                <a:moveTo>
                  <a:pt x="1796100" y="79041"/>
                </a:moveTo>
                <a:lnTo>
                  <a:pt x="1793515" y="79303"/>
                </a:lnTo>
                <a:lnTo>
                  <a:pt x="1795157" y="79880"/>
                </a:lnTo>
                <a:lnTo>
                  <a:pt x="1799420" y="79880"/>
                </a:lnTo>
                <a:lnTo>
                  <a:pt x="1798685" y="78360"/>
                </a:lnTo>
                <a:lnTo>
                  <a:pt x="1797533" y="71572"/>
                </a:lnTo>
                <a:lnTo>
                  <a:pt x="1796100" y="79041"/>
                </a:lnTo>
                <a:close/>
              </a:path>
              <a:path w="1948388" h="80142">
                <a:moveTo>
                  <a:pt x="1787435" y="68453"/>
                </a:moveTo>
                <a:lnTo>
                  <a:pt x="1786876" y="75564"/>
                </a:lnTo>
                <a:lnTo>
                  <a:pt x="1788937" y="79303"/>
                </a:lnTo>
                <a:lnTo>
                  <a:pt x="1793143" y="79303"/>
                </a:lnTo>
                <a:lnTo>
                  <a:pt x="1791557" y="78849"/>
                </a:lnTo>
                <a:lnTo>
                  <a:pt x="1788623" y="76787"/>
                </a:lnTo>
                <a:lnTo>
                  <a:pt x="1787435" y="68453"/>
                </a:lnTo>
                <a:close/>
              </a:path>
              <a:path w="1948388" h="80142">
                <a:moveTo>
                  <a:pt x="1783643" y="71765"/>
                </a:moveTo>
                <a:lnTo>
                  <a:pt x="1783801" y="72891"/>
                </a:lnTo>
                <a:lnTo>
                  <a:pt x="1785007" y="73607"/>
                </a:lnTo>
                <a:lnTo>
                  <a:pt x="1784954" y="62268"/>
                </a:lnTo>
                <a:lnTo>
                  <a:pt x="1783626" y="58984"/>
                </a:lnTo>
                <a:lnTo>
                  <a:pt x="1783487" y="70655"/>
                </a:lnTo>
                <a:lnTo>
                  <a:pt x="1783149" y="71097"/>
                </a:lnTo>
                <a:lnTo>
                  <a:pt x="1783643" y="71765"/>
                </a:lnTo>
                <a:close/>
              </a:path>
              <a:path w="1948388" h="80142">
                <a:moveTo>
                  <a:pt x="1780395" y="67108"/>
                </a:moveTo>
                <a:lnTo>
                  <a:pt x="1778805" y="75354"/>
                </a:lnTo>
                <a:lnTo>
                  <a:pt x="1781565" y="73171"/>
                </a:lnTo>
                <a:lnTo>
                  <a:pt x="1783015" y="62932"/>
                </a:lnTo>
                <a:lnTo>
                  <a:pt x="1783015" y="57132"/>
                </a:lnTo>
                <a:lnTo>
                  <a:pt x="1783015" y="62932"/>
                </a:lnTo>
                <a:lnTo>
                  <a:pt x="1783149" y="71097"/>
                </a:lnTo>
                <a:lnTo>
                  <a:pt x="1783015" y="55041"/>
                </a:lnTo>
                <a:lnTo>
                  <a:pt x="1782963" y="49558"/>
                </a:lnTo>
                <a:lnTo>
                  <a:pt x="1782648" y="41355"/>
                </a:lnTo>
                <a:lnTo>
                  <a:pt x="1783277" y="39311"/>
                </a:lnTo>
                <a:lnTo>
                  <a:pt x="1783277" y="34523"/>
                </a:lnTo>
                <a:lnTo>
                  <a:pt x="1782133" y="32191"/>
                </a:lnTo>
                <a:lnTo>
                  <a:pt x="1780464" y="43801"/>
                </a:lnTo>
                <a:lnTo>
                  <a:pt x="1778560" y="51366"/>
                </a:lnTo>
                <a:lnTo>
                  <a:pt x="1780377" y="50877"/>
                </a:lnTo>
                <a:lnTo>
                  <a:pt x="1780395" y="67108"/>
                </a:lnTo>
                <a:close/>
              </a:path>
              <a:path w="1948388" h="80142">
                <a:moveTo>
                  <a:pt x="1810295" y="34751"/>
                </a:moveTo>
                <a:lnTo>
                  <a:pt x="1812828" y="38629"/>
                </a:lnTo>
                <a:lnTo>
                  <a:pt x="1814095" y="43521"/>
                </a:lnTo>
                <a:lnTo>
                  <a:pt x="1814095" y="56066"/>
                </a:lnTo>
                <a:lnTo>
                  <a:pt x="1812828" y="61412"/>
                </a:lnTo>
                <a:lnTo>
                  <a:pt x="1810295" y="65466"/>
                </a:lnTo>
                <a:lnTo>
                  <a:pt x="1812993" y="76944"/>
                </a:lnTo>
                <a:lnTo>
                  <a:pt x="1817292" y="71074"/>
                </a:lnTo>
                <a:lnTo>
                  <a:pt x="1821589" y="65203"/>
                </a:lnTo>
                <a:lnTo>
                  <a:pt x="1823738" y="57830"/>
                </a:lnTo>
                <a:lnTo>
                  <a:pt x="1823738" y="39590"/>
                </a:lnTo>
                <a:lnTo>
                  <a:pt x="1821563" y="32506"/>
                </a:lnTo>
                <a:lnTo>
                  <a:pt x="1817213" y="27701"/>
                </a:lnTo>
                <a:lnTo>
                  <a:pt x="1812863" y="22896"/>
                </a:lnTo>
                <a:lnTo>
                  <a:pt x="1807194" y="20494"/>
                </a:lnTo>
                <a:lnTo>
                  <a:pt x="1796852" y="20494"/>
                </a:lnTo>
                <a:lnTo>
                  <a:pt x="1793742" y="21201"/>
                </a:lnTo>
                <a:lnTo>
                  <a:pt x="1790877" y="22617"/>
                </a:lnTo>
                <a:lnTo>
                  <a:pt x="1788011" y="24032"/>
                </a:lnTo>
                <a:lnTo>
                  <a:pt x="1787056" y="24828"/>
                </a:lnTo>
                <a:lnTo>
                  <a:pt x="1790405" y="26888"/>
                </a:lnTo>
                <a:lnTo>
                  <a:pt x="1792075" y="30086"/>
                </a:lnTo>
                <a:lnTo>
                  <a:pt x="1794807" y="28933"/>
                </a:lnTo>
                <a:lnTo>
                  <a:pt x="1804032" y="28933"/>
                </a:lnTo>
                <a:lnTo>
                  <a:pt x="1807761" y="30872"/>
                </a:lnTo>
                <a:lnTo>
                  <a:pt x="1810295" y="34751"/>
                </a:lnTo>
                <a:close/>
              </a:path>
              <a:path w="1948388" h="80142">
                <a:moveTo>
                  <a:pt x="1782194" y="21857"/>
                </a:moveTo>
                <a:lnTo>
                  <a:pt x="1783487" y="22645"/>
                </a:lnTo>
                <a:lnTo>
                  <a:pt x="1783487" y="838"/>
                </a:lnTo>
                <a:lnTo>
                  <a:pt x="1776830" y="20599"/>
                </a:lnTo>
                <a:lnTo>
                  <a:pt x="1777556" y="29291"/>
                </a:lnTo>
                <a:lnTo>
                  <a:pt x="1779844" y="30741"/>
                </a:lnTo>
                <a:lnTo>
                  <a:pt x="1782194" y="21857"/>
                </a:lnTo>
                <a:close/>
              </a:path>
              <a:path w="1948388" h="80142">
                <a:moveTo>
                  <a:pt x="1776830" y="20599"/>
                </a:moveTo>
                <a:lnTo>
                  <a:pt x="1783487" y="838"/>
                </a:lnTo>
                <a:lnTo>
                  <a:pt x="1774315" y="838"/>
                </a:lnTo>
                <a:lnTo>
                  <a:pt x="1774315" y="20599"/>
                </a:lnTo>
                <a:lnTo>
                  <a:pt x="1764532" y="20599"/>
                </a:lnTo>
                <a:lnTo>
                  <a:pt x="1759526" y="21953"/>
                </a:lnTo>
                <a:lnTo>
                  <a:pt x="1755211" y="24661"/>
                </a:lnTo>
                <a:lnTo>
                  <a:pt x="1750896" y="27369"/>
                </a:lnTo>
                <a:lnTo>
                  <a:pt x="1748651" y="32182"/>
                </a:lnTo>
                <a:lnTo>
                  <a:pt x="1748476" y="39101"/>
                </a:lnTo>
                <a:lnTo>
                  <a:pt x="1757281" y="39101"/>
                </a:lnTo>
                <a:lnTo>
                  <a:pt x="1757631" y="36201"/>
                </a:lnTo>
                <a:lnTo>
                  <a:pt x="1758382" y="34017"/>
                </a:lnTo>
                <a:lnTo>
                  <a:pt x="1759534" y="32549"/>
                </a:lnTo>
                <a:lnTo>
                  <a:pt x="1761597" y="29894"/>
                </a:lnTo>
                <a:lnTo>
                  <a:pt x="1765091" y="28566"/>
                </a:lnTo>
                <a:lnTo>
                  <a:pt x="1774315" y="28573"/>
                </a:lnTo>
                <a:lnTo>
                  <a:pt x="1778298" y="44080"/>
                </a:lnTo>
                <a:lnTo>
                  <a:pt x="1776743" y="51855"/>
                </a:lnTo>
                <a:lnTo>
                  <a:pt x="1775153" y="69659"/>
                </a:lnTo>
                <a:lnTo>
                  <a:pt x="1774315" y="70073"/>
                </a:lnTo>
                <a:lnTo>
                  <a:pt x="1772044" y="71196"/>
                </a:lnTo>
                <a:lnTo>
                  <a:pt x="1768829" y="71965"/>
                </a:lnTo>
                <a:lnTo>
                  <a:pt x="1762784" y="71965"/>
                </a:lnTo>
                <a:lnTo>
                  <a:pt x="1760426" y="71179"/>
                </a:lnTo>
                <a:lnTo>
                  <a:pt x="1758434" y="69606"/>
                </a:lnTo>
                <a:lnTo>
                  <a:pt x="1756443" y="68034"/>
                </a:lnTo>
                <a:lnTo>
                  <a:pt x="1755447" y="65885"/>
                </a:lnTo>
                <a:lnTo>
                  <a:pt x="1755447" y="59560"/>
                </a:lnTo>
                <a:lnTo>
                  <a:pt x="1757980" y="46631"/>
                </a:lnTo>
                <a:lnTo>
                  <a:pt x="1753717" y="48396"/>
                </a:lnTo>
                <a:lnTo>
                  <a:pt x="1750468" y="51261"/>
                </a:lnTo>
                <a:lnTo>
                  <a:pt x="1747219" y="54127"/>
                </a:lnTo>
                <a:lnTo>
                  <a:pt x="1745594" y="58162"/>
                </a:lnTo>
                <a:lnTo>
                  <a:pt x="1745594" y="68121"/>
                </a:lnTo>
                <a:lnTo>
                  <a:pt x="1747245" y="72079"/>
                </a:lnTo>
                <a:lnTo>
                  <a:pt x="1750546" y="75241"/>
                </a:lnTo>
                <a:lnTo>
                  <a:pt x="1753848" y="78403"/>
                </a:lnTo>
                <a:lnTo>
                  <a:pt x="1758103" y="79984"/>
                </a:lnTo>
                <a:lnTo>
                  <a:pt x="1767641" y="79984"/>
                </a:lnTo>
                <a:lnTo>
                  <a:pt x="1771607" y="79058"/>
                </a:lnTo>
                <a:lnTo>
                  <a:pt x="1774315" y="77665"/>
                </a:lnTo>
                <a:lnTo>
                  <a:pt x="1774315" y="78098"/>
                </a:lnTo>
                <a:lnTo>
                  <a:pt x="1783015" y="78098"/>
                </a:lnTo>
                <a:lnTo>
                  <a:pt x="1775206" y="77207"/>
                </a:lnTo>
                <a:lnTo>
                  <a:pt x="1780395" y="67108"/>
                </a:lnTo>
                <a:lnTo>
                  <a:pt x="1780377" y="50877"/>
                </a:lnTo>
                <a:lnTo>
                  <a:pt x="1778560" y="51366"/>
                </a:lnTo>
                <a:lnTo>
                  <a:pt x="1780464" y="43801"/>
                </a:lnTo>
                <a:lnTo>
                  <a:pt x="1782133" y="32191"/>
                </a:lnTo>
                <a:lnTo>
                  <a:pt x="1783277" y="34523"/>
                </a:lnTo>
                <a:lnTo>
                  <a:pt x="1783487" y="28775"/>
                </a:lnTo>
                <a:lnTo>
                  <a:pt x="1784579" y="36882"/>
                </a:lnTo>
                <a:lnTo>
                  <a:pt x="1783015" y="49532"/>
                </a:lnTo>
                <a:lnTo>
                  <a:pt x="1783015" y="55041"/>
                </a:lnTo>
                <a:lnTo>
                  <a:pt x="1783149" y="71097"/>
                </a:lnTo>
                <a:lnTo>
                  <a:pt x="1783487" y="70655"/>
                </a:lnTo>
                <a:lnTo>
                  <a:pt x="1783626" y="58984"/>
                </a:lnTo>
                <a:lnTo>
                  <a:pt x="1784954" y="62268"/>
                </a:lnTo>
                <a:lnTo>
                  <a:pt x="1785007" y="73607"/>
                </a:lnTo>
                <a:lnTo>
                  <a:pt x="1783801" y="72891"/>
                </a:lnTo>
                <a:lnTo>
                  <a:pt x="1785112" y="75844"/>
                </a:lnTo>
                <a:lnTo>
                  <a:pt x="1786579" y="78150"/>
                </a:lnTo>
                <a:lnTo>
                  <a:pt x="1788937" y="79303"/>
                </a:lnTo>
                <a:lnTo>
                  <a:pt x="1786876" y="75564"/>
                </a:lnTo>
                <a:lnTo>
                  <a:pt x="1787435" y="68453"/>
                </a:lnTo>
                <a:lnTo>
                  <a:pt x="1788623" y="76787"/>
                </a:lnTo>
                <a:lnTo>
                  <a:pt x="1791557" y="78849"/>
                </a:lnTo>
                <a:lnTo>
                  <a:pt x="1793143" y="79303"/>
                </a:lnTo>
                <a:lnTo>
                  <a:pt x="1792064" y="71546"/>
                </a:lnTo>
                <a:lnTo>
                  <a:pt x="1793143" y="79303"/>
                </a:lnTo>
                <a:lnTo>
                  <a:pt x="1795157" y="79880"/>
                </a:lnTo>
                <a:lnTo>
                  <a:pt x="1793515" y="79303"/>
                </a:lnTo>
                <a:lnTo>
                  <a:pt x="1796100" y="79041"/>
                </a:lnTo>
                <a:lnTo>
                  <a:pt x="1797533" y="71572"/>
                </a:lnTo>
                <a:lnTo>
                  <a:pt x="1798685" y="78360"/>
                </a:lnTo>
                <a:lnTo>
                  <a:pt x="1799420" y="79880"/>
                </a:lnTo>
                <a:lnTo>
                  <a:pt x="1807037" y="79880"/>
                </a:lnTo>
                <a:lnTo>
                  <a:pt x="1812993" y="76944"/>
                </a:lnTo>
                <a:lnTo>
                  <a:pt x="1810295" y="65466"/>
                </a:lnTo>
                <a:lnTo>
                  <a:pt x="1807761" y="69519"/>
                </a:lnTo>
                <a:lnTo>
                  <a:pt x="1803944" y="71546"/>
                </a:lnTo>
                <a:lnTo>
                  <a:pt x="1798685" y="71546"/>
                </a:lnTo>
                <a:lnTo>
                  <a:pt x="1798685" y="71389"/>
                </a:lnTo>
                <a:lnTo>
                  <a:pt x="1797698" y="71546"/>
                </a:lnTo>
                <a:lnTo>
                  <a:pt x="1795594" y="71703"/>
                </a:lnTo>
                <a:lnTo>
                  <a:pt x="1795145" y="71546"/>
                </a:lnTo>
                <a:lnTo>
                  <a:pt x="1793052" y="70812"/>
                </a:lnTo>
                <a:lnTo>
                  <a:pt x="1792449" y="68453"/>
                </a:lnTo>
                <a:lnTo>
                  <a:pt x="1792449" y="30802"/>
                </a:lnTo>
                <a:lnTo>
                  <a:pt x="1792075" y="30086"/>
                </a:lnTo>
                <a:lnTo>
                  <a:pt x="1791043" y="30522"/>
                </a:lnTo>
                <a:lnTo>
                  <a:pt x="1787811" y="33702"/>
                </a:lnTo>
                <a:lnTo>
                  <a:pt x="1785548" y="26085"/>
                </a:lnTo>
                <a:lnTo>
                  <a:pt x="1786317" y="24373"/>
                </a:lnTo>
                <a:lnTo>
                  <a:pt x="1783487" y="22645"/>
                </a:lnTo>
                <a:lnTo>
                  <a:pt x="1782194" y="21857"/>
                </a:lnTo>
                <a:lnTo>
                  <a:pt x="1779844" y="30741"/>
                </a:lnTo>
                <a:lnTo>
                  <a:pt x="1777556" y="29291"/>
                </a:lnTo>
                <a:lnTo>
                  <a:pt x="1776830" y="20599"/>
                </a:lnTo>
                <a:close/>
              </a:path>
              <a:path w="1948388" h="80142">
                <a:moveTo>
                  <a:pt x="1786317" y="24373"/>
                </a:moveTo>
                <a:lnTo>
                  <a:pt x="1785548" y="26085"/>
                </a:lnTo>
                <a:lnTo>
                  <a:pt x="1787811" y="33702"/>
                </a:lnTo>
                <a:lnTo>
                  <a:pt x="1791043" y="30522"/>
                </a:lnTo>
                <a:lnTo>
                  <a:pt x="1792075" y="30086"/>
                </a:lnTo>
                <a:lnTo>
                  <a:pt x="1790405" y="26888"/>
                </a:lnTo>
                <a:lnTo>
                  <a:pt x="1787056" y="24828"/>
                </a:lnTo>
                <a:lnTo>
                  <a:pt x="1786317" y="24373"/>
                </a:lnTo>
                <a:close/>
              </a:path>
              <a:path w="1948388" h="80142">
                <a:moveTo>
                  <a:pt x="1837924" y="1100"/>
                </a:moveTo>
                <a:lnTo>
                  <a:pt x="1837924" y="78098"/>
                </a:lnTo>
                <a:lnTo>
                  <a:pt x="1847358" y="78098"/>
                </a:lnTo>
                <a:lnTo>
                  <a:pt x="1847358" y="1100"/>
                </a:lnTo>
                <a:lnTo>
                  <a:pt x="1837924" y="1100"/>
                </a:lnTo>
                <a:close/>
              </a:path>
              <a:path w="1948388" h="80142">
                <a:moveTo>
                  <a:pt x="1909359" y="23516"/>
                </a:moveTo>
                <a:lnTo>
                  <a:pt x="1904468" y="29142"/>
                </a:lnTo>
                <a:lnTo>
                  <a:pt x="1907508" y="45548"/>
                </a:lnTo>
                <a:lnTo>
                  <a:pt x="1907683" y="40726"/>
                </a:lnTo>
                <a:lnTo>
                  <a:pt x="1909238" y="36751"/>
                </a:lnTo>
                <a:lnTo>
                  <a:pt x="1912173" y="33624"/>
                </a:lnTo>
                <a:lnTo>
                  <a:pt x="1915754" y="20703"/>
                </a:lnTo>
                <a:lnTo>
                  <a:pt x="1909359" y="23516"/>
                </a:lnTo>
                <a:close/>
              </a:path>
              <a:path w="1948388" h="80142">
                <a:moveTo>
                  <a:pt x="1948388" y="53043"/>
                </a:moveTo>
                <a:lnTo>
                  <a:pt x="1948388" y="47382"/>
                </a:lnTo>
                <a:lnTo>
                  <a:pt x="1948109" y="43259"/>
                </a:lnTo>
                <a:lnTo>
                  <a:pt x="1947550" y="40673"/>
                </a:lnTo>
                <a:lnTo>
                  <a:pt x="1946921" y="36900"/>
                </a:lnTo>
                <a:lnTo>
                  <a:pt x="1945663" y="33598"/>
                </a:lnTo>
                <a:lnTo>
                  <a:pt x="1943776" y="30767"/>
                </a:lnTo>
                <a:lnTo>
                  <a:pt x="1941820" y="27797"/>
                </a:lnTo>
                <a:lnTo>
                  <a:pt x="1938972" y="25377"/>
                </a:lnTo>
                <a:lnTo>
                  <a:pt x="1935234" y="23508"/>
                </a:lnTo>
                <a:lnTo>
                  <a:pt x="1931495" y="21638"/>
                </a:lnTo>
                <a:lnTo>
                  <a:pt x="1927634" y="20703"/>
                </a:lnTo>
                <a:lnTo>
                  <a:pt x="1915754" y="20703"/>
                </a:lnTo>
                <a:lnTo>
                  <a:pt x="1912173" y="33624"/>
                </a:lnTo>
                <a:lnTo>
                  <a:pt x="1915108" y="30496"/>
                </a:lnTo>
                <a:lnTo>
                  <a:pt x="1918742" y="28933"/>
                </a:lnTo>
                <a:lnTo>
                  <a:pt x="1929119" y="28933"/>
                </a:lnTo>
                <a:lnTo>
                  <a:pt x="1933434" y="31204"/>
                </a:lnTo>
                <a:lnTo>
                  <a:pt x="1936020" y="35746"/>
                </a:lnTo>
                <a:lnTo>
                  <a:pt x="1937417" y="38192"/>
                </a:lnTo>
                <a:lnTo>
                  <a:pt x="1938308" y="41460"/>
                </a:lnTo>
                <a:lnTo>
                  <a:pt x="1938693" y="45548"/>
                </a:lnTo>
                <a:lnTo>
                  <a:pt x="1907508" y="45548"/>
                </a:lnTo>
                <a:lnTo>
                  <a:pt x="1904468" y="29142"/>
                </a:lnTo>
                <a:lnTo>
                  <a:pt x="1899577" y="34768"/>
                </a:lnTo>
                <a:lnTo>
                  <a:pt x="1897131" y="42089"/>
                </a:lnTo>
                <a:lnTo>
                  <a:pt x="1897131" y="60259"/>
                </a:lnTo>
                <a:lnTo>
                  <a:pt x="1899559" y="67379"/>
                </a:lnTo>
                <a:lnTo>
                  <a:pt x="1904416" y="72463"/>
                </a:lnTo>
                <a:lnTo>
                  <a:pt x="1909273" y="77547"/>
                </a:lnTo>
                <a:lnTo>
                  <a:pt x="1915195" y="80089"/>
                </a:lnTo>
                <a:lnTo>
                  <a:pt x="1925048" y="80089"/>
                </a:lnTo>
                <a:lnTo>
                  <a:pt x="1927617" y="79810"/>
                </a:lnTo>
                <a:lnTo>
                  <a:pt x="1929888" y="79251"/>
                </a:lnTo>
                <a:lnTo>
                  <a:pt x="1934115" y="78272"/>
                </a:lnTo>
                <a:lnTo>
                  <a:pt x="1937662" y="76385"/>
                </a:lnTo>
                <a:lnTo>
                  <a:pt x="1940527" y="73590"/>
                </a:lnTo>
                <a:lnTo>
                  <a:pt x="1942239" y="71982"/>
                </a:lnTo>
                <a:lnTo>
                  <a:pt x="1943785" y="69912"/>
                </a:lnTo>
                <a:lnTo>
                  <a:pt x="1945165" y="67379"/>
                </a:lnTo>
                <a:lnTo>
                  <a:pt x="1946546" y="64845"/>
                </a:lnTo>
                <a:lnTo>
                  <a:pt x="1947358" y="62548"/>
                </a:lnTo>
                <a:lnTo>
                  <a:pt x="1947602" y="60486"/>
                </a:lnTo>
                <a:lnTo>
                  <a:pt x="1938326" y="60486"/>
                </a:lnTo>
                <a:lnTo>
                  <a:pt x="1937626" y="62967"/>
                </a:lnTo>
                <a:lnTo>
                  <a:pt x="1936439" y="65151"/>
                </a:lnTo>
                <a:lnTo>
                  <a:pt x="1934762" y="67038"/>
                </a:lnTo>
                <a:lnTo>
                  <a:pt x="1931827" y="70288"/>
                </a:lnTo>
                <a:lnTo>
                  <a:pt x="1927896" y="71913"/>
                </a:lnTo>
                <a:lnTo>
                  <a:pt x="1917693" y="71913"/>
                </a:lnTo>
                <a:lnTo>
                  <a:pt x="1913798" y="70192"/>
                </a:lnTo>
                <a:lnTo>
                  <a:pt x="1911282" y="66750"/>
                </a:lnTo>
                <a:lnTo>
                  <a:pt x="1908766" y="63308"/>
                </a:lnTo>
                <a:lnTo>
                  <a:pt x="1907421" y="58739"/>
                </a:lnTo>
                <a:lnTo>
                  <a:pt x="1907246" y="53043"/>
                </a:lnTo>
                <a:lnTo>
                  <a:pt x="1948388" y="53043"/>
                </a:lnTo>
                <a:close/>
              </a:path>
              <a:path w="1948388" h="80142">
                <a:moveTo>
                  <a:pt x="1795594" y="71703"/>
                </a:moveTo>
                <a:lnTo>
                  <a:pt x="1797698" y="71546"/>
                </a:lnTo>
                <a:lnTo>
                  <a:pt x="1795145" y="71546"/>
                </a:lnTo>
                <a:lnTo>
                  <a:pt x="1795594" y="71703"/>
                </a:lnTo>
                <a:close/>
              </a:path>
              <a:path w="1948388" h="80142">
                <a:moveTo>
                  <a:pt x="1725643" y="78989"/>
                </a:moveTo>
                <a:lnTo>
                  <a:pt x="1728272" y="78919"/>
                </a:lnTo>
                <a:lnTo>
                  <a:pt x="1730613" y="78639"/>
                </a:lnTo>
                <a:lnTo>
                  <a:pt x="1732823" y="78097"/>
                </a:lnTo>
                <a:lnTo>
                  <a:pt x="1732823" y="70654"/>
                </a:lnTo>
                <a:lnTo>
                  <a:pt x="1729975" y="70812"/>
                </a:lnTo>
                <a:lnTo>
                  <a:pt x="1727809" y="70812"/>
                </a:lnTo>
                <a:lnTo>
                  <a:pt x="1725852" y="70235"/>
                </a:lnTo>
                <a:lnTo>
                  <a:pt x="1723861" y="68261"/>
                </a:lnTo>
                <a:lnTo>
                  <a:pt x="1723861" y="29666"/>
                </a:lnTo>
                <a:lnTo>
                  <a:pt x="1732823" y="29666"/>
                </a:lnTo>
                <a:lnTo>
                  <a:pt x="1732823" y="21961"/>
                </a:lnTo>
                <a:lnTo>
                  <a:pt x="1723861" y="21961"/>
                </a:lnTo>
                <a:lnTo>
                  <a:pt x="1723861" y="6289"/>
                </a:lnTo>
                <a:lnTo>
                  <a:pt x="1714322" y="6289"/>
                </a:lnTo>
                <a:lnTo>
                  <a:pt x="1714322" y="21961"/>
                </a:lnTo>
                <a:lnTo>
                  <a:pt x="1706722" y="21961"/>
                </a:lnTo>
                <a:lnTo>
                  <a:pt x="1706722" y="29666"/>
                </a:lnTo>
                <a:lnTo>
                  <a:pt x="1714322" y="29666"/>
                </a:lnTo>
                <a:lnTo>
                  <a:pt x="1714322" y="70428"/>
                </a:lnTo>
                <a:lnTo>
                  <a:pt x="1715108" y="73354"/>
                </a:lnTo>
                <a:lnTo>
                  <a:pt x="1716681" y="75608"/>
                </a:lnTo>
                <a:lnTo>
                  <a:pt x="1718253" y="77862"/>
                </a:lnTo>
                <a:lnTo>
                  <a:pt x="1721240" y="78989"/>
                </a:lnTo>
                <a:lnTo>
                  <a:pt x="1725643" y="78989"/>
                </a:lnTo>
                <a:close/>
              </a:path>
              <a:path w="1948388" h="80142">
                <a:moveTo>
                  <a:pt x="1480255" y="21961"/>
                </a:moveTo>
                <a:lnTo>
                  <a:pt x="1470926" y="21961"/>
                </a:lnTo>
                <a:lnTo>
                  <a:pt x="1470926" y="78097"/>
                </a:lnTo>
                <a:lnTo>
                  <a:pt x="1480360" y="78097"/>
                </a:lnTo>
                <a:lnTo>
                  <a:pt x="1480360" y="41093"/>
                </a:lnTo>
                <a:lnTo>
                  <a:pt x="1481819" y="36096"/>
                </a:lnTo>
                <a:lnTo>
                  <a:pt x="1484736" y="33335"/>
                </a:lnTo>
                <a:lnTo>
                  <a:pt x="1487654" y="30575"/>
                </a:lnTo>
                <a:lnTo>
                  <a:pt x="1490894" y="29195"/>
                </a:lnTo>
                <a:lnTo>
                  <a:pt x="1498372" y="29195"/>
                </a:lnTo>
                <a:lnTo>
                  <a:pt x="1501045" y="30505"/>
                </a:lnTo>
                <a:lnTo>
                  <a:pt x="1502478" y="33126"/>
                </a:lnTo>
                <a:lnTo>
                  <a:pt x="1503385" y="34873"/>
                </a:lnTo>
                <a:lnTo>
                  <a:pt x="1503840" y="37651"/>
                </a:lnTo>
                <a:lnTo>
                  <a:pt x="1503840" y="78097"/>
                </a:lnTo>
                <a:lnTo>
                  <a:pt x="1513431" y="78097"/>
                </a:lnTo>
                <a:lnTo>
                  <a:pt x="1513431" y="39642"/>
                </a:lnTo>
                <a:lnTo>
                  <a:pt x="1514768" y="35502"/>
                </a:lnTo>
                <a:lnTo>
                  <a:pt x="1517441" y="33021"/>
                </a:lnTo>
                <a:lnTo>
                  <a:pt x="1520114" y="30540"/>
                </a:lnTo>
                <a:lnTo>
                  <a:pt x="1523302" y="29299"/>
                </a:lnTo>
                <a:lnTo>
                  <a:pt x="1528089" y="29299"/>
                </a:lnTo>
                <a:lnTo>
                  <a:pt x="1528089" y="29666"/>
                </a:lnTo>
                <a:lnTo>
                  <a:pt x="1535898" y="29666"/>
                </a:lnTo>
                <a:lnTo>
                  <a:pt x="1535898" y="78097"/>
                </a:lnTo>
                <a:lnTo>
                  <a:pt x="1545227" y="78097"/>
                </a:lnTo>
                <a:lnTo>
                  <a:pt x="1541524" y="23429"/>
                </a:lnTo>
                <a:lnTo>
                  <a:pt x="1536719" y="6639"/>
                </a:lnTo>
                <a:lnTo>
                  <a:pt x="1536038" y="9504"/>
                </a:lnTo>
                <a:lnTo>
                  <a:pt x="1536387" y="20703"/>
                </a:lnTo>
                <a:lnTo>
                  <a:pt x="1536649" y="35362"/>
                </a:lnTo>
                <a:lnTo>
                  <a:pt x="1536649" y="39101"/>
                </a:lnTo>
                <a:lnTo>
                  <a:pt x="1536649" y="35362"/>
                </a:lnTo>
                <a:lnTo>
                  <a:pt x="1535898" y="22223"/>
                </a:lnTo>
                <a:lnTo>
                  <a:pt x="1529696" y="29299"/>
                </a:lnTo>
                <a:lnTo>
                  <a:pt x="1528089" y="22223"/>
                </a:lnTo>
                <a:lnTo>
                  <a:pt x="1528840" y="20703"/>
                </a:lnTo>
                <a:lnTo>
                  <a:pt x="1525311" y="20703"/>
                </a:lnTo>
                <a:lnTo>
                  <a:pt x="1522132" y="21428"/>
                </a:lnTo>
                <a:lnTo>
                  <a:pt x="1519301" y="22879"/>
                </a:lnTo>
                <a:lnTo>
                  <a:pt x="1516471" y="24329"/>
                </a:lnTo>
                <a:lnTo>
                  <a:pt x="1514008" y="26556"/>
                </a:lnTo>
                <a:lnTo>
                  <a:pt x="1511911" y="29561"/>
                </a:lnTo>
                <a:lnTo>
                  <a:pt x="1510654" y="27115"/>
                </a:lnTo>
                <a:lnTo>
                  <a:pt x="1509256" y="25263"/>
                </a:lnTo>
                <a:lnTo>
                  <a:pt x="1507719" y="24006"/>
                </a:lnTo>
                <a:lnTo>
                  <a:pt x="1504993" y="21804"/>
                </a:lnTo>
                <a:lnTo>
                  <a:pt x="1501394" y="20703"/>
                </a:lnTo>
                <a:lnTo>
                  <a:pt x="1492974" y="20703"/>
                </a:lnTo>
                <a:lnTo>
                  <a:pt x="1489445" y="21769"/>
                </a:lnTo>
                <a:lnTo>
                  <a:pt x="1486335" y="23901"/>
                </a:lnTo>
                <a:lnTo>
                  <a:pt x="1484518" y="25159"/>
                </a:lnTo>
                <a:lnTo>
                  <a:pt x="1482492" y="27168"/>
                </a:lnTo>
                <a:lnTo>
                  <a:pt x="1480255" y="29928"/>
                </a:lnTo>
                <a:lnTo>
                  <a:pt x="1480255" y="21961"/>
                </a:lnTo>
                <a:close/>
              </a:path>
              <a:path w="1948388" h="80142">
                <a:moveTo>
                  <a:pt x="1658976" y="22748"/>
                </a:moveTo>
                <a:lnTo>
                  <a:pt x="1659046" y="21961"/>
                </a:lnTo>
                <a:lnTo>
                  <a:pt x="1656982" y="21961"/>
                </a:lnTo>
                <a:lnTo>
                  <a:pt x="1658976" y="22748"/>
                </a:lnTo>
                <a:close/>
              </a:path>
              <a:path w="1948388" h="80142">
                <a:moveTo>
                  <a:pt x="1396660" y="46090"/>
                </a:moveTo>
                <a:lnTo>
                  <a:pt x="1397499" y="41390"/>
                </a:lnTo>
                <a:lnTo>
                  <a:pt x="1399176" y="37581"/>
                </a:lnTo>
                <a:lnTo>
                  <a:pt x="1398564" y="23079"/>
                </a:lnTo>
                <a:lnTo>
                  <a:pt x="1393778" y="28566"/>
                </a:lnTo>
                <a:lnTo>
                  <a:pt x="1388991" y="34052"/>
                </a:lnTo>
                <a:lnTo>
                  <a:pt x="1386597" y="41722"/>
                </a:lnTo>
                <a:lnTo>
                  <a:pt x="1386597" y="59613"/>
                </a:lnTo>
                <a:lnTo>
                  <a:pt x="1388781" y="66313"/>
                </a:lnTo>
                <a:lnTo>
                  <a:pt x="1393149" y="71677"/>
                </a:lnTo>
                <a:lnTo>
                  <a:pt x="1397516" y="77040"/>
                </a:lnTo>
                <a:lnTo>
                  <a:pt x="1403369" y="79722"/>
                </a:lnTo>
                <a:lnTo>
                  <a:pt x="1417240" y="79722"/>
                </a:lnTo>
                <a:lnTo>
                  <a:pt x="1422603" y="78001"/>
                </a:lnTo>
                <a:lnTo>
                  <a:pt x="1424117" y="76759"/>
                </a:lnTo>
                <a:lnTo>
                  <a:pt x="1424613" y="62391"/>
                </a:lnTo>
                <a:lnTo>
                  <a:pt x="1423032" y="65666"/>
                </a:lnTo>
                <a:lnTo>
                  <a:pt x="1423128" y="44884"/>
                </a:lnTo>
                <a:lnTo>
                  <a:pt x="1424438" y="39573"/>
                </a:lnTo>
                <a:lnTo>
                  <a:pt x="1425102" y="38456"/>
                </a:lnTo>
                <a:lnTo>
                  <a:pt x="1425486" y="40831"/>
                </a:lnTo>
                <a:lnTo>
                  <a:pt x="1427058" y="35170"/>
                </a:lnTo>
                <a:lnTo>
                  <a:pt x="1429679" y="30767"/>
                </a:lnTo>
                <a:lnTo>
                  <a:pt x="1432126" y="29482"/>
                </a:lnTo>
                <a:lnTo>
                  <a:pt x="1433872" y="28566"/>
                </a:lnTo>
                <a:lnTo>
                  <a:pt x="1446136" y="28566"/>
                </a:lnTo>
                <a:lnTo>
                  <a:pt x="1450713" y="31151"/>
                </a:lnTo>
                <a:lnTo>
                  <a:pt x="1453369" y="36323"/>
                </a:lnTo>
                <a:lnTo>
                  <a:pt x="1455046" y="39608"/>
                </a:lnTo>
                <a:lnTo>
                  <a:pt x="1455884" y="43871"/>
                </a:lnTo>
                <a:lnTo>
                  <a:pt x="1455884" y="54913"/>
                </a:lnTo>
                <a:lnTo>
                  <a:pt x="1454723" y="60180"/>
                </a:lnTo>
                <a:lnTo>
                  <a:pt x="1452399" y="64915"/>
                </a:lnTo>
                <a:lnTo>
                  <a:pt x="1450075" y="69650"/>
                </a:lnTo>
                <a:lnTo>
                  <a:pt x="1445786" y="72017"/>
                </a:lnTo>
                <a:lnTo>
                  <a:pt x="1433837" y="72017"/>
                </a:lnTo>
                <a:lnTo>
                  <a:pt x="1431171" y="70740"/>
                </a:lnTo>
                <a:lnTo>
                  <a:pt x="1429679" y="70026"/>
                </a:lnTo>
                <a:lnTo>
                  <a:pt x="1426796" y="74559"/>
                </a:lnTo>
                <a:lnTo>
                  <a:pt x="1430919" y="80142"/>
                </a:lnTo>
                <a:lnTo>
                  <a:pt x="1438641" y="80142"/>
                </a:lnTo>
                <a:lnTo>
                  <a:pt x="1430989" y="71118"/>
                </a:lnTo>
                <a:lnTo>
                  <a:pt x="1438641" y="80142"/>
                </a:lnTo>
                <a:lnTo>
                  <a:pt x="1447900" y="80142"/>
                </a:lnTo>
                <a:lnTo>
                  <a:pt x="1454731" y="77189"/>
                </a:lnTo>
                <a:lnTo>
                  <a:pt x="1459134" y="71284"/>
                </a:lnTo>
                <a:lnTo>
                  <a:pt x="1463536" y="65378"/>
                </a:lnTo>
                <a:lnTo>
                  <a:pt x="1465738" y="57900"/>
                </a:lnTo>
                <a:lnTo>
                  <a:pt x="1465738" y="39485"/>
                </a:lnTo>
                <a:lnTo>
                  <a:pt x="1463239" y="32392"/>
                </a:lnTo>
                <a:lnTo>
                  <a:pt x="1458243" y="27570"/>
                </a:lnTo>
                <a:lnTo>
                  <a:pt x="1453246" y="22747"/>
                </a:lnTo>
                <a:lnTo>
                  <a:pt x="1447132" y="20336"/>
                </a:lnTo>
                <a:lnTo>
                  <a:pt x="1431827" y="20336"/>
                </a:lnTo>
                <a:lnTo>
                  <a:pt x="1431470" y="28024"/>
                </a:lnTo>
                <a:lnTo>
                  <a:pt x="1427504" y="24949"/>
                </a:lnTo>
                <a:lnTo>
                  <a:pt x="1425304" y="23243"/>
                </a:lnTo>
                <a:lnTo>
                  <a:pt x="1424927" y="37371"/>
                </a:lnTo>
                <a:lnTo>
                  <a:pt x="1423652" y="34497"/>
                </a:lnTo>
                <a:lnTo>
                  <a:pt x="1421659" y="32209"/>
                </a:lnTo>
                <a:lnTo>
                  <a:pt x="1420743" y="68060"/>
                </a:lnTo>
                <a:lnTo>
                  <a:pt x="1420245" y="72306"/>
                </a:lnTo>
                <a:lnTo>
                  <a:pt x="1418549" y="70355"/>
                </a:lnTo>
                <a:lnTo>
                  <a:pt x="1415353" y="71651"/>
                </a:lnTo>
                <a:lnTo>
                  <a:pt x="1406339" y="71651"/>
                </a:lnTo>
                <a:lnTo>
                  <a:pt x="1402600" y="69729"/>
                </a:lnTo>
                <a:lnTo>
                  <a:pt x="1400223" y="65885"/>
                </a:lnTo>
                <a:lnTo>
                  <a:pt x="1397848" y="62041"/>
                </a:lnTo>
                <a:lnTo>
                  <a:pt x="1396660" y="57306"/>
                </a:lnTo>
                <a:lnTo>
                  <a:pt x="1396660" y="46090"/>
                </a:lnTo>
                <a:close/>
              </a:path>
              <a:path w="1948388" h="80142">
                <a:moveTo>
                  <a:pt x="1313309" y="53043"/>
                </a:moveTo>
                <a:lnTo>
                  <a:pt x="1287052" y="48955"/>
                </a:lnTo>
                <a:lnTo>
                  <a:pt x="1287052" y="53043"/>
                </a:lnTo>
                <a:lnTo>
                  <a:pt x="1313309" y="53043"/>
                </a:lnTo>
                <a:close/>
              </a:path>
              <a:path w="1948388" h="80142">
                <a:moveTo>
                  <a:pt x="1272604" y="40726"/>
                </a:moveTo>
                <a:lnTo>
                  <a:pt x="1274159" y="36751"/>
                </a:lnTo>
                <a:lnTo>
                  <a:pt x="1273608" y="34750"/>
                </a:lnTo>
                <a:lnTo>
                  <a:pt x="1274159" y="36751"/>
                </a:lnTo>
                <a:lnTo>
                  <a:pt x="1274605" y="36276"/>
                </a:lnTo>
                <a:lnTo>
                  <a:pt x="1274280" y="23516"/>
                </a:lnTo>
                <a:lnTo>
                  <a:pt x="1275929" y="22791"/>
                </a:lnTo>
                <a:lnTo>
                  <a:pt x="1270507" y="20494"/>
                </a:lnTo>
                <a:lnTo>
                  <a:pt x="1269389" y="29142"/>
                </a:lnTo>
                <a:lnTo>
                  <a:pt x="1268878" y="29730"/>
                </a:lnTo>
                <a:lnTo>
                  <a:pt x="1264498" y="34768"/>
                </a:lnTo>
                <a:lnTo>
                  <a:pt x="1262052" y="42088"/>
                </a:lnTo>
                <a:lnTo>
                  <a:pt x="1262052" y="60259"/>
                </a:lnTo>
                <a:lnTo>
                  <a:pt x="1264480" y="67379"/>
                </a:lnTo>
                <a:lnTo>
                  <a:pt x="1268056" y="71122"/>
                </a:lnTo>
                <a:lnTo>
                  <a:pt x="1267258" y="71546"/>
                </a:lnTo>
                <a:lnTo>
                  <a:pt x="1255378" y="71546"/>
                </a:lnTo>
                <a:lnTo>
                  <a:pt x="1250748" y="68453"/>
                </a:lnTo>
                <a:lnTo>
                  <a:pt x="1248268" y="62268"/>
                </a:lnTo>
                <a:lnTo>
                  <a:pt x="1246939" y="58983"/>
                </a:lnTo>
                <a:lnTo>
                  <a:pt x="1246328" y="70917"/>
                </a:lnTo>
                <a:lnTo>
                  <a:pt x="1248320" y="73607"/>
                </a:lnTo>
                <a:lnTo>
                  <a:pt x="1250189" y="75564"/>
                </a:lnTo>
                <a:lnTo>
                  <a:pt x="1251936" y="76787"/>
                </a:lnTo>
                <a:lnTo>
                  <a:pt x="1254871" y="78849"/>
                </a:lnTo>
                <a:lnTo>
                  <a:pt x="1258470" y="79879"/>
                </a:lnTo>
                <a:lnTo>
                  <a:pt x="1270350" y="79879"/>
                </a:lnTo>
                <a:lnTo>
                  <a:pt x="1274669" y="77751"/>
                </a:lnTo>
                <a:lnTo>
                  <a:pt x="1276307" y="76944"/>
                </a:lnTo>
                <a:lnTo>
                  <a:pt x="1278718" y="70192"/>
                </a:lnTo>
                <a:lnTo>
                  <a:pt x="1276203" y="66750"/>
                </a:lnTo>
                <a:lnTo>
                  <a:pt x="1277408" y="56066"/>
                </a:lnTo>
                <a:lnTo>
                  <a:pt x="1276141" y="61412"/>
                </a:lnTo>
                <a:lnTo>
                  <a:pt x="1274372" y="64244"/>
                </a:lnTo>
                <a:lnTo>
                  <a:pt x="1274194" y="77547"/>
                </a:lnTo>
                <a:lnTo>
                  <a:pt x="1269337" y="72463"/>
                </a:lnTo>
                <a:lnTo>
                  <a:pt x="1271075" y="69519"/>
                </a:lnTo>
                <a:lnTo>
                  <a:pt x="1271075" y="30872"/>
                </a:lnTo>
                <a:lnTo>
                  <a:pt x="1272429" y="45548"/>
                </a:lnTo>
                <a:lnTo>
                  <a:pt x="1272604" y="40726"/>
                </a:lnTo>
                <a:close/>
              </a:path>
              <a:path w="1948388" h="80142">
                <a:moveTo>
                  <a:pt x="1246328" y="78097"/>
                </a:moveTo>
                <a:lnTo>
                  <a:pt x="1246328" y="70917"/>
                </a:lnTo>
                <a:lnTo>
                  <a:pt x="1246939" y="58983"/>
                </a:lnTo>
                <a:lnTo>
                  <a:pt x="1246276" y="54703"/>
                </a:lnTo>
                <a:lnTo>
                  <a:pt x="1246276" y="42124"/>
                </a:lnTo>
                <a:lnTo>
                  <a:pt x="1247892" y="36882"/>
                </a:lnTo>
                <a:lnTo>
                  <a:pt x="1251124" y="33702"/>
                </a:lnTo>
                <a:lnTo>
                  <a:pt x="1254356" y="30522"/>
                </a:lnTo>
                <a:lnTo>
                  <a:pt x="1258120" y="28932"/>
                </a:lnTo>
                <a:lnTo>
                  <a:pt x="1267345" y="28932"/>
                </a:lnTo>
                <a:lnTo>
                  <a:pt x="1268878" y="29730"/>
                </a:lnTo>
                <a:lnTo>
                  <a:pt x="1269389" y="29142"/>
                </a:lnTo>
                <a:lnTo>
                  <a:pt x="1270507" y="20494"/>
                </a:lnTo>
                <a:lnTo>
                  <a:pt x="1260165" y="20494"/>
                </a:lnTo>
                <a:lnTo>
                  <a:pt x="1257055" y="21201"/>
                </a:lnTo>
                <a:lnTo>
                  <a:pt x="1254190" y="22616"/>
                </a:lnTo>
                <a:lnTo>
                  <a:pt x="1251325" y="24032"/>
                </a:lnTo>
                <a:lnTo>
                  <a:pt x="1248862" y="26085"/>
                </a:lnTo>
                <a:lnTo>
                  <a:pt x="1246800" y="28775"/>
                </a:lnTo>
                <a:lnTo>
                  <a:pt x="1246800" y="838"/>
                </a:lnTo>
                <a:lnTo>
                  <a:pt x="1237628" y="838"/>
                </a:lnTo>
                <a:lnTo>
                  <a:pt x="1237628" y="78097"/>
                </a:lnTo>
                <a:lnTo>
                  <a:pt x="1246328" y="78097"/>
                </a:lnTo>
                <a:close/>
              </a:path>
              <a:path w="1948388" h="80142">
                <a:moveTo>
                  <a:pt x="967800" y="39642"/>
                </a:moveTo>
                <a:lnTo>
                  <a:pt x="969136" y="35502"/>
                </a:lnTo>
                <a:lnTo>
                  <a:pt x="971809" y="33021"/>
                </a:lnTo>
                <a:lnTo>
                  <a:pt x="974482" y="30540"/>
                </a:lnTo>
                <a:lnTo>
                  <a:pt x="977671" y="29299"/>
                </a:lnTo>
                <a:lnTo>
                  <a:pt x="984065" y="29299"/>
                </a:lnTo>
                <a:lnTo>
                  <a:pt x="986345" y="29998"/>
                </a:lnTo>
                <a:lnTo>
                  <a:pt x="988214" y="31396"/>
                </a:lnTo>
                <a:lnTo>
                  <a:pt x="990083" y="32794"/>
                </a:lnTo>
                <a:lnTo>
                  <a:pt x="991018" y="35362"/>
                </a:lnTo>
                <a:lnTo>
                  <a:pt x="991018" y="78097"/>
                </a:lnTo>
                <a:lnTo>
                  <a:pt x="1000819" y="78097"/>
                </a:lnTo>
                <a:lnTo>
                  <a:pt x="1000819" y="35764"/>
                </a:lnTo>
                <a:lnTo>
                  <a:pt x="1000085" y="31815"/>
                </a:lnTo>
                <a:lnTo>
                  <a:pt x="998617" y="28880"/>
                </a:lnTo>
                <a:lnTo>
                  <a:pt x="995892" y="23429"/>
                </a:lnTo>
                <a:lnTo>
                  <a:pt x="990756" y="20703"/>
                </a:lnTo>
                <a:lnTo>
                  <a:pt x="979680" y="20703"/>
                </a:lnTo>
                <a:lnTo>
                  <a:pt x="976500" y="21428"/>
                </a:lnTo>
                <a:lnTo>
                  <a:pt x="973670" y="22878"/>
                </a:lnTo>
                <a:lnTo>
                  <a:pt x="970840" y="24329"/>
                </a:lnTo>
                <a:lnTo>
                  <a:pt x="968376" y="26556"/>
                </a:lnTo>
                <a:lnTo>
                  <a:pt x="966280" y="29561"/>
                </a:lnTo>
                <a:lnTo>
                  <a:pt x="965022" y="27115"/>
                </a:lnTo>
                <a:lnTo>
                  <a:pt x="963625" y="25263"/>
                </a:lnTo>
                <a:lnTo>
                  <a:pt x="962087" y="24005"/>
                </a:lnTo>
                <a:lnTo>
                  <a:pt x="959362" y="21804"/>
                </a:lnTo>
                <a:lnTo>
                  <a:pt x="955763" y="20703"/>
                </a:lnTo>
                <a:lnTo>
                  <a:pt x="947342" y="20703"/>
                </a:lnTo>
                <a:lnTo>
                  <a:pt x="943813" y="21769"/>
                </a:lnTo>
                <a:lnTo>
                  <a:pt x="940703" y="23901"/>
                </a:lnTo>
                <a:lnTo>
                  <a:pt x="938886" y="25159"/>
                </a:lnTo>
                <a:lnTo>
                  <a:pt x="936860" y="27168"/>
                </a:lnTo>
                <a:lnTo>
                  <a:pt x="934624" y="29928"/>
                </a:lnTo>
                <a:lnTo>
                  <a:pt x="934624" y="21961"/>
                </a:lnTo>
                <a:lnTo>
                  <a:pt x="925295" y="21961"/>
                </a:lnTo>
                <a:lnTo>
                  <a:pt x="925015" y="20861"/>
                </a:lnTo>
                <a:lnTo>
                  <a:pt x="922988" y="20703"/>
                </a:lnTo>
                <a:lnTo>
                  <a:pt x="919250" y="20703"/>
                </a:lnTo>
                <a:lnTo>
                  <a:pt x="915948" y="22057"/>
                </a:lnTo>
                <a:lnTo>
                  <a:pt x="913083" y="24765"/>
                </a:lnTo>
                <a:lnTo>
                  <a:pt x="911248" y="26499"/>
                </a:lnTo>
                <a:lnTo>
                  <a:pt x="910218" y="27474"/>
                </a:lnTo>
                <a:lnTo>
                  <a:pt x="908419" y="29771"/>
                </a:lnTo>
                <a:lnTo>
                  <a:pt x="907685" y="31658"/>
                </a:lnTo>
                <a:lnTo>
                  <a:pt x="901815" y="22223"/>
                </a:lnTo>
                <a:lnTo>
                  <a:pt x="907685" y="22223"/>
                </a:lnTo>
                <a:lnTo>
                  <a:pt x="907685" y="21961"/>
                </a:lnTo>
                <a:lnTo>
                  <a:pt x="898722" y="21961"/>
                </a:lnTo>
                <a:lnTo>
                  <a:pt x="898722" y="78097"/>
                </a:lnTo>
                <a:lnTo>
                  <a:pt x="908156" y="78097"/>
                </a:lnTo>
                <a:lnTo>
                  <a:pt x="908156" y="41826"/>
                </a:lnTo>
                <a:lnTo>
                  <a:pt x="909432" y="38306"/>
                </a:lnTo>
                <a:lnTo>
                  <a:pt x="911248" y="36128"/>
                </a:lnTo>
                <a:lnTo>
                  <a:pt x="911982" y="35248"/>
                </a:lnTo>
                <a:lnTo>
                  <a:pt x="914533" y="32191"/>
                </a:lnTo>
                <a:lnTo>
                  <a:pt x="918184" y="30662"/>
                </a:lnTo>
                <a:lnTo>
                  <a:pt x="924010" y="30679"/>
                </a:lnTo>
                <a:lnTo>
                  <a:pt x="925295" y="30835"/>
                </a:lnTo>
                <a:lnTo>
                  <a:pt x="926029" y="30924"/>
                </a:lnTo>
                <a:lnTo>
                  <a:pt x="934728" y="78097"/>
                </a:lnTo>
                <a:lnTo>
                  <a:pt x="934728" y="41093"/>
                </a:lnTo>
                <a:lnTo>
                  <a:pt x="936187" y="36096"/>
                </a:lnTo>
                <a:lnTo>
                  <a:pt x="939105" y="33335"/>
                </a:lnTo>
                <a:lnTo>
                  <a:pt x="942023" y="30575"/>
                </a:lnTo>
                <a:lnTo>
                  <a:pt x="945263" y="29195"/>
                </a:lnTo>
                <a:lnTo>
                  <a:pt x="952741" y="29195"/>
                </a:lnTo>
                <a:lnTo>
                  <a:pt x="955414" y="30505"/>
                </a:lnTo>
                <a:lnTo>
                  <a:pt x="956846" y="33126"/>
                </a:lnTo>
                <a:lnTo>
                  <a:pt x="957754" y="34873"/>
                </a:lnTo>
                <a:lnTo>
                  <a:pt x="958208" y="37651"/>
                </a:lnTo>
                <a:lnTo>
                  <a:pt x="958208" y="78097"/>
                </a:lnTo>
                <a:lnTo>
                  <a:pt x="967800" y="78097"/>
                </a:lnTo>
                <a:lnTo>
                  <a:pt x="967800" y="39642"/>
                </a:lnTo>
                <a:close/>
              </a:path>
              <a:path w="1948388" h="80142">
                <a:moveTo>
                  <a:pt x="705938" y="78988"/>
                </a:moveTo>
                <a:lnTo>
                  <a:pt x="708567" y="78918"/>
                </a:lnTo>
                <a:lnTo>
                  <a:pt x="710908" y="78639"/>
                </a:lnTo>
                <a:lnTo>
                  <a:pt x="713118" y="78097"/>
                </a:lnTo>
                <a:lnTo>
                  <a:pt x="713118" y="70654"/>
                </a:lnTo>
                <a:lnTo>
                  <a:pt x="710271" y="70812"/>
                </a:lnTo>
                <a:lnTo>
                  <a:pt x="708104" y="70812"/>
                </a:lnTo>
                <a:lnTo>
                  <a:pt x="706148" y="70235"/>
                </a:lnTo>
                <a:lnTo>
                  <a:pt x="704156" y="68261"/>
                </a:lnTo>
                <a:lnTo>
                  <a:pt x="704156" y="29666"/>
                </a:lnTo>
                <a:lnTo>
                  <a:pt x="713118" y="29666"/>
                </a:lnTo>
                <a:lnTo>
                  <a:pt x="713118" y="21961"/>
                </a:lnTo>
                <a:lnTo>
                  <a:pt x="704156" y="21961"/>
                </a:lnTo>
                <a:lnTo>
                  <a:pt x="704156" y="6289"/>
                </a:lnTo>
                <a:lnTo>
                  <a:pt x="694617" y="6289"/>
                </a:lnTo>
                <a:lnTo>
                  <a:pt x="694617" y="21961"/>
                </a:lnTo>
                <a:lnTo>
                  <a:pt x="687018" y="21961"/>
                </a:lnTo>
                <a:lnTo>
                  <a:pt x="687018" y="29666"/>
                </a:lnTo>
                <a:lnTo>
                  <a:pt x="694617" y="29666"/>
                </a:lnTo>
                <a:lnTo>
                  <a:pt x="694617" y="70427"/>
                </a:lnTo>
                <a:lnTo>
                  <a:pt x="695404" y="73354"/>
                </a:lnTo>
                <a:lnTo>
                  <a:pt x="696976" y="75608"/>
                </a:lnTo>
                <a:lnTo>
                  <a:pt x="698548" y="77862"/>
                </a:lnTo>
                <a:lnTo>
                  <a:pt x="701535" y="78988"/>
                </a:lnTo>
                <a:lnTo>
                  <a:pt x="705938" y="78988"/>
                </a:lnTo>
                <a:close/>
              </a:path>
              <a:path w="1948388" h="80142">
                <a:moveTo>
                  <a:pt x="652269" y="78988"/>
                </a:moveTo>
                <a:lnTo>
                  <a:pt x="654899" y="78918"/>
                </a:lnTo>
                <a:lnTo>
                  <a:pt x="657240" y="78639"/>
                </a:lnTo>
                <a:lnTo>
                  <a:pt x="659449" y="78097"/>
                </a:lnTo>
                <a:lnTo>
                  <a:pt x="659449" y="70654"/>
                </a:lnTo>
                <a:lnTo>
                  <a:pt x="656602" y="70812"/>
                </a:lnTo>
                <a:lnTo>
                  <a:pt x="654436" y="70812"/>
                </a:lnTo>
                <a:lnTo>
                  <a:pt x="652479" y="70235"/>
                </a:lnTo>
                <a:lnTo>
                  <a:pt x="650487" y="68261"/>
                </a:lnTo>
                <a:lnTo>
                  <a:pt x="650487" y="29666"/>
                </a:lnTo>
                <a:lnTo>
                  <a:pt x="659449" y="29666"/>
                </a:lnTo>
                <a:lnTo>
                  <a:pt x="659449" y="21961"/>
                </a:lnTo>
                <a:lnTo>
                  <a:pt x="650487" y="21961"/>
                </a:lnTo>
                <a:lnTo>
                  <a:pt x="650487" y="6289"/>
                </a:lnTo>
                <a:lnTo>
                  <a:pt x="640949" y="6289"/>
                </a:lnTo>
                <a:lnTo>
                  <a:pt x="640949" y="21961"/>
                </a:lnTo>
                <a:lnTo>
                  <a:pt x="633349" y="21961"/>
                </a:lnTo>
                <a:lnTo>
                  <a:pt x="633349" y="29666"/>
                </a:lnTo>
                <a:lnTo>
                  <a:pt x="640949" y="29666"/>
                </a:lnTo>
                <a:lnTo>
                  <a:pt x="640949" y="70427"/>
                </a:lnTo>
                <a:lnTo>
                  <a:pt x="641735" y="73354"/>
                </a:lnTo>
                <a:lnTo>
                  <a:pt x="643307" y="75608"/>
                </a:lnTo>
                <a:lnTo>
                  <a:pt x="644880" y="77862"/>
                </a:lnTo>
                <a:lnTo>
                  <a:pt x="647867" y="78988"/>
                </a:lnTo>
                <a:lnTo>
                  <a:pt x="652269" y="78988"/>
                </a:lnTo>
                <a:close/>
              </a:path>
              <a:path w="1948388" h="80142">
                <a:moveTo>
                  <a:pt x="500208" y="78988"/>
                </a:moveTo>
                <a:lnTo>
                  <a:pt x="502838" y="78918"/>
                </a:lnTo>
                <a:lnTo>
                  <a:pt x="505179" y="78639"/>
                </a:lnTo>
                <a:lnTo>
                  <a:pt x="507388" y="78097"/>
                </a:lnTo>
                <a:lnTo>
                  <a:pt x="507388" y="70654"/>
                </a:lnTo>
                <a:lnTo>
                  <a:pt x="504541" y="70812"/>
                </a:lnTo>
                <a:lnTo>
                  <a:pt x="502375" y="70812"/>
                </a:lnTo>
                <a:lnTo>
                  <a:pt x="500418" y="70235"/>
                </a:lnTo>
                <a:lnTo>
                  <a:pt x="498426" y="68261"/>
                </a:lnTo>
                <a:lnTo>
                  <a:pt x="498426" y="29666"/>
                </a:lnTo>
                <a:lnTo>
                  <a:pt x="507388" y="29666"/>
                </a:lnTo>
                <a:lnTo>
                  <a:pt x="507388" y="21961"/>
                </a:lnTo>
                <a:lnTo>
                  <a:pt x="498426" y="21961"/>
                </a:lnTo>
                <a:lnTo>
                  <a:pt x="498426" y="6289"/>
                </a:lnTo>
                <a:lnTo>
                  <a:pt x="488888" y="6289"/>
                </a:lnTo>
                <a:lnTo>
                  <a:pt x="488888" y="21961"/>
                </a:lnTo>
                <a:lnTo>
                  <a:pt x="481288" y="21961"/>
                </a:lnTo>
                <a:lnTo>
                  <a:pt x="481288" y="29666"/>
                </a:lnTo>
                <a:lnTo>
                  <a:pt x="488888" y="29666"/>
                </a:lnTo>
                <a:lnTo>
                  <a:pt x="488888" y="70427"/>
                </a:lnTo>
                <a:lnTo>
                  <a:pt x="489674" y="73354"/>
                </a:lnTo>
                <a:lnTo>
                  <a:pt x="491246" y="75608"/>
                </a:lnTo>
                <a:lnTo>
                  <a:pt x="492818" y="77861"/>
                </a:lnTo>
                <a:lnTo>
                  <a:pt x="495805" y="78988"/>
                </a:lnTo>
                <a:lnTo>
                  <a:pt x="500208" y="78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80872" y="4789830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263615" y="4789900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423269" y="4789830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496621" y="4789344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521015" y="4789344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114624" y="4789344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437685" y="4883090"/>
            <a:ext cx="1752045" cy="89212"/>
          </a:xfrm>
          <a:custGeom>
            <a:avLst/>
            <a:gdLst/>
            <a:ahLst/>
            <a:cxnLst/>
            <a:rect l="l" t="t" r="r" b="b"/>
            <a:pathLst>
              <a:path w="1927250" h="101107">
                <a:moveTo>
                  <a:pt x="1601551" y="69833"/>
                </a:moveTo>
                <a:lnTo>
                  <a:pt x="1602075" y="80089"/>
                </a:lnTo>
                <a:lnTo>
                  <a:pt x="1612208" y="80089"/>
                </a:lnTo>
                <a:lnTo>
                  <a:pt x="1615650" y="79320"/>
                </a:lnTo>
                <a:lnTo>
                  <a:pt x="1619223" y="69982"/>
                </a:lnTo>
                <a:lnTo>
                  <a:pt x="1615632" y="71860"/>
                </a:lnTo>
                <a:lnTo>
                  <a:pt x="1605639" y="71860"/>
                </a:lnTo>
                <a:lnTo>
                  <a:pt x="1601551" y="69833"/>
                </a:lnTo>
                <a:close/>
              </a:path>
              <a:path w="1927250" h="101107">
                <a:moveTo>
                  <a:pt x="1687225" y="58984"/>
                </a:moveTo>
                <a:lnTo>
                  <a:pt x="1686614" y="70917"/>
                </a:lnTo>
                <a:lnTo>
                  <a:pt x="1688606" y="73607"/>
                </a:lnTo>
                <a:lnTo>
                  <a:pt x="1688553" y="62268"/>
                </a:lnTo>
                <a:lnTo>
                  <a:pt x="1687225" y="58984"/>
                </a:lnTo>
                <a:close/>
              </a:path>
              <a:path w="1927250" h="101107">
                <a:moveTo>
                  <a:pt x="1750345" y="23516"/>
                </a:moveTo>
                <a:lnTo>
                  <a:pt x="1745454" y="29142"/>
                </a:lnTo>
                <a:lnTo>
                  <a:pt x="1748494" y="45548"/>
                </a:lnTo>
                <a:lnTo>
                  <a:pt x="1748668" y="40726"/>
                </a:lnTo>
                <a:lnTo>
                  <a:pt x="1750223" y="36751"/>
                </a:lnTo>
                <a:lnTo>
                  <a:pt x="1753158" y="33624"/>
                </a:lnTo>
                <a:lnTo>
                  <a:pt x="1756740" y="20703"/>
                </a:lnTo>
                <a:lnTo>
                  <a:pt x="1750345" y="23516"/>
                </a:lnTo>
                <a:close/>
              </a:path>
              <a:path w="1927250" h="101107">
                <a:moveTo>
                  <a:pt x="1789374" y="53043"/>
                </a:moveTo>
                <a:lnTo>
                  <a:pt x="1789374" y="47382"/>
                </a:lnTo>
                <a:lnTo>
                  <a:pt x="1789095" y="43259"/>
                </a:lnTo>
                <a:lnTo>
                  <a:pt x="1788536" y="40674"/>
                </a:lnTo>
                <a:lnTo>
                  <a:pt x="1787907" y="36900"/>
                </a:lnTo>
                <a:lnTo>
                  <a:pt x="1786649" y="33597"/>
                </a:lnTo>
                <a:lnTo>
                  <a:pt x="1784762" y="30767"/>
                </a:lnTo>
                <a:lnTo>
                  <a:pt x="1782805" y="27797"/>
                </a:lnTo>
                <a:lnTo>
                  <a:pt x="1779958" y="25377"/>
                </a:lnTo>
                <a:lnTo>
                  <a:pt x="1776219" y="23508"/>
                </a:lnTo>
                <a:lnTo>
                  <a:pt x="1772480" y="21638"/>
                </a:lnTo>
                <a:lnTo>
                  <a:pt x="1768620" y="20703"/>
                </a:lnTo>
                <a:lnTo>
                  <a:pt x="1756740" y="20703"/>
                </a:lnTo>
                <a:lnTo>
                  <a:pt x="1753158" y="33624"/>
                </a:lnTo>
                <a:lnTo>
                  <a:pt x="1756093" y="30496"/>
                </a:lnTo>
                <a:lnTo>
                  <a:pt x="1759727" y="28933"/>
                </a:lnTo>
                <a:lnTo>
                  <a:pt x="1770105" y="28933"/>
                </a:lnTo>
                <a:lnTo>
                  <a:pt x="1774420" y="31204"/>
                </a:lnTo>
                <a:lnTo>
                  <a:pt x="1777005" y="35746"/>
                </a:lnTo>
                <a:lnTo>
                  <a:pt x="1778402" y="38192"/>
                </a:lnTo>
                <a:lnTo>
                  <a:pt x="1779294" y="41460"/>
                </a:lnTo>
                <a:lnTo>
                  <a:pt x="1779678" y="45548"/>
                </a:lnTo>
                <a:lnTo>
                  <a:pt x="1748494" y="45548"/>
                </a:lnTo>
                <a:lnTo>
                  <a:pt x="1745454" y="29142"/>
                </a:lnTo>
                <a:lnTo>
                  <a:pt x="1740562" y="34768"/>
                </a:lnTo>
                <a:lnTo>
                  <a:pt x="1738116" y="42089"/>
                </a:lnTo>
                <a:lnTo>
                  <a:pt x="1738116" y="60259"/>
                </a:lnTo>
                <a:lnTo>
                  <a:pt x="1740545" y="67379"/>
                </a:lnTo>
                <a:lnTo>
                  <a:pt x="1745402" y="72463"/>
                </a:lnTo>
                <a:lnTo>
                  <a:pt x="1750258" y="77547"/>
                </a:lnTo>
                <a:lnTo>
                  <a:pt x="1756181" y="80089"/>
                </a:lnTo>
                <a:lnTo>
                  <a:pt x="1766034" y="80089"/>
                </a:lnTo>
                <a:lnTo>
                  <a:pt x="1768602" y="79810"/>
                </a:lnTo>
                <a:lnTo>
                  <a:pt x="1770873" y="79251"/>
                </a:lnTo>
                <a:lnTo>
                  <a:pt x="1775101" y="78272"/>
                </a:lnTo>
                <a:lnTo>
                  <a:pt x="1778647" y="76385"/>
                </a:lnTo>
                <a:lnTo>
                  <a:pt x="1781513" y="73590"/>
                </a:lnTo>
                <a:lnTo>
                  <a:pt x="1783225" y="71982"/>
                </a:lnTo>
                <a:lnTo>
                  <a:pt x="1784771" y="69912"/>
                </a:lnTo>
                <a:lnTo>
                  <a:pt x="1786151" y="67379"/>
                </a:lnTo>
                <a:lnTo>
                  <a:pt x="1787531" y="64845"/>
                </a:lnTo>
                <a:lnTo>
                  <a:pt x="1788343" y="62548"/>
                </a:lnTo>
                <a:lnTo>
                  <a:pt x="1788588" y="60486"/>
                </a:lnTo>
                <a:lnTo>
                  <a:pt x="1779311" y="60486"/>
                </a:lnTo>
                <a:lnTo>
                  <a:pt x="1778612" y="62967"/>
                </a:lnTo>
                <a:lnTo>
                  <a:pt x="1777425" y="65151"/>
                </a:lnTo>
                <a:lnTo>
                  <a:pt x="1775747" y="67038"/>
                </a:lnTo>
                <a:lnTo>
                  <a:pt x="1772812" y="70288"/>
                </a:lnTo>
                <a:lnTo>
                  <a:pt x="1768882" y="71913"/>
                </a:lnTo>
                <a:lnTo>
                  <a:pt x="1758679" y="71913"/>
                </a:lnTo>
                <a:lnTo>
                  <a:pt x="1754783" y="70192"/>
                </a:lnTo>
                <a:lnTo>
                  <a:pt x="1752267" y="66750"/>
                </a:lnTo>
                <a:lnTo>
                  <a:pt x="1749751" y="63308"/>
                </a:lnTo>
                <a:lnTo>
                  <a:pt x="1748406" y="58739"/>
                </a:lnTo>
                <a:lnTo>
                  <a:pt x="1748232" y="53043"/>
                </a:lnTo>
                <a:lnTo>
                  <a:pt x="1789374" y="53043"/>
                </a:lnTo>
                <a:close/>
              </a:path>
              <a:path w="1927250" h="101107">
                <a:moveTo>
                  <a:pt x="1830709" y="22223"/>
                </a:moveTo>
                <a:lnTo>
                  <a:pt x="1830709" y="78098"/>
                </a:lnTo>
                <a:lnTo>
                  <a:pt x="1840300" y="78098"/>
                </a:lnTo>
                <a:lnTo>
                  <a:pt x="1840300" y="22223"/>
                </a:lnTo>
                <a:lnTo>
                  <a:pt x="1830709" y="22223"/>
                </a:lnTo>
                <a:close/>
              </a:path>
              <a:path w="1927250" h="101107">
                <a:moveTo>
                  <a:pt x="1830709" y="1100"/>
                </a:moveTo>
                <a:lnTo>
                  <a:pt x="1830709" y="11793"/>
                </a:lnTo>
                <a:lnTo>
                  <a:pt x="1840300" y="11793"/>
                </a:lnTo>
                <a:lnTo>
                  <a:pt x="1840300" y="1100"/>
                </a:lnTo>
                <a:lnTo>
                  <a:pt x="1830709" y="1100"/>
                </a:lnTo>
                <a:close/>
              </a:path>
              <a:path w="1927250" h="101107">
                <a:moveTo>
                  <a:pt x="1894720" y="70759"/>
                </a:moveTo>
                <a:lnTo>
                  <a:pt x="1892344" y="67719"/>
                </a:lnTo>
                <a:lnTo>
                  <a:pt x="1891051" y="66042"/>
                </a:lnTo>
                <a:lnTo>
                  <a:pt x="1890265" y="63631"/>
                </a:lnTo>
                <a:lnTo>
                  <a:pt x="1889985" y="60486"/>
                </a:lnTo>
                <a:lnTo>
                  <a:pt x="1880918" y="60486"/>
                </a:lnTo>
                <a:lnTo>
                  <a:pt x="1881163" y="66077"/>
                </a:lnTo>
                <a:lnTo>
                  <a:pt x="1883024" y="70768"/>
                </a:lnTo>
                <a:lnTo>
                  <a:pt x="1886500" y="74560"/>
                </a:lnTo>
                <a:lnTo>
                  <a:pt x="1889977" y="78351"/>
                </a:lnTo>
                <a:lnTo>
                  <a:pt x="1895890" y="80247"/>
                </a:lnTo>
                <a:lnTo>
                  <a:pt x="1911998" y="80247"/>
                </a:lnTo>
                <a:lnTo>
                  <a:pt x="1917772" y="78430"/>
                </a:lnTo>
                <a:lnTo>
                  <a:pt x="1921562" y="74795"/>
                </a:lnTo>
                <a:lnTo>
                  <a:pt x="1925354" y="71161"/>
                </a:lnTo>
                <a:lnTo>
                  <a:pt x="1927250" y="66846"/>
                </a:lnTo>
                <a:lnTo>
                  <a:pt x="1927250" y="56677"/>
                </a:lnTo>
                <a:lnTo>
                  <a:pt x="1925415" y="52886"/>
                </a:lnTo>
                <a:lnTo>
                  <a:pt x="1921746" y="50475"/>
                </a:lnTo>
                <a:lnTo>
                  <a:pt x="1919440" y="48938"/>
                </a:lnTo>
                <a:lnTo>
                  <a:pt x="1914898" y="47348"/>
                </a:lnTo>
                <a:lnTo>
                  <a:pt x="1908120" y="45705"/>
                </a:lnTo>
                <a:lnTo>
                  <a:pt x="1901883" y="44185"/>
                </a:lnTo>
                <a:lnTo>
                  <a:pt x="1899157" y="43521"/>
                </a:lnTo>
                <a:lnTo>
                  <a:pt x="1897096" y="42753"/>
                </a:lnTo>
                <a:lnTo>
                  <a:pt x="1895698" y="41879"/>
                </a:lnTo>
                <a:lnTo>
                  <a:pt x="1893287" y="40411"/>
                </a:lnTo>
                <a:lnTo>
                  <a:pt x="1892082" y="38455"/>
                </a:lnTo>
                <a:lnTo>
                  <a:pt x="1892082" y="33772"/>
                </a:lnTo>
                <a:lnTo>
                  <a:pt x="1892999" y="31973"/>
                </a:lnTo>
                <a:lnTo>
                  <a:pt x="1894833" y="30610"/>
                </a:lnTo>
                <a:lnTo>
                  <a:pt x="1896667" y="29247"/>
                </a:lnTo>
                <a:lnTo>
                  <a:pt x="1899366" y="28566"/>
                </a:lnTo>
                <a:lnTo>
                  <a:pt x="1908277" y="28566"/>
                </a:lnTo>
                <a:lnTo>
                  <a:pt x="1912033" y="29806"/>
                </a:lnTo>
                <a:lnTo>
                  <a:pt x="1914199" y="32287"/>
                </a:lnTo>
                <a:lnTo>
                  <a:pt x="1915526" y="34034"/>
                </a:lnTo>
                <a:lnTo>
                  <a:pt x="1916278" y="35974"/>
                </a:lnTo>
                <a:lnTo>
                  <a:pt x="1916453" y="38105"/>
                </a:lnTo>
                <a:lnTo>
                  <a:pt x="1925363" y="38105"/>
                </a:lnTo>
                <a:lnTo>
                  <a:pt x="1925433" y="34471"/>
                </a:lnTo>
                <a:lnTo>
                  <a:pt x="1924297" y="31082"/>
                </a:lnTo>
                <a:lnTo>
                  <a:pt x="1921956" y="27937"/>
                </a:lnTo>
                <a:lnTo>
                  <a:pt x="1918217" y="22975"/>
                </a:lnTo>
                <a:lnTo>
                  <a:pt x="1912120" y="20494"/>
                </a:lnTo>
                <a:lnTo>
                  <a:pt x="1897201" y="20494"/>
                </a:lnTo>
                <a:lnTo>
                  <a:pt x="1892056" y="22136"/>
                </a:lnTo>
                <a:lnTo>
                  <a:pt x="1888230" y="25421"/>
                </a:lnTo>
                <a:lnTo>
                  <a:pt x="1884404" y="28705"/>
                </a:lnTo>
                <a:lnTo>
                  <a:pt x="1882491" y="33003"/>
                </a:lnTo>
                <a:lnTo>
                  <a:pt x="1882491" y="42822"/>
                </a:lnTo>
                <a:lnTo>
                  <a:pt x="1884517" y="46352"/>
                </a:lnTo>
                <a:lnTo>
                  <a:pt x="1888570" y="48903"/>
                </a:lnTo>
                <a:lnTo>
                  <a:pt x="1890841" y="50370"/>
                </a:lnTo>
                <a:lnTo>
                  <a:pt x="1894370" y="51698"/>
                </a:lnTo>
                <a:lnTo>
                  <a:pt x="1899157" y="52886"/>
                </a:lnTo>
                <a:lnTo>
                  <a:pt x="1906652" y="54773"/>
                </a:lnTo>
                <a:lnTo>
                  <a:pt x="1910670" y="55786"/>
                </a:lnTo>
                <a:lnTo>
                  <a:pt x="1913361" y="56677"/>
                </a:lnTo>
                <a:lnTo>
                  <a:pt x="1914723" y="57446"/>
                </a:lnTo>
                <a:lnTo>
                  <a:pt x="1916855" y="58704"/>
                </a:lnTo>
                <a:lnTo>
                  <a:pt x="1917920" y="60539"/>
                </a:lnTo>
                <a:lnTo>
                  <a:pt x="1917920" y="66130"/>
                </a:lnTo>
                <a:lnTo>
                  <a:pt x="1916593" y="68479"/>
                </a:lnTo>
                <a:lnTo>
                  <a:pt x="1913937" y="69999"/>
                </a:lnTo>
                <a:lnTo>
                  <a:pt x="1911282" y="71519"/>
                </a:lnTo>
                <a:lnTo>
                  <a:pt x="1908207" y="72280"/>
                </a:lnTo>
                <a:lnTo>
                  <a:pt x="1898843" y="72280"/>
                </a:lnTo>
                <a:lnTo>
                  <a:pt x="1894720" y="70759"/>
                </a:lnTo>
                <a:close/>
              </a:path>
              <a:path w="1927250" h="101107">
                <a:moveTo>
                  <a:pt x="1870751" y="78989"/>
                </a:moveTo>
                <a:lnTo>
                  <a:pt x="1873380" y="78919"/>
                </a:lnTo>
                <a:lnTo>
                  <a:pt x="1875721" y="78639"/>
                </a:lnTo>
                <a:lnTo>
                  <a:pt x="1877931" y="78098"/>
                </a:lnTo>
                <a:lnTo>
                  <a:pt x="1877931" y="70655"/>
                </a:lnTo>
                <a:lnTo>
                  <a:pt x="1875083" y="70812"/>
                </a:lnTo>
                <a:lnTo>
                  <a:pt x="1872917" y="70812"/>
                </a:lnTo>
                <a:lnTo>
                  <a:pt x="1870960" y="70235"/>
                </a:lnTo>
                <a:lnTo>
                  <a:pt x="1868969" y="68261"/>
                </a:lnTo>
                <a:lnTo>
                  <a:pt x="1868969" y="29666"/>
                </a:lnTo>
                <a:lnTo>
                  <a:pt x="1877931" y="29666"/>
                </a:lnTo>
                <a:lnTo>
                  <a:pt x="1877931" y="21961"/>
                </a:lnTo>
                <a:lnTo>
                  <a:pt x="1868969" y="21961"/>
                </a:lnTo>
                <a:lnTo>
                  <a:pt x="1868969" y="6289"/>
                </a:lnTo>
                <a:lnTo>
                  <a:pt x="1859430" y="6289"/>
                </a:lnTo>
                <a:lnTo>
                  <a:pt x="1859430" y="21961"/>
                </a:lnTo>
                <a:lnTo>
                  <a:pt x="1851830" y="21961"/>
                </a:lnTo>
                <a:lnTo>
                  <a:pt x="1851830" y="29666"/>
                </a:lnTo>
                <a:lnTo>
                  <a:pt x="1859430" y="29666"/>
                </a:lnTo>
                <a:lnTo>
                  <a:pt x="1859430" y="70428"/>
                </a:lnTo>
                <a:lnTo>
                  <a:pt x="1860216" y="73354"/>
                </a:lnTo>
                <a:lnTo>
                  <a:pt x="1861788" y="75608"/>
                </a:lnTo>
                <a:lnTo>
                  <a:pt x="1863361" y="77862"/>
                </a:lnTo>
                <a:lnTo>
                  <a:pt x="1866348" y="78989"/>
                </a:lnTo>
                <a:lnTo>
                  <a:pt x="1870751" y="78989"/>
                </a:lnTo>
                <a:close/>
              </a:path>
              <a:path w="1927250" h="101107">
                <a:moveTo>
                  <a:pt x="1686614" y="78097"/>
                </a:moveTo>
                <a:lnTo>
                  <a:pt x="1686614" y="70917"/>
                </a:lnTo>
                <a:lnTo>
                  <a:pt x="1687225" y="58984"/>
                </a:lnTo>
                <a:lnTo>
                  <a:pt x="1686562" y="54703"/>
                </a:lnTo>
                <a:lnTo>
                  <a:pt x="1686562" y="42124"/>
                </a:lnTo>
                <a:lnTo>
                  <a:pt x="1688178" y="36882"/>
                </a:lnTo>
                <a:lnTo>
                  <a:pt x="1691410" y="33702"/>
                </a:lnTo>
                <a:lnTo>
                  <a:pt x="1694642" y="30522"/>
                </a:lnTo>
                <a:lnTo>
                  <a:pt x="1698406" y="28933"/>
                </a:lnTo>
                <a:lnTo>
                  <a:pt x="1707631" y="28933"/>
                </a:lnTo>
                <a:lnTo>
                  <a:pt x="1711360" y="30872"/>
                </a:lnTo>
                <a:lnTo>
                  <a:pt x="1713894" y="34751"/>
                </a:lnTo>
                <a:lnTo>
                  <a:pt x="1716427" y="38629"/>
                </a:lnTo>
                <a:lnTo>
                  <a:pt x="1717694" y="43521"/>
                </a:lnTo>
                <a:lnTo>
                  <a:pt x="1717694" y="56066"/>
                </a:lnTo>
                <a:lnTo>
                  <a:pt x="1716427" y="61412"/>
                </a:lnTo>
                <a:lnTo>
                  <a:pt x="1713894" y="65466"/>
                </a:lnTo>
                <a:lnTo>
                  <a:pt x="1711360" y="69519"/>
                </a:lnTo>
                <a:lnTo>
                  <a:pt x="1707544" y="71546"/>
                </a:lnTo>
                <a:lnTo>
                  <a:pt x="1695663" y="71546"/>
                </a:lnTo>
                <a:lnTo>
                  <a:pt x="1691034" y="68453"/>
                </a:lnTo>
                <a:lnTo>
                  <a:pt x="1688553" y="62268"/>
                </a:lnTo>
                <a:lnTo>
                  <a:pt x="1688606" y="73607"/>
                </a:lnTo>
                <a:lnTo>
                  <a:pt x="1690475" y="75564"/>
                </a:lnTo>
                <a:lnTo>
                  <a:pt x="1692222" y="76787"/>
                </a:lnTo>
                <a:lnTo>
                  <a:pt x="1695157" y="78849"/>
                </a:lnTo>
                <a:lnTo>
                  <a:pt x="1698756" y="79880"/>
                </a:lnTo>
                <a:lnTo>
                  <a:pt x="1710636" y="79880"/>
                </a:lnTo>
                <a:lnTo>
                  <a:pt x="1716592" y="76944"/>
                </a:lnTo>
                <a:lnTo>
                  <a:pt x="1720891" y="71074"/>
                </a:lnTo>
                <a:lnTo>
                  <a:pt x="1725188" y="65203"/>
                </a:lnTo>
                <a:lnTo>
                  <a:pt x="1727337" y="57831"/>
                </a:lnTo>
                <a:lnTo>
                  <a:pt x="1727337" y="39590"/>
                </a:lnTo>
                <a:lnTo>
                  <a:pt x="1725162" y="32505"/>
                </a:lnTo>
                <a:lnTo>
                  <a:pt x="1720812" y="27701"/>
                </a:lnTo>
                <a:lnTo>
                  <a:pt x="1716462" y="22896"/>
                </a:lnTo>
                <a:lnTo>
                  <a:pt x="1710793" y="20494"/>
                </a:lnTo>
                <a:lnTo>
                  <a:pt x="1700451" y="20494"/>
                </a:lnTo>
                <a:lnTo>
                  <a:pt x="1697341" y="21201"/>
                </a:lnTo>
                <a:lnTo>
                  <a:pt x="1694476" y="22617"/>
                </a:lnTo>
                <a:lnTo>
                  <a:pt x="1691610" y="24032"/>
                </a:lnTo>
                <a:lnTo>
                  <a:pt x="1689147" y="26085"/>
                </a:lnTo>
                <a:lnTo>
                  <a:pt x="1687086" y="28775"/>
                </a:lnTo>
                <a:lnTo>
                  <a:pt x="1687086" y="838"/>
                </a:lnTo>
                <a:lnTo>
                  <a:pt x="1677914" y="838"/>
                </a:lnTo>
                <a:lnTo>
                  <a:pt x="1677914" y="78097"/>
                </a:lnTo>
                <a:lnTo>
                  <a:pt x="1686614" y="78097"/>
                </a:lnTo>
                <a:close/>
              </a:path>
              <a:path w="1927250" h="101107">
                <a:moveTo>
                  <a:pt x="1435584" y="67082"/>
                </a:moveTo>
                <a:lnTo>
                  <a:pt x="1440126" y="72306"/>
                </a:lnTo>
                <a:lnTo>
                  <a:pt x="1444668" y="77530"/>
                </a:lnTo>
                <a:lnTo>
                  <a:pt x="1450800" y="80142"/>
                </a:lnTo>
                <a:lnTo>
                  <a:pt x="1446939" y="66042"/>
                </a:lnTo>
                <a:lnTo>
                  <a:pt x="1444319" y="62059"/>
                </a:lnTo>
                <a:lnTo>
                  <a:pt x="1443009" y="57079"/>
                </a:lnTo>
                <a:lnTo>
                  <a:pt x="1443009" y="44884"/>
                </a:lnTo>
                <a:lnTo>
                  <a:pt x="1444319" y="39573"/>
                </a:lnTo>
                <a:lnTo>
                  <a:pt x="1446939" y="35170"/>
                </a:lnTo>
                <a:lnTo>
                  <a:pt x="1449560" y="30767"/>
                </a:lnTo>
                <a:lnTo>
                  <a:pt x="1453753" y="28566"/>
                </a:lnTo>
                <a:lnTo>
                  <a:pt x="1466017" y="28566"/>
                </a:lnTo>
                <a:lnTo>
                  <a:pt x="1470594" y="31151"/>
                </a:lnTo>
                <a:lnTo>
                  <a:pt x="1473250" y="36323"/>
                </a:lnTo>
                <a:lnTo>
                  <a:pt x="1474927" y="39608"/>
                </a:lnTo>
                <a:lnTo>
                  <a:pt x="1475765" y="43871"/>
                </a:lnTo>
                <a:lnTo>
                  <a:pt x="1475765" y="54913"/>
                </a:lnTo>
                <a:lnTo>
                  <a:pt x="1474604" y="60180"/>
                </a:lnTo>
                <a:lnTo>
                  <a:pt x="1472280" y="64915"/>
                </a:lnTo>
                <a:lnTo>
                  <a:pt x="1469957" y="69650"/>
                </a:lnTo>
                <a:lnTo>
                  <a:pt x="1467781" y="80142"/>
                </a:lnTo>
                <a:lnTo>
                  <a:pt x="1474612" y="77189"/>
                </a:lnTo>
                <a:lnTo>
                  <a:pt x="1479015" y="71284"/>
                </a:lnTo>
                <a:lnTo>
                  <a:pt x="1483417" y="65378"/>
                </a:lnTo>
                <a:lnTo>
                  <a:pt x="1485619" y="57900"/>
                </a:lnTo>
                <a:lnTo>
                  <a:pt x="1485619" y="39485"/>
                </a:lnTo>
                <a:lnTo>
                  <a:pt x="1483120" y="32392"/>
                </a:lnTo>
                <a:lnTo>
                  <a:pt x="1478124" y="27570"/>
                </a:lnTo>
                <a:lnTo>
                  <a:pt x="1473127" y="22748"/>
                </a:lnTo>
                <a:lnTo>
                  <a:pt x="1467013" y="20336"/>
                </a:lnTo>
                <a:lnTo>
                  <a:pt x="1451708" y="20336"/>
                </a:lnTo>
                <a:lnTo>
                  <a:pt x="1445280" y="23132"/>
                </a:lnTo>
                <a:lnTo>
                  <a:pt x="1440493" y="28723"/>
                </a:lnTo>
                <a:lnTo>
                  <a:pt x="1435706" y="34314"/>
                </a:lnTo>
                <a:lnTo>
                  <a:pt x="1433313" y="41826"/>
                </a:lnTo>
                <a:lnTo>
                  <a:pt x="1433313" y="60067"/>
                </a:lnTo>
                <a:lnTo>
                  <a:pt x="1435584" y="67082"/>
                </a:lnTo>
                <a:close/>
              </a:path>
              <a:path w="1927250" h="101107">
                <a:moveTo>
                  <a:pt x="1381828" y="66313"/>
                </a:moveTo>
                <a:lnTo>
                  <a:pt x="1386195" y="71677"/>
                </a:lnTo>
                <a:lnTo>
                  <a:pt x="1390563" y="77040"/>
                </a:lnTo>
                <a:lnTo>
                  <a:pt x="1396415" y="79722"/>
                </a:lnTo>
                <a:lnTo>
                  <a:pt x="1410287" y="79722"/>
                </a:lnTo>
                <a:lnTo>
                  <a:pt x="1415650" y="78001"/>
                </a:lnTo>
                <a:lnTo>
                  <a:pt x="1419843" y="74559"/>
                </a:lnTo>
                <a:lnTo>
                  <a:pt x="1424036" y="71117"/>
                </a:lnTo>
                <a:lnTo>
                  <a:pt x="1426656" y="65675"/>
                </a:lnTo>
                <a:lnTo>
                  <a:pt x="1427705" y="58232"/>
                </a:lnTo>
                <a:lnTo>
                  <a:pt x="1418533" y="58232"/>
                </a:lnTo>
                <a:lnTo>
                  <a:pt x="1417659" y="62391"/>
                </a:lnTo>
                <a:lnTo>
                  <a:pt x="1416078" y="65666"/>
                </a:lnTo>
                <a:lnTo>
                  <a:pt x="1413790" y="68060"/>
                </a:lnTo>
                <a:lnTo>
                  <a:pt x="1411501" y="70454"/>
                </a:lnTo>
                <a:lnTo>
                  <a:pt x="1408400" y="71650"/>
                </a:lnTo>
                <a:lnTo>
                  <a:pt x="1399385" y="71650"/>
                </a:lnTo>
                <a:lnTo>
                  <a:pt x="1395647" y="69729"/>
                </a:lnTo>
                <a:lnTo>
                  <a:pt x="1393270" y="65885"/>
                </a:lnTo>
                <a:lnTo>
                  <a:pt x="1390895" y="62041"/>
                </a:lnTo>
                <a:lnTo>
                  <a:pt x="1389707" y="57306"/>
                </a:lnTo>
                <a:lnTo>
                  <a:pt x="1389707" y="46090"/>
                </a:lnTo>
                <a:lnTo>
                  <a:pt x="1390545" y="41390"/>
                </a:lnTo>
                <a:lnTo>
                  <a:pt x="1392223" y="37581"/>
                </a:lnTo>
                <a:lnTo>
                  <a:pt x="1394808" y="31710"/>
                </a:lnTo>
                <a:lnTo>
                  <a:pt x="1399106" y="28775"/>
                </a:lnTo>
                <a:lnTo>
                  <a:pt x="1409518" y="28775"/>
                </a:lnTo>
                <a:lnTo>
                  <a:pt x="1412715" y="29920"/>
                </a:lnTo>
                <a:lnTo>
                  <a:pt x="1414706" y="32208"/>
                </a:lnTo>
                <a:lnTo>
                  <a:pt x="1416698" y="34497"/>
                </a:lnTo>
                <a:lnTo>
                  <a:pt x="1417974" y="37371"/>
                </a:lnTo>
                <a:lnTo>
                  <a:pt x="1418533" y="40831"/>
                </a:lnTo>
                <a:lnTo>
                  <a:pt x="1427705" y="40831"/>
                </a:lnTo>
                <a:lnTo>
                  <a:pt x="1426901" y="33318"/>
                </a:lnTo>
                <a:lnTo>
                  <a:pt x="1424516" y="28024"/>
                </a:lnTo>
                <a:lnTo>
                  <a:pt x="1420551" y="24949"/>
                </a:lnTo>
                <a:lnTo>
                  <a:pt x="1416585" y="21874"/>
                </a:lnTo>
                <a:lnTo>
                  <a:pt x="1411440" y="20336"/>
                </a:lnTo>
                <a:lnTo>
                  <a:pt x="1397708" y="20336"/>
                </a:lnTo>
                <a:lnTo>
                  <a:pt x="1391611" y="23079"/>
                </a:lnTo>
                <a:lnTo>
                  <a:pt x="1386824" y="28566"/>
                </a:lnTo>
                <a:lnTo>
                  <a:pt x="1382037" y="34052"/>
                </a:lnTo>
                <a:lnTo>
                  <a:pt x="1379644" y="41722"/>
                </a:lnTo>
                <a:lnTo>
                  <a:pt x="1379644" y="59613"/>
                </a:lnTo>
                <a:lnTo>
                  <a:pt x="1381828" y="66313"/>
                </a:lnTo>
                <a:close/>
              </a:path>
              <a:path w="1927250" h="101107">
                <a:moveTo>
                  <a:pt x="1238711" y="66313"/>
                </a:moveTo>
                <a:lnTo>
                  <a:pt x="1243079" y="71677"/>
                </a:lnTo>
                <a:lnTo>
                  <a:pt x="1247447" y="77040"/>
                </a:lnTo>
                <a:lnTo>
                  <a:pt x="1253299" y="79722"/>
                </a:lnTo>
                <a:lnTo>
                  <a:pt x="1267170" y="79722"/>
                </a:lnTo>
                <a:lnTo>
                  <a:pt x="1272534" y="78001"/>
                </a:lnTo>
                <a:lnTo>
                  <a:pt x="1276727" y="74559"/>
                </a:lnTo>
                <a:lnTo>
                  <a:pt x="1280919" y="71117"/>
                </a:lnTo>
                <a:lnTo>
                  <a:pt x="1283540" y="65675"/>
                </a:lnTo>
                <a:lnTo>
                  <a:pt x="1284588" y="58232"/>
                </a:lnTo>
                <a:lnTo>
                  <a:pt x="1275416" y="58232"/>
                </a:lnTo>
                <a:lnTo>
                  <a:pt x="1274543" y="62391"/>
                </a:lnTo>
                <a:lnTo>
                  <a:pt x="1272962" y="65666"/>
                </a:lnTo>
                <a:lnTo>
                  <a:pt x="1270673" y="68060"/>
                </a:lnTo>
                <a:lnTo>
                  <a:pt x="1268385" y="70454"/>
                </a:lnTo>
                <a:lnTo>
                  <a:pt x="1265284" y="71650"/>
                </a:lnTo>
                <a:lnTo>
                  <a:pt x="1256269" y="71650"/>
                </a:lnTo>
                <a:lnTo>
                  <a:pt x="1252530" y="69729"/>
                </a:lnTo>
                <a:lnTo>
                  <a:pt x="1250154" y="65885"/>
                </a:lnTo>
                <a:lnTo>
                  <a:pt x="1247778" y="62041"/>
                </a:lnTo>
                <a:lnTo>
                  <a:pt x="1246590" y="57306"/>
                </a:lnTo>
                <a:lnTo>
                  <a:pt x="1246590" y="46090"/>
                </a:lnTo>
                <a:lnTo>
                  <a:pt x="1247429" y="41390"/>
                </a:lnTo>
                <a:lnTo>
                  <a:pt x="1249106" y="37581"/>
                </a:lnTo>
                <a:lnTo>
                  <a:pt x="1251692" y="31710"/>
                </a:lnTo>
                <a:lnTo>
                  <a:pt x="1255989" y="28775"/>
                </a:lnTo>
                <a:lnTo>
                  <a:pt x="1266402" y="28775"/>
                </a:lnTo>
                <a:lnTo>
                  <a:pt x="1269599" y="29920"/>
                </a:lnTo>
                <a:lnTo>
                  <a:pt x="1271590" y="32208"/>
                </a:lnTo>
                <a:lnTo>
                  <a:pt x="1273582" y="34497"/>
                </a:lnTo>
                <a:lnTo>
                  <a:pt x="1274857" y="37371"/>
                </a:lnTo>
                <a:lnTo>
                  <a:pt x="1275416" y="40831"/>
                </a:lnTo>
                <a:lnTo>
                  <a:pt x="1284588" y="40831"/>
                </a:lnTo>
                <a:lnTo>
                  <a:pt x="1283785" y="33318"/>
                </a:lnTo>
                <a:lnTo>
                  <a:pt x="1281400" y="28024"/>
                </a:lnTo>
                <a:lnTo>
                  <a:pt x="1277434" y="24949"/>
                </a:lnTo>
                <a:lnTo>
                  <a:pt x="1273468" y="21874"/>
                </a:lnTo>
                <a:lnTo>
                  <a:pt x="1268323" y="20336"/>
                </a:lnTo>
                <a:lnTo>
                  <a:pt x="1254592" y="20336"/>
                </a:lnTo>
                <a:lnTo>
                  <a:pt x="1248495" y="23079"/>
                </a:lnTo>
                <a:lnTo>
                  <a:pt x="1243708" y="28566"/>
                </a:lnTo>
                <a:lnTo>
                  <a:pt x="1238921" y="34052"/>
                </a:lnTo>
                <a:lnTo>
                  <a:pt x="1236528" y="41722"/>
                </a:lnTo>
                <a:lnTo>
                  <a:pt x="1236528" y="59613"/>
                </a:lnTo>
                <a:lnTo>
                  <a:pt x="1238711" y="66313"/>
                </a:lnTo>
                <a:close/>
              </a:path>
              <a:path w="1927250" h="101107">
                <a:moveTo>
                  <a:pt x="889952" y="67082"/>
                </a:moveTo>
                <a:lnTo>
                  <a:pt x="894495" y="72305"/>
                </a:lnTo>
                <a:lnTo>
                  <a:pt x="899037" y="77530"/>
                </a:lnTo>
                <a:lnTo>
                  <a:pt x="905169" y="80141"/>
                </a:lnTo>
                <a:lnTo>
                  <a:pt x="901308" y="66042"/>
                </a:lnTo>
                <a:lnTo>
                  <a:pt x="898687" y="62058"/>
                </a:lnTo>
                <a:lnTo>
                  <a:pt x="897377" y="57079"/>
                </a:lnTo>
                <a:lnTo>
                  <a:pt x="897377" y="44884"/>
                </a:lnTo>
                <a:lnTo>
                  <a:pt x="898687" y="39573"/>
                </a:lnTo>
                <a:lnTo>
                  <a:pt x="901308" y="35170"/>
                </a:lnTo>
                <a:lnTo>
                  <a:pt x="903929" y="30767"/>
                </a:lnTo>
                <a:lnTo>
                  <a:pt x="908121" y="28565"/>
                </a:lnTo>
                <a:lnTo>
                  <a:pt x="920386" y="28565"/>
                </a:lnTo>
                <a:lnTo>
                  <a:pt x="924963" y="31151"/>
                </a:lnTo>
                <a:lnTo>
                  <a:pt x="927618" y="36323"/>
                </a:lnTo>
                <a:lnTo>
                  <a:pt x="929295" y="39608"/>
                </a:lnTo>
                <a:lnTo>
                  <a:pt x="930134" y="43871"/>
                </a:lnTo>
                <a:lnTo>
                  <a:pt x="930134" y="54913"/>
                </a:lnTo>
                <a:lnTo>
                  <a:pt x="928972" y="60180"/>
                </a:lnTo>
                <a:lnTo>
                  <a:pt x="926649" y="64915"/>
                </a:lnTo>
                <a:lnTo>
                  <a:pt x="924325" y="69650"/>
                </a:lnTo>
                <a:lnTo>
                  <a:pt x="922150" y="80141"/>
                </a:lnTo>
                <a:lnTo>
                  <a:pt x="928981" y="77189"/>
                </a:lnTo>
                <a:lnTo>
                  <a:pt x="933384" y="71283"/>
                </a:lnTo>
                <a:lnTo>
                  <a:pt x="937786" y="65378"/>
                </a:lnTo>
                <a:lnTo>
                  <a:pt x="939987" y="57900"/>
                </a:lnTo>
                <a:lnTo>
                  <a:pt x="939987" y="39485"/>
                </a:lnTo>
                <a:lnTo>
                  <a:pt x="937489" y="32392"/>
                </a:lnTo>
                <a:lnTo>
                  <a:pt x="932493" y="27570"/>
                </a:lnTo>
                <a:lnTo>
                  <a:pt x="927496" y="22747"/>
                </a:lnTo>
                <a:lnTo>
                  <a:pt x="921381" y="20336"/>
                </a:lnTo>
                <a:lnTo>
                  <a:pt x="906077" y="20336"/>
                </a:lnTo>
                <a:lnTo>
                  <a:pt x="899648" y="23132"/>
                </a:lnTo>
                <a:lnTo>
                  <a:pt x="894862" y="28723"/>
                </a:lnTo>
                <a:lnTo>
                  <a:pt x="890075" y="34314"/>
                </a:lnTo>
                <a:lnTo>
                  <a:pt x="887681" y="41826"/>
                </a:lnTo>
                <a:lnTo>
                  <a:pt x="887681" y="60067"/>
                </a:lnTo>
                <a:lnTo>
                  <a:pt x="889952" y="67082"/>
                </a:lnTo>
                <a:close/>
              </a:path>
              <a:path w="1927250" h="101107">
                <a:moveTo>
                  <a:pt x="712367" y="100478"/>
                </a:moveTo>
                <a:lnTo>
                  <a:pt x="712367" y="71808"/>
                </a:lnTo>
                <a:lnTo>
                  <a:pt x="714429" y="74358"/>
                </a:lnTo>
                <a:lnTo>
                  <a:pt x="713939" y="63054"/>
                </a:lnTo>
                <a:lnTo>
                  <a:pt x="712647" y="60014"/>
                </a:lnTo>
                <a:lnTo>
                  <a:pt x="712000" y="56328"/>
                </a:lnTo>
                <a:lnTo>
                  <a:pt x="712000" y="46614"/>
                </a:lnTo>
                <a:lnTo>
                  <a:pt x="712647" y="42176"/>
                </a:lnTo>
                <a:lnTo>
                  <a:pt x="713939" y="38681"/>
                </a:lnTo>
                <a:lnTo>
                  <a:pt x="716350" y="32147"/>
                </a:lnTo>
                <a:lnTo>
                  <a:pt x="720823" y="28880"/>
                </a:lnTo>
                <a:lnTo>
                  <a:pt x="733856" y="28880"/>
                </a:lnTo>
                <a:lnTo>
                  <a:pt x="738328" y="31972"/>
                </a:lnTo>
                <a:lnTo>
                  <a:pt x="740774" y="38157"/>
                </a:lnTo>
                <a:lnTo>
                  <a:pt x="742066" y="41372"/>
                </a:lnTo>
                <a:lnTo>
                  <a:pt x="742713" y="45216"/>
                </a:lnTo>
                <a:lnTo>
                  <a:pt x="742713" y="57027"/>
                </a:lnTo>
                <a:lnTo>
                  <a:pt x="741254" y="62539"/>
                </a:lnTo>
                <a:lnTo>
                  <a:pt x="738336" y="66225"/>
                </a:lnTo>
                <a:lnTo>
                  <a:pt x="735419" y="69912"/>
                </a:lnTo>
                <a:lnTo>
                  <a:pt x="731759" y="71755"/>
                </a:lnTo>
                <a:lnTo>
                  <a:pt x="720858" y="71755"/>
                </a:lnTo>
                <a:lnTo>
                  <a:pt x="717975" y="77206"/>
                </a:lnTo>
                <a:lnTo>
                  <a:pt x="720840" y="79058"/>
                </a:lnTo>
                <a:lnTo>
                  <a:pt x="724386" y="79984"/>
                </a:lnTo>
                <a:lnTo>
                  <a:pt x="733995" y="79984"/>
                </a:lnTo>
                <a:lnTo>
                  <a:pt x="738712" y="78324"/>
                </a:lnTo>
                <a:lnTo>
                  <a:pt x="742765" y="75005"/>
                </a:lnTo>
                <a:lnTo>
                  <a:pt x="744411" y="73507"/>
                </a:lnTo>
                <a:lnTo>
                  <a:pt x="750370" y="63323"/>
                </a:lnTo>
                <a:lnTo>
                  <a:pt x="752357" y="48798"/>
                </a:lnTo>
                <a:lnTo>
                  <a:pt x="752357" y="39747"/>
                </a:lnTo>
                <a:lnTo>
                  <a:pt x="750138" y="32785"/>
                </a:lnTo>
                <a:lnTo>
                  <a:pt x="745700" y="27910"/>
                </a:lnTo>
                <a:lnTo>
                  <a:pt x="741263" y="23036"/>
                </a:lnTo>
                <a:lnTo>
                  <a:pt x="735864" y="20598"/>
                </a:lnTo>
                <a:lnTo>
                  <a:pt x="725208" y="20598"/>
                </a:lnTo>
                <a:lnTo>
                  <a:pt x="721469" y="21647"/>
                </a:lnTo>
                <a:lnTo>
                  <a:pt x="718290" y="23743"/>
                </a:lnTo>
                <a:lnTo>
                  <a:pt x="716053" y="25141"/>
                </a:lnTo>
                <a:lnTo>
                  <a:pt x="713992" y="27115"/>
                </a:lnTo>
                <a:lnTo>
                  <a:pt x="712105" y="29666"/>
                </a:lnTo>
                <a:lnTo>
                  <a:pt x="712105" y="22223"/>
                </a:lnTo>
                <a:lnTo>
                  <a:pt x="702933" y="22223"/>
                </a:lnTo>
                <a:lnTo>
                  <a:pt x="702933" y="100478"/>
                </a:lnTo>
                <a:lnTo>
                  <a:pt x="712367" y="100478"/>
                </a:lnTo>
                <a:close/>
              </a:path>
              <a:path w="1927250" h="101107">
                <a:moveTo>
                  <a:pt x="585830" y="67081"/>
                </a:moveTo>
                <a:lnTo>
                  <a:pt x="590372" y="72305"/>
                </a:lnTo>
                <a:lnTo>
                  <a:pt x="594914" y="77529"/>
                </a:lnTo>
                <a:lnTo>
                  <a:pt x="601047" y="80141"/>
                </a:lnTo>
                <a:lnTo>
                  <a:pt x="597185" y="66042"/>
                </a:lnTo>
                <a:lnTo>
                  <a:pt x="594565" y="62058"/>
                </a:lnTo>
                <a:lnTo>
                  <a:pt x="593255" y="57079"/>
                </a:lnTo>
                <a:lnTo>
                  <a:pt x="593255" y="44884"/>
                </a:lnTo>
                <a:lnTo>
                  <a:pt x="594565" y="39573"/>
                </a:lnTo>
                <a:lnTo>
                  <a:pt x="597185" y="35170"/>
                </a:lnTo>
                <a:lnTo>
                  <a:pt x="599806" y="30767"/>
                </a:lnTo>
                <a:lnTo>
                  <a:pt x="603999" y="28565"/>
                </a:lnTo>
                <a:lnTo>
                  <a:pt x="616263" y="28565"/>
                </a:lnTo>
                <a:lnTo>
                  <a:pt x="620840" y="31151"/>
                </a:lnTo>
                <a:lnTo>
                  <a:pt x="623496" y="36323"/>
                </a:lnTo>
                <a:lnTo>
                  <a:pt x="625173" y="39607"/>
                </a:lnTo>
                <a:lnTo>
                  <a:pt x="626012" y="43871"/>
                </a:lnTo>
                <a:lnTo>
                  <a:pt x="626012" y="54913"/>
                </a:lnTo>
                <a:lnTo>
                  <a:pt x="624850" y="60180"/>
                </a:lnTo>
                <a:lnTo>
                  <a:pt x="622526" y="64915"/>
                </a:lnTo>
                <a:lnTo>
                  <a:pt x="620203" y="69650"/>
                </a:lnTo>
                <a:lnTo>
                  <a:pt x="618027" y="80141"/>
                </a:lnTo>
                <a:lnTo>
                  <a:pt x="624858" y="77189"/>
                </a:lnTo>
                <a:lnTo>
                  <a:pt x="629261" y="71283"/>
                </a:lnTo>
                <a:lnTo>
                  <a:pt x="633664" y="65378"/>
                </a:lnTo>
                <a:lnTo>
                  <a:pt x="635865" y="57900"/>
                </a:lnTo>
                <a:lnTo>
                  <a:pt x="635865" y="39485"/>
                </a:lnTo>
                <a:lnTo>
                  <a:pt x="633367" y="32392"/>
                </a:lnTo>
                <a:lnTo>
                  <a:pt x="628370" y="27570"/>
                </a:lnTo>
                <a:lnTo>
                  <a:pt x="623374" y="22747"/>
                </a:lnTo>
                <a:lnTo>
                  <a:pt x="617259" y="20336"/>
                </a:lnTo>
                <a:lnTo>
                  <a:pt x="601955" y="20336"/>
                </a:lnTo>
                <a:lnTo>
                  <a:pt x="595526" y="23132"/>
                </a:lnTo>
                <a:lnTo>
                  <a:pt x="590739" y="28723"/>
                </a:lnTo>
                <a:lnTo>
                  <a:pt x="585952" y="34314"/>
                </a:lnTo>
                <a:lnTo>
                  <a:pt x="583559" y="41826"/>
                </a:lnTo>
                <a:lnTo>
                  <a:pt x="583559" y="60067"/>
                </a:lnTo>
                <a:lnTo>
                  <a:pt x="585830" y="67081"/>
                </a:lnTo>
                <a:close/>
              </a:path>
              <a:path w="1927250" h="101107">
                <a:moveTo>
                  <a:pt x="307144" y="79722"/>
                </a:moveTo>
                <a:lnTo>
                  <a:pt x="306655" y="80980"/>
                </a:lnTo>
                <a:lnTo>
                  <a:pt x="305869" y="82902"/>
                </a:lnTo>
                <a:lnTo>
                  <a:pt x="304786" y="85488"/>
                </a:lnTo>
                <a:lnTo>
                  <a:pt x="303703" y="88074"/>
                </a:lnTo>
                <a:lnTo>
                  <a:pt x="302899" y="89786"/>
                </a:lnTo>
                <a:lnTo>
                  <a:pt x="300828" y="91909"/>
                </a:lnTo>
                <a:lnTo>
                  <a:pt x="298724" y="92773"/>
                </a:lnTo>
                <a:lnTo>
                  <a:pt x="296418" y="92773"/>
                </a:lnTo>
                <a:lnTo>
                  <a:pt x="294303" y="92511"/>
                </a:lnTo>
                <a:lnTo>
                  <a:pt x="291473" y="91777"/>
                </a:lnTo>
                <a:lnTo>
                  <a:pt x="291473" y="100373"/>
                </a:lnTo>
                <a:lnTo>
                  <a:pt x="292522" y="100653"/>
                </a:lnTo>
                <a:lnTo>
                  <a:pt x="294836" y="101055"/>
                </a:lnTo>
                <a:lnTo>
                  <a:pt x="302637" y="101107"/>
                </a:lnTo>
                <a:lnTo>
                  <a:pt x="306480" y="99535"/>
                </a:lnTo>
                <a:lnTo>
                  <a:pt x="308716" y="96390"/>
                </a:lnTo>
                <a:lnTo>
                  <a:pt x="313942" y="85947"/>
                </a:lnTo>
                <a:lnTo>
                  <a:pt x="320247" y="70183"/>
                </a:lnTo>
                <a:lnTo>
                  <a:pt x="322553" y="64102"/>
                </a:lnTo>
                <a:lnTo>
                  <a:pt x="325418" y="56240"/>
                </a:lnTo>
                <a:lnTo>
                  <a:pt x="328842" y="46596"/>
                </a:lnTo>
                <a:lnTo>
                  <a:pt x="329246" y="45464"/>
                </a:lnTo>
                <a:lnTo>
                  <a:pt x="334620" y="30456"/>
                </a:lnTo>
                <a:lnTo>
                  <a:pt x="337699" y="21961"/>
                </a:lnTo>
                <a:lnTo>
                  <a:pt x="327270" y="21961"/>
                </a:lnTo>
                <a:lnTo>
                  <a:pt x="312123" y="67667"/>
                </a:lnTo>
                <a:lnTo>
                  <a:pt x="297081" y="21961"/>
                </a:lnTo>
                <a:lnTo>
                  <a:pt x="286389" y="21961"/>
                </a:lnTo>
                <a:lnTo>
                  <a:pt x="307144" y="79722"/>
                </a:lnTo>
                <a:close/>
              </a:path>
              <a:path w="1927250" h="101107">
                <a:moveTo>
                  <a:pt x="237560" y="78097"/>
                </a:moveTo>
                <a:lnTo>
                  <a:pt x="237560" y="70916"/>
                </a:lnTo>
                <a:lnTo>
                  <a:pt x="238171" y="58983"/>
                </a:lnTo>
                <a:lnTo>
                  <a:pt x="237508" y="54703"/>
                </a:lnTo>
                <a:lnTo>
                  <a:pt x="237508" y="42123"/>
                </a:lnTo>
                <a:lnTo>
                  <a:pt x="239124" y="36882"/>
                </a:lnTo>
                <a:lnTo>
                  <a:pt x="242356" y="33702"/>
                </a:lnTo>
                <a:lnTo>
                  <a:pt x="245588" y="30522"/>
                </a:lnTo>
                <a:lnTo>
                  <a:pt x="249352" y="28932"/>
                </a:lnTo>
                <a:lnTo>
                  <a:pt x="258577" y="28932"/>
                </a:lnTo>
                <a:lnTo>
                  <a:pt x="262307" y="30872"/>
                </a:lnTo>
                <a:lnTo>
                  <a:pt x="264840" y="34750"/>
                </a:lnTo>
                <a:lnTo>
                  <a:pt x="267373" y="38629"/>
                </a:lnTo>
                <a:lnTo>
                  <a:pt x="268640" y="43521"/>
                </a:lnTo>
                <a:lnTo>
                  <a:pt x="268640" y="56066"/>
                </a:lnTo>
                <a:lnTo>
                  <a:pt x="267373" y="61412"/>
                </a:lnTo>
                <a:lnTo>
                  <a:pt x="264840" y="65465"/>
                </a:lnTo>
                <a:lnTo>
                  <a:pt x="262307" y="69519"/>
                </a:lnTo>
                <a:lnTo>
                  <a:pt x="258490" y="71545"/>
                </a:lnTo>
                <a:lnTo>
                  <a:pt x="246610" y="71545"/>
                </a:lnTo>
                <a:lnTo>
                  <a:pt x="241980" y="68453"/>
                </a:lnTo>
                <a:lnTo>
                  <a:pt x="239499" y="62268"/>
                </a:lnTo>
                <a:lnTo>
                  <a:pt x="239552" y="73607"/>
                </a:lnTo>
                <a:lnTo>
                  <a:pt x="241421" y="75564"/>
                </a:lnTo>
                <a:lnTo>
                  <a:pt x="243168" y="76787"/>
                </a:lnTo>
                <a:lnTo>
                  <a:pt x="246103" y="78849"/>
                </a:lnTo>
                <a:lnTo>
                  <a:pt x="249702" y="79879"/>
                </a:lnTo>
                <a:lnTo>
                  <a:pt x="261582" y="79879"/>
                </a:lnTo>
                <a:lnTo>
                  <a:pt x="267539" y="76944"/>
                </a:lnTo>
                <a:lnTo>
                  <a:pt x="271837" y="71074"/>
                </a:lnTo>
                <a:lnTo>
                  <a:pt x="276135" y="65203"/>
                </a:lnTo>
                <a:lnTo>
                  <a:pt x="278283" y="57830"/>
                </a:lnTo>
                <a:lnTo>
                  <a:pt x="278283" y="39590"/>
                </a:lnTo>
                <a:lnTo>
                  <a:pt x="276108" y="32505"/>
                </a:lnTo>
                <a:lnTo>
                  <a:pt x="271758" y="27701"/>
                </a:lnTo>
                <a:lnTo>
                  <a:pt x="267408" y="22896"/>
                </a:lnTo>
                <a:lnTo>
                  <a:pt x="261739" y="20494"/>
                </a:lnTo>
                <a:lnTo>
                  <a:pt x="251397" y="20494"/>
                </a:lnTo>
                <a:lnTo>
                  <a:pt x="248287" y="21201"/>
                </a:lnTo>
                <a:lnTo>
                  <a:pt x="245422" y="22616"/>
                </a:lnTo>
                <a:lnTo>
                  <a:pt x="242556" y="24032"/>
                </a:lnTo>
                <a:lnTo>
                  <a:pt x="240093" y="26084"/>
                </a:lnTo>
                <a:lnTo>
                  <a:pt x="238032" y="28775"/>
                </a:lnTo>
                <a:lnTo>
                  <a:pt x="238032" y="838"/>
                </a:lnTo>
                <a:lnTo>
                  <a:pt x="228860" y="838"/>
                </a:lnTo>
                <a:lnTo>
                  <a:pt x="228860" y="78097"/>
                </a:lnTo>
                <a:lnTo>
                  <a:pt x="237560" y="78097"/>
                </a:lnTo>
                <a:close/>
              </a:path>
              <a:path w="1927250" h="101107">
                <a:moveTo>
                  <a:pt x="126519" y="78988"/>
                </a:moveTo>
                <a:lnTo>
                  <a:pt x="129148" y="78918"/>
                </a:lnTo>
                <a:lnTo>
                  <a:pt x="131489" y="78639"/>
                </a:lnTo>
                <a:lnTo>
                  <a:pt x="133699" y="78097"/>
                </a:lnTo>
                <a:lnTo>
                  <a:pt x="133699" y="70654"/>
                </a:lnTo>
                <a:lnTo>
                  <a:pt x="130852" y="70812"/>
                </a:lnTo>
                <a:lnTo>
                  <a:pt x="128686" y="70812"/>
                </a:lnTo>
                <a:lnTo>
                  <a:pt x="126729" y="70235"/>
                </a:lnTo>
                <a:lnTo>
                  <a:pt x="124737" y="68261"/>
                </a:lnTo>
                <a:lnTo>
                  <a:pt x="124737" y="29666"/>
                </a:lnTo>
                <a:lnTo>
                  <a:pt x="133699" y="29666"/>
                </a:lnTo>
                <a:lnTo>
                  <a:pt x="133699" y="21961"/>
                </a:lnTo>
                <a:lnTo>
                  <a:pt x="124737" y="21961"/>
                </a:lnTo>
                <a:lnTo>
                  <a:pt x="124737" y="6289"/>
                </a:lnTo>
                <a:lnTo>
                  <a:pt x="115198" y="6289"/>
                </a:lnTo>
                <a:lnTo>
                  <a:pt x="115198" y="21961"/>
                </a:lnTo>
                <a:lnTo>
                  <a:pt x="107599" y="21961"/>
                </a:lnTo>
                <a:lnTo>
                  <a:pt x="107599" y="29666"/>
                </a:lnTo>
                <a:lnTo>
                  <a:pt x="115198" y="29666"/>
                </a:lnTo>
                <a:lnTo>
                  <a:pt x="115198" y="70427"/>
                </a:lnTo>
                <a:lnTo>
                  <a:pt x="115985" y="73354"/>
                </a:lnTo>
                <a:lnTo>
                  <a:pt x="117557" y="75607"/>
                </a:lnTo>
                <a:lnTo>
                  <a:pt x="119129" y="77861"/>
                </a:lnTo>
                <a:lnTo>
                  <a:pt x="122116" y="78988"/>
                </a:lnTo>
                <a:lnTo>
                  <a:pt x="126519" y="78988"/>
                </a:lnTo>
                <a:close/>
              </a:path>
              <a:path w="1927250" h="101107">
                <a:moveTo>
                  <a:pt x="74580" y="21961"/>
                </a:moveTo>
                <a:lnTo>
                  <a:pt x="65146" y="21961"/>
                </a:lnTo>
                <a:lnTo>
                  <a:pt x="53668" y="65937"/>
                </a:lnTo>
                <a:lnTo>
                  <a:pt x="42662" y="21961"/>
                </a:lnTo>
                <a:lnTo>
                  <a:pt x="32075" y="21961"/>
                </a:lnTo>
                <a:lnTo>
                  <a:pt x="21121" y="66199"/>
                </a:lnTo>
                <a:lnTo>
                  <a:pt x="10324" y="21961"/>
                </a:lnTo>
                <a:lnTo>
                  <a:pt x="0" y="21961"/>
                </a:lnTo>
                <a:lnTo>
                  <a:pt x="16194" y="78097"/>
                </a:lnTo>
                <a:lnTo>
                  <a:pt x="25995" y="78097"/>
                </a:lnTo>
                <a:lnTo>
                  <a:pt x="37054" y="34645"/>
                </a:lnTo>
                <a:lnTo>
                  <a:pt x="48479" y="78097"/>
                </a:lnTo>
                <a:lnTo>
                  <a:pt x="58280" y="78097"/>
                </a:lnTo>
                <a:lnTo>
                  <a:pt x="74580" y="21961"/>
                </a:lnTo>
                <a:close/>
              </a:path>
              <a:path w="1927250" h="101107">
                <a:moveTo>
                  <a:pt x="86477" y="22223"/>
                </a:moveTo>
                <a:lnTo>
                  <a:pt x="86477" y="78097"/>
                </a:lnTo>
                <a:lnTo>
                  <a:pt x="96068" y="78097"/>
                </a:lnTo>
                <a:lnTo>
                  <a:pt x="96068" y="22223"/>
                </a:lnTo>
                <a:lnTo>
                  <a:pt x="86477" y="22223"/>
                </a:lnTo>
                <a:close/>
              </a:path>
              <a:path w="1927250" h="101107">
                <a:moveTo>
                  <a:pt x="86477" y="1100"/>
                </a:moveTo>
                <a:lnTo>
                  <a:pt x="86477" y="11793"/>
                </a:lnTo>
                <a:lnTo>
                  <a:pt x="96068" y="11793"/>
                </a:lnTo>
                <a:lnTo>
                  <a:pt x="96068" y="1100"/>
                </a:lnTo>
                <a:lnTo>
                  <a:pt x="86477" y="1100"/>
                </a:lnTo>
                <a:close/>
              </a:path>
              <a:path w="1927250" h="101107">
                <a:moveTo>
                  <a:pt x="172920" y="30575"/>
                </a:moveTo>
                <a:lnTo>
                  <a:pt x="174632" y="33650"/>
                </a:lnTo>
                <a:lnTo>
                  <a:pt x="175680" y="35571"/>
                </a:lnTo>
                <a:lnTo>
                  <a:pt x="176204" y="38594"/>
                </a:lnTo>
                <a:lnTo>
                  <a:pt x="176204" y="78097"/>
                </a:lnTo>
                <a:lnTo>
                  <a:pt x="185901" y="78097"/>
                </a:lnTo>
                <a:lnTo>
                  <a:pt x="185901" y="36567"/>
                </a:lnTo>
                <a:lnTo>
                  <a:pt x="185114" y="32252"/>
                </a:lnTo>
                <a:lnTo>
                  <a:pt x="183542" y="29142"/>
                </a:lnTo>
                <a:lnTo>
                  <a:pt x="180642" y="23446"/>
                </a:lnTo>
                <a:lnTo>
                  <a:pt x="175121" y="20598"/>
                </a:lnTo>
                <a:lnTo>
                  <a:pt x="162438" y="20598"/>
                </a:lnTo>
                <a:lnTo>
                  <a:pt x="158647" y="21594"/>
                </a:lnTo>
                <a:lnTo>
                  <a:pt x="155607" y="23586"/>
                </a:lnTo>
                <a:lnTo>
                  <a:pt x="153825" y="24739"/>
                </a:lnTo>
                <a:lnTo>
                  <a:pt x="151816" y="26731"/>
                </a:lnTo>
                <a:lnTo>
                  <a:pt x="149580" y="29561"/>
                </a:lnTo>
                <a:lnTo>
                  <a:pt x="149580" y="838"/>
                </a:lnTo>
                <a:lnTo>
                  <a:pt x="140146" y="838"/>
                </a:lnTo>
                <a:lnTo>
                  <a:pt x="140146" y="78097"/>
                </a:lnTo>
                <a:lnTo>
                  <a:pt x="149580" y="78097"/>
                </a:lnTo>
                <a:lnTo>
                  <a:pt x="149580" y="40848"/>
                </a:lnTo>
                <a:lnTo>
                  <a:pt x="151169" y="35764"/>
                </a:lnTo>
                <a:lnTo>
                  <a:pt x="154349" y="33073"/>
                </a:lnTo>
                <a:lnTo>
                  <a:pt x="157529" y="30382"/>
                </a:lnTo>
                <a:lnTo>
                  <a:pt x="161075" y="29037"/>
                </a:lnTo>
                <a:lnTo>
                  <a:pt x="169705" y="29037"/>
                </a:lnTo>
                <a:lnTo>
                  <a:pt x="172920" y="30575"/>
                </a:lnTo>
                <a:close/>
              </a:path>
              <a:path w="1927250" h="101107">
                <a:moveTo>
                  <a:pt x="238171" y="58983"/>
                </a:moveTo>
                <a:lnTo>
                  <a:pt x="237560" y="70916"/>
                </a:lnTo>
                <a:lnTo>
                  <a:pt x="239552" y="73607"/>
                </a:lnTo>
                <a:lnTo>
                  <a:pt x="239499" y="62268"/>
                </a:lnTo>
                <a:lnTo>
                  <a:pt x="238171" y="58983"/>
                </a:lnTo>
                <a:close/>
              </a:path>
              <a:path w="1927250" h="101107">
                <a:moveTo>
                  <a:pt x="381794" y="23516"/>
                </a:moveTo>
                <a:lnTo>
                  <a:pt x="376903" y="29142"/>
                </a:lnTo>
                <a:lnTo>
                  <a:pt x="379943" y="45548"/>
                </a:lnTo>
                <a:lnTo>
                  <a:pt x="380118" y="40726"/>
                </a:lnTo>
                <a:lnTo>
                  <a:pt x="381672" y="36751"/>
                </a:lnTo>
                <a:lnTo>
                  <a:pt x="384607" y="33623"/>
                </a:lnTo>
                <a:lnTo>
                  <a:pt x="388189" y="20703"/>
                </a:lnTo>
                <a:lnTo>
                  <a:pt x="381794" y="23516"/>
                </a:lnTo>
                <a:close/>
              </a:path>
              <a:path w="1927250" h="101107">
                <a:moveTo>
                  <a:pt x="420823" y="53043"/>
                </a:moveTo>
                <a:lnTo>
                  <a:pt x="420823" y="47382"/>
                </a:lnTo>
                <a:lnTo>
                  <a:pt x="420543" y="43259"/>
                </a:lnTo>
                <a:lnTo>
                  <a:pt x="419985" y="40673"/>
                </a:lnTo>
                <a:lnTo>
                  <a:pt x="419356" y="36899"/>
                </a:lnTo>
                <a:lnTo>
                  <a:pt x="418098" y="33597"/>
                </a:lnTo>
                <a:lnTo>
                  <a:pt x="416211" y="30767"/>
                </a:lnTo>
                <a:lnTo>
                  <a:pt x="414254" y="27797"/>
                </a:lnTo>
                <a:lnTo>
                  <a:pt x="411407" y="25377"/>
                </a:lnTo>
                <a:lnTo>
                  <a:pt x="407668" y="23507"/>
                </a:lnTo>
                <a:lnTo>
                  <a:pt x="403930" y="21638"/>
                </a:lnTo>
                <a:lnTo>
                  <a:pt x="400069" y="20703"/>
                </a:lnTo>
                <a:lnTo>
                  <a:pt x="388189" y="20703"/>
                </a:lnTo>
                <a:lnTo>
                  <a:pt x="384607" y="33623"/>
                </a:lnTo>
                <a:lnTo>
                  <a:pt x="387542" y="30496"/>
                </a:lnTo>
                <a:lnTo>
                  <a:pt x="391176" y="28932"/>
                </a:lnTo>
                <a:lnTo>
                  <a:pt x="401553" y="28932"/>
                </a:lnTo>
                <a:lnTo>
                  <a:pt x="405869" y="31204"/>
                </a:lnTo>
                <a:lnTo>
                  <a:pt x="408454" y="35746"/>
                </a:lnTo>
                <a:lnTo>
                  <a:pt x="409852" y="38192"/>
                </a:lnTo>
                <a:lnTo>
                  <a:pt x="410743" y="41459"/>
                </a:lnTo>
                <a:lnTo>
                  <a:pt x="411127" y="45548"/>
                </a:lnTo>
                <a:lnTo>
                  <a:pt x="379943" y="45548"/>
                </a:lnTo>
                <a:lnTo>
                  <a:pt x="376903" y="29142"/>
                </a:lnTo>
                <a:lnTo>
                  <a:pt x="372011" y="34768"/>
                </a:lnTo>
                <a:lnTo>
                  <a:pt x="369566" y="42088"/>
                </a:lnTo>
                <a:lnTo>
                  <a:pt x="369566" y="60259"/>
                </a:lnTo>
                <a:lnTo>
                  <a:pt x="371994" y="67378"/>
                </a:lnTo>
                <a:lnTo>
                  <a:pt x="376850" y="72463"/>
                </a:lnTo>
                <a:lnTo>
                  <a:pt x="381707" y="77547"/>
                </a:lnTo>
                <a:lnTo>
                  <a:pt x="387630" y="80089"/>
                </a:lnTo>
                <a:lnTo>
                  <a:pt x="397483" y="80089"/>
                </a:lnTo>
                <a:lnTo>
                  <a:pt x="400051" y="79809"/>
                </a:lnTo>
                <a:lnTo>
                  <a:pt x="402322" y="79250"/>
                </a:lnTo>
                <a:lnTo>
                  <a:pt x="406550" y="78272"/>
                </a:lnTo>
                <a:lnTo>
                  <a:pt x="410096" y="76385"/>
                </a:lnTo>
                <a:lnTo>
                  <a:pt x="412962" y="73590"/>
                </a:lnTo>
                <a:lnTo>
                  <a:pt x="414674" y="71982"/>
                </a:lnTo>
                <a:lnTo>
                  <a:pt x="416220" y="69912"/>
                </a:lnTo>
                <a:lnTo>
                  <a:pt x="417600" y="67378"/>
                </a:lnTo>
                <a:lnTo>
                  <a:pt x="418980" y="64845"/>
                </a:lnTo>
                <a:lnTo>
                  <a:pt x="419793" y="62548"/>
                </a:lnTo>
                <a:lnTo>
                  <a:pt x="420037" y="60486"/>
                </a:lnTo>
                <a:lnTo>
                  <a:pt x="410760" y="60486"/>
                </a:lnTo>
                <a:lnTo>
                  <a:pt x="410061" y="62967"/>
                </a:lnTo>
                <a:lnTo>
                  <a:pt x="408873" y="65151"/>
                </a:lnTo>
                <a:lnTo>
                  <a:pt x="407197" y="67038"/>
                </a:lnTo>
                <a:lnTo>
                  <a:pt x="404261" y="70287"/>
                </a:lnTo>
                <a:lnTo>
                  <a:pt x="400330" y="71912"/>
                </a:lnTo>
                <a:lnTo>
                  <a:pt x="390128" y="71912"/>
                </a:lnTo>
                <a:lnTo>
                  <a:pt x="386232" y="70191"/>
                </a:lnTo>
                <a:lnTo>
                  <a:pt x="383716" y="66749"/>
                </a:lnTo>
                <a:lnTo>
                  <a:pt x="381200" y="63308"/>
                </a:lnTo>
                <a:lnTo>
                  <a:pt x="379856" y="58739"/>
                </a:lnTo>
                <a:lnTo>
                  <a:pt x="379681" y="53043"/>
                </a:lnTo>
                <a:lnTo>
                  <a:pt x="420823" y="53043"/>
                </a:lnTo>
                <a:close/>
              </a:path>
              <a:path w="1927250" h="101107">
                <a:moveTo>
                  <a:pt x="444757" y="78097"/>
                </a:moveTo>
                <a:lnTo>
                  <a:pt x="444757" y="45024"/>
                </a:lnTo>
                <a:lnTo>
                  <a:pt x="444993" y="42202"/>
                </a:lnTo>
                <a:lnTo>
                  <a:pt x="445465" y="40228"/>
                </a:lnTo>
                <a:lnTo>
                  <a:pt x="445937" y="38253"/>
                </a:lnTo>
                <a:lnTo>
                  <a:pt x="446959" y="36340"/>
                </a:lnTo>
                <a:lnTo>
                  <a:pt x="448531" y="34488"/>
                </a:lnTo>
                <a:lnTo>
                  <a:pt x="450488" y="32182"/>
                </a:lnTo>
                <a:lnTo>
                  <a:pt x="452759" y="30645"/>
                </a:lnTo>
                <a:lnTo>
                  <a:pt x="455345" y="29876"/>
                </a:lnTo>
                <a:lnTo>
                  <a:pt x="456777" y="29421"/>
                </a:lnTo>
                <a:lnTo>
                  <a:pt x="458611" y="29194"/>
                </a:lnTo>
                <a:lnTo>
                  <a:pt x="465250" y="29194"/>
                </a:lnTo>
                <a:lnTo>
                  <a:pt x="468290" y="30942"/>
                </a:lnTo>
                <a:lnTo>
                  <a:pt x="469967" y="34436"/>
                </a:lnTo>
                <a:lnTo>
                  <a:pt x="470980" y="36532"/>
                </a:lnTo>
                <a:lnTo>
                  <a:pt x="471487" y="39293"/>
                </a:lnTo>
                <a:lnTo>
                  <a:pt x="471487" y="78097"/>
                </a:lnTo>
                <a:lnTo>
                  <a:pt x="481078" y="78097"/>
                </a:lnTo>
                <a:lnTo>
                  <a:pt x="481078" y="36428"/>
                </a:lnTo>
                <a:lnTo>
                  <a:pt x="480309" y="32077"/>
                </a:lnTo>
                <a:lnTo>
                  <a:pt x="478772" y="29037"/>
                </a:lnTo>
                <a:lnTo>
                  <a:pt x="475977" y="23481"/>
                </a:lnTo>
                <a:lnTo>
                  <a:pt x="470596" y="20703"/>
                </a:lnTo>
                <a:lnTo>
                  <a:pt x="458996" y="20703"/>
                </a:lnTo>
                <a:lnTo>
                  <a:pt x="455694" y="21420"/>
                </a:lnTo>
                <a:lnTo>
                  <a:pt x="452724" y="22852"/>
                </a:lnTo>
                <a:lnTo>
                  <a:pt x="449754" y="24285"/>
                </a:lnTo>
                <a:lnTo>
                  <a:pt x="446941" y="26644"/>
                </a:lnTo>
                <a:lnTo>
                  <a:pt x="444286" y="29928"/>
                </a:lnTo>
                <a:lnTo>
                  <a:pt x="444286" y="21961"/>
                </a:lnTo>
                <a:lnTo>
                  <a:pt x="435324" y="21961"/>
                </a:lnTo>
                <a:lnTo>
                  <a:pt x="435324" y="78097"/>
                </a:lnTo>
                <a:lnTo>
                  <a:pt x="444757" y="78097"/>
                </a:lnTo>
                <a:close/>
              </a:path>
              <a:path w="1927250" h="101107">
                <a:moveTo>
                  <a:pt x="496242" y="66942"/>
                </a:moveTo>
                <a:lnTo>
                  <a:pt x="500820" y="72201"/>
                </a:lnTo>
                <a:lnTo>
                  <a:pt x="505397" y="77460"/>
                </a:lnTo>
                <a:lnTo>
                  <a:pt x="510812" y="80089"/>
                </a:lnTo>
                <a:lnTo>
                  <a:pt x="510289" y="69833"/>
                </a:lnTo>
                <a:lnTo>
                  <a:pt x="507738" y="65780"/>
                </a:lnTo>
                <a:lnTo>
                  <a:pt x="505187" y="61726"/>
                </a:lnTo>
                <a:lnTo>
                  <a:pt x="503912" y="56695"/>
                </a:lnTo>
                <a:lnTo>
                  <a:pt x="503912" y="43626"/>
                </a:lnTo>
                <a:lnTo>
                  <a:pt x="505388" y="38280"/>
                </a:lnTo>
                <a:lnTo>
                  <a:pt x="508341" y="34645"/>
                </a:lnTo>
                <a:lnTo>
                  <a:pt x="511293" y="31011"/>
                </a:lnTo>
                <a:lnTo>
                  <a:pt x="515145" y="29194"/>
                </a:lnTo>
                <a:lnTo>
                  <a:pt x="524160" y="29194"/>
                </a:lnTo>
                <a:lnTo>
                  <a:pt x="527741" y="30898"/>
                </a:lnTo>
                <a:lnTo>
                  <a:pt x="530641" y="34305"/>
                </a:lnTo>
                <a:lnTo>
                  <a:pt x="533542" y="37712"/>
                </a:lnTo>
                <a:lnTo>
                  <a:pt x="534991" y="42962"/>
                </a:lnTo>
                <a:lnTo>
                  <a:pt x="534991" y="57079"/>
                </a:lnTo>
                <a:lnTo>
                  <a:pt x="533585" y="62469"/>
                </a:lnTo>
                <a:lnTo>
                  <a:pt x="530772" y="66225"/>
                </a:lnTo>
                <a:lnTo>
                  <a:pt x="527960" y="69982"/>
                </a:lnTo>
                <a:lnTo>
                  <a:pt x="524387" y="79320"/>
                </a:lnTo>
                <a:lnTo>
                  <a:pt x="527392" y="77783"/>
                </a:lnTo>
                <a:lnTo>
                  <a:pt x="530397" y="76245"/>
                </a:lnTo>
                <a:lnTo>
                  <a:pt x="533000" y="73747"/>
                </a:lnTo>
                <a:lnTo>
                  <a:pt x="535201" y="70287"/>
                </a:lnTo>
                <a:lnTo>
                  <a:pt x="535201" y="78097"/>
                </a:lnTo>
                <a:lnTo>
                  <a:pt x="543692" y="78097"/>
                </a:lnTo>
                <a:lnTo>
                  <a:pt x="543692" y="838"/>
                </a:lnTo>
                <a:lnTo>
                  <a:pt x="534625" y="838"/>
                </a:lnTo>
                <a:lnTo>
                  <a:pt x="534625" y="29194"/>
                </a:lnTo>
                <a:lnTo>
                  <a:pt x="532493" y="26574"/>
                </a:lnTo>
                <a:lnTo>
                  <a:pt x="530589" y="24739"/>
                </a:lnTo>
                <a:lnTo>
                  <a:pt x="528912" y="23691"/>
                </a:lnTo>
                <a:lnTo>
                  <a:pt x="526012" y="21874"/>
                </a:lnTo>
                <a:lnTo>
                  <a:pt x="522413" y="20965"/>
                </a:lnTo>
                <a:lnTo>
                  <a:pt x="510358" y="20965"/>
                </a:lnTo>
                <a:lnTo>
                  <a:pt x="504392" y="23962"/>
                </a:lnTo>
                <a:lnTo>
                  <a:pt x="500217" y="29954"/>
                </a:lnTo>
                <a:lnTo>
                  <a:pt x="496042" y="35947"/>
                </a:lnTo>
                <a:lnTo>
                  <a:pt x="493954" y="43032"/>
                </a:lnTo>
                <a:lnTo>
                  <a:pt x="493954" y="59944"/>
                </a:lnTo>
                <a:lnTo>
                  <a:pt x="496242" y="66942"/>
                </a:lnTo>
                <a:close/>
              </a:path>
              <a:path w="1927250" h="101107">
                <a:moveTo>
                  <a:pt x="510289" y="69833"/>
                </a:moveTo>
                <a:lnTo>
                  <a:pt x="510812" y="80089"/>
                </a:lnTo>
                <a:lnTo>
                  <a:pt x="520945" y="80089"/>
                </a:lnTo>
                <a:lnTo>
                  <a:pt x="524387" y="79320"/>
                </a:lnTo>
                <a:lnTo>
                  <a:pt x="527960" y="69982"/>
                </a:lnTo>
                <a:lnTo>
                  <a:pt x="524370" y="71860"/>
                </a:lnTo>
                <a:lnTo>
                  <a:pt x="514376" y="71860"/>
                </a:lnTo>
                <a:lnTo>
                  <a:pt x="510289" y="69833"/>
                </a:lnTo>
                <a:close/>
              </a:path>
              <a:path w="1927250" h="101107">
                <a:moveTo>
                  <a:pt x="620203" y="69650"/>
                </a:moveTo>
                <a:lnTo>
                  <a:pt x="615914" y="72017"/>
                </a:lnTo>
                <a:lnTo>
                  <a:pt x="603964" y="72017"/>
                </a:lnTo>
                <a:lnTo>
                  <a:pt x="599806" y="70025"/>
                </a:lnTo>
                <a:lnTo>
                  <a:pt x="597185" y="66042"/>
                </a:lnTo>
                <a:lnTo>
                  <a:pt x="601047" y="80141"/>
                </a:lnTo>
                <a:lnTo>
                  <a:pt x="618027" y="80141"/>
                </a:lnTo>
                <a:lnTo>
                  <a:pt x="620203" y="69650"/>
                </a:lnTo>
                <a:close/>
              </a:path>
              <a:path w="1927250" h="101107">
                <a:moveTo>
                  <a:pt x="662070" y="12361"/>
                </a:moveTo>
                <a:lnTo>
                  <a:pt x="662629" y="10876"/>
                </a:lnTo>
                <a:lnTo>
                  <a:pt x="664900" y="8648"/>
                </a:lnTo>
                <a:lnTo>
                  <a:pt x="668997" y="8674"/>
                </a:lnTo>
                <a:lnTo>
                  <a:pt x="671120" y="8805"/>
                </a:lnTo>
                <a:lnTo>
                  <a:pt x="671120" y="209"/>
                </a:lnTo>
                <a:lnTo>
                  <a:pt x="668971" y="52"/>
                </a:lnTo>
                <a:lnTo>
                  <a:pt x="660847" y="0"/>
                </a:lnTo>
                <a:lnTo>
                  <a:pt x="656602" y="1607"/>
                </a:lnTo>
                <a:lnTo>
                  <a:pt x="654400" y="4822"/>
                </a:lnTo>
                <a:lnTo>
                  <a:pt x="653178" y="6639"/>
                </a:lnTo>
                <a:lnTo>
                  <a:pt x="652496" y="9504"/>
                </a:lnTo>
                <a:lnTo>
                  <a:pt x="652357" y="13418"/>
                </a:lnTo>
                <a:lnTo>
                  <a:pt x="652357" y="22223"/>
                </a:lnTo>
                <a:lnTo>
                  <a:pt x="644548" y="22223"/>
                </a:lnTo>
                <a:lnTo>
                  <a:pt x="644548" y="29666"/>
                </a:lnTo>
                <a:lnTo>
                  <a:pt x="652357" y="29666"/>
                </a:lnTo>
                <a:lnTo>
                  <a:pt x="652357" y="78097"/>
                </a:lnTo>
                <a:lnTo>
                  <a:pt x="661686" y="78097"/>
                </a:lnTo>
                <a:lnTo>
                  <a:pt x="661686" y="29666"/>
                </a:lnTo>
                <a:lnTo>
                  <a:pt x="671120" y="29666"/>
                </a:lnTo>
                <a:lnTo>
                  <a:pt x="671120" y="22223"/>
                </a:lnTo>
                <a:lnTo>
                  <a:pt x="661791" y="22223"/>
                </a:lnTo>
                <a:lnTo>
                  <a:pt x="661791" y="16143"/>
                </a:lnTo>
                <a:lnTo>
                  <a:pt x="662070" y="12361"/>
                </a:lnTo>
                <a:close/>
              </a:path>
              <a:path w="1927250" h="101107">
                <a:moveTo>
                  <a:pt x="716385" y="68855"/>
                </a:moveTo>
                <a:lnTo>
                  <a:pt x="713939" y="63054"/>
                </a:lnTo>
                <a:lnTo>
                  <a:pt x="714429" y="74358"/>
                </a:lnTo>
                <a:lnTo>
                  <a:pt x="716298" y="76158"/>
                </a:lnTo>
                <a:lnTo>
                  <a:pt x="717975" y="77206"/>
                </a:lnTo>
                <a:lnTo>
                  <a:pt x="720858" y="71755"/>
                </a:lnTo>
                <a:lnTo>
                  <a:pt x="716385" y="68855"/>
                </a:lnTo>
                <a:close/>
              </a:path>
              <a:path w="1927250" h="101107">
                <a:moveTo>
                  <a:pt x="775365" y="23516"/>
                </a:moveTo>
                <a:lnTo>
                  <a:pt x="770473" y="29142"/>
                </a:lnTo>
                <a:lnTo>
                  <a:pt x="773513" y="45548"/>
                </a:lnTo>
                <a:lnTo>
                  <a:pt x="773688" y="40726"/>
                </a:lnTo>
                <a:lnTo>
                  <a:pt x="775243" y="36751"/>
                </a:lnTo>
                <a:lnTo>
                  <a:pt x="778178" y="33623"/>
                </a:lnTo>
                <a:lnTo>
                  <a:pt x="781759" y="20703"/>
                </a:lnTo>
                <a:lnTo>
                  <a:pt x="775365" y="23516"/>
                </a:lnTo>
                <a:close/>
              </a:path>
              <a:path w="1927250" h="101107">
                <a:moveTo>
                  <a:pt x="814393" y="53043"/>
                </a:moveTo>
                <a:lnTo>
                  <a:pt x="814393" y="47382"/>
                </a:lnTo>
                <a:lnTo>
                  <a:pt x="814114" y="43259"/>
                </a:lnTo>
                <a:lnTo>
                  <a:pt x="813555" y="40673"/>
                </a:lnTo>
                <a:lnTo>
                  <a:pt x="812926" y="36899"/>
                </a:lnTo>
                <a:lnTo>
                  <a:pt x="811668" y="33597"/>
                </a:lnTo>
                <a:lnTo>
                  <a:pt x="809781" y="30767"/>
                </a:lnTo>
                <a:lnTo>
                  <a:pt x="807824" y="27797"/>
                </a:lnTo>
                <a:lnTo>
                  <a:pt x="804977" y="25377"/>
                </a:lnTo>
                <a:lnTo>
                  <a:pt x="801238" y="23507"/>
                </a:lnTo>
                <a:lnTo>
                  <a:pt x="797500" y="21638"/>
                </a:lnTo>
                <a:lnTo>
                  <a:pt x="793639" y="20703"/>
                </a:lnTo>
                <a:lnTo>
                  <a:pt x="781759" y="20703"/>
                </a:lnTo>
                <a:lnTo>
                  <a:pt x="778178" y="33623"/>
                </a:lnTo>
                <a:lnTo>
                  <a:pt x="781113" y="30496"/>
                </a:lnTo>
                <a:lnTo>
                  <a:pt x="784746" y="28932"/>
                </a:lnTo>
                <a:lnTo>
                  <a:pt x="795124" y="28932"/>
                </a:lnTo>
                <a:lnTo>
                  <a:pt x="799439" y="31204"/>
                </a:lnTo>
                <a:lnTo>
                  <a:pt x="802024" y="35746"/>
                </a:lnTo>
                <a:lnTo>
                  <a:pt x="803422" y="38192"/>
                </a:lnTo>
                <a:lnTo>
                  <a:pt x="804313" y="41459"/>
                </a:lnTo>
                <a:lnTo>
                  <a:pt x="804698" y="45548"/>
                </a:lnTo>
                <a:lnTo>
                  <a:pt x="773513" y="45548"/>
                </a:lnTo>
                <a:lnTo>
                  <a:pt x="770473" y="29142"/>
                </a:lnTo>
                <a:lnTo>
                  <a:pt x="765582" y="34768"/>
                </a:lnTo>
                <a:lnTo>
                  <a:pt x="763136" y="42088"/>
                </a:lnTo>
                <a:lnTo>
                  <a:pt x="763136" y="60259"/>
                </a:lnTo>
                <a:lnTo>
                  <a:pt x="765564" y="67379"/>
                </a:lnTo>
                <a:lnTo>
                  <a:pt x="770421" y="72463"/>
                </a:lnTo>
                <a:lnTo>
                  <a:pt x="775278" y="77547"/>
                </a:lnTo>
                <a:lnTo>
                  <a:pt x="781200" y="80089"/>
                </a:lnTo>
                <a:lnTo>
                  <a:pt x="791053" y="80089"/>
                </a:lnTo>
                <a:lnTo>
                  <a:pt x="793621" y="79810"/>
                </a:lnTo>
                <a:lnTo>
                  <a:pt x="795892" y="79250"/>
                </a:lnTo>
                <a:lnTo>
                  <a:pt x="800120" y="78272"/>
                </a:lnTo>
                <a:lnTo>
                  <a:pt x="803666" y="76385"/>
                </a:lnTo>
                <a:lnTo>
                  <a:pt x="806532" y="73590"/>
                </a:lnTo>
                <a:lnTo>
                  <a:pt x="808244" y="71982"/>
                </a:lnTo>
                <a:lnTo>
                  <a:pt x="809790" y="69912"/>
                </a:lnTo>
                <a:lnTo>
                  <a:pt x="811170" y="67379"/>
                </a:lnTo>
                <a:lnTo>
                  <a:pt x="812550" y="64845"/>
                </a:lnTo>
                <a:lnTo>
                  <a:pt x="813363" y="62548"/>
                </a:lnTo>
                <a:lnTo>
                  <a:pt x="813607" y="60486"/>
                </a:lnTo>
                <a:lnTo>
                  <a:pt x="804331" y="60486"/>
                </a:lnTo>
                <a:lnTo>
                  <a:pt x="803632" y="62967"/>
                </a:lnTo>
                <a:lnTo>
                  <a:pt x="802444" y="65151"/>
                </a:lnTo>
                <a:lnTo>
                  <a:pt x="800767" y="67038"/>
                </a:lnTo>
                <a:lnTo>
                  <a:pt x="797832" y="70288"/>
                </a:lnTo>
                <a:lnTo>
                  <a:pt x="793901" y="71912"/>
                </a:lnTo>
                <a:lnTo>
                  <a:pt x="783698" y="71912"/>
                </a:lnTo>
                <a:lnTo>
                  <a:pt x="779802" y="70191"/>
                </a:lnTo>
                <a:lnTo>
                  <a:pt x="777287" y="66750"/>
                </a:lnTo>
                <a:lnTo>
                  <a:pt x="774771" y="63308"/>
                </a:lnTo>
                <a:lnTo>
                  <a:pt x="773426" y="58739"/>
                </a:lnTo>
                <a:lnTo>
                  <a:pt x="773251" y="53043"/>
                </a:lnTo>
                <a:lnTo>
                  <a:pt x="814393" y="53043"/>
                </a:lnTo>
                <a:close/>
              </a:path>
              <a:path w="1927250" h="101107">
                <a:moveTo>
                  <a:pt x="829156" y="21961"/>
                </a:moveTo>
                <a:lnTo>
                  <a:pt x="829156" y="78097"/>
                </a:lnTo>
                <a:lnTo>
                  <a:pt x="838590" y="78097"/>
                </a:lnTo>
                <a:lnTo>
                  <a:pt x="838590" y="41826"/>
                </a:lnTo>
                <a:lnTo>
                  <a:pt x="839865" y="38306"/>
                </a:lnTo>
                <a:lnTo>
                  <a:pt x="842416" y="35248"/>
                </a:lnTo>
                <a:lnTo>
                  <a:pt x="844966" y="32191"/>
                </a:lnTo>
                <a:lnTo>
                  <a:pt x="848618" y="30662"/>
                </a:lnTo>
                <a:lnTo>
                  <a:pt x="854444" y="30680"/>
                </a:lnTo>
                <a:lnTo>
                  <a:pt x="856462" y="30924"/>
                </a:lnTo>
                <a:lnTo>
                  <a:pt x="856462" y="20965"/>
                </a:lnTo>
                <a:lnTo>
                  <a:pt x="855449" y="20861"/>
                </a:lnTo>
                <a:lnTo>
                  <a:pt x="853422" y="20703"/>
                </a:lnTo>
                <a:lnTo>
                  <a:pt x="849683" y="20703"/>
                </a:lnTo>
                <a:lnTo>
                  <a:pt x="846382" y="22057"/>
                </a:lnTo>
                <a:lnTo>
                  <a:pt x="843516" y="24765"/>
                </a:lnTo>
                <a:lnTo>
                  <a:pt x="840651" y="27473"/>
                </a:lnTo>
                <a:lnTo>
                  <a:pt x="838852" y="29771"/>
                </a:lnTo>
                <a:lnTo>
                  <a:pt x="838118" y="31658"/>
                </a:lnTo>
                <a:lnTo>
                  <a:pt x="838118" y="21961"/>
                </a:lnTo>
                <a:lnTo>
                  <a:pt x="829156" y="21961"/>
                </a:lnTo>
                <a:close/>
              </a:path>
              <a:path w="1927250" h="101107">
                <a:moveTo>
                  <a:pt x="864673" y="22223"/>
                </a:moveTo>
                <a:lnTo>
                  <a:pt x="864673" y="78097"/>
                </a:lnTo>
                <a:lnTo>
                  <a:pt x="874264" y="78097"/>
                </a:lnTo>
                <a:lnTo>
                  <a:pt x="874264" y="22223"/>
                </a:lnTo>
                <a:lnTo>
                  <a:pt x="864673" y="22223"/>
                </a:lnTo>
                <a:close/>
              </a:path>
              <a:path w="1927250" h="101107">
                <a:moveTo>
                  <a:pt x="864673" y="1100"/>
                </a:moveTo>
                <a:lnTo>
                  <a:pt x="864673" y="11793"/>
                </a:lnTo>
                <a:lnTo>
                  <a:pt x="874264" y="11793"/>
                </a:lnTo>
                <a:lnTo>
                  <a:pt x="874264" y="1100"/>
                </a:lnTo>
                <a:lnTo>
                  <a:pt x="864673" y="1100"/>
                </a:lnTo>
                <a:close/>
              </a:path>
              <a:path w="1927250" h="101107">
                <a:moveTo>
                  <a:pt x="924325" y="69650"/>
                </a:moveTo>
                <a:lnTo>
                  <a:pt x="920036" y="72017"/>
                </a:lnTo>
                <a:lnTo>
                  <a:pt x="908087" y="72017"/>
                </a:lnTo>
                <a:lnTo>
                  <a:pt x="903929" y="70026"/>
                </a:lnTo>
                <a:lnTo>
                  <a:pt x="901308" y="66042"/>
                </a:lnTo>
                <a:lnTo>
                  <a:pt x="905169" y="80141"/>
                </a:lnTo>
                <a:lnTo>
                  <a:pt x="922150" y="80141"/>
                </a:lnTo>
                <a:lnTo>
                  <a:pt x="924325" y="69650"/>
                </a:lnTo>
                <a:close/>
              </a:path>
              <a:path w="1927250" h="101107">
                <a:moveTo>
                  <a:pt x="952426" y="66942"/>
                </a:moveTo>
                <a:lnTo>
                  <a:pt x="957003" y="72201"/>
                </a:lnTo>
                <a:lnTo>
                  <a:pt x="961580" y="77460"/>
                </a:lnTo>
                <a:lnTo>
                  <a:pt x="966996" y="80089"/>
                </a:lnTo>
                <a:lnTo>
                  <a:pt x="966472" y="69833"/>
                </a:lnTo>
                <a:lnTo>
                  <a:pt x="963921" y="65780"/>
                </a:lnTo>
                <a:lnTo>
                  <a:pt x="961371" y="61726"/>
                </a:lnTo>
                <a:lnTo>
                  <a:pt x="960095" y="56695"/>
                </a:lnTo>
                <a:lnTo>
                  <a:pt x="960095" y="43626"/>
                </a:lnTo>
                <a:lnTo>
                  <a:pt x="961571" y="38280"/>
                </a:lnTo>
                <a:lnTo>
                  <a:pt x="964524" y="34646"/>
                </a:lnTo>
                <a:lnTo>
                  <a:pt x="967477" y="31011"/>
                </a:lnTo>
                <a:lnTo>
                  <a:pt x="971329" y="29194"/>
                </a:lnTo>
                <a:lnTo>
                  <a:pt x="980344" y="29194"/>
                </a:lnTo>
                <a:lnTo>
                  <a:pt x="983925" y="30898"/>
                </a:lnTo>
                <a:lnTo>
                  <a:pt x="986825" y="34305"/>
                </a:lnTo>
                <a:lnTo>
                  <a:pt x="989725" y="37712"/>
                </a:lnTo>
                <a:lnTo>
                  <a:pt x="991175" y="42962"/>
                </a:lnTo>
                <a:lnTo>
                  <a:pt x="991175" y="57079"/>
                </a:lnTo>
                <a:lnTo>
                  <a:pt x="989769" y="62469"/>
                </a:lnTo>
                <a:lnTo>
                  <a:pt x="986956" y="66225"/>
                </a:lnTo>
                <a:lnTo>
                  <a:pt x="984143" y="69982"/>
                </a:lnTo>
                <a:lnTo>
                  <a:pt x="980571" y="79320"/>
                </a:lnTo>
                <a:lnTo>
                  <a:pt x="983575" y="77783"/>
                </a:lnTo>
                <a:lnTo>
                  <a:pt x="986580" y="76245"/>
                </a:lnTo>
                <a:lnTo>
                  <a:pt x="989184" y="73747"/>
                </a:lnTo>
                <a:lnTo>
                  <a:pt x="991384" y="70288"/>
                </a:lnTo>
                <a:lnTo>
                  <a:pt x="991384" y="78097"/>
                </a:lnTo>
                <a:lnTo>
                  <a:pt x="999875" y="78097"/>
                </a:lnTo>
                <a:lnTo>
                  <a:pt x="999875" y="838"/>
                </a:lnTo>
                <a:lnTo>
                  <a:pt x="990809" y="838"/>
                </a:lnTo>
                <a:lnTo>
                  <a:pt x="990809" y="29195"/>
                </a:lnTo>
                <a:lnTo>
                  <a:pt x="988677" y="26574"/>
                </a:lnTo>
                <a:lnTo>
                  <a:pt x="986773" y="24739"/>
                </a:lnTo>
                <a:lnTo>
                  <a:pt x="985095" y="23691"/>
                </a:lnTo>
                <a:lnTo>
                  <a:pt x="982195" y="21874"/>
                </a:lnTo>
                <a:lnTo>
                  <a:pt x="978596" y="20965"/>
                </a:lnTo>
                <a:lnTo>
                  <a:pt x="966542" y="20965"/>
                </a:lnTo>
                <a:lnTo>
                  <a:pt x="960576" y="23962"/>
                </a:lnTo>
                <a:lnTo>
                  <a:pt x="956401" y="29954"/>
                </a:lnTo>
                <a:lnTo>
                  <a:pt x="952225" y="35947"/>
                </a:lnTo>
                <a:lnTo>
                  <a:pt x="950137" y="43032"/>
                </a:lnTo>
                <a:lnTo>
                  <a:pt x="950137" y="59944"/>
                </a:lnTo>
                <a:lnTo>
                  <a:pt x="952426" y="66942"/>
                </a:lnTo>
                <a:close/>
              </a:path>
              <a:path w="1927250" h="101107">
                <a:moveTo>
                  <a:pt x="966472" y="69833"/>
                </a:moveTo>
                <a:lnTo>
                  <a:pt x="966996" y="80089"/>
                </a:lnTo>
                <a:lnTo>
                  <a:pt x="977129" y="80089"/>
                </a:lnTo>
                <a:lnTo>
                  <a:pt x="980571" y="79320"/>
                </a:lnTo>
                <a:lnTo>
                  <a:pt x="984143" y="69982"/>
                </a:lnTo>
                <a:lnTo>
                  <a:pt x="980553" y="71860"/>
                </a:lnTo>
                <a:lnTo>
                  <a:pt x="970560" y="71860"/>
                </a:lnTo>
                <a:lnTo>
                  <a:pt x="966472" y="69833"/>
                </a:lnTo>
                <a:close/>
              </a:path>
              <a:path w="1927250" h="101107">
                <a:moveTo>
                  <a:pt x="1022849" y="93298"/>
                </a:moveTo>
                <a:lnTo>
                  <a:pt x="1025749" y="91358"/>
                </a:lnTo>
                <a:lnTo>
                  <a:pt x="1027426" y="88213"/>
                </a:lnTo>
                <a:lnTo>
                  <a:pt x="1029103" y="85068"/>
                </a:lnTo>
                <a:lnTo>
                  <a:pt x="1029942" y="81417"/>
                </a:lnTo>
                <a:lnTo>
                  <a:pt x="1029942" y="66671"/>
                </a:lnTo>
                <a:lnTo>
                  <a:pt x="1018725" y="66671"/>
                </a:lnTo>
                <a:lnTo>
                  <a:pt x="1018725" y="78097"/>
                </a:lnTo>
                <a:lnTo>
                  <a:pt x="1024438" y="78097"/>
                </a:lnTo>
                <a:lnTo>
                  <a:pt x="1024587" y="78945"/>
                </a:lnTo>
                <a:lnTo>
                  <a:pt x="1024595" y="80875"/>
                </a:lnTo>
                <a:lnTo>
                  <a:pt x="1023809" y="83968"/>
                </a:lnTo>
                <a:lnTo>
                  <a:pt x="1022831" y="86938"/>
                </a:lnTo>
                <a:lnTo>
                  <a:pt x="1021136" y="88633"/>
                </a:lnTo>
                <a:lnTo>
                  <a:pt x="1018725" y="89052"/>
                </a:lnTo>
                <a:lnTo>
                  <a:pt x="1018725" y="94031"/>
                </a:lnTo>
                <a:lnTo>
                  <a:pt x="1022849" y="93298"/>
                </a:lnTo>
                <a:close/>
              </a:path>
              <a:path w="1927250" h="101107">
                <a:moveTo>
                  <a:pt x="1139009" y="21961"/>
                </a:moveTo>
                <a:lnTo>
                  <a:pt x="1129575" y="21961"/>
                </a:lnTo>
                <a:lnTo>
                  <a:pt x="1118097" y="65937"/>
                </a:lnTo>
                <a:lnTo>
                  <a:pt x="1107090" y="21961"/>
                </a:lnTo>
                <a:lnTo>
                  <a:pt x="1096503" y="21961"/>
                </a:lnTo>
                <a:lnTo>
                  <a:pt x="1085550" y="66199"/>
                </a:lnTo>
                <a:lnTo>
                  <a:pt x="1074753" y="21961"/>
                </a:lnTo>
                <a:lnTo>
                  <a:pt x="1064428" y="21961"/>
                </a:lnTo>
                <a:lnTo>
                  <a:pt x="1080623" y="78097"/>
                </a:lnTo>
                <a:lnTo>
                  <a:pt x="1090424" y="78097"/>
                </a:lnTo>
                <a:lnTo>
                  <a:pt x="1101482" y="34646"/>
                </a:lnTo>
                <a:lnTo>
                  <a:pt x="1112908" y="78097"/>
                </a:lnTo>
                <a:lnTo>
                  <a:pt x="1122709" y="78097"/>
                </a:lnTo>
                <a:lnTo>
                  <a:pt x="1139009" y="21961"/>
                </a:lnTo>
                <a:close/>
              </a:path>
              <a:path w="1927250" h="101107">
                <a:moveTo>
                  <a:pt x="1183680" y="30575"/>
                </a:moveTo>
                <a:lnTo>
                  <a:pt x="1185392" y="33650"/>
                </a:lnTo>
                <a:lnTo>
                  <a:pt x="1186440" y="35572"/>
                </a:lnTo>
                <a:lnTo>
                  <a:pt x="1186964" y="38594"/>
                </a:lnTo>
                <a:lnTo>
                  <a:pt x="1186964" y="78097"/>
                </a:lnTo>
                <a:lnTo>
                  <a:pt x="1196660" y="78097"/>
                </a:lnTo>
                <a:lnTo>
                  <a:pt x="1196660" y="36568"/>
                </a:lnTo>
                <a:lnTo>
                  <a:pt x="1195874" y="32252"/>
                </a:lnTo>
                <a:lnTo>
                  <a:pt x="1194302" y="29142"/>
                </a:lnTo>
                <a:lnTo>
                  <a:pt x="1191402" y="23446"/>
                </a:lnTo>
                <a:lnTo>
                  <a:pt x="1185881" y="20599"/>
                </a:lnTo>
                <a:lnTo>
                  <a:pt x="1173197" y="20599"/>
                </a:lnTo>
                <a:lnTo>
                  <a:pt x="1169407" y="21594"/>
                </a:lnTo>
                <a:lnTo>
                  <a:pt x="1166367" y="23586"/>
                </a:lnTo>
                <a:lnTo>
                  <a:pt x="1164585" y="24739"/>
                </a:lnTo>
                <a:lnTo>
                  <a:pt x="1162576" y="26731"/>
                </a:lnTo>
                <a:lnTo>
                  <a:pt x="1160340" y="29561"/>
                </a:lnTo>
                <a:lnTo>
                  <a:pt x="1160340" y="838"/>
                </a:lnTo>
                <a:lnTo>
                  <a:pt x="1150906" y="838"/>
                </a:lnTo>
                <a:lnTo>
                  <a:pt x="1150906" y="78097"/>
                </a:lnTo>
                <a:lnTo>
                  <a:pt x="1160340" y="78097"/>
                </a:lnTo>
                <a:lnTo>
                  <a:pt x="1160340" y="40848"/>
                </a:lnTo>
                <a:lnTo>
                  <a:pt x="1161929" y="35764"/>
                </a:lnTo>
                <a:lnTo>
                  <a:pt x="1165109" y="33073"/>
                </a:lnTo>
                <a:lnTo>
                  <a:pt x="1168289" y="30383"/>
                </a:lnTo>
                <a:lnTo>
                  <a:pt x="1171835" y="29037"/>
                </a:lnTo>
                <a:lnTo>
                  <a:pt x="1180465" y="29037"/>
                </a:lnTo>
                <a:lnTo>
                  <a:pt x="1183680" y="30575"/>
                </a:lnTo>
                <a:close/>
              </a:path>
              <a:path w="1927250" h="101107">
                <a:moveTo>
                  <a:pt x="1213519" y="22223"/>
                </a:moveTo>
                <a:lnTo>
                  <a:pt x="1213519" y="78097"/>
                </a:lnTo>
                <a:lnTo>
                  <a:pt x="1223110" y="78097"/>
                </a:lnTo>
                <a:lnTo>
                  <a:pt x="1223110" y="22223"/>
                </a:lnTo>
                <a:lnTo>
                  <a:pt x="1213519" y="22223"/>
                </a:lnTo>
                <a:close/>
              </a:path>
              <a:path w="1927250" h="101107">
                <a:moveTo>
                  <a:pt x="1213519" y="1100"/>
                </a:moveTo>
                <a:lnTo>
                  <a:pt x="1213519" y="11793"/>
                </a:lnTo>
                <a:lnTo>
                  <a:pt x="1223110" y="11793"/>
                </a:lnTo>
                <a:lnTo>
                  <a:pt x="1223110" y="1100"/>
                </a:lnTo>
                <a:lnTo>
                  <a:pt x="1213519" y="1100"/>
                </a:lnTo>
                <a:close/>
              </a:path>
              <a:path w="1927250" h="101107">
                <a:moveTo>
                  <a:pt x="1326796" y="30575"/>
                </a:moveTo>
                <a:lnTo>
                  <a:pt x="1328509" y="33650"/>
                </a:lnTo>
                <a:lnTo>
                  <a:pt x="1329557" y="35572"/>
                </a:lnTo>
                <a:lnTo>
                  <a:pt x="1330081" y="38594"/>
                </a:lnTo>
                <a:lnTo>
                  <a:pt x="1330081" y="78097"/>
                </a:lnTo>
                <a:lnTo>
                  <a:pt x="1339777" y="78097"/>
                </a:lnTo>
                <a:lnTo>
                  <a:pt x="1339777" y="36568"/>
                </a:lnTo>
                <a:lnTo>
                  <a:pt x="1338991" y="32252"/>
                </a:lnTo>
                <a:lnTo>
                  <a:pt x="1337418" y="29142"/>
                </a:lnTo>
                <a:lnTo>
                  <a:pt x="1334518" y="23446"/>
                </a:lnTo>
                <a:lnTo>
                  <a:pt x="1328998" y="20599"/>
                </a:lnTo>
                <a:lnTo>
                  <a:pt x="1316314" y="20599"/>
                </a:lnTo>
                <a:lnTo>
                  <a:pt x="1312523" y="21594"/>
                </a:lnTo>
                <a:lnTo>
                  <a:pt x="1309483" y="23586"/>
                </a:lnTo>
                <a:lnTo>
                  <a:pt x="1307701" y="24739"/>
                </a:lnTo>
                <a:lnTo>
                  <a:pt x="1305692" y="26731"/>
                </a:lnTo>
                <a:lnTo>
                  <a:pt x="1303456" y="29561"/>
                </a:lnTo>
                <a:lnTo>
                  <a:pt x="1303456" y="838"/>
                </a:lnTo>
                <a:lnTo>
                  <a:pt x="1294022" y="838"/>
                </a:lnTo>
                <a:lnTo>
                  <a:pt x="1294022" y="78097"/>
                </a:lnTo>
                <a:lnTo>
                  <a:pt x="1303456" y="78097"/>
                </a:lnTo>
                <a:lnTo>
                  <a:pt x="1303456" y="40848"/>
                </a:lnTo>
                <a:lnTo>
                  <a:pt x="1305045" y="35764"/>
                </a:lnTo>
                <a:lnTo>
                  <a:pt x="1308226" y="33073"/>
                </a:lnTo>
                <a:lnTo>
                  <a:pt x="1311405" y="30383"/>
                </a:lnTo>
                <a:lnTo>
                  <a:pt x="1314952" y="29037"/>
                </a:lnTo>
                <a:lnTo>
                  <a:pt x="1323582" y="29037"/>
                </a:lnTo>
                <a:lnTo>
                  <a:pt x="1326796" y="30575"/>
                </a:lnTo>
                <a:close/>
              </a:path>
              <a:path w="1927250" h="101107">
                <a:moveTo>
                  <a:pt x="1469957" y="69650"/>
                </a:moveTo>
                <a:lnTo>
                  <a:pt x="1465668" y="72017"/>
                </a:lnTo>
                <a:lnTo>
                  <a:pt x="1453718" y="72017"/>
                </a:lnTo>
                <a:lnTo>
                  <a:pt x="1449560" y="70026"/>
                </a:lnTo>
                <a:lnTo>
                  <a:pt x="1446939" y="66042"/>
                </a:lnTo>
                <a:lnTo>
                  <a:pt x="1450800" y="80142"/>
                </a:lnTo>
                <a:lnTo>
                  <a:pt x="1467781" y="80142"/>
                </a:lnTo>
                <a:lnTo>
                  <a:pt x="1469957" y="69650"/>
                </a:lnTo>
                <a:close/>
              </a:path>
              <a:path w="1927250" h="101107">
                <a:moveTo>
                  <a:pt x="1509186" y="21961"/>
                </a:moveTo>
                <a:lnTo>
                  <a:pt x="1499542" y="21961"/>
                </a:lnTo>
                <a:lnTo>
                  <a:pt x="1499542" y="64906"/>
                </a:lnTo>
                <a:lnTo>
                  <a:pt x="1500329" y="68733"/>
                </a:lnTo>
                <a:lnTo>
                  <a:pt x="1501901" y="71598"/>
                </a:lnTo>
                <a:lnTo>
                  <a:pt x="1504801" y="76944"/>
                </a:lnTo>
                <a:lnTo>
                  <a:pt x="1510252" y="79617"/>
                </a:lnTo>
                <a:lnTo>
                  <a:pt x="1523389" y="79617"/>
                </a:lnTo>
                <a:lnTo>
                  <a:pt x="1527757" y="78150"/>
                </a:lnTo>
                <a:lnTo>
                  <a:pt x="1531356" y="75215"/>
                </a:lnTo>
                <a:lnTo>
                  <a:pt x="1533173" y="73747"/>
                </a:lnTo>
                <a:lnTo>
                  <a:pt x="1534693" y="71947"/>
                </a:lnTo>
                <a:lnTo>
                  <a:pt x="1535916" y="69816"/>
                </a:lnTo>
                <a:lnTo>
                  <a:pt x="1535811" y="78097"/>
                </a:lnTo>
                <a:lnTo>
                  <a:pt x="1544721" y="78097"/>
                </a:lnTo>
                <a:lnTo>
                  <a:pt x="1544721" y="21961"/>
                </a:lnTo>
                <a:lnTo>
                  <a:pt x="1535287" y="21961"/>
                </a:lnTo>
                <a:lnTo>
                  <a:pt x="1535287" y="55018"/>
                </a:lnTo>
                <a:lnTo>
                  <a:pt x="1534640" y="59333"/>
                </a:lnTo>
                <a:lnTo>
                  <a:pt x="1533347" y="62478"/>
                </a:lnTo>
                <a:lnTo>
                  <a:pt x="1530971" y="68348"/>
                </a:lnTo>
                <a:lnTo>
                  <a:pt x="1526499" y="71284"/>
                </a:lnTo>
                <a:lnTo>
                  <a:pt x="1515353" y="71284"/>
                </a:lnTo>
                <a:lnTo>
                  <a:pt x="1512226" y="69606"/>
                </a:lnTo>
                <a:lnTo>
                  <a:pt x="1510549" y="66252"/>
                </a:lnTo>
                <a:lnTo>
                  <a:pt x="1509640" y="64435"/>
                </a:lnTo>
                <a:lnTo>
                  <a:pt x="1509186" y="62094"/>
                </a:lnTo>
                <a:lnTo>
                  <a:pt x="1509186" y="21961"/>
                </a:lnTo>
                <a:close/>
              </a:path>
              <a:path w="1927250" h="101107">
                <a:moveTo>
                  <a:pt x="1562628" y="1100"/>
                </a:moveTo>
                <a:lnTo>
                  <a:pt x="1562628" y="78097"/>
                </a:lnTo>
                <a:lnTo>
                  <a:pt x="1572062" y="78097"/>
                </a:lnTo>
                <a:lnTo>
                  <a:pt x="1572062" y="1100"/>
                </a:lnTo>
                <a:lnTo>
                  <a:pt x="1562628" y="1100"/>
                </a:lnTo>
                <a:close/>
              </a:path>
              <a:path w="1927250" h="101107">
                <a:moveTo>
                  <a:pt x="1587505" y="66942"/>
                </a:moveTo>
                <a:lnTo>
                  <a:pt x="1592082" y="72201"/>
                </a:lnTo>
                <a:lnTo>
                  <a:pt x="1596660" y="77460"/>
                </a:lnTo>
                <a:lnTo>
                  <a:pt x="1602075" y="80089"/>
                </a:lnTo>
                <a:lnTo>
                  <a:pt x="1601551" y="69833"/>
                </a:lnTo>
                <a:lnTo>
                  <a:pt x="1599000" y="65780"/>
                </a:lnTo>
                <a:lnTo>
                  <a:pt x="1596450" y="61727"/>
                </a:lnTo>
                <a:lnTo>
                  <a:pt x="1595175" y="56695"/>
                </a:lnTo>
                <a:lnTo>
                  <a:pt x="1595175" y="43626"/>
                </a:lnTo>
                <a:lnTo>
                  <a:pt x="1596651" y="38280"/>
                </a:lnTo>
                <a:lnTo>
                  <a:pt x="1599603" y="34646"/>
                </a:lnTo>
                <a:lnTo>
                  <a:pt x="1602556" y="31012"/>
                </a:lnTo>
                <a:lnTo>
                  <a:pt x="1606408" y="29195"/>
                </a:lnTo>
                <a:lnTo>
                  <a:pt x="1615423" y="29195"/>
                </a:lnTo>
                <a:lnTo>
                  <a:pt x="1619004" y="30898"/>
                </a:lnTo>
                <a:lnTo>
                  <a:pt x="1621904" y="34305"/>
                </a:lnTo>
                <a:lnTo>
                  <a:pt x="1624804" y="37712"/>
                </a:lnTo>
                <a:lnTo>
                  <a:pt x="1626254" y="42962"/>
                </a:lnTo>
                <a:lnTo>
                  <a:pt x="1626254" y="57079"/>
                </a:lnTo>
                <a:lnTo>
                  <a:pt x="1624848" y="62469"/>
                </a:lnTo>
                <a:lnTo>
                  <a:pt x="1622035" y="66226"/>
                </a:lnTo>
                <a:lnTo>
                  <a:pt x="1619223" y="69982"/>
                </a:lnTo>
                <a:lnTo>
                  <a:pt x="1615650" y="79320"/>
                </a:lnTo>
                <a:lnTo>
                  <a:pt x="1618655" y="77783"/>
                </a:lnTo>
                <a:lnTo>
                  <a:pt x="1621659" y="76245"/>
                </a:lnTo>
                <a:lnTo>
                  <a:pt x="1624263" y="73747"/>
                </a:lnTo>
                <a:lnTo>
                  <a:pt x="1626464" y="70288"/>
                </a:lnTo>
                <a:lnTo>
                  <a:pt x="1626464" y="78097"/>
                </a:lnTo>
                <a:lnTo>
                  <a:pt x="1634954" y="78097"/>
                </a:lnTo>
                <a:lnTo>
                  <a:pt x="1634954" y="838"/>
                </a:lnTo>
                <a:lnTo>
                  <a:pt x="1625887" y="838"/>
                </a:lnTo>
                <a:lnTo>
                  <a:pt x="1625887" y="29195"/>
                </a:lnTo>
                <a:lnTo>
                  <a:pt x="1623756" y="26574"/>
                </a:lnTo>
                <a:lnTo>
                  <a:pt x="1621852" y="24739"/>
                </a:lnTo>
                <a:lnTo>
                  <a:pt x="1620175" y="23691"/>
                </a:lnTo>
                <a:lnTo>
                  <a:pt x="1617275" y="21874"/>
                </a:lnTo>
                <a:lnTo>
                  <a:pt x="1613676" y="20965"/>
                </a:lnTo>
                <a:lnTo>
                  <a:pt x="1601621" y="20965"/>
                </a:lnTo>
                <a:lnTo>
                  <a:pt x="1595655" y="23962"/>
                </a:lnTo>
                <a:lnTo>
                  <a:pt x="1591480" y="29955"/>
                </a:lnTo>
                <a:lnTo>
                  <a:pt x="1587304" y="35947"/>
                </a:lnTo>
                <a:lnTo>
                  <a:pt x="1585217" y="43032"/>
                </a:lnTo>
                <a:lnTo>
                  <a:pt x="1585217" y="59945"/>
                </a:lnTo>
                <a:lnTo>
                  <a:pt x="1587505" y="66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520660" y="4884546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228110" y="4884546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545244" y="4884546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62544" y="4884061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106325" y="4884546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439637" y="4978546"/>
            <a:ext cx="1593018" cy="89120"/>
          </a:xfrm>
          <a:custGeom>
            <a:avLst/>
            <a:gdLst/>
            <a:ahLst/>
            <a:cxnLst/>
            <a:rect l="l" t="t" r="r" b="b"/>
            <a:pathLst>
              <a:path w="1752320" h="101003">
                <a:moveTo>
                  <a:pt x="1515755" y="21123"/>
                </a:moveTo>
                <a:lnTo>
                  <a:pt x="1515755" y="77259"/>
                </a:lnTo>
                <a:lnTo>
                  <a:pt x="1525189" y="77259"/>
                </a:lnTo>
                <a:lnTo>
                  <a:pt x="1525189" y="40988"/>
                </a:lnTo>
                <a:lnTo>
                  <a:pt x="1526464" y="37467"/>
                </a:lnTo>
                <a:lnTo>
                  <a:pt x="1529015" y="34410"/>
                </a:lnTo>
                <a:lnTo>
                  <a:pt x="1531565" y="31352"/>
                </a:lnTo>
                <a:lnTo>
                  <a:pt x="1535217" y="29824"/>
                </a:lnTo>
                <a:lnTo>
                  <a:pt x="1541043" y="29841"/>
                </a:lnTo>
                <a:lnTo>
                  <a:pt x="1543061" y="30086"/>
                </a:lnTo>
                <a:lnTo>
                  <a:pt x="1543061" y="20127"/>
                </a:lnTo>
                <a:lnTo>
                  <a:pt x="1542048" y="20022"/>
                </a:lnTo>
                <a:lnTo>
                  <a:pt x="1540021" y="19865"/>
                </a:lnTo>
                <a:lnTo>
                  <a:pt x="1536283" y="19865"/>
                </a:lnTo>
                <a:lnTo>
                  <a:pt x="1532981" y="21219"/>
                </a:lnTo>
                <a:lnTo>
                  <a:pt x="1530115" y="23927"/>
                </a:lnTo>
                <a:lnTo>
                  <a:pt x="1527250" y="26635"/>
                </a:lnTo>
                <a:lnTo>
                  <a:pt x="1525451" y="28933"/>
                </a:lnTo>
                <a:lnTo>
                  <a:pt x="1524717" y="30819"/>
                </a:lnTo>
                <a:lnTo>
                  <a:pt x="1524717" y="21123"/>
                </a:lnTo>
                <a:lnTo>
                  <a:pt x="1515755" y="21123"/>
                </a:lnTo>
                <a:close/>
              </a:path>
              <a:path w="1752320" h="101003">
                <a:moveTo>
                  <a:pt x="1550276" y="53288"/>
                </a:moveTo>
                <a:lnTo>
                  <a:pt x="1548651" y="57324"/>
                </a:lnTo>
                <a:lnTo>
                  <a:pt x="1548651" y="67283"/>
                </a:lnTo>
                <a:lnTo>
                  <a:pt x="1550302" y="71240"/>
                </a:lnTo>
                <a:lnTo>
                  <a:pt x="1553604" y="74402"/>
                </a:lnTo>
                <a:lnTo>
                  <a:pt x="1556906" y="77565"/>
                </a:lnTo>
                <a:lnTo>
                  <a:pt x="1561160" y="79146"/>
                </a:lnTo>
                <a:lnTo>
                  <a:pt x="1559500" y="67195"/>
                </a:lnTo>
                <a:lnTo>
                  <a:pt x="1558505" y="65046"/>
                </a:lnTo>
                <a:lnTo>
                  <a:pt x="1558505" y="58722"/>
                </a:lnTo>
                <a:lnTo>
                  <a:pt x="1559955" y="56101"/>
                </a:lnTo>
                <a:lnTo>
                  <a:pt x="1562855" y="54458"/>
                </a:lnTo>
                <a:lnTo>
                  <a:pt x="1564567" y="53480"/>
                </a:lnTo>
                <a:lnTo>
                  <a:pt x="1567135" y="52764"/>
                </a:lnTo>
                <a:lnTo>
                  <a:pt x="1570559" y="52309"/>
                </a:lnTo>
                <a:lnTo>
                  <a:pt x="1576272" y="51576"/>
                </a:lnTo>
                <a:lnTo>
                  <a:pt x="1579801" y="51017"/>
                </a:lnTo>
                <a:lnTo>
                  <a:pt x="1581618" y="50527"/>
                </a:lnTo>
                <a:lnTo>
                  <a:pt x="1583434" y="50038"/>
                </a:lnTo>
                <a:lnTo>
                  <a:pt x="1586073" y="48693"/>
                </a:lnTo>
                <a:lnTo>
                  <a:pt x="1586073" y="62094"/>
                </a:lnTo>
                <a:lnTo>
                  <a:pt x="1583452" y="66269"/>
                </a:lnTo>
                <a:lnTo>
                  <a:pt x="1578264" y="76368"/>
                </a:lnTo>
                <a:lnTo>
                  <a:pt x="1581862" y="74516"/>
                </a:lnTo>
                <a:lnTo>
                  <a:pt x="1584623" y="72332"/>
                </a:lnTo>
                <a:lnTo>
                  <a:pt x="1586544" y="69816"/>
                </a:lnTo>
                <a:lnTo>
                  <a:pt x="1586859" y="72052"/>
                </a:lnTo>
                <a:lnTo>
                  <a:pt x="1588169" y="75005"/>
                </a:lnTo>
                <a:lnTo>
                  <a:pt x="1589637" y="77311"/>
                </a:lnTo>
                <a:lnTo>
                  <a:pt x="1591995" y="78464"/>
                </a:lnTo>
                <a:lnTo>
                  <a:pt x="1596572" y="78464"/>
                </a:lnTo>
                <a:lnTo>
                  <a:pt x="1599158" y="78202"/>
                </a:lnTo>
                <a:lnTo>
                  <a:pt x="1601744" y="77521"/>
                </a:lnTo>
                <a:lnTo>
                  <a:pt x="1601744" y="70550"/>
                </a:lnTo>
                <a:lnTo>
                  <a:pt x="1600591" y="70733"/>
                </a:lnTo>
                <a:lnTo>
                  <a:pt x="1598651" y="70864"/>
                </a:lnTo>
                <a:lnTo>
                  <a:pt x="1596109" y="69973"/>
                </a:lnTo>
                <a:lnTo>
                  <a:pt x="1595507" y="67615"/>
                </a:lnTo>
                <a:lnTo>
                  <a:pt x="1595507" y="29963"/>
                </a:lnTo>
                <a:lnTo>
                  <a:pt x="1593463" y="26050"/>
                </a:lnTo>
                <a:lnTo>
                  <a:pt x="1589375" y="23534"/>
                </a:lnTo>
                <a:lnTo>
                  <a:pt x="1585252" y="21018"/>
                </a:lnTo>
                <a:lnTo>
                  <a:pt x="1579888" y="19760"/>
                </a:lnTo>
                <a:lnTo>
                  <a:pt x="1567589" y="19760"/>
                </a:lnTo>
                <a:lnTo>
                  <a:pt x="1562584" y="21114"/>
                </a:lnTo>
                <a:lnTo>
                  <a:pt x="1558269" y="23822"/>
                </a:lnTo>
                <a:lnTo>
                  <a:pt x="1553954" y="26530"/>
                </a:lnTo>
                <a:lnTo>
                  <a:pt x="1551709" y="31344"/>
                </a:lnTo>
                <a:lnTo>
                  <a:pt x="1551534" y="38262"/>
                </a:lnTo>
                <a:lnTo>
                  <a:pt x="1560339" y="38262"/>
                </a:lnTo>
                <a:lnTo>
                  <a:pt x="1560688" y="35362"/>
                </a:lnTo>
                <a:lnTo>
                  <a:pt x="1561440" y="33178"/>
                </a:lnTo>
                <a:lnTo>
                  <a:pt x="1562592" y="31711"/>
                </a:lnTo>
                <a:lnTo>
                  <a:pt x="1564654" y="29055"/>
                </a:lnTo>
                <a:lnTo>
                  <a:pt x="1568148" y="27727"/>
                </a:lnTo>
                <a:lnTo>
                  <a:pt x="1577338" y="27727"/>
                </a:lnTo>
                <a:lnTo>
                  <a:pt x="1580613" y="28452"/>
                </a:lnTo>
                <a:lnTo>
                  <a:pt x="1582902" y="29902"/>
                </a:lnTo>
                <a:lnTo>
                  <a:pt x="1585190" y="31352"/>
                </a:lnTo>
                <a:lnTo>
                  <a:pt x="1586335" y="33685"/>
                </a:lnTo>
                <a:lnTo>
                  <a:pt x="1586335" y="38472"/>
                </a:lnTo>
                <a:lnTo>
                  <a:pt x="1585706" y="40516"/>
                </a:lnTo>
                <a:lnTo>
                  <a:pt x="1583522" y="42962"/>
                </a:lnTo>
                <a:lnTo>
                  <a:pt x="1581356" y="43242"/>
                </a:lnTo>
                <a:lnTo>
                  <a:pt x="1566314" y="45129"/>
                </a:lnTo>
                <a:lnTo>
                  <a:pt x="1561038" y="45793"/>
                </a:lnTo>
                <a:lnTo>
                  <a:pt x="1556775" y="47557"/>
                </a:lnTo>
                <a:lnTo>
                  <a:pt x="1553526" y="50423"/>
                </a:lnTo>
                <a:lnTo>
                  <a:pt x="1550276" y="53288"/>
                </a:lnTo>
                <a:close/>
              </a:path>
              <a:path w="1752320" h="101003">
                <a:moveTo>
                  <a:pt x="1583452" y="66269"/>
                </a:moveTo>
                <a:lnTo>
                  <a:pt x="1578211" y="68820"/>
                </a:lnTo>
                <a:lnTo>
                  <a:pt x="1575101" y="70358"/>
                </a:lnTo>
                <a:lnTo>
                  <a:pt x="1571887" y="71126"/>
                </a:lnTo>
                <a:lnTo>
                  <a:pt x="1565842" y="71126"/>
                </a:lnTo>
                <a:lnTo>
                  <a:pt x="1563484" y="70340"/>
                </a:lnTo>
                <a:lnTo>
                  <a:pt x="1561492" y="68768"/>
                </a:lnTo>
                <a:lnTo>
                  <a:pt x="1559500" y="67195"/>
                </a:lnTo>
                <a:lnTo>
                  <a:pt x="1561160" y="79146"/>
                </a:lnTo>
                <a:lnTo>
                  <a:pt x="1570699" y="79146"/>
                </a:lnTo>
                <a:lnTo>
                  <a:pt x="1574665" y="78220"/>
                </a:lnTo>
                <a:lnTo>
                  <a:pt x="1578264" y="76368"/>
                </a:lnTo>
                <a:lnTo>
                  <a:pt x="1583452" y="66269"/>
                </a:lnTo>
                <a:close/>
              </a:path>
              <a:path w="1752320" h="101003">
                <a:moveTo>
                  <a:pt x="1621651" y="22765"/>
                </a:moveTo>
                <a:lnTo>
                  <a:pt x="1617056" y="28041"/>
                </a:lnTo>
                <a:lnTo>
                  <a:pt x="1619860" y="57167"/>
                </a:lnTo>
                <a:lnTo>
                  <a:pt x="1619860" y="45461"/>
                </a:lnTo>
                <a:lnTo>
                  <a:pt x="1620507" y="41110"/>
                </a:lnTo>
                <a:lnTo>
                  <a:pt x="1621799" y="37791"/>
                </a:lnTo>
                <a:lnTo>
                  <a:pt x="1627198" y="20127"/>
                </a:lnTo>
                <a:lnTo>
                  <a:pt x="1621651" y="22765"/>
                </a:lnTo>
                <a:close/>
              </a:path>
              <a:path w="1752320" h="101003">
                <a:moveTo>
                  <a:pt x="1685583" y="22678"/>
                </a:moveTo>
                <a:lnTo>
                  <a:pt x="1680692" y="28304"/>
                </a:lnTo>
                <a:lnTo>
                  <a:pt x="1683732" y="44709"/>
                </a:lnTo>
                <a:lnTo>
                  <a:pt x="1683906" y="39887"/>
                </a:lnTo>
                <a:lnTo>
                  <a:pt x="1685461" y="35912"/>
                </a:lnTo>
                <a:lnTo>
                  <a:pt x="1688396" y="32785"/>
                </a:lnTo>
                <a:lnTo>
                  <a:pt x="1691978" y="19865"/>
                </a:lnTo>
                <a:lnTo>
                  <a:pt x="1685583" y="22678"/>
                </a:lnTo>
                <a:close/>
              </a:path>
              <a:path w="1752320" h="101003">
                <a:moveTo>
                  <a:pt x="1724611" y="52205"/>
                </a:moveTo>
                <a:lnTo>
                  <a:pt x="1724611" y="46544"/>
                </a:lnTo>
                <a:lnTo>
                  <a:pt x="1724332" y="42421"/>
                </a:lnTo>
                <a:lnTo>
                  <a:pt x="1723773" y="39835"/>
                </a:lnTo>
                <a:lnTo>
                  <a:pt x="1723144" y="36061"/>
                </a:lnTo>
                <a:lnTo>
                  <a:pt x="1721887" y="32759"/>
                </a:lnTo>
                <a:lnTo>
                  <a:pt x="1720000" y="29928"/>
                </a:lnTo>
                <a:lnTo>
                  <a:pt x="1718043" y="26958"/>
                </a:lnTo>
                <a:lnTo>
                  <a:pt x="1715195" y="24538"/>
                </a:lnTo>
                <a:lnTo>
                  <a:pt x="1711457" y="22669"/>
                </a:lnTo>
                <a:lnTo>
                  <a:pt x="1707718" y="20800"/>
                </a:lnTo>
                <a:lnTo>
                  <a:pt x="1703857" y="19865"/>
                </a:lnTo>
                <a:lnTo>
                  <a:pt x="1691978" y="19865"/>
                </a:lnTo>
                <a:lnTo>
                  <a:pt x="1688396" y="32785"/>
                </a:lnTo>
                <a:lnTo>
                  <a:pt x="1691331" y="29658"/>
                </a:lnTo>
                <a:lnTo>
                  <a:pt x="1694965" y="28094"/>
                </a:lnTo>
                <a:lnTo>
                  <a:pt x="1705342" y="28094"/>
                </a:lnTo>
                <a:lnTo>
                  <a:pt x="1709657" y="30365"/>
                </a:lnTo>
                <a:lnTo>
                  <a:pt x="1712243" y="34908"/>
                </a:lnTo>
                <a:lnTo>
                  <a:pt x="1713640" y="37354"/>
                </a:lnTo>
                <a:lnTo>
                  <a:pt x="1714532" y="40621"/>
                </a:lnTo>
                <a:lnTo>
                  <a:pt x="1714916" y="44709"/>
                </a:lnTo>
                <a:lnTo>
                  <a:pt x="1683732" y="44709"/>
                </a:lnTo>
                <a:lnTo>
                  <a:pt x="1680692" y="28304"/>
                </a:lnTo>
                <a:lnTo>
                  <a:pt x="1675800" y="33929"/>
                </a:lnTo>
                <a:lnTo>
                  <a:pt x="1673354" y="41250"/>
                </a:lnTo>
                <a:lnTo>
                  <a:pt x="1673354" y="59420"/>
                </a:lnTo>
                <a:lnTo>
                  <a:pt x="1675783" y="66540"/>
                </a:lnTo>
                <a:lnTo>
                  <a:pt x="1680639" y="71624"/>
                </a:lnTo>
                <a:lnTo>
                  <a:pt x="1685496" y="76708"/>
                </a:lnTo>
                <a:lnTo>
                  <a:pt x="1691418" y="79251"/>
                </a:lnTo>
                <a:lnTo>
                  <a:pt x="1701272" y="79251"/>
                </a:lnTo>
                <a:lnTo>
                  <a:pt x="1703840" y="78971"/>
                </a:lnTo>
                <a:lnTo>
                  <a:pt x="1706111" y="78412"/>
                </a:lnTo>
                <a:lnTo>
                  <a:pt x="1710339" y="77434"/>
                </a:lnTo>
                <a:lnTo>
                  <a:pt x="1713885" y="75547"/>
                </a:lnTo>
                <a:lnTo>
                  <a:pt x="1716750" y="72751"/>
                </a:lnTo>
                <a:lnTo>
                  <a:pt x="1718462" y="71144"/>
                </a:lnTo>
                <a:lnTo>
                  <a:pt x="1720009" y="69073"/>
                </a:lnTo>
                <a:lnTo>
                  <a:pt x="1721389" y="66540"/>
                </a:lnTo>
                <a:lnTo>
                  <a:pt x="1722769" y="64007"/>
                </a:lnTo>
                <a:lnTo>
                  <a:pt x="1723581" y="61709"/>
                </a:lnTo>
                <a:lnTo>
                  <a:pt x="1723826" y="59648"/>
                </a:lnTo>
                <a:lnTo>
                  <a:pt x="1714549" y="59648"/>
                </a:lnTo>
                <a:lnTo>
                  <a:pt x="1713850" y="62129"/>
                </a:lnTo>
                <a:lnTo>
                  <a:pt x="1712662" y="64312"/>
                </a:lnTo>
                <a:lnTo>
                  <a:pt x="1710985" y="66199"/>
                </a:lnTo>
                <a:lnTo>
                  <a:pt x="1708050" y="69449"/>
                </a:lnTo>
                <a:lnTo>
                  <a:pt x="1704119" y="71074"/>
                </a:lnTo>
                <a:lnTo>
                  <a:pt x="1693917" y="71074"/>
                </a:lnTo>
                <a:lnTo>
                  <a:pt x="1690021" y="69353"/>
                </a:lnTo>
                <a:lnTo>
                  <a:pt x="1687505" y="65911"/>
                </a:lnTo>
                <a:lnTo>
                  <a:pt x="1684989" y="62469"/>
                </a:lnTo>
                <a:lnTo>
                  <a:pt x="1683644" y="57900"/>
                </a:lnTo>
                <a:lnTo>
                  <a:pt x="1683469" y="52205"/>
                </a:lnTo>
                <a:lnTo>
                  <a:pt x="1724611" y="52205"/>
                </a:lnTo>
                <a:close/>
              </a:path>
              <a:path w="1752320" h="101003">
                <a:moveTo>
                  <a:pt x="1741366" y="65832"/>
                </a:moveTo>
                <a:lnTo>
                  <a:pt x="1741366" y="77259"/>
                </a:lnTo>
                <a:lnTo>
                  <a:pt x="1752320" y="77259"/>
                </a:lnTo>
                <a:lnTo>
                  <a:pt x="1752320" y="65832"/>
                </a:lnTo>
                <a:lnTo>
                  <a:pt x="1741366" y="65832"/>
                </a:lnTo>
                <a:close/>
              </a:path>
              <a:path w="1752320" h="101003">
                <a:moveTo>
                  <a:pt x="1612444" y="67152"/>
                </a:moveTo>
                <a:lnTo>
                  <a:pt x="1617004" y="71467"/>
                </a:lnTo>
                <a:lnTo>
                  <a:pt x="1621564" y="75782"/>
                </a:lnTo>
                <a:lnTo>
                  <a:pt x="1626883" y="77940"/>
                </a:lnTo>
                <a:lnTo>
                  <a:pt x="1637330" y="77940"/>
                </a:lnTo>
                <a:lnTo>
                  <a:pt x="1640842" y="77241"/>
                </a:lnTo>
                <a:lnTo>
                  <a:pt x="1643497" y="75844"/>
                </a:lnTo>
                <a:lnTo>
                  <a:pt x="1646153" y="74446"/>
                </a:lnTo>
                <a:lnTo>
                  <a:pt x="1648424" y="72314"/>
                </a:lnTo>
                <a:lnTo>
                  <a:pt x="1650311" y="69449"/>
                </a:lnTo>
                <a:lnTo>
                  <a:pt x="1650416" y="77171"/>
                </a:lnTo>
                <a:lnTo>
                  <a:pt x="1649804" y="82535"/>
                </a:lnTo>
                <a:lnTo>
                  <a:pt x="1648476" y="85540"/>
                </a:lnTo>
                <a:lnTo>
                  <a:pt x="1646240" y="90642"/>
                </a:lnTo>
                <a:lnTo>
                  <a:pt x="1641506" y="93193"/>
                </a:lnTo>
                <a:lnTo>
                  <a:pt x="1629696" y="93193"/>
                </a:lnTo>
                <a:lnTo>
                  <a:pt x="1626342" y="92145"/>
                </a:lnTo>
                <a:lnTo>
                  <a:pt x="1624210" y="90048"/>
                </a:lnTo>
                <a:lnTo>
                  <a:pt x="1622848" y="88685"/>
                </a:lnTo>
                <a:lnTo>
                  <a:pt x="1621939" y="86746"/>
                </a:lnTo>
                <a:lnTo>
                  <a:pt x="1621485" y="84230"/>
                </a:lnTo>
                <a:lnTo>
                  <a:pt x="1611894" y="84230"/>
                </a:lnTo>
                <a:lnTo>
                  <a:pt x="1612383" y="89996"/>
                </a:lnTo>
                <a:lnTo>
                  <a:pt x="1614689" y="94232"/>
                </a:lnTo>
                <a:lnTo>
                  <a:pt x="1618812" y="96941"/>
                </a:lnTo>
                <a:lnTo>
                  <a:pt x="1622935" y="99649"/>
                </a:lnTo>
                <a:lnTo>
                  <a:pt x="1628019" y="101003"/>
                </a:lnTo>
                <a:lnTo>
                  <a:pt x="1644930" y="101003"/>
                </a:lnTo>
                <a:lnTo>
                  <a:pt x="1652320" y="97194"/>
                </a:lnTo>
                <a:lnTo>
                  <a:pt x="1656233" y="89576"/>
                </a:lnTo>
                <a:lnTo>
                  <a:pt x="1658330" y="85453"/>
                </a:lnTo>
                <a:lnTo>
                  <a:pt x="1659378" y="79827"/>
                </a:lnTo>
                <a:lnTo>
                  <a:pt x="1659378" y="21647"/>
                </a:lnTo>
                <a:lnTo>
                  <a:pt x="1650678" y="21647"/>
                </a:lnTo>
                <a:lnTo>
                  <a:pt x="1650678" y="28723"/>
                </a:lnTo>
                <a:lnTo>
                  <a:pt x="1648826" y="26382"/>
                </a:lnTo>
                <a:lnTo>
                  <a:pt x="1647009" y="24600"/>
                </a:lnTo>
                <a:lnTo>
                  <a:pt x="1645227" y="23377"/>
                </a:lnTo>
                <a:lnTo>
                  <a:pt x="1641943" y="21210"/>
                </a:lnTo>
                <a:lnTo>
                  <a:pt x="1638099" y="20127"/>
                </a:lnTo>
                <a:lnTo>
                  <a:pt x="1627198" y="20127"/>
                </a:lnTo>
                <a:lnTo>
                  <a:pt x="1621799" y="37791"/>
                </a:lnTo>
                <a:lnTo>
                  <a:pt x="1624245" y="31571"/>
                </a:lnTo>
                <a:lnTo>
                  <a:pt x="1628788" y="28461"/>
                </a:lnTo>
                <a:lnTo>
                  <a:pt x="1639864" y="28461"/>
                </a:lnTo>
                <a:lnTo>
                  <a:pt x="1643514" y="30138"/>
                </a:lnTo>
                <a:lnTo>
                  <a:pt x="1646380" y="33493"/>
                </a:lnTo>
                <a:lnTo>
                  <a:pt x="1649245" y="36847"/>
                </a:lnTo>
                <a:lnTo>
                  <a:pt x="1650678" y="42001"/>
                </a:lnTo>
                <a:lnTo>
                  <a:pt x="1650678" y="53567"/>
                </a:lnTo>
                <a:lnTo>
                  <a:pt x="1649909" y="57603"/>
                </a:lnTo>
                <a:lnTo>
                  <a:pt x="1648372" y="61063"/>
                </a:lnTo>
                <a:lnTo>
                  <a:pt x="1645611" y="67178"/>
                </a:lnTo>
                <a:lnTo>
                  <a:pt x="1640842" y="70235"/>
                </a:lnTo>
                <a:lnTo>
                  <a:pt x="1629731" y="70235"/>
                </a:lnTo>
                <a:lnTo>
                  <a:pt x="1626281" y="68584"/>
                </a:lnTo>
                <a:lnTo>
                  <a:pt x="1623712" y="65282"/>
                </a:lnTo>
                <a:lnTo>
                  <a:pt x="1621144" y="61980"/>
                </a:lnTo>
                <a:lnTo>
                  <a:pt x="1619860" y="57167"/>
                </a:lnTo>
                <a:lnTo>
                  <a:pt x="1617056" y="28041"/>
                </a:lnTo>
                <a:lnTo>
                  <a:pt x="1612461" y="33318"/>
                </a:lnTo>
                <a:lnTo>
                  <a:pt x="1610164" y="40656"/>
                </a:lnTo>
                <a:lnTo>
                  <a:pt x="1610164" y="60014"/>
                </a:lnTo>
                <a:lnTo>
                  <a:pt x="1612444" y="67152"/>
                </a:lnTo>
                <a:close/>
              </a:path>
              <a:path w="1752320" h="101003">
                <a:moveTo>
                  <a:pt x="1271031" y="78884"/>
                </a:moveTo>
                <a:lnTo>
                  <a:pt x="1270542" y="80142"/>
                </a:lnTo>
                <a:lnTo>
                  <a:pt x="1269756" y="82064"/>
                </a:lnTo>
                <a:lnTo>
                  <a:pt x="1268673" y="84649"/>
                </a:lnTo>
                <a:lnTo>
                  <a:pt x="1267590" y="87235"/>
                </a:lnTo>
                <a:lnTo>
                  <a:pt x="1266786" y="88947"/>
                </a:lnTo>
                <a:lnTo>
                  <a:pt x="1264716" y="91070"/>
                </a:lnTo>
                <a:lnTo>
                  <a:pt x="1262611" y="91935"/>
                </a:lnTo>
                <a:lnTo>
                  <a:pt x="1260305" y="91935"/>
                </a:lnTo>
                <a:lnTo>
                  <a:pt x="1258191" y="91673"/>
                </a:lnTo>
                <a:lnTo>
                  <a:pt x="1255361" y="90939"/>
                </a:lnTo>
                <a:lnTo>
                  <a:pt x="1255361" y="99535"/>
                </a:lnTo>
                <a:lnTo>
                  <a:pt x="1256409" y="99815"/>
                </a:lnTo>
                <a:lnTo>
                  <a:pt x="1258723" y="100216"/>
                </a:lnTo>
                <a:lnTo>
                  <a:pt x="1266524" y="100269"/>
                </a:lnTo>
                <a:lnTo>
                  <a:pt x="1270367" y="98696"/>
                </a:lnTo>
                <a:lnTo>
                  <a:pt x="1272603" y="95552"/>
                </a:lnTo>
                <a:lnTo>
                  <a:pt x="1277829" y="85109"/>
                </a:lnTo>
                <a:lnTo>
                  <a:pt x="1284134" y="69344"/>
                </a:lnTo>
                <a:lnTo>
                  <a:pt x="1286440" y="63264"/>
                </a:lnTo>
                <a:lnTo>
                  <a:pt x="1289305" y="55402"/>
                </a:lnTo>
                <a:lnTo>
                  <a:pt x="1292729" y="45758"/>
                </a:lnTo>
                <a:lnTo>
                  <a:pt x="1293133" y="44625"/>
                </a:lnTo>
                <a:lnTo>
                  <a:pt x="1298507" y="29617"/>
                </a:lnTo>
                <a:lnTo>
                  <a:pt x="1301587" y="21123"/>
                </a:lnTo>
                <a:lnTo>
                  <a:pt x="1291157" y="21123"/>
                </a:lnTo>
                <a:lnTo>
                  <a:pt x="1276010" y="66828"/>
                </a:lnTo>
                <a:lnTo>
                  <a:pt x="1260969" y="21123"/>
                </a:lnTo>
                <a:lnTo>
                  <a:pt x="1250277" y="21123"/>
                </a:lnTo>
                <a:lnTo>
                  <a:pt x="1271031" y="78884"/>
                </a:lnTo>
                <a:close/>
              </a:path>
              <a:path w="1752320" h="101003">
                <a:moveTo>
                  <a:pt x="1206688" y="78150"/>
                </a:moveTo>
                <a:lnTo>
                  <a:pt x="1209318" y="78080"/>
                </a:lnTo>
                <a:lnTo>
                  <a:pt x="1211659" y="77800"/>
                </a:lnTo>
                <a:lnTo>
                  <a:pt x="1213869" y="77259"/>
                </a:lnTo>
                <a:lnTo>
                  <a:pt x="1213869" y="69816"/>
                </a:lnTo>
                <a:lnTo>
                  <a:pt x="1211021" y="69973"/>
                </a:lnTo>
                <a:lnTo>
                  <a:pt x="1208855" y="69973"/>
                </a:lnTo>
                <a:lnTo>
                  <a:pt x="1206898" y="69397"/>
                </a:lnTo>
                <a:lnTo>
                  <a:pt x="1204906" y="67422"/>
                </a:lnTo>
                <a:lnTo>
                  <a:pt x="1204906" y="28828"/>
                </a:lnTo>
                <a:lnTo>
                  <a:pt x="1213869" y="28828"/>
                </a:lnTo>
                <a:lnTo>
                  <a:pt x="1213869" y="21123"/>
                </a:lnTo>
                <a:lnTo>
                  <a:pt x="1204906" y="21123"/>
                </a:lnTo>
                <a:lnTo>
                  <a:pt x="1204906" y="5451"/>
                </a:lnTo>
                <a:lnTo>
                  <a:pt x="1195368" y="5451"/>
                </a:lnTo>
                <a:lnTo>
                  <a:pt x="1195368" y="21123"/>
                </a:lnTo>
                <a:lnTo>
                  <a:pt x="1187768" y="21123"/>
                </a:lnTo>
                <a:lnTo>
                  <a:pt x="1187768" y="28828"/>
                </a:lnTo>
                <a:lnTo>
                  <a:pt x="1195368" y="28828"/>
                </a:lnTo>
                <a:lnTo>
                  <a:pt x="1195368" y="69589"/>
                </a:lnTo>
                <a:lnTo>
                  <a:pt x="1196154" y="72515"/>
                </a:lnTo>
                <a:lnTo>
                  <a:pt x="1197726" y="74769"/>
                </a:lnTo>
                <a:lnTo>
                  <a:pt x="1199298" y="77023"/>
                </a:lnTo>
                <a:lnTo>
                  <a:pt x="1202286" y="78150"/>
                </a:lnTo>
                <a:lnTo>
                  <a:pt x="1206688" y="78150"/>
                </a:lnTo>
                <a:close/>
              </a:path>
              <a:path w="1752320" h="101003">
                <a:moveTo>
                  <a:pt x="759450" y="78150"/>
                </a:moveTo>
                <a:lnTo>
                  <a:pt x="762079" y="78080"/>
                </a:lnTo>
                <a:lnTo>
                  <a:pt x="764420" y="77800"/>
                </a:lnTo>
                <a:lnTo>
                  <a:pt x="766630" y="77259"/>
                </a:lnTo>
                <a:lnTo>
                  <a:pt x="766630" y="69816"/>
                </a:lnTo>
                <a:lnTo>
                  <a:pt x="763782" y="69973"/>
                </a:lnTo>
                <a:lnTo>
                  <a:pt x="761616" y="69973"/>
                </a:lnTo>
                <a:lnTo>
                  <a:pt x="759659" y="69397"/>
                </a:lnTo>
                <a:lnTo>
                  <a:pt x="757668" y="67422"/>
                </a:lnTo>
                <a:lnTo>
                  <a:pt x="757668" y="28828"/>
                </a:lnTo>
                <a:lnTo>
                  <a:pt x="766630" y="28828"/>
                </a:lnTo>
                <a:lnTo>
                  <a:pt x="766630" y="21123"/>
                </a:lnTo>
                <a:lnTo>
                  <a:pt x="757668" y="21123"/>
                </a:lnTo>
                <a:lnTo>
                  <a:pt x="757668" y="5451"/>
                </a:lnTo>
                <a:lnTo>
                  <a:pt x="748129" y="5451"/>
                </a:lnTo>
                <a:lnTo>
                  <a:pt x="748129" y="21123"/>
                </a:lnTo>
                <a:lnTo>
                  <a:pt x="740529" y="21123"/>
                </a:lnTo>
                <a:lnTo>
                  <a:pt x="740529" y="28828"/>
                </a:lnTo>
                <a:lnTo>
                  <a:pt x="748129" y="28828"/>
                </a:lnTo>
                <a:lnTo>
                  <a:pt x="748129" y="69589"/>
                </a:lnTo>
                <a:lnTo>
                  <a:pt x="748915" y="72515"/>
                </a:lnTo>
                <a:lnTo>
                  <a:pt x="750487" y="74769"/>
                </a:lnTo>
                <a:lnTo>
                  <a:pt x="752060" y="77023"/>
                </a:lnTo>
                <a:lnTo>
                  <a:pt x="755047" y="78150"/>
                </a:lnTo>
                <a:lnTo>
                  <a:pt x="759450" y="78150"/>
                </a:lnTo>
                <a:close/>
              </a:path>
              <a:path w="1752320" h="101003">
                <a:moveTo>
                  <a:pt x="619460" y="66243"/>
                </a:moveTo>
                <a:lnTo>
                  <a:pt x="624003" y="71467"/>
                </a:lnTo>
                <a:lnTo>
                  <a:pt x="628545" y="76691"/>
                </a:lnTo>
                <a:lnTo>
                  <a:pt x="634677" y="79303"/>
                </a:lnTo>
                <a:lnTo>
                  <a:pt x="630816" y="65203"/>
                </a:lnTo>
                <a:lnTo>
                  <a:pt x="628195" y="61220"/>
                </a:lnTo>
                <a:lnTo>
                  <a:pt x="626885" y="56240"/>
                </a:lnTo>
                <a:lnTo>
                  <a:pt x="626885" y="44045"/>
                </a:lnTo>
                <a:lnTo>
                  <a:pt x="628195" y="38734"/>
                </a:lnTo>
                <a:lnTo>
                  <a:pt x="630816" y="34331"/>
                </a:lnTo>
                <a:lnTo>
                  <a:pt x="633437" y="29928"/>
                </a:lnTo>
                <a:lnTo>
                  <a:pt x="637629" y="27727"/>
                </a:lnTo>
                <a:lnTo>
                  <a:pt x="649893" y="27727"/>
                </a:lnTo>
                <a:lnTo>
                  <a:pt x="654471" y="30313"/>
                </a:lnTo>
                <a:lnTo>
                  <a:pt x="657126" y="35484"/>
                </a:lnTo>
                <a:lnTo>
                  <a:pt x="658803" y="38769"/>
                </a:lnTo>
                <a:lnTo>
                  <a:pt x="659642" y="43032"/>
                </a:lnTo>
                <a:lnTo>
                  <a:pt x="659642" y="54074"/>
                </a:lnTo>
                <a:lnTo>
                  <a:pt x="658480" y="59342"/>
                </a:lnTo>
                <a:lnTo>
                  <a:pt x="656157" y="64076"/>
                </a:lnTo>
                <a:lnTo>
                  <a:pt x="653833" y="68811"/>
                </a:lnTo>
                <a:lnTo>
                  <a:pt x="651658" y="79303"/>
                </a:lnTo>
                <a:lnTo>
                  <a:pt x="658489" y="76350"/>
                </a:lnTo>
                <a:lnTo>
                  <a:pt x="662891" y="70445"/>
                </a:lnTo>
                <a:lnTo>
                  <a:pt x="667294" y="64539"/>
                </a:lnTo>
                <a:lnTo>
                  <a:pt x="669495" y="57062"/>
                </a:lnTo>
                <a:lnTo>
                  <a:pt x="669495" y="38647"/>
                </a:lnTo>
                <a:lnTo>
                  <a:pt x="666997" y="31553"/>
                </a:lnTo>
                <a:lnTo>
                  <a:pt x="662000" y="26731"/>
                </a:lnTo>
                <a:lnTo>
                  <a:pt x="657004" y="21909"/>
                </a:lnTo>
                <a:lnTo>
                  <a:pt x="650889" y="19498"/>
                </a:lnTo>
                <a:lnTo>
                  <a:pt x="635585" y="19498"/>
                </a:lnTo>
                <a:lnTo>
                  <a:pt x="629156" y="22293"/>
                </a:lnTo>
                <a:lnTo>
                  <a:pt x="624369" y="27884"/>
                </a:lnTo>
                <a:lnTo>
                  <a:pt x="619583" y="33475"/>
                </a:lnTo>
                <a:lnTo>
                  <a:pt x="617189" y="40988"/>
                </a:lnTo>
                <a:lnTo>
                  <a:pt x="617189" y="59228"/>
                </a:lnTo>
                <a:lnTo>
                  <a:pt x="619460" y="66243"/>
                </a:lnTo>
                <a:close/>
              </a:path>
              <a:path w="1752320" h="101003">
                <a:moveTo>
                  <a:pt x="424614" y="21123"/>
                </a:moveTo>
                <a:lnTo>
                  <a:pt x="415285" y="21123"/>
                </a:lnTo>
                <a:lnTo>
                  <a:pt x="415285" y="77259"/>
                </a:lnTo>
                <a:lnTo>
                  <a:pt x="424719" y="77259"/>
                </a:lnTo>
                <a:lnTo>
                  <a:pt x="424719" y="40254"/>
                </a:lnTo>
                <a:lnTo>
                  <a:pt x="426178" y="35257"/>
                </a:lnTo>
                <a:lnTo>
                  <a:pt x="429095" y="32497"/>
                </a:lnTo>
                <a:lnTo>
                  <a:pt x="432013" y="29736"/>
                </a:lnTo>
                <a:lnTo>
                  <a:pt x="435254" y="28356"/>
                </a:lnTo>
                <a:lnTo>
                  <a:pt x="442731" y="28356"/>
                </a:lnTo>
                <a:lnTo>
                  <a:pt x="445404" y="29666"/>
                </a:lnTo>
                <a:lnTo>
                  <a:pt x="446837" y="32287"/>
                </a:lnTo>
                <a:lnTo>
                  <a:pt x="447745" y="34034"/>
                </a:lnTo>
                <a:lnTo>
                  <a:pt x="448199" y="36812"/>
                </a:lnTo>
                <a:lnTo>
                  <a:pt x="448199" y="77259"/>
                </a:lnTo>
                <a:lnTo>
                  <a:pt x="457790" y="77259"/>
                </a:lnTo>
                <a:lnTo>
                  <a:pt x="457790" y="38804"/>
                </a:lnTo>
                <a:lnTo>
                  <a:pt x="459127" y="34663"/>
                </a:lnTo>
                <a:lnTo>
                  <a:pt x="461800" y="32182"/>
                </a:lnTo>
                <a:lnTo>
                  <a:pt x="464473" y="29701"/>
                </a:lnTo>
                <a:lnTo>
                  <a:pt x="467661" y="28461"/>
                </a:lnTo>
                <a:lnTo>
                  <a:pt x="474055" y="28461"/>
                </a:lnTo>
                <a:lnTo>
                  <a:pt x="476335" y="29159"/>
                </a:lnTo>
                <a:lnTo>
                  <a:pt x="478204" y="30557"/>
                </a:lnTo>
                <a:lnTo>
                  <a:pt x="480074" y="31955"/>
                </a:lnTo>
                <a:lnTo>
                  <a:pt x="481008" y="34523"/>
                </a:lnTo>
                <a:lnTo>
                  <a:pt x="481008" y="77259"/>
                </a:lnTo>
                <a:lnTo>
                  <a:pt x="490809" y="77259"/>
                </a:lnTo>
                <a:lnTo>
                  <a:pt x="490809" y="34925"/>
                </a:lnTo>
                <a:lnTo>
                  <a:pt x="490075" y="30976"/>
                </a:lnTo>
                <a:lnTo>
                  <a:pt x="488608" y="28041"/>
                </a:lnTo>
                <a:lnTo>
                  <a:pt x="485882" y="22590"/>
                </a:lnTo>
                <a:lnTo>
                  <a:pt x="480746" y="19865"/>
                </a:lnTo>
                <a:lnTo>
                  <a:pt x="469670" y="19865"/>
                </a:lnTo>
                <a:lnTo>
                  <a:pt x="466490" y="20590"/>
                </a:lnTo>
                <a:lnTo>
                  <a:pt x="463660" y="22040"/>
                </a:lnTo>
                <a:lnTo>
                  <a:pt x="460830" y="23490"/>
                </a:lnTo>
                <a:lnTo>
                  <a:pt x="458367" y="25718"/>
                </a:lnTo>
                <a:lnTo>
                  <a:pt x="456271" y="28723"/>
                </a:lnTo>
                <a:lnTo>
                  <a:pt x="455013" y="26277"/>
                </a:lnTo>
                <a:lnTo>
                  <a:pt x="453615" y="24425"/>
                </a:lnTo>
                <a:lnTo>
                  <a:pt x="452078" y="23167"/>
                </a:lnTo>
                <a:lnTo>
                  <a:pt x="449352" y="20965"/>
                </a:lnTo>
                <a:lnTo>
                  <a:pt x="445753" y="19865"/>
                </a:lnTo>
                <a:lnTo>
                  <a:pt x="437333" y="19865"/>
                </a:lnTo>
                <a:lnTo>
                  <a:pt x="433804" y="20930"/>
                </a:lnTo>
                <a:lnTo>
                  <a:pt x="430694" y="23062"/>
                </a:lnTo>
                <a:lnTo>
                  <a:pt x="428877" y="24320"/>
                </a:lnTo>
                <a:lnTo>
                  <a:pt x="426850" y="26329"/>
                </a:lnTo>
                <a:lnTo>
                  <a:pt x="424614" y="29090"/>
                </a:lnTo>
                <a:lnTo>
                  <a:pt x="424614" y="21123"/>
                </a:lnTo>
                <a:close/>
              </a:path>
              <a:path w="1752320" h="101003">
                <a:moveTo>
                  <a:pt x="374824" y="78150"/>
                </a:moveTo>
                <a:lnTo>
                  <a:pt x="377453" y="78080"/>
                </a:lnTo>
                <a:lnTo>
                  <a:pt x="379794" y="77800"/>
                </a:lnTo>
                <a:lnTo>
                  <a:pt x="382004" y="77259"/>
                </a:lnTo>
                <a:lnTo>
                  <a:pt x="382004" y="69816"/>
                </a:lnTo>
                <a:lnTo>
                  <a:pt x="379157" y="69973"/>
                </a:lnTo>
                <a:lnTo>
                  <a:pt x="376990" y="69973"/>
                </a:lnTo>
                <a:lnTo>
                  <a:pt x="375034" y="69396"/>
                </a:lnTo>
                <a:lnTo>
                  <a:pt x="373042" y="67422"/>
                </a:lnTo>
                <a:lnTo>
                  <a:pt x="373042" y="28827"/>
                </a:lnTo>
                <a:lnTo>
                  <a:pt x="382004" y="28827"/>
                </a:lnTo>
                <a:lnTo>
                  <a:pt x="382004" y="21123"/>
                </a:lnTo>
                <a:lnTo>
                  <a:pt x="373042" y="21123"/>
                </a:lnTo>
                <a:lnTo>
                  <a:pt x="373042" y="5451"/>
                </a:lnTo>
                <a:lnTo>
                  <a:pt x="363503" y="5451"/>
                </a:lnTo>
                <a:lnTo>
                  <a:pt x="363503" y="21123"/>
                </a:lnTo>
                <a:lnTo>
                  <a:pt x="355904" y="21123"/>
                </a:lnTo>
                <a:lnTo>
                  <a:pt x="355904" y="28827"/>
                </a:lnTo>
                <a:lnTo>
                  <a:pt x="363503" y="28827"/>
                </a:lnTo>
                <a:lnTo>
                  <a:pt x="363503" y="69589"/>
                </a:lnTo>
                <a:lnTo>
                  <a:pt x="364290" y="72515"/>
                </a:lnTo>
                <a:lnTo>
                  <a:pt x="365862" y="74769"/>
                </a:lnTo>
                <a:lnTo>
                  <a:pt x="367434" y="77023"/>
                </a:lnTo>
                <a:lnTo>
                  <a:pt x="370421" y="78150"/>
                </a:lnTo>
                <a:lnTo>
                  <a:pt x="374824" y="78150"/>
                </a:lnTo>
                <a:close/>
              </a:path>
              <a:path w="1752320" h="101003">
                <a:moveTo>
                  <a:pt x="307703" y="99640"/>
                </a:moveTo>
                <a:lnTo>
                  <a:pt x="307703" y="70969"/>
                </a:lnTo>
                <a:lnTo>
                  <a:pt x="309765" y="73520"/>
                </a:lnTo>
                <a:lnTo>
                  <a:pt x="309276" y="62216"/>
                </a:lnTo>
                <a:lnTo>
                  <a:pt x="307983" y="59176"/>
                </a:lnTo>
                <a:lnTo>
                  <a:pt x="307336" y="55489"/>
                </a:lnTo>
                <a:lnTo>
                  <a:pt x="307336" y="45775"/>
                </a:lnTo>
                <a:lnTo>
                  <a:pt x="307983" y="41337"/>
                </a:lnTo>
                <a:lnTo>
                  <a:pt x="309276" y="37843"/>
                </a:lnTo>
                <a:lnTo>
                  <a:pt x="311686" y="31308"/>
                </a:lnTo>
                <a:lnTo>
                  <a:pt x="316159" y="28041"/>
                </a:lnTo>
                <a:lnTo>
                  <a:pt x="329192" y="28041"/>
                </a:lnTo>
                <a:lnTo>
                  <a:pt x="333664" y="31134"/>
                </a:lnTo>
                <a:lnTo>
                  <a:pt x="336110" y="37319"/>
                </a:lnTo>
                <a:lnTo>
                  <a:pt x="337403" y="40533"/>
                </a:lnTo>
                <a:lnTo>
                  <a:pt x="338049" y="44377"/>
                </a:lnTo>
                <a:lnTo>
                  <a:pt x="338049" y="56188"/>
                </a:lnTo>
                <a:lnTo>
                  <a:pt x="336590" y="61700"/>
                </a:lnTo>
                <a:lnTo>
                  <a:pt x="333673" y="65387"/>
                </a:lnTo>
                <a:lnTo>
                  <a:pt x="330755" y="69073"/>
                </a:lnTo>
                <a:lnTo>
                  <a:pt x="327095" y="70916"/>
                </a:lnTo>
                <a:lnTo>
                  <a:pt x="316194" y="70916"/>
                </a:lnTo>
                <a:lnTo>
                  <a:pt x="313311" y="76368"/>
                </a:lnTo>
                <a:lnTo>
                  <a:pt x="316176" y="78220"/>
                </a:lnTo>
                <a:lnTo>
                  <a:pt x="319723" y="79146"/>
                </a:lnTo>
                <a:lnTo>
                  <a:pt x="329332" y="79146"/>
                </a:lnTo>
                <a:lnTo>
                  <a:pt x="334048" y="77486"/>
                </a:lnTo>
                <a:lnTo>
                  <a:pt x="338101" y="74166"/>
                </a:lnTo>
                <a:lnTo>
                  <a:pt x="339747" y="72669"/>
                </a:lnTo>
                <a:lnTo>
                  <a:pt x="345706" y="62485"/>
                </a:lnTo>
                <a:lnTo>
                  <a:pt x="347693" y="47959"/>
                </a:lnTo>
                <a:lnTo>
                  <a:pt x="347693" y="38909"/>
                </a:lnTo>
                <a:lnTo>
                  <a:pt x="345474" y="31946"/>
                </a:lnTo>
                <a:lnTo>
                  <a:pt x="341036" y="27072"/>
                </a:lnTo>
                <a:lnTo>
                  <a:pt x="336599" y="22197"/>
                </a:lnTo>
                <a:lnTo>
                  <a:pt x="331201" y="19760"/>
                </a:lnTo>
                <a:lnTo>
                  <a:pt x="320544" y="19760"/>
                </a:lnTo>
                <a:lnTo>
                  <a:pt x="316805" y="20808"/>
                </a:lnTo>
                <a:lnTo>
                  <a:pt x="313626" y="22905"/>
                </a:lnTo>
                <a:lnTo>
                  <a:pt x="311390" y="24302"/>
                </a:lnTo>
                <a:lnTo>
                  <a:pt x="309328" y="26277"/>
                </a:lnTo>
                <a:lnTo>
                  <a:pt x="307441" y="28827"/>
                </a:lnTo>
                <a:lnTo>
                  <a:pt x="307441" y="21385"/>
                </a:lnTo>
                <a:lnTo>
                  <a:pt x="298269" y="21385"/>
                </a:lnTo>
                <a:lnTo>
                  <a:pt x="298269" y="99640"/>
                </a:lnTo>
                <a:lnTo>
                  <a:pt x="307703" y="99640"/>
                </a:lnTo>
                <a:close/>
              </a:path>
              <a:path w="1752320" h="101003">
                <a:moveTo>
                  <a:pt x="234835" y="66243"/>
                </a:moveTo>
                <a:lnTo>
                  <a:pt x="239377" y="71467"/>
                </a:lnTo>
                <a:lnTo>
                  <a:pt x="243919" y="76691"/>
                </a:lnTo>
                <a:lnTo>
                  <a:pt x="250051" y="79303"/>
                </a:lnTo>
                <a:lnTo>
                  <a:pt x="246190" y="65203"/>
                </a:lnTo>
                <a:lnTo>
                  <a:pt x="243570" y="61220"/>
                </a:lnTo>
                <a:lnTo>
                  <a:pt x="242259" y="56240"/>
                </a:lnTo>
                <a:lnTo>
                  <a:pt x="242259" y="44045"/>
                </a:lnTo>
                <a:lnTo>
                  <a:pt x="243570" y="38734"/>
                </a:lnTo>
                <a:lnTo>
                  <a:pt x="246190" y="34331"/>
                </a:lnTo>
                <a:lnTo>
                  <a:pt x="248811" y="29928"/>
                </a:lnTo>
                <a:lnTo>
                  <a:pt x="253004" y="27727"/>
                </a:lnTo>
                <a:lnTo>
                  <a:pt x="265268" y="27727"/>
                </a:lnTo>
                <a:lnTo>
                  <a:pt x="269845" y="30313"/>
                </a:lnTo>
                <a:lnTo>
                  <a:pt x="272501" y="35484"/>
                </a:lnTo>
                <a:lnTo>
                  <a:pt x="274178" y="38769"/>
                </a:lnTo>
                <a:lnTo>
                  <a:pt x="275017" y="43032"/>
                </a:lnTo>
                <a:lnTo>
                  <a:pt x="275017" y="54074"/>
                </a:lnTo>
                <a:lnTo>
                  <a:pt x="273855" y="59341"/>
                </a:lnTo>
                <a:lnTo>
                  <a:pt x="271531" y="64076"/>
                </a:lnTo>
                <a:lnTo>
                  <a:pt x="269208" y="68811"/>
                </a:lnTo>
                <a:lnTo>
                  <a:pt x="267032" y="79303"/>
                </a:lnTo>
                <a:lnTo>
                  <a:pt x="273863" y="76350"/>
                </a:lnTo>
                <a:lnTo>
                  <a:pt x="278266" y="70445"/>
                </a:lnTo>
                <a:lnTo>
                  <a:pt x="282669" y="64539"/>
                </a:lnTo>
                <a:lnTo>
                  <a:pt x="284870" y="57062"/>
                </a:lnTo>
                <a:lnTo>
                  <a:pt x="284870" y="38646"/>
                </a:lnTo>
                <a:lnTo>
                  <a:pt x="282371" y="31553"/>
                </a:lnTo>
                <a:lnTo>
                  <a:pt x="277375" y="26731"/>
                </a:lnTo>
                <a:lnTo>
                  <a:pt x="272379" y="21909"/>
                </a:lnTo>
                <a:lnTo>
                  <a:pt x="266264" y="19498"/>
                </a:lnTo>
                <a:lnTo>
                  <a:pt x="250960" y="19498"/>
                </a:lnTo>
                <a:lnTo>
                  <a:pt x="244531" y="22293"/>
                </a:lnTo>
                <a:lnTo>
                  <a:pt x="239744" y="27884"/>
                </a:lnTo>
                <a:lnTo>
                  <a:pt x="234957" y="33475"/>
                </a:lnTo>
                <a:lnTo>
                  <a:pt x="232564" y="40988"/>
                </a:lnTo>
                <a:lnTo>
                  <a:pt x="232564" y="59228"/>
                </a:lnTo>
                <a:lnTo>
                  <a:pt x="234835" y="66243"/>
                </a:lnTo>
                <a:close/>
              </a:path>
              <a:path w="1752320" h="101003">
                <a:moveTo>
                  <a:pt x="2270" y="66243"/>
                </a:moveTo>
                <a:lnTo>
                  <a:pt x="6813" y="71467"/>
                </a:lnTo>
                <a:lnTo>
                  <a:pt x="11355" y="76691"/>
                </a:lnTo>
                <a:lnTo>
                  <a:pt x="17487" y="79303"/>
                </a:lnTo>
                <a:lnTo>
                  <a:pt x="13626" y="65203"/>
                </a:lnTo>
                <a:lnTo>
                  <a:pt x="11006" y="61220"/>
                </a:lnTo>
                <a:lnTo>
                  <a:pt x="9695" y="56240"/>
                </a:lnTo>
                <a:lnTo>
                  <a:pt x="9695" y="44045"/>
                </a:lnTo>
                <a:lnTo>
                  <a:pt x="11006" y="38734"/>
                </a:lnTo>
                <a:lnTo>
                  <a:pt x="13626" y="34331"/>
                </a:lnTo>
                <a:lnTo>
                  <a:pt x="16247" y="29928"/>
                </a:lnTo>
                <a:lnTo>
                  <a:pt x="20440" y="27727"/>
                </a:lnTo>
                <a:lnTo>
                  <a:pt x="32704" y="27727"/>
                </a:lnTo>
                <a:lnTo>
                  <a:pt x="37281" y="30313"/>
                </a:lnTo>
                <a:lnTo>
                  <a:pt x="39937" y="35484"/>
                </a:lnTo>
                <a:lnTo>
                  <a:pt x="41613" y="38769"/>
                </a:lnTo>
                <a:lnTo>
                  <a:pt x="42452" y="43032"/>
                </a:lnTo>
                <a:lnTo>
                  <a:pt x="42452" y="54074"/>
                </a:lnTo>
                <a:lnTo>
                  <a:pt x="41290" y="59341"/>
                </a:lnTo>
                <a:lnTo>
                  <a:pt x="38967" y="64076"/>
                </a:lnTo>
                <a:lnTo>
                  <a:pt x="36643" y="68811"/>
                </a:lnTo>
                <a:lnTo>
                  <a:pt x="34468" y="79303"/>
                </a:lnTo>
                <a:lnTo>
                  <a:pt x="41299" y="76350"/>
                </a:lnTo>
                <a:lnTo>
                  <a:pt x="45702" y="70445"/>
                </a:lnTo>
                <a:lnTo>
                  <a:pt x="50104" y="64539"/>
                </a:lnTo>
                <a:lnTo>
                  <a:pt x="52306" y="57062"/>
                </a:lnTo>
                <a:lnTo>
                  <a:pt x="52306" y="38646"/>
                </a:lnTo>
                <a:lnTo>
                  <a:pt x="49807" y="31553"/>
                </a:lnTo>
                <a:lnTo>
                  <a:pt x="44811" y="26731"/>
                </a:lnTo>
                <a:lnTo>
                  <a:pt x="39814" y="21909"/>
                </a:lnTo>
                <a:lnTo>
                  <a:pt x="33700" y="19498"/>
                </a:lnTo>
                <a:lnTo>
                  <a:pt x="18395" y="19498"/>
                </a:lnTo>
                <a:lnTo>
                  <a:pt x="11967" y="22293"/>
                </a:lnTo>
                <a:lnTo>
                  <a:pt x="7180" y="27884"/>
                </a:lnTo>
                <a:lnTo>
                  <a:pt x="2393" y="33475"/>
                </a:lnTo>
                <a:lnTo>
                  <a:pt x="0" y="40988"/>
                </a:lnTo>
                <a:lnTo>
                  <a:pt x="0" y="59228"/>
                </a:lnTo>
                <a:lnTo>
                  <a:pt x="2270" y="66243"/>
                </a:lnTo>
                <a:close/>
              </a:path>
              <a:path w="1752320" h="101003">
                <a:moveTo>
                  <a:pt x="36643" y="68811"/>
                </a:moveTo>
                <a:lnTo>
                  <a:pt x="32354" y="71178"/>
                </a:lnTo>
                <a:lnTo>
                  <a:pt x="20405" y="71178"/>
                </a:lnTo>
                <a:lnTo>
                  <a:pt x="16247" y="69187"/>
                </a:lnTo>
                <a:lnTo>
                  <a:pt x="13626" y="65203"/>
                </a:lnTo>
                <a:lnTo>
                  <a:pt x="17487" y="79303"/>
                </a:lnTo>
                <a:lnTo>
                  <a:pt x="34468" y="79303"/>
                </a:lnTo>
                <a:lnTo>
                  <a:pt x="36643" y="68811"/>
                </a:lnTo>
                <a:close/>
              </a:path>
              <a:path w="1752320" h="101003">
                <a:moveTo>
                  <a:pt x="135045" y="21122"/>
                </a:moveTo>
                <a:lnTo>
                  <a:pt x="125611" y="21122"/>
                </a:lnTo>
                <a:lnTo>
                  <a:pt x="114133" y="65098"/>
                </a:lnTo>
                <a:lnTo>
                  <a:pt x="103127" y="21122"/>
                </a:lnTo>
                <a:lnTo>
                  <a:pt x="92539" y="21122"/>
                </a:lnTo>
                <a:lnTo>
                  <a:pt x="81586" y="65360"/>
                </a:lnTo>
                <a:lnTo>
                  <a:pt x="70789" y="21122"/>
                </a:lnTo>
                <a:lnTo>
                  <a:pt x="60464" y="21122"/>
                </a:lnTo>
                <a:lnTo>
                  <a:pt x="76659" y="77259"/>
                </a:lnTo>
                <a:lnTo>
                  <a:pt x="86460" y="77259"/>
                </a:lnTo>
                <a:lnTo>
                  <a:pt x="97518" y="33807"/>
                </a:lnTo>
                <a:lnTo>
                  <a:pt x="108944" y="77259"/>
                </a:lnTo>
                <a:lnTo>
                  <a:pt x="118745" y="77259"/>
                </a:lnTo>
                <a:lnTo>
                  <a:pt x="135045" y="21122"/>
                </a:lnTo>
                <a:close/>
              </a:path>
              <a:path w="1752320" h="101003">
                <a:moveTo>
                  <a:pt x="156376" y="77259"/>
                </a:moveTo>
                <a:lnTo>
                  <a:pt x="156376" y="44185"/>
                </a:lnTo>
                <a:lnTo>
                  <a:pt x="156611" y="41363"/>
                </a:lnTo>
                <a:lnTo>
                  <a:pt x="157083" y="39389"/>
                </a:lnTo>
                <a:lnTo>
                  <a:pt x="157555" y="37415"/>
                </a:lnTo>
                <a:lnTo>
                  <a:pt x="158577" y="35502"/>
                </a:lnTo>
                <a:lnTo>
                  <a:pt x="160149" y="33650"/>
                </a:lnTo>
                <a:lnTo>
                  <a:pt x="162106" y="31343"/>
                </a:lnTo>
                <a:lnTo>
                  <a:pt x="164377" y="29806"/>
                </a:lnTo>
                <a:lnTo>
                  <a:pt x="166963" y="29037"/>
                </a:lnTo>
                <a:lnTo>
                  <a:pt x="168395" y="28583"/>
                </a:lnTo>
                <a:lnTo>
                  <a:pt x="170230" y="28356"/>
                </a:lnTo>
                <a:lnTo>
                  <a:pt x="176868" y="28356"/>
                </a:lnTo>
                <a:lnTo>
                  <a:pt x="179908" y="30103"/>
                </a:lnTo>
                <a:lnTo>
                  <a:pt x="181585" y="33597"/>
                </a:lnTo>
                <a:lnTo>
                  <a:pt x="182599" y="35694"/>
                </a:lnTo>
                <a:lnTo>
                  <a:pt x="183105" y="38454"/>
                </a:lnTo>
                <a:lnTo>
                  <a:pt x="183105" y="77259"/>
                </a:lnTo>
                <a:lnTo>
                  <a:pt x="192697" y="77259"/>
                </a:lnTo>
                <a:lnTo>
                  <a:pt x="192697" y="35589"/>
                </a:lnTo>
                <a:lnTo>
                  <a:pt x="191928" y="31239"/>
                </a:lnTo>
                <a:lnTo>
                  <a:pt x="190391" y="28198"/>
                </a:lnTo>
                <a:lnTo>
                  <a:pt x="187595" y="22642"/>
                </a:lnTo>
                <a:lnTo>
                  <a:pt x="182214" y="19865"/>
                </a:lnTo>
                <a:lnTo>
                  <a:pt x="170614" y="19865"/>
                </a:lnTo>
                <a:lnTo>
                  <a:pt x="167312" y="20581"/>
                </a:lnTo>
                <a:lnTo>
                  <a:pt x="164342" y="22014"/>
                </a:lnTo>
                <a:lnTo>
                  <a:pt x="161372" y="23446"/>
                </a:lnTo>
                <a:lnTo>
                  <a:pt x="158560" y="25805"/>
                </a:lnTo>
                <a:lnTo>
                  <a:pt x="155904" y="29089"/>
                </a:lnTo>
                <a:lnTo>
                  <a:pt x="155904" y="21122"/>
                </a:lnTo>
                <a:lnTo>
                  <a:pt x="146942" y="21122"/>
                </a:lnTo>
                <a:lnTo>
                  <a:pt x="146942" y="77259"/>
                </a:lnTo>
                <a:lnTo>
                  <a:pt x="156376" y="77259"/>
                </a:lnTo>
                <a:close/>
              </a:path>
              <a:path w="1752320" h="101003">
                <a:moveTo>
                  <a:pt x="269208" y="68811"/>
                </a:moveTo>
                <a:lnTo>
                  <a:pt x="264918" y="71178"/>
                </a:lnTo>
                <a:lnTo>
                  <a:pt x="252969" y="71178"/>
                </a:lnTo>
                <a:lnTo>
                  <a:pt x="248811" y="69187"/>
                </a:lnTo>
                <a:lnTo>
                  <a:pt x="246190" y="65203"/>
                </a:lnTo>
                <a:lnTo>
                  <a:pt x="250051" y="79303"/>
                </a:lnTo>
                <a:lnTo>
                  <a:pt x="267032" y="79303"/>
                </a:lnTo>
                <a:lnTo>
                  <a:pt x="269208" y="68811"/>
                </a:lnTo>
                <a:close/>
              </a:path>
              <a:path w="1752320" h="101003">
                <a:moveTo>
                  <a:pt x="311721" y="68016"/>
                </a:moveTo>
                <a:lnTo>
                  <a:pt x="309276" y="62216"/>
                </a:lnTo>
                <a:lnTo>
                  <a:pt x="309765" y="73520"/>
                </a:lnTo>
                <a:lnTo>
                  <a:pt x="311634" y="75319"/>
                </a:lnTo>
                <a:lnTo>
                  <a:pt x="313311" y="76368"/>
                </a:lnTo>
                <a:lnTo>
                  <a:pt x="316194" y="70916"/>
                </a:lnTo>
                <a:lnTo>
                  <a:pt x="311721" y="68016"/>
                </a:lnTo>
                <a:close/>
              </a:path>
              <a:path w="1752320" h="101003">
                <a:moveTo>
                  <a:pt x="388451" y="21385"/>
                </a:moveTo>
                <a:lnTo>
                  <a:pt x="388451" y="77259"/>
                </a:lnTo>
                <a:lnTo>
                  <a:pt x="398042" y="77259"/>
                </a:lnTo>
                <a:lnTo>
                  <a:pt x="398042" y="21385"/>
                </a:lnTo>
                <a:lnTo>
                  <a:pt x="388451" y="21385"/>
                </a:lnTo>
                <a:close/>
              </a:path>
              <a:path w="1752320" h="101003">
                <a:moveTo>
                  <a:pt x="388451" y="262"/>
                </a:moveTo>
                <a:lnTo>
                  <a:pt x="388451" y="10954"/>
                </a:lnTo>
                <a:lnTo>
                  <a:pt x="398042" y="10954"/>
                </a:lnTo>
                <a:lnTo>
                  <a:pt x="398042" y="262"/>
                </a:lnTo>
                <a:lnTo>
                  <a:pt x="388451" y="262"/>
                </a:lnTo>
                <a:close/>
              </a:path>
              <a:path w="1752320" h="101003">
                <a:moveTo>
                  <a:pt x="503737" y="53288"/>
                </a:moveTo>
                <a:lnTo>
                  <a:pt x="502113" y="57324"/>
                </a:lnTo>
                <a:lnTo>
                  <a:pt x="502113" y="67282"/>
                </a:lnTo>
                <a:lnTo>
                  <a:pt x="503763" y="71240"/>
                </a:lnTo>
                <a:lnTo>
                  <a:pt x="507065" y="74402"/>
                </a:lnTo>
                <a:lnTo>
                  <a:pt x="510367" y="77564"/>
                </a:lnTo>
                <a:lnTo>
                  <a:pt x="514621" y="79146"/>
                </a:lnTo>
                <a:lnTo>
                  <a:pt x="512962" y="67195"/>
                </a:lnTo>
                <a:lnTo>
                  <a:pt x="511966" y="65046"/>
                </a:lnTo>
                <a:lnTo>
                  <a:pt x="511966" y="58721"/>
                </a:lnTo>
                <a:lnTo>
                  <a:pt x="513416" y="56101"/>
                </a:lnTo>
                <a:lnTo>
                  <a:pt x="516316" y="54458"/>
                </a:lnTo>
                <a:lnTo>
                  <a:pt x="518028" y="53480"/>
                </a:lnTo>
                <a:lnTo>
                  <a:pt x="520596" y="52764"/>
                </a:lnTo>
                <a:lnTo>
                  <a:pt x="524020" y="52309"/>
                </a:lnTo>
                <a:lnTo>
                  <a:pt x="529733" y="51575"/>
                </a:lnTo>
                <a:lnTo>
                  <a:pt x="533262" y="51016"/>
                </a:lnTo>
                <a:lnTo>
                  <a:pt x="535079" y="50527"/>
                </a:lnTo>
                <a:lnTo>
                  <a:pt x="536896" y="50038"/>
                </a:lnTo>
                <a:lnTo>
                  <a:pt x="539534" y="48693"/>
                </a:lnTo>
                <a:lnTo>
                  <a:pt x="539534" y="62093"/>
                </a:lnTo>
                <a:lnTo>
                  <a:pt x="536913" y="66269"/>
                </a:lnTo>
                <a:lnTo>
                  <a:pt x="531725" y="76368"/>
                </a:lnTo>
                <a:lnTo>
                  <a:pt x="535323" y="74516"/>
                </a:lnTo>
                <a:lnTo>
                  <a:pt x="538084" y="72332"/>
                </a:lnTo>
                <a:lnTo>
                  <a:pt x="540006" y="69816"/>
                </a:lnTo>
                <a:lnTo>
                  <a:pt x="540320" y="72052"/>
                </a:lnTo>
                <a:lnTo>
                  <a:pt x="541630" y="75005"/>
                </a:lnTo>
                <a:lnTo>
                  <a:pt x="543098" y="77311"/>
                </a:lnTo>
                <a:lnTo>
                  <a:pt x="545456" y="78464"/>
                </a:lnTo>
                <a:lnTo>
                  <a:pt x="550033" y="78464"/>
                </a:lnTo>
                <a:lnTo>
                  <a:pt x="552619" y="78202"/>
                </a:lnTo>
                <a:lnTo>
                  <a:pt x="555204" y="77521"/>
                </a:lnTo>
                <a:lnTo>
                  <a:pt x="555204" y="70550"/>
                </a:lnTo>
                <a:lnTo>
                  <a:pt x="554052" y="70733"/>
                </a:lnTo>
                <a:lnTo>
                  <a:pt x="552112" y="70864"/>
                </a:lnTo>
                <a:lnTo>
                  <a:pt x="549570" y="69973"/>
                </a:lnTo>
                <a:lnTo>
                  <a:pt x="548968" y="67614"/>
                </a:lnTo>
                <a:lnTo>
                  <a:pt x="548968" y="29963"/>
                </a:lnTo>
                <a:lnTo>
                  <a:pt x="546924" y="26050"/>
                </a:lnTo>
                <a:lnTo>
                  <a:pt x="542836" y="23534"/>
                </a:lnTo>
                <a:lnTo>
                  <a:pt x="538713" y="21018"/>
                </a:lnTo>
                <a:lnTo>
                  <a:pt x="533349" y="19760"/>
                </a:lnTo>
                <a:lnTo>
                  <a:pt x="521050" y="19760"/>
                </a:lnTo>
                <a:lnTo>
                  <a:pt x="516045" y="21114"/>
                </a:lnTo>
                <a:lnTo>
                  <a:pt x="511730" y="23822"/>
                </a:lnTo>
                <a:lnTo>
                  <a:pt x="507415" y="26530"/>
                </a:lnTo>
                <a:lnTo>
                  <a:pt x="505170" y="31343"/>
                </a:lnTo>
                <a:lnTo>
                  <a:pt x="504995" y="38262"/>
                </a:lnTo>
                <a:lnTo>
                  <a:pt x="513800" y="38262"/>
                </a:lnTo>
                <a:lnTo>
                  <a:pt x="514149" y="35362"/>
                </a:lnTo>
                <a:lnTo>
                  <a:pt x="514901" y="33178"/>
                </a:lnTo>
                <a:lnTo>
                  <a:pt x="516053" y="31710"/>
                </a:lnTo>
                <a:lnTo>
                  <a:pt x="518115" y="29055"/>
                </a:lnTo>
                <a:lnTo>
                  <a:pt x="521609" y="27727"/>
                </a:lnTo>
                <a:lnTo>
                  <a:pt x="530799" y="27727"/>
                </a:lnTo>
                <a:lnTo>
                  <a:pt x="534074" y="28452"/>
                </a:lnTo>
                <a:lnTo>
                  <a:pt x="536363" y="29902"/>
                </a:lnTo>
                <a:lnTo>
                  <a:pt x="538652" y="31352"/>
                </a:lnTo>
                <a:lnTo>
                  <a:pt x="539796" y="33685"/>
                </a:lnTo>
                <a:lnTo>
                  <a:pt x="539796" y="38472"/>
                </a:lnTo>
                <a:lnTo>
                  <a:pt x="539167" y="40516"/>
                </a:lnTo>
                <a:lnTo>
                  <a:pt x="536983" y="42962"/>
                </a:lnTo>
                <a:lnTo>
                  <a:pt x="534817" y="43242"/>
                </a:lnTo>
                <a:lnTo>
                  <a:pt x="519775" y="45128"/>
                </a:lnTo>
                <a:lnTo>
                  <a:pt x="514499" y="45792"/>
                </a:lnTo>
                <a:lnTo>
                  <a:pt x="510236" y="47557"/>
                </a:lnTo>
                <a:lnTo>
                  <a:pt x="506987" y="50422"/>
                </a:lnTo>
                <a:lnTo>
                  <a:pt x="503737" y="53288"/>
                </a:lnTo>
                <a:close/>
              </a:path>
              <a:path w="1752320" h="101003">
                <a:moveTo>
                  <a:pt x="536913" y="66269"/>
                </a:moveTo>
                <a:lnTo>
                  <a:pt x="531672" y="68820"/>
                </a:lnTo>
                <a:lnTo>
                  <a:pt x="528562" y="70357"/>
                </a:lnTo>
                <a:lnTo>
                  <a:pt x="525348" y="71126"/>
                </a:lnTo>
                <a:lnTo>
                  <a:pt x="519303" y="71126"/>
                </a:lnTo>
                <a:lnTo>
                  <a:pt x="516945" y="70340"/>
                </a:lnTo>
                <a:lnTo>
                  <a:pt x="514953" y="68768"/>
                </a:lnTo>
                <a:lnTo>
                  <a:pt x="512962" y="67195"/>
                </a:lnTo>
                <a:lnTo>
                  <a:pt x="514621" y="79146"/>
                </a:lnTo>
                <a:lnTo>
                  <a:pt x="524160" y="79146"/>
                </a:lnTo>
                <a:lnTo>
                  <a:pt x="528126" y="78220"/>
                </a:lnTo>
                <a:lnTo>
                  <a:pt x="531725" y="76368"/>
                </a:lnTo>
                <a:lnTo>
                  <a:pt x="536913" y="66269"/>
                </a:lnTo>
                <a:close/>
              </a:path>
              <a:path w="1752320" h="101003">
                <a:moveTo>
                  <a:pt x="567608" y="262"/>
                </a:moveTo>
                <a:lnTo>
                  <a:pt x="567608" y="77259"/>
                </a:lnTo>
                <a:lnTo>
                  <a:pt x="577042" y="77259"/>
                </a:lnTo>
                <a:lnTo>
                  <a:pt x="577042" y="262"/>
                </a:lnTo>
                <a:lnTo>
                  <a:pt x="567608" y="262"/>
                </a:lnTo>
                <a:close/>
              </a:path>
              <a:path w="1752320" h="101003">
                <a:moveTo>
                  <a:pt x="653833" y="68811"/>
                </a:moveTo>
                <a:lnTo>
                  <a:pt x="649544" y="71179"/>
                </a:lnTo>
                <a:lnTo>
                  <a:pt x="637594" y="71179"/>
                </a:lnTo>
                <a:lnTo>
                  <a:pt x="633437" y="69187"/>
                </a:lnTo>
                <a:lnTo>
                  <a:pt x="630816" y="65203"/>
                </a:lnTo>
                <a:lnTo>
                  <a:pt x="634677" y="79303"/>
                </a:lnTo>
                <a:lnTo>
                  <a:pt x="651658" y="79303"/>
                </a:lnTo>
                <a:lnTo>
                  <a:pt x="653833" y="68811"/>
                </a:lnTo>
                <a:close/>
              </a:path>
              <a:path w="1752320" h="101003">
                <a:moveTo>
                  <a:pt x="683890" y="21123"/>
                </a:moveTo>
                <a:lnTo>
                  <a:pt x="683890" y="77259"/>
                </a:lnTo>
                <a:lnTo>
                  <a:pt x="693325" y="77259"/>
                </a:lnTo>
                <a:lnTo>
                  <a:pt x="693325" y="40988"/>
                </a:lnTo>
                <a:lnTo>
                  <a:pt x="694600" y="37467"/>
                </a:lnTo>
                <a:lnTo>
                  <a:pt x="697151" y="34410"/>
                </a:lnTo>
                <a:lnTo>
                  <a:pt x="699701" y="31352"/>
                </a:lnTo>
                <a:lnTo>
                  <a:pt x="703353" y="29823"/>
                </a:lnTo>
                <a:lnTo>
                  <a:pt x="709179" y="29841"/>
                </a:lnTo>
                <a:lnTo>
                  <a:pt x="711197" y="30086"/>
                </a:lnTo>
                <a:lnTo>
                  <a:pt x="711197" y="20127"/>
                </a:lnTo>
                <a:lnTo>
                  <a:pt x="710183" y="20022"/>
                </a:lnTo>
                <a:lnTo>
                  <a:pt x="708157" y="19865"/>
                </a:lnTo>
                <a:lnTo>
                  <a:pt x="704418" y="19865"/>
                </a:lnTo>
                <a:lnTo>
                  <a:pt x="701116" y="21219"/>
                </a:lnTo>
                <a:lnTo>
                  <a:pt x="698251" y="23927"/>
                </a:lnTo>
                <a:lnTo>
                  <a:pt x="695386" y="26635"/>
                </a:lnTo>
                <a:lnTo>
                  <a:pt x="693587" y="28932"/>
                </a:lnTo>
                <a:lnTo>
                  <a:pt x="692853" y="30819"/>
                </a:lnTo>
                <a:lnTo>
                  <a:pt x="692853" y="21123"/>
                </a:lnTo>
                <a:lnTo>
                  <a:pt x="683890" y="21123"/>
                </a:lnTo>
                <a:close/>
              </a:path>
              <a:path w="1752320" h="101003">
                <a:moveTo>
                  <a:pt x="805851" y="29736"/>
                </a:moveTo>
                <a:lnTo>
                  <a:pt x="807563" y="32811"/>
                </a:lnTo>
                <a:lnTo>
                  <a:pt x="808611" y="34733"/>
                </a:lnTo>
                <a:lnTo>
                  <a:pt x="809135" y="37756"/>
                </a:lnTo>
                <a:lnTo>
                  <a:pt x="809135" y="77259"/>
                </a:lnTo>
                <a:lnTo>
                  <a:pt x="818831" y="77259"/>
                </a:lnTo>
                <a:lnTo>
                  <a:pt x="818831" y="35729"/>
                </a:lnTo>
                <a:lnTo>
                  <a:pt x="818045" y="31413"/>
                </a:lnTo>
                <a:lnTo>
                  <a:pt x="816473" y="28303"/>
                </a:lnTo>
                <a:lnTo>
                  <a:pt x="813572" y="22608"/>
                </a:lnTo>
                <a:lnTo>
                  <a:pt x="808052" y="19760"/>
                </a:lnTo>
                <a:lnTo>
                  <a:pt x="795368" y="19760"/>
                </a:lnTo>
                <a:lnTo>
                  <a:pt x="791577" y="20756"/>
                </a:lnTo>
                <a:lnTo>
                  <a:pt x="788538" y="22747"/>
                </a:lnTo>
                <a:lnTo>
                  <a:pt x="786755" y="23901"/>
                </a:lnTo>
                <a:lnTo>
                  <a:pt x="784746" y="25892"/>
                </a:lnTo>
                <a:lnTo>
                  <a:pt x="782510" y="28723"/>
                </a:lnTo>
                <a:lnTo>
                  <a:pt x="782510" y="0"/>
                </a:lnTo>
                <a:lnTo>
                  <a:pt x="773076" y="0"/>
                </a:lnTo>
                <a:lnTo>
                  <a:pt x="773076" y="77259"/>
                </a:lnTo>
                <a:lnTo>
                  <a:pt x="782510" y="77259"/>
                </a:lnTo>
                <a:lnTo>
                  <a:pt x="782510" y="40009"/>
                </a:lnTo>
                <a:lnTo>
                  <a:pt x="784100" y="34925"/>
                </a:lnTo>
                <a:lnTo>
                  <a:pt x="787279" y="32235"/>
                </a:lnTo>
                <a:lnTo>
                  <a:pt x="790459" y="29544"/>
                </a:lnTo>
                <a:lnTo>
                  <a:pt x="794006" y="28199"/>
                </a:lnTo>
                <a:lnTo>
                  <a:pt x="802636" y="28199"/>
                </a:lnTo>
                <a:lnTo>
                  <a:pt x="805851" y="29736"/>
                </a:lnTo>
                <a:close/>
              </a:path>
              <a:path w="1752320" h="101003">
                <a:moveTo>
                  <a:pt x="844774" y="22678"/>
                </a:moveTo>
                <a:lnTo>
                  <a:pt x="839883" y="28303"/>
                </a:lnTo>
                <a:lnTo>
                  <a:pt x="842922" y="44709"/>
                </a:lnTo>
                <a:lnTo>
                  <a:pt x="843097" y="39887"/>
                </a:lnTo>
                <a:lnTo>
                  <a:pt x="844652" y="35912"/>
                </a:lnTo>
                <a:lnTo>
                  <a:pt x="847587" y="32785"/>
                </a:lnTo>
                <a:lnTo>
                  <a:pt x="851168" y="19865"/>
                </a:lnTo>
                <a:lnTo>
                  <a:pt x="844774" y="22678"/>
                </a:lnTo>
                <a:close/>
              </a:path>
              <a:path w="1752320" h="101003">
                <a:moveTo>
                  <a:pt x="883803" y="52205"/>
                </a:moveTo>
                <a:lnTo>
                  <a:pt x="883803" y="46544"/>
                </a:lnTo>
                <a:lnTo>
                  <a:pt x="883523" y="42421"/>
                </a:lnTo>
                <a:lnTo>
                  <a:pt x="882964" y="39835"/>
                </a:lnTo>
                <a:lnTo>
                  <a:pt x="882335" y="36061"/>
                </a:lnTo>
                <a:lnTo>
                  <a:pt x="881078" y="32759"/>
                </a:lnTo>
                <a:lnTo>
                  <a:pt x="879191" y="29928"/>
                </a:lnTo>
                <a:lnTo>
                  <a:pt x="877234" y="26958"/>
                </a:lnTo>
                <a:lnTo>
                  <a:pt x="874386" y="24538"/>
                </a:lnTo>
                <a:lnTo>
                  <a:pt x="870648" y="22669"/>
                </a:lnTo>
                <a:lnTo>
                  <a:pt x="866909" y="20799"/>
                </a:lnTo>
                <a:lnTo>
                  <a:pt x="863048" y="19865"/>
                </a:lnTo>
                <a:lnTo>
                  <a:pt x="851168" y="19865"/>
                </a:lnTo>
                <a:lnTo>
                  <a:pt x="847587" y="32785"/>
                </a:lnTo>
                <a:lnTo>
                  <a:pt x="850522" y="29657"/>
                </a:lnTo>
                <a:lnTo>
                  <a:pt x="854156" y="28094"/>
                </a:lnTo>
                <a:lnTo>
                  <a:pt x="864533" y="28094"/>
                </a:lnTo>
                <a:lnTo>
                  <a:pt x="868848" y="30365"/>
                </a:lnTo>
                <a:lnTo>
                  <a:pt x="871434" y="34908"/>
                </a:lnTo>
                <a:lnTo>
                  <a:pt x="872831" y="37354"/>
                </a:lnTo>
                <a:lnTo>
                  <a:pt x="873723" y="40621"/>
                </a:lnTo>
                <a:lnTo>
                  <a:pt x="874107" y="44709"/>
                </a:lnTo>
                <a:lnTo>
                  <a:pt x="842922" y="44709"/>
                </a:lnTo>
                <a:lnTo>
                  <a:pt x="839883" y="28303"/>
                </a:lnTo>
                <a:lnTo>
                  <a:pt x="834991" y="33929"/>
                </a:lnTo>
                <a:lnTo>
                  <a:pt x="832545" y="41250"/>
                </a:lnTo>
                <a:lnTo>
                  <a:pt x="832545" y="59420"/>
                </a:lnTo>
                <a:lnTo>
                  <a:pt x="834974" y="66540"/>
                </a:lnTo>
                <a:lnTo>
                  <a:pt x="839830" y="71624"/>
                </a:lnTo>
                <a:lnTo>
                  <a:pt x="844687" y="76708"/>
                </a:lnTo>
                <a:lnTo>
                  <a:pt x="850609" y="79250"/>
                </a:lnTo>
                <a:lnTo>
                  <a:pt x="860462" y="79250"/>
                </a:lnTo>
                <a:lnTo>
                  <a:pt x="863031" y="78971"/>
                </a:lnTo>
                <a:lnTo>
                  <a:pt x="865302" y="78412"/>
                </a:lnTo>
                <a:lnTo>
                  <a:pt x="869530" y="77433"/>
                </a:lnTo>
                <a:lnTo>
                  <a:pt x="873076" y="75547"/>
                </a:lnTo>
                <a:lnTo>
                  <a:pt x="875941" y="72751"/>
                </a:lnTo>
                <a:lnTo>
                  <a:pt x="877653" y="71144"/>
                </a:lnTo>
                <a:lnTo>
                  <a:pt x="879200" y="69073"/>
                </a:lnTo>
                <a:lnTo>
                  <a:pt x="880580" y="66540"/>
                </a:lnTo>
                <a:lnTo>
                  <a:pt x="881960" y="64007"/>
                </a:lnTo>
                <a:lnTo>
                  <a:pt x="882772" y="61709"/>
                </a:lnTo>
                <a:lnTo>
                  <a:pt x="883016" y="59647"/>
                </a:lnTo>
                <a:lnTo>
                  <a:pt x="873740" y="59647"/>
                </a:lnTo>
                <a:lnTo>
                  <a:pt x="873041" y="62128"/>
                </a:lnTo>
                <a:lnTo>
                  <a:pt x="871853" y="64312"/>
                </a:lnTo>
                <a:lnTo>
                  <a:pt x="870176" y="66199"/>
                </a:lnTo>
                <a:lnTo>
                  <a:pt x="867241" y="69449"/>
                </a:lnTo>
                <a:lnTo>
                  <a:pt x="863310" y="71074"/>
                </a:lnTo>
                <a:lnTo>
                  <a:pt x="853107" y="71074"/>
                </a:lnTo>
                <a:lnTo>
                  <a:pt x="849212" y="69353"/>
                </a:lnTo>
                <a:lnTo>
                  <a:pt x="846696" y="65911"/>
                </a:lnTo>
                <a:lnTo>
                  <a:pt x="844180" y="62469"/>
                </a:lnTo>
                <a:lnTo>
                  <a:pt x="842835" y="57900"/>
                </a:lnTo>
                <a:lnTo>
                  <a:pt x="842660" y="52205"/>
                </a:lnTo>
                <a:lnTo>
                  <a:pt x="883803" y="52205"/>
                </a:lnTo>
                <a:close/>
              </a:path>
              <a:path w="1752320" h="101003">
                <a:moveTo>
                  <a:pt x="925138" y="21385"/>
                </a:moveTo>
                <a:lnTo>
                  <a:pt x="925138" y="77259"/>
                </a:lnTo>
                <a:lnTo>
                  <a:pt x="934728" y="77259"/>
                </a:lnTo>
                <a:lnTo>
                  <a:pt x="934728" y="21385"/>
                </a:lnTo>
                <a:lnTo>
                  <a:pt x="925138" y="21385"/>
                </a:lnTo>
                <a:close/>
              </a:path>
              <a:path w="1752320" h="101003">
                <a:moveTo>
                  <a:pt x="925138" y="262"/>
                </a:moveTo>
                <a:lnTo>
                  <a:pt x="925138" y="10954"/>
                </a:lnTo>
                <a:lnTo>
                  <a:pt x="934728" y="10954"/>
                </a:lnTo>
                <a:lnTo>
                  <a:pt x="934728" y="262"/>
                </a:lnTo>
                <a:lnTo>
                  <a:pt x="925138" y="262"/>
                </a:lnTo>
                <a:close/>
              </a:path>
              <a:path w="1752320" h="101003">
                <a:moveTo>
                  <a:pt x="961406" y="77259"/>
                </a:moveTo>
                <a:lnTo>
                  <a:pt x="961406" y="44185"/>
                </a:lnTo>
                <a:lnTo>
                  <a:pt x="961641" y="41363"/>
                </a:lnTo>
                <a:lnTo>
                  <a:pt x="962113" y="39389"/>
                </a:lnTo>
                <a:lnTo>
                  <a:pt x="962585" y="37415"/>
                </a:lnTo>
                <a:lnTo>
                  <a:pt x="963607" y="35502"/>
                </a:lnTo>
                <a:lnTo>
                  <a:pt x="965179" y="33650"/>
                </a:lnTo>
                <a:lnTo>
                  <a:pt x="967136" y="31343"/>
                </a:lnTo>
                <a:lnTo>
                  <a:pt x="969407" y="29806"/>
                </a:lnTo>
                <a:lnTo>
                  <a:pt x="971993" y="29037"/>
                </a:lnTo>
                <a:lnTo>
                  <a:pt x="973425" y="28583"/>
                </a:lnTo>
                <a:lnTo>
                  <a:pt x="975260" y="28356"/>
                </a:lnTo>
                <a:lnTo>
                  <a:pt x="981898" y="28356"/>
                </a:lnTo>
                <a:lnTo>
                  <a:pt x="984938" y="30103"/>
                </a:lnTo>
                <a:lnTo>
                  <a:pt x="986615" y="33597"/>
                </a:lnTo>
                <a:lnTo>
                  <a:pt x="987628" y="35694"/>
                </a:lnTo>
                <a:lnTo>
                  <a:pt x="988135" y="38454"/>
                </a:lnTo>
                <a:lnTo>
                  <a:pt x="988135" y="77259"/>
                </a:lnTo>
                <a:lnTo>
                  <a:pt x="997727" y="77259"/>
                </a:lnTo>
                <a:lnTo>
                  <a:pt x="997727" y="35589"/>
                </a:lnTo>
                <a:lnTo>
                  <a:pt x="996958" y="31239"/>
                </a:lnTo>
                <a:lnTo>
                  <a:pt x="995420" y="28199"/>
                </a:lnTo>
                <a:lnTo>
                  <a:pt x="992625" y="22643"/>
                </a:lnTo>
                <a:lnTo>
                  <a:pt x="987244" y="19865"/>
                </a:lnTo>
                <a:lnTo>
                  <a:pt x="975644" y="19865"/>
                </a:lnTo>
                <a:lnTo>
                  <a:pt x="972342" y="20581"/>
                </a:lnTo>
                <a:lnTo>
                  <a:pt x="969372" y="22014"/>
                </a:lnTo>
                <a:lnTo>
                  <a:pt x="966402" y="23446"/>
                </a:lnTo>
                <a:lnTo>
                  <a:pt x="963590" y="25805"/>
                </a:lnTo>
                <a:lnTo>
                  <a:pt x="960934" y="29090"/>
                </a:lnTo>
                <a:lnTo>
                  <a:pt x="960934" y="21123"/>
                </a:lnTo>
                <a:lnTo>
                  <a:pt x="951972" y="21123"/>
                </a:lnTo>
                <a:lnTo>
                  <a:pt x="951972" y="77259"/>
                </a:lnTo>
                <a:lnTo>
                  <a:pt x="961406" y="77259"/>
                </a:lnTo>
                <a:close/>
              </a:path>
              <a:path w="1752320" h="101003">
                <a:moveTo>
                  <a:pt x="1012891" y="66103"/>
                </a:moveTo>
                <a:lnTo>
                  <a:pt x="1017468" y="71362"/>
                </a:lnTo>
                <a:lnTo>
                  <a:pt x="1022045" y="76621"/>
                </a:lnTo>
                <a:lnTo>
                  <a:pt x="1027461" y="79250"/>
                </a:lnTo>
                <a:lnTo>
                  <a:pt x="1026937" y="68995"/>
                </a:lnTo>
                <a:lnTo>
                  <a:pt x="1024386" y="64941"/>
                </a:lnTo>
                <a:lnTo>
                  <a:pt x="1021835" y="60888"/>
                </a:lnTo>
                <a:lnTo>
                  <a:pt x="1020560" y="55856"/>
                </a:lnTo>
                <a:lnTo>
                  <a:pt x="1020560" y="42787"/>
                </a:lnTo>
                <a:lnTo>
                  <a:pt x="1022036" y="37441"/>
                </a:lnTo>
                <a:lnTo>
                  <a:pt x="1024989" y="33807"/>
                </a:lnTo>
                <a:lnTo>
                  <a:pt x="1027941" y="30173"/>
                </a:lnTo>
                <a:lnTo>
                  <a:pt x="1031794" y="28356"/>
                </a:lnTo>
                <a:lnTo>
                  <a:pt x="1040808" y="28356"/>
                </a:lnTo>
                <a:lnTo>
                  <a:pt x="1044390" y="30059"/>
                </a:lnTo>
                <a:lnTo>
                  <a:pt x="1047290" y="33466"/>
                </a:lnTo>
                <a:lnTo>
                  <a:pt x="1050190" y="36873"/>
                </a:lnTo>
                <a:lnTo>
                  <a:pt x="1051640" y="42123"/>
                </a:lnTo>
                <a:lnTo>
                  <a:pt x="1051640" y="56241"/>
                </a:lnTo>
                <a:lnTo>
                  <a:pt x="1050233" y="61630"/>
                </a:lnTo>
                <a:lnTo>
                  <a:pt x="1047421" y="65387"/>
                </a:lnTo>
                <a:lnTo>
                  <a:pt x="1044608" y="69143"/>
                </a:lnTo>
                <a:lnTo>
                  <a:pt x="1041035" y="78482"/>
                </a:lnTo>
                <a:lnTo>
                  <a:pt x="1044040" y="76944"/>
                </a:lnTo>
                <a:lnTo>
                  <a:pt x="1047045" y="75407"/>
                </a:lnTo>
                <a:lnTo>
                  <a:pt x="1049648" y="72908"/>
                </a:lnTo>
                <a:lnTo>
                  <a:pt x="1051849" y="69449"/>
                </a:lnTo>
                <a:lnTo>
                  <a:pt x="1051849" y="77259"/>
                </a:lnTo>
                <a:lnTo>
                  <a:pt x="1060340" y="77259"/>
                </a:lnTo>
                <a:lnTo>
                  <a:pt x="1060340" y="0"/>
                </a:lnTo>
                <a:lnTo>
                  <a:pt x="1051273" y="0"/>
                </a:lnTo>
                <a:lnTo>
                  <a:pt x="1051273" y="28356"/>
                </a:lnTo>
                <a:lnTo>
                  <a:pt x="1049142" y="25735"/>
                </a:lnTo>
                <a:lnTo>
                  <a:pt x="1047237" y="23901"/>
                </a:lnTo>
                <a:lnTo>
                  <a:pt x="1045560" y="22852"/>
                </a:lnTo>
                <a:lnTo>
                  <a:pt x="1042660" y="21035"/>
                </a:lnTo>
                <a:lnTo>
                  <a:pt x="1039061" y="20127"/>
                </a:lnTo>
                <a:lnTo>
                  <a:pt x="1027007" y="20127"/>
                </a:lnTo>
                <a:lnTo>
                  <a:pt x="1021041" y="23123"/>
                </a:lnTo>
                <a:lnTo>
                  <a:pt x="1016865" y="29116"/>
                </a:lnTo>
                <a:lnTo>
                  <a:pt x="1012690" y="35109"/>
                </a:lnTo>
                <a:lnTo>
                  <a:pt x="1010602" y="42193"/>
                </a:lnTo>
                <a:lnTo>
                  <a:pt x="1010602" y="59106"/>
                </a:lnTo>
                <a:lnTo>
                  <a:pt x="1012891" y="66103"/>
                </a:lnTo>
                <a:close/>
              </a:path>
              <a:path w="1752320" h="101003">
                <a:moveTo>
                  <a:pt x="1026937" y="68995"/>
                </a:moveTo>
                <a:lnTo>
                  <a:pt x="1027461" y="79250"/>
                </a:lnTo>
                <a:lnTo>
                  <a:pt x="1037594" y="79250"/>
                </a:lnTo>
                <a:lnTo>
                  <a:pt x="1041035" y="78482"/>
                </a:lnTo>
                <a:lnTo>
                  <a:pt x="1044608" y="69143"/>
                </a:lnTo>
                <a:lnTo>
                  <a:pt x="1041018" y="71021"/>
                </a:lnTo>
                <a:lnTo>
                  <a:pt x="1031025" y="71021"/>
                </a:lnTo>
                <a:lnTo>
                  <a:pt x="1026937" y="68995"/>
                </a:lnTo>
                <a:close/>
              </a:path>
              <a:path w="1752320" h="101003">
                <a:moveTo>
                  <a:pt x="1086633" y="21123"/>
                </a:moveTo>
                <a:lnTo>
                  <a:pt x="1076989" y="21123"/>
                </a:lnTo>
                <a:lnTo>
                  <a:pt x="1076989" y="64068"/>
                </a:lnTo>
                <a:lnTo>
                  <a:pt x="1077775" y="67894"/>
                </a:lnTo>
                <a:lnTo>
                  <a:pt x="1079348" y="70759"/>
                </a:lnTo>
                <a:lnTo>
                  <a:pt x="1082248" y="76106"/>
                </a:lnTo>
                <a:lnTo>
                  <a:pt x="1087698" y="78779"/>
                </a:lnTo>
                <a:lnTo>
                  <a:pt x="1100836" y="78779"/>
                </a:lnTo>
                <a:lnTo>
                  <a:pt x="1105204" y="77311"/>
                </a:lnTo>
                <a:lnTo>
                  <a:pt x="1108802" y="74376"/>
                </a:lnTo>
                <a:lnTo>
                  <a:pt x="1110619" y="72908"/>
                </a:lnTo>
                <a:lnTo>
                  <a:pt x="1112139" y="71109"/>
                </a:lnTo>
                <a:lnTo>
                  <a:pt x="1113362" y="68977"/>
                </a:lnTo>
                <a:lnTo>
                  <a:pt x="1113257" y="77259"/>
                </a:lnTo>
                <a:lnTo>
                  <a:pt x="1122167" y="77259"/>
                </a:lnTo>
                <a:lnTo>
                  <a:pt x="1122167" y="21123"/>
                </a:lnTo>
                <a:lnTo>
                  <a:pt x="1112733" y="21123"/>
                </a:lnTo>
                <a:lnTo>
                  <a:pt x="1112733" y="54179"/>
                </a:lnTo>
                <a:lnTo>
                  <a:pt x="1112087" y="58494"/>
                </a:lnTo>
                <a:lnTo>
                  <a:pt x="1110794" y="61639"/>
                </a:lnTo>
                <a:lnTo>
                  <a:pt x="1108418" y="67510"/>
                </a:lnTo>
                <a:lnTo>
                  <a:pt x="1103946" y="70445"/>
                </a:lnTo>
                <a:lnTo>
                  <a:pt x="1092800" y="70445"/>
                </a:lnTo>
                <a:lnTo>
                  <a:pt x="1089673" y="68768"/>
                </a:lnTo>
                <a:lnTo>
                  <a:pt x="1087995" y="65413"/>
                </a:lnTo>
                <a:lnTo>
                  <a:pt x="1087087" y="63596"/>
                </a:lnTo>
                <a:lnTo>
                  <a:pt x="1086633" y="61255"/>
                </a:lnTo>
                <a:lnTo>
                  <a:pt x="1086633" y="21123"/>
                </a:lnTo>
                <a:close/>
              </a:path>
              <a:path w="1752320" h="101003">
                <a:moveTo>
                  <a:pt x="1150155" y="69921"/>
                </a:moveTo>
                <a:lnTo>
                  <a:pt x="1147779" y="66881"/>
                </a:lnTo>
                <a:lnTo>
                  <a:pt x="1146486" y="65203"/>
                </a:lnTo>
                <a:lnTo>
                  <a:pt x="1145700" y="62792"/>
                </a:lnTo>
                <a:lnTo>
                  <a:pt x="1145420" y="59647"/>
                </a:lnTo>
                <a:lnTo>
                  <a:pt x="1136353" y="59647"/>
                </a:lnTo>
                <a:lnTo>
                  <a:pt x="1136598" y="65238"/>
                </a:lnTo>
                <a:lnTo>
                  <a:pt x="1138458" y="69929"/>
                </a:lnTo>
                <a:lnTo>
                  <a:pt x="1141934" y="73721"/>
                </a:lnTo>
                <a:lnTo>
                  <a:pt x="1145411" y="77512"/>
                </a:lnTo>
                <a:lnTo>
                  <a:pt x="1151325" y="79408"/>
                </a:lnTo>
                <a:lnTo>
                  <a:pt x="1167433" y="79408"/>
                </a:lnTo>
                <a:lnTo>
                  <a:pt x="1173207" y="77591"/>
                </a:lnTo>
                <a:lnTo>
                  <a:pt x="1176997" y="73957"/>
                </a:lnTo>
                <a:lnTo>
                  <a:pt x="1180789" y="70323"/>
                </a:lnTo>
                <a:lnTo>
                  <a:pt x="1182684" y="66007"/>
                </a:lnTo>
                <a:lnTo>
                  <a:pt x="1182684" y="55839"/>
                </a:lnTo>
                <a:lnTo>
                  <a:pt x="1180850" y="52047"/>
                </a:lnTo>
                <a:lnTo>
                  <a:pt x="1177181" y="49636"/>
                </a:lnTo>
                <a:lnTo>
                  <a:pt x="1174875" y="48099"/>
                </a:lnTo>
                <a:lnTo>
                  <a:pt x="1170333" y="46509"/>
                </a:lnTo>
                <a:lnTo>
                  <a:pt x="1163554" y="44867"/>
                </a:lnTo>
                <a:lnTo>
                  <a:pt x="1157317" y="43346"/>
                </a:lnTo>
                <a:lnTo>
                  <a:pt x="1154592" y="42683"/>
                </a:lnTo>
                <a:lnTo>
                  <a:pt x="1152531" y="41914"/>
                </a:lnTo>
                <a:lnTo>
                  <a:pt x="1151132" y="41040"/>
                </a:lnTo>
                <a:lnTo>
                  <a:pt x="1148722" y="39573"/>
                </a:lnTo>
                <a:lnTo>
                  <a:pt x="1147517" y="37616"/>
                </a:lnTo>
                <a:lnTo>
                  <a:pt x="1147517" y="32933"/>
                </a:lnTo>
                <a:lnTo>
                  <a:pt x="1148434" y="31134"/>
                </a:lnTo>
                <a:lnTo>
                  <a:pt x="1150268" y="29771"/>
                </a:lnTo>
                <a:lnTo>
                  <a:pt x="1152102" y="28408"/>
                </a:lnTo>
                <a:lnTo>
                  <a:pt x="1154801" y="27727"/>
                </a:lnTo>
                <a:lnTo>
                  <a:pt x="1163712" y="27727"/>
                </a:lnTo>
                <a:lnTo>
                  <a:pt x="1167468" y="28967"/>
                </a:lnTo>
                <a:lnTo>
                  <a:pt x="1169634" y="31448"/>
                </a:lnTo>
                <a:lnTo>
                  <a:pt x="1170961" y="33196"/>
                </a:lnTo>
                <a:lnTo>
                  <a:pt x="1171713" y="35135"/>
                </a:lnTo>
                <a:lnTo>
                  <a:pt x="1171888" y="37266"/>
                </a:lnTo>
                <a:lnTo>
                  <a:pt x="1180797" y="37266"/>
                </a:lnTo>
                <a:lnTo>
                  <a:pt x="1180867" y="33632"/>
                </a:lnTo>
                <a:lnTo>
                  <a:pt x="1179732" y="30243"/>
                </a:lnTo>
                <a:lnTo>
                  <a:pt x="1177391" y="27098"/>
                </a:lnTo>
                <a:lnTo>
                  <a:pt x="1173652" y="22136"/>
                </a:lnTo>
                <a:lnTo>
                  <a:pt x="1167555" y="19655"/>
                </a:lnTo>
                <a:lnTo>
                  <a:pt x="1152635" y="19655"/>
                </a:lnTo>
                <a:lnTo>
                  <a:pt x="1147490" y="21297"/>
                </a:lnTo>
                <a:lnTo>
                  <a:pt x="1143664" y="24582"/>
                </a:lnTo>
                <a:lnTo>
                  <a:pt x="1139838" y="27867"/>
                </a:lnTo>
                <a:lnTo>
                  <a:pt x="1137925" y="32165"/>
                </a:lnTo>
                <a:lnTo>
                  <a:pt x="1137925" y="41984"/>
                </a:lnTo>
                <a:lnTo>
                  <a:pt x="1139951" y="45513"/>
                </a:lnTo>
                <a:lnTo>
                  <a:pt x="1144005" y="48064"/>
                </a:lnTo>
                <a:lnTo>
                  <a:pt x="1146276" y="49531"/>
                </a:lnTo>
                <a:lnTo>
                  <a:pt x="1149805" y="50859"/>
                </a:lnTo>
                <a:lnTo>
                  <a:pt x="1154592" y="52047"/>
                </a:lnTo>
                <a:lnTo>
                  <a:pt x="1162087" y="53934"/>
                </a:lnTo>
                <a:lnTo>
                  <a:pt x="1166105" y="54948"/>
                </a:lnTo>
                <a:lnTo>
                  <a:pt x="1168795" y="55839"/>
                </a:lnTo>
                <a:lnTo>
                  <a:pt x="1170158" y="56607"/>
                </a:lnTo>
                <a:lnTo>
                  <a:pt x="1172289" y="57865"/>
                </a:lnTo>
                <a:lnTo>
                  <a:pt x="1173355" y="59700"/>
                </a:lnTo>
                <a:lnTo>
                  <a:pt x="1173355" y="65291"/>
                </a:lnTo>
                <a:lnTo>
                  <a:pt x="1172027" y="67641"/>
                </a:lnTo>
                <a:lnTo>
                  <a:pt x="1169372" y="69161"/>
                </a:lnTo>
                <a:lnTo>
                  <a:pt x="1166716" y="70681"/>
                </a:lnTo>
                <a:lnTo>
                  <a:pt x="1163642" y="71441"/>
                </a:lnTo>
                <a:lnTo>
                  <a:pt x="1154278" y="71441"/>
                </a:lnTo>
                <a:lnTo>
                  <a:pt x="1150155" y="69921"/>
                </a:lnTo>
                <a:close/>
              </a:path>
              <a:path w="1752320" h="101003">
                <a:moveTo>
                  <a:pt x="1220577" y="21123"/>
                </a:moveTo>
                <a:lnTo>
                  <a:pt x="1220577" y="77259"/>
                </a:lnTo>
                <a:lnTo>
                  <a:pt x="1230011" y="77259"/>
                </a:lnTo>
                <a:lnTo>
                  <a:pt x="1230011" y="40988"/>
                </a:lnTo>
                <a:lnTo>
                  <a:pt x="1231287" y="37467"/>
                </a:lnTo>
                <a:lnTo>
                  <a:pt x="1233837" y="34410"/>
                </a:lnTo>
                <a:lnTo>
                  <a:pt x="1236388" y="31352"/>
                </a:lnTo>
                <a:lnTo>
                  <a:pt x="1240039" y="29824"/>
                </a:lnTo>
                <a:lnTo>
                  <a:pt x="1245865" y="29841"/>
                </a:lnTo>
                <a:lnTo>
                  <a:pt x="1247883" y="30086"/>
                </a:lnTo>
                <a:lnTo>
                  <a:pt x="1247883" y="20127"/>
                </a:lnTo>
                <a:lnTo>
                  <a:pt x="1246870" y="20022"/>
                </a:lnTo>
                <a:lnTo>
                  <a:pt x="1244843" y="19865"/>
                </a:lnTo>
                <a:lnTo>
                  <a:pt x="1241105" y="19865"/>
                </a:lnTo>
                <a:lnTo>
                  <a:pt x="1237803" y="21219"/>
                </a:lnTo>
                <a:lnTo>
                  <a:pt x="1234938" y="23927"/>
                </a:lnTo>
                <a:lnTo>
                  <a:pt x="1232073" y="26635"/>
                </a:lnTo>
                <a:lnTo>
                  <a:pt x="1230273" y="28932"/>
                </a:lnTo>
                <a:lnTo>
                  <a:pt x="1229540" y="30819"/>
                </a:lnTo>
                <a:lnTo>
                  <a:pt x="1229540" y="21123"/>
                </a:lnTo>
                <a:lnTo>
                  <a:pt x="1220577" y="21123"/>
                </a:lnTo>
                <a:close/>
              </a:path>
              <a:path w="1752320" h="101003">
                <a:moveTo>
                  <a:pt x="1335602" y="53288"/>
                </a:moveTo>
                <a:lnTo>
                  <a:pt x="1333977" y="57324"/>
                </a:lnTo>
                <a:lnTo>
                  <a:pt x="1333977" y="67283"/>
                </a:lnTo>
                <a:lnTo>
                  <a:pt x="1335628" y="71240"/>
                </a:lnTo>
                <a:lnTo>
                  <a:pt x="1338929" y="74402"/>
                </a:lnTo>
                <a:lnTo>
                  <a:pt x="1342231" y="77565"/>
                </a:lnTo>
                <a:lnTo>
                  <a:pt x="1346486" y="79146"/>
                </a:lnTo>
                <a:lnTo>
                  <a:pt x="1344826" y="67195"/>
                </a:lnTo>
                <a:lnTo>
                  <a:pt x="1343830" y="65046"/>
                </a:lnTo>
                <a:lnTo>
                  <a:pt x="1343830" y="58721"/>
                </a:lnTo>
                <a:lnTo>
                  <a:pt x="1345280" y="56101"/>
                </a:lnTo>
                <a:lnTo>
                  <a:pt x="1348180" y="54458"/>
                </a:lnTo>
                <a:lnTo>
                  <a:pt x="1349892" y="53480"/>
                </a:lnTo>
                <a:lnTo>
                  <a:pt x="1352460" y="52764"/>
                </a:lnTo>
                <a:lnTo>
                  <a:pt x="1355885" y="52309"/>
                </a:lnTo>
                <a:lnTo>
                  <a:pt x="1361597" y="51576"/>
                </a:lnTo>
                <a:lnTo>
                  <a:pt x="1365126" y="51017"/>
                </a:lnTo>
                <a:lnTo>
                  <a:pt x="1366943" y="50527"/>
                </a:lnTo>
                <a:lnTo>
                  <a:pt x="1368760" y="50038"/>
                </a:lnTo>
                <a:lnTo>
                  <a:pt x="1371398" y="48693"/>
                </a:lnTo>
                <a:lnTo>
                  <a:pt x="1371398" y="62094"/>
                </a:lnTo>
                <a:lnTo>
                  <a:pt x="1368778" y="66269"/>
                </a:lnTo>
                <a:lnTo>
                  <a:pt x="1363589" y="76368"/>
                </a:lnTo>
                <a:lnTo>
                  <a:pt x="1367188" y="74516"/>
                </a:lnTo>
                <a:lnTo>
                  <a:pt x="1369948" y="72332"/>
                </a:lnTo>
                <a:lnTo>
                  <a:pt x="1371870" y="69816"/>
                </a:lnTo>
                <a:lnTo>
                  <a:pt x="1372184" y="72052"/>
                </a:lnTo>
                <a:lnTo>
                  <a:pt x="1373495" y="75005"/>
                </a:lnTo>
                <a:lnTo>
                  <a:pt x="1374962" y="77311"/>
                </a:lnTo>
                <a:lnTo>
                  <a:pt x="1377320" y="78464"/>
                </a:lnTo>
                <a:lnTo>
                  <a:pt x="1381898" y="78464"/>
                </a:lnTo>
                <a:lnTo>
                  <a:pt x="1384483" y="78202"/>
                </a:lnTo>
                <a:lnTo>
                  <a:pt x="1387069" y="77521"/>
                </a:lnTo>
                <a:lnTo>
                  <a:pt x="1387069" y="70550"/>
                </a:lnTo>
                <a:lnTo>
                  <a:pt x="1385916" y="70733"/>
                </a:lnTo>
                <a:lnTo>
                  <a:pt x="1383977" y="70864"/>
                </a:lnTo>
                <a:lnTo>
                  <a:pt x="1381435" y="69973"/>
                </a:lnTo>
                <a:lnTo>
                  <a:pt x="1380832" y="67615"/>
                </a:lnTo>
                <a:lnTo>
                  <a:pt x="1380832" y="29963"/>
                </a:lnTo>
                <a:lnTo>
                  <a:pt x="1378788" y="26050"/>
                </a:lnTo>
                <a:lnTo>
                  <a:pt x="1374700" y="23534"/>
                </a:lnTo>
                <a:lnTo>
                  <a:pt x="1370577" y="21018"/>
                </a:lnTo>
                <a:lnTo>
                  <a:pt x="1365214" y="19760"/>
                </a:lnTo>
                <a:lnTo>
                  <a:pt x="1352915" y="19760"/>
                </a:lnTo>
                <a:lnTo>
                  <a:pt x="1347909" y="21114"/>
                </a:lnTo>
                <a:lnTo>
                  <a:pt x="1343594" y="23822"/>
                </a:lnTo>
                <a:lnTo>
                  <a:pt x="1339279" y="26530"/>
                </a:lnTo>
                <a:lnTo>
                  <a:pt x="1337034" y="31344"/>
                </a:lnTo>
                <a:lnTo>
                  <a:pt x="1336859" y="38262"/>
                </a:lnTo>
                <a:lnTo>
                  <a:pt x="1345664" y="38262"/>
                </a:lnTo>
                <a:lnTo>
                  <a:pt x="1346014" y="35362"/>
                </a:lnTo>
                <a:lnTo>
                  <a:pt x="1346765" y="33178"/>
                </a:lnTo>
                <a:lnTo>
                  <a:pt x="1347917" y="31710"/>
                </a:lnTo>
                <a:lnTo>
                  <a:pt x="1349980" y="29055"/>
                </a:lnTo>
                <a:lnTo>
                  <a:pt x="1353474" y="27727"/>
                </a:lnTo>
                <a:lnTo>
                  <a:pt x="1362663" y="27727"/>
                </a:lnTo>
                <a:lnTo>
                  <a:pt x="1365939" y="28452"/>
                </a:lnTo>
                <a:lnTo>
                  <a:pt x="1368227" y="29902"/>
                </a:lnTo>
                <a:lnTo>
                  <a:pt x="1370516" y="31352"/>
                </a:lnTo>
                <a:lnTo>
                  <a:pt x="1371660" y="33685"/>
                </a:lnTo>
                <a:lnTo>
                  <a:pt x="1371660" y="38472"/>
                </a:lnTo>
                <a:lnTo>
                  <a:pt x="1371031" y="40516"/>
                </a:lnTo>
                <a:lnTo>
                  <a:pt x="1368847" y="42962"/>
                </a:lnTo>
                <a:lnTo>
                  <a:pt x="1366681" y="43242"/>
                </a:lnTo>
                <a:lnTo>
                  <a:pt x="1351639" y="45129"/>
                </a:lnTo>
                <a:lnTo>
                  <a:pt x="1346363" y="45793"/>
                </a:lnTo>
                <a:lnTo>
                  <a:pt x="1342100" y="47557"/>
                </a:lnTo>
                <a:lnTo>
                  <a:pt x="1338851" y="50422"/>
                </a:lnTo>
                <a:lnTo>
                  <a:pt x="1335602" y="53288"/>
                </a:lnTo>
                <a:close/>
              </a:path>
              <a:path w="1752320" h="101003">
                <a:moveTo>
                  <a:pt x="1368778" y="66269"/>
                </a:moveTo>
                <a:lnTo>
                  <a:pt x="1363536" y="68820"/>
                </a:lnTo>
                <a:lnTo>
                  <a:pt x="1360427" y="70358"/>
                </a:lnTo>
                <a:lnTo>
                  <a:pt x="1357212" y="71126"/>
                </a:lnTo>
                <a:lnTo>
                  <a:pt x="1351167" y="71126"/>
                </a:lnTo>
                <a:lnTo>
                  <a:pt x="1348809" y="70340"/>
                </a:lnTo>
                <a:lnTo>
                  <a:pt x="1346817" y="68768"/>
                </a:lnTo>
                <a:lnTo>
                  <a:pt x="1344826" y="67195"/>
                </a:lnTo>
                <a:lnTo>
                  <a:pt x="1346486" y="79146"/>
                </a:lnTo>
                <a:lnTo>
                  <a:pt x="1356024" y="79146"/>
                </a:lnTo>
                <a:lnTo>
                  <a:pt x="1359990" y="78220"/>
                </a:lnTo>
                <a:lnTo>
                  <a:pt x="1363589" y="76368"/>
                </a:lnTo>
                <a:lnTo>
                  <a:pt x="1368778" y="66269"/>
                </a:lnTo>
                <a:close/>
              </a:path>
              <a:path w="1752320" h="101003">
                <a:moveTo>
                  <a:pt x="1444808" y="21123"/>
                </a:moveTo>
                <a:lnTo>
                  <a:pt x="1434483" y="21123"/>
                </a:lnTo>
                <a:lnTo>
                  <a:pt x="1418812" y="66828"/>
                </a:lnTo>
                <a:lnTo>
                  <a:pt x="1403822" y="21123"/>
                </a:lnTo>
                <a:lnTo>
                  <a:pt x="1392869" y="21123"/>
                </a:lnTo>
                <a:lnTo>
                  <a:pt x="1413571" y="77259"/>
                </a:lnTo>
                <a:lnTo>
                  <a:pt x="1423634" y="77259"/>
                </a:lnTo>
                <a:lnTo>
                  <a:pt x="1444808" y="21123"/>
                </a:lnTo>
                <a:close/>
              </a:path>
              <a:path w="1752320" h="101003">
                <a:moveTo>
                  <a:pt x="1461963" y="22678"/>
                </a:moveTo>
                <a:lnTo>
                  <a:pt x="1457072" y="28304"/>
                </a:lnTo>
                <a:lnTo>
                  <a:pt x="1460112" y="44709"/>
                </a:lnTo>
                <a:lnTo>
                  <a:pt x="1460287" y="39887"/>
                </a:lnTo>
                <a:lnTo>
                  <a:pt x="1461842" y="35912"/>
                </a:lnTo>
                <a:lnTo>
                  <a:pt x="1464777" y="32785"/>
                </a:lnTo>
                <a:lnTo>
                  <a:pt x="1468358" y="19865"/>
                </a:lnTo>
                <a:lnTo>
                  <a:pt x="1461963" y="22678"/>
                </a:lnTo>
                <a:close/>
              </a:path>
              <a:path w="1752320" h="101003">
                <a:moveTo>
                  <a:pt x="1500992" y="52205"/>
                </a:moveTo>
                <a:lnTo>
                  <a:pt x="1500992" y="46544"/>
                </a:lnTo>
                <a:lnTo>
                  <a:pt x="1500713" y="42421"/>
                </a:lnTo>
                <a:lnTo>
                  <a:pt x="1500154" y="39835"/>
                </a:lnTo>
                <a:lnTo>
                  <a:pt x="1499525" y="36061"/>
                </a:lnTo>
                <a:lnTo>
                  <a:pt x="1498267" y="32759"/>
                </a:lnTo>
                <a:lnTo>
                  <a:pt x="1496380" y="29928"/>
                </a:lnTo>
                <a:lnTo>
                  <a:pt x="1494424" y="26958"/>
                </a:lnTo>
                <a:lnTo>
                  <a:pt x="1491576" y="24538"/>
                </a:lnTo>
                <a:lnTo>
                  <a:pt x="1487837" y="22669"/>
                </a:lnTo>
                <a:lnTo>
                  <a:pt x="1484099" y="20800"/>
                </a:lnTo>
                <a:lnTo>
                  <a:pt x="1480238" y="19865"/>
                </a:lnTo>
                <a:lnTo>
                  <a:pt x="1468358" y="19865"/>
                </a:lnTo>
                <a:lnTo>
                  <a:pt x="1464777" y="32785"/>
                </a:lnTo>
                <a:lnTo>
                  <a:pt x="1467712" y="29658"/>
                </a:lnTo>
                <a:lnTo>
                  <a:pt x="1471345" y="28094"/>
                </a:lnTo>
                <a:lnTo>
                  <a:pt x="1481723" y="28094"/>
                </a:lnTo>
                <a:lnTo>
                  <a:pt x="1486038" y="30365"/>
                </a:lnTo>
                <a:lnTo>
                  <a:pt x="1488624" y="34908"/>
                </a:lnTo>
                <a:lnTo>
                  <a:pt x="1490021" y="37354"/>
                </a:lnTo>
                <a:lnTo>
                  <a:pt x="1490912" y="40621"/>
                </a:lnTo>
                <a:lnTo>
                  <a:pt x="1491297" y="44709"/>
                </a:lnTo>
                <a:lnTo>
                  <a:pt x="1460112" y="44709"/>
                </a:lnTo>
                <a:lnTo>
                  <a:pt x="1457072" y="28304"/>
                </a:lnTo>
                <a:lnTo>
                  <a:pt x="1452181" y="33929"/>
                </a:lnTo>
                <a:lnTo>
                  <a:pt x="1449735" y="41250"/>
                </a:lnTo>
                <a:lnTo>
                  <a:pt x="1449735" y="59420"/>
                </a:lnTo>
                <a:lnTo>
                  <a:pt x="1452163" y="66540"/>
                </a:lnTo>
                <a:lnTo>
                  <a:pt x="1457020" y="71624"/>
                </a:lnTo>
                <a:lnTo>
                  <a:pt x="1461877" y="76708"/>
                </a:lnTo>
                <a:lnTo>
                  <a:pt x="1467799" y="79251"/>
                </a:lnTo>
                <a:lnTo>
                  <a:pt x="1477652" y="79251"/>
                </a:lnTo>
                <a:lnTo>
                  <a:pt x="1480220" y="78971"/>
                </a:lnTo>
                <a:lnTo>
                  <a:pt x="1482491" y="78412"/>
                </a:lnTo>
                <a:lnTo>
                  <a:pt x="1486719" y="77434"/>
                </a:lnTo>
                <a:lnTo>
                  <a:pt x="1490266" y="75547"/>
                </a:lnTo>
                <a:lnTo>
                  <a:pt x="1493131" y="72751"/>
                </a:lnTo>
                <a:lnTo>
                  <a:pt x="1494843" y="71144"/>
                </a:lnTo>
                <a:lnTo>
                  <a:pt x="1496389" y="69073"/>
                </a:lnTo>
                <a:lnTo>
                  <a:pt x="1497769" y="66540"/>
                </a:lnTo>
                <a:lnTo>
                  <a:pt x="1499149" y="64007"/>
                </a:lnTo>
                <a:lnTo>
                  <a:pt x="1499962" y="61709"/>
                </a:lnTo>
                <a:lnTo>
                  <a:pt x="1500206" y="59648"/>
                </a:lnTo>
                <a:lnTo>
                  <a:pt x="1490930" y="59648"/>
                </a:lnTo>
                <a:lnTo>
                  <a:pt x="1490230" y="62128"/>
                </a:lnTo>
                <a:lnTo>
                  <a:pt x="1489043" y="64312"/>
                </a:lnTo>
                <a:lnTo>
                  <a:pt x="1487366" y="66199"/>
                </a:lnTo>
                <a:lnTo>
                  <a:pt x="1484431" y="69449"/>
                </a:lnTo>
                <a:lnTo>
                  <a:pt x="1480500" y="71074"/>
                </a:lnTo>
                <a:lnTo>
                  <a:pt x="1470297" y="71074"/>
                </a:lnTo>
                <a:lnTo>
                  <a:pt x="1466401" y="69353"/>
                </a:lnTo>
                <a:lnTo>
                  <a:pt x="1463886" y="65911"/>
                </a:lnTo>
                <a:lnTo>
                  <a:pt x="1461370" y="62469"/>
                </a:lnTo>
                <a:lnTo>
                  <a:pt x="1460025" y="57900"/>
                </a:lnTo>
                <a:lnTo>
                  <a:pt x="1459850" y="52205"/>
                </a:lnTo>
                <a:lnTo>
                  <a:pt x="1500992" y="52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797135" y="4979263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959934" y="4978777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285032" y="4979263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022699" y="5041675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443592" y="5072383"/>
            <a:ext cx="100040" cy="88380"/>
          </a:xfrm>
          <a:custGeom>
            <a:avLst/>
            <a:gdLst/>
            <a:ahLst/>
            <a:cxnLst/>
            <a:rect l="l" t="t" r="r" b="b"/>
            <a:pathLst>
              <a:path w="110044" h="100164">
                <a:moveTo>
                  <a:pt x="192" y="56345"/>
                </a:moveTo>
                <a:lnTo>
                  <a:pt x="576" y="59385"/>
                </a:lnTo>
                <a:lnTo>
                  <a:pt x="1344" y="65256"/>
                </a:lnTo>
                <a:lnTo>
                  <a:pt x="2707" y="70777"/>
                </a:lnTo>
                <a:lnTo>
                  <a:pt x="4664" y="75948"/>
                </a:lnTo>
                <a:lnTo>
                  <a:pt x="6097" y="79722"/>
                </a:lnTo>
                <a:lnTo>
                  <a:pt x="7424" y="82710"/>
                </a:lnTo>
                <a:lnTo>
                  <a:pt x="8647" y="84911"/>
                </a:lnTo>
                <a:lnTo>
                  <a:pt x="9870" y="87113"/>
                </a:lnTo>
                <a:lnTo>
                  <a:pt x="13032" y="92197"/>
                </a:lnTo>
                <a:lnTo>
                  <a:pt x="18133" y="100164"/>
                </a:lnTo>
                <a:lnTo>
                  <a:pt x="24475" y="100164"/>
                </a:lnTo>
                <a:lnTo>
                  <a:pt x="19339" y="90450"/>
                </a:lnTo>
                <a:lnTo>
                  <a:pt x="15897" y="83007"/>
                </a:lnTo>
                <a:lnTo>
                  <a:pt x="14150" y="77835"/>
                </a:lnTo>
                <a:lnTo>
                  <a:pt x="13373" y="75392"/>
                </a:lnTo>
                <a:lnTo>
                  <a:pt x="10772" y="63259"/>
                </a:lnTo>
                <a:lnTo>
                  <a:pt x="9905" y="50056"/>
                </a:lnTo>
                <a:lnTo>
                  <a:pt x="9915" y="48513"/>
                </a:lnTo>
                <a:lnTo>
                  <a:pt x="10934" y="35222"/>
                </a:lnTo>
                <a:lnTo>
                  <a:pt x="13626" y="23534"/>
                </a:lnTo>
                <a:lnTo>
                  <a:pt x="17624" y="13671"/>
                </a:lnTo>
                <a:lnTo>
                  <a:pt x="24318" y="0"/>
                </a:lnTo>
                <a:lnTo>
                  <a:pt x="17767" y="0"/>
                </a:lnTo>
                <a:lnTo>
                  <a:pt x="9396" y="13887"/>
                </a:lnTo>
                <a:lnTo>
                  <a:pt x="4874" y="23062"/>
                </a:lnTo>
                <a:lnTo>
                  <a:pt x="3996" y="25380"/>
                </a:lnTo>
                <a:lnTo>
                  <a:pt x="999" y="37334"/>
                </a:lnTo>
                <a:lnTo>
                  <a:pt x="0" y="50684"/>
                </a:lnTo>
                <a:lnTo>
                  <a:pt x="0" y="53445"/>
                </a:lnTo>
                <a:lnTo>
                  <a:pt x="192" y="56345"/>
                </a:lnTo>
                <a:close/>
              </a:path>
              <a:path w="110044" h="100164">
                <a:moveTo>
                  <a:pt x="95894" y="22328"/>
                </a:moveTo>
                <a:lnTo>
                  <a:pt x="96658" y="24728"/>
                </a:lnTo>
                <a:lnTo>
                  <a:pt x="99269" y="36865"/>
                </a:lnTo>
                <a:lnTo>
                  <a:pt x="100139" y="50056"/>
                </a:lnTo>
                <a:lnTo>
                  <a:pt x="100131" y="51490"/>
                </a:lnTo>
                <a:lnTo>
                  <a:pt x="99132" y="64861"/>
                </a:lnTo>
                <a:lnTo>
                  <a:pt x="96470" y="76472"/>
                </a:lnTo>
                <a:lnTo>
                  <a:pt x="92451" y="86398"/>
                </a:lnTo>
                <a:lnTo>
                  <a:pt x="85726" y="100164"/>
                </a:lnTo>
                <a:lnTo>
                  <a:pt x="92277" y="100164"/>
                </a:lnTo>
                <a:lnTo>
                  <a:pt x="100591" y="86399"/>
                </a:lnTo>
                <a:lnTo>
                  <a:pt x="105118" y="77154"/>
                </a:lnTo>
                <a:lnTo>
                  <a:pt x="106022" y="74778"/>
                </a:lnTo>
                <a:lnTo>
                  <a:pt x="109039" y="62813"/>
                </a:lnTo>
                <a:lnTo>
                  <a:pt x="110044" y="49479"/>
                </a:lnTo>
                <a:lnTo>
                  <a:pt x="110044" y="45530"/>
                </a:lnTo>
                <a:lnTo>
                  <a:pt x="109686" y="41425"/>
                </a:lnTo>
                <a:lnTo>
                  <a:pt x="108970" y="37161"/>
                </a:lnTo>
                <a:lnTo>
                  <a:pt x="108254" y="32898"/>
                </a:lnTo>
                <a:lnTo>
                  <a:pt x="107057" y="28583"/>
                </a:lnTo>
                <a:lnTo>
                  <a:pt x="105380" y="24215"/>
                </a:lnTo>
                <a:lnTo>
                  <a:pt x="104052" y="20686"/>
                </a:lnTo>
                <a:lnTo>
                  <a:pt x="102821" y="17917"/>
                </a:lnTo>
                <a:lnTo>
                  <a:pt x="101685" y="15907"/>
                </a:lnTo>
                <a:lnTo>
                  <a:pt x="100550" y="13898"/>
                </a:lnTo>
                <a:lnTo>
                  <a:pt x="97291" y="8596"/>
                </a:lnTo>
                <a:lnTo>
                  <a:pt x="91911" y="0"/>
                </a:lnTo>
                <a:lnTo>
                  <a:pt x="85569" y="0"/>
                </a:lnTo>
                <a:lnTo>
                  <a:pt x="90705" y="9714"/>
                </a:lnTo>
                <a:lnTo>
                  <a:pt x="94147" y="17157"/>
                </a:lnTo>
                <a:lnTo>
                  <a:pt x="95894" y="22328"/>
                </a:lnTo>
                <a:close/>
              </a:path>
              <a:path w="110044" h="100164">
                <a:moveTo>
                  <a:pt x="33612" y="66470"/>
                </a:moveTo>
                <a:lnTo>
                  <a:pt x="37980" y="71834"/>
                </a:lnTo>
                <a:lnTo>
                  <a:pt x="42347" y="77198"/>
                </a:lnTo>
                <a:lnTo>
                  <a:pt x="48200" y="79879"/>
                </a:lnTo>
                <a:lnTo>
                  <a:pt x="62071" y="79879"/>
                </a:lnTo>
                <a:lnTo>
                  <a:pt x="67434" y="78159"/>
                </a:lnTo>
                <a:lnTo>
                  <a:pt x="71628" y="74717"/>
                </a:lnTo>
                <a:lnTo>
                  <a:pt x="75820" y="71275"/>
                </a:lnTo>
                <a:lnTo>
                  <a:pt x="78441" y="65832"/>
                </a:lnTo>
                <a:lnTo>
                  <a:pt x="79489" y="58389"/>
                </a:lnTo>
                <a:lnTo>
                  <a:pt x="70317" y="58389"/>
                </a:lnTo>
                <a:lnTo>
                  <a:pt x="69444" y="62548"/>
                </a:lnTo>
                <a:lnTo>
                  <a:pt x="67863" y="65824"/>
                </a:lnTo>
                <a:lnTo>
                  <a:pt x="65574" y="68217"/>
                </a:lnTo>
                <a:lnTo>
                  <a:pt x="63286" y="70611"/>
                </a:lnTo>
                <a:lnTo>
                  <a:pt x="60185" y="71808"/>
                </a:lnTo>
                <a:lnTo>
                  <a:pt x="51170" y="71808"/>
                </a:lnTo>
                <a:lnTo>
                  <a:pt x="47431" y="69886"/>
                </a:lnTo>
                <a:lnTo>
                  <a:pt x="45055" y="66042"/>
                </a:lnTo>
                <a:lnTo>
                  <a:pt x="42679" y="62198"/>
                </a:lnTo>
                <a:lnTo>
                  <a:pt x="41491" y="57463"/>
                </a:lnTo>
                <a:lnTo>
                  <a:pt x="41491" y="46247"/>
                </a:lnTo>
                <a:lnTo>
                  <a:pt x="42330" y="41547"/>
                </a:lnTo>
                <a:lnTo>
                  <a:pt x="44007" y="37738"/>
                </a:lnTo>
                <a:lnTo>
                  <a:pt x="46593" y="31868"/>
                </a:lnTo>
                <a:lnTo>
                  <a:pt x="50890" y="28932"/>
                </a:lnTo>
                <a:lnTo>
                  <a:pt x="61303" y="28932"/>
                </a:lnTo>
                <a:lnTo>
                  <a:pt x="64499" y="30077"/>
                </a:lnTo>
                <a:lnTo>
                  <a:pt x="66491" y="32366"/>
                </a:lnTo>
                <a:lnTo>
                  <a:pt x="68483" y="34654"/>
                </a:lnTo>
                <a:lnTo>
                  <a:pt x="69758" y="37528"/>
                </a:lnTo>
                <a:lnTo>
                  <a:pt x="70317" y="40988"/>
                </a:lnTo>
                <a:lnTo>
                  <a:pt x="79489" y="40988"/>
                </a:lnTo>
                <a:lnTo>
                  <a:pt x="78686" y="33475"/>
                </a:lnTo>
                <a:lnTo>
                  <a:pt x="76301" y="28181"/>
                </a:lnTo>
                <a:lnTo>
                  <a:pt x="72335" y="25106"/>
                </a:lnTo>
                <a:lnTo>
                  <a:pt x="68369" y="22031"/>
                </a:lnTo>
                <a:lnTo>
                  <a:pt x="63224" y="20494"/>
                </a:lnTo>
                <a:lnTo>
                  <a:pt x="49493" y="20494"/>
                </a:lnTo>
                <a:lnTo>
                  <a:pt x="43396" y="23237"/>
                </a:lnTo>
                <a:lnTo>
                  <a:pt x="38609" y="28723"/>
                </a:lnTo>
                <a:lnTo>
                  <a:pt x="33822" y="34209"/>
                </a:lnTo>
                <a:lnTo>
                  <a:pt x="31428" y="41879"/>
                </a:lnTo>
                <a:lnTo>
                  <a:pt x="31428" y="59770"/>
                </a:lnTo>
                <a:lnTo>
                  <a:pt x="33612" y="66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576509" y="5072522"/>
            <a:ext cx="975818" cy="89860"/>
          </a:xfrm>
          <a:custGeom>
            <a:avLst/>
            <a:gdLst/>
            <a:ahLst/>
            <a:cxnLst/>
            <a:rect l="l" t="t" r="r" b="b"/>
            <a:pathLst>
              <a:path w="1073400" h="101841">
                <a:moveTo>
                  <a:pt x="871709" y="67108"/>
                </a:moveTo>
                <a:lnTo>
                  <a:pt x="865925" y="69659"/>
                </a:lnTo>
                <a:lnTo>
                  <a:pt x="862489" y="71196"/>
                </a:lnTo>
                <a:lnTo>
                  <a:pt x="859111" y="71965"/>
                </a:lnTo>
                <a:lnTo>
                  <a:pt x="853066" y="71965"/>
                </a:lnTo>
                <a:lnTo>
                  <a:pt x="856218" y="79984"/>
                </a:lnTo>
                <a:lnTo>
                  <a:pt x="860381" y="79058"/>
                </a:lnTo>
                <a:lnTo>
                  <a:pt x="864373" y="77206"/>
                </a:lnTo>
                <a:lnTo>
                  <a:pt x="868366" y="75354"/>
                </a:lnTo>
                <a:lnTo>
                  <a:pt x="871590" y="73171"/>
                </a:lnTo>
                <a:lnTo>
                  <a:pt x="874047" y="70655"/>
                </a:lnTo>
                <a:lnTo>
                  <a:pt x="875216" y="62932"/>
                </a:lnTo>
                <a:lnTo>
                  <a:pt x="871709" y="67108"/>
                </a:lnTo>
                <a:close/>
              </a:path>
              <a:path w="1073400" h="101841">
                <a:moveTo>
                  <a:pt x="938516" y="22223"/>
                </a:moveTo>
                <a:lnTo>
                  <a:pt x="926640" y="78097"/>
                </a:lnTo>
                <a:lnTo>
                  <a:pt x="936231" y="78097"/>
                </a:lnTo>
                <a:lnTo>
                  <a:pt x="948107" y="22223"/>
                </a:lnTo>
                <a:lnTo>
                  <a:pt x="938516" y="22223"/>
                </a:lnTo>
                <a:close/>
              </a:path>
              <a:path w="1073400" h="101841">
                <a:moveTo>
                  <a:pt x="921776" y="70655"/>
                </a:moveTo>
                <a:lnTo>
                  <a:pt x="918894" y="70812"/>
                </a:lnTo>
                <a:lnTo>
                  <a:pt x="916728" y="70812"/>
                </a:lnTo>
                <a:lnTo>
                  <a:pt x="914894" y="70235"/>
                </a:lnTo>
                <a:lnTo>
                  <a:pt x="913322" y="68261"/>
                </a:lnTo>
                <a:lnTo>
                  <a:pt x="913738" y="66304"/>
                </a:lnTo>
                <a:lnTo>
                  <a:pt x="921525" y="29666"/>
                </a:lnTo>
                <a:lnTo>
                  <a:pt x="930488" y="29666"/>
                </a:lnTo>
                <a:lnTo>
                  <a:pt x="932125" y="21961"/>
                </a:lnTo>
                <a:lnTo>
                  <a:pt x="923163" y="21961"/>
                </a:lnTo>
                <a:lnTo>
                  <a:pt x="926494" y="6289"/>
                </a:lnTo>
                <a:lnTo>
                  <a:pt x="916955" y="6289"/>
                </a:lnTo>
                <a:lnTo>
                  <a:pt x="913624" y="21961"/>
                </a:lnTo>
                <a:lnTo>
                  <a:pt x="906024" y="21961"/>
                </a:lnTo>
                <a:lnTo>
                  <a:pt x="904387" y="29666"/>
                </a:lnTo>
                <a:lnTo>
                  <a:pt x="911987" y="29666"/>
                </a:lnTo>
                <a:lnTo>
                  <a:pt x="904088" y="66828"/>
                </a:lnTo>
                <a:lnTo>
                  <a:pt x="903323" y="70427"/>
                </a:lnTo>
                <a:lnTo>
                  <a:pt x="903487" y="73354"/>
                </a:lnTo>
                <a:lnTo>
                  <a:pt x="904580" y="75608"/>
                </a:lnTo>
                <a:lnTo>
                  <a:pt x="905674" y="77862"/>
                </a:lnTo>
                <a:lnTo>
                  <a:pt x="908421" y="78989"/>
                </a:lnTo>
                <a:lnTo>
                  <a:pt x="915468" y="78919"/>
                </a:lnTo>
                <a:lnTo>
                  <a:pt x="917869" y="78639"/>
                </a:lnTo>
                <a:lnTo>
                  <a:pt x="920194" y="78097"/>
                </a:lnTo>
                <a:lnTo>
                  <a:pt x="921776" y="70655"/>
                </a:lnTo>
                <a:close/>
              </a:path>
              <a:path w="1073400" h="101841">
                <a:moveTo>
                  <a:pt x="943006" y="1100"/>
                </a:moveTo>
                <a:lnTo>
                  <a:pt x="940733" y="11793"/>
                </a:lnTo>
                <a:lnTo>
                  <a:pt x="950324" y="11793"/>
                </a:lnTo>
                <a:lnTo>
                  <a:pt x="952597" y="1100"/>
                </a:lnTo>
                <a:lnTo>
                  <a:pt x="943006" y="1100"/>
                </a:lnTo>
                <a:close/>
              </a:path>
              <a:path w="1073400" h="101841">
                <a:moveTo>
                  <a:pt x="999229" y="78097"/>
                </a:moveTo>
                <a:lnTo>
                  <a:pt x="1006882" y="42089"/>
                </a:lnTo>
                <a:lnTo>
                  <a:pt x="1008086" y="36428"/>
                </a:lnTo>
                <a:lnTo>
                  <a:pt x="1008242" y="32077"/>
                </a:lnTo>
                <a:lnTo>
                  <a:pt x="1007351" y="29037"/>
                </a:lnTo>
                <a:lnTo>
                  <a:pt x="1005736" y="23481"/>
                </a:lnTo>
                <a:lnTo>
                  <a:pt x="1000946" y="20703"/>
                </a:lnTo>
                <a:lnTo>
                  <a:pt x="989345" y="20703"/>
                </a:lnTo>
                <a:lnTo>
                  <a:pt x="985891" y="21420"/>
                </a:lnTo>
                <a:lnTo>
                  <a:pt x="982617" y="22852"/>
                </a:lnTo>
                <a:lnTo>
                  <a:pt x="979343" y="24285"/>
                </a:lnTo>
                <a:lnTo>
                  <a:pt x="976028" y="26644"/>
                </a:lnTo>
                <a:lnTo>
                  <a:pt x="972675" y="29928"/>
                </a:lnTo>
                <a:lnTo>
                  <a:pt x="974368" y="21961"/>
                </a:lnTo>
                <a:lnTo>
                  <a:pt x="965406" y="21961"/>
                </a:lnTo>
                <a:lnTo>
                  <a:pt x="953475" y="78097"/>
                </a:lnTo>
                <a:lnTo>
                  <a:pt x="962909" y="78097"/>
                </a:lnTo>
                <a:lnTo>
                  <a:pt x="969159" y="48693"/>
                </a:lnTo>
                <a:lnTo>
                  <a:pt x="969938" y="45024"/>
                </a:lnTo>
                <a:lnTo>
                  <a:pt x="970773" y="42202"/>
                </a:lnTo>
                <a:lnTo>
                  <a:pt x="971665" y="40228"/>
                </a:lnTo>
                <a:lnTo>
                  <a:pt x="972556" y="38254"/>
                </a:lnTo>
                <a:lnTo>
                  <a:pt x="973985" y="36340"/>
                </a:lnTo>
                <a:lnTo>
                  <a:pt x="975951" y="34488"/>
                </a:lnTo>
                <a:lnTo>
                  <a:pt x="978398" y="32182"/>
                </a:lnTo>
                <a:lnTo>
                  <a:pt x="980996" y="30645"/>
                </a:lnTo>
                <a:lnTo>
                  <a:pt x="983745" y="29876"/>
                </a:lnTo>
                <a:lnTo>
                  <a:pt x="985274" y="29422"/>
                </a:lnTo>
                <a:lnTo>
                  <a:pt x="987156" y="29195"/>
                </a:lnTo>
                <a:lnTo>
                  <a:pt x="993795" y="29195"/>
                </a:lnTo>
                <a:lnTo>
                  <a:pt x="996464" y="30942"/>
                </a:lnTo>
                <a:lnTo>
                  <a:pt x="997398" y="34436"/>
                </a:lnTo>
                <a:lnTo>
                  <a:pt x="997966" y="36533"/>
                </a:lnTo>
                <a:lnTo>
                  <a:pt x="997886" y="39293"/>
                </a:lnTo>
                <a:lnTo>
                  <a:pt x="997158" y="42718"/>
                </a:lnTo>
                <a:lnTo>
                  <a:pt x="989638" y="78097"/>
                </a:lnTo>
                <a:lnTo>
                  <a:pt x="999229" y="78097"/>
                </a:lnTo>
                <a:close/>
              </a:path>
              <a:path w="1073400" h="101841">
                <a:moveTo>
                  <a:pt x="1026333" y="58005"/>
                </a:moveTo>
                <a:lnTo>
                  <a:pt x="1024080" y="76621"/>
                </a:lnTo>
                <a:lnTo>
                  <a:pt x="1028941" y="78779"/>
                </a:lnTo>
                <a:lnTo>
                  <a:pt x="1030327" y="69423"/>
                </a:lnTo>
                <a:lnTo>
                  <a:pt x="1028460" y="66121"/>
                </a:lnTo>
                <a:lnTo>
                  <a:pt x="1026594" y="62819"/>
                </a:lnTo>
                <a:lnTo>
                  <a:pt x="1026333" y="58005"/>
                </a:lnTo>
                <a:close/>
              </a:path>
              <a:path w="1073400" h="101841">
                <a:moveTo>
                  <a:pt x="1048919" y="86379"/>
                </a:moveTo>
                <a:lnTo>
                  <a:pt x="1045599" y="91481"/>
                </a:lnTo>
                <a:lnTo>
                  <a:pt x="1040322" y="94032"/>
                </a:lnTo>
                <a:lnTo>
                  <a:pt x="1028512" y="94032"/>
                </a:lnTo>
                <a:lnTo>
                  <a:pt x="1025381" y="92983"/>
                </a:lnTo>
                <a:lnTo>
                  <a:pt x="1023695" y="90887"/>
                </a:lnTo>
                <a:lnTo>
                  <a:pt x="1022622" y="89524"/>
                </a:lnTo>
                <a:lnTo>
                  <a:pt x="1022125" y="87585"/>
                </a:lnTo>
                <a:lnTo>
                  <a:pt x="1022206" y="85069"/>
                </a:lnTo>
                <a:lnTo>
                  <a:pt x="1012615" y="85069"/>
                </a:lnTo>
                <a:lnTo>
                  <a:pt x="1011879" y="90834"/>
                </a:lnTo>
                <a:lnTo>
                  <a:pt x="1013284" y="95071"/>
                </a:lnTo>
                <a:lnTo>
                  <a:pt x="1016832" y="97779"/>
                </a:lnTo>
                <a:lnTo>
                  <a:pt x="1020379" y="100487"/>
                </a:lnTo>
                <a:lnTo>
                  <a:pt x="1025175" y="101841"/>
                </a:lnTo>
                <a:lnTo>
                  <a:pt x="1033258" y="101795"/>
                </a:lnTo>
                <a:lnTo>
                  <a:pt x="1046292" y="98610"/>
                </a:lnTo>
                <a:lnTo>
                  <a:pt x="1055818" y="90415"/>
                </a:lnTo>
                <a:lnTo>
                  <a:pt x="1058791" y="86292"/>
                </a:lnTo>
                <a:lnTo>
                  <a:pt x="1061034" y="80666"/>
                </a:lnTo>
                <a:lnTo>
                  <a:pt x="1062550" y="73537"/>
                </a:lnTo>
                <a:lnTo>
                  <a:pt x="1073400" y="22486"/>
                </a:lnTo>
                <a:lnTo>
                  <a:pt x="1064700" y="22486"/>
                </a:lnTo>
                <a:lnTo>
                  <a:pt x="1063197" y="29562"/>
                </a:lnTo>
                <a:lnTo>
                  <a:pt x="1061842" y="27220"/>
                </a:lnTo>
                <a:lnTo>
                  <a:pt x="1058882" y="24215"/>
                </a:lnTo>
                <a:lnTo>
                  <a:pt x="1056057" y="22049"/>
                </a:lnTo>
                <a:lnTo>
                  <a:pt x="1052445" y="20966"/>
                </a:lnTo>
                <a:lnTo>
                  <a:pt x="1041543" y="20966"/>
                </a:lnTo>
                <a:lnTo>
                  <a:pt x="1035436" y="23604"/>
                </a:lnTo>
                <a:lnTo>
                  <a:pt x="1029720" y="28880"/>
                </a:lnTo>
                <a:lnTo>
                  <a:pt x="1024003" y="34157"/>
                </a:lnTo>
                <a:lnTo>
                  <a:pt x="1020147" y="41495"/>
                </a:lnTo>
                <a:lnTo>
                  <a:pt x="1018148" y="50894"/>
                </a:lnTo>
                <a:lnTo>
                  <a:pt x="1016032" y="60853"/>
                </a:lnTo>
                <a:lnTo>
                  <a:pt x="1016795" y="67990"/>
                </a:lnTo>
                <a:lnTo>
                  <a:pt x="1020438" y="72306"/>
                </a:lnTo>
                <a:lnTo>
                  <a:pt x="1024080" y="76621"/>
                </a:lnTo>
                <a:lnTo>
                  <a:pt x="1026333" y="58005"/>
                </a:lnTo>
                <a:lnTo>
                  <a:pt x="1027677" y="51680"/>
                </a:lnTo>
                <a:lnTo>
                  <a:pt x="1028821" y="46299"/>
                </a:lnTo>
                <a:lnTo>
                  <a:pt x="1030392" y="41949"/>
                </a:lnTo>
                <a:lnTo>
                  <a:pt x="1032391" y="38629"/>
                </a:lnTo>
                <a:lnTo>
                  <a:pt x="1036159" y="32409"/>
                </a:lnTo>
                <a:lnTo>
                  <a:pt x="1041362" y="29299"/>
                </a:lnTo>
                <a:lnTo>
                  <a:pt x="1052438" y="29299"/>
                </a:lnTo>
                <a:lnTo>
                  <a:pt x="1055732" y="30977"/>
                </a:lnTo>
                <a:lnTo>
                  <a:pt x="1057885" y="34331"/>
                </a:lnTo>
                <a:lnTo>
                  <a:pt x="1060037" y="37686"/>
                </a:lnTo>
                <a:lnTo>
                  <a:pt x="1060374" y="42840"/>
                </a:lnTo>
                <a:lnTo>
                  <a:pt x="1058896" y="49794"/>
                </a:lnTo>
                <a:lnTo>
                  <a:pt x="1057916" y="54406"/>
                </a:lnTo>
                <a:lnTo>
                  <a:pt x="1056289" y="58442"/>
                </a:lnTo>
                <a:lnTo>
                  <a:pt x="1054017" y="61901"/>
                </a:lnTo>
                <a:lnTo>
                  <a:pt x="1049956" y="68017"/>
                </a:lnTo>
                <a:lnTo>
                  <a:pt x="1044537" y="71074"/>
                </a:lnTo>
                <a:lnTo>
                  <a:pt x="1033426" y="71074"/>
                </a:lnTo>
                <a:lnTo>
                  <a:pt x="1030327" y="69423"/>
                </a:lnTo>
                <a:lnTo>
                  <a:pt x="1028941" y="78779"/>
                </a:lnTo>
                <a:lnTo>
                  <a:pt x="1039389" y="78779"/>
                </a:lnTo>
                <a:lnTo>
                  <a:pt x="1043049" y="78080"/>
                </a:lnTo>
                <a:lnTo>
                  <a:pt x="1046001" y="76682"/>
                </a:lnTo>
                <a:lnTo>
                  <a:pt x="1048953" y="75285"/>
                </a:lnTo>
                <a:lnTo>
                  <a:pt x="1051677" y="73153"/>
                </a:lnTo>
                <a:lnTo>
                  <a:pt x="1054173" y="70288"/>
                </a:lnTo>
                <a:lnTo>
                  <a:pt x="1052637" y="78010"/>
                </a:lnTo>
                <a:lnTo>
                  <a:pt x="1050886" y="83374"/>
                </a:lnTo>
                <a:lnTo>
                  <a:pt x="1048919" y="86379"/>
                </a:lnTo>
                <a:close/>
              </a:path>
              <a:path w="1073400" h="101841">
                <a:moveTo>
                  <a:pt x="16365" y="1100"/>
                </a:moveTo>
                <a:lnTo>
                  <a:pt x="0" y="78097"/>
                </a:lnTo>
                <a:lnTo>
                  <a:pt x="10534" y="78097"/>
                </a:lnTo>
                <a:lnTo>
                  <a:pt x="26899" y="1100"/>
                </a:lnTo>
                <a:lnTo>
                  <a:pt x="16365" y="1100"/>
                </a:lnTo>
                <a:close/>
              </a:path>
              <a:path w="1073400" h="101841">
                <a:moveTo>
                  <a:pt x="52881" y="8648"/>
                </a:moveTo>
                <a:lnTo>
                  <a:pt x="56972" y="8674"/>
                </a:lnTo>
                <a:lnTo>
                  <a:pt x="59067" y="8805"/>
                </a:lnTo>
                <a:lnTo>
                  <a:pt x="60894" y="209"/>
                </a:lnTo>
                <a:lnTo>
                  <a:pt x="58778" y="52"/>
                </a:lnTo>
                <a:lnTo>
                  <a:pt x="50666" y="0"/>
                </a:lnTo>
                <a:lnTo>
                  <a:pt x="46079" y="1607"/>
                </a:lnTo>
                <a:lnTo>
                  <a:pt x="43194" y="4822"/>
                </a:lnTo>
                <a:lnTo>
                  <a:pt x="41585" y="6639"/>
                </a:lnTo>
                <a:lnTo>
                  <a:pt x="40295" y="9504"/>
                </a:lnTo>
                <a:lnTo>
                  <a:pt x="39323" y="13418"/>
                </a:lnTo>
                <a:lnTo>
                  <a:pt x="37452" y="22223"/>
                </a:lnTo>
                <a:lnTo>
                  <a:pt x="29642" y="22223"/>
                </a:lnTo>
                <a:lnTo>
                  <a:pt x="28060" y="29666"/>
                </a:lnTo>
                <a:lnTo>
                  <a:pt x="35870" y="29666"/>
                </a:lnTo>
                <a:lnTo>
                  <a:pt x="25576" y="78097"/>
                </a:lnTo>
                <a:lnTo>
                  <a:pt x="34905" y="78097"/>
                </a:lnTo>
                <a:lnTo>
                  <a:pt x="45199" y="29666"/>
                </a:lnTo>
                <a:lnTo>
                  <a:pt x="54633" y="29666"/>
                </a:lnTo>
                <a:lnTo>
                  <a:pt x="56215" y="22223"/>
                </a:lnTo>
                <a:lnTo>
                  <a:pt x="46886" y="22223"/>
                </a:lnTo>
                <a:lnTo>
                  <a:pt x="48178" y="16143"/>
                </a:lnTo>
                <a:lnTo>
                  <a:pt x="49261" y="12361"/>
                </a:lnTo>
                <a:lnTo>
                  <a:pt x="51011" y="9390"/>
                </a:lnTo>
                <a:lnTo>
                  <a:pt x="52881" y="8648"/>
                </a:lnTo>
                <a:close/>
              </a:path>
              <a:path w="1073400" h="101841">
                <a:moveTo>
                  <a:pt x="127237" y="62343"/>
                </a:moveTo>
                <a:lnTo>
                  <a:pt x="131803" y="48798"/>
                </a:lnTo>
                <a:lnTo>
                  <a:pt x="133727" y="39747"/>
                </a:lnTo>
                <a:lnTo>
                  <a:pt x="132988" y="32785"/>
                </a:lnTo>
                <a:lnTo>
                  <a:pt x="129587" y="27910"/>
                </a:lnTo>
                <a:lnTo>
                  <a:pt x="126185" y="23036"/>
                </a:lnTo>
                <a:lnTo>
                  <a:pt x="121305" y="20598"/>
                </a:lnTo>
                <a:lnTo>
                  <a:pt x="110648" y="20598"/>
                </a:lnTo>
                <a:lnTo>
                  <a:pt x="106687" y="21647"/>
                </a:lnTo>
                <a:lnTo>
                  <a:pt x="103062" y="23743"/>
                </a:lnTo>
                <a:lnTo>
                  <a:pt x="104503" y="28880"/>
                </a:lnTo>
                <a:lnTo>
                  <a:pt x="117536" y="28880"/>
                </a:lnTo>
                <a:lnTo>
                  <a:pt x="121351" y="31972"/>
                </a:lnTo>
                <a:lnTo>
                  <a:pt x="122482" y="38157"/>
                </a:lnTo>
                <a:lnTo>
                  <a:pt x="123092" y="41372"/>
                </a:lnTo>
                <a:lnTo>
                  <a:pt x="122921" y="45216"/>
                </a:lnTo>
                <a:lnTo>
                  <a:pt x="121971" y="49689"/>
                </a:lnTo>
                <a:lnTo>
                  <a:pt x="120411" y="57027"/>
                </a:lnTo>
                <a:lnTo>
                  <a:pt x="117781" y="62539"/>
                </a:lnTo>
                <a:lnTo>
                  <a:pt x="114080" y="66225"/>
                </a:lnTo>
                <a:lnTo>
                  <a:pt x="110378" y="69912"/>
                </a:lnTo>
                <a:lnTo>
                  <a:pt x="106327" y="71755"/>
                </a:lnTo>
                <a:lnTo>
                  <a:pt x="106814" y="79984"/>
                </a:lnTo>
                <a:lnTo>
                  <a:pt x="111884" y="78324"/>
                </a:lnTo>
                <a:lnTo>
                  <a:pt x="116642" y="75005"/>
                </a:lnTo>
                <a:lnTo>
                  <a:pt x="120079" y="72200"/>
                </a:lnTo>
                <a:lnTo>
                  <a:pt x="127237" y="62343"/>
                </a:lnTo>
                <a:close/>
              </a:path>
              <a:path w="1073400" h="101841">
                <a:moveTo>
                  <a:pt x="101924" y="71755"/>
                </a:moveTo>
                <a:lnTo>
                  <a:pt x="95425" y="71755"/>
                </a:lnTo>
                <a:lnTo>
                  <a:pt x="91569" y="68855"/>
                </a:lnTo>
                <a:lnTo>
                  <a:pt x="90356" y="63054"/>
                </a:lnTo>
                <a:lnTo>
                  <a:pt x="89710" y="60014"/>
                </a:lnTo>
                <a:lnTo>
                  <a:pt x="89847" y="56328"/>
                </a:lnTo>
                <a:lnTo>
                  <a:pt x="90768" y="51995"/>
                </a:lnTo>
                <a:lnTo>
                  <a:pt x="91911" y="46614"/>
                </a:lnTo>
                <a:lnTo>
                  <a:pt x="93501" y="42176"/>
                </a:lnTo>
                <a:lnTo>
                  <a:pt x="95537" y="38682"/>
                </a:lnTo>
                <a:lnTo>
                  <a:pt x="99336" y="32147"/>
                </a:lnTo>
                <a:lnTo>
                  <a:pt x="104503" y="28880"/>
                </a:lnTo>
                <a:lnTo>
                  <a:pt x="103062" y="23743"/>
                </a:lnTo>
                <a:lnTo>
                  <a:pt x="100528" y="25141"/>
                </a:lnTo>
                <a:lnTo>
                  <a:pt x="98047" y="27115"/>
                </a:lnTo>
                <a:lnTo>
                  <a:pt x="95618" y="29666"/>
                </a:lnTo>
                <a:lnTo>
                  <a:pt x="97200" y="22223"/>
                </a:lnTo>
                <a:lnTo>
                  <a:pt x="88028" y="22223"/>
                </a:lnTo>
                <a:lnTo>
                  <a:pt x="71396" y="100478"/>
                </a:lnTo>
                <a:lnTo>
                  <a:pt x="80830" y="100478"/>
                </a:lnTo>
                <a:lnTo>
                  <a:pt x="86923" y="71808"/>
                </a:lnTo>
                <a:lnTo>
                  <a:pt x="88443" y="74358"/>
                </a:lnTo>
                <a:lnTo>
                  <a:pt x="89930" y="76158"/>
                </a:lnTo>
                <a:lnTo>
                  <a:pt x="91384" y="77206"/>
                </a:lnTo>
                <a:lnTo>
                  <a:pt x="93855" y="79058"/>
                </a:lnTo>
                <a:lnTo>
                  <a:pt x="97205" y="79984"/>
                </a:lnTo>
                <a:lnTo>
                  <a:pt x="106814" y="79984"/>
                </a:lnTo>
                <a:lnTo>
                  <a:pt x="106327" y="71755"/>
                </a:lnTo>
                <a:lnTo>
                  <a:pt x="101924" y="71755"/>
                </a:lnTo>
                <a:close/>
              </a:path>
              <a:path w="1073400" h="101841">
                <a:moveTo>
                  <a:pt x="165457" y="24765"/>
                </a:moveTo>
                <a:lnTo>
                  <a:pt x="162017" y="27474"/>
                </a:lnTo>
                <a:lnTo>
                  <a:pt x="159729" y="29771"/>
                </a:lnTo>
                <a:lnTo>
                  <a:pt x="158594" y="31658"/>
                </a:lnTo>
                <a:lnTo>
                  <a:pt x="160655" y="21961"/>
                </a:lnTo>
                <a:lnTo>
                  <a:pt x="151693" y="21961"/>
                </a:lnTo>
                <a:lnTo>
                  <a:pt x="139762" y="78097"/>
                </a:lnTo>
                <a:lnTo>
                  <a:pt x="149196" y="78097"/>
                </a:lnTo>
                <a:lnTo>
                  <a:pt x="156058" y="45810"/>
                </a:lnTo>
                <a:lnTo>
                  <a:pt x="156905" y="41826"/>
                </a:lnTo>
                <a:lnTo>
                  <a:pt x="158929" y="38306"/>
                </a:lnTo>
                <a:lnTo>
                  <a:pt x="162129" y="35248"/>
                </a:lnTo>
                <a:lnTo>
                  <a:pt x="165329" y="32191"/>
                </a:lnTo>
                <a:lnTo>
                  <a:pt x="169306" y="30662"/>
                </a:lnTo>
                <a:lnTo>
                  <a:pt x="175128" y="30680"/>
                </a:lnTo>
                <a:lnTo>
                  <a:pt x="177094" y="30924"/>
                </a:lnTo>
                <a:lnTo>
                  <a:pt x="179211" y="20965"/>
                </a:lnTo>
                <a:lnTo>
                  <a:pt x="178220" y="20861"/>
                </a:lnTo>
                <a:lnTo>
                  <a:pt x="176227" y="20703"/>
                </a:lnTo>
                <a:lnTo>
                  <a:pt x="172488" y="20703"/>
                </a:lnTo>
                <a:lnTo>
                  <a:pt x="168899" y="22057"/>
                </a:lnTo>
                <a:lnTo>
                  <a:pt x="165457" y="24765"/>
                </a:lnTo>
                <a:close/>
              </a:path>
              <a:path w="1073400" h="101841">
                <a:moveTo>
                  <a:pt x="223032" y="22747"/>
                </a:moveTo>
                <a:lnTo>
                  <a:pt x="217430" y="20336"/>
                </a:lnTo>
                <a:lnTo>
                  <a:pt x="202126" y="20336"/>
                </a:lnTo>
                <a:lnTo>
                  <a:pt x="195102" y="23132"/>
                </a:lnTo>
                <a:lnTo>
                  <a:pt x="189128" y="28723"/>
                </a:lnTo>
                <a:lnTo>
                  <a:pt x="181625" y="38604"/>
                </a:lnTo>
                <a:lnTo>
                  <a:pt x="177157" y="51261"/>
                </a:lnTo>
                <a:lnTo>
                  <a:pt x="175285" y="60067"/>
                </a:lnTo>
                <a:lnTo>
                  <a:pt x="176065" y="67082"/>
                </a:lnTo>
                <a:lnTo>
                  <a:pt x="179497" y="72306"/>
                </a:lnTo>
                <a:lnTo>
                  <a:pt x="182929" y="77530"/>
                </a:lnTo>
                <a:lnTo>
                  <a:pt x="188506" y="80142"/>
                </a:lnTo>
                <a:lnTo>
                  <a:pt x="189416" y="70025"/>
                </a:lnTo>
                <a:lnTo>
                  <a:pt x="187642" y="66042"/>
                </a:lnTo>
                <a:lnTo>
                  <a:pt x="185868" y="62058"/>
                </a:lnTo>
                <a:lnTo>
                  <a:pt x="185616" y="57079"/>
                </a:lnTo>
                <a:lnTo>
                  <a:pt x="186886" y="51104"/>
                </a:lnTo>
                <a:lnTo>
                  <a:pt x="188208" y="44884"/>
                </a:lnTo>
                <a:lnTo>
                  <a:pt x="190647" y="39573"/>
                </a:lnTo>
                <a:lnTo>
                  <a:pt x="194204" y="35170"/>
                </a:lnTo>
                <a:lnTo>
                  <a:pt x="197760" y="30767"/>
                </a:lnTo>
                <a:lnTo>
                  <a:pt x="202421" y="28565"/>
                </a:lnTo>
                <a:lnTo>
                  <a:pt x="214685" y="28565"/>
                </a:lnTo>
                <a:lnTo>
                  <a:pt x="218713" y="31151"/>
                </a:lnTo>
                <a:lnTo>
                  <a:pt x="220269" y="36323"/>
                </a:lnTo>
                <a:lnTo>
                  <a:pt x="221248" y="39608"/>
                </a:lnTo>
                <a:lnTo>
                  <a:pt x="221180" y="43871"/>
                </a:lnTo>
                <a:lnTo>
                  <a:pt x="220066" y="49112"/>
                </a:lnTo>
                <a:lnTo>
                  <a:pt x="218833" y="54913"/>
                </a:lnTo>
                <a:lnTo>
                  <a:pt x="218604" y="71283"/>
                </a:lnTo>
                <a:lnTo>
                  <a:pt x="224261" y="65378"/>
                </a:lnTo>
                <a:lnTo>
                  <a:pt x="228052" y="57900"/>
                </a:lnTo>
                <a:lnTo>
                  <a:pt x="229975" y="48850"/>
                </a:lnTo>
                <a:lnTo>
                  <a:pt x="231966" y="39485"/>
                </a:lnTo>
                <a:lnTo>
                  <a:pt x="230975" y="32392"/>
                </a:lnTo>
                <a:lnTo>
                  <a:pt x="227003" y="27570"/>
                </a:lnTo>
                <a:lnTo>
                  <a:pt x="223032" y="22747"/>
                </a:lnTo>
                <a:close/>
              </a:path>
              <a:path w="1073400" h="101841">
                <a:moveTo>
                  <a:pt x="218833" y="54913"/>
                </a:moveTo>
                <a:lnTo>
                  <a:pt x="216552" y="60180"/>
                </a:lnTo>
                <a:lnTo>
                  <a:pt x="213222" y="64915"/>
                </a:lnTo>
                <a:lnTo>
                  <a:pt x="209892" y="69650"/>
                </a:lnTo>
                <a:lnTo>
                  <a:pt x="205100" y="72017"/>
                </a:lnTo>
                <a:lnTo>
                  <a:pt x="193151" y="72017"/>
                </a:lnTo>
                <a:lnTo>
                  <a:pt x="189416" y="70025"/>
                </a:lnTo>
                <a:lnTo>
                  <a:pt x="188506" y="80142"/>
                </a:lnTo>
                <a:lnTo>
                  <a:pt x="205487" y="80142"/>
                </a:lnTo>
                <a:lnTo>
                  <a:pt x="212946" y="77189"/>
                </a:lnTo>
                <a:lnTo>
                  <a:pt x="218604" y="71283"/>
                </a:lnTo>
                <a:lnTo>
                  <a:pt x="218833" y="54913"/>
                </a:lnTo>
                <a:close/>
              </a:path>
              <a:path w="1073400" h="101841">
                <a:moveTo>
                  <a:pt x="253579" y="838"/>
                </a:moveTo>
                <a:lnTo>
                  <a:pt x="237158" y="78097"/>
                </a:lnTo>
                <a:lnTo>
                  <a:pt x="245859" y="78097"/>
                </a:lnTo>
                <a:lnTo>
                  <a:pt x="247385" y="70917"/>
                </a:lnTo>
                <a:lnTo>
                  <a:pt x="248805" y="73607"/>
                </a:lnTo>
                <a:lnTo>
                  <a:pt x="250258" y="75564"/>
                </a:lnTo>
                <a:lnTo>
                  <a:pt x="251745" y="76787"/>
                </a:lnTo>
                <a:lnTo>
                  <a:pt x="252329" y="68453"/>
                </a:lnTo>
                <a:lnTo>
                  <a:pt x="251162" y="62268"/>
                </a:lnTo>
                <a:lnTo>
                  <a:pt x="250532" y="58983"/>
                </a:lnTo>
                <a:lnTo>
                  <a:pt x="250779" y="54703"/>
                </a:lnTo>
                <a:lnTo>
                  <a:pt x="251900" y="49427"/>
                </a:lnTo>
                <a:lnTo>
                  <a:pt x="253453" y="42123"/>
                </a:lnTo>
                <a:lnTo>
                  <a:pt x="256182" y="36882"/>
                </a:lnTo>
                <a:lnTo>
                  <a:pt x="260090" y="33702"/>
                </a:lnTo>
                <a:lnTo>
                  <a:pt x="259447" y="26085"/>
                </a:lnTo>
                <a:lnTo>
                  <a:pt x="256814" y="28775"/>
                </a:lnTo>
                <a:lnTo>
                  <a:pt x="262751" y="838"/>
                </a:lnTo>
                <a:lnTo>
                  <a:pt x="253579" y="838"/>
                </a:lnTo>
                <a:close/>
              </a:path>
              <a:path w="1073400" h="101841">
                <a:moveTo>
                  <a:pt x="254242" y="78849"/>
                </a:moveTo>
                <a:lnTo>
                  <a:pt x="257622" y="79879"/>
                </a:lnTo>
                <a:lnTo>
                  <a:pt x="269501" y="79879"/>
                </a:lnTo>
                <a:lnTo>
                  <a:pt x="276083" y="76944"/>
                </a:lnTo>
                <a:lnTo>
                  <a:pt x="281628" y="71074"/>
                </a:lnTo>
                <a:lnTo>
                  <a:pt x="287174" y="65203"/>
                </a:lnTo>
                <a:lnTo>
                  <a:pt x="290889" y="57830"/>
                </a:lnTo>
                <a:lnTo>
                  <a:pt x="292776" y="48955"/>
                </a:lnTo>
                <a:lnTo>
                  <a:pt x="294766" y="39590"/>
                </a:lnTo>
                <a:lnTo>
                  <a:pt x="294097" y="32505"/>
                </a:lnTo>
                <a:lnTo>
                  <a:pt x="290768" y="27701"/>
                </a:lnTo>
                <a:lnTo>
                  <a:pt x="287439" y="22896"/>
                </a:lnTo>
                <a:lnTo>
                  <a:pt x="282281" y="20494"/>
                </a:lnTo>
                <a:lnTo>
                  <a:pt x="271938" y="20494"/>
                </a:lnTo>
                <a:lnTo>
                  <a:pt x="268678" y="21201"/>
                </a:lnTo>
                <a:lnTo>
                  <a:pt x="265512" y="22616"/>
                </a:lnTo>
                <a:lnTo>
                  <a:pt x="262346" y="24032"/>
                </a:lnTo>
                <a:lnTo>
                  <a:pt x="259447" y="26085"/>
                </a:lnTo>
                <a:lnTo>
                  <a:pt x="260090" y="33702"/>
                </a:lnTo>
                <a:lnTo>
                  <a:pt x="263998" y="30522"/>
                </a:lnTo>
                <a:lnTo>
                  <a:pt x="268101" y="28932"/>
                </a:lnTo>
                <a:lnTo>
                  <a:pt x="277325" y="28932"/>
                </a:lnTo>
                <a:lnTo>
                  <a:pt x="280643" y="30872"/>
                </a:lnTo>
                <a:lnTo>
                  <a:pt x="282352" y="34750"/>
                </a:lnTo>
                <a:lnTo>
                  <a:pt x="284061" y="38629"/>
                </a:lnTo>
                <a:lnTo>
                  <a:pt x="284288" y="43521"/>
                </a:lnTo>
                <a:lnTo>
                  <a:pt x="283032" y="49427"/>
                </a:lnTo>
                <a:lnTo>
                  <a:pt x="281621" y="56066"/>
                </a:lnTo>
                <a:lnTo>
                  <a:pt x="279218" y="61412"/>
                </a:lnTo>
                <a:lnTo>
                  <a:pt x="275824" y="65465"/>
                </a:lnTo>
                <a:lnTo>
                  <a:pt x="272428" y="69519"/>
                </a:lnTo>
                <a:lnTo>
                  <a:pt x="268181" y="71546"/>
                </a:lnTo>
                <a:lnTo>
                  <a:pt x="256301" y="71546"/>
                </a:lnTo>
                <a:lnTo>
                  <a:pt x="252329" y="68453"/>
                </a:lnTo>
                <a:lnTo>
                  <a:pt x="251745" y="76787"/>
                </a:lnTo>
                <a:lnTo>
                  <a:pt x="254242" y="78849"/>
                </a:lnTo>
                <a:close/>
              </a:path>
              <a:path w="1073400" h="101841">
                <a:moveTo>
                  <a:pt x="317133" y="1100"/>
                </a:moveTo>
                <a:lnTo>
                  <a:pt x="300768" y="78097"/>
                </a:lnTo>
                <a:lnTo>
                  <a:pt x="310202" y="78097"/>
                </a:lnTo>
                <a:lnTo>
                  <a:pt x="326567" y="1100"/>
                </a:lnTo>
                <a:lnTo>
                  <a:pt x="317133" y="1100"/>
                </a:lnTo>
                <a:close/>
              </a:path>
              <a:path w="1073400" h="101841">
                <a:moveTo>
                  <a:pt x="379576" y="27797"/>
                </a:moveTo>
                <a:lnTo>
                  <a:pt x="377242" y="25377"/>
                </a:lnTo>
                <a:lnTo>
                  <a:pt x="373901" y="23507"/>
                </a:lnTo>
                <a:lnTo>
                  <a:pt x="370559" y="21638"/>
                </a:lnTo>
                <a:lnTo>
                  <a:pt x="366897" y="20703"/>
                </a:lnTo>
                <a:lnTo>
                  <a:pt x="355018" y="20703"/>
                </a:lnTo>
                <a:lnTo>
                  <a:pt x="348026" y="23516"/>
                </a:lnTo>
                <a:lnTo>
                  <a:pt x="348690" y="33624"/>
                </a:lnTo>
                <a:lnTo>
                  <a:pt x="352290" y="30496"/>
                </a:lnTo>
                <a:lnTo>
                  <a:pt x="356256" y="28932"/>
                </a:lnTo>
                <a:lnTo>
                  <a:pt x="366633" y="28932"/>
                </a:lnTo>
                <a:lnTo>
                  <a:pt x="370465" y="31204"/>
                </a:lnTo>
                <a:lnTo>
                  <a:pt x="372085" y="35746"/>
                </a:lnTo>
                <a:lnTo>
                  <a:pt x="372964" y="38192"/>
                </a:lnTo>
                <a:lnTo>
                  <a:pt x="373160" y="41460"/>
                </a:lnTo>
                <a:lnTo>
                  <a:pt x="372676" y="45548"/>
                </a:lnTo>
                <a:lnTo>
                  <a:pt x="341491" y="45548"/>
                </a:lnTo>
                <a:lnTo>
                  <a:pt x="339636" y="53043"/>
                </a:lnTo>
                <a:lnTo>
                  <a:pt x="380778" y="53043"/>
                </a:lnTo>
                <a:lnTo>
                  <a:pt x="381981" y="47382"/>
                </a:lnTo>
                <a:lnTo>
                  <a:pt x="382578" y="43259"/>
                </a:lnTo>
                <a:lnTo>
                  <a:pt x="382569" y="40673"/>
                </a:lnTo>
                <a:lnTo>
                  <a:pt x="382742" y="36899"/>
                </a:lnTo>
                <a:lnTo>
                  <a:pt x="382186" y="33597"/>
                </a:lnTo>
                <a:lnTo>
                  <a:pt x="380901" y="30767"/>
                </a:lnTo>
                <a:lnTo>
                  <a:pt x="379576" y="27797"/>
                </a:lnTo>
                <a:close/>
              </a:path>
              <a:path w="1073400" h="101841">
                <a:moveTo>
                  <a:pt x="342543" y="70192"/>
                </a:moveTo>
                <a:lnTo>
                  <a:pt x="340758" y="66750"/>
                </a:lnTo>
                <a:lnTo>
                  <a:pt x="338974" y="63308"/>
                </a:lnTo>
                <a:lnTo>
                  <a:pt x="338600" y="58739"/>
                </a:lnTo>
                <a:lnTo>
                  <a:pt x="339636" y="53043"/>
                </a:lnTo>
                <a:lnTo>
                  <a:pt x="341491" y="45548"/>
                </a:lnTo>
                <a:lnTo>
                  <a:pt x="342691" y="40726"/>
                </a:lnTo>
                <a:lnTo>
                  <a:pt x="345090" y="36751"/>
                </a:lnTo>
                <a:lnTo>
                  <a:pt x="348690" y="33624"/>
                </a:lnTo>
                <a:lnTo>
                  <a:pt x="348026" y="23516"/>
                </a:lnTo>
                <a:lnTo>
                  <a:pt x="341938" y="29142"/>
                </a:lnTo>
                <a:lnTo>
                  <a:pt x="335850" y="34768"/>
                </a:lnTo>
                <a:lnTo>
                  <a:pt x="331849" y="42088"/>
                </a:lnTo>
                <a:lnTo>
                  <a:pt x="329933" y="51104"/>
                </a:lnTo>
                <a:lnTo>
                  <a:pt x="327987" y="60259"/>
                </a:lnTo>
                <a:lnTo>
                  <a:pt x="328902" y="67379"/>
                </a:lnTo>
                <a:lnTo>
                  <a:pt x="332678" y="72463"/>
                </a:lnTo>
                <a:lnTo>
                  <a:pt x="336455" y="77547"/>
                </a:lnTo>
                <a:lnTo>
                  <a:pt x="341836" y="80089"/>
                </a:lnTo>
                <a:lnTo>
                  <a:pt x="351690" y="80089"/>
                </a:lnTo>
                <a:lnTo>
                  <a:pt x="354317" y="79810"/>
                </a:lnTo>
                <a:lnTo>
                  <a:pt x="356707" y="79250"/>
                </a:lnTo>
                <a:lnTo>
                  <a:pt x="361143" y="78272"/>
                </a:lnTo>
                <a:lnTo>
                  <a:pt x="365090" y="76385"/>
                </a:lnTo>
                <a:lnTo>
                  <a:pt x="368550" y="73590"/>
                </a:lnTo>
                <a:lnTo>
                  <a:pt x="370603" y="71982"/>
                </a:lnTo>
                <a:lnTo>
                  <a:pt x="372589" y="69912"/>
                </a:lnTo>
                <a:lnTo>
                  <a:pt x="374508" y="67379"/>
                </a:lnTo>
                <a:lnTo>
                  <a:pt x="376426" y="64845"/>
                </a:lnTo>
                <a:lnTo>
                  <a:pt x="377728" y="62548"/>
                </a:lnTo>
                <a:lnTo>
                  <a:pt x="378410" y="60486"/>
                </a:lnTo>
                <a:lnTo>
                  <a:pt x="369133" y="60486"/>
                </a:lnTo>
                <a:lnTo>
                  <a:pt x="367908" y="62967"/>
                </a:lnTo>
                <a:lnTo>
                  <a:pt x="366255" y="65151"/>
                </a:lnTo>
                <a:lnTo>
                  <a:pt x="364177" y="67038"/>
                </a:lnTo>
                <a:lnTo>
                  <a:pt x="360551" y="70288"/>
                </a:lnTo>
                <a:lnTo>
                  <a:pt x="356275" y="71912"/>
                </a:lnTo>
                <a:lnTo>
                  <a:pt x="346073" y="71912"/>
                </a:lnTo>
                <a:lnTo>
                  <a:pt x="342543" y="70192"/>
                </a:lnTo>
                <a:close/>
              </a:path>
              <a:path w="1073400" h="101841">
                <a:moveTo>
                  <a:pt x="405715" y="48326"/>
                </a:moveTo>
                <a:lnTo>
                  <a:pt x="407253" y="41093"/>
                </a:lnTo>
                <a:lnTo>
                  <a:pt x="409773" y="36096"/>
                </a:lnTo>
                <a:lnTo>
                  <a:pt x="413277" y="33335"/>
                </a:lnTo>
                <a:lnTo>
                  <a:pt x="416782" y="30575"/>
                </a:lnTo>
                <a:lnTo>
                  <a:pt x="420316" y="29195"/>
                </a:lnTo>
                <a:lnTo>
                  <a:pt x="427793" y="29195"/>
                </a:lnTo>
                <a:lnTo>
                  <a:pt x="430187" y="30505"/>
                </a:lnTo>
                <a:lnTo>
                  <a:pt x="431063" y="33126"/>
                </a:lnTo>
                <a:lnTo>
                  <a:pt x="431601" y="34873"/>
                </a:lnTo>
                <a:lnTo>
                  <a:pt x="431464" y="37651"/>
                </a:lnTo>
                <a:lnTo>
                  <a:pt x="430655" y="41460"/>
                </a:lnTo>
                <a:lnTo>
                  <a:pt x="422867" y="78097"/>
                </a:lnTo>
                <a:lnTo>
                  <a:pt x="432459" y="78097"/>
                </a:lnTo>
                <a:lnTo>
                  <a:pt x="439399" y="45443"/>
                </a:lnTo>
                <a:lnTo>
                  <a:pt x="440632" y="39642"/>
                </a:lnTo>
                <a:lnTo>
                  <a:pt x="442849" y="35502"/>
                </a:lnTo>
                <a:lnTo>
                  <a:pt x="446049" y="33021"/>
                </a:lnTo>
                <a:lnTo>
                  <a:pt x="449249" y="30540"/>
                </a:lnTo>
                <a:lnTo>
                  <a:pt x="452701" y="29299"/>
                </a:lnTo>
                <a:lnTo>
                  <a:pt x="459095" y="29299"/>
                </a:lnTo>
                <a:lnTo>
                  <a:pt x="461227" y="29998"/>
                </a:lnTo>
                <a:lnTo>
                  <a:pt x="464371" y="32794"/>
                </a:lnTo>
                <a:lnTo>
                  <a:pt x="464760" y="35362"/>
                </a:lnTo>
                <a:lnTo>
                  <a:pt x="463965" y="39101"/>
                </a:lnTo>
                <a:lnTo>
                  <a:pt x="455677" y="78097"/>
                </a:lnTo>
                <a:lnTo>
                  <a:pt x="465478" y="78097"/>
                </a:lnTo>
                <a:lnTo>
                  <a:pt x="473421" y="40726"/>
                </a:lnTo>
                <a:lnTo>
                  <a:pt x="474475" y="35764"/>
                </a:lnTo>
                <a:lnTo>
                  <a:pt x="474581" y="31815"/>
                </a:lnTo>
                <a:lnTo>
                  <a:pt x="473737" y="28880"/>
                </a:lnTo>
                <a:lnTo>
                  <a:pt x="472170" y="23429"/>
                </a:lnTo>
                <a:lnTo>
                  <a:pt x="467613" y="20703"/>
                </a:lnTo>
                <a:lnTo>
                  <a:pt x="456537" y="20703"/>
                </a:lnTo>
                <a:lnTo>
                  <a:pt x="453203" y="21428"/>
                </a:lnTo>
                <a:lnTo>
                  <a:pt x="450065" y="22879"/>
                </a:lnTo>
                <a:lnTo>
                  <a:pt x="446926" y="24329"/>
                </a:lnTo>
                <a:lnTo>
                  <a:pt x="443990" y="26556"/>
                </a:lnTo>
                <a:lnTo>
                  <a:pt x="441255" y="29562"/>
                </a:lnTo>
                <a:lnTo>
                  <a:pt x="440517" y="27115"/>
                </a:lnTo>
                <a:lnTo>
                  <a:pt x="439513" y="25264"/>
                </a:lnTo>
                <a:lnTo>
                  <a:pt x="438243" y="24006"/>
                </a:lnTo>
                <a:lnTo>
                  <a:pt x="435985" y="21804"/>
                </a:lnTo>
                <a:lnTo>
                  <a:pt x="432620" y="20703"/>
                </a:lnTo>
                <a:lnTo>
                  <a:pt x="424199" y="20703"/>
                </a:lnTo>
                <a:lnTo>
                  <a:pt x="420444" y="21769"/>
                </a:lnTo>
                <a:lnTo>
                  <a:pt x="416881" y="23901"/>
                </a:lnTo>
                <a:lnTo>
                  <a:pt x="414797" y="25159"/>
                </a:lnTo>
                <a:lnTo>
                  <a:pt x="412343" y="27168"/>
                </a:lnTo>
                <a:lnTo>
                  <a:pt x="409520" y="29928"/>
                </a:lnTo>
                <a:lnTo>
                  <a:pt x="411214" y="21961"/>
                </a:lnTo>
                <a:lnTo>
                  <a:pt x="401885" y="21961"/>
                </a:lnTo>
                <a:lnTo>
                  <a:pt x="389954" y="78097"/>
                </a:lnTo>
                <a:lnTo>
                  <a:pt x="399387" y="78097"/>
                </a:lnTo>
                <a:lnTo>
                  <a:pt x="405715" y="48326"/>
                </a:lnTo>
                <a:close/>
              </a:path>
              <a:path w="1073400" h="101841">
                <a:moveTo>
                  <a:pt x="518111" y="22223"/>
                </a:moveTo>
                <a:lnTo>
                  <a:pt x="506236" y="78097"/>
                </a:lnTo>
                <a:lnTo>
                  <a:pt x="515827" y="78097"/>
                </a:lnTo>
                <a:lnTo>
                  <a:pt x="527702" y="22223"/>
                </a:lnTo>
                <a:lnTo>
                  <a:pt x="518111" y="22223"/>
                </a:lnTo>
                <a:close/>
              </a:path>
              <a:path w="1073400" h="101841">
                <a:moveTo>
                  <a:pt x="522601" y="1100"/>
                </a:moveTo>
                <a:lnTo>
                  <a:pt x="520328" y="11793"/>
                </a:lnTo>
                <a:lnTo>
                  <a:pt x="529919" y="11793"/>
                </a:lnTo>
                <a:lnTo>
                  <a:pt x="532192" y="1100"/>
                </a:lnTo>
                <a:lnTo>
                  <a:pt x="522601" y="1100"/>
                </a:lnTo>
                <a:close/>
              </a:path>
              <a:path w="1073400" h="101841">
                <a:moveTo>
                  <a:pt x="542306" y="66042"/>
                </a:moveTo>
                <a:lnTo>
                  <a:pt x="542032" y="63631"/>
                </a:lnTo>
                <a:lnTo>
                  <a:pt x="542421" y="60486"/>
                </a:lnTo>
                <a:lnTo>
                  <a:pt x="533354" y="60486"/>
                </a:lnTo>
                <a:lnTo>
                  <a:pt x="532411" y="66077"/>
                </a:lnTo>
                <a:lnTo>
                  <a:pt x="533274" y="70768"/>
                </a:lnTo>
                <a:lnTo>
                  <a:pt x="535945" y="74559"/>
                </a:lnTo>
                <a:lnTo>
                  <a:pt x="538616" y="78351"/>
                </a:lnTo>
                <a:lnTo>
                  <a:pt x="544126" y="80246"/>
                </a:lnTo>
                <a:lnTo>
                  <a:pt x="560234" y="80246"/>
                </a:lnTo>
                <a:lnTo>
                  <a:pt x="566394" y="78429"/>
                </a:lnTo>
                <a:lnTo>
                  <a:pt x="570957" y="74795"/>
                </a:lnTo>
                <a:lnTo>
                  <a:pt x="575521" y="71161"/>
                </a:lnTo>
                <a:lnTo>
                  <a:pt x="578333" y="66846"/>
                </a:lnTo>
                <a:lnTo>
                  <a:pt x="579396" y="61849"/>
                </a:lnTo>
                <a:lnTo>
                  <a:pt x="580495" y="56677"/>
                </a:lnTo>
                <a:lnTo>
                  <a:pt x="579466" y="52886"/>
                </a:lnTo>
                <a:lnTo>
                  <a:pt x="576310" y="50475"/>
                </a:lnTo>
                <a:lnTo>
                  <a:pt x="574330" y="48937"/>
                </a:lnTo>
                <a:lnTo>
                  <a:pt x="570126" y="47348"/>
                </a:lnTo>
                <a:lnTo>
                  <a:pt x="563697" y="45705"/>
                </a:lnTo>
                <a:lnTo>
                  <a:pt x="557783" y="44185"/>
                </a:lnTo>
                <a:lnTo>
                  <a:pt x="555199" y="43521"/>
                </a:lnTo>
                <a:lnTo>
                  <a:pt x="553301" y="42753"/>
                </a:lnTo>
                <a:lnTo>
                  <a:pt x="552089" y="41879"/>
                </a:lnTo>
                <a:lnTo>
                  <a:pt x="549990" y="40411"/>
                </a:lnTo>
                <a:lnTo>
                  <a:pt x="549200" y="38455"/>
                </a:lnTo>
                <a:lnTo>
                  <a:pt x="549720" y="36009"/>
                </a:lnTo>
                <a:lnTo>
                  <a:pt x="550195" y="33772"/>
                </a:lnTo>
                <a:lnTo>
                  <a:pt x="551495" y="31973"/>
                </a:lnTo>
                <a:lnTo>
                  <a:pt x="553619" y="30610"/>
                </a:lnTo>
                <a:lnTo>
                  <a:pt x="555743" y="29247"/>
                </a:lnTo>
                <a:lnTo>
                  <a:pt x="558587" y="28566"/>
                </a:lnTo>
                <a:lnTo>
                  <a:pt x="567497" y="28566"/>
                </a:lnTo>
                <a:lnTo>
                  <a:pt x="570989" y="29806"/>
                </a:lnTo>
                <a:lnTo>
                  <a:pt x="572628" y="32287"/>
                </a:lnTo>
                <a:lnTo>
                  <a:pt x="573585" y="34034"/>
                </a:lnTo>
                <a:lnTo>
                  <a:pt x="573924" y="35974"/>
                </a:lnTo>
                <a:lnTo>
                  <a:pt x="573646" y="38105"/>
                </a:lnTo>
                <a:lnTo>
                  <a:pt x="582555" y="38105"/>
                </a:lnTo>
                <a:lnTo>
                  <a:pt x="583398" y="34471"/>
                </a:lnTo>
                <a:lnTo>
                  <a:pt x="582982" y="31082"/>
                </a:lnTo>
                <a:lnTo>
                  <a:pt x="581310" y="27937"/>
                </a:lnTo>
                <a:lnTo>
                  <a:pt x="578626" y="22975"/>
                </a:lnTo>
                <a:lnTo>
                  <a:pt x="573056" y="20494"/>
                </a:lnTo>
                <a:lnTo>
                  <a:pt x="558136" y="20494"/>
                </a:lnTo>
                <a:lnTo>
                  <a:pt x="552642" y="22136"/>
                </a:lnTo>
                <a:lnTo>
                  <a:pt x="548118" y="25421"/>
                </a:lnTo>
                <a:lnTo>
                  <a:pt x="543594" y="28705"/>
                </a:lnTo>
                <a:lnTo>
                  <a:pt x="540768" y="33003"/>
                </a:lnTo>
                <a:lnTo>
                  <a:pt x="539639" y="38315"/>
                </a:lnTo>
                <a:lnTo>
                  <a:pt x="538681" y="42822"/>
                </a:lnTo>
                <a:lnTo>
                  <a:pt x="539957" y="46352"/>
                </a:lnTo>
                <a:lnTo>
                  <a:pt x="543468" y="48903"/>
                </a:lnTo>
                <a:lnTo>
                  <a:pt x="545427" y="50370"/>
                </a:lnTo>
                <a:lnTo>
                  <a:pt x="548674" y="51698"/>
                </a:lnTo>
                <a:lnTo>
                  <a:pt x="553208" y="52886"/>
                </a:lnTo>
                <a:lnTo>
                  <a:pt x="560302" y="54773"/>
                </a:lnTo>
                <a:lnTo>
                  <a:pt x="564105" y="55786"/>
                </a:lnTo>
                <a:lnTo>
                  <a:pt x="566606" y="56677"/>
                </a:lnTo>
                <a:lnTo>
                  <a:pt x="567805" y="57446"/>
                </a:lnTo>
                <a:lnTo>
                  <a:pt x="569669" y="58704"/>
                </a:lnTo>
                <a:lnTo>
                  <a:pt x="570345" y="60539"/>
                </a:lnTo>
                <a:lnTo>
                  <a:pt x="569832" y="62950"/>
                </a:lnTo>
                <a:lnTo>
                  <a:pt x="569157" y="66129"/>
                </a:lnTo>
                <a:lnTo>
                  <a:pt x="567330" y="68479"/>
                </a:lnTo>
                <a:lnTo>
                  <a:pt x="564351" y="69999"/>
                </a:lnTo>
                <a:lnTo>
                  <a:pt x="561372" y="71519"/>
                </a:lnTo>
                <a:lnTo>
                  <a:pt x="558136" y="72279"/>
                </a:lnTo>
                <a:lnTo>
                  <a:pt x="548772" y="72279"/>
                </a:lnTo>
                <a:lnTo>
                  <a:pt x="544972" y="70759"/>
                </a:lnTo>
                <a:lnTo>
                  <a:pt x="543242" y="67719"/>
                </a:lnTo>
                <a:lnTo>
                  <a:pt x="542306" y="66042"/>
                </a:lnTo>
                <a:close/>
              </a:path>
              <a:path w="1073400" h="101841">
                <a:moveTo>
                  <a:pt x="661326" y="22748"/>
                </a:moveTo>
                <a:lnTo>
                  <a:pt x="655724" y="20337"/>
                </a:lnTo>
                <a:lnTo>
                  <a:pt x="640420" y="20337"/>
                </a:lnTo>
                <a:lnTo>
                  <a:pt x="633396" y="23132"/>
                </a:lnTo>
                <a:lnTo>
                  <a:pt x="627422" y="28723"/>
                </a:lnTo>
                <a:lnTo>
                  <a:pt x="619919" y="38604"/>
                </a:lnTo>
                <a:lnTo>
                  <a:pt x="615451" y="51261"/>
                </a:lnTo>
                <a:lnTo>
                  <a:pt x="613579" y="60067"/>
                </a:lnTo>
                <a:lnTo>
                  <a:pt x="614360" y="67082"/>
                </a:lnTo>
                <a:lnTo>
                  <a:pt x="617791" y="72306"/>
                </a:lnTo>
                <a:lnTo>
                  <a:pt x="621223" y="77530"/>
                </a:lnTo>
                <a:lnTo>
                  <a:pt x="626800" y="80142"/>
                </a:lnTo>
                <a:lnTo>
                  <a:pt x="627710" y="70026"/>
                </a:lnTo>
                <a:lnTo>
                  <a:pt x="625936" y="66042"/>
                </a:lnTo>
                <a:lnTo>
                  <a:pt x="624162" y="62059"/>
                </a:lnTo>
                <a:lnTo>
                  <a:pt x="623910" y="57079"/>
                </a:lnTo>
                <a:lnTo>
                  <a:pt x="625180" y="51104"/>
                </a:lnTo>
                <a:lnTo>
                  <a:pt x="626502" y="44884"/>
                </a:lnTo>
                <a:lnTo>
                  <a:pt x="628941" y="39573"/>
                </a:lnTo>
                <a:lnTo>
                  <a:pt x="632498" y="35170"/>
                </a:lnTo>
                <a:lnTo>
                  <a:pt x="636054" y="30767"/>
                </a:lnTo>
                <a:lnTo>
                  <a:pt x="640715" y="28566"/>
                </a:lnTo>
                <a:lnTo>
                  <a:pt x="652979" y="28566"/>
                </a:lnTo>
                <a:lnTo>
                  <a:pt x="657007" y="31151"/>
                </a:lnTo>
                <a:lnTo>
                  <a:pt x="658563" y="36323"/>
                </a:lnTo>
                <a:lnTo>
                  <a:pt x="659542" y="39608"/>
                </a:lnTo>
                <a:lnTo>
                  <a:pt x="659474" y="43871"/>
                </a:lnTo>
                <a:lnTo>
                  <a:pt x="658360" y="49112"/>
                </a:lnTo>
                <a:lnTo>
                  <a:pt x="657128" y="54913"/>
                </a:lnTo>
                <a:lnTo>
                  <a:pt x="656898" y="71284"/>
                </a:lnTo>
                <a:lnTo>
                  <a:pt x="662555" y="65378"/>
                </a:lnTo>
                <a:lnTo>
                  <a:pt x="666346" y="57900"/>
                </a:lnTo>
                <a:lnTo>
                  <a:pt x="668269" y="48850"/>
                </a:lnTo>
                <a:lnTo>
                  <a:pt x="670260" y="39485"/>
                </a:lnTo>
                <a:lnTo>
                  <a:pt x="669269" y="32392"/>
                </a:lnTo>
                <a:lnTo>
                  <a:pt x="665297" y="27570"/>
                </a:lnTo>
                <a:lnTo>
                  <a:pt x="661326" y="22748"/>
                </a:lnTo>
                <a:close/>
              </a:path>
              <a:path w="1073400" h="101841">
                <a:moveTo>
                  <a:pt x="657128" y="54913"/>
                </a:moveTo>
                <a:lnTo>
                  <a:pt x="654846" y="60180"/>
                </a:lnTo>
                <a:lnTo>
                  <a:pt x="651516" y="64915"/>
                </a:lnTo>
                <a:lnTo>
                  <a:pt x="648186" y="69650"/>
                </a:lnTo>
                <a:lnTo>
                  <a:pt x="643394" y="72017"/>
                </a:lnTo>
                <a:lnTo>
                  <a:pt x="631445" y="72017"/>
                </a:lnTo>
                <a:lnTo>
                  <a:pt x="627710" y="70026"/>
                </a:lnTo>
                <a:lnTo>
                  <a:pt x="626800" y="80142"/>
                </a:lnTo>
                <a:lnTo>
                  <a:pt x="643782" y="80142"/>
                </a:lnTo>
                <a:lnTo>
                  <a:pt x="651240" y="77189"/>
                </a:lnTo>
                <a:lnTo>
                  <a:pt x="656898" y="71284"/>
                </a:lnTo>
                <a:lnTo>
                  <a:pt x="657128" y="54913"/>
                </a:lnTo>
                <a:close/>
              </a:path>
              <a:path w="1073400" h="101841">
                <a:moveTo>
                  <a:pt x="726537" y="62343"/>
                </a:moveTo>
                <a:lnTo>
                  <a:pt x="731103" y="48798"/>
                </a:lnTo>
                <a:lnTo>
                  <a:pt x="733027" y="39747"/>
                </a:lnTo>
                <a:lnTo>
                  <a:pt x="732288" y="32785"/>
                </a:lnTo>
                <a:lnTo>
                  <a:pt x="728887" y="27910"/>
                </a:lnTo>
                <a:lnTo>
                  <a:pt x="725485" y="23036"/>
                </a:lnTo>
                <a:lnTo>
                  <a:pt x="720605" y="20599"/>
                </a:lnTo>
                <a:lnTo>
                  <a:pt x="709948" y="20599"/>
                </a:lnTo>
                <a:lnTo>
                  <a:pt x="705987" y="21647"/>
                </a:lnTo>
                <a:lnTo>
                  <a:pt x="702362" y="23743"/>
                </a:lnTo>
                <a:lnTo>
                  <a:pt x="703803" y="28880"/>
                </a:lnTo>
                <a:lnTo>
                  <a:pt x="716836" y="28880"/>
                </a:lnTo>
                <a:lnTo>
                  <a:pt x="720651" y="31973"/>
                </a:lnTo>
                <a:lnTo>
                  <a:pt x="721782" y="38158"/>
                </a:lnTo>
                <a:lnTo>
                  <a:pt x="722392" y="41372"/>
                </a:lnTo>
                <a:lnTo>
                  <a:pt x="722221" y="45216"/>
                </a:lnTo>
                <a:lnTo>
                  <a:pt x="721271" y="49689"/>
                </a:lnTo>
                <a:lnTo>
                  <a:pt x="719711" y="57027"/>
                </a:lnTo>
                <a:lnTo>
                  <a:pt x="717081" y="62539"/>
                </a:lnTo>
                <a:lnTo>
                  <a:pt x="713380" y="66226"/>
                </a:lnTo>
                <a:lnTo>
                  <a:pt x="709678" y="69912"/>
                </a:lnTo>
                <a:lnTo>
                  <a:pt x="705627" y="71755"/>
                </a:lnTo>
                <a:lnTo>
                  <a:pt x="706114" y="79984"/>
                </a:lnTo>
                <a:lnTo>
                  <a:pt x="711184" y="78325"/>
                </a:lnTo>
                <a:lnTo>
                  <a:pt x="715942" y="75005"/>
                </a:lnTo>
                <a:lnTo>
                  <a:pt x="719379" y="72200"/>
                </a:lnTo>
                <a:lnTo>
                  <a:pt x="726537" y="62343"/>
                </a:lnTo>
                <a:close/>
              </a:path>
              <a:path w="1073400" h="101841">
                <a:moveTo>
                  <a:pt x="701224" y="71755"/>
                </a:moveTo>
                <a:lnTo>
                  <a:pt x="694725" y="71755"/>
                </a:lnTo>
                <a:lnTo>
                  <a:pt x="690869" y="68855"/>
                </a:lnTo>
                <a:lnTo>
                  <a:pt x="689656" y="63054"/>
                </a:lnTo>
                <a:lnTo>
                  <a:pt x="689010" y="60014"/>
                </a:lnTo>
                <a:lnTo>
                  <a:pt x="689147" y="56328"/>
                </a:lnTo>
                <a:lnTo>
                  <a:pt x="690068" y="51995"/>
                </a:lnTo>
                <a:lnTo>
                  <a:pt x="691212" y="46614"/>
                </a:lnTo>
                <a:lnTo>
                  <a:pt x="692801" y="42176"/>
                </a:lnTo>
                <a:lnTo>
                  <a:pt x="694837" y="38682"/>
                </a:lnTo>
                <a:lnTo>
                  <a:pt x="698636" y="32147"/>
                </a:lnTo>
                <a:lnTo>
                  <a:pt x="703803" y="28880"/>
                </a:lnTo>
                <a:lnTo>
                  <a:pt x="702362" y="23743"/>
                </a:lnTo>
                <a:lnTo>
                  <a:pt x="699828" y="25141"/>
                </a:lnTo>
                <a:lnTo>
                  <a:pt x="697347" y="27115"/>
                </a:lnTo>
                <a:lnTo>
                  <a:pt x="694918" y="29666"/>
                </a:lnTo>
                <a:lnTo>
                  <a:pt x="696500" y="22223"/>
                </a:lnTo>
                <a:lnTo>
                  <a:pt x="687328" y="22223"/>
                </a:lnTo>
                <a:lnTo>
                  <a:pt x="670696" y="100479"/>
                </a:lnTo>
                <a:lnTo>
                  <a:pt x="680130" y="100479"/>
                </a:lnTo>
                <a:lnTo>
                  <a:pt x="686223" y="71808"/>
                </a:lnTo>
                <a:lnTo>
                  <a:pt x="687743" y="74359"/>
                </a:lnTo>
                <a:lnTo>
                  <a:pt x="689230" y="76158"/>
                </a:lnTo>
                <a:lnTo>
                  <a:pt x="690684" y="77206"/>
                </a:lnTo>
                <a:lnTo>
                  <a:pt x="693155" y="79058"/>
                </a:lnTo>
                <a:lnTo>
                  <a:pt x="696505" y="79984"/>
                </a:lnTo>
                <a:lnTo>
                  <a:pt x="706114" y="79984"/>
                </a:lnTo>
                <a:lnTo>
                  <a:pt x="705627" y="71755"/>
                </a:lnTo>
                <a:lnTo>
                  <a:pt x="701224" y="71755"/>
                </a:lnTo>
                <a:close/>
              </a:path>
              <a:path w="1073400" h="101841">
                <a:moveTo>
                  <a:pt x="791035" y="27797"/>
                </a:moveTo>
                <a:lnTo>
                  <a:pt x="788702" y="25377"/>
                </a:lnTo>
                <a:lnTo>
                  <a:pt x="785360" y="23508"/>
                </a:lnTo>
                <a:lnTo>
                  <a:pt x="782019" y="21638"/>
                </a:lnTo>
                <a:lnTo>
                  <a:pt x="778357" y="20703"/>
                </a:lnTo>
                <a:lnTo>
                  <a:pt x="766477" y="20703"/>
                </a:lnTo>
                <a:lnTo>
                  <a:pt x="759486" y="23516"/>
                </a:lnTo>
                <a:lnTo>
                  <a:pt x="760150" y="33624"/>
                </a:lnTo>
                <a:lnTo>
                  <a:pt x="763749" y="30496"/>
                </a:lnTo>
                <a:lnTo>
                  <a:pt x="767715" y="28933"/>
                </a:lnTo>
                <a:lnTo>
                  <a:pt x="778093" y="28933"/>
                </a:lnTo>
                <a:lnTo>
                  <a:pt x="781925" y="31204"/>
                </a:lnTo>
                <a:lnTo>
                  <a:pt x="783545" y="35746"/>
                </a:lnTo>
                <a:lnTo>
                  <a:pt x="784423" y="38192"/>
                </a:lnTo>
                <a:lnTo>
                  <a:pt x="784620" y="41460"/>
                </a:lnTo>
                <a:lnTo>
                  <a:pt x="784135" y="45548"/>
                </a:lnTo>
                <a:lnTo>
                  <a:pt x="752951" y="45548"/>
                </a:lnTo>
                <a:lnTo>
                  <a:pt x="751096" y="53043"/>
                </a:lnTo>
                <a:lnTo>
                  <a:pt x="792238" y="53043"/>
                </a:lnTo>
                <a:lnTo>
                  <a:pt x="793441" y="47383"/>
                </a:lnTo>
                <a:lnTo>
                  <a:pt x="794038" y="43259"/>
                </a:lnTo>
                <a:lnTo>
                  <a:pt x="794028" y="40673"/>
                </a:lnTo>
                <a:lnTo>
                  <a:pt x="794202" y="36900"/>
                </a:lnTo>
                <a:lnTo>
                  <a:pt x="793646" y="33597"/>
                </a:lnTo>
                <a:lnTo>
                  <a:pt x="792361" y="30767"/>
                </a:lnTo>
                <a:lnTo>
                  <a:pt x="791035" y="27797"/>
                </a:lnTo>
                <a:close/>
              </a:path>
              <a:path w="1073400" h="101841">
                <a:moveTo>
                  <a:pt x="754002" y="70192"/>
                </a:moveTo>
                <a:lnTo>
                  <a:pt x="752218" y="66750"/>
                </a:lnTo>
                <a:lnTo>
                  <a:pt x="750434" y="63308"/>
                </a:lnTo>
                <a:lnTo>
                  <a:pt x="750060" y="58739"/>
                </a:lnTo>
                <a:lnTo>
                  <a:pt x="751096" y="53043"/>
                </a:lnTo>
                <a:lnTo>
                  <a:pt x="752951" y="45548"/>
                </a:lnTo>
                <a:lnTo>
                  <a:pt x="754150" y="40726"/>
                </a:lnTo>
                <a:lnTo>
                  <a:pt x="756550" y="36751"/>
                </a:lnTo>
                <a:lnTo>
                  <a:pt x="760150" y="33624"/>
                </a:lnTo>
                <a:lnTo>
                  <a:pt x="759486" y="23516"/>
                </a:lnTo>
                <a:lnTo>
                  <a:pt x="753398" y="29142"/>
                </a:lnTo>
                <a:lnTo>
                  <a:pt x="747310" y="34768"/>
                </a:lnTo>
                <a:lnTo>
                  <a:pt x="743309" y="42089"/>
                </a:lnTo>
                <a:lnTo>
                  <a:pt x="741392" y="51104"/>
                </a:lnTo>
                <a:lnTo>
                  <a:pt x="739447" y="60259"/>
                </a:lnTo>
                <a:lnTo>
                  <a:pt x="740362" y="67379"/>
                </a:lnTo>
                <a:lnTo>
                  <a:pt x="744138" y="72463"/>
                </a:lnTo>
                <a:lnTo>
                  <a:pt x="747914" y="77547"/>
                </a:lnTo>
                <a:lnTo>
                  <a:pt x="753296" y="80089"/>
                </a:lnTo>
                <a:lnTo>
                  <a:pt x="763149" y="80089"/>
                </a:lnTo>
                <a:lnTo>
                  <a:pt x="765777" y="79810"/>
                </a:lnTo>
                <a:lnTo>
                  <a:pt x="768167" y="79251"/>
                </a:lnTo>
                <a:lnTo>
                  <a:pt x="772602" y="78272"/>
                </a:lnTo>
                <a:lnTo>
                  <a:pt x="776550" y="76385"/>
                </a:lnTo>
                <a:lnTo>
                  <a:pt x="780010" y="73590"/>
                </a:lnTo>
                <a:lnTo>
                  <a:pt x="782063" y="71982"/>
                </a:lnTo>
                <a:lnTo>
                  <a:pt x="784049" y="69912"/>
                </a:lnTo>
                <a:lnTo>
                  <a:pt x="785968" y="67379"/>
                </a:lnTo>
                <a:lnTo>
                  <a:pt x="787886" y="64845"/>
                </a:lnTo>
                <a:lnTo>
                  <a:pt x="789187" y="62548"/>
                </a:lnTo>
                <a:lnTo>
                  <a:pt x="789870" y="60486"/>
                </a:lnTo>
                <a:lnTo>
                  <a:pt x="780593" y="60486"/>
                </a:lnTo>
                <a:lnTo>
                  <a:pt x="779367" y="62967"/>
                </a:lnTo>
                <a:lnTo>
                  <a:pt x="777715" y="65151"/>
                </a:lnTo>
                <a:lnTo>
                  <a:pt x="775637" y="67038"/>
                </a:lnTo>
                <a:lnTo>
                  <a:pt x="772011" y="70288"/>
                </a:lnTo>
                <a:lnTo>
                  <a:pt x="767735" y="71913"/>
                </a:lnTo>
                <a:lnTo>
                  <a:pt x="757532" y="71913"/>
                </a:lnTo>
                <a:lnTo>
                  <a:pt x="754002" y="70192"/>
                </a:lnTo>
                <a:close/>
              </a:path>
              <a:path w="1073400" h="101841">
                <a:moveTo>
                  <a:pt x="827371" y="24766"/>
                </a:moveTo>
                <a:lnTo>
                  <a:pt x="823930" y="27474"/>
                </a:lnTo>
                <a:lnTo>
                  <a:pt x="821643" y="29771"/>
                </a:lnTo>
                <a:lnTo>
                  <a:pt x="820508" y="31658"/>
                </a:lnTo>
                <a:lnTo>
                  <a:pt x="822569" y="21961"/>
                </a:lnTo>
                <a:lnTo>
                  <a:pt x="813607" y="21961"/>
                </a:lnTo>
                <a:lnTo>
                  <a:pt x="801675" y="78097"/>
                </a:lnTo>
                <a:lnTo>
                  <a:pt x="811109" y="78097"/>
                </a:lnTo>
                <a:lnTo>
                  <a:pt x="817972" y="45810"/>
                </a:lnTo>
                <a:lnTo>
                  <a:pt x="818818" y="41827"/>
                </a:lnTo>
                <a:lnTo>
                  <a:pt x="820842" y="38306"/>
                </a:lnTo>
                <a:lnTo>
                  <a:pt x="824043" y="35249"/>
                </a:lnTo>
                <a:lnTo>
                  <a:pt x="827243" y="32191"/>
                </a:lnTo>
                <a:lnTo>
                  <a:pt x="831219" y="30662"/>
                </a:lnTo>
                <a:lnTo>
                  <a:pt x="837042" y="30680"/>
                </a:lnTo>
                <a:lnTo>
                  <a:pt x="839008" y="30924"/>
                </a:lnTo>
                <a:lnTo>
                  <a:pt x="841124" y="20966"/>
                </a:lnTo>
                <a:lnTo>
                  <a:pt x="840133" y="20861"/>
                </a:lnTo>
                <a:lnTo>
                  <a:pt x="838140" y="20703"/>
                </a:lnTo>
                <a:lnTo>
                  <a:pt x="834402" y="20703"/>
                </a:lnTo>
                <a:lnTo>
                  <a:pt x="830812" y="22057"/>
                </a:lnTo>
                <a:lnTo>
                  <a:pt x="827371" y="24766"/>
                </a:lnTo>
                <a:close/>
              </a:path>
              <a:path w="1073400" h="101841">
                <a:moveTo>
                  <a:pt x="847560" y="68034"/>
                </a:moveTo>
                <a:lnTo>
                  <a:pt x="847021" y="65885"/>
                </a:lnTo>
                <a:lnTo>
                  <a:pt x="847600" y="63159"/>
                </a:lnTo>
                <a:lnTo>
                  <a:pt x="848365" y="59560"/>
                </a:lnTo>
                <a:lnTo>
                  <a:pt x="850372" y="56939"/>
                </a:lnTo>
                <a:lnTo>
                  <a:pt x="853621" y="55297"/>
                </a:lnTo>
                <a:lnTo>
                  <a:pt x="855541" y="54319"/>
                </a:lnTo>
                <a:lnTo>
                  <a:pt x="858262" y="53602"/>
                </a:lnTo>
                <a:lnTo>
                  <a:pt x="861782" y="53148"/>
                </a:lnTo>
                <a:lnTo>
                  <a:pt x="867651" y="52414"/>
                </a:lnTo>
                <a:lnTo>
                  <a:pt x="869443" y="52205"/>
                </a:lnTo>
                <a:lnTo>
                  <a:pt x="871299" y="51855"/>
                </a:lnTo>
                <a:lnTo>
                  <a:pt x="873220" y="51366"/>
                </a:lnTo>
                <a:lnTo>
                  <a:pt x="875140" y="50877"/>
                </a:lnTo>
                <a:lnTo>
                  <a:pt x="878065" y="49531"/>
                </a:lnTo>
                <a:lnTo>
                  <a:pt x="876449" y="57132"/>
                </a:lnTo>
                <a:lnTo>
                  <a:pt x="875216" y="62932"/>
                </a:lnTo>
                <a:lnTo>
                  <a:pt x="874047" y="70655"/>
                </a:lnTo>
                <a:lnTo>
                  <a:pt x="873886" y="72891"/>
                </a:lnTo>
                <a:lnTo>
                  <a:pt x="874569" y="75844"/>
                </a:lnTo>
                <a:lnTo>
                  <a:pt x="875546" y="78150"/>
                </a:lnTo>
                <a:lnTo>
                  <a:pt x="877659" y="79303"/>
                </a:lnTo>
                <a:lnTo>
                  <a:pt x="882237" y="79303"/>
                </a:lnTo>
                <a:lnTo>
                  <a:pt x="884878" y="79041"/>
                </a:lnTo>
                <a:lnTo>
                  <a:pt x="887608" y="78360"/>
                </a:lnTo>
                <a:lnTo>
                  <a:pt x="889090" y="71388"/>
                </a:lnTo>
                <a:lnTo>
                  <a:pt x="887898" y="71572"/>
                </a:lnTo>
                <a:lnTo>
                  <a:pt x="885931" y="71703"/>
                </a:lnTo>
                <a:lnTo>
                  <a:pt x="883579" y="70812"/>
                </a:lnTo>
                <a:lnTo>
                  <a:pt x="883477" y="68453"/>
                </a:lnTo>
                <a:lnTo>
                  <a:pt x="890351" y="36113"/>
                </a:lnTo>
                <a:lnTo>
                  <a:pt x="891479" y="30802"/>
                </a:lnTo>
                <a:lnTo>
                  <a:pt x="890267" y="26888"/>
                </a:lnTo>
                <a:lnTo>
                  <a:pt x="886714" y="24373"/>
                </a:lnTo>
                <a:lnTo>
                  <a:pt x="883126" y="21857"/>
                </a:lnTo>
                <a:lnTo>
                  <a:pt x="878030" y="20599"/>
                </a:lnTo>
                <a:lnTo>
                  <a:pt x="865730" y="20599"/>
                </a:lnTo>
                <a:lnTo>
                  <a:pt x="860438" y="21953"/>
                </a:lnTo>
                <a:lnTo>
                  <a:pt x="855547" y="24661"/>
                </a:lnTo>
                <a:lnTo>
                  <a:pt x="850656" y="27369"/>
                </a:lnTo>
                <a:lnTo>
                  <a:pt x="847388" y="32182"/>
                </a:lnTo>
                <a:lnTo>
                  <a:pt x="845743" y="39101"/>
                </a:lnTo>
                <a:lnTo>
                  <a:pt x="854548" y="39101"/>
                </a:lnTo>
                <a:lnTo>
                  <a:pt x="855514" y="36201"/>
                </a:lnTo>
                <a:lnTo>
                  <a:pt x="856729" y="34017"/>
                </a:lnTo>
                <a:lnTo>
                  <a:pt x="858194" y="32549"/>
                </a:lnTo>
                <a:lnTo>
                  <a:pt x="860820" y="29893"/>
                </a:lnTo>
                <a:lnTo>
                  <a:pt x="864596" y="28566"/>
                </a:lnTo>
                <a:lnTo>
                  <a:pt x="873786" y="28566"/>
                </a:lnTo>
                <a:lnTo>
                  <a:pt x="876907" y="29291"/>
                </a:lnTo>
                <a:lnTo>
                  <a:pt x="878887" y="30741"/>
                </a:lnTo>
                <a:lnTo>
                  <a:pt x="880868" y="32191"/>
                </a:lnTo>
                <a:lnTo>
                  <a:pt x="881517" y="34523"/>
                </a:lnTo>
                <a:lnTo>
                  <a:pt x="880833" y="37738"/>
                </a:lnTo>
                <a:lnTo>
                  <a:pt x="880499" y="39311"/>
                </a:lnTo>
                <a:lnTo>
                  <a:pt x="879435" y="41355"/>
                </a:lnTo>
                <a:lnTo>
                  <a:pt x="876732" y="43801"/>
                </a:lnTo>
                <a:lnTo>
                  <a:pt x="874506" y="44080"/>
                </a:lnTo>
                <a:lnTo>
                  <a:pt x="859063" y="45967"/>
                </a:lnTo>
                <a:lnTo>
                  <a:pt x="853646" y="46631"/>
                </a:lnTo>
                <a:lnTo>
                  <a:pt x="849008" y="48396"/>
                </a:lnTo>
                <a:lnTo>
                  <a:pt x="845150" y="51261"/>
                </a:lnTo>
                <a:lnTo>
                  <a:pt x="841291" y="54127"/>
                </a:lnTo>
                <a:lnTo>
                  <a:pt x="838809" y="58162"/>
                </a:lnTo>
                <a:lnTo>
                  <a:pt x="837702" y="63369"/>
                </a:lnTo>
                <a:lnTo>
                  <a:pt x="836692" y="68121"/>
                </a:lnTo>
                <a:lnTo>
                  <a:pt x="837502" y="72079"/>
                </a:lnTo>
                <a:lnTo>
                  <a:pt x="840132" y="75241"/>
                </a:lnTo>
                <a:lnTo>
                  <a:pt x="842762" y="78403"/>
                </a:lnTo>
                <a:lnTo>
                  <a:pt x="846680" y="79984"/>
                </a:lnTo>
                <a:lnTo>
                  <a:pt x="856218" y="79984"/>
                </a:lnTo>
                <a:lnTo>
                  <a:pt x="853066" y="71965"/>
                </a:lnTo>
                <a:lnTo>
                  <a:pt x="850875" y="71179"/>
                </a:lnTo>
                <a:lnTo>
                  <a:pt x="847560" y="68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722662" y="5091022"/>
            <a:ext cx="9219" cy="32681"/>
          </a:xfrm>
          <a:custGeom>
            <a:avLst/>
            <a:gdLst/>
            <a:ahLst/>
            <a:cxnLst/>
            <a:rect l="l" t="t" r="r" b="b"/>
            <a:pathLst>
              <a:path w="10141" h="37039">
                <a:moveTo>
                  <a:pt x="4594" y="2638"/>
                </a:moveTo>
                <a:lnTo>
                  <a:pt x="0" y="7914"/>
                </a:lnTo>
                <a:lnTo>
                  <a:pt x="2804" y="37039"/>
                </a:lnTo>
                <a:lnTo>
                  <a:pt x="2804" y="25333"/>
                </a:lnTo>
                <a:lnTo>
                  <a:pt x="3450" y="20983"/>
                </a:lnTo>
                <a:lnTo>
                  <a:pt x="4743" y="17663"/>
                </a:lnTo>
                <a:lnTo>
                  <a:pt x="10141" y="0"/>
                </a:lnTo>
                <a:lnTo>
                  <a:pt x="4594" y="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780513" y="5090790"/>
            <a:ext cx="10259" cy="21921"/>
          </a:xfrm>
          <a:custGeom>
            <a:avLst/>
            <a:gdLst/>
            <a:ahLst/>
            <a:cxnLst/>
            <a:rect l="l" t="t" r="r" b="b"/>
            <a:pathLst>
              <a:path w="11285" h="24844">
                <a:moveTo>
                  <a:pt x="4891" y="2812"/>
                </a:moveTo>
                <a:lnTo>
                  <a:pt x="0" y="8438"/>
                </a:lnTo>
                <a:lnTo>
                  <a:pt x="3039" y="24844"/>
                </a:lnTo>
                <a:lnTo>
                  <a:pt x="3214" y="20022"/>
                </a:lnTo>
                <a:lnTo>
                  <a:pt x="4769" y="16047"/>
                </a:lnTo>
                <a:lnTo>
                  <a:pt x="7704" y="12920"/>
                </a:lnTo>
                <a:lnTo>
                  <a:pt x="11285" y="0"/>
                </a:lnTo>
                <a:lnTo>
                  <a:pt x="4891" y="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773842" y="5090790"/>
            <a:ext cx="46597" cy="52399"/>
          </a:xfrm>
          <a:custGeom>
            <a:avLst/>
            <a:gdLst/>
            <a:ahLst/>
            <a:cxnLst/>
            <a:rect l="l" t="t" r="r" b="b"/>
            <a:pathLst>
              <a:path w="51257" h="59385">
                <a:moveTo>
                  <a:pt x="51257" y="32339"/>
                </a:moveTo>
                <a:lnTo>
                  <a:pt x="51257" y="26679"/>
                </a:lnTo>
                <a:lnTo>
                  <a:pt x="50978" y="22555"/>
                </a:lnTo>
                <a:lnTo>
                  <a:pt x="50419" y="19969"/>
                </a:lnTo>
                <a:lnTo>
                  <a:pt x="49790" y="16196"/>
                </a:lnTo>
                <a:lnTo>
                  <a:pt x="48532" y="12894"/>
                </a:lnTo>
                <a:lnTo>
                  <a:pt x="46645" y="10063"/>
                </a:lnTo>
                <a:lnTo>
                  <a:pt x="44688" y="7093"/>
                </a:lnTo>
                <a:lnTo>
                  <a:pt x="41841" y="4673"/>
                </a:lnTo>
                <a:lnTo>
                  <a:pt x="38102" y="2804"/>
                </a:lnTo>
                <a:lnTo>
                  <a:pt x="34363" y="934"/>
                </a:lnTo>
                <a:lnTo>
                  <a:pt x="30503" y="0"/>
                </a:lnTo>
                <a:lnTo>
                  <a:pt x="18623" y="0"/>
                </a:lnTo>
                <a:lnTo>
                  <a:pt x="15041" y="12920"/>
                </a:lnTo>
                <a:lnTo>
                  <a:pt x="17976" y="9792"/>
                </a:lnTo>
                <a:lnTo>
                  <a:pt x="21610" y="8229"/>
                </a:lnTo>
                <a:lnTo>
                  <a:pt x="31988" y="8229"/>
                </a:lnTo>
                <a:lnTo>
                  <a:pt x="36303" y="10500"/>
                </a:lnTo>
                <a:lnTo>
                  <a:pt x="38888" y="15043"/>
                </a:lnTo>
                <a:lnTo>
                  <a:pt x="40285" y="17489"/>
                </a:lnTo>
                <a:lnTo>
                  <a:pt x="41177" y="20756"/>
                </a:lnTo>
                <a:lnTo>
                  <a:pt x="41561" y="24844"/>
                </a:lnTo>
                <a:lnTo>
                  <a:pt x="10377" y="24844"/>
                </a:lnTo>
                <a:lnTo>
                  <a:pt x="7337" y="8438"/>
                </a:lnTo>
                <a:lnTo>
                  <a:pt x="2445" y="14064"/>
                </a:lnTo>
                <a:lnTo>
                  <a:pt x="0" y="21385"/>
                </a:lnTo>
                <a:lnTo>
                  <a:pt x="0" y="39555"/>
                </a:lnTo>
                <a:lnTo>
                  <a:pt x="2428" y="46675"/>
                </a:lnTo>
                <a:lnTo>
                  <a:pt x="7285" y="51759"/>
                </a:lnTo>
                <a:lnTo>
                  <a:pt x="12141" y="56843"/>
                </a:lnTo>
                <a:lnTo>
                  <a:pt x="18064" y="59385"/>
                </a:lnTo>
                <a:lnTo>
                  <a:pt x="27917" y="59385"/>
                </a:lnTo>
                <a:lnTo>
                  <a:pt x="30485" y="59106"/>
                </a:lnTo>
                <a:lnTo>
                  <a:pt x="32756" y="58547"/>
                </a:lnTo>
                <a:lnTo>
                  <a:pt x="36984" y="57568"/>
                </a:lnTo>
                <a:lnTo>
                  <a:pt x="40530" y="55681"/>
                </a:lnTo>
                <a:lnTo>
                  <a:pt x="43396" y="52886"/>
                </a:lnTo>
                <a:lnTo>
                  <a:pt x="45108" y="51279"/>
                </a:lnTo>
                <a:lnTo>
                  <a:pt x="46654" y="49208"/>
                </a:lnTo>
                <a:lnTo>
                  <a:pt x="48034" y="46675"/>
                </a:lnTo>
                <a:lnTo>
                  <a:pt x="49414" y="44141"/>
                </a:lnTo>
                <a:lnTo>
                  <a:pt x="50226" y="41844"/>
                </a:lnTo>
                <a:lnTo>
                  <a:pt x="50471" y="39782"/>
                </a:lnTo>
                <a:lnTo>
                  <a:pt x="41194" y="39782"/>
                </a:lnTo>
                <a:lnTo>
                  <a:pt x="40495" y="42263"/>
                </a:lnTo>
                <a:lnTo>
                  <a:pt x="39308" y="44447"/>
                </a:lnTo>
                <a:lnTo>
                  <a:pt x="37630" y="46334"/>
                </a:lnTo>
                <a:lnTo>
                  <a:pt x="34695" y="49584"/>
                </a:lnTo>
                <a:lnTo>
                  <a:pt x="30765" y="51209"/>
                </a:lnTo>
                <a:lnTo>
                  <a:pt x="20562" y="51209"/>
                </a:lnTo>
                <a:lnTo>
                  <a:pt x="16666" y="49488"/>
                </a:lnTo>
                <a:lnTo>
                  <a:pt x="14150" y="46046"/>
                </a:lnTo>
                <a:lnTo>
                  <a:pt x="11635" y="42604"/>
                </a:lnTo>
                <a:lnTo>
                  <a:pt x="10289" y="38035"/>
                </a:lnTo>
                <a:lnTo>
                  <a:pt x="10115" y="32339"/>
                </a:lnTo>
                <a:lnTo>
                  <a:pt x="51257" y="3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877457" y="5072522"/>
            <a:ext cx="24156" cy="68909"/>
          </a:xfrm>
          <a:custGeom>
            <a:avLst/>
            <a:gdLst/>
            <a:ahLst/>
            <a:cxnLst/>
            <a:rect l="l" t="t" r="r" b="b"/>
            <a:pathLst>
              <a:path w="26572" h="78097">
                <a:moveTo>
                  <a:pt x="17522" y="12361"/>
                </a:moveTo>
                <a:lnTo>
                  <a:pt x="18081" y="10876"/>
                </a:lnTo>
                <a:lnTo>
                  <a:pt x="20352" y="8648"/>
                </a:lnTo>
                <a:lnTo>
                  <a:pt x="24449" y="8674"/>
                </a:lnTo>
                <a:lnTo>
                  <a:pt x="26572" y="8805"/>
                </a:lnTo>
                <a:lnTo>
                  <a:pt x="26572" y="209"/>
                </a:lnTo>
                <a:lnTo>
                  <a:pt x="24423" y="52"/>
                </a:lnTo>
                <a:lnTo>
                  <a:pt x="16299" y="0"/>
                </a:lnTo>
                <a:lnTo>
                  <a:pt x="12054" y="1607"/>
                </a:lnTo>
                <a:lnTo>
                  <a:pt x="9852" y="4822"/>
                </a:lnTo>
                <a:lnTo>
                  <a:pt x="8630" y="6639"/>
                </a:lnTo>
                <a:lnTo>
                  <a:pt x="7948" y="9504"/>
                </a:lnTo>
                <a:lnTo>
                  <a:pt x="7809" y="13418"/>
                </a:lnTo>
                <a:lnTo>
                  <a:pt x="7809" y="22223"/>
                </a:lnTo>
                <a:lnTo>
                  <a:pt x="0" y="22223"/>
                </a:lnTo>
                <a:lnTo>
                  <a:pt x="0" y="29666"/>
                </a:lnTo>
                <a:lnTo>
                  <a:pt x="7809" y="29666"/>
                </a:lnTo>
                <a:lnTo>
                  <a:pt x="7809" y="78097"/>
                </a:lnTo>
                <a:lnTo>
                  <a:pt x="17138" y="78097"/>
                </a:lnTo>
                <a:lnTo>
                  <a:pt x="17138" y="29666"/>
                </a:lnTo>
                <a:lnTo>
                  <a:pt x="26572" y="29666"/>
                </a:lnTo>
                <a:lnTo>
                  <a:pt x="26572" y="22223"/>
                </a:lnTo>
                <a:lnTo>
                  <a:pt x="17243" y="22223"/>
                </a:lnTo>
                <a:lnTo>
                  <a:pt x="17243" y="16143"/>
                </a:lnTo>
                <a:lnTo>
                  <a:pt x="17522" y="12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915717" y="5130796"/>
            <a:ext cx="20925" cy="12440"/>
          </a:xfrm>
          <a:custGeom>
            <a:avLst/>
            <a:gdLst/>
            <a:ahLst/>
            <a:cxnLst/>
            <a:rect l="l" t="t" r="r" b="b"/>
            <a:pathLst>
              <a:path w="23017" h="14099">
                <a:moveTo>
                  <a:pt x="23017" y="3607"/>
                </a:moveTo>
                <a:lnTo>
                  <a:pt x="18728" y="5975"/>
                </a:lnTo>
                <a:lnTo>
                  <a:pt x="6778" y="5975"/>
                </a:lnTo>
                <a:lnTo>
                  <a:pt x="2621" y="3983"/>
                </a:lnTo>
                <a:lnTo>
                  <a:pt x="0" y="0"/>
                </a:lnTo>
                <a:lnTo>
                  <a:pt x="3861" y="14099"/>
                </a:lnTo>
                <a:lnTo>
                  <a:pt x="20842" y="14099"/>
                </a:lnTo>
                <a:lnTo>
                  <a:pt x="23017" y="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963966" y="5090790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2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018268" y="5090698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1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80"/>
                </a:lnTo>
                <a:lnTo>
                  <a:pt x="4952" y="54642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5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20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5" y="30767"/>
                </a:lnTo>
                <a:lnTo>
                  <a:pt x="34782" y="30278"/>
                </a:lnTo>
                <a:lnTo>
                  <a:pt x="37421" y="28932"/>
                </a:lnTo>
                <a:lnTo>
                  <a:pt x="37421" y="42333"/>
                </a:lnTo>
                <a:lnTo>
                  <a:pt x="34800" y="46509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6"/>
                </a:lnTo>
                <a:lnTo>
                  <a:pt x="38207" y="52292"/>
                </a:lnTo>
                <a:lnTo>
                  <a:pt x="39517" y="55245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1" y="57760"/>
                </a:lnTo>
                <a:lnTo>
                  <a:pt x="53091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7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4"/>
                </a:lnTo>
                <a:lnTo>
                  <a:pt x="9617" y="4062"/>
                </a:lnTo>
                <a:lnTo>
                  <a:pt x="5302" y="6770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2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7"/>
                </a:lnTo>
                <a:lnTo>
                  <a:pt x="28686" y="7967"/>
                </a:lnTo>
                <a:lnTo>
                  <a:pt x="31961" y="8692"/>
                </a:lnTo>
                <a:lnTo>
                  <a:pt x="34250" y="10142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2"/>
                </a:lnTo>
                <a:lnTo>
                  <a:pt x="37054" y="20756"/>
                </a:lnTo>
                <a:lnTo>
                  <a:pt x="34870" y="23202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7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028130" y="5131736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0"/>
                </a:lnTo>
                <a:lnTo>
                  <a:pt x="1991" y="2498"/>
                </a:lnTo>
                <a:lnTo>
                  <a:pt x="0" y="925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077571" y="5090790"/>
            <a:ext cx="41595" cy="50642"/>
          </a:xfrm>
          <a:custGeom>
            <a:avLst/>
            <a:gdLst/>
            <a:ahLst/>
            <a:cxnLst/>
            <a:rect l="l" t="t" r="r" b="b"/>
            <a:pathLst>
              <a:path w="45754" h="57394">
                <a:moveTo>
                  <a:pt x="9433" y="57394"/>
                </a:moveTo>
                <a:lnTo>
                  <a:pt x="9433" y="24320"/>
                </a:lnTo>
                <a:lnTo>
                  <a:pt x="9669" y="21498"/>
                </a:lnTo>
                <a:lnTo>
                  <a:pt x="10141" y="19524"/>
                </a:lnTo>
                <a:lnTo>
                  <a:pt x="10613" y="17550"/>
                </a:lnTo>
                <a:lnTo>
                  <a:pt x="11635" y="15637"/>
                </a:lnTo>
                <a:lnTo>
                  <a:pt x="13207" y="13785"/>
                </a:lnTo>
                <a:lnTo>
                  <a:pt x="15164" y="11478"/>
                </a:lnTo>
                <a:lnTo>
                  <a:pt x="17434" y="9941"/>
                </a:lnTo>
                <a:lnTo>
                  <a:pt x="20020" y="9172"/>
                </a:lnTo>
                <a:lnTo>
                  <a:pt x="21453" y="8718"/>
                </a:lnTo>
                <a:lnTo>
                  <a:pt x="23287" y="8491"/>
                </a:lnTo>
                <a:lnTo>
                  <a:pt x="29926" y="8491"/>
                </a:lnTo>
                <a:lnTo>
                  <a:pt x="32965" y="10238"/>
                </a:lnTo>
                <a:lnTo>
                  <a:pt x="34643" y="13732"/>
                </a:lnTo>
                <a:lnTo>
                  <a:pt x="35656" y="15829"/>
                </a:lnTo>
                <a:lnTo>
                  <a:pt x="36163" y="18589"/>
                </a:lnTo>
                <a:lnTo>
                  <a:pt x="36163" y="57394"/>
                </a:lnTo>
                <a:lnTo>
                  <a:pt x="45754" y="57394"/>
                </a:lnTo>
                <a:lnTo>
                  <a:pt x="45754" y="15724"/>
                </a:lnTo>
                <a:lnTo>
                  <a:pt x="44985" y="11374"/>
                </a:lnTo>
                <a:lnTo>
                  <a:pt x="43448" y="8333"/>
                </a:lnTo>
                <a:lnTo>
                  <a:pt x="40653" y="2777"/>
                </a:lnTo>
                <a:lnTo>
                  <a:pt x="35272" y="0"/>
                </a:lnTo>
                <a:lnTo>
                  <a:pt x="23672" y="0"/>
                </a:lnTo>
                <a:lnTo>
                  <a:pt x="20370" y="716"/>
                </a:lnTo>
                <a:lnTo>
                  <a:pt x="17400" y="2148"/>
                </a:lnTo>
                <a:lnTo>
                  <a:pt x="14430" y="3581"/>
                </a:lnTo>
                <a:lnTo>
                  <a:pt x="11617" y="5940"/>
                </a:lnTo>
                <a:lnTo>
                  <a:pt x="8962" y="9224"/>
                </a:lnTo>
                <a:lnTo>
                  <a:pt x="8962" y="1257"/>
                </a:lnTo>
                <a:lnTo>
                  <a:pt x="0" y="1257"/>
                </a:lnTo>
                <a:lnTo>
                  <a:pt x="0" y="57394"/>
                </a:lnTo>
                <a:lnTo>
                  <a:pt x="9433" y="57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903328" y="5090467"/>
            <a:ext cx="47551" cy="52769"/>
          </a:xfrm>
          <a:custGeom>
            <a:avLst/>
            <a:gdLst/>
            <a:ahLst/>
            <a:cxnLst/>
            <a:rect l="l" t="t" r="r" b="b"/>
            <a:pathLst>
              <a:path w="52306" h="59805">
                <a:moveTo>
                  <a:pt x="2271" y="46745"/>
                </a:moveTo>
                <a:lnTo>
                  <a:pt x="6813" y="51969"/>
                </a:lnTo>
                <a:lnTo>
                  <a:pt x="11355" y="57193"/>
                </a:lnTo>
                <a:lnTo>
                  <a:pt x="17487" y="59805"/>
                </a:lnTo>
                <a:lnTo>
                  <a:pt x="13626" y="45705"/>
                </a:lnTo>
                <a:lnTo>
                  <a:pt x="11006" y="41721"/>
                </a:lnTo>
                <a:lnTo>
                  <a:pt x="9696" y="36742"/>
                </a:lnTo>
                <a:lnTo>
                  <a:pt x="9696" y="24547"/>
                </a:lnTo>
                <a:lnTo>
                  <a:pt x="11006" y="19236"/>
                </a:lnTo>
                <a:lnTo>
                  <a:pt x="13626" y="14833"/>
                </a:lnTo>
                <a:lnTo>
                  <a:pt x="16247" y="10430"/>
                </a:lnTo>
                <a:lnTo>
                  <a:pt x="20440" y="8229"/>
                </a:lnTo>
                <a:lnTo>
                  <a:pt x="32704" y="8229"/>
                </a:lnTo>
                <a:lnTo>
                  <a:pt x="37281" y="10814"/>
                </a:lnTo>
                <a:lnTo>
                  <a:pt x="39937" y="15986"/>
                </a:lnTo>
                <a:lnTo>
                  <a:pt x="41614" y="19271"/>
                </a:lnTo>
                <a:lnTo>
                  <a:pt x="42452" y="23533"/>
                </a:lnTo>
                <a:lnTo>
                  <a:pt x="42452" y="34576"/>
                </a:lnTo>
                <a:lnTo>
                  <a:pt x="41290" y="39843"/>
                </a:lnTo>
                <a:lnTo>
                  <a:pt x="38967" y="44578"/>
                </a:lnTo>
                <a:lnTo>
                  <a:pt x="36643" y="49313"/>
                </a:lnTo>
                <a:lnTo>
                  <a:pt x="34468" y="59805"/>
                </a:lnTo>
                <a:lnTo>
                  <a:pt x="41299" y="56852"/>
                </a:lnTo>
                <a:lnTo>
                  <a:pt x="45702" y="50947"/>
                </a:lnTo>
                <a:lnTo>
                  <a:pt x="50104" y="45041"/>
                </a:lnTo>
                <a:lnTo>
                  <a:pt x="52306" y="37563"/>
                </a:lnTo>
                <a:lnTo>
                  <a:pt x="52306" y="19148"/>
                </a:lnTo>
                <a:lnTo>
                  <a:pt x="49807" y="12055"/>
                </a:lnTo>
                <a:lnTo>
                  <a:pt x="44811" y="7233"/>
                </a:lnTo>
                <a:lnTo>
                  <a:pt x="39814" y="2410"/>
                </a:lnTo>
                <a:lnTo>
                  <a:pt x="33700" y="0"/>
                </a:lnTo>
                <a:lnTo>
                  <a:pt x="18395" y="0"/>
                </a:lnTo>
                <a:lnTo>
                  <a:pt x="11967" y="2795"/>
                </a:lnTo>
                <a:lnTo>
                  <a:pt x="7180" y="8386"/>
                </a:lnTo>
                <a:lnTo>
                  <a:pt x="2393" y="13977"/>
                </a:lnTo>
                <a:lnTo>
                  <a:pt x="0" y="21489"/>
                </a:lnTo>
                <a:lnTo>
                  <a:pt x="0" y="39730"/>
                </a:lnTo>
                <a:lnTo>
                  <a:pt x="2271" y="4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828429" y="5078072"/>
            <a:ext cx="23727" cy="64146"/>
          </a:xfrm>
          <a:custGeom>
            <a:avLst/>
            <a:gdLst/>
            <a:ahLst/>
            <a:cxnLst/>
            <a:rect l="l" t="t" r="r" b="b"/>
            <a:pathLst>
              <a:path w="26100" h="72699">
                <a:moveTo>
                  <a:pt x="18920" y="72699"/>
                </a:moveTo>
                <a:lnTo>
                  <a:pt x="21549" y="72629"/>
                </a:lnTo>
                <a:lnTo>
                  <a:pt x="23890" y="72349"/>
                </a:lnTo>
                <a:lnTo>
                  <a:pt x="26100" y="71808"/>
                </a:lnTo>
                <a:lnTo>
                  <a:pt x="26100" y="64365"/>
                </a:lnTo>
                <a:lnTo>
                  <a:pt x="23252" y="64522"/>
                </a:lnTo>
                <a:lnTo>
                  <a:pt x="21086" y="64522"/>
                </a:lnTo>
                <a:lnTo>
                  <a:pt x="19129" y="63945"/>
                </a:lnTo>
                <a:lnTo>
                  <a:pt x="17138" y="61971"/>
                </a:lnTo>
                <a:lnTo>
                  <a:pt x="17138" y="23376"/>
                </a:lnTo>
                <a:lnTo>
                  <a:pt x="26100" y="23376"/>
                </a:lnTo>
                <a:lnTo>
                  <a:pt x="26100" y="15671"/>
                </a:lnTo>
                <a:lnTo>
                  <a:pt x="17138" y="15671"/>
                </a:lnTo>
                <a:lnTo>
                  <a:pt x="17138" y="0"/>
                </a:lnTo>
                <a:lnTo>
                  <a:pt x="7599" y="0"/>
                </a:lnTo>
                <a:lnTo>
                  <a:pt x="7599" y="15671"/>
                </a:lnTo>
                <a:lnTo>
                  <a:pt x="0" y="15671"/>
                </a:lnTo>
                <a:lnTo>
                  <a:pt x="0" y="23376"/>
                </a:lnTo>
                <a:lnTo>
                  <a:pt x="7599" y="23376"/>
                </a:lnTo>
                <a:lnTo>
                  <a:pt x="7599" y="64138"/>
                </a:lnTo>
                <a:lnTo>
                  <a:pt x="8385" y="67064"/>
                </a:lnTo>
                <a:lnTo>
                  <a:pt x="9958" y="69318"/>
                </a:lnTo>
                <a:lnTo>
                  <a:pt x="11530" y="71572"/>
                </a:lnTo>
                <a:lnTo>
                  <a:pt x="14517" y="72699"/>
                </a:lnTo>
                <a:lnTo>
                  <a:pt x="18920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716397" y="5091022"/>
            <a:ext cx="44739" cy="71360"/>
          </a:xfrm>
          <a:custGeom>
            <a:avLst/>
            <a:gdLst/>
            <a:ahLst/>
            <a:cxnLst/>
            <a:rect l="l" t="t" r="r" b="b"/>
            <a:pathLst>
              <a:path w="49213" h="80875">
                <a:moveTo>
                  <a:pt x="2279" y="47024"/>
                </a:moveTo>
                <a:lnTo>
                  <a:pt x="6839" y="51340"/>
                </a:lnTo>
                <a:lnTo>
                  <a:pt x="11399" y="55655"/>
                </a:lnTo>
                <a:lnTo>
                  <a:pt x="16719" y="57813"/>
                </a:lnTo>
                <a:lnTo>
                  <a:pt x="27166" y="57813"/>
                </a:lnTo>
                <a:lnTo>
                  <a:pt x="30677" y="57114"/>
                </a:lnTo>
                <a:lnTo>
                  <a:pt x="33333" y="55716"/>
                </a:lnTo>
                <a:lnTo>
                  <a:pt x="35988" y="54319"/>
                </a:lnTo>
                <a:lnTo>
                  <a:pt x="38259" y="52187"/>
                </a:lnTo>
                <a:lnTo>
                  <a:pt x="40146" y="49322"/>
                </a:lnTo>
                <a:lnTo>
                  <a:pt x="40251" y="57044"/>
                </a:lnTo>
                <a:lnTo>
                  <a:pt x="39639" y="62408"/>
                </a:lnTo>
                <a:lnTo>
                  <a:pt x="38312" y="65413"/>
                </a:lnTo>
                <a:lnTo>
                  <a:pt x="36076" y="70515"/>
                </a:lnTo>
                <a:lnTo>
                  <a:pt x="31341" y="73066"/>
                </a:lnTo>
                <a:lnTo>
                  <a:pt x="19531" y="73066"/>
                </a:lnTo>
                <a:lnTo>
                  <a:pt x="16177" y="72017"/>
                </a:lnTo>
                <a:lnTo>
                  <a:pt x="14046" y="69921"/>
                </a:lnTo>
                <a:lnTo>
                  <a:pt x="12683" y="68558"/>
                </a:lnTo>
                <a:lnTo>
                  <a:pt x="11774" y="66619"/>
                </a:lnTo>
                <a:lnTo>
                  <a:pt x="11320" y="64103"/>
                </a:lnTo>
                <a:lnTo>
                  <a:pt x="1729" y="64103"/>
                </a:lnTo>
                <a:lnTo>
                  <a:pt x="2218" y="69868"/>
                </a:lnTo>
                <a:lnTo>
                  <a:pt x="4524" y="74105"/>
                </a:lnTo>
                <a:lnTo>
                  <a:pt x="8647" y="76813"/>
                </a:lnTo>
                <a:lnTo>
                  <a:pt x="12770" y="79521"/>
                </a:lnTo>
                <a:lnTo>
                  <a:pt x="17854" y="80875"/>
                </a:lnTo>
                <a:lnTo>
                  <a:pt x="34765" y="80875"/>
                </a:lnTo>
                <a:lnTo>
                  <a:pt x="42155" y="77067"/>
                </a:lnTo>
                <a:lnTo>
                  <a:pt x="46069" y="69449"/>
                </a:lnTo>
                <a:lnTo>
                  <a:pt x="48165" y="65326"/>
                </a:lnTo>
                <a:lnTo>
                  <a:pt x="49213" y="59700"/>
                </a:lnTo>
                <a:lnTo>
                  <a:pt x="49213" y="1520"/>
                </a:lnTo>
                <a:lnTo>
                  <a:pt x="40513" y="1520"/>
                </a:lnTo>
                <a:lnTo>
                  <a:pt x="40513" y="8596"/>
                </a:lnTo>
                <a:lnTo>
                  <a:pt x="38661" y="6254"/>
                </a:lnTo>
                <a:lnTo>
                  <a:pt x="36844" y="4472"/>
                </a:lnTo>
                <a:lnTo>
                  <a:pt x="35062" y="3249"/>
                </a:lnTo>
                <a:lnTo>
                  <a:pt x="31778" y="1083"/>
                </a:lnTo>
                <a:lnTo>
                  <a:pt x="27934" y="0"/>
                </a:lnTo>
                <a:lnTo>
                  <a:pt x="17033" y="0"/>
                </a:lnTo>
                <a:lnTo>
                  <a:pt x="11635" y="17663"/>
                </a:lnTo>
                <a:lnTo>
                  <a:pt x="14081" y="11443"/>
                </a:lnTo>
                <a:lnTo>
                  <a:pt x="18623" y="8333"/>
                </a:lnTo>
                <a:lnTo>
                  <a:pt x="29699" y="8333"/>
                </a:lnTo>
                <a:lnTo>
                  <a:pt x="33350" y="10011"/>
                </a:lnTo>
                <a:lnTo>
                  <a:pt x="36215" y="13365"/>
                </a:lnTo>
                <a:lnTo>
                  <a:pt x="39080" y="16720"/>
                </a:lnTo>
                <a:lnTo>
                  <a:pt x="40513" y="21874"/>
                </a:lnTo>
                <a:lnTo>
                  <a:pt x="40513" y="33440"/>
                </a:lnTo>
                <a:lnTo>
                  <a:pt x="39744" y="37476"/>
                </a:lnTo>
                <a:lnTo>
                  <a:pt x="38207" y="40935"/>
                </a:lnTo>
                <a:lnTo>
                  <a:pt x="35447" y="47051"/>
                </a:lnTo>
                <a:lnTo>
                  <a:pt x="30677" y="50108"/>
                </a:lnTo>
                <a:lnTo>
                  <a:pt x="19566" y="50108"/>
                </a:lnTo>
                <a:lnTo>
                  <a:pt x="16116" y="48457"/>
                </a:lnTo>
                <a:lnTo>
                  <a:pt x="13548" y="45155"/>
                </a:lnTo>
                <a:lnTo>
                  <a:pt x="10980" y="41853"/>
                </a:lnTo>
                <a:lnTo>
                  <a:pt x="9696" y="37039"/>
                </a:lnTo>
                <a:lnTo>
                  <a:pt x="6892" y="7914"/>
                </a:lnTo>
                <a:lnTo>
                  <a:pt x="2296" y="13191"/>
                </a:lnTo>
                <a:lnTo>
                  <a:pt x="0" y="20529"/>
                </a:lnTo>
                <a:lnTo>
                  <a:pt x="0" y="39887"/>
                </a:lnTo>
                <a:lnTo>
                  <a:pt x="2279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529148" y="5097589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529148" y="5136391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568694" y="5073493"/>
            <a:ext cx="56794" cy="67939"/>
          </a:xfrm>
          <a:custGeom>
            <a:avLst/>
            <a:gdLst/>
            <a:ahLst/>
            <a:cxnLst/>
            <a:rect l="l" t="t" r="r" b="b"/>
            <a:pathLst>
              <a:path w="62473" h="76997">
                <a:moveTo>
                  <a:pt x="25943" y="76997"/>
                </a:moveTo>
                <a:lnTo>
                  <a:pt x="36530" y="76997"/>
                </a:lnTo>
                <a:lnTo>
                  <a:pt x="36530" y="9172"/>
                </a:lnTo>
                <a:lnTo>
                  <a:pt x="62473" y="9172"/>
                </a:lnTo>
                <a:lnTo>
                  <a:pt x="62473" y="0"/>
                </a:lnTo>
                <a:lnTo>
                  <a:pt x="0" y="0"/>
                </a:lnTo>
                <a:lnTo>
                  <a:pt x="0" y="9172"/>
                </a:lnTo>
                <a:lnTo>
                  <a:pt x="25943" y="9172"/>
                </a:lnTo>
                <a:lnTo>
                  <a:pt x="25943" y="7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627949" y="5090698"/>
            <a:ext cx="48265" cy="52399"/>
          </a:xfrm>
          <a:custGeom>
            <a:avLst/>
            <a:gdLst/>
            <a:ahLst/>
            <a:cxnLst/>
            <a:rect l="l" t="t" r="r" b="b"/>
            <a:pathLst>
              <a:path w="53092" h="59385">
                <a:moveTo>
                  <a:pt x="1624" y="33527"/>
                </a:moveTo>
                <a:lnTo>
                  <a:pt x="0" y="37563"/>
                </a:lnTo>
                <a:lnTo>
                  <a:pt x="0" y="47522"/>
                </a:lnTo>
                <a:lnTo>
                  <a:pt x="1650" y="51479"/>
                </a:lnTo>
                <a:lnTo>
                  <a:pt x="4952" y="54642"/>
                </a:lnTo>
                <a:lnTo>
                  <a:pt x="8254" y="57804"/>
                </a:lnTo>
                <a:lnTo>
                  <a:pt x="12508" y="59385"/>
                </a:lnTo>
                <a:lnTo>
                  <a:pt x="10849" y="47435"/>
                </a:lnTo>
                <a:lnTo>
                  <a:pt x="9853" y="45286"/>
                </a:lnTo>
                <a:lnTo>
                  <a:pt x="9853" y="38961"/>
                </a:lnTo>
                <a:lnTo>
                  <a:pt x="11303" y="36340"/>
                </a:lnTo>
                <a:lnTo>
                  <a:pt x="14203" y="34698"/>
                </a:lnTo>
                <a:lnTo>
                  <a:pt x="15915" y="33720"/>
                </a:lnTo>
                <a:lnTo>
                  <a:pt x="18483" y="33003"/>
                </a:lnTo>
                <a:lnTo>
                  <a:pt x="21907" y="32549"/>
                </a:lnTo>
                <a:lnTo>
                  <a:pt x="27620" y="31815"/>
                </a:lnTo>
                <a:lnTo>
                  <a:pt x="31149" y="31256"/>
                </a:lnTo>
                <a:lnTo>
                  <a:pt x="32966" y="30767"/>
                </a:lnTo>
                <a:lnTo>
                  <a:pt x="34782" y="30278"/>
                </a:lnTo>
                <a:lnTo>
                  <a:pt x="37421" y="28932"/>
                </a:lnTo>
                <a:lnTo>
                  <a:pt x="37421" y="42333"/>
                </a:lnTo>
                <a:lnTo>
                  <a:pt x="34800" y="46509"/>
                </a:lnTo>
                <a:lnTo>
                  <a:pt x="29612" y="56607"/>
                </a:lnTo>
                <a:lnTo>
                  <a:pt x="33210" y="54755"/>
                </a:lnTo>
                <a:lnTo>
                  <a:pt x="35971" y="52571"/>
                </a:lnTo>
                <a:lnTo>
                  <a:pt x="37893" y="50056"/>
                </a:lnTo>
                <a:lnTo>
                  <a:pt x="38207" y="52292"/>
                </a:lnTo>
                <a:lnTo>
                  <a:pt x="39517" y="55245"/>
                </a:lnTo>
                <a:lnTo>
                  <a:pt x="40985" y="57551"/>
                </a:lnTo>
                <a:lnTo>
                  <a:pt x="43343" y="58704"/>
                </a:lnTo>
                <a:lnTo>
                  <a:pt x="47920" y="58704"/>
                </a:lnTo>
                <a:lnTo>
                  <a:pt x="50506" y="58442"/>
                </a:lnTo>
                <a:lnTo>
                  <a:pt x="53092" y="57760"/>
                </a:lnTo>
                <a:lnTo>
                  <a:pt x="53092" y="50789"/>
                </a:lnTo>
                <a:lnTo>
                  <a:pt x="51939" y="50973"/>
                </a:lnTo>
                <a:lnTo>
                  <a:pt x="49999" y="51104"/>
                </a:lnTo>
                <a:lnTo>
                  <a:pt x="47457" y="50213"/>
                </a:lnTo>
                <a:lnTo>
                  <a:pt x="46855" y="47854"/>
                </a:lnTo>
                <a:lnTo>
                  <a:pt x="46855" y="10203"/>
                </a:lnTo>
                <a:lnTo>
                  <a:pt x="44811" y="6289"/>
                </a:lnTo>
                <a:lnTo>
                  <a:pt x="40723" y="3773"/>
                </a:lnTo>
                <a:lnTo>
                  <a:pt x="36600" y="1257"/>
                </a:lnTo>
                <a:lnTo>
                  <a:pt x="31236" y="0"/>
                </a:lnTo>
                <a:lnTo>
                  <a:pt x="18937" y="0"/>
                </a:lnTo>
                <a:lnTo>
                  <a:pt x="13932" y="1354"/>
                </a:lnTo>
                <a:lnTo>
                  <a:pt x="9617" y="4062"/>
                </a:lnTo>
                <a:lnTo>
                  <a:pt x="5302" y="6770"/>
                </a:lnTo>
                <a:lnTo>
                  <a:pt x="3057" y="11583"/>
                </a:lnTo>
                <a:lnTo>
                  <a:pt x="2882" y="18502"/>
                </a:lnTo>
                <a:lnTo>
                  <a:pt x="11687" y="18502"/>
                </a:lnTo>
                <a:lnTo>
                  <a:pt x="12036" y="15602"/>
                </a:lnTo>
                <a:lnTo>
                  <a:pt x="12788" y="13418"/>
                </a:lnTo>
                <a:lnTo>
                  <a:pt x="13940" y="11950"/>
                </a:lnTo>
                <a:lnTo>
                  <a:pt x="16002" y="9294"/>
                </a:lnTo>
                <a:lnTo>
                  <a:pt x="19496" y="7967"/>
                </a:lnTo>
                <a:lnTo>
                  <a:pt x="28686" y="7967"/>
                </a:lnTo>
                <a:lnTo>
                  <a:pt x="31961" y="8692"/>
                </a:lnTo>
                <a:lnTo>
                  <a:pt x="34250" y="10142"/>
                </a:lnTo>
                <a:lnTo>
                  <a:pt x="36539" y="11592"/>
                </a:lnTo>
                <a:lnTo>
                  <a:pt x="37683" y="13924"/>
                </a:lnTo>
                <a:lnTo>
                  <a:pt x="37683" y="18712"/>
                </a:lnTo>
                <a:lnTo>
                  <a:pt x="37054" y="20756"/>
                </a:lnTo>
                <a:lnTo>
                  <a:pt x="34870" y="23202"/>
                </a:lnTo>
                <a:lnTo>
                  <a:pt x="32704" y="23481"/>
                </a:lnTo>
                <a:lnTo>
                  <a:pt x="17662" y="25368"/>
                </a:lnTo>
                <a:lnTo>
                  <a:pt x="12386" y="26032"/>
                </a:lnTo>
                <a:lnTo>
                  <a:pt x="8123" y="27797"/>
                </a:lnTo>
                <a:lnTo>
                  <a:pt x="4874" y="30662"/>
                </a:lnTo>
                <a:lnTo>
                  <a:pt x="1624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637812" y="5131735"/>
            <a:ext cx="21774" cy="11361"/>
          </a:xfrm>
          <a:custGeom>
            <a:avLst/>
            <a:gdLst/>
            <a:ahLst/>
            <a:cxnLst/>
            <a:rect l="l" t="t" r="r" b="b"/>
            <a:pathLst>
              <a:path w="23951" h="12876">
                <a:moveTo>
                  <a:pt x="23951" y="0"/>
                </a:moveTo>
                <a:lnTo>
                  <a:pt x="18710" y="2550"/>
                </a:lnTo>
                <a:lnTo>
                  <a:pt x="15600" y="4088"/>
                </a:lnTo>
                <a:lnTo>
                  <a:pt x="12386" y="4857"/>
                </a:lnTo>
                <a:lnTo>
                  <a:pt x="6341" y="4857"/>
                </a:lnTo>
                <a:lnTo>
                  <a:pt x="3983" y="4070"/>
                </a:lnTo>
                <a:lnTo>
                  <a:pt x="1991" y="2498"/>
                </a:lnTo>
                <a:lnTo>
                  <a:pt x="0" y="925"/>
                </a:lnTo>
                <a:lnTo>
                  <a:pt x="1659" y="12876"/>
                </a:lnTo>
                <a:lnTo>
                  <a:pt x="11198" y="12876"/>
                </a:lnTo>
                <a:lnTo>
                  <a:pt x="15164" y="11950"/>
                </a:lnTo>
                <a:lnTo>
                  <a:pt x="18763" y="10098"/>
                </a:lnTo>
                <a:lnTo>
                  <a:pt x="23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687491" y="5090790"/>
            <a:ext cx="24824" cy="50642"/>
          </a:xfrm>
          <a:custGeom>
            <a:avLst/>
            <a:gdLst/>
            <a:ahLst/>
            <a:cxnLst/>
            <a:rect l="l" t="t" r="r" b="b"/>
            <a:pathLst>
              <a:path w="27306" h="57394">
                <a:moveTo>
                  <a:pt x="0" y="1257"/>
                </a:moveTo>
                <a:lnTo>
                  <a:pt x="0" y="57394"/>
                </a:lnTo>
                <a:lnTo>
                  <a:pt x="9433" y="57394"/>
                </a:lnTo>
                <a:lnTo>
                  <a:pt x="9433" y="21123"/>
                </a:lnTo>
                <a:lnTo>
                  <a:pt x="10709" y="17602"/>
                </a:lnTo>
                <a:lnTo>
                  <a:pt x="13260" y="14545"/>
                </a:lnTo>
                <a:lnTo>
                  <a:pt x="15810" y="11487"/>
                </a:lnTo>
                <a:lnTo>
                  <a:pt x="19461" y="9958"/>
                </a:lnTo>
                <a:lnTo>
                  <a:pt x="25288" y="9976"/>
                </a:lnTo>
                <a:lnTo>
                  <a:pt x="27306" y="10220"/>
                </a:lnTo>
                <a:lnTo>
                  <a:pt x="27306" y="262"/>
                </a:lnTo>
                <a:lnTo>
                  <a:pt x="26292" y="157"/>
                </a:lnTo>
                <a:lnTo>
                  <a:pt x="24265" y="0"/>
                </a:lnTo>
                <a:lnTo>
                  <a:pt x="20527" y="0"/>
                </a:lnTo>
                <a:lnTo>
                  <a:pt x="17225" y="1354"/>
                </a:lnTo>
                <a:lnTo>
                  <a:pt x="14360" y="4062"/>
                </a:lnTo>
                <a:lnTo>
                  <a:pt x="11495" y="6770"/>
                </a:lnTo>
                <a:lnTo>
                  <a:pt x="9696" y="9067"/>
                </a:lnTo>
                <a:lnTo>
                  <a:pt x="8962" y="10954"/>
                </a:lnTo>
                <a:lnTo>
                  <a:pt x="8962" y="1257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443116" y="5167979"/>
            <a:ext cx="1540750" cy="89120"/>
          </a:xfrm>
          <a:custGeom>
            <a:avLst/>
            <a:gdLst/>
            <a:ahLst/>
            <a:cxnLst/>
            <a:rect l="l" t="t" r="r" b="b"/>
            <a:pathLst>
              <a:path w="1694825" h="101003">
                <a:moveTo>
                  <a:pt x="667259" y="66269"/>
                </a:moveTo>
                <a:lnTo>
                  <a:pt x="662018" y="68820"/>
                </a:lnTo>
                <a:lnTo>
                  <a:pt x="658908" y="70358"/>
                </a:lnTo>
                <a:lnTo>
                  <a:pt x="655693" y="71126"/>
                </a:lnTo>
                <a:lnTo>
                  <a:pt x="649649" y="71126"/>
                </a:lnTo>
                <a:lnTo>
                  <a:pt x="647290" y="70340"/>
                </a:lnTo>
                <a:lnTo>
                  <a:pt x="645299" y="68768"/>
                </a:lnTo>
                <a:lnTo>
                  <a:pt x="643307" y="67195"/>
                </a:lnTo>
                <a:lnTo>
                  <a:pt x="644967" y="79146"/>
                </a:lnTo>
                <a:lnTo>
                  <a:pt x="654506" y="79146"/>
                </a:lnTo>
                <a:lnTo>
                  <a:pt x="658471" y="78220"/>
                </a:lnTo>
                <a:lnTo>
                  <a:pt x="662070" y="76368"/>
                </a:lnTo>
                <a:lnTo>
                  <a:pt x="667259" y="66269"/>
                </a:lnTo>
                <a:close/>
              </a:path>
              <a:path w="1694825" h="101003">
                <a:moveTo>
                  <a:pt x="705458" y="22765"/>
                </a:moveTo>
                <a:lnTo>
                  <a:pt x="700863" y="28042"/>
                </a:lnTo>
                <a:lnTo>
                  <a:pt x="703667" y="57167"/>
                </a:lnTo>
                <a:lnTo>
                  <a:pt x="703667" y="45461"/>
                </a:lnTo>
                <a:lnTo>
                  <a:pt x="704313" y="41110"/>
                </a:lnTo>
                <a:lnTo>
                  <a:pt x="705606" y="37791"/>
                </a:lnTo>
                <a:lnTo>
                  <a:pt x="711004" y="20127"/>
                </a:lnTo>
                <a:lnTo>
                  <a:pt x="705458" y="22765"/>
                </a:lnTo>
                <a:close/>
              </a:path>
              <a:path w="1694825" h="101003">
                <a:moveTo>
                  <a:pt x="769390" y="22678"/>
                </a:moveTo>
                <a:lnTo>
                  <a:pt x="764498" y="28304"/>
                </a:lnTo>
                <a:lnTo>
                  <a:pt x="767538" y="44709"/>
                </a:lnTo>
                <a:lnTo>
                  <a:pt x="767713" y="39887"/>
                </a:lnTo>
                <a:lnTo>
                  <a:pt x="769268" y="35912"/>
                </a:lnTo>
                <a:lnTo>
                  <a:pt x="772203" y="32785"/>
                </a:lnTo>
                <a:lnTo>
                  <a:pt x="775784" y="19865"/>
                </a:lnTo>
                <a:lnTo>
                  <a:pt x="769390" y="22678"/>
                </a:lnTo>
                <a:close/>
              </a:path>
              <a:path w="1694825" h="101003">
                <a:moveTo>
                  <a:pt x="808418" y="52205"/>
                </a:moveTo>
                <a:lnTo>
                  <a:pt x="808418" y="46544"/>
                </a:lnTo>
                <a:lnTo>
                  <a:pt x="808139" y="42421"/>
                </a:lnTo>
                <a:lnTo>
                  <a:pt x="807580" y="39835"/>
                </a:lnTo>
                <a:lnTo>
                  <a:pt x="806951" y="36061"/>
                </a:lnTo>
                <a:lnTo>
                  <a:pt x="805693" y="32759"/>
                </a:lnTo>
                <a:lnTo>
                  <a:pt x="803807" y="29928"/>
                </a:lnTo>
                <a:lnTo>
                  <a:pt x="801850" y="26958"/>
                </a:lnTo>
                <a:lnTo>
                  <a:pt x="799002" y="24538"/>
                </a:lnTo>
                <a:lnTo>
                  <a:pt x="795264" y="22669"/>
                </a:lnTo>
                <a:lnTo>
                  <a:pt x="791525" y="20800"/>
                </a:lnTo>
                <a:lnTo>
                  <a:pt x="787664" y="19865"/>
                </a:lnTo>
                <a:lnTo>
                  <a:pt x="775784" y="19865"/>
                </a:lnTo>
                <a:lnTo>
                  <a:pt x="772203" y="32785"/>
                </a:lnTo>
                <a:lnTo>
                  <a:pt x="775138" y="29658"/>
                </a:lnTo>
                <a:lnTo>
                  <a:pt x="778771" y="28094"/>
                </a:lnTo>
                <a:lnTo>
                  <a:pt x="789149" y="28094"/>
                </a:lnTo>
                <a:lnTo>
                  <a:pt x="793464" y="30365"/>
                </a:lnTo>
                <a:lnTo>
                  <a:pt x="796049" y="34908"/>
                </a:lnTo>
                <a:lnTo>
                  <a:pt x="797447" y="37354"/>
                </a:lnTo>
                <a:lnTo>
                  <a:pt x="798338" y="40621"/>
                </a:lnTo>
                <a:lnTo>
                  <a:pt x="798723" y="44709"/>
                </a:lnTo>
                <a:lnTo>
                  <a:pt x="767538" y="44709"/>
                </a:lnTo>
                <a:lnTo>
                  <a:pt x="764498" y="28304"/>
                </a:lnTo>
                <a:lnTo>
                  <a:pt x="759607" y="33929"/>
                </a:lnTo>
                <a:lnTo>
                  <a:pt x="757161" y="41250"/>
                </a:lnTo>
                <a:lnTo>
                  <a:pt x="757161" y="59420"/>
                </a:lnTo>
                <a:lnTo>
                  <a:pt x="759589" y="66540"/>
                </a:lnTo>
                <a:lnTo>
                  <a:pt x="764446" y="71624"/>
                </a:lnTo>
                <a:lnTo>
                  <a:pt x="769303" y="76709"/>
                </a:lnTo>
                <a:lnTo>
                  <a:pt x="775225" y="79251"/>
                </a:lnTo>
                <a:lnTo>
                  <a:pt x="785078" y="79251"/>
                </a:lnTo>
                <a:lnTo>
                  <a:pt x="787647" y="78971"/>
                </a:lnTo>
                <a:lnTo>
                  <a:pt x="789918" y="78412"/>
                </a:lnTo>
                <a:lnTo>
                  <a:pt x="794145" y="77434"/>
                </a:lnTo>
                <a:lnTo>
                  <a:pt x="797692" y="75547"/>
                </a:lnTo>
                <a:lnTo>
                  <a:pt x="800557" y="72751"/>
                </a:lnTo>
                <a:lnTo>
                  <a:pt x="802269" y="71144"/>
                </a:lnTo>
                <a:lnTo>
                  <a:pt x="803815" y="69073"/>
                </a:lnTo>
                <a:lnTo>
                  <a:pt x="805195" y="66540"/>
                </a:lnTo>
                <a:lnTo>
                  <a:pt x="806575" y="64007"/>
                </a:lnTo>
                <a:lnTo>
                  <a:pt x="807388" y="61709"/>
                </a:lnTo>
                <a:lnTo>
                  <a:pt x="807632" y="59648"/>
                </a:lnTo>
                <a:lnTo>
                  <a:pt x="798356" y="59648"/>
                </a:lnTo>
                <a:lnTo>
                  <a:pt x="797657" y="62128"/>
                </a:lnTo>
                <a:lnTo>
                  <a:pt x="796469" y="64312"/>
                </a:lnTo>
                <a:lnTo>
                  <a:pt x="794792" y="66199"/>
                </a:lnTo>
                <a:lnTo>
                  <a:pt x="791857" y="69449"/>
                </a:lnTo>
                <a:lnTo>
                  <a:pt x="787926" y="71074"/>
                </a:lnTo>
                <a:lnTo>
                  <a:pt x="777723" y="71074"/>
                </a:lnTo>
                <a:lnTo>
                  <a:pt x="773828" y="69353"/>
                </a:lnTo>
                <a:lnTo>
                  <a:pt x="771312" y="65911"/>
                </a:lnTo>
                <a:lnTo>
                  <a:pt x="768796" y="62469"/>
                </a:lnTo>
                <a:lnTo>
                  <a:pt x="767451" y="57900"/>
                </a:lnTo>
                <a:lnTo>
                  <a:pt x="767276" y="52205"/>
                </a:lnTo>
                <a:lnTo>
                  <a:pt x="808418" y="52205"/>
                </a:lnTo>
                <a:close/>
              </a:path>
              <a:path w="1694825" h="101003">
                <a:moveTo>
                  <a:pt x="882571" y="68811"/>
                </a:moveTo>
                <a:lnTo>
                  <a:pt x="878282" y="71179"/>
                </a:lnTo>
                <a:lnTo>
                  <a:pt x="866333" y="71179"/>
                </a:lnTo>
                <a:lnTo>
                  <a:pt x="862175" y="69187"/>
                </a:lnTo>
                <a:lnTo>
                  <a:pt x="859554" y="65203"/>
                </a:lnTo>
                <a:lnTo>
                  <a:pt x="863415" y="79303"/>
                </a:lnTo>
                <a:lnTo>
                  <a:pt x="880396" y="79303"/>
                </a:lnTo>
                <a:lnTo>
                  <a:pt x="882571" y="68811"/>
                </a:lnTo>
                <a:close/>
              </a:path>
              <a:path w="1694825" h="101003">
                <a:moveTo>
                  <a:pt x="925085" y="68016"/>
                </a:moveTo>
                <a:lnTo>
                  <a:pt x="922639" y="62216"/>
                </a:lnTo>
                <a:lnTo>
                  <a:pt x="923128" y="73520"/>
                </a:lnTo>
                <a:lnTo>
                  <a:pt x="924998" y="75319"/>
                </a:lnTo>
                <a:lnTo>
                  <a:pt x="926675" y="76368"/>
                </a:lnTo>
                <a:lnTo>
                  <a:pt x="929557" y="70917"/>
                </a:lnTo>
                <a:lnTo>
                  <a:pt x="925085" y="68016"/>
                </a:lnTo>
                <a:close/>
              </a:path>
              <a:path w="1694825" h="101003">
                <a:moveTo>
                  <a:pt x="984064" y="22678"/>
                </a:moveTo>
                <a:lnTo>
                  <a:pt x="979173" y="28304"/>
                </a:lnTo>
                <a:lnTo>
                  <a:pt x="982213" y="44709"/>
                </a:lnTo>
                <a:lnTo>
                  <a:pt x="982387" y="39887"/>
                </a:lnTo>
                <a:lnTo>
                  <a:pt x="983942" y="35912"/>
                </a:lnTo>
                <a:lnTo>
                  <a:pt x="986877" y="32785"/>
                </a:lnTo>
                <a:lnTo>
                  <a:pt x="990459" y="19865"/>
                </a:lnTo>
                <a:lnTo>
                  <a:pt x="984064" y="22678"/>
                </a:lnTo>
                <a:close/>
              </a:path>
              <a:path w="1694825" h="101003">
                <a:moveTo>
                  <a:pt x="1023093" y="52205"/>
                </a:moveTo>
                <a:lnTo>
                  <a:pt x="1023093" y="46544"/>
                </a:lnTo>
                <a:lnTo>
                  <a:pt x="1022813" y="42421"/>
                </a:lnTo>
                <a:lnTo>
                  <a:pt x="1022255" y="39835"/>
                </a:lnTo>
                <a:lnTo>
                  <a:pt x="1021626" y="36061"/>
                </a:lnTo>
                <a:lnTo>
                  <a:pt x="1020368" y="32759"/>
                </a:lnTo>
                <a:lnTo>
                  <a:pt x="1018481" y="29928"/>
                </a:lnTo>
                <a:lnTo>
                  <a:pt x="1016524" y="26958"/>
                </a:lnTo>
                <a:lnTo>
                  <a:pt x="1013677" y="24538"/>
                </a:lnTo>
                <a:lnTo>
                  <a:pt x="1009938" y="22669"/>
                </a:lnTo>
                <a:lnTo>
                  <a:pt x="1006200" y="20800"/>
                </a:lnTo>
                <a:lnTo>
                  <a:pt x="1002339" y="19865"/>
                </a:lnTo>
                <a:lnTo>
                  <a:pt x="990459" y="19865"/>
                </a:lnTo>
                <a:lnTo>
                  <a:pt x="986877" y="32785"/>
                </a:lnTo>
                <a:lnTo>
                  <a:pt x="989812" y="29658"/>
                </a:lnTo>
                <a:lnTo>
                  <a:pt x="993446" y="28094"/>
                </a:lnTo>
                <a:lnTo>
                  <a:pt x="1003823" y="28094"/>
                </a:lnTo>
                <a:lnTo>
                  <a:pt x="1008139" y="30365"/>
                </a:lnTo>
                <a:lnTo>
                  <a:pt x="1010724" y="34908"/>
                </a:lnTo>
                <a:lnTo>
                  <a:pt x="1012122" y="37354"/>
                </a:lnTo>
                <a:lnTo>
                  <a:pt x="1013013" y="40621"/>
                </a:lnTo>
                <a:lnTo>
                  <a:pt x="1013397" y="44709"/>
                </a:lnTo>
                <a:lnTo>
                  <a:pt x="982213" y="44709"/>
                </a:lnTo>
                <a:lnTo>
                  <a:pt x="979173" y="28304"/>
                </a:lnTo>
                <a:lnTo>
                  <a:pt x="974281" y="33929"/>
                </a:lnTo>
                <a:lnTo>
                  <a:pt x="971836" y="41250"/>
                </a:lnTo>
                <a:lnTo>
                  <a:pt x="971836" y="59421"/>
                </a:lnTo>
                <a:lnTo>
                  <a:pt x="974264" y="66540"/>
                </a:lnTo>
                <a:lnTo>
                  <a:pt x="979120" y="71624"/>
                </a:lnTo>
                <a:lnTo>
                  <a:pt x="983977" y="76709"/>
                </a:lnTo>
                <a:lnTo>
                  <a:pt x="989900" y="79251"/>
                </a:lnTo>
                <a:lnTo>
                  <a:pt x="999753" y="79251"/>
                </a:lnTo>
                <a:lnTo>
                  <a:pt x="1002321" y="78971"/>
                </a:lnTo>
                <a:lnTo>
                  <a:pt x="1004592" y="78412"/>
                </a:lnTo>
                <a:lnTo>
                  <a:pt x="1008820" y="77434"/>
                </a:lnTo>
                <a:lnTo>
                  <a:pt x="1012366" y="75547"/>
                </a:lnTo>
                <a:lnTo>
                  <a:pt x="1015232" y="72751"/>
                </a:lnTo>
                <a:lnTo>
                  <a:pt x="1016943" y="71144"/>
                </a:lnTo>
                <a:lnTo>
                  <a:pt x="1018490" y="69073"/>
                </a:lnTo>
                <a:lnTo>
                  <a:pt x="1019870" y="66540"/>
                </a:lnTo>
                <a:lnTo>
                  <a:pt x="1021250" y="64007"/>
                </a:lnTo>
                <a:lnTo>
                  <a:pt x="1022063" y="61709"/>
                </a:lnTo>
                <a:lnTo>
                  <a:pt x="1022307" y="59648"/>
                </a:lnTo>
                <a:lnTo>
                  <a:pt x="1013030" y="59648"/>
                </a:lnTo>
                <a:lnTo>
                  <a:pt x="1012331" y="62128"/>
                </a:lnTo>
                <a:lnTo>
                  <a:pt x="1011143" y="64312"/>
                </a:lnTo>
                <a:lnTo>
                  <a:pt x="1009467" y="66199"/>
                </a:lnTo>
                <a:lnTo>
                  <a:pt x="1006531" y="69449"/>
                </a:lnTo>
                <a:lnTo>
                  <a:pt x="1002600" y="71074"/>
                </a:lnTo>
                <a:lnTo>
                  <a:pt x="992398" y="71074"/>
                </a:lnTo>
                <a:lnTo>
                  <a:pt x="988502" y="69353"/>
                </a:lnTo>
                <a:lnTo>
                  <a:pt x="985986" y="65911"/>
                </a:lnTo>
                <a:lnTo>
                  <a:pt x="983471" y="62469"/>
                </a:lnTo>
                <a:lnTo>
                  <a:pt x="982126" y="57900"/>
                </a:lnTo>
                <a:lnTo>
                  <a:pt x="981951" y="52205"/>
                </a:lnTo>
                <a:lnTo>
                  <a:pt x="1023093" y="52205"/>
                </a:lnTo>
                <a:close/>
              </a:path>
              <a:path w="1694825" h="101003">
                <a:moveTo>
                  <a:pt x="1037856" y="21123"/>
                </a:moveTo>
                <a:lnTo>
                  <a:pt x="1037856" y="77259"/>
                </a:lnTo>
                <a:lnTo>
                  <a:pt x="1047290" y="77259"/>
                </a:lnTo>
                <a:lnTo>
                  <a:pt x="1047290" y="40988"/>
                </a:lnTo>
                <a:lnTo>
                  <a:pt x="1048565" y="37467"/>
                </a:lnTo>
                <a:lnTo>
                  <a:pt x="1051116" y="34410"/>
                </a:lnTo>
                <a:lnTo>
                  <a:pt x="1053666" y="31352"/>
                </a:lnTo>
                <a:lnTo>
                  <a:pt x="1057318" y="29824"/>
                </a:lnTo>
                <a:lnTo>
                  <a:pt x="1063144" y="29841"/>
                </a:lnTo>
                <a:lnTo>
                  <a:pt x="1065162" y="30086"/>
                </a:lnTo>
                <a:lnTo>
                  <a:pt x="1065162" y="20127"/>
                </a:lnTo>
                <a:lnTo>
                  <a:pt x="1064148" y="20022"/>
                </a:lnTo>
                <a:lnTo>
                  <a:pt x="1062121" y="19865"/>
                </a:lnTo>
                <a:lnTo>
                  <a:pt x="1058383" y="19865"/>
                </a:lnTo>
                <a:lnTo>
                  <a:pt x="1055081" y="21219"/>
                </a:lnTo>
                <a:lnTo>
                  <a:pt x="1052216" y="23927"/>
                </a:lnTo>
                <a:lnTo>
                  <a:pt x="1049351" y="26635"/>
                </a:lnTo>
                <a:lnTo>
                  <a:pt x="1047552" y="28933"/>
                </a:lnTo>
                <a:lnTo>
                  <a:pt x="1046818" y="30819"/>
                </a:lnTo>
                <a:lnTo>
                  <a:pt x="1046818" y="21123"/>
                </a:lnTo>
                <a:lnTo>
                  <a:pt x="1037856" y="21123"/>
                </a:lnTo>
                <a:close/>
              </a:path>
              <a:path w="1694825" h="101003">
                <a:moveTo>
                  <a:pt x="1072377" y="53288"/>
                </a:moveTo>
                <a:lnTo>
                  <a:pt x="1070752" y="57324"/>
                </a:lnTo>
                <a:lnTo>
                  <a:pt x="1070752" y="67283"/>
                </a:lnTo>
                <a:lnTo>
                  <a:pt x="1072403" y="71240"/>
                </a:lnTo>
                <a:lnTo>
                  <a:pt x="1075704" y="74402"/>
                </a:lnTo>
                <a:lnTo>
                  <a:pt x="1079007" y="77565"/>
                </a:lnTo>
                <a:lnTo>
                  <a:pt x="1083261" y="79146"/>
                </a:lnTo>
                <a:lnTo>
                  <a:pt x="1081601" y="67195"/>
                </a:lnTo>
                <a:lnTo>
                  <a:pt x="1080605" y="65046"/>
                </a:lnTo>
                <a:lnTo>
                  <a:pt x="1080605" y="58722"/>
                </a:lnTo>
                <a:lnTo>
                  <a:pt x="1082055" y="56101"/>
                </a:lnTo>
                <a:lnTo>
                  <a:pt x="1084956" y="54458"/>
                </a:lnTo>
                <a:lnTo>
                  <a:pt x="1086668" y="53480"/>
                </a:lnTo>
                <a:lnTo>
                  <a:pt x="1089236" y="52764"/>
                </a:lnTo>
                <a:lnTo>
                  <a:pt x="1092660" y="52309"/>
                </a:lnTo>
                <a:lnTo>
                  <a:pt x="1098373" y="51576"/>
                </a:lnTo>
                <a:lnTo>
                  <a:pt x="1101902" y="51017"/>
                </a:lnTo>
                <a:lnTo>
                  <a:pt x="1103719" y="50527"/>
                </a:lnTo>
                <a:lnTo>
                  <a:pt x="1105535" y="50038"/>
                </a:lnTo>
                <a:lnTo>
                  <a:pt x="1108173" y="48693"/>
                </a:lnTo>
                <a:lnTo>
                  <a:pt x="1108173" y="62094"/>
                </a:lnTo>
                <a:lnTo>
                  <a:pt x="1105553" y="66269"/>
                </a:lnTo>
                <a:lnTo>
                  <a:pt x="1100364" y="76368"/>
                </a:lnTo>
                <a:lnTo>
                  <a:pt x="1103963" y="74516"/>
                </a:lnTo>
                <a:lnTo>
                  <a:pt x="1106723" y="72332"/>
                </a:lnTo>
                <a:lnTo>
                  <a:pt x="1108645" y="69816"/>
                </a:lnTo>
                <a:lnTo>
                  <a:pt x="1108960" y="72052"/>
                </a:lnTo>
                <a:lnTo>
                  <a:pt x="1110270" y="75005"/>
                </a:lnTo>
                <a:lnTo>
                  <a:pt x="1111737" y="77311"/>
                </a:lnTo>
                <a:lnTo>
                  <a:pt x="1114096" y="78464"/>
                </a:lnTo>
                <a:lnTo>
                  <a:pt x="1118673" y="78464"/>
                </a:lnTo>
                <a:lnTo>
                  <a:pt x="1121259" y="78202"/>
                </a:lnTo>
                <a:lnTo>
                  <a:pt x="1123844" y="77521"/>
                </a:lnTo>
                <a:lnTo>
                  <a:pt x="1123844" y="70550"/>
                </a:lnTo>
                <a:lnTo>
                  <a:pt x="1122691" y="70733"/>
                </a:lnTo>
                <a:lnTo>
                  <a:pt x="1120752" y="70864"/>
                </a:lnTo>
                <a:lnTo>
                  <a:pt x="1118210" y="69973"/>
                </a:lnTo>
                <a:lnTo>
                  <a:pt x="1117607" y="67615"/>
                </a:lnTo>
                <a:lnTo>
                  <a:pt x="1117607" y="29963"/>
                </a:lnTo>
                <a:lnTo>
                  <a:pt x="1115563" y="26050"/>
                </a:lnTo>
                <a:lnTo>
                  <a:pt x="1111475" y="23534"/>
                </a:lnTo>
                <a:lnTo>
                  <a:pt x="1107352" y="21018"/>
                </a:lnTo>
                <a:lnTo>
                  <a:pt x="1101989" y="19760"/>
                </a:lnTo>
                <a:lnTo>
                  <a:pt x="1089690" y="19760"/>
                </a:lnTo>
                <a:lnTo>
                  <a:pt x="1084685" y="21114"/>
                </a:lnTo>
                <a:lnTo>
                  <a:pt x="1080370" y="23822"/>
                </a:lnTo>
                <a:lnTo>
                  <a:pt x="1076054" y="26530"/>
                </a:lnTo>
                <a:lnTo>
                  <a:pt x="1073810" y="31344"/>
                </a:lnTo>
                <a:lnTo>
                  <a:pt x="1073635" y="38262"/>
                </a:lnTo>
                <a:lnTo>
                  <a:pt x="1082440" y="38262"/>
                </a:lnTo>
                <a:lnTo>
                  <a:pt x="1082789" y="35362"/>
                </a:lnTo>
                <a:lnTo>
                  <a:pt x="1083540" y="33178"/>
                </a:lnTo>
                <a:lnTo>
                  <a:pt x="1084693" y="31710"/>
                </a:lnTo>
                <a:lnTo>
                  <a:pt x="1086755" y="29055"/>
                </a:lnTo>
                <a:lnTo>
                  <a:pt x="1090249" y="27727"/>
                </a:lnTo>
                <a:lnTo>
                  <a:pt x="1099438" y="27727"/>
                </a:lnTo>
                <a:lnTo>
                  <a:pt x="1102714" y="28452"/>
                </a:lnTo>
                <a:lnTo>
                  <a:pt x="1105003" y="29902"/>
                </a:lnTo>
                <a:lnTo>
                  <a:pt x="1107291" y="31352"/>
                </a:lnTo>
                <a:lnTo>
                  <a:pt x="1108436" y="33685"/>
                </a:lnTo>
                <a:lnTo>
                  <a:pt x="1108436" y="38472"/>
                </a:lnTo>
                <a:lnTo>
                  <a:pt x="1107807" y="40516"/>
                </a:lnTo>
                <a:lnTo>
                  <a:pt x="1105623" y="42962"/>
                </a:lnTo>
                <a:lnTo>
                  <a:pt x="1103457" y="43242"/>
                </a:lnTo>
                <a:lnTo>
                  <a:pt x="1088415" y="45129"/>
                </a:lnTo>
                <a:lnTo>
                  <a:pt x="1083139" y="45793"/>
                </a:lnTo>
                <a:lnTo>
                  <a:pt x="1078876" y="47557"/>
                </a:lnTo>
                <a:lnTo>
                  <a:pt x="1075626" y="50423"/>
                </a:lnTo>
                <a:lnTo>
                  <a:pt x="1072377" y="53288"/>
                </a:lnTo>
                <a:close/>
              </a:path>
              <a:path w="1694825" h="101003">
                <a:moveTo>
                  <a:pt x="1105553" y="66269"/>
                </a:moveTo>
                <a:lnTo>
                  <a:pt x="1100312" y="68820"/>
                </a:lnTo>
                <a:lnTo>
                  <a:pt x="1097202" y="70358"/>
                </a:lnTo>
                <a:lnTo>
                  <a:pt x="1093988" y="71126"/>
                </a:lnTo>
                <a:lnTo>
                  <a:pt x="1087942" y="71126"/>
                </a:lnTo>
                <a:lnTo>
                  <a:pt x="1085584" y="70340"/>
                </a:lnTo>
                <a:lnTo>
                  <a:pt x="1083593" y="68768"/>
                </a:lnTo>
                <a:lnTo>
                  <a:pt x="1081601" y="67195"/>
                </a:lnTo>
                <a:lnTo>
                  <a:pt x="1083261" y="79146"/>
                </a:lnTo>
                <a:lnTo>
                  <a:pt x="1092800" y="79146"/>
                </a:lnTo>
                <a:lnTo>
                  <a:pt x="1096765" y="78220"/>
                </a:lnTo>
                <a:lnTo>
                  <a:pt x="1100364" y="76368"/>
                </a:lnTo>
                <a:lnTo>
                  <a:pt x="1105553" y="66269"/>
                </a:lnTo>
                <a:close/>
              </a:path>
              <a:path w="1694825" h="101003">
                <a:moveTo>
                  <a:pt x="1162821" y="21385"/>
                </a:moveTo>
                <a:lnTo>
                  <a:pt x="1162821" y="77259"/>
                </a:lnTo>
                <a:lnTo>
                  <a:pt x="1172412" y="77259"/>
                </a:lnTo>
                <a:lnTo>
                  <a:pt x="1172412" y="21385"/>
                </a:lnTo>
                <a:lnTo>
                  <a:pt x="1162821" y="21385"/>
                </a:lnTo>
                <a:close/>
              </a:path>
              <a:path w="1694825" h="101003">
                <a:moveTo>
                  <a:pt x="1162821" y="262"/>
                </a:moveTo>
                <a:lnTo>
                  <a:pt x="1162821" y="10954"/>
                </a:lnTo>
                <a:lnTo>
                  <a:pt x="1172412" y="10954"/>
                </a:lnTo>
                <a:lnTo>
                  <a:pt x="1172412" y="262"/>
                </a:lnTo>
                <a:lnTo>
                  <a:pt x="1162821" y="262"/>
                </a:lnTo>
                <a:close/>
              </a:path>
              <a:path w="1694825" h="101003">
                <a:moveTo>
                  <a:pt x="1199089" y="77259"/>
                </a:moveTo>
                <a:lnTo>
                  <a:pt x="1199089" y="44185"/>
                </a:lnTo>
                <a:lnTo>
                  <a:pt x="1199325" y="41364"/>
                </a:lnTo>
                <a:lnTo>
                  <a:pt x="1199796" y="39389"/>
                </a:lnTo>
                <a:lnTo>
                  <a:pt x="1200268" y="37415"/>
                </a:lnTo>
                <a:lnTo>
                  <a:pt x="1201290" y="35502"/>
                </a:lnTo>
                <a:lnTo>
                  <a:pt x="1202862" y="33650"/>
                </a:lnTo>
                <a:lnTo>
                  <a:pt x="1204819" y="31344"/>
                </a:lnTo>
                <a:lnTo>
                  <a:pt x="1207090" y="29806"/>
                </a:lnTo>
                <a:lnTo>
                  <a:pt x="1209676" y="29038"/>
                </a:lnTo>
                <a:lnTo>
                  <a:pt x="1211108" y="28583"/>
                </a:lnTo>
                <a:lnTo>
                  <a:pt x="1212943" y="28356"/>
                </a:lnTo>
                <a:lnTo>
                  <a:pt x="1219581" y="28356"/>
                </a:lnTo>
                <a:lnTo>
                  <a:pt x="1222621" y="30103"/>
                </a:lnTo>
                <a:lnTo>
                  <a:pt x="1224298" y="33598"/>
                </a:lnTo>
                <a:lnTo>
                  <a:pt x="1225312" y="35694"/>
                </a:lnTo>
                <a:lnTo>
                  <a:pt x="1225818" y="38455"/>
                </a:lnTo>
                <a:lnTo>
                  <a:pt x="1225818" y="77259"/>
                </a:lnTo>
                <a:lnTo>
                  <a:pt x="1235409" y="77259"/>
                </a:lnTo>
                <a:lnTo>
                  <a:pt x="1235409" y="35589"/>
                </a:lnTo>
                <a:lnTo>
                  <a:pt x="1234641" y="31239"/>
                </a:lnTo>
                <a:lnTo>
                  <a:pt x="1233103" y="28199"/>
                </a:lnTo>
                <a:lnTo>
                  <a:pt x="1230308" y="22643"/>
                </a:lnTo>
                <a:lnTo>
                  <a:pt x="1224927" y="19865"/>
                </a:lnTo>
                <a:lnTo>
                  <a:pt x="1213327" y="19865"/>
                </a:lnTo>
                <a:lnTo>
                  <a:pt x="1210025" y="20581"/>
                </a:lnTo>
                <a:lnTo>
                  <a:pt x="1207055" y="22014"/>
                </a:lnTo>
                <a:lnTo>
                  <a:pt x="1204085" y="23447"/>
                </a:lnTo>
                <a:lnTo>
                  <a:pt x="1201273" y="25805"/>
                </a:lnTo>
                <a:lnTo>
                  <a:pt x="1198617" y="29090"/>
                </a:lnTo>
                <a:lnTo>
                  <a:pt x="1198617" y="21123"/>
                </a:lnTo>
                <a:lnTo>
                  <a:pt x="1189655" y="21123"/>
                </a:lnTo>
                <a:lnTo>
                  <a:pt x="1189655" y="77259"/>
                </a:lnTo>
                <a:lnTo>
                  <a:pt x="1199089" y="77259"/>
                </a:lnTo>
                <a:close/>
              </a:path>
              <a:path w="1694825" h="101003">
                <a:moveTo>
                  <a:pt x="1260034" y="22765"/>
                </a:moveTo>
                <a:lnTo>
                  <a:pt x="1255439" y="28042"/>
                </a:lnTo>
                <a:lnTo>
                  <a:pt x="1258243" y="57167"/>
                </a:lnTo>
                <a:lnTo>
                  <a:pt x="1258243" y="45461"/>
                </a:lnTo>
                <a:lnTo>
                  <a:pt x="1258889" y="41110"/>
                </a:lnTo>
                <a:lnTo>
                  <a:pt x="1260182" y="37791"/>
                </a:lnTo>
                <a:lnTo>
                  <a:pt x="1265581" y="20127"/>
                </a:lnTo>
                <a:lnTo>
                  <a:pt x="1260034" y="22765"/>
                </a:lnTo>
                <a:close/>
              </a:path>
              <a:path w="1694825" h="101003">
                <a:moveTo>
                  <a:pt x="1430168" y="53288"/>
                </a:moveTo>
                <a:lnTo>
                  <a:pt x="1428543" y="57324"/>
                </a:lnTo>
                <a:lnTo>
                  <a:pt x="1428543" y="67283"/>
                </a:lnTo>
                <a:lnTo>
                  <a:pt x="1430194" y="71240"/>
                </a:lnTo>
                <a:lnTo>
                  <a:pt x="1433496" y="74402"/>
                </a:lnTo>
                <a:lnTo>
                  <a:pt x="1436798" y="77565"/>
                </a:lnTo>
                <a:lnTo>
                  <a:pt x="1441052" y="79146"/>
                </a:lnTo>
                <a:lnTo>
                  <a:pt x="1439392" y="67195"/>
                </a:lnTo>
                <a:lnTo>
                  <a:pt x="1438396" y="65046"/>
                </a:lnTo>
                <a:lnTo>
                  <a:pt x="1438396" y="58722"/>
                </a:lnTo>
                <a:lnTo>
                  <a:pt x="1439847" y="56101"/>
                </a:lnTo>
                <a:lnTo>
                  <a:pt x="1442747" y="54459"/>
                </a:lnTo>
                <a:lnTo>
                  <a:pt x="1444459" y="53480"/>
                </a:lnTo>
                <a:lnTo>
                  <a:pt x="1447027" y="52764"/>
                </a:lnTo>
                <a:lnTo>
                  <a:pt x="1450451" y="52310"/>
                </a:lnTo>
                <a:lnTo>
                  <a:pt x="1456164" y="51576"/>
                </a:lnTo>
                <a:lnTo>
                  <a:pt x="1459693" y="51017"/>
                </a:lnTo>
                <a:lnTo>
                  <a:pt x="1461510" y="50528"/>
                </a:lnTo>
                <a:lnTo>
                  <a:pt x="1463326" y="50038"/>
                </a:lnTo>
                <a:lnTo>
                  <a:pt x="1465965" y="48693"/>
                </a:lnTo>
                <a:lnTo>
                  <a:pt x="1465965" y="62094"/>
                </a:lnTo>
                <a:lnTo>
                  <a:pt x="1463344" y="66269"/>
                </a:lnTo>
                <a:lnTo>
                  <a:pt x="1458155" y="76368"/>
                </a:lnTo>
                <a:lnTo>
                  <a:pt x="1461754" y="74516"/>
                </a:lnTo>
                <a:lnTo>
                  <a:pt x="1464515" y="72332"/>
                </a:lnTo>
                <a:lnTo>
                  <a:pt x="1466436" y="69816"/>
                </a:lnTo>
                <a:lnTo>
                  <a:pt x="1466751" y="72052"/>
                </a:lnTo>
                <a:lnTo>
                  <a:pt x="1468061" y="75005"/>
                </a:lnTo>
                <a:lnTo>
                  <a:pt x="1469529" y="77311"/>
                </a:lnTo>
                <a:lnTo>
                  <a:pt x="1471887" y="78465"/>
                </a:lnTo>
                <a:lnTo>
                  <a:pt x="1476464" y="78465"/>
                </a:lnTo>
                <a:lnTo>
                  <a:pt x="1479050" y="78202"/>
                </a:lnTo>
                <a:lnTo>
                  <a:pt x="1481635" y="77521"/>
                </a:lnTo>
                <a:lnTo>
                  <a:pt x="1481635" y="70550"/>
                </a:lnTo>
                <a:lnTo>
                  <a:pt x="1480482" y="70733"/>
                </a:lnTo>
                <a:lnTo>
                  <a:pt x="1478543" y="70864"/>
                </a:lnTo>
                <a:lnTo>
                  <a:pt x="1476001" y="69973"/>
                </a:lnTo>
                <a:lnTo>
                  <a:pt x="1475399" y="67615"/>
                </a:lnTo>
                <a:lnTo>
                  <a:pt x="1475399" y="29963"/>
                </a:lnTo>
                <a:lnTo>
                  <a:pt x="1473354" y="26050"/>
                </a:lnTo>
                <a:lnTo>
                  <a:pt x="1469266" y="23534"/>
                </a:lnTo>
                <a:lnTo>
                  <a:pt x="1465144" y="21018"/>
                </a:lnTo>
                <a:lnTo>
                  <a:pt x="1459780" y="19760"/>
                </a:lnTo>
                <a:lnTo>
                  <a:pt x="1447481" y="19760"/>
                </a:lnTo>
                <a:lnTo>
                  <a:pt x="1442476" y="21114"/>
                </a:lnTo>
                <a:lnTo>
                  <a:pt x="1438161" y="23822"/>
                </a:lnTo>
                <a:lnTo>
                  <a:pt x="1433845" y="26530"/>
                </a:lnTo>
                <a:lnTo>
                  <a:pt x="1431601" y="31344"/>
                </a:lnTo>
                <a:lnTo>
                  <a:pt x="1431426" y="38262"/>
                </a:lnTo>
                <a:lnTo>
                  <a:pt x="1440231" y="38262"/>
                </a:lnTo>
                <a:lnTo>
                  <a:pt x="1440580" y="35362"/>
                </a:lnTo>
                <a:lnTo>
                  <a:pt x="1441332" y="33178"/>
                </a:lnTo>
                <a:lnTo>
                  <a:pt x="1442484" y="31711"/>
                </a:lnTo>
                <a:lnTo>
                  <a:pt x="1444546" y="29055"/>
                </a:lnTo>
                <a:lnTo>
                  <a:pt x="1448040" y="27727"/>
                </a:lnTo>
                <a:lnTo>
                  <a:pt x="1457229" y="27727"/>
                </a:lnTo>
                <a:lnTo>
                  <a:pt x="1460505" y="28452"/>
                </a:lnTo>
                <a:lnTo>
                  <a:pt x="1462794" y="29902"/>
                </a:lnTo>
                <a:lnTo>
                  <a:pt x="1465082" y="31352"/>
                </a:lnTo>
                <a:lnTo>
                  <a:pt x="1466227" y="33685"/>
                </a:lnTo>
                <a:lnTo>
                  <a:pt x="1466227" y="38472"/>
                </a:lnTo>
                <a:lnTo>
                  <a:pt x="1465598" y="40516"/>
                </a:lnTo>
                <a:lnTo>
                  <a:pt x="1463414" y="42962"/>
                </a:lnTo>
                <a:lnTo>
                  <a:pt x="1461248" y="43242"/>
                </a:lnTo>
                <a:lnTo>
                  <a:pt x="1446206" y="45129"/>
                </a:lnTo>
                <a:lnTo>
                  <a:pt x="1440930" y="45793"/>
                </a:lnTo>
                <a:lnTo>
                  <a:pt x="1436667" y="47557"/>
                </a:lnTo>
                <a:lnTo>
                  <a:pt x="1433417" y="50423"/>
                </a:lnTo>
                <a:lnTo>
                  <a:pt x="1430168" y="53288"/>
                </a:lnTo>
                <a:close/>
              </a:path>
              <a:path w="1694825" h="101003">
                <a:moveTo>
                  <a:pt x="1463344" y="66269"/>
                </a:moveTo>
                <a:lnTo>
                  <a:pt x="1458103" y="68820"/>
                </a:lnTo>
                <a:lnTo>
                  <a:pt x="1454993" y="70358"/>
                </a:lnTo>
                <a:lnTo>
                  <a:pt x="1451779" y="71126"/>
                </a:lnTo>
                <a:lnTo>
                  <a:pt x="1445733" y="71126"/>
                </a:lnTo>
                <a:lnTo>
                  <a:pt x="1443376" y="70340"/>
                </a:lnTo>
                <a:lnTo>
                  <a:pt x="1441384" y="68768"/>
                </a:lnTo>
                <a:lnTo>
                  <a:pt x="1439392" y="67195"/>
                </a:lnTo>
                <a:lnTo>
                  <a:pt x="1441052" y="79146"/>
                </a:lnTo>
                <a:lnTo>
                  <a:pt x="1450591" y="79146"/>
                </a:lnTo>
                <a:lnTo>
                  <a:pt x="1454556" y="78220"/>
                </a:lnTo>
                <a:lnTo>
                  <a:pt x="1458155" y="76368"/>
                </a:lnTo>
                <a:lnTo>
                  <a:pt x="1463344" y="66269"/>
                </a:lnTo>
                <a:close/>
              </a:path>
              <a:path w="1694825" h="101003">
                <a:moveTo>
                  <a:pt x="1494039" y="21123"/>
                </a:moveTo>
                <a:lnTo>
                  <a:pt x="1494039" y="77259"/>
                </a:lnTo>
                <a:lnTo>
                  <a:pt x="1503473" y="77259"/>
                </a:lnTo>
                <a:lnTo>
                  <a:pt x="1503473" y="40988"/>
                </a:lnTo>
                <a:lnTo>
                  <a:pt x="1504749" y="37468"/>
                </a:lnTo>
                <a:lnTo>
                  <a:pt x="1507299" y="34410"/>
                </a:lnTo>
                <a:lnTo>
                  <a:pt x="1509850" y="31352"/>
                </a:lnTo>
                <a:lnTo>
                  <a:pt x="1513501" y="29824"/>
                </a:lnTo>
                <a:lnTo>
                  <a:pt x="1519328" y="29841"/>
                </a:lnTo>
                <a:lnTo>
                  <a:pt x="1521345" y="30086"/>
                </a:lnTo>
                <a:lnTo>
                  <a:pt x="1521345" y="20127"/>
                </a:lnTo>
                <a:lnTo>
                  <a:pt x="1520332" y="20022"/>
                </a:lnTo>
                <a:lnTo>
                  <a:pt x="1518305" y="19865"/>
                </a:lnTo>
                <a:lnTo>
                  <a:pt x="1514567" y="19865"/>
                </a:lnTo>
                <a:lnTo>
                  <a:pt x="1511265" y="21219"/>
                </a:lnTo>
                <a:lnTo>
                  <a:pt x="1508400" y="23927"/>
                </a:lnTo>
                <a:lnTo>
                  <a:pt x="1505535" y="26635"/>
                </a:lnTo>
                <a:lnTo>
                  <a:pt x="1503735" y="28933"/>
                </a:lnTo>
                <a:lnTo>
                  <a:pt x="1503002" y="30820"/>
                </a:lnTo>
                <a:lnTo>
                  <a:pt x="1503002" y="21123"/>
                </a:lnTo>
                <a:lnTo>
                  <a:pt x="1494039" y="21123"/>
                </a:lnTo>
                <a:close/>
              </a:path>
              <a:path w="1694825" h="101003">
                <a:moveTo>
                  <a:pt x="1537322" y="22765"/>
                </a:moveTo>
                <a:lnTo>
                  <a:pt x="1532727" y="28042"/>
                </a:lnTo>
                <a:lnTo>
                  <a:pt x="1535531" y="57167"/>
                </a:lnTo>
                <a:lnTo>
                  <a:pt x="1535531" y="45461"/>
                </a:lnTo>
                <a:lnTo>
                  <a:pt x="1536178" y="41110"/>
                </a:lnTo>
                <a:lnTo>
                  <a:pt x="1537470" y="37791"/>
                </a:lnTo>
                <a:lnTo>
                  <a:pt x="1542869" y="20127"/>
                </a:lnTo>
                <a:lnTo>
                  <a:pt x="1537322" y="22765"/>
                </a:lnTo>
                <a:close/>
              </a:path>
              <a:path w="1694825" h="101003">
                <a:moveTo>
                  <a:pt x="1592170" y="21385"/>
                </a:moveTo>
                <a:lnTo>
                  <a:pt x="1592170" y="77259"/>
                </a:lnTo>
                <a:lnTo>
                  <a:pt x="1601761" y="77259"/>
                </a:lnTo>
                <a:lnTo>
                  <a:pt x="1601761" y="21385"/>
                </a:lnTo>
                <a:lnTo>
                  <a:pt x="1592170" y="21385"/>
                </a:lnTo>
                <a:close/>
              </a:path>
              <a:path w="1694825" h="101003">
                <a:moveTo>
                  <a:pt x="1592170" y="262"/>
                </a:moveTo>
                <a:lnTo>
                  <a:pt x="1592170" y="10954"/>
                </a:lnTo>
                <a:lnTo>
                  <a:pt x="1601761" y="10954"/>
                </a:lnTo>
                <a:lnTo>
                  <a:pt x="1601761" y="262"/>
                </a:lnTo>
                <a:lnTo>
                  <a:pt x="1592170" y="262"/>
                </a:lnTo>
                <a:close/>
              </a:path>
              <a:path w="1694825" h="101003">
                <a:moveTo>
                  <a:pt x="1628438" y="77259"/>
                </a:moveTo>
                <a:lnTo>
                  <a:pt x="1628438" y="44185"/>
                </a:lnTo>
                <a:lnTo>
                  <a:pt x="1628674" y="41364"/>
                </a:lnTo>
                <a:lnTo>
                  <a:pt x="1629146" y="39389"/>
                </a:lnTo>
                <a:lnTo>
                  <a:pt x="1629617" y="37415"/>
                </a:lnTo>
                <a:lnTo>
                  <a:pt x="1630639" y="35502"/>
                </a:lnTo>
                <a:lnTo>
                  <a:pt x="1632212" y="33650"/>
                </a:lnTo>
                <a:lnTo>
                  <a:pt x="1634168" y="31344"/>
                </a:lnTo>
                <a:lnTo>
                  <a:pt x="1636439" y="29806"/>
                </a:lnTo>
                <a:lnTo>
                  <a:pt x="1639025" y="29038"/>
                </a:lnTo>
                <a:lnTo>
                  <a:pt x="1640458" y="28583"/>
                </a:lnTo>
                <a:lnTo>
                  <a:pt x="1642292" y="28356"/>
                </a:lnTo>
                <a:lnTo>
                  <a:pt x="1648930" y="28356"/>
                </a:lnTo>
                <a:lnTo>
                  <a:pt x="1651970" y="30103"/>
                </a:lnTo>
                <a:lnTo>
                  <a:pt x="1653648" y="33598"/>
                </a:lnTo>
                <a:lnTo>
                  <a:pt x="1654661" y="35694"/>
                </a:lnTo>
                <a:lnTo>
                  <a:pt x="1655168" y="38455"/>
                </a:lnTo>
                <a:lnTo>
                  <a:pt x="1655168" y="77259"/>
                </a:lnTo>
                <a:lnTo>
                  <a:pt x="1664759" y="77259"/>
                </a:lnTo>
                <a:lnTo>
                  <a:pt x="1664759" y="35589"/>
                </a:lnTo>
                <a:lnTo>
                  <a:pt x="1663990" y="31239"/>
                </a:lnTo>
                <a:lnTo>
                  <a:pt x="1662453" y="28199"/>
                </a:lnTo>
                <a:lnTo>
                  <a:pt x="1659657" y="22643"/>
                </a:lnTo>
                <a:lnTo>
                  <a:pt x="1654277" y="19865"/>
                </a:lnTo>
                <a:lnTo>
                  <a:pt x="1642676" y="19865"/>
                </a:lnTo>
                <a:lnTo>
                  <a:pt x="1639374" y="20581"/>
                </a:lnTo>
                <a:lnTo>
                  <a:pt x="1636405" y="22014"/>
                </a:lnTo>
                <a:lnTo>
                  <a:pt x="1633435" y="23447"/>
                </a:lnTo>
                <a:lnTo>
                  <a:pt x="1630622" y="25805"/>
                </a:lnTo>
                <a:lnTo>
                  <a:pt x="1627966" y="29090"/>
                </a:lnTo>
                <a:lnTo>
                  <a:pt x="1627966" y="21123"/>
                </a:lnTo>
                <a:lnTo>
                  <a:pt x="1619004" y="21123"/>
                </a:lnTo>
                <a:lnTo>
                  <a:pt x="1619004" y="77259"/>
                </a:lnTo>
                <a:lnTo>
                  <a:pt x="1628438" y="77259"/>
                </a:lnTo>
                <a:close/>
              </a:path>
              <a:path w="1694825" h="101003">
                <a:moveTo>
                  <a:pt x="1683871" y="65833"/>
                </a:moveTo>
                <a:lnTo>
                  <a:pt x="1683871" y="77259"/>
                </a:lnTo>
                <a:lnTo>
                  <a:pt x="1694825" y="77259"/>
                </a:lnTo>
                <a:lnTo>
                  <a:pt x="1694825" y="65833"/>
                </a:lnTo>
                <a:lnTo>
                  <a:pt x="1683871" y="65833"/>
                </a:lnTo>
                <a:close/>
              </a:path>
              <a:path w="1694825" h="101003">
                <a:moveTo>
                  <a:pt x="1528115" y="67152"/>
                </a:moveTo>
                <a:lnTo>
                  <a:pt x="1532675" y="71467"/>
                </a:lnTo>
                <a:lnTo>
                  <a:pt x="1537235" y="75783"/>
                </a:lnTo>
                <a:lnTo>
                  <a:pt x="1542554" y="77940"/>
                </a:lnTo>
                <a:lnTo>
                  <a:pt x="1553001" y="77940"/>
                </a:lnTo>
                <a:lnTo>
                  <a:pt x="1556513" y="77242"/>
                </a:lnTo>
                <a:lnTo>
                  <a:pt x="1559168" y="75844"/>
                </a:lnTo>
                <a:lnTo>
                  <a:pt x="1561824" y="74446"/>
                </a:lnTo>
                <a:lnTo>
                  <a:pt x="1564095" y="72315"/>
                </a:lnTo>
                <a:lnTo>
                  <a:pt x="1565982" y="69449"/>
                </a:lnTo>
                <a:lnTo>
                  <a:pt x="1566087" y="77172"/>
                </a:lnTo>
                <a:lnTo>
                  <a:pt x="1565475" y="82535"/>
                </a:lnTo>
                <a:lnTo>
                  <a:pt x="1564147" y="85541"/>
                </a:lnTo>
                <a:lnTo>
                  <a:pt x="1561911" y="90642"/>
                </a:lnTo>
                <a:lnTo>
                  <a:pt x="1557177" y="93193"/>
                </a:lnTo>
                <a:lnTo>
                  <a:pt x="1545367" y="93193"/>
                </a:lnTo>
                <a:lnTo>
                  <a:pt x="1542013" y="92145"/>
                </a:lnTo>
                <a:lnTo>
                  <a:pt x="1539881" y="90048"/>
                </a:lnTo>
                <a:lnTo>
                  <a:pt x="1538519" y="88685"/>
                </a:lnTo>
                <a:lnTo>
                  <a:pt x="1537610" y="86746"/>
                </a:lnTo>
                <a:lnTo>
                  <a:pt x="1537156" y="84230"/>
                </a:lnTo>
                <a:lnTo>
                  <a:pt x="1527565" y="84230"/>
                </a:lnTo>
                <a:lnTo>
                  <a:pt x="1528054" y="89996"/>
                </a:lnTo>
                <a:lnTo>
                  <a:pt x="1530360" y="94233"/>
                </a:lnTo>
                <a:lnTo>
                  <a:pt x="1534483" y="96941"/>
                </a:lnTo>
                <a:lnTo>
                  <a:pt x="1538606" y="99649"/>
                </a:lnTo>
                <a:lnTo>
                  <a:pt x="1543690" y="101003"/>
                </a:lnTo>
                <a:lnTo>
                  <a:pt x="1560601" y="101003"/>
                </a:lnTo>
                <a:lnTo>
                  <a:pt x="1567991" y="97194"/>
                </a:lnTo>
                <a:lnTo>
                  <a:pt x="1571904" y="89576"/>
                </a:lnTo>
                <a:lnTo>
                  <a:pt x="1574001" y="85453"/>
                </a:lnTo>
                <a:lnTo>
                  <a:pt x="1575049" y="79827"/>
                </a:lnTo>
                <a:lnTo>
                  <a:pt x="1575049" y="21647"/>
                </a:lnTo>
                <a:lnTo>
                  <a:pt x="1566349" y="21647"/>
                </a:lnTo>
                <a:lnTo>
                  <a:pt x="1566349" y="28723"/>
                </a:lnTo>
                <a:lnTo>
                  <a:pt x="1564497" y="26382"/>
                </a:lnTo>
                <a:lnTo>
                  <a:pt x="1562680" y="24600"/>
                </a:lnTo>
                <a:lnTo>
                  <a:pt x="1560898" y="23377"/>
                </a:lnTo>
                <a:lnTo>
                  <a:pt x="1557614" y="21210"/>
                </a:lnTo>
                <a:lnTo>
                  <a:pt x="1553770" y="20127"/>
                </a:lnTo>
                <a:lnTo>
                  <a:pt x="1542869" y="20127"/>
                </a:lnTo>
                <a:lnTo>
                  <a:pt x="1537470" y="37791"/>
                </a:lnTo>
                <a:lnTo>
                  <a:pt x="1539916" y="31571"/>
                </a:lnTo>
                <a:lnTo>
                  <a:pt x="1544458" y="28461"/>
                </a:lnTo>
                <a:lnTo>
                  <a:pt x="1555535" y="28461"/>
                </a:lnTo>
                <a:lnTo>
                  <a:pt x="1559185" y="30138"/>
                </a:lnTo>
                <a:lnTo>
                  <a:pt x="1562051" y="33493"/>
                </a:lnTo>
                <a:lnTo>
                  <a:pt x="1564916" y="36847"/>
                </a:lnTo>
                <a:lnTo>
                  <a:pt x="1566349" y="42001"/>
                </a:lnTo>
                <a:lnTo>
                  <a:pt x="1566349" y="53568"/>
                </a:lnTo>
                <a:lnTo>
                  <a:pt x="1565580" y="57603"/>
                </a:lnTo>
                <a:lnTo>
                  <a:pt x="1564043" y="61063"/>
                </a:lnTo>
                <a:lnTo>
                  <a:pt x="1561282" y="67178"/>
                </a:lnTo>
                <a:lnTo>
                  <a:pt x="1556513" y="70235"/>
                </a:lnTo>
                <a:lnTo>
                  <a:pt x="1545402" y="70235"/>
                </a:lnTo>
                <a:lnTo>
                  <a:pt x="1541952" y="68584"/>
                </a:lnTo>
                <a:lnTo>
                  <a:pt x="1539383" y="65282"/>
                </a:lnTo>
                <a:lnTo>
                  <a:pt x="1536815" y="61980"/>
                </a:lnTo>
                <a:lnTo>
                  <a:pt x="1535531" y="57167"/>
                </a:lnTo>
                <a:lnTo>
                  <a:pt x="1532727" y="28042"/>
                </a:lnTo>
                <a:lnTo>
                  <a:pt x="1528132" y="33318"/>
                </a:lnTo>
                <a:lnTo>
                  <a:pt x="1525835" y="40656"/>
                </a:lnTo>
                <a:lnTo>
                  <a:pt x="1525835" y="60015"/>
                </a:lnTo>
                <a:lnTo>
                  <a:pt x="1528115" y="67152"/>
                </a:lnTo>
                <a:close/>
              </a:path>
              <a:path w="1694825" h="101003">
                <a:moveTo>
                  <a:pt x="1351045" y="21123"/>
                </a:moveTo>
                <a:lnTo>
                  <a:pt x="1341716" y="21123"/>
                </a:lnTo>
                <a:lnTo>
                  <a:pt x="1341716" y="77259"/>
                </a:lnTo>
                <a:lnTo>
                  <a:pt x="1351150" y="77259"/>
                </a:lnTo>
                <a:lnTo>
                  <a:pt x="1351150" y="40254"/>
                </a:lnTo>
                <a:lnTo>
                  <a:pt x="1352609" y="35257"/>
                </a:lnTo>
                <a:lnTo>
                  <a:pt x="1355526" y="32497"/>
                </a:lnTo>
                <a:lnTo>
                  <a:pt x="1358444" y="29736"/>
                </a:lnTo>
                <a:lnTo>
                  <a:pt x="1361684" y="28356"/>
                </a:lnTo>
                <a:lnTo>
                  <a:pt x="1369162" y="28356"/>
                </a:lnTo>
                <a:lnTo>
                  <a:pt x="1371835" y="29667"/>
                </a:lnTo>
                <a:lnTo>
                  <a:pt x="1373267" y="32287"/>
                </a:lnTo>
                <a:lnTo>
                  <a:pt x="1374175" y="34034"/>
                </a:lnTo>
                <a:lnTo>
                  <a:pt x="1374630" y="36812"/>
                </a:lnTo>
                <a:lnTo>
                  <a:pt x="1374630" y="77259"/>
                </a:lnTo>
                <a:lnTo>
                  <a:pt x="1384221" y="77259"/>
                </a:lnTo>
                <a:lnTo>
                  <a:pt x="1384221" y="38804"/>
                </a:lnTo>
                <a:lnTo>
                  <a:pt x="1385558" y="34663"/>
                </a:lnTo>
                <a:lnTo>
                  <a:pt x="1388231" y="32182"/>
                </a:lnTo>
                <a:lnTo>
                  <a:pt x="1390904" y="29701"/>
                </a:lnTo>
                <a:lnTo>
                  <a:pt x="1394092" y="28461"/>
                </a:lnTo>
                <a:lnTo>
                  <a:pt x="1400486" y="28461"/>
                </a:lnTo>
                <a:lnTo>
                  <a:pt x="1402766" y="29160"/>
                </a:lnTo>
                <a:lnTo>
                  <a:pt x="1404635" y="30558"/>
                </a:lnTo>
                <a:lnTo>
                  <a:pt x="1406505" y="31955"/>
                </a:lnTo>
                <a:lnTo>
                  <a:pt x="1407439" y="34524"/>
                </a:lnTo>
                <a:lnTo>
                  <a:pt x="1407439" y="77259"/>
                </a:lnTo>
                <a:lnTo>
                  <a:pt x="1417240" y="77259"/>
                </a:lnTo>
                <a:lnTo>
                  <a:pt x="1417240" y="34925"/>
                </a:lnTo>
                <a:lnTo>
                  <a:pt x="1416506" y="30977"/>
                </a:lnTo>
                <a:lnTo>
                  <a:pt x="1415039" y="28042"/>
                </a:lnTo>
                <a:lnTo>
                  <a:pt x="1412313" y="22590"/>
                </a:lnTo>
                <a:lnTo>
                  <a:pt x="1407177" y="19865"/>
                </a:lnTo>
                <a:lnTo>
                  <a:pt x="1396101" y="19865"/>
                </a:lnTo>
                <a:lnTo>
                  <a:pt x="1392921" y="20590"/>
                </a:lnTo>
                <a:lnTo>
                  <a:pt x="1390091" y="22040"/>
                </a:lnTo>
                <a:lnTo>
                  <a:pt x="1387261" y="23490"/>
                </a:lnTo>
                <a:lnTo>
                  <a:pt x="1384798" y="25718"/>
                </a:lnTo>
                <a:lnTo>
                  <a:pt x="1382701" y="28723"/>
                </a:lnTo>
                <a:lnTo>
                  <a:pt x="1381443" y="26277"/>
                </a:lnTo>
                <a:lnTo>
                  <a:pt x="1380046" y="24425"/>
                </a:lnTo>
                <a:lnTo>
                  <a:pt x="1378508" y="23167"/>
                </a:lnTo>
                <a:lnTo>
                  <a:pt x="1375783" y="20966"/>
                </a:lnTo>
                <a:lnTo>
                  <a:pt x="1372184" y="19865"/>
                </a:lnTo>
                <a:lnTo>
                  <a:pt x="1363764" y="19865"/>
                </a:lnTo>
                <a:lnTo>
                  <a:pt x="1360235" y="20931"/>
                </a:lnTo>
                <a:lnTo>
                  <a:pt x="1357125" y="23062"/>
                </a:lnTo>
                <a:lnTo>
                  <a:pt x="1355308" y="24320"/>
                </a:lnTo>
                <a:lnTo>
                  <a:pt x="1353281" y="26329"/>
                </a:lnTo>
                <a:lnTo>
                  <a:pt x="1351045" y="29090"/>
                </a:lnTo>
                <a:lnTo>
                  <a:pt x="1351045" y="21123"/>
                </a:lnTo>
                <a:close/>
              </a:path>
              <a:path w="1694825" h="101003">
                <a:moveTo>
                  <a:pt x="1250827" y="67152"/>
                </a:moveTo>
                <a:lnTo>
                  <a:pt x="1255387" y="71467"/>
                </a:lnTo>
                <a:lnTo>
                  <a:pt x="1259946" y="75783"/>
                </a:lnTo>
                <a:lnTo>
                  <a:pt x="1265266" y="77940"/>
                </a:lnTo>
                <a:lnTo>
                  <a:pt x="1275713" y="77940"/>
                </a:lnTo>
                <a:lnTo>
                  <a:pt x="1279225" y="77242"/>
                </a:lnTo>
                <a:lnTo>
                  <a:pt x="1281880" y="75844"/>
                </a:lnTo>
                <a:lnTo>
                  <a:pt x="1284536" y="74446"/>
                </a:lnTo>
                <a:lnTo>
                  <a:pt x="1286807" y="72315"/>
                </a:lnTo>
                <a:lnTo>
                  <a:pt x="1288694" y="69449"/>
                </a:lnTo>
                <a:lnTo>
                  <a:pt x="1288799" y="77172"/>
                </a:lnTo>
                <a:lnTo>
                  <a:pt x="1288187" y="82535"/>
                </a:lnTo>
                <a:lnTo>
                  <a:pt x="1286859" y="85541"/>
                </a:lnTo>
                <a:lnTo>
                  <a:pt x="1284623" y="90642"/>
                </a:lnTo>
                <a:lnTo>
                  <a:pt x="1279889" y="93193"/>
                </a:lnTo>
                <a:lnTo>
                  <a:pt x="1268079" y="93193"/>
                </a:lnTo>
                <a:lnTo>
                  <a:pt x="1264725" y="92145"/>
                </a:lnTo>
                <a:lnTo>
                  <a:pt x="1262593" y="90048"/>
                </a:lnTo>
                <a:lnTo>
                  <a:pt x="1261231" y="88685"/>
                </a:lnTo>
                <a:lnTo>
                  <a:pt x="1260322" y="86746"/>
                </a:lnTo>
                <a:lnTo>
                  <a:pt x="1259868" y="84230"/>
                </a:lnTo>
                <a:lnTo>
                  <a:pt x="1250277" y="84230"/>
                </a:lnTo>
                <a:lnTo>
                  <a:pt x="1250766" y="89996"/>
                </a:lnTo>
                <a:lnTo>
                  <a:pt x="1253072" y="94233"/>
                </a:lnTo>
                <a:lnTo>
                  <a:pt x="1257195" y="96941"/>
                </a:lnTo>
                <a:lnTo>
                  <a:pt x="1261318" y="99649"/>
                </a:lnTo>
                <a:lnTo>
                  <a:pt x="1266402" y="101003"/>
                </a:lnTo>
                <a:lnTo>
                  <a:pt x="1283313" y="101003"/>
                </a:lnTo>
                <a:lnTo>
                  <a:pt x="1290703" y="97194"/>
                </a:lnTo>
                <a:lnTo>
                  <a:pt x="1294616" y="89576"/>
                </a:lnTo>
                <a:lnTo>
                  <a:pt x="1296713" y="85453"/>
                </a:lnTo>
                <a:lnTo>
                  <a:pt x="1297761" y="79827"/>
                </a:lnTo>
                <a:lnTo>
                  <a:pt x="1297761" y="21647"/>
                </a:lnTo>
                <a:lnTo>
                  <a:pt x="1289061" y="21647"/>
                </a:lnTo>
                <a:lnTo>
                  <a:pt x="1289061" y="28723"/>
                </a:lnTo>
                <a:lnTo>
                  <a:pt x="1287209" y="26382"/>
                </a:lnTo>
                <a:lnTo>
                  <a:pt x="1285392" y="24600"/>
                </a:lnTo>
                <a:lnTo>
                  <a:pt x="1283610" y="23377"/>
                </a:lnTo>
                <a:lnTo>
                  <a:pt x="1280326" y="21210"/>
                </a:lnTo>
                <a:lnTo>
                  <a:pt x="1276482" y="20127"/>
                </a:lnTo>
                <a:lnTo>
                  <a:pt x="1265581" y="20127"/>
                </a:lnTo>
                <a:lnTo>
                  <a:pt x="1260182" y="37791"/>
                </a:lnTo>
                <a:lnTo>
                  <a:pt x="1262628" y="31571"/>
                </a:lnTo>
                <a:lnTo>
                  <a:pt x="1267170" y="28461"/>
                </a:lnTo>
                <a:lnTo>
                  <a:pt x="1278247" y="28461"/>
                </a:lnTo>
                <a:lnTo>
                  <a:pt x="1281897" y="30138"/>
                </a:lnTo>
                <a:lnTo>
                  <a:pt x="1284763" y="33493"/>
                </a:lnTo>
                <a:lnTo>
                  <a:pt x="1287628" y="36847"/>
                </a:lnTo>
                <a:lnTo>
                  <a:pt x="1289061" y="42001"/>
                </a:lnTo>
                <a:lnTo>
                  <a:pt x="1289061" y="53568"/>
                </a:lnTo>
                <a:lnTo>
                  <a:pt x="1288292" y="57603"/>
                </a:lnTo>
                <a:lnTo>
                  <a:pt x="1286755" y="61063"/>
                </a:lnTo>
                <a:lnTo>
                  <a:pt x="1283994" y="67178"/>
                </a:lnTo>
                <a:lnTo>
                  <a:pt x="1279225" y="70235"/>
                </a:lnTo>
                <a:lnTo>
                  <a:pt x="1268114" y="70235"/>
                </a:lnTo>
                <a:lnTo>
                  <a:pt x="1264663" y="68584"/>
                </a:lnTo>
                <a:lnTo>
                  <a:pt x="1262095" y="65282"/>
                </a:lnTo>
                <a:lnTo>
                  <a:pt x="1259527" y="61980"/>
                </a:lnTo>
                <a:lnTo>
                  <a:pt x="1258243" y="57167"/>
                </a:lnTo>
                <a:lnTo>
                  <a:pt x="1255439" y="28042"/>
                </a:lnTo>
                <a:lnTo>
                  <a:pt x="1250844" y="33318"/>
                </a:lnTo>
                <a:lnTo>
                  <a:pt x="1248547" y="40656"/>
                </a:lnTo>
                <a:lnTo>
                  <a:pt x="1248547" y="60015"/>
                </a:lnTo>
                <a:lnTo>
                  <a:pt x="1250827" y="67152"/>
                </a:lnTo>
                <a:close/>
              </a:path>
              <a:path w="1694825" h="101003">
                <a:moveTo>
                  <a:pt x="1149194" y="78150"/>
                </a:moveTo>
                <a:lnTo>
                  <a:pt x="1151823" y="78080"/>
                </a:lnTo>
                <a:lnTo>
                  <a:pt x="1154164" y="77800"/>
                </a:lnTo>
                <a:lnTo>
                  <a:pt x="1156374" y="77259"/>
                </a:lnTo>
                <a:lnTo>
                  <a:pt x="1156374" y="69816"/>
                </a:lnTo>
                <a:lnTo>
                  <a:pt x="1153526" y="69973"/>
                </a:lnTo>
                <a:lnTo>
                  <a:pt x="1151360" y="69973"/>
                </a:lnTo>
                <a:lnTo>
                  <a:pt x="1149403" y="69397"/>
                </a:lnTo>
                <a:lnTo>
                  <a:pt x="1147412" y="67423"/>
                </a:lnTo>
                <a:lnTo>
                  <a:pt x="1147412" y="28828"/>
                </a:lnTo>
                <a:lnTo>
                  <a:pt x="1156374" y="28828"/>
                </a:lnTo>
                <a:lnTo>
                  <a:pt x="1156374" y="21123"/>
                </a:lnTo>
                <a:lnTo>
                  <a:pt x="1147412" y="21123"/>
                </a:lnTo>
                <a:lnTo>
                  <a:pt x="1147412" y="5451"/>
                </a:lnTo>
                <a:lnTo>
                  <a:pt x="1137873" y="5451"/>
                </a:lnTo>
                <a:lnTo>
                  <a:pt x="1137873" y="21123"/>
                </a:lnTo>
                <a:lnTo>
                  <a:pt x="1130273" y="21123"/>
                </a:lnTo>
                <a:lnTo>
                  <a:pt x="1130273" y="28828"/>
                </a:lnTo>
                <a:lnTo>
                  <a:pt x="1137873" y="28828"/>
                </a:lnTo>
                <a:lnTo>
                  <a:pt x="1137873" y="69589"/>
                </a:lnTo>
                <a:lnTo>
                  <a:pt x="1138659" y="72515"/>
                </a:lnTo>
                <a:lnTo>
                  <a:pt x="1140231" y="74769"/>
                </a:lnTo>
                <a:lnTo>
                  <a:pt x="1141804" y="77023"/>
                </a:lnTo>
                <a:lnTo>
                  <a:pt x="1144791" y="78150"/>
                </a:lnTo>
                <a:lnTo>
                  <a:pt x="1149194" y="78150"/>
                </a:lnTo>
                <a:close/>
              </a:path>
              <a:path w="1694825" h="101003">
                <a:moveTo>
                  <a:pt x="921067" y="99640"/>
                </a:moveTo>
                <a:lnTo>
                  <a:pt x="921067" y="70969"/>
                </a:lnTo>
                <a:lnTo>
                  <a:pt x="923128" y="73520"/>
                </a:lnTo>
                <a:lnTo>
                  <a:pt x="922639" y="62216"/>
                </a:lnTo>
                <a:lnTo>
                  <a:pt x="921346" y="59176"/>
                </a:lnTo>
                <a:lnTo>
                  <a:pt x="920700" y="55489"/>
                </a:lnTo>
                <a:lnTo>
                  <a:pt x="920700" y="45775"/>
                </a:lnTo>
                <a:lnTo>
                  <a:pt x="921346" y="41337"/>
                </a:lnTo>
                <a:lnTo>
                  <a:pt x="922639" y="37843"/>
                </a:lnTo>
                <a:lnTo>
                  <a:pt x="925050" y="31309"/>
                </a:lnTo>
                <a:lnTo>
                  <a:pt x="929522" y="28042"/>
                </a:lnTo>
                <a:lnTo>
                  <a:pt x="942555" y="28042"/>
                </a:lnTo>
                <a:lnTo>
                  <a:pt x="947028" y="31134"/>
                </a:lnTo>
                <a:lnTo>
                  <a:pt x="949474" y="37319"/>
                </a:lnTo>
                <a:lnTo>
                  <a:pt x="950766" y="40534"/>
                </a:lnTo>
                <a:lnTo>
                  <a:pt x="951413" y="44377"/>
                </a:lnTo>
                <a:lnTo>
                  <a:pt x="951413" y="56188"/>
                </a:lnTo>
                <a:lnTo>
                  <a:pt x="949954" y="61700"/>
                </a:lnTo>
                <a:lnTo>
                  <a:pt x="947036" y="65387"/>
                </a:lnTo>
                <a:lnTo>
                  <a:pt x="944119" y="69073"/>
                </a:lnTo>
                <a:lnTo>
                  <a:pt x="940459" y="70917"/>
                </a:lnTo>
                <a:lnTo>
                  <a:pt x="929557" y="70917"/>
                </a:lnTo>
                <a:lnTo>
                  <a:pt x="926675" y="76368"/>
                </a:lnTo>
                <a:lnTo>
                  <a:pt x="929540" y="78220"/>
                </a:lnTo>
                <a:lnTo>
                  <a:pt x="933086" y="79146"/>
                </a:lnTo>
                <a:lnTo>
                  <a:pt x="942695" y="79146"/>
                </a:lnTo>
                <a:lnTo>
                  <a:pt x="947412" y="77486"/>
                </a:lnTo>
                <a:lnTo>
                  <a:pt x="951465" y="74166"/>
                </a:lnTo>
                <a:lnTo>
                  <a:pt x="953111" y="72669"/>
                </a:lnTo>
                <a:lnTo>
                  <a:pt x="959070" y="62485"/>
                </a:lnTo>
                <a:lnTo>
                  <a:pt x="961056" y="47959"/>
                </a:lnTo>
                <a:lnTo>
                  <a:pt x="961056" y="38909"/>
                </a:lnTo>
                <a:lnTo>
                  <a:pt x="958838" y="31946"/>
                </a:lnTo>
                <a:lnTo>
                  <a:pt x="954400" y="27072"/>
                </a:lnTo>
                <a:lnTo>
                  <a:pt x="949963" y="22197"/>
                </a:lnTo>
                <a:lnTo>
                  <a:pt x="944564" y="19760"/>
                </a:lnTo>
                <a:lnTo>
                  <a:pt x="933908" y="19760"/>
                </a:lnTo>
                <a:lnTo>
                  <a:pt x="930169" y="20808"/>
                </a:lnTo>
                <a:lnTo>
                  <a:pt x="926989" y="22905"/>
                </a:lnTo>
                <a:lnTo>
                  <a:pt x="924753" y="24303"/>
                </a:lnTo>
                <a:lnTo>
                  <a:pt x="922691" y="26277"/>
                </a:lnTo>
                <a:lnTo>
                  <a:pt x="920805" y="28828"/>
                </a:lnTo>
                <a:lnTo>
                  <a:pt x="920805" y="21385"/>
                </a:lnTo>
                <a:lnTo>
                  <a:pt x="911633" y="21385"/>
                </a:lnTo>
                <a:lnTo>
                  <a:pt x="911633" y="99640"/>
                </a:lnTo>
                <a:lnTo>
                  <a:pt x="921067" y="99640"/>
                </a:lnTo>
                <a:close/>
              </a:path>
              <a:path w="1694825" h="101003">
                <a:moveTo>
                  <a:pt x="848198" y="66243"/>
                </a:moveTo>
                <a:lnTo>
                  <a:pt x="852741" y="71467"/>
                </a:lnTo>
                <a:lnTo>
                  <a:pt x="857283" y="76691"/>
                </a:lnTo>
                <a:lnTo>
                  <a:pt x="863415" y="79303"/>
                </a:lnTo>
                <a:lnTo>
                  <a:pt x="859554" y="65203"/>
                </a:lnTo>
                <a:lnTo>
                  <a:pt x="856933" y="61220"/>
                </a:lnTo>
                <a:lnTo>
                  <a:pt x="855623" y="56241"/>
                </a:lnTo>
                <a:lnTo>
                  <a:pt x="855623" y="44045"/>
                </a:lnTo>
                <a:lnTo>
                  <a:pt x="856933" y="38734"/>
                </a:lnTo>
                <a:lnTo>
                  <a:pt x="859554" y="34331"/>
                </a:lnTo>
                <a:lnTo>
                  <a:pt x="862175" y="29928"/>
                </a:lnTo>
                <a:lnTo>
                  <a:pt x="866368" y="27727"/>
                </a:lnTo>
                <a:lnTo>
                  <a:pt x="878632" y="27727"/>
                </a:lnTo>
                <a:lnTo>
                  <a:pt x="883209" y="30313"/>
                </a:lnTo>
                <a:lnTo>
                  <a:pt x="885864" y="35484"/>
                </a:lnTo>
                <a:lnTo>
                  <a:pt x="887541" y="38769"/>
                </a:lnTo>
                <a:lnTo>
                  <a:pt x="888380" y="43032"/>
                </a:lnTo>
                <a:lnTo>
                  <a:pt x="888380" y="54074"/>
                </a:lnTo>
                <a:lnTo>
                  <a:pt x="887218" y="59342"/>
                </a:lnTo>
                <a:lnTo>
                  <a:pt x="884895" y="64077"/>
                </a:lnTo>
                <a:lnTo>
                  <a:pt x="882571" y="68811"/>
                </a:lnTo>
                <a:lnTo>
                  <a:pt x="880396" y="79303"/>
                </a:lnTo>
                <a:lnTo>
                  <a:pt x="887227" y="76350"/>
                </a:lnTo>
                <a:lnTo>
                  <a:pt x="891630" y="70445"/>
                </a:lnTo>
                <a:lnTo>
                  <a:pt x="896032" y="64540"/>
                </a:lnTo>
                <a:lnTo>
                  <a:pt x="898233" y="57062"/>
                </a:lnTo>
                <a:lnTo>
                  <a:pt x="898233" y="38647"/>
                </a:lnTo>
                <a:lnTo>
                  <a:pt x="895735" y="31553"/>
                </a:lnTo>
                <a:lnTo>
                  <a:pt x="890739" y="26731"/>
                </a:lnTo>
                <a:lnTo>
                  <a:pt x="885742" y="21909"/>
                </a:lnTo>
                <a:lnTo>
                  <a:pt x="879627" y="19498"/>
                </a:lnTo>
                <a:lnTo>
                  <a:pt x="864323" y="19498"/>
                </a:lnTo>
                <a:lnTo>
                  <a:pt x="857894" y="22293"/>
                </a:lnTo>
                <a:lnTo>
                  <a:pt x="853108" y="27884"/>
                </a:lnTo>
                <a:lnTo>
                  <a:pt x="848321" y="33475"/>
                </a:lnTo>
                <a:lnTo>
                  <a:pt x="845927" y="40988"/>
                </a:lnTo>
                <a:lnTo>
                  <a:pt x="845927" y="59228"/>
                </a:lnTo>
                <a:lnTo>
                  <a:pt x="848198" y="66243"/>
                </a:lnTo>
                <a:close/>
              </a:path>
              <a:path w="1694825" h="101003">
                <a:moveTo>
                  <a:pt x="696250" y="67152"/>
                </a:moveTo>
                <a:lnTo>
                  <a:pt x="700811" y="71467"/>
                </a:lnTo>
                <a:lnTo>
                  <a:pt x="705370" y="75783"/>
                </a:lnTo>
                <a:lnTo>
                  <a:pt x="710690" y="77940"/>
                </a:lnTo>
                <a:lnTo>
                  <a:pt x="721137" y="77940"/>
                </a:lnTo>
                <a:lnTo>
                  <a:pt x="724649" y="77241"/>
                </a:lnTo>
                <a:lnTo>
                  <a:pt x="727304" y="75844"/>
                </a:lnTo>
                <a:lnTo>
                  <a:pt x="729960" y="74446"/>
                </a:lnTo>
                <a:lnTo>
                  <a:pt x="732231" y="72314"/>
                </a:lnTo>
                <a:lnTo>
                  <a:pt x="734118" y="69449"/>
                </a:lnTo>
                <a:lnTo>
                  <a:pt x="734222" y="77172"/>
                </a:lnTo>
                <a:lnTo>
                  <a:pt x="733611" y="82535"/>
                </a:lnTo>
                <a:lnTo>
                  <a:pt x="732283" y="85540"/>
                </a:lnTo>
                <a:lnTo>
                  <a:pt x="730047" y="90642"/>
                </a:lnTo>
                <a:lnTo>
                  <a:pt x="725312" y="93193"/>
                </a:lnTo>
                <a:lnTo>
                  <a:pt x="713503" y="93193"/>
                </a:lnTo>
                <a:lnTo>
                  <a:pt x="710148" y="92145"/>
                </a:lnTo>
                <a:lnTo>
                  <a:pt x="708017" y="90048"/>
                </a:lnTo>
                <a:lnTo>
                  <a:pt x="706654" y="88685"/>
                </a:lnTo>
                <a:lnTo>
                  <a:pt x="705746" y="86746"/>
                </a:lnTo>
                <a:lnTo>
                  <a:pt x="705291" y="84230"/>
                </a:lnTo>
                <a:lnTo>
                  <a:pt x="695700" y="84230"/>
                </a:lnTo>
                <a:lnTo>
                  <a:pt x="696190" y="89996"/>
                </a:lnTo>
                <a:lnTo>
                  <a:pt x="698496" y="94232"/>
                </a:lnTo>
                <a:lnTo>
                  <a:pt x="702619" y="96941"/>
                </a:lnTo>
                <a:lnTo>
                  <a:pt x="706742" y="99649"/>
                </a:lnTo>
                <a:lnTo>
                  <a:pt x="711826" y="101003"/>
                </a:lnTo>
                <a:lnTo>
                  <a:pt x="728737" y="101003"/>
                </a:lnTo>
                <a:lnTo>
                  <a:pt x="736127" y="97194"/>
                </a:lnTo>
                <a:lnTo>
                  <a:pt x="740040" y="89576"/>
                </a:lnTo>
                <a:lnTo>
                  <a:pt x="742136" y="85453"/>
                </a:lnTo>
                <a:lnTo>
                  <a:pt x="743184" y="79827"/>
                </a:lnTo>
                <a:lnTo>
                  <a:pt x="743184" y="21647"/>
                </a:lnTo>
                <a:lnTo>
                  <a:pt x="734484" y="21647"/>
                </a:lnTo>
                <a:lnTo>
                  <a:pt x="734484" y="28723"/>
                </a:lnTo>
                <a:lnTo>
                  <a:pt x="732632" y="26382"/>
                </a:lnTo>
                <a:lnTo>
                  <a:pt x="730816" y="24600"/>
                </a:lnTo>
                <a:lnTo>
                  <a:pt x="729034" y="23377"/>
                </a:lnTo>
                <a:lnTo>
                  <a:pt x="725749" y="21210"/>
                </a:lnTo>
                <a:lnTo>
                  <a:pt x="721906" y="20127"/>
                </a:lnTo>
                <a:lnTo>
                  <a:pt x="711004" y="20127"/>
                </a:lnTo>
                <a:lnTo>
                  <a:pt x="705606" y="37791"/>
                </a:lnTo>
                <a:lnTo>
                  <a:pt x="708052" y="31571"/>
                </a:lnTo>
                <a:lnTo>
                  <a:pt x="712594" y="28461"/>
                </a:lnTo>
                <a:lnTo>
                  <a:pt x="723670" y="28461"/>
                </a:lnTo>
                <a:lnTo>
                  <a:pt x="727321" y="30138"/>
                </a:lnTo>
                <a:lnTo>
                  <a:pt x="730187" y="33493"/>
                </a:lnTo>
                <a:lnTo>
                  <a:pt x="733052" y="36847"/>
                </a:lnTo>
                <a:lnTo>
                  <a:pt x="734484" y="42001"/>
                </a:lnTo>
                <a:lnTo>
                  <a:pt x="734484" y="53567"/>
                </a:lnTo>
                <a:lnTo>
                  <a:pt x="733716" y="57603"/>
                </a:lnTo>
                <a:lnTo>
                  <a:pt x="732178" y="61063"/>
                </a:lnTo>
                <a:lnTo>
                  <a:pt x="729418" y="67178"/>
                </a:lnTo>
                <a:lnTo>
                  <a:pt x="724649" y="70235"/>
                </a:lnTo>
                <a:lnTo>
                  <a:pt x="713538" y="70235"/>
                </a:lnTo>
                <a:lnTo>
                  <a:pt x="710087" y="68584"/>
                </a:lnTo>
                <a:lnTo>
                  <a:pt x="707519" y="65282"/>
                </a:lnTo>
                <a:lnTo>
                  <a:pt x="704951" y="61980"/>
                </a:lnTo>
                <a:lnTo>
                  <a:pt x="703667" y="57167"/>
                </a:lnTo>
                <a:lnTo>
                  <a:pt x="700863" y="28042"/>
                </a:lnTo>
                <a:lnTo>
                  <a:pt x="696268" y="33318"/>
                </a:lnTo>
                <a:lnTo>
                  <a:pt x="693971" y="40656"/>
                </a:lnTo>
                <a:lnTo>
                  <a:pt x="693971" y="60014"/>
                </a:lnTo>
                <a:lnTo>
                  <a:pt x="696250" y="67152"/>
                </a:lnTo>
                <a:close/>
              </a:path>
              <a:path w="1694825" h="101003">
                <a:moveTo>
                  <a:pt x="345893" y="78884"/>
                </a:moveTo>
                <a:lnTo>
                  <a:pt x="345404" y="80142"/>
                </a:lnTo>
                <a:lnTo>
                  <a:pt x="344618" y="82063"/>
                </a:lnTo>
                <a:lnTo>
                  <a:pt x="343535" y="84649"/>
                </a:lnTo>
                <a:lnTo>
                  <a:pt x="342452" y="87235"/>
                </a:lnTo>
                <a:lnTo>
                  <a:pt x="341648" y="88947"/>
                </a:lnTo>
                <a:lnTo>
                  <a:pt x="339577" y="91070"/>
                </a:lnTo>
                <a:lnTo>
                  <a:pt x="337473" y="91935"/>
                </a:lnTo>
                <a:lnTo>
                  <a:pt x="335167" y="91935"/>
                </a:lnTo>
                <a:lnTo>
                  <a:pt x="333052" y="91673"/>
                </a:lnTo>
                <a:lnTo>
                  <a:pt x="330222" y="90939"/>
                </a:lnTo>
                <a:lnTo>
                  <a:pt x="330222" y="99535"/>
                </a:lnTo>
                <a:lnTo>
                  <a:pt x="331271" y="99814"/>
                </a:lnTo>
                <a:lnTo>
                  <a:pt x="333585" y="100216"/>
                </a:lnTo>
                <a:lnTo>
                  <a:pt x="341386" y="100269"/>
                </a:lnTo>
                <a:lnTo>
                  <a:pt x="345229" y="98696"/>
                </a:lnTo>
                <a:lnTo>
                  <a:pt x="347465" y="95551"/>
                </a:lnTo>
                <a:lnTo>
                  <a:pt x="352691" y="85108"/>
                </a:lnTo>
                <a:lnTo>
                  <a:pt x="358996" y="69344"/>
                </a:lnTo>
                <a:lnTo>
                  <a:pt x="361302" y="63264"/>
                </a:lnTo>
                <a:lnTo>
                  <a:pt x="364167" y="55402"/>
                </a:lnTo>
                <a:lnTo>
                  <a:pt x="367591" y="45758"/>
                </a:lnTo>
                <a:lnTo>
                  <a:pt x="367995" y="44625"/>
                </a:lnTo>
                <a:lnTo>
                  <a:pt x="373369" y="29617"/>
                </a:lnTo>
                <a:lnTo>
                  <a:pt x="376448" y="21123"/>
                </a:lnTo>
                <a:lnTo>
                  <a:pt x="366019" y="21123"/>
                </a:lnTo>
                <a:lnTo>
                  <a:pt x="350872" y="66828"/>
                </a:lnTo>
                <a:lnTo>
                  <a:pt x="335830" y="21123"/>
                </a:lnTo>
                <a:lnTo>
                  <a:pt x="325138" y="21123"/>
                </a:lnTo>
                <a:lnTo>
                  <a:pt x="345893" y="78884"/>
                </a:lnTo>
                <a:close/>
              </a:path>
              <a:path w="1694825" h="101003">
                <a:moveTo>
                  <a:pt x="281550" y="78150"/>
                </a:moveTo>
                <a:lnTo>
                  <a:pt x="284180" y="78080"/>
                </a:lnTo>
                <a:lnTo>
                  <a:pt x="286521" y="77800"/>
                </a:lnTo>
                <a:lnTo>
                  <a:pt x="288730" y="77259"/>
                </a:lnTo>
                <a:lnTo>
                  <a:pt x="288730" y="69816"/>
                </a:lnTo>
                <a:lnTo>
                  <a:pt x="285883" y="69973"/>
                </a:lnTo>
                <a:lnTo>
                  <a:pt x="283717" y="69973"/>
                </a:lnTo>
                <a:lnTo>
                  <a:pt x="281760" y="69397"/>
                </a:lnTo>
                <a:lnTo>
                  <a:pt x="279768" y="67422"/>
                </a:lnTo>
                <a:lnTo>
                  <a:pt x="279768" y="28828"/>
                </a:lnTo>
                <a:lnTo>
                  <a:pt x="288730" y="28828"/>
                </a:lnTo>
                <a:lnTo>
                  <a:pt x="288730" y="21123"/>
                </a:lnTo>
                <a:lnTo>
                  <a:pt x="279768" y="21123"/>
                </a:lnTo>
                <a:lnTo>
                  <a:pt x="279768" y="5451"/>
                </a:lnTo>
                <a:lnTo>
                  <a:pt x="270230" y="5451"/>
                </a:lnTo>
                <a:lnTo>
                  <a:pt x="270230" y="21123"/>
                </a:lnTo>
                <a:lnTo>
                  <a:pt x="262630" y="21123"/>
                </a:lnTo>
                <a:lnTo>
                  <a:pt x="262630" y="28828"/>
                </a:lnTo>
                <a:lnTo>
                  <a:pt x="270230" y="28828"/>
                </a:lnTo>
                <a:lnTo>
                  <a:pt x="270230" y="69589"/>
                </a:lnTo>
                <a:lnTo>
                  <a:pt x="271016" y="72515"/>
                </a:lnTo>
                <a:lnTo>
                  <a:pt x="272588" y="74769"/>
                </a:lnTo>
                <a:lnTo>
                  <a:pt x="274160" y="77023"/>
                </a:lnTo>
                <a:lnTo>
                  <a:pt x="277148" y="78150"/>
                </a:lnTo>
                <a:lnTo>
                  <a:pt x="281550" y="78150"/>
                </a:lnTo>
                <a:close/>
              </a:path>
              <a:path w="1694825" h="101003">
                <a:moveTo>
                  <a:pt x="0" y="21385"/>
                </a:moveTo>
                <a:lnTo>
                  <a:pt x="0" y="77259"/>
                </a:lnTo>
                <a:lnTo>
                  <a:pt x="9591" y="77259"/>
                </a:lnTo>
                <a:lnTo>
                  <a:pt x="9591" y="21385"/>
                </a:lnTo>
                <a:lnTo>
                  <a:pt x="0" y="21385"/>
                </a:lnTo>
                <a:close/>
              </a:path>
              <a:path w="1694825" h="101003">
                <a:moveTo>
                  <a:pt x="0" y="262"/>
                </a:moveTo>
                <a:lnTo>
                  <a:pt x="0" y="10954"/>
                </a:lnTo>
                <a:lnTo>
                  <a:pt x="9591" y="10954"/>
                </a:lnTo>
                <a:lnTo>
                  <a:pt x="9591" y="262"/>
                </a:lnTo>
                <a:lnTo>
                  <a:pt x="0" y="262"/>
                </a:lnTo>
                <a:close/>
              </a:path>
              <a:path w="1694825" h="101003">
                <a:moveTo>
                  <a:pt x="36268" y="77259"/>
                </a:moveTo>
                <a:lnTo>
                  <a:pt x="36268" y="44185"/>
                </a:lnTo>
                <a:lnTo>
                  <a:pt x="36503" y="41363"/>
                </a:lnTo>
                <a:lnTo>
                  <a:pt x="36975" y="39389"/>
                </a:lnTo>
                <a:lnTo>
                  <a:pt x="37447" y="37415"/>
                </a:lnTo>
                <a:lnTo>
                  <a:pt x="38469" y="35502"/>
                </a:lnTo>
                <a:lnTo>
                  <a:pt x="40041" y="33650"/>
                </a:lnTo>
                <a:lnTo>
                  <a:pt x="41998" y="31343"/>
                </a:lnTo>
                <a:lnTo>
                  <a:pt x="44269" y="29806"/>
                </a:lnTo>
                <a:lnTo>
                  <a:pt x="46855" y="29037"/>
                </a:lnTo>
                <a:lnTo>
                  <a:pt x="48287" y="28583"/>
                </a:lnTo>
                <a:lnTo>
                  <a:pt x="50122" y="28356"/>
                </a:lnTo>
                <a:lnTo>
                  <a:pt x="56760" y="28356"/>
                </a:lnTo>
                <a:lnTo>
                  <a:pt x="59800" y="30103"/>
                </a:lnTo>
                <a:lnTo>
                  <a:pt x="61477" y="33597"/>
                </a:lnTo>
                <a:lnTo>
                  <a:pt x="62490" y="35694"/>
                </a:lnTo>
                <a:lnTo>
                  <a:pt x="62997" y="38454"/>
                </a:lnTo>
                <a:lnTo>
                  <a:pt x="62997" y="77259"/>
                </a:lnTo>
                <a:lnTo>
                  <a:pt x="72588" y="77259"/>
                </a:lnTo>
                <a:lnTo>
                  <a:pt x="72588" y="35589"/>
                </a:lnTo>
                <a:lnTo>
                  <a:pt x="71819" y="31239"/>
                </a:lnTo>
                <a:lnTo>
                  <a:pt x="70282" y="28199"/>
                </a:lnTo>
                <a:lnTo>
                  <a:pt x="67487" y="22643"/>
                </a:lnTo>
                <a:lnTo>
                  <a:pt x="62106" y="19865"/>
                </a:lnTo>
                <a:lnTo>
                  <a:pt x="50506" y="19865"/>
                </a:lnTo>
                <a:lnTo>
                  <a:pt x="47204" y="20581"/>
                </a:lnTo>
                <a:lnTo>
                  <a:pt x="44234" y="22014"/>
                </a:lnTo>
                <a:lnTo>
                  <a:pt x="41264" y="23446"/>
                </a:lnTo>
                <a:lnTo>
                  <a:pt x="38452" y="25805"/>
                </a:lnTo>
                <a:lnTo>
                  <a:pt x="35796" y="29090"/>
                </a:lnTo>
                <a:lnTo>
                  <a:pt x="35796" y="21123"/>
                </a:lnTo>
                <a:lnTo>
                  <a:pt x="26834" y="21123"/>
                </a:lnTo>
                <a:lnTo>
                  <a:pt x="26834" y="77259"/>
                </a:lnTo>
                <a:lnTo>
                  <a:pt x="36268" y="77259"/>
                </a:lnTo>
                <a:close/>
              </a:path>
              <a:path w="1694825" h="101003">
                <a:moveTo>
                  <a:pt x="87753" y="66103"/>
                </a:moveTo>
                <a:lnTo>
                  <a:pt x="92330" y="71362"/>
                </a:lnTo>
                <a:lnTo>
                  <a:pt x="96907" y="76621"/>
                </a:lnTo>
                <a:lnTo>
                  <a:pt x="102323" y="79250"/>
                </a:lnTo>
                <a:lnTo>
                  <a:pt x="101799" y="68995"/>
                </a:lnTo>
                <a:lnTo>
                  <a:pt x="99248" y="64941"/>
                </a:lnTo>
                <a:lnTo>
                  <a:pt x="96697" y="60888"/>
                </a:lnTo>
                <a:lnTo>
                  <a:pt x="95422" y="55856"/>
                </a:lnTo>
                <a:lnTo>
                  <a:pt x="95422" y="42787"/>
                </a:lnTo>
                <a:lnTo>
                  <a:pt x="96898" y="37441"/>
                </a:lnTo>
                <a:lnTo>
                  <a:pt x="99851" y="33807"/>
                </a:lnTo>
                <a:lnTo>
                  <a:pt x="102803" y="30173"/>
                </a:lnTo>
                <a:lnTo>
                  <a:pt x="106656" y="28356"/>
                </a:lnTo>
                <a:lnTo>
                  <a:pt x="115670" y="28356"/>
                </a:lnTo>
                <a:lnTo>
                  <a:pt x="119252" y="30059"/>
                </a:lnTo>
                <a:lnTo>
                  <a:pt x="122151" y="33466"/>
                </a:lnTo>
                <a:lnTo>
                  <a:pt x="125052" y="36873"/>
                </a:lnTo>
                <a:lnTo>
                  <a:pt x="126501" y="42123"/>
                </a:lnTo>
                <a:lnTo>
                  <a:pt x="126501" y="56240"/>
                </a:lnTo>
                <a:lnTo>
                  <a:pt x="125095" y="61630"/>
                </a:lnTo>
                <a:lnTo>
                  <a:pt x="122282" y="65387"/>
                </a:lnTo>
                <a:lnTo>
                  <a:pt x="119470" y="69143"/>
                </a:lnTo>
                <a:lnTo>
                  <a:pt x="115897" y="78482"/>
                </a:lnTo>
                <a:lnTo>
                  <a:pt x="118902" y="76944"/>
                </a:lnTo>
                <a:lnTo>
                  <a:pt x="121907" y="75407"/>
                </a:lnTo>
                <a:lnTo>
                  <a:pt x="124510" y="72908"/>
                </a:lnTo>
                <a:lnTo>
                  <a:pt x="126711" y="69449"/>
                </a:lnTo>
                <a:lnTo>
                  <a:pt x="126711" y="77259"/>
                </a:lnTo>
                <a:lnTo>
                  <a:pt x="135202" y="77259"/>
                </a:lnTo>
                <a:lnTo>
                  <a:pt x="135202" y="0"/>
                </a:lnTo>
                <a:lnTo>
                  <a:pt x="126135" y="0"/>
                </a:lnTo>
                <a:lnTo>
                  <a:pt x="126135" y="28356"/>
                </a:lnTo>
                <a:lnTo>
                  <a:pt x="124003" y="25735"/>
                </a:lnTo>
                <a:lnTo>
                  <a:pt x="122099" y="23901"/>
                </a:lnTo>
                <a:lnTo>
                  <a:pt x="120422" y="22852"/>
                </a:lnTo>
                <a:lnTo>
                  <a:pt x="117522" y="21035"/>
                </a:lnTo>
                <a:lnTo>
                  <a:pt x="113923" y="20127"/>
                </a:lnTo>
                <a:lnTo>
                  <a:pt x="101869" y="20127"/>
                </a:lnTo>
                <a:lnTo>
                  <a:pt x="95903" y="23123"/>
                </a:lnTo>
                <a:lnTo>
                  <a:pt x="91727" y="29116"/>
                </a:lnTo>
                <a:lnTo>
                  <a:pt x="87552" y="35109"/>
                </a:lnTo>
                <a:lnTo>
                  <a:pt x="85464" y="42193"/>
                </a:lnTo>
                <a:lnTo>
                  <a:pt x="85464" y="59106"/>
                </a:lnTo>
                <a:lnTo>
                  <a:pt x="87753" y="66103"/>
                </a:lnTo>
                <a:close/>
              </a:path>
              <a:path w="1694825" h="101003">
                <a:moveTo>
                  <a:pt x="101799" y="68995"/>
                </a:moveTo>
                <a:lnTo>
                  <a:pt x="102323" y="79250"/>
                </a:lnTo>
                <a:lnTo>
                  <a:pt x="112456" y="79250"/>
                </a:lnTo>
                <a:lnTo>
                  <a:pt x="115897" y="78482"/>
                </a:lnTo>
                <a:lnTo>
                  <a:pt x="119470" y="69143"/>
                </a:lnTo>
                <a:lnTo>
                  <a:pt x="115880" y="71021"/>
                </a:lnTo>
                <a:lnTo>
                  <a:pt x="105887" y="71021"/>
                </a:lnTo>
                <a:lnTo>
                  <a:pt x="101799" y="68995"/>
                </a:lnTo>
                <a:close/>
              </a:path>
              <a:path w="1694825" h="101003">
                <a:moveTo>
                  <a:pt x="161494" y="21123"/>
                </a:moveTo>
                <a:lnTo>
                  <a:pt x="151851" y="21123"/>
                </a:lnTo>
                <a:lnTo>
                  <a:pt x="151851" y="64068"/>
                </a:lnTo>
                <a:lnTo>
                  <a:pt x="152637" y="67894"/>
                </a:lnTo>
                <a:lnTo>
                  <a:pt x="154210" y="70759"/>
                </a:lnTo>
                <a:lnTo>
                  <a:pt x="157109" y="76106"/>
                </a:lnTo>
                <a:lnTo>
                  <a:pt x="162560" y="78779"/>
                </a:lnTo>
                <a:lnTo>
                  <a:pt x="175698" y="78779"/>
                </a:lnTo>
                <a:lnTo>
                  <a:pt x="180066" y="77311"/>
                </a:lnTo>
                <a:lnTo>
                  <a:pt x="183664" y="74376"/>
                </a:lnTo>
                <a:lnTo>
                  <a:pt x="185481" y="72908"/>
                </a:lnTo>
                <a:lnTo>
                  <a:pt x="187001" y="71109"/>
                </a:lnTo>
                <a:lnTo>
                  <a:pt x="188224" y="68977"/>
                </a:lnTo>
                <a:lnTo>
                  <a:pt x="188119" y="77259"/>
                </a:lnTo>
                <a:lnTo>
                  <a:pt x="197029" y="77259"/>
                </a:lnTo>
                <a:lnTo>
                  <a:pt x="197029" y="21123"/>
                </a:lnTo>
                <a:lnTo>
                  <a:pt x="187595" y="21123"/>
                </a:lnTo>
                <a:lnTo>
                  <a:pt x="187595" y="54179"/>
                </a:lnTo>
                <a:lnTo>
                  <a:pt x="186949" y="58494"/>
                </a:lnTo>
                <a:lnTo>
                  <a:pt x="185656" y="61639"/>
                </a:lnTo>
                <a:lnTo>
                  <a:pt x="183280" y="67510"/>
                </a:lnTo>
                <a:lnTo>
                  <a:pt x="178808" y="70445"/>
                </a:lnTo>
                <a:lnTo>
                  <a:pt x="167662" y="70445"/>
                </a:lnTo>
                <a:lnTo>
                  <a:pt x="164534" y="68768"/>
                </a:lnTo>
                <a:lnTo>
                  <a:pt x="162857" y="65413"/>
                </a:lnTo>
                <a:lnTo>
                  <a:pt x="161949" y="63596"/>
                </a:lnTo>
                <a:lnTo>
                  <a:pt x="161494" y="61255"/>
                </a:lnTo>
                <a:lnTo>
                  <a:pt x="161494" y="21123"/>
                </a:lnTo>
                <a:close/>
              </a:path>
              <a:path w="1694825" h="101003">
                <a:moveTo>
                  <a:pt x="225016" y="69921"/>
                </a:moveTo>
                <a:lnTo>
                  <a:pt x="222641" y="66881"/>
                </a:lnTo>
                <a:lnTo>
                  <a:pt x="221347" y="65203"/>
                </a:lnTo>
                <a:lnTo>
                  <a:pt x="220562" y="62792"/>
                </a:lnTo>
                <a:lnTo>
                  <a:pt x="220282" y="59647"/>
                </a:lnTo>
                <a:lnTo>
                  <a:pt x="211215" y="59647"/>
                </a:lnTo>
                <a:lnTo>
                  <a:pt x="211460" y="65238"/>
                </a:lnTo>
                <a:lnTo>
                  <a:pt x="213320" y="69929"/>
                </a:lnTo>
                <a:lnTo>
                  <a:pt x="216796" y="73721"/>
                </a:lnTo>
                <a:lnTo>
                  <a:pt x="220273" y="77512"/>
                </a:lnTo>
                <a:lnTo>
                  <a:pt x="226187" y="79408"/>
                </a:lnTo>
                <a:lnTo>
                  <a:pt x="242294" y="79408"/>
                </a:lnTo>
                <a:lnTo>
                  <a:pt x="248069" y="77591"/>
                </a:lnTo>
                <a:lnTo>
                  <a:pt x="251859" y="73957"/>
                </a:lnTo>
                <a:lnTo>
                  <a:pt x="255650" y="70323"/>
                </a:lnTo>
                <a:lnTo>
                  <a:pt x="257546" y="66007"/>
                </a:lnTo>
                <a:lnTo>
                  <a:pt x="257546" y="55839"/>
                </a:lnTo>
                <a:lnTo>
                  <a:pt x="255712" y="52047"/>
                </a:lnTo>
                <a:lnTo>
                  <a:pt x="252043" y="49636"/>
                </a:lnTo>
                <a:lnTo>
                  <a:pt x="249737" y="48099"/>
                </a:lnTo>
                <a:lnTo>
                  <a:pt x="245195" y="46509"/>
                </a:lnTo>
                <a:lnTo>
                  <a:pt x="238416" y="44866"/>
                </a:lnTo>
                <a:lnTo>
                  <a:pt x="232179" y="43346"/>
                </a:lnTo>
                <a:lnTo>
                  <a:pt x="229454" y="42683"/>
                </a:lnTo>
                <a:lnTo>
                  <a:pt x="227392" y="41914"/>
                </a:lnTo>
                <a:lnTo>
                  <a:pt x="225995" y="41040"/>
                </a:lnTo>
                <a:lnTo>
                  <a:pt x="223584" y="39573"/>
                </a:lnTo>
                <a:lnTo>
                  <a:pt x="222378" y="37616"/>
                </a:lnTo>
                <a:lnTo>
                  <a:pt x="222378" y="32933"/>
                </a:lnTo>
                <a:lnTo>
                  <a:pt x="223295" y="31134"/>
                </a:lnTo>
                <a:lnTo>
                  <a:pt x="225130" y="29771"/>
                </a:lnTo>
                <a:lnTo>
                  <a:pt x="226964" y="28408"/>
                </a:lnTo>
                <a:lnTo>
                  <a:pt x="229663" y="27727"/>
                </a:lnTo>
                <a:lnTo>
                  <a:pt x="238573" y="27727"/>
                </a:lnTo>
                <a:lnTo>
                  <a:pt x="242330" y="28967"/>
                </a:lnTo>
                <a:lnTo>
                  <a:pt x="244496" y="31448"/>
                </a:lnTo>
                <a:lnTo>
                  <a:pt x="245823" y="33195"/>
                </a:lnTo>
                <a:lnTo>
                  <a:pt x="246575" y="35135"/>
                </a:lnTo>
                <a:lnTo>
                  <a:pt x="246749" y="37266"/>
                </a:lnTo>
                <a:lnTo>
                  <a:pt x="255659" y="37266"/>
                </a:lnTo>
                <a:lnTo>
                  <a:pt x="255729" y="33632"/>
                </a:lnTo>
                <a:lnTo>
                  <a:pt x="254593" y="30243"/>
                </a:lnTo>
                <a:lnTo>
                  <a:pt x="252252" y="27098"/>
                </a:lnTo>
                <a:lnTo>
                  <a:pt x="248514" y="22136"/>
                </a:lnTo>
                <a:lnTo>
                  <a:pt x="242417" y="19655"/>
                </a:lnTo>
                <a:lnTo>
                  <a:pt x="227497" y="19655"/>
                </a:lnTo>
                <a:lnTo>
                  <a:pt x="222352" y="21297"/>
                </a:lnTo>
                <a:lnTo>
                  <a:pt x="218526" y="24582"/>
                </a:lnTo>
                <a:lnTo>
                  <a:pt x="214700" y="27867"/>
                </a:lnTo>
                <a:lnTo>
                  <a:pt x="212787" y="32165"/>
                </a:lnTo>
                <a:lnTo>
                  <a:pt x="212787" y="41984"/>
                </a:lnTo>
                <a:lnTo>
                  <a:pt x="214814" y="45513"/>
                </a:lnTo>
                <a:lnTo>
                  <a:pt x="218867" y="48064"/>
                </a:lnTo>
                <a:lnTo>
                  <a:pt x="221138" y="49531"/>
                </a:lnTo>
                <a:lnTo>
                  <a:pt x="224667" y="50859"/>
                </a:lnTo>
                <a:lnTo>
                  <a:pt x="229454" y="52047"/>
                </a:lnTo>
                <a:lnTo>
                  <a:pt x="236949" y="53934"/>
                </a:lnTo>
                <a:lnTo>
                  <a:pt x="240967" y="54948"/>
                </a:lnTo>
                <a:lnTo>
                  <a:pt x="243657" y="55839"/>
                </a:lnTo>
                <a:lnTo>
                  <a:pt x="245020" y="56607"/>
                </a:lnTo>
                <a:lnTo>
                  <a:pt x="247151" y="57865"/>
                </a:lnTo>
                <a:lnTo>
                  <a:pt x="248217" y="59700"/>
                </a:lnTo>
                <a:lnTo>
                  <a:pt x="248217" y="65291"/>
                </a:lnTo>
                <a:lnTo>
                  <a:pt x="246890" y="67641"/>
                </a:lnTo>
                <a:lnTo>
                  <a:pt x="244234" y="69161"/>
                </a:lnTo>
                <a:lnTo>
                  <a:pt x="241578" y="70681"/>
                </a:lnTo>
                <a:lnTo>
                  <a:pt x="238504" y="71441"/>
                </a:lnTo>
                <a:lnTo>
                  <a:pt x="229139" y="71441"/>
                </a:lnTo>
                <a:lnTo>
                  <a:pt x="225016" y="69921"/>
                </a:lnTo>
                <a:close/>
              </a:path>
              <a:path w="1694825" h="101003">
                <a:moveTo>
                  <a:pt x="295439" y="21123"/>
                </a:moveTo>
                <a:lnTo>
                  <a:pt x="295439" y="77259"/>
                </a:lnTo>
                <a:lnTo>
                  <a:pt x="304873" y="77259"/>
                </a:lnTo>
                <a:lnTo>
                  <a:pt x="304873" y="40988"/>
                </a:lnTo>
                <a:lnTo>
                  <a:pt x="306148" y="37467"/>
                </a:lnTo>
                <a:lnTo>
                  <a:pt x="308699" y="34410"/>
                </a:lnTo>
                <a:lnTo>
                  <a:pt x="311250" y="31352"/>
                </a:lnTo>
                <a:lnTo>
                  <a:pt x="314901" y="29823"/>
                </a:lnTo>
                <a:lnTo>
                  <a:pt x="320727" y="29841"/>
                </a:lnTo>
                <a:lnTo>
                  <a:pt x="322745" y="30085"/>
                </a:lnTo>
                <a:lnTo>
                  <a:pt x="322745" y="20127"/>
                </a:lnTo>
                <a:lnTo>
                  <a:pt x="321732" y="20022"/>
                </a:lnTo>
                <a:lnTo>
                  <a:pt x="319705" y="19865"/>
                </a:lnTo>
                <a:lnTo>
                  <a:pt x="315967" y="19865"/>
                </a:lnTo>
                <a:lnTo>
                  <a:pt x="312665" y="21219"/>
                </a:lnTo>
                <a:lnTo>
                  <a:pt x="309800" y="23927"/>
                </a:lnTo>
                <a:lnTo>
                  <a:pt x="306934" y="26635"/>
                </a:lnTo>
                <a:lnTo>
                  <a:pt x="305135" y="28932"/>
                </a:lnTo>
                <a:lnTo>
                  <a:pt x="304401" y="30819"/>
                </a:lnTo>
                <a:lnTo>
                  <a:pt x="304401" y="21123"/>
                </a:lnTo>
                <a:lnTo>
                  <a:pt x="295439" y="21123"/>
                </a:lnTo>
                <a:close/>
              </a:path>
              <a:path w="1694825" h="101003">
                <a:moveTo>
                  <a:pt x="382161" y="42508"/>
                </a:moveTo>
                <a:lnTo>
                  <a:pt x="382161" y="52205"/>
                </a:lnTo>
                <a:lnTo>
                  <a:pt x="408472" y="52205"/>
                </a:lnTo>
                <a:lnTo>
                  <a:pt x="408472" y="42508"/>
                </a:lnTo>
                <a:lnTo>
                  <a:pt x="382161" y="42508"/>
                </a:lnTo>
                <a:close/>
              </a:path>
              <a:path w="1694825" h="101003">
                <a:moveTo>
                  <a:pt x="419408" y="53288"/>
                </a:moveTo>
                <a:lnTo>
                  <a:pt x="417783" y="57324"/>
                </a:lnTo>
                <a:lnTo>
                  <a:pt x="417783" y="67283"/>
                </a:lnTo>
                <a:lnTo>
                  <a:pt x="419434" y="71240"/>
                </a:lnTo>
                <a:lnTo>
                  <a:pt x="422736" y="74402"/>
                </a:lnTo>
                <a:lnTo>
                  <a:pt x="426038" y="77565"/>
                </a:lnTo>
                <a:lnTo>
                  <a:pt x="430292" y="79146"/>
                </a:lnTo>
                <a:lnTo>
                  <a:pt x="428633" y="67195"/>
                </a:lnTo>
                <a:lnTo>
                  <a:pt x="427637" y="65046"/>
                </a:lnTo>
                <a:lnTo>
                  <a:pt x="427637" y="58721"/>
                </a:lnTo>
                <a:lnTo>
                  <a:pt x="429087" y="56101"/>
                </a:lnTo>
                <a:lnTo>
                  <a:pt x="431987" y="54458"/>
                </a:lnTo>
                <a:lnTo>
                  <a:pt x="433699" y="53480"/>
                </a:lnTo>
                <a:lnTo>
                  <a:pt x="436267" y="52764"/>
                </a:lnTo>
                <a:lnTo>
                  <a:pt x="439691" y="52309"/>
                </a:lnTo>
                <a:lnTo>
                  <a:pt x="445404" y="51576"/>
                </a:lnTo>
                <a:lnTo>
                  <a:pt x="448933" y="51017"/>
                </a:lnTo>
                <a:lnTo>
                  <a:pt x="450750" y="50527"/>
                </a:lnTo>
                <a:lnTo>
                  <a:pt x="452566" y="50038"/>
                </a:lnTo>
                <a:lnTo>
                  <a:pt x="455205" y="48693"/>
                </a:lnTo>
                <a:lnTo>
                  <a:pt x="455205" y="62094"/>
                </a:lnTo>
                <a:lnTo>
                  <a:pt x="452584" y="66269"/>
                </a:lnTo>
                <a:lnTo>
                  <a:pt x="447396" y="76368"/>
                </a:lnTo>
                <a:lnTo>
                  <a:pt x="450994" y="74516"/>
                </a:lnTo>
                <a:lnTo>
                  <a:pt x="453755" y="72332"/>
                </a:lnTo>
                <a:lnTo>
                  <a:pt x="455677" y="69816"/>
                </a:lnTo>
                <a:lnTo>
                  <a:pt x="455991" y="72052"/>
                </a:lnTo>
                <a:lnTo>
                  <a:pt x="457301" y="75005"/>
                </a:lnTo>
                <a:lnTo>
                  <a:pt x="458769" y="77311"/>
                </a:lnTo>
                <a:lnTo>
                  <a:pt x="461127" y="78464"/>
                </a:lnTo>
                <a:lnTo>
                  <a:pt x="465704" y="78464"/>
                </a:lnTo>
                <a:lnTo>
                  <a:pt x="468290" y="78202"/>
                </a:lnTo>
                <a:lnTo>
                  <a:pt x="470875" y="77521"/>
                </a:lnTo>
                <a:lnTo>
                  <a:pt x="470875" y="70550"/>
                </a:lnTo>
                <a:lnTo>
                  <a:pt x="469723" y="70733"/>
                </a:lnTo>
                <a:lnTo>
                  <a:pt x="467783" y="70864"/>
                </a:lnTo>
                <a:lnTo>
                  <a:pt x="465241" y="69973"/>
                </a:lnTo>
                <a:lnTo>
                  <a:pt x="464639" y="67615"/>
                </a:lnTo>
                <a:lnTo>
                  <a:pt x="464639" y="29963"/>
                </a:lnTo>
                <a:lnTo>
                  <a:pt x="462595" y="26050"/>
                </a:lnTo>
                <a:lnTo>
                  <a:pt x="458507" y="23534"/>
                </a:lnTo>
                <a:lnTo>
                  <a:pt x="454384" y="21018"/>
                </a:lnTo>
                <a:lnTo>
                  <a:pt x="449020" y="19760"/>
                </a:lnTo>
                <a:lnTo>
                  <a:pt x="436721" y="19760"/>
                </a:lnTo>
                <a:lnTo>
                  <a:pt x="431716" y="21114"/>
                </a:lnTo>
                <a:lnTo>
                  <a:pt x="427401" y="23822"/>
                </a:lnTo>
                <a:lnTo>
                  <a:pt x="423086" y="26530"/>
                </a:lnTo>
                <a:lnTo>
                  <a:pt x="420841" y="31343"/>
                </a:lnTo>
                <a:lnTo>
                  <a:pt x="420666" y="38262"/>
                </a:lnTo>
                <a:lnTo>
                  <a:pt x="429471" y="38262"/>
                </a:lnTo>
                <a:lnTo>
                  <a:pt x="429820" y="35362"/>
                </a:lnTo>
                <a:lnTo>
                  <a:pt x="430572" y="33178"/>
                </a:lnTo>
                <a:lnTo>
                  <a:pt x="431724" y="31710"/>
                </a:lnTo>
                <a:lnTo>
                  <a:pt x="433786" y="29055"/>
                </a:lnTo>
                <a:lnTo>
                  <a:pt x="437280" y="27727"/>
                </a:lnTo>
                <a:lnTo>
                  <a:pt x="446470" y="27727"/>
                </a:lnTo>
                <a:lnTo>
                  <a:pt x="449745" y="28452"/>
                </a:lnTo>
                <a:lnTo>
                  <a:pt x="452034" y="29902"/>
                </a:lnTo>
                <a:lnTo>
                  <a:pt x="454323" y="31352"/>
                </a:lnTo>
                <a:lnTo>
                  <a:pt x="455467" y="33685"/>
                </a:lnTo>
                <a:lnTo>
                  <a:pt x="455467" y="38472"/>
                </a:lnTo>
                <a:lnTo>
                  <a:pt x="454838" y="40516"/>
                </a:lnTo>
                <a:lnTo>
                  <a:pt x="452654" y="42962"/>
                </a:lnTo>
                <a:lnTo>
                  <a:pt x="450488" y="43242"/>
                </a:lnTo>
                <a:lnTo>
                  <a:pt x="435446" y="45129"/>
                </a:lnTo>
                <a:lnTo>
                  <a:pt x="430170" y="45793"/>
                </a:lnTo>
                <a:lnTo>
                  <a:pt x="425907" y="47557"/>
                </a:lnTo>
                <a:lnTo>
                  <a:pt x="422658" y="50423"/>
                </a:lnTo>
                <a:lnTo>
                  <a:pt x="419408" y="53288"/>
                </a:lnTo>
                <a:close/>
              </a:path>
              <a:path w="1694825" h="101003">
                <a:moveTo>
                  <a:pt x="452584" y="66269"/>
                </a:moveTo>
                <a:lnTo>
                  <a:pt x="447343" y="68820"/>
                </a:lnTo>
                <a:lnTo>
                  <a:pt x="444233" y="70358"/>
                </a:lnTo>
                <a:lnTo>
                  <a:pt x="441019" y="71126"/>
                </a:lnTo>
                <a:lnTo>
                  <a:pt x="434974" y="71126"/>
                </a:lnTo>
                <a:lnTo>
                  <a:pt x="432616" y="70340"/>
                </a:lnTo>
                <a:lnTo>
                  <a:pt x="430624" y="68768"/>
                </a:lnTo>
                <a:lnTo>
                  <a:pt x="428633" y="67195"/>
                </a:lnTo>
                <a:lnTo>
                  <a:pt x="430292" y="79146"/>
                </a:lnTo>
                <a:lnTo>
                  <a:pt x="439831" y="79146"/>
                </a:lnTo>
                <a:lnTo>
                  <a:pt x="443797" y="78220"/>
                </a:lnTo>
                <a:lnTo>
                  <a:pt x="447396" y="76368"/>
                </a:lnTo>
                <a:lnTo>
                  <a:pt x="452584" y="66269"/>
                </a:lnTo>
                <a:close/>
              </a:path>
              <a:path w="1694825" h="101003">
                <a:moveTo>
                  <a:pt x="528615" y="21123"/>
                </a:moveTo>
                <a:lnTo>
                  <a:pt x="518290" y="21123"/>
                </a:lnTo>
                <a:lnTo>
                  <a:pt x="502619" y="66828"/>
                </a:lnTo>
                <a:lnTo>
                  <a:pt x="487629" y="21123"/>
                </a:lnTo>
                <a:lnTo>
                  <a:pt x="476675" y="21123"/>
                </a:lnTo>
                <a:lnTo>
                  <a:pt x="497378" y="77259"/>
                </a:lnTo>
                <a:lnTo>
                  <a:pt x="507441" y="77259"/>
                </a:lnTo>
                <a:lnTo>
                  <a:pt x="528615" y="21123"/>
                </a:lnTo>
                <a:close/>
              </a:path>
              <a:path w="1694825" h="101003">
                <a:moveTo>
                  <a:pt x="545770" y="22678"/>
                </a:moveTo>
                <a:lnTo>
                  <a:pt x="540879" y="28304"/>
                </a:lnTo>
                <a:lnTo>
                  <a:pt x="543919" y="44709"/>
                </a:lnTo>
                <a:lnTo>
                  <a:pt x="544093" y="39887"/>
                </a:lnTo>
                <a:lnTo>
                  <a:pt x="545648" y="35912"/>
                </a:lnTo>
                <a:lnTo>
                  <a:pt x="548583" y="32785"/>
                </a:lnTo>
                <a:lnTo>
                  <a:pt x="552165" y="19865"/>
                </a:lnTo>
                <a:lnTo>
                  <a:pt x="545770" y="22678"/>
                </a:lnTo>
                <a:close/>
              </a:path>
              <a:path w="1694825" h="101003">
                <a:moveTo>
                  <a:pt x="584799" y="52205"/>
                </a:moveTo>
                <a:lnTo>
                  <a:pt x="584799" y="46544"/>
                </a:lnTo>
                <a:lnTo>
                  <a:pt x="584519" y="42421"/>
                </a:lnTo>
                <a:lnTo>
                  <a:pt x="583961" y="39835"/>
                </a:lnTo>
                <a:lnTo>
                  <a:pt x="583332" y="36061"/>
                </a:lnTo>
                <a:lnTo>
                  <a:pt x="582074" y="32759"/>
                </a:lnTo>
                <a:lnTo>
                  <a:pt x="580187" y="29928"/>
                </a:lnTo>
                <a:lnTo>
                  <a:pt x="578230" y="26958"/>
                </a:lnTo>
                <a:lnTo>
                  <a:pt x="575382" y="24538"/>
                </a:lnTo>
                <a:lnTo>
                  <a:pt x="571644" y="22669"/>
                </a:lnTo>
                <a:lnTo>
                  <a:pt x="567905" y="20800"/>
                </a:lnTo>
                <a:lnTo>
                  <a:pt x="564045" y="19865"/>
                </a:lnTo>
                <a:lnTo>
                  <a:pt x="552165" y="19865"/>
                </a:lnTo>
                <a:lnTo>
                  <a:pt x="548583" y="32785"/>
                </a:lnTo>
                <a:lnTo>
                  <a:pt x="551518" y="29658"/>
                </a:lnTo>
                <a:lnTo>
                  <a:pt x="555152" y="28094"/>
                </a:lnTo>
                <a:lnTo>
                  <a:pt x="565529" y="28094"/>
                </a:lnTo>
                <a:lnTo>
                  <a:pt x="569845" y="30365"/>
                </a:lnTo>
                <a:lnTo>
                  <a:pt x="572430" y="34908"/>
                </a:lnTo>
                <a:lnTo>
                  <a:pt x="573828" y="37354"/>
                </a:lnTo>
                <a:lnTo>
                  <a:pt x="574719" y="40621"/>
                </a:lnTo>
                <a:lnTo>
                  <a:pt x="575103" y="44709"/>
                </a:lnTo>
                <a:lnTo>
                  <a:pt x="543919" y="44709"/>
                </a:lnTo>
                <a:lnTo>
                  <a:pt x="540879" y="28304"/>
                </a:lnTo>
                <a:lnTo>
                  <a:pt x="535987" y="33929"/>
                </a:lnTo>
                <a:lnTo>
                  <a:pt x="533542" y="41250"/>
                </a:lnTo>
                <a:lnTo>
                  <a:pt x="533542" y="59420"/>
                </a:lnTo>
                <a:lnTo>
                  <a:pt x="535970" y="66540"/>
                </a:lnTo>
                <a:lnTo>
                  <a:pt x="540826" y="71624"/>
                </a:lnTo>
                <a:lnTo>
                  <a:pt x="545683" y="76709"/>
                </a:lnTo>
                <a:lnTo>
                  <a:pt x="551605" y="79251"/>
                </a:lnTo>
                <a:lnTo>
                  <a:pt x="561459" y="79251"/>
                </a:lnTo>
                <a:lnTo>
                  <a:pt x="564027" y="78971"/>
                </a:lnTo>
                <a:lnTo>
                  <a:pt x="566298" y="78412"/>
                </a:lnTo>
                <a:lnTo>
                  <a:pt x="570526" y="77434"/>
                </a:lnTo>
                <a:lnTo>
                  <a:pt x="574072" y="75547"/>
                </a:lnTo>
                <a:lnTo>
                  <a:pt x="576938" y="72751"/>
                </a:lnTo>
                <a:lnTo>
                  <a:pt x="578649" y="71144"/>
                </a:lnTo>
                <a:lnTo>
                  <a:pt x="580196" y="69073"/>
                </a:lnTo>
                <a:lnTo>
                  <a:pt x="581576" y="66540"/>
                </a:lnTo>
                <a:lnTo>
                  <a:pt x="582956" y="64007"/>
                </a:lnTo>
                <a:lnTo>
                  <a:pt x="583768" y="61709"/>
                </a:lnTo>
                <a:lnTo>
                  <a:pt x="584013" y="59648"/>
                </a:lnTo>
                <a:lnTo>
                  <a:pt x="574736" y="59648"/>
                </a:lnTo>
                <a:lnTo>
                  <a:pt x="574037" y="62128"/>
                </a:lnTo>
                <a:lnTo>
                  <a:pt x="572849" y="64312"/>
                </a:lnTo>
                <a:lnTo>
                  <a:pt x="571172" y="66199"/>
                </a:lnTo>
                <a:lnTo>
                  <a:pt x="568237" y="69449"/>
                </a:lnTo>
                <a:lnTo>
                  <a:pt x="564306" y="71074"/>
                </a:lnTo>
                <a:lnTo>
                  <a:pt x="554104" y="71074"/>
                </a:lnTo>
                <a:lnTo>
                  <a:pt x="550208" y="69353"/>
                </a:lnTo>
                <a:lnTo>
                  <a:pt x="547692" y="65911"/>
                </a:lnTo>
                <a:lnTo>
                  <a:pt x="545176" y="62469"/>
                </a:lnTo>
                <a:lnTo>
                  <a:pt x="543831" y="57900"/>
                </a:lnTo>
                <a:lnTo>
                  <a:pt x="543656" y="52205"/>
                </a:lnTo>
                <a:lnTo>
                  <a:pt x="584799" y="52205"/>
                </a:lnTo>
                <a:close/>
              </a:path>
              <a:path w="1694825" h="101003">
                <a:moveTo>
                  <a:pt x="599561" y="21123"/>
                </a:moveTo>
                <a:lnTo>
                  <a:pt x="599561" y="77259"/>
                </a:lnTo>
                <a:lnTo>
                  <a:pt x="608996" y="77259"/>
                </a:lnTo>
                <a:lnTo>
                  <a:pt x="608996" y="40988"/>
                </a:lnTo>
                <a:lnTo>
                  <a:pt x="610271" y="37467"/>
                </a:lnTo>
                <a:lnTo>
                  <a:pt x="612822" y="34410"/>
                </a:lnTo>
                <a:lnTo>
                  <a:pt x="615372" y="31352"/>
                </a:lnTo>
                <a:lnTo>
                  <a:pt x="619024" y="29824"/>
                </a:lnTo>
                <a:lnTo>
                  <a:pt x="624850" y="29841"/>
                </a:lnTo>
                <a:lnTo>
                  <a:pt x="626868" y="30086"/>
                </a:lnTo>
                <a:lnTo>
                  <a:pt x="626868" y="20127"/>
                </a:lnTo>
                <a:lnTo>
                  <a:pt x="625854" y="20022"/>
                </a:lnTo>
                <a:lnTo>
                  <a:pt x="623827" y="19865"/>
                </a:lnTo>
                <a:lnTo>
                  <a:pt x="620089" y="19865"/>
                </a:lnTo>
                <a:lnTo>
                  <a:pt x="616787" y="21219"/>
                </a:lnTo>
                <a:lnTo>
                  <a:pt x="613922" y="23927"/>
                </a:lnTo>
                <a:lnTo>
                  <a:pt x="611057" y="26635"/>
                </a:lnTo>
                <a:lnTo>
                  <a:pt x="609258" y="28933"/>
                </a:lnTo>
                <a:lnTo>
                  <a:pt x="608524" y="30819"/>
                </a:lnTo>
                <a:lnTo>
                  <a:pt x="608524" y="21123"/>
                </a:lnTo>
                <a:lnTo>
                  <a:pt x="599561" y="21123"/>
                </a:lnTo>
                <a:close/>
              </a:path>
              <a:path w="1694825" h="101003">
                <a:moveTo>
                  <a:pt x="634083" y="53288"/>
                </a:moveTo>
                <a:lnTo>
                  <a:pt x="632458" y="57324"/>
                </a:lnTo>
                <a:lnTo>
                  <a:pt x="632458" y="67283"/>
                </a:lnTo>
                <a:lnTo>
                  <a:pt x="634109" y="71240"/>
                </a:lnTo>
                <a:lnTo>
                  <a:pt x="637411" y="74402"/>
                </a:lnTo>
                <a:lnTo>
                  <a:pt x="640713" y="77565"/>
                </a:lnTo>
                <a:lnTo>
                  <a:pt x="644967" y="79146"/>
                </a:lnTo>
                <a:lnTo>
                  <a:pt x="643307" y="67195"/>
                </a:lnTo>
                <a:lnTo>
                  <a:pt x="642311" y="65046"/>
                </a:lnTo>
                <a:lnTo>
                  <a:pt x="642311" y="58722"/>
                </a:lnTo>
                <a:lnTo>
                  <a:pt x="643761" y="56101"/>
                </a:lnTo>
                <a:lnTo>
                  <a:pt x="646661" y="54458"/>
                </a:lnTo>
                <a:lnTo>
                  <a:pt x="648373" y="53480"/>
                </a:lnTo>
                <a:lnTo>
                  <a:pt x="650942" y="52764"/>
                </a:lnTo>
                <a:lnTo>
                  <a:pt x="654366" y="52309"/>
                </a:lnTo>
                <a:lnTo>
                  <a:pt x="660079" y="51576"/>
                </a:lnTo>
                <a:lnTo>
                  <a:pt x="663607" y="51017"/>
                </a:lnTo>
                <a:lnTo>
                  <a:pt x="665424" y="50527"/>
                </a:lnTo>
                <a:lnTo>
                  <a:pt x="667241" y="50038"/>
                </a:lnTo>
                <a:lnTo>
                  <a:pt x="669879" y="48693"/>
                </a:lnTo>
                <a:lnTo>
                  <a:pt x="669879" y="62094"/>
                </a:lnTo>
                <a:lnTo>
                  <a:pt x="667259" y="66269"/>
                </a:lnTo>
                <a:lnTo>
                  <a:pt x="662070" y="76368"/>
                </a:lnTo>
                <a:lnTo>
                  <a:pt x="665669" y="74516"/>
                </a:lnTo>
                <a:lnTo>
                  <a:pt x="668429" y="72332"/>
                </a:lnTo>
                <a:lnTo>
                  <a:pt x="670351" y="69816"/>
                </a:lnTo>
                <a:lnTo>
                  <a:pt x="670666" y="72052"/>
                </a:lnTo>
                <a:lnTo>
                  <a:pt x="671976" y="75005"/>
                </a:lnTo>
                <a:lnTo>
                  <a:pt x="673443" y="77311"/>
                </a:lnTo>
                <a:lnTo>
                  <a:pt x="675802" y="78464"/>
                </a:lnTo>
                <a:lnTo>
                  <a:pt x="680379" y="78464"/>
                </a:lnTo>
                <a:lnTo>
                  <a:pt x="682965" y="78202"/>
                </a:lnTo>
                <a:lnTo>
                  <a:pt x="685550" y="77521"/>
                </a:lnTo>
                <a:lnTo>
                  <a:pt x="685550" y="70550"/>
                </a:lnTo>
                <a:lnTo>
                  <a:pt x="684397" y="70733"/>
                </a:lnTo>
                <a:lnTo>
                  <a:pt x="682458" y="70864"/>
                </a:lnTo>
                <a:lnTo>
                  <a:pt x="679916" y="69973"/>
                </a:lnTo>
                <a:lnTo>
                  <a:pt x="679313" y="67615"/>
                </a:lnTo>
                <a:lnTo>
                  <a:pt x="679313" y="29963"/>
                </a:lnTo>
                <a:lnTo>
                  <a:pt x="677269" y="26050"/>
                </a:lnTo>
                <a:lnTo>
                  <a:pt x="673181" y="23534"/>
                </a:lnTo>
                <a:lnTo>
                  <a:pt x="669058" y="21018"/>
                </a:lnTo>
                <a:lnTo>
                  <a:pt x="663695" y="19760"/>
                </a:lnTo>
                <a:lnTo>
                  <a:pt x="651396" y="19760"/>
                </a:lnTo>
                <a:lnTo>
                  <a:pt x="646390" y="21114"/>
                </a:lnTo>
                <a:lnTo>
                  <a:pt x="642075" y="23822"/>
                </a:lnTo>
                <a:lnTo>
                  <a:pt x="637760" y="26530"/>
                </a:lnTo>
                <a:lnTo>
                  <a:pt x="635515" y="31344"/>
                </a:lnTo>
                <a:lnTo>
                  <a:pt x="635340" y="38262"/>
                </a:lnTo>
                <a:lnTo>
                  <a:pt x="644146" y="38262"/>
                </a:lnTo>
                <a:lnTo>
                  <a:pt x="644495" y="35362"/>
                </a:lnTo>
                <a:lnTo>
                  <a:pt x="645246" y="33178"/>
                </a:lnTo>
                <a:lnTo>
                  <a:pt x="646399" y="31710"/>
                </a:lnTo>
                <a:lnTo>
                  <a:pt x="648461" y="29055"/>
                </a:lnTo>
                <a:lnTo>
                  <a:pt x="651955" y="27727"/>
                </a:lnTo>
                <a:lnTo>
                  <a:pt x="661144" y="27727"/>
                </a:lnTo>
                <a:lnTo>
                  <a:pt x="664420" y="28452"/>
                </a:lnTo>
                <a:lnTo>
                  <a:pt x="666708" y="29902"/>
                </a:lnTo>
                <a:lnTo>
                  <a:pt x="668997" y="31352"/>
                </a:lnTo>
                <a:lnTo>
                  <a:pt x="670141" y="33685"/>
                </a:lnTo>
                <a:lnTo>
                  <a:pt x="670141" y="38472"/>
                </a:lnTo>
                <a:lnTo>
                  <a:pt x="669512" y="40516"/>
                </a:lnTo>
                <a:lnTo>
                  <a:pt x="667329" y="42962"/>
                </a:lnTo>
                <a:lnTo>
                  <a:pt x="665162" y="43242"/>
                </a:lnTo>
                <a:lnTo>
                  <a:pt x="650121" y="45129"/>
                </a:lnTo>
                <a:lnTo>
                  <a:pt x="644844" y="45793"/>
                </a:lnTo>
                <a:lnTo>
                  <a:pt x="640582" y="47557"/>
                </a:lnTo>
                <a:lnTo>
                  <a:pt x="637332" y="50423"/>
                </a:lnTo>
                <a:lnTo>
                  <a:pt x="634083" y="53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447475" y="5168696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500226" y="5172927"/>
            <a:ext cx="8719" cy="0"/>
          </a:xfrm>
          <a:custGeom>
            <a:avLst/>
            <a:gdLst/>
            <a:ahLst/>
            <a:cxnLst/>
            <a:rect l="l" t="t" r="r" b="b"/>
            <a:pathLst>
              <a:path w="9591">
                <a:moveTo>
                  <a:pt x="0" y="0"/>
                </a:moveTo>
                <a:lnTo>
                  <a:pt x="9591" y="0"/>
                </a:lnTo>
              </a:path>
            </a:pathLst>
          </a:custGeom>
          <a:ln w="119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894903" y="5168696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973909" y="5231107"/>
            <a:ext cx="9957" cy="0"/>
          </a:xfrm>
          <a:custGeom>
            <a:avLst/>
            <a:gdLst/>
            <a:ahLst/>
            <a:cxnLst/>
            <a:rect l="l" t="t" r="r" b="b"/>
            <a:pathLst>
              <a:path w="10953">
                <a:moveTo>
                  <a:pt x="0" y="0"/>
                </a:moveTo>
                <a:lnTo>
                  <a:pt x="10953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299468" y="3888568"/>
            <a:ext cx="795882" cy="70806"/>
          </a:xfrm>
          <a:custGeom>
            <a:avLst/>
            <a:gdLst/>
            <a:ahLst/>
            <a:cxnLst/>
            <a:rect l="l" t="t" r="r" b="b"/>
            <a:pathLst>
              <a:path w="875470" h="80247">
                <a:moveTo>
                  <a:pt x="266124" y="70759"/>
                </a:moveTo>
                <a:lnTo>
                  <a:pt x="263748" y="67719"/>
                </a:lnTo>
                <a:lnTo>
                  <a:pt x="262455" y="66042"/>
                </a:lnTo>
                <a:lnTo>
                  <a:pt x="261669" y="63631"/>
                </a:lnTo>
                <a:lnTo>
                  <a:pt x="261390" y="60486"/>
                </a:lnTo>
                <a:lnTo>
                  <a:pt x="252323" y="60486"/>
                </a:lnTo>
                <a:lnTo>
                  <a:pt x="252567" y="66077"/>
                </a:lnTo>
                <a:lnTo>
                  <a:pt x="254428" y="70768"/>
                </a:lnTo>
                <a:lnTo>
                  <a:pt x="257904" y="74559"/>
                </a:lnTo>
                <a:lnTo>
                  <a:pt x="261381" y="78351"/>
                </a:lnTo>
                <a:lnTo>
                  <a:pt x="267295" y="80247"/>
                </a:lnTo>
                <a:lnTo>
                  <a:pt x="283402" y="80247"/>
                </a:lnTo>
                <a:lnTo>
                  <a:pt x="289176" y="78429"/>
                </a:lnTo>
                <a:lnTo>
                  <a:pt x="292967" y="74795"/>
                </a:lnTo>
                <a:lnTo>
                  <a:pt x="296758" y="71161"/>
                </a:lnTo>
                <a:lnTo>
                  <a:pt x="298654" y="66846"/>
                </a:lnTo>
                <a:lnTo>
                  <a:pt x="298654" y="56677"/>
                </a:lnTo>
                <a:lnTo>
                  <a:pt x="296819" y="52886"/>
                </a:lnTo>
                <a:lnTo>
                  <a:pt x="293151" y="50475"/>
                </a:lnTo>
                <a:lnTo>
                  <a:pt x="290845" y="48937"/>
                </a:lnTo>
                <a:lnTo>
                  <a:pt x="286302" y="47347"/>
                </a:lnTo>
                <a:lnTo>
                  <a:pt x="279524" y="45705"/>
                </a:lnTo>
                <a:lnTo>
                  <a:pt x="273287" y="44185"/>
                </a:lnTo>
                <a:lnTo>
                  <a:pt x="270562" y="43521"/>
                </a:lnTo>
                <a:lnTo>
                  <a:pt x="268500" y="42753"/>
                </a:lnTo>
                <a:lnTo>
                  <a:pt x="267102" y="41879"/>
                </a:lnTo>
                <a:lnTo>
                  <a:pt x="264692" y="40411"/>
                </a:lnTo>
                <a:lnTo>
                  <a:pt x="263486" y="38454"/>
                </a:lnTo>
                <a:lnTo>
                  <a:pt x="263486" y="33772"/>
                </a:lnTo>
                <a:lnTo>
                  <a:pt x="264403" y="31973"/>
                </a:lnTo>
                <a:lnTo>
                  <a:pt x="266238" y="30610"/>
                </a:lnTo>
                <a:lnTo>
                  <a:pt x="268072" y="29247"/>
                </a:lnTo>
                <a:lnTo>
                  <a:pt x="270771" y="28565"/>
                </a:lnTo>
                <a:lnTo>
                  <a:pt x="279681" y="28565"/>
                </a:lnTo>
                <a:lnTo>
                  <a:pt x="283437" y="29806"/>
                </a:lnTo>
                <a:lnTo>
                  <a:pt x="285603" y="32287"/>
                </a:lnTo>
                <a:lnTo>
                  <a:pt x="286931" y="34034"/>
                </a:lnTo>
                <a:lnTo>
                  <a:pt x="287682" y="35974"/>
                </a:lnTo>
                <a:lnTo>
                  <a:pt x="287857" y="38105"/>
                </a:lnTo>
                <a:lnTo>
                  <a:pt x="296767" y="38105"/>
                </a:lnTo>
                <a:lnTo>
                  <a:pt x="296837" y="34471"/>
                </a:lnTo>
                <a:lnTo>
                  <a:pt x="295701" y="31082"/>
                </a:lnTo>
                <a:lnTo>
                  <a:pt x="293360" y="27937"/>
                </a:lnTo>
                <a:lnTo>
                  <a:pt x="289622" y="22975"/>
                </a:lnTo>
                <a:lnTo>
                  <a:pt x="283525" y="20494"/>
                </a:lnTo>
                <a:lnTo>
                  <a:pt x="268605" y="20494"/>
                </a:lnTo>
                <a:lnTo>
                  <a:pt x="263460" y="22136"/>
                </a:lnTo>
                <a:lnTo>
                  <a:pt x="259634" y="25421"/>
                </a:lnTo>
                <a:lnTo>
                  <a:pt x="255808" y="28705"/>
                </a:lnTo>
                <a:lnTo>
                  <a:pt x="253895" y="33003"/>
                </a:lnTo>
                <a:lnTo>
                  <a:pt x="253895" y="42822"/>
                </a:lnTo>
                <a:lnTo>
                  <a:pt x="255921" y="46352"/>
                </a:lnTo>
                <a:lnTo>
                  <a:pt x="259975" y="48902"/>
                </a:lnTo>
                <a:lnTo>
                  <a:pt x="262246" y="50370"/>
                </a:lnTo>
                <a:lnTo>
                  <a:pt x="265775" y="51698"/>
                </a:lnTo>
                <a:lnTo>
                  <a:pt x="270562" y="52886"/>
                </a:lnTo>
                <a:lnTo>
                  <a:pt x="278056" y="54773"/>
                </a:lnTo>
                <a:lnTo>
                  <a:pt x="282074" y="55786"/>
                </a:lnTo>
                <a:lnTo>
                  <a:pt x="284765" y="56677"/>
                </a:lnTo>
                <a:lnTo>
                  <a:pt x="286128" y="57446"/>
                </a:lnTo>
                <a:lnTo>
                  <a:pt x="288259" y="58704"/>
                </a:lnTo>
                <a:lnTo>
                  <a:pt x="289325" y="60539"/>
                </a:lnTo>
                <a:lnTo>
                  <a:pt x="289325" y="66129"/>
                </a:lnTo>
                <a:lnTo>
                  <a:pt x="287997" y="68479"/>
                </a:lnTo>
                <a:lnTo>
                  <a:pt x="285341" y="69999"/>
                </a:lnTo>
                <a:lnTo>
                  <a:pt x="282686" y="71519"/>
                </a:lnTo>
                <a:lnTo>
                  <a:pt x="279611" y="72279"/>
                </a:lnTo>
                <a:lnTo>
                  <a:pt x="270247" y="72279"/>
                </a:lnTo>
                <a:lnTo>
                  <a:pt x="266124" y="70759"/>
                </a:lnTo>
                <a:close/>
              </a:path>
              <a:path w="875470" h="80247">
                <a:moveTo>
                  <a:pt x="349108" y="20494"/>
                </a:moveTo>
                <a:lnTo>
                  <a:pt x="343963" y="22136"/>
                </a:lnTo>
                <a:lnTo>
                  <a:pt x="343989" y="33772"/>
                </a:lnTo>
                <a:lnTo>
                  <a:pt x="344906" y="31973"/>
                </a:lnTo>
                <a:lnTo>
                  <a:pt x="346741" y="30610"/>
                </a:lnTo>
                <a:lnTo>
                  <a:pt x="349108" y="20494"/>
                </a:lnTo>
                <a:close/>
              </a:path>
              <a:path w="875470" h="80247">
                <a:moveTo>
                  <a:pt x="372710" y="22223"/>
                </a:moveTo>
                <a:lnTo>
                  <a:pt x="368278" y="22223"/>
                </a:lnTo>
                <a:lnTo>
                  <a:pt x="370125" y="22975"/>
                </a:lnTo>
                <a:lnTo>
                  <a:pt x="372710" y="26406"/>
                </a:lnTo>
                <a:lnTo>
                  <a:pt x="372710" y="22223"/>
                </a:lnTo>
                <a:close/>
              </a:path>
              <a:path w="875470" h="80247">
                <a:moveTo>
                  <a:pt x="363119" y="1100"/>
                </a:moveTo>
                <a:lnTo>
                  <a:pt x="363119" y="11793"/>
                </a:lnTo>
                <a:lnTo>
                  <a:pt x="372710" y="11793"/>
                </a:lnTo>
                <a:lnTo>
                  <a:pt x="372710" y="1100"/>
                </a:lnTo>
                <a:lnTo>
                  <a:pt x="363119" y="1100"/>
                </a:lnTo>
                <a:close/>
              </a:path>
              <a:path w="875470" h="80247">
                <a:moveTo>
                  <a:pt x="447762" y="72463"/>
                </a:moveTo>
                <a:lnTo>
                  <a:pt x="425488" y="69659"/>
                </a:lnTo>
                <a:lnTo>
                  <a:pt x="442923" y="34768"/>
                </a:lnTo>
                <a:lnTo>
                  <a:pt x="440477" y="42088"/>
                </a:lnTo>
                <a:lnTo>
                  <a:pt x="440477" y="51532"/>
                </a:lnTo>
                <a:lnTo>
                  <a:pt x="451029" y="40726"/>
                </a:lnTo>
                <a:lnTo>
                  <a:pt x="452480" y="37018"/>
                </a:lnTo>
                <a:lnTo>
                  <a:pt x="440477" y="51104"/>
                </a:lnTo>
                <a:lnTo>
                  <a:pt x="452480" y="37018"/>
                </a:lnTo>
                <a:lnTo>
                  <a:pt x="447815" y="29142"/>
                </a:lnTo>
                <a:lnTo>
                  <a:pt x="452707" y="23516"/>
                </a:lnTo>
                <a:lnTo>
                  <a:pt x="456241" y="21961"/>
                </a:lnTo>
                <a:lnTo>
                  <a:pt x="415058" y="21961"/>
                </a:lnTo>
                <a:lnTo>
                  <a:pt x="415058" y="30400"/>
                </a:lnTo>
                <a:lnTo>
                  <a:pt x="445876" y="30400"/>
                </a:lnTo>
                <a:lnTo>
                  <a:pt x="412595" y="70655"/>
                </a:lnTo>
                <a:lnTo>
                  <a:pt x="412595" y="78098"/>
                </a:lnTo>
                <a:lnTo>
                  <a:pt x="459555" y="78098"/>
                </a:lnTo>
                <a:lnTo>
                  <a:pt x="459555" y="69659"/>
                </a:lnTo>
                <a:lnTo>
                  <a:pt x="457144" y="70192"/>
                </a:lnTo>
                <a:lnTo>
                  <a:pt x="456755" y="69659"/>
                </a:lnTo>
                <a:lnTo>
                  <a:pt x="452619" y="77547"/>
                </a:lnTo>
                <a:lnTo>
                  <a:pt x="447762" y="72463"/>
                </a:lnTo>
                <a:close/>
              </a:path>
              <a:path w="875470" h="80247">
                <a:moveTo>
                  <a:pt x="453902" y="78098"/>
                </a:moveTo>
                <a:lnTo>
                  <a:pt x="458542" y="80089"/>
                </a:lnTo>
                <a:lnTo>
                  <a:pt x="468395" y="80089"/>
                </a:lnTo>
                <a:lnTo>
                  <a:pt x="470963" y="79810"/>
                </a:lnTo>
                <a:lnTo>
                  <a:pt x="473234" y="79251"/>
                </a:lnTo>
                <a:lnTo>
                  <a:pt x="477462" y="78272"/>
                </a:lnTo>
                <a:lnTo>
                  <a:pt x="481008" y="76385"/>
                </a:lnTo>
                <a:lnTo>
                  <a:pt x="483874" y="73590"/>
                </a:lnTo>
                <a:lnTo>
                  <a:pt x="485586" y="71982"/>
                </a:lnTo>
                <a:lnTo>
                  <a:pt x="487132" y="69912"/>
                </a:lnTo>
                <a:lnTo>
                  <a:pt x="488512" y="67379"/>
                </a:lnTo>
                <a:lnTo>
                  <a:pt x="489892" y="64845"/>
                </a:lnTo>
                <a:lnTo>
                  <a:pt x="490704" y="62548"/>
                </a:lnTo>
                <a:lnTo>
                  <a:pt x="490949" y="60486"/>
                </a:lnTo>
                <a:lnTo>
                  <a:pt x="481672" y="60486"/>
                </a:lnTo>
                <a:lnTo>
                  <a:pt x="480973" y="62967"/>
                </a:lnTo>
                <a:lnTo>
                  <a:pt x="479785" y="65151"/>
                </a:lnTo>
                <a:lnTo>
                  <a:pt x="478108" y="67038"/>
                </a:lnTo>
                <a:lnTo>
                  <a:pt x="475173" y="70288"/>
                </a:lnTo>
                <a:lnTo>
                  <a:pt x="471243" y="71913"/>
                </a:lnTo>
                <a:lnTo>
                  <a:pt x="461040" y="71913"/>
                </a:lnTo>
                <a:lnTo>
                  <a:pt x="459555" y="71257"/>
                </a:lnTo>
                <a:lnTo>
                  <a:pt x="459555" y="78098"/>
                </a:lnTo>
                <a:lnTo>
                  <a:pt x="453902" y="78098"/>
                </a:lnTo>
                <a:close/>
              </a:path>
              <a:path w="875470" h="80247">
                <a:moveTo>
                  <a:pt x="482319" y="25377"/>
                </a:moveTo>
                <a:lnTo>
                  <a:pt x="478580" y="23508"/>
                </a:lnTo>
                <a:lnTo>
                  <a:pt x="474841" y="21638"/>
                </a:lnTo>
                <a:lnTo>
                  <a:pt x="470980" y="20703"/>
                </a:lnTo>
                <a:lnTo>
                  <a:pt x="459101" y="20703"/>
                </a:lnTo>
                <a:lnTo>
                  <a:pt x="456241" y="21961"/>
                </a:lnTo>
                <a:lnTo>
                  <a:pt x="452707" y="23516"/>
                </a:lnTo>
                <a:lnTo>
                  <a:pt x="452584" y="36751"/>
                </a:lnTo>
                <a:lnTo>
                  <a:pt x="452707" y="23516"/>
                </a:lnTo>
                <a:lnTo>
                  <a:pt x="447815" y="29142"/>
                </a:lnTo>
                <a:lnTo>
                  <a:pt x="452480" y="37018"/>
                </a:lnTo>
                <a:lnTo>
                  <a:pt x="453563" y="35708"/>
                </a:lnTo>
                <a:lnTo>
                  <a:pt x="458559" y="29667"/>
                </a:lnTo>
                <a:lnTo>
                  <a:pt x="458559" y="21961"/>
                </a:lnTo>
                <a:lnTo>
                  <a:pt x="462088" y="28933"/>
                </a:lnTo>
                <a:lnTo>
                  <a:pt x="472465" y="28933"/>
                </a:lnTo>
                <a:lnTo>
                  <a:pt x="476781" y="31204"/>
                </a:lnTo>
                <a:lnTo>
                  <a:pt x="479366" y="35746"/>
                </a:lnTo>
                <a:lnTo>
                  <a:pt x="480764" y="38193"/>
                </a:lnTo>
                <a:lnTo>
                  <a:pt x="481655" y="41460"/>
                </a:lnTo>
                <a:lnTo>
                  <a:pt x="482039" y="45548"/>
                </a:lnTo>
                <a:lnTo>
                  <a:pt x="450855" y="45548"/>
                </a:lnTo>
                <a:lnTo>
                  <a:pt x="451029" y="40726"/>
                </a:lnTo>
                <a:lnTo>
                  <a:pt x="440477" y="51532"/>
                </a:lnTo>
                <a:lnTo>
                  <a:pt x="440477" y="60259"/>
                </a:lnTo>
                <a:lnTo>
                  <a:pt x="442906" y="67379"/>
                </a:lnTo>
                <a:lnTo>
                  <a:pt x="445084" y="69659"/>
                </a:lnTo>
                <a:lnTo>
                  <a:pt x="425488" y="69659"/>
                </a:lnTo>
                <a:lnTo>
                  <a:pt x="447762" y="72463"/>
                </a:lnTo>
                <a:lnTo>
                  <a:pt x="452619" y="77547"/>
                </a:lnTo>
                <a:lnTo>
                  <a:pt x="456755" y="69659"/>
                </a:lnTo>
                <a:lnTo>
                  <a:pt x="454628" y="66750"/>
                </a:lnTo>
                <a:lnTo>
                  <a:pt x="452113" y="63308"/>
                </a:lnTo>
                <a:lnTo>
                  <a:pt x="450767" y="58739"/>
                </a:lnTo>
                <a:lnTo>
                  <a:pt x="450593" y="53043"/>
                </a:lnTo>
                <a:lnTo>
                  <a:pt x="491735" y="53043"/>
                </a:lnTo>
                <a:lnTo>
                  <a:pt x="491735" y="47382"/>
                </a:lnTo>
                <a:lnTo>
                  <a:pt x="491456" y="43259"/>
                </a:lnTo>
                <a:lnTo>
                  <a:pt x="490897" y="40673"/>
                </a:lnTo>
                <a:lnTo>
                  <a:pt x="490268" y="36900"/>
                </a:lnTo>
                <a:lnTo>
                  <a:pt x="489010" y="33597"/>
                </a:lnTo>
                <a:lnTo>
                  <a:pt x="487123" y="30767"/>
                </a:lnTo>
                <a:lnTo>
                  <a:pt x="485166" y="27797"/>
                </a:lnTo>
                <a:lnTo>
                  <a:pt x="482319" y="25377"/>
                </a:lnTo>
                <a:close/>
              </a:path>
              <a:path w="875470" h="80247">
                <a:moveTo>
                  <a:pt x="458559" y="29667"/>
                </a:moveTo>
                <a:lnTo>
                  <a:pt x="453563" y="35708"/>
                </a:lnTo>
                <a:lnTo>
                  <a:pt x="455519" y="33624"/>
                </a:lnTo>
                <a:lnTo>
                  <a:pt x="458454" y="30496"/>
                </a:lnTo>
                <a:lnTo>
                  <a:pt x="462088" y="28933"/>
                </a:lnTo>
                <a:lnTo>
                  <a:pt x="458559" y="21961"/>
                </a:lnTo>
                <a:lnTo>
                  <a:pt x="458559" y="29667"/>
                </a:lnTo>
                <a:close/>
              </a:path>
              <a:path w="875470" h="80247">
                <a:moveTo>
                  <a:pt x="440477" y="42088"/>
                </a:moveTo>
                <a:lnTo>
                  <a:pt x="442923" y="34768"/>
                </a:lnTo>
                <a:lnTo>
                  <a:pt x="425488" y="69659"/>
                </a:lnTo>
                <a:lnTo>
                  <a:pt x="440477" y="51532"/>
                </a:lnTo>
                <a:lnTo>
                  <a:pt x="440477" y="42088"/>
                </a:lnTo>
                <a:close/>
              </a:path>
              <a:path w="875470" h="80247">
                <a:moveTo>
                  <a:pt x="575365" y="23586"/>
                </a:moveTo>
                <a:lnTo>
                  <a:pt x="573583" y="24739"/>
                </a:lnTo>
                <a:lnTo>
                  <a:pt x="571574" y="26731"/>
                </a:lnTo>
                <a:lnTo>
                  <a:pt x="569338" y="29562"/>
                </a:lnTo>
                <a:lnTo>
                  <a:pt x="569338" y="838"/>
                </a:lnTo>
                <a:lnTo>
                  <a:pt x="559904" y="838"/>
                </a:lnTo>
                <a:lnTo>
                  <a:pt x="559904" y="78098"/>
                </a:lnTo>
                <a:lnTo>
                  <a:pt x="569338" y="78098"/>
                </a:lnTo>
                <a:lnTo>
                  <a:pt x="569338" y="40848"/>
                </a:lnTo>
                <a:lnTo>
                  <a:pt x="570928" y="35764"/>
                </a:lnTo>
                <a:lnTo>
                  <a:pt x="574107" y="33073"/>
                </a:lnTo>
                <a:lnTo>
                  <a:pt x="577287" y="30383"/>
                </a:lnTo>
                <a:lnTo>
                  <a:pt x="580833" y="29037"/>
                </a:lnTo>
                <a:lnTo>
                  <a:pt x="589464" y="29037"/>
                </a:lnTo>
                <a:lnTo>
                  <a:pt x="589420" y="27369"/>
                </a:lnTo>
                <a:lnTo>
                  <a:pt x="586738" y="20599"/>
                </a:lnTo>
                <a:lnTo>
                  <a:pt x="582196" y="20599"/>
                </a:lnTo>
                <a:lnTo>
                  <a:pt x="578405" y="21594"/>
                </a:lnTo>
                <a:lnTo>
                  <a:pt x="575365" y="23586"/>
                </a:lnTo>
                <a:close/>
              </a:path>
              <a:path w="875470" h="80247">
                <a:moveTo>
                  <a:pt x="595439" y="35572"/>
                </a:moveTo>
                <a:lnTo>
                  <a:pt x="594390" y="33650"/>
                </a:lnTo>
                <a:lnTo>
                  <a:pt x="592678" y="30575"/>
                </a:lnTo>
                <a:lnTo>
                  <a:pt x="593735" y="24661"/>
                </a:lnTo>
                <a:lnTo>
                  <a:pt x="594880" y="20599"/>
                </a:lnTo>
                <a:lnTo>
                  <a:pt x="586738" y="20599"/>
                </a:lnTo>
                <a:lnTo>
                  <a:pt x="589420" y="27369"/>
                </a:lnTo>
                <a:lnTo>
                  <a:pt x="589464" y="29037"/>
                </a:lnTo>
                <a:lnTo>
                  <a:pt x="588642" y="29037"/>
                </a:lnTo>
                <a:lnTo>
                  <a:pt x="587175" y="32182"/>
                </a:lnTo>
                <a:lnTo>
                  <a:pt x="587000" y="39101"/>
                </a:lnTo>
                <a:lnTo>
                  <a:pt x="595806" y="39101"/>
                </a:lnTo>
                <a:lnTo>
                  <a:pt x="595439" y="35572"/>
                </a:lnTo>
                <a:close/>
              </a:path>
              <a:path w="875470" h="80247">
                <a:moveTo>
                  <a:pt x="594967" y="68034"/>
                </a:moveTo>
                <a:lnTo>
                  <a:pt x="593971" y="65885"/>
                </a:lnTo>
                <a:lnTo>
                  <a:pt x="595963" y="78098"/>
                </a:lnTo>
                <a:lnTo>
                  <a:pt x="605659" y="78098"/>
                </a:lnTo>
                <a:lnTo>
                  <a:pt x="598950" y="71179"/>
                </a:lnTo>
                <a:lnTo>
                  <a:pt x="600033" y="54319"/>
                </a:lnTo>
                <a:lnTo>
                  <a:pt x="602601" y="53602"/>
                </a:lnTo>
                <a:lnTo>
                  <a:pt x="604034" y="71965"/>
                </a:lnTo>
                <a:lnTo>
                  <a:pt x="605659" y="71965"/>
                </a:lnTo>
                <a:lnTo>
                  <a:pt x="605659" y="53197"/>
                </a:lnTo>
                <a:lnTo>
                  <a:pt x="606026" y="53148"/>
                </a:lnTo>
                <a:lnTo>
                  <a:pt x="611738" y="52414"/>
                </a:lnTo>
                <a:lnTo>
                  <a:pt x="616822" y="44080"/>
                </a:lnTo>
                <a:lnTo>
                  <a:pt x="605659" y="45481"/>
                </a:lnTo>
                <a:lnTo>
                  <a:pt x="601780" y="45967"/>
                </a:lnTo>
                <a:lnTo>
                  <a:pt x="598321" y="55297"/>
                </a:lnTo>
                <a:lnTo>
                  <a:pt x="596959" y="69606"/>
                </a:lnTo>
                <a:lnTo>
                  <a:pt x="595963" y="68820"/>
                </a:lnTo>
                <a:lnTo>
                  <a:pt x="594967" y="68034"/>
                </a:lnTo>
                <a:close/>
              </a:path>
              <a:path w="875470" h="80247">
                <a:moveTo>
                  <a:pt x="598950" y="71179"/>
                </a:moveTo>
                <a:lnTo>
                  <a:pt x="605659" y="78098"/>
                </a:lnTo>
                <a:lnTo>
                  <a:pt x="601309" y="71965"/>
                </a:lnTo>
                <a:lnTo>
                  <a:pt x="600033" y="54319"/>
                </a:lnTo>
                <a:lnTo>
                  <a:pt x="598950" y="71179"/>
                </a:lnTo>
                <a:close/>
              </a:path>
              <a:path w="875470" h="80247">
                <a:moveTo>
                  <a:pt x="605659" y="45481"/>
                </a:moveTo>
                <a:lnTo>
                  <a:pt x="605659" y="36568"/>
                </a:lnTo>
                <a:lnTo>
                  <a:pt x="604873" y="32252"/>
                </a:lnTo>
                <a:lnTo>
                  <a:pt x="603300" y="29142"/>
                </a:lnTo>
                <a:lnTo>
                  <a:pt x="603105" y="28759"/>
                </a:lnTo>
                <a:lnTo>
                  <a:pt x="600121" y="29893"/>
                </a:lnTo>
                <a:lnTo>
                  <a:pt x="598059" y="32549"/>
                </a:lnTo>
                <a:lnTo>
                  <a:pt x="600400" y="23446"/>
                </a:lnTo>
                <a:lnTo>
                  <a:pt x="603056" y="20599"/>
                </a:lnTo>
                <a:lnTo>
                  <a:pt x="598050" y="21953"/>
                </a:lnTo>
                <a:lnTo>
                  <a:pt x="597804" y="22107"/>
                </a:lnTo>
                <a:lnTo>
                  <a:pt x="594880" y="20599"/>
                </a:lnTo>
                <a:lnTo>
                  <a:pt x="593735" y="24661"/>
                </a:lnTo>
                <a:lnTo>
                  <a:pt x="592678" y="30575"/>
                </a:lnTo>
                <a:lnTo>
                  <a:pt x="594390" y="33650"/>
                </a:lnTo>
                <a:lnTo>
                  <a:pt x="595439" y="35572"/>
                </a:lnTo>
                <a:lnTo>
                  <a:pt x="595806" y="39101"/>
                </a:lnTo>
                <a:lnTo>
                  <a:pt x="595906" y="38267"/>
                </a:lnTo>
                <a:lnTo>
                  <a:pt x="596155" y="36201"/>
                </a:lnTo>
                <a:lnTo>
                  <a:pt x="596906" y="34017"/>
                </a:lnTo>
                <a:lnTo>
                  <a:pt x="596504" y="46631"/>
                </a:lnTo>
                <a:lnTo>
                  <a:pt x="595963" y="38594"/>
                </a:lnTo>
                <a:lnTo>
                  <a:pt x="595963" y="46856"/>
                </a:lnTo>
                <a:lnTo>
                  <a:pt x="592242" y="48396"/>
                </a:lnTo>
                <a:lnTo>
                  <a:pt x="588992" y="51261"/>
                </a:lnTo>
                <a:lnTo>
                  <a:pt x="585743" y="54127"/>
                </a:lnTo>
                <a:lnTo>
                  <a:pt x="584118" y="58162"/>
                </a:lnTo>
                <a:lnTo>
                  <a:pt x="584118" y="68121"/>
                </a:lnTo>
                <a:lnTo>
                  <a:pt x="585769" y="72079"/>
                </a:lnTo>
                <a:lnTo>
                  <a:pt x="589071" y="75241"/>
                </a:lnTo>
                <a:lnTo>
                  <a:pt x="592373" y="78403"/>
                </a:lnTo>
                <a:lnTo>
                  <a:pt x="596627" y="79985"/>
                </a:lnTo>
                <a:lnTo>
                  <a:pt x="606165" y="79985"/>
                </a:lnTo>
                <a:lnTo>
                  <a:pt x="610131" y="79059"/>
                </a:lnTo>
                <a:lnTo>
                  <a:pt x="613730" y="77206"/>
                </a:lnTo>
                <a:lnTo>
                  <a:pt x="617329" y="75354"/>
                </a:lnTo>
                <a:lnTo>
                  <a:pt x="620089" y="73171"/>
                </a:lnTo>
                <a:lnTo>
                  <a:pt x="622011" y="70655"/>
                </a:lnTo>
                <a:lnTo>
                  <a:pt x="621801" y="34523"/>
                </a:lnTo>
                <a:lnTo>
                  <a:pt x="621801" y="39311"/>
                </a:lnTo>
                <a:lnTo>
                  <a:pt x="621172" y="41355"/>
                </a:lnTo>
                <a:lnTo>
                  <a:pt x="618989" y="43801"/>
                </a:lnTo>
                <a:lnTo>
                  <a:pt x="616822" y="44080"/>
                </a:lnTo>
                <a:lnTo>
                  <a:pt x="611738" y="52414"/>
                </a:lnTo>
                <a:lnTo>
                  <a:pt x="615267" y="51855"/>
                </a:lnTo>
                <a:lnTo>
                  <a:pt x="617084" y="51366"/>
                </a:lnTo>
                <a:lnTo>
                  <a:pt x="618901" y="50877"/>
                </a:lnTo>
                <a:lnTo>
                  <a:pt x="621539" y="49532"/>
                </a:lnTo>
                <a:lnTo>
                  <a:pt x="621539" y="62932"/>
                </a:lnTo>
                <a:lnTo>
                  <a:pt x="618919" y="67108"/>
                </a:lnTo>
                <a:lnTo>
                  <a:pt x="613678" y="69659"/>
                </a:lnTo>
                <a:lnTo>
                  <a:pt x="610568" y="71196"/>
                </a:lnTo>
                <a:lnTo>
                  <a:pt x="607353" y="71965"/>
                </a:lnTo>
                <a:lnTo>
                  <a:pt x="604034" y="71965"/>
                </a:lnTo>
                <a:lnTo>
                  <a:pt x="602601" y="53602"/>
                </a:lnTo>
                <a:lnTo>
                  <a:pt x="600033" y="54319"/>
                </a:lnTo>
                <a:lnTo>
                  <a:pt x="601309" y="71965"/>
                </a:lnTo>
                <a:lnTo>
                  <a:pt x="605659" y="78098"/>
                </a:lnTo>
                <a:lnTo>
                  <a:pt x="595963" y="78098"/>
                </a:lnTo>
                <a:lnTo>
                  <a:pt x="593971" y="65885"/>
                </a:lnTo>
                <a:lnTo>
                  <a:pt x="593971" y="59560"/>
                </a:lnTo>
                <a:lnTo>
                  <a:pt x="595421" y="56939"/>
                </a:lnTo>
                <a:lnTo>
                  <a:pt x="595963" y="56633"/>
                </a:lnTo>
                <a:lnTo>
                  <a:pt x="595963" y="68820"/>
                </a:lnTo>
                <a:lnTo>
                  <a:pt x="596959" y="69606"/>
                </a:lnTo>
                <a:lnTo>
                  <a:pt x="598321" y="55297"/>
                </a:lnTo>
                <a:lnTo>
                  <a:pt x="601780" y="45967"/>
                </a:lnTo>
                <a:lnTo>
                  <a:pt x="605659" y="45481"/>
                </a:lnTo>
                <a:close/>
              </a:path>
              <a:path w="875470" h="80247">
                <a:moveTo>
                  <a:pt x="596155" y="36201"/>
                </a:moveTo>
                <a:lnTo>
                  <a:pt x="595906" y="38267"/>
                </a:lnTo>
                <a:lnTo>
                  <a:pt x="595963" y="38594"/>
                </a:lnTo>
                <a:lnTo>
                  <a:pt x="596504" y="46631"/>
                </a:lnTo>
                <a:lnTo>
                  <a:pt x="596906" y="34017"/>
                </a:lnTo>
                <a:lnTo>
                  <a:pt x="596155" y="36201"/>
                </a:lnTo>
                <a:close/>
              </a:path>
              <a:path w="875470" h="80247">
                <a:moveTo>
                  <a:pt x="631576" y="70812"/>
                </a:moveTo>
                <a:lnTo>
                  <a:pt x="630973" y="68453"/>
                </a:lnTo>
                <a:lnTo>
                  <a:pt x="630973" y="30802"/>
                </a:lnTo>
                <a:lnTo>
                  <a:pt x="628929" y="26888"/>
                </a:lnTo>
                <a:lnTo>
                  <a:pt x="624841" y="24373"/>
                </a:lnTo>
                <a:lnTo>
                  <a:pt x="620718" y="21857"/>
                </a:lnTo>
                <a:lnTo>
                  <a:pt x="615355" y="20599"/>
                </a:lnTo>
                <a:lnTo>
                  <a:pt x="603056" y="20599"/>
                </a:lnTo>
                <a:lnTo>
                  <a:pt x="600400" y="23446"/>
                </a:lnTo>
                <a:lnTo>
                  <a:pt x="598059" y="32549"/>
                </a:lnTo>
                <a:lnTo>
                  <a:pt x="600121" y="29893"/>
                </a:lnTo>
                <a:lnTo>
                  <a:pt x="603105" y="28759"/>
                </a:lnTo>
                <a:lnTo>
                  <a:pt x="603615" y="28566"/>
                </a:lnTo>
                <a:lnTo>
                  <a:pt x="612804" y="28566"/>
                </a:lnTo>
                <a:lnTo>
                  <a:pt x="616080" y="29291"/>
                </a:lnTo>
                <a:lnTo>
                  <a:pt x="618368" y="30741"/>
                </a:lnTo>
                <a:lnTo>
                  <a:pt x="620657" y="32191"/>
                </a:lnTo>
                <a:lnTo>
                  <a:pt x="621801" y="34523"/>
                </a:lnTo>
                <a:lnTo>
                  <a:pt x="622011" y="70655"/>
                </a:lnTo>
                <a:lnTo>
                  <a:pt x="622325" y="72891"/>
                </a:lnTo>
                <a:lnTo>
                  <a:pt x="623636" y="75844"/>
                </a:lnTo>
                <a:lnTo>
                  <a:pt x="625103" y="78150"/>
                </a:lnTo>
                <a:lnTo>
                  <a:pt x="627462" y="79303"/>
                </a:lnTo>
                <a:lnTo>
                  <a:pt x="632039" y="79303"/>
                </a:lnTo>
                <a:lnTo>
                  <a:pt x="634624" y="79041"/>
                </a:lnTo>
                <a:lnTo>
                  <a:pt x="637210" y="78360"/>
                </a:lnTo>
                <a:lnTo>
                  <a:pt x="637210" y="71389"/>
                </a:lnTo>
                <a:lnTo>
                  <a:pt x="636057" y="71572"/>
                </a:lnTo>
                <a:lnTo>
                  <a:pt x="634118" y="71703"/>
                </a:lnTo>
                <a:lnTo>
                  <a:pt x="631576" y="70812"/>
                </a:lnTo>
                <a:close/>
              </a:path>
              <a:path w="875470" h="80247">
                <a:moveTo>
                  <a:pt x="659694" y="70759"/>
                </a:moveTo>
                <a:lnTo>
                  <a:pt x="657318" y="67719"/>
                </a:lnTo>
                <a:lnTo>
                  <a:pt x="656026" y="66042"/>
                </a:lnTo>
                <a:lnTo>
                  <a:pt x="655239" y="63631"/>
                </a:lnTo>
                <a:lnTo>
                  <a:pt x="654960" y="60486"/>
                </a:lnTo>
                <a:lnTo>
                  <a:pt x="645893" y="60486"/>
                </a:lnTo>
                <a:lnTo>
                  <a:pt x="646137" y="66077"/>
                </a:lnTo>
                <a:lnTo>
                  <a:pt x="647998" y="70768"/>
                </a:lnTo>
                <a:lnTo>
                  <a:pt x="651475" y="74560"/>
                </a:lnTo>
                <a:lnTo>
                  <a:pt x="654951" y="78351"/>
                </a:lnTo>
                <a:lnTo>
                  <a:pt x="660865" y="80247"/>
                </a:lnTo>
                <a:lnTo>
                  <a:pt x="676972" y="80247"/>
                </a:lnTo>
                <a:lnTo>
                  <a:pt x="682746" y="78429"/>
                </a:lnTo>
                <a:lnTo>
                  <a:pt x="686537" y="74796"/>
                </a:lnTo>
                <a:lnTo>
                  <a:pt x="690328" y="71161"/>
                </a:lnTo>
                <a:lnTo>
                  <a:pt x="692224" y="66846"/>
                </a:lnTo>
                <a:lnTo>
                  <a:pt x="692224" y="56677"/>
                </a:lnTo>
                <a:lnTo>
                  <a:pt x="690390" y="52886"/>
                </a:lnTo>
                <a:lnTo>
                  <a:pt x="686721" y="50475"/>
                </a:lnTo>
                <a:lnTo>
                  <a:pt x="684415" y="48937"/>
                </a:lnTo>
                <a:lnTo>
                  <a:pt x="679872" y="47348"/>
                </a:lnTo>
                <a:lnTo>
                  <a:pt x="673094" y="45705"/>
                </a:lnTo>
                <a:lnTo>
                  <a:pt x="666857" y="44185"/>
                </a:lnTo>
                <a:lnTo>
                  <a:pt x="664132" y="43521"/>
                </a:lnTo>
                <a:lnTo>
                  <a:pt x="662070" y="42753"/>
                </a:lnTo>
                <a:lnTo>
                  <a:pt x="660673" y="41879"/>
                </a:lnTo>
                <a:lnTo>
                  <a:pt x="658262" y="40411"/>
                </a:lnTo>
                <a:lnTo>
                  <a:pt x="657056" y="38454"/>
                </a:lnTo>
                <a:lnTo>
                  <a:pt x="657056" y="33772"/>
                </a:lnTo>
                <a:lnTo>
                  <a:pt x="657973" y="31973"/>
                </a:lnTo>
                <a:lnTo>
                  <a:pt x="659808" y="30610"/>
                </a:lnTo>
                <a:lnTo>
                  <a:pt x="661642" y="29247"/>
                </a:lnTo>
                <a:lnTo>
                  <a:pt x="664341" y="28566"/>
                </a:lnTo>
                <a:lnTo>
                  <a:pt x="673251" y="28566"/>
                </a:lnTo>
                <a:lnTo>
                  <a:pt x="677007" y="29806"/>
                </a:lnTo>
                <a:lnTo>
                  <a:pt x="679174" y="32287"/>
                </a:lnTo>
                <a:lnTo>
                  <a:pt x="680501" y="34034"/>
                </a:lnTo>
                <a:lnTo>
                  <a:pt x="681253" y="35974"/>
                </a:lnTo>
                <a:lnTo>
                  <a:pt x="681427" y="38105"/>
                </a:lnTo>
                <a:lnTo>
                  <a:pt x="690337" y="38105"/>
                </a:lnTo>
                <a:lnTo>
                  <a:pt x="690407" y="34471"/>
                </a:lnTo>
                <a:lnTo>
                  <a:pt x="689271" y="31082"/>
                </a:lnTo>
                <a:lnTo>
                  <a:pt x="686930" y="27937"/>
                </a:lnTo>
                <a:lnTo>
                  <a:pt x="683192" y="22975"/>
                </a:lnTo>
                <a:lnTo>
                  <a:pt x="677095" y="20494"/>
                </a:lnTo>
                <a:lnTo>
                  <a:pt x="662175" y="20494"/>
                </a:lnTo>
                <a:lnTo>
                  <a:pt x="657030" y="22136"/>
                </a:lnTo>
                <a:lnTo>
                  <a:pt x="653204" y="25421"/>
                </a:lnTo>
                <a:lnTo>
                  <a:pt x="649378" y="28705"/>
                </a:lnTo>
                <a:lnTo>
                  <a:pt x="647465" y="33003"/>
                </a:lnTo>
                <a:lnTo>
                  <a:pt x="647465" y="42823"/>
                </a:lnTo>
                <a:lnTo>
                  <a:pt x="649492" y="46352"/>
                </a:lnTo>
                <a:lnTo>
                  <a:pt x="653545" y="48903"/>
                </a:lnTo>
                <a:lnTo>
                  <a:pt x="655816" y="50370"/>
                </a:lnTo>
                <a:lnTo>
                  <a:pt x="659345" y="51698"/>
                </a:lnTo>
                <a:lnTo>
                  <a:pt x="664132" y="52886"/>
                </a:lnTo>
                <a:lnTo>
                  <a:pt x="671626" y="54773"/>
                </a:lnTo>
                <a:lnTo>
                  <a:pt x="675645" y="55786"/>
                </a:lnTo>
                <a:lnTo>
                  <a:pt x="678335" y="56677"/>
                </a:lnTo>
                <a:lnTo>
                  <a:pt x="679698" y="57446"/>
                </a:lnTo>
                <a:lnTo>
                  <a:pt x="681829" y="58704"/>
                </a:lnTo>
                <a:lnTo>
                  <a:pt x="682895" y="60539"/>
                </a:lnTo>
                <a:lnTo>
                  <a:pt x="682895" y="66129"/>
                </a:lnTo>
                <a:lnTo>
                  <a:pt x="681567" y="68479"/>
                </a:lnTo>
                <a:lnTo>
                  <a:pt x="678912" y="69999"/>
                </a:lnTo>
                <a:lnTo>
                  <a:pt x="676256" y="71519"/>
                </a:lnTo>
                <a:lnTo>
                  <a:pt x="673181" y="72279"/>
                </a:lnTo>
                <a:lnTo>
                  <a:pt x="663817" y="72279"/>
                </a:lnTo>
                <a:lnTo>
                  <a:pt x="659694" y="70759"/>
                </a:lnTo>
                <a:close/>
              </a:path>
              <a:path w="875470" h="80247">
                <a:moveTo>
                  <a:pt x="774596" y="29928"/>
                </a:moveTo>
                <a:lnTo>
                  <a:pt x="774596" y="21961"/>
                </a:lnTo>
                <a:lnTo>
                  <a:pt x="765634" y="21961"/>
                </a:lnTo>
                <a:lnTo>
                  <a:pt x="765634" y="78098"/>
                </a:lnTo>
                <a:lnTo>
                  <a:pt x="775068" y="78098"/>
                </a:lnTo>
                <a:lnTo>
                  <a:pt x="775068" y="45024"/>
                </a:lnTo>
                <a:lnTo>
                  <a:pt x="775304" y="42202"/>
                </a:lnTo>
                <a:lnTo>
                  <a:pt x="775775" y="40228"/>
                </a:lnTo>
                <a:lnTo>
                  <a:pt x="776247" y="38254"/>
                </a:lnTo>
                <a:lnTo>
                  <a:pt x="777269" y="36341"/>
                </a:lnTo>
                <a:lnTo>
                  <a:pt x="778842" y="34489"/>
                </a:lnTo>
                <a:lnTo>
                  <a:pt x="780798" y="32182"/>
                </a:lnTo>
                <a:lnTo>
                  <a:pt x="783069" y="30645"/>
                </a:lnTo>
                <a:lnTo>
                  <a:pt x="785655" y="29876"/>
                </a:lnTo>
                <a:lnTo>
                  <a:pt x="787087" y="29422"/>
                </a:lnTo>
                <a:lnTo>
                  <a:pt x="788922" y="29195"/>
                </a:lnTo>
                <a:lnTo>
                  <a:pt x="795419" y="29195"/>
                </a:lnTo>
                <a:lnTo>
                  <a:pt x="791036" y="34314"/>
                </a:lnTo>
                <a:lnTo>
                  <a:pt x="788642" y="41827"/>
                </a:lnTo>
                <a:lnTo>
                  <a:pt x="788642" y="60067"/>
                </a:lnTo>
                <a:lnTo>
                  <a:pt x="790913" y="67082"/>
                </a:lnTo>
                <a:lnTo>
                  <a:pt x="795456" y="72306"/>
                </a:lnTo>
                <a:lnTo>
                  <a:pt x="799998" y="77530"/>
                </a:lnTo>
                <a:lnTo>
                  <a:pt x="795561" y="29195"/>
                </a:lnTo>
                <a:lnTo>
                  <a:pt x="795823" y="28723"/>
                </a:lnTo>
                <a:lnTo>
                  <a:pt x="800609" y="23132"/>
                </a:lnTo>
                <a:lnTo>
                  <a:pt x="801291" y="36533"/>
                </a:lnTo>
                <a:lnTo>
                  <a:pt x="800277" y="34436"/>
                </a:lnTo>
                <a:lnTo>
                  <a:pt x="798600" y="30942"/>
                </a:lnTo>
                <a:lnTo>
                  <a:pt x="795561" y="29195"/>
                </a:lnTo>
                <a:lnTo>
                  <a:pt x="799998" y="77530"/>
                </a:lnTo>
                <a:lnTo>
                  <a:pt x="801797" y="65325"/>
                </a:lnTo>
                <a:lnTo>
                  <a:pt x="799649" y="62059"/>
                </a:lnTo>
                <a:lnTo>
                  <a:pt x="798338" y="57079"/>
                </a:lnTo>
                <a:lnTo>
                  <a:pt x="798338" y="44884"/>
                </a:lnTo>
                <a:lnTo>
                  <a:pt x="799649" y="39573"/>
                </a:lnTo>
                <a:lnTo>
                  <a:pt x="801330" y="36747"/>
                </a:lnTo>
                <a:lnTo>
                  <a:pt x="802269" y="35170"/>
                </a:lnTo>
                <a:lnTo>
                  <a:pt x="804890" y="70026"/>
                </a:lnTo>
                <a:lnTo>
                  <a:pt x="811389" y="78098"/>
                </a:lnTo>
                <a:lnTo>
                  <a:pt x="813852" y="80142"/>
                </a:lnTo>
                <a:lnTo>
                  <a:pt x="823111" y="80142"/>
                </a:lnTo>
                <a:lnTo>
                  <a:pt x="825286" y="69650"/>
                </a:lnTo>
                <a:lnTo>
                  <a:pt x="820997" y="72017"/>
                </a:lnTo>
                <a:lnTo>
                  <a:pt x="809048" y="72017"/>
                </a:lnTo>
                <a:lnTo>
                  <a:pt x="804890" y="30767"/>
                </a:lnTo>
                <a:lnTo>
                  <a:pt x="806287" y="23482"/>
                </a:lnTo>
                <a:lnTo>
                  <a:pt x="807038" y="20337"/>
                </a:lnTo>
                <a:lnTo>
                  <a:pt x="803324" y="21952"/>
                </a:lnTo>
                <a:lnTo>
                  <a:pt x="800907" y="20703"/>
                </a:lnTo>
                <a:lnTo>
                  <a:pt x="789306" y="20703"/>
                </a:lnTo>
                <a:lnTo>
                  <a:pt x="786004" y="21420"/>
                </a:lnTo>
                <a:lnTo>
                  <a:pt x="783034" y="22853"/>
                </a:lnTo>
                <a:lnTo>
                  <a:pt x="780064" y="24285"/>
                </a:lnTo>
                <a:lnTo>
                  <a:pt x="777252" y="26644"/>
                </a:lnTo>
                <a:lnTo>
                  <a:pt x="774596" y="29928"/>
                </a:lnTo>
                <a:close/>
              </a:path>
              <a:path w="875470" h="80247">
                <a:moveTo>
                  <a:pt x="801330" y="36747"/>
                </a:moveTo>
                <a:lnTo>
                  <a:pt x="801797" y="39293"/>
                </a:lnTo>
                <a:lnTo>
                  <a:pt x="802269" y="66042"/>
                </a:lnTo>
                <a:lnTo>
                  <a:pt x="801797" y="65325"/>
                </a:lnTo>
                <a:lnTo>
                  <a:pt x="799998" y="77530"/>
                </a:lnTo>
                <a:lnTo>
                  <a:pt x="806130" y="80142"/>
                </a:lnTo>
                <a:lnTo>
                  <a:pt x="801797" y="78098"/>
                </a:lnTo>
                <a:lnTo>
                  <a:pt x="804890" y="70026"/>
                </a:lnTo>
                <a:lnTo>
                  <a:pt x="802269" y="35170"/>
                </a:lnTo>
                <a:lnTo>
                  <a:pt x="801330" y="36747"/>
                </a:lnTo>
                <a:close/>
              </a:path>
              <a:path w="875470" h="80247">
                <a:moveTo>
                  <a:pt x="801797" y="42718"/>
                </a:moveTo>
                <a:lnTo>
                  <a:pt x="801797" y="65325"/>
                </a:lnTo>
                <a:lnTo>
                  <a:pt x="802269" y="66042"/>
                </a:lnTo>
                <a:lnTo>
                  <a:pt x="801797" y="39293"/>
                </a:lnTo>
                <a:lnTo>
                  <a:pt x="801797" y="42718"/>
                </a:lnTo>
                <a:close/>
              </a:path>
              <a:path w="875470" h="80247">
                <a:moveTo>
                  <a:pt x="811389" y="78098"/>
                </a:moveTo>
                <a:lnTo>
                  <a:pt x="804890" y="70026"/>
                </a:lnTo>
                <a:lnTo>
                  <a:pt x="801797" y="78098"/>
                </a:lnTo>
                <a:lnTo>
                  <a:pt x="806130" y="80142"/>
                </a:lnTo>
                <a:lnTo>
                  <a:pt x="813852" y="80142"/>
                </a:lnTo>
                <a:lnTo>
                  <a:pt x="811389" y="78098"/>
                </a:lnTo>
                <a:close/>
              </a:path>
              <a:path w="875470" h="80247">
                <a:moveTo>
                  <a:pt x="829942" y="77189"/>
                </a:moveTo>
                <a:lnTo>
                  <a:pt x="834345" y="71284"/>
                </a:lnTo>
                <a:lnTo>
                  <a:pt x="838747" y="65378"/>
                </a:lnTo>
                <a:lnTo>
                  <a:pt x="840948" y="57900"/>
                </a:lnTo>
                <a:lnTo>
                  <a:pt x="840948" y="39485"/>
                </a:lnTo>
                <a:lnTo>
                  <a:pt x="838450" y="32392"/>
                </a:lnTo>
                <a:lnTo>
                  <a:pt x="833454" y="27570"/>
                </a:lnTo>
                <a:lnTo>
                  <a:pt x="828457" y="22748"/>
                </a:lnTo>
                <a:lnTo>
                  <a:pt x="822343" y="20337"/>
                </a:lnTo>
                <a:lnTo>
                  <a:pt x="807038" y="20337"/>
                </a:lnTo>
                <a:lnTo>
                  <a:pt x="806287" y="23482"/>
                </a:lnTo>
                <a:lnTo>
                  <a:pt x="804890" y="30767"/>
                </a:lnTo>
                <a:lnTo>
                  <a:pt x="809048" y="72017"/>
                </a:lnTo>
                <a:lnTo>
                  <a:pt x="811389" y="72017"/>
                </a:lnTo>
                <a:lnTo>
                  <a:pt x="811389" y="36428"/>
                </a:lnTo>
                <a:lnTo>
                  <a:pt x="810620" y="32077"/>
                </a:lnTo>
                <a:lnTo>
                  <a:pt x="809083" y="29037"/>
                </a:lnTo>
                <a:lnTo>
                  <a:pt x="808895" y="28664"/>
                </a:lnTo>
                <a:lnTo>
                  <a:pt x="809083" y="28566"/>
                </a:lnTo>
                <a:lnTo>
                  <a:pt x="821347" y="28566"/>
                </a:lnTo>
                <a:lnTo>
                  <a:pt x="825924" y="31151"/>
                </a:lnTo>
                <a:lnTo>
                  <a:pt x="828579" y="36323"/>
                </a:lnTo>
                <a:lnTo>
                  <a:pt x="830257" y="39608"/>
                </a:lnTo>
                <a:lnTo>
                  <a:pt x="831095" y="43871"/>
                </a:lnTo>
                <a:lnTo>
                  <a:pt x="831095" y="54913"/>
                </a:lnTo>
                <a:lnTo>
                  <a:pt x="829933" y="60180"/>
                </a:lnTo>
                <a:lnTo>
                  <a:pt x="827610" y="64915"/>
                </a:lnTo>
                <a:lnTo>
                  <a:pt x="825286" y="69650"/>
                </a:lnTo>
                <a:lnTo>
                  <a:pt x="823111" y="80142"/>
                </a:lnTo>
                <a:lnTo>
                  <a:pt x="829942" y="77189"/>
                </a:lnTo>
                <a:close/>
              </a:path>
              <a:path w="875470" h="80247">
                <a:moveTo>
                  <a:pt x="800609" y="23132"/>
                </a:moveTo>
                <a:lnTo>
                  <a:pt x="795823" y="28723"/>
                </a:lnTo>
                <a:lnTo>
                  <a:pt x="795561" y="29195"/>
                </a:lnTo>
                <a:lnTo>
                  <a:pt x="798600" y="30942"/>
                </a:lnTo>
                <a:lnTo>
                  <a:pt x="800277" y="34436"/>
                </a:lnTo>
                <a:lnTo>
                  <a:pt x="801291" y="36533"/>
                </a:lnTo>
                <a:lnTo>
                  <a:pt x="800609" y="23132"/>
                </a:lnTo>
                <a:close/>
              </a:path>
              <a:path w="875470" h="80247">
                <a:moveTo>
                  <a:pt x="868289" y="78989"/>
                </a:moveTo>
                <a:lnTo>
                  <a:pt x="870919" y="78919"/>
                </a:lnTo>
                <a:lnTo>
                  <a:pt x="873260" y="78639"/>
                </a:lnTo>
                <a:lnTo>
                  <a:pt x="875470" y="78098"/>
                </a:lnTo>
                <a:lnTo>
                  <a:pt x="875470" y="70655"/>
                </a:lnTo>
                <a:lnTo>
                  <a:pt x="872622" y="70812"/>
                </a:lnTo>
                <a:lnTo>
                  <a:pt x="870456" y="70812"/>
                </a:lnTo>
                <a:lnTo>
                  <a:pt x="868499" y="70235"/>
                </a:lnTo>
                <a:lnTo>
                  <a:pt x="866507" y="68261"/>
                </a:lnTo>
                <a:lnTo>
                  <a:pt x="866507" y="29667"/>
                </a:lnTo>
                <a:lnTo>
                  <a:pt x="875470" y="29667"/>
                </a:lnTo>
                <a:lnTo>
                  <a:pt x="875470" y="21961"/>
                </a:lnTo>
                <a:lnTo>
                  <a:pt x="866507" y="21961"/>
                </a:lnTo>
                <a:lnTo>
                  <a:pt x="866507" y="6290"/>
                </a:lnTo>
                <a:lnTo>
                  <a:pt x="856969" y="6290"/>
                </a:lnTo>
                <a:lnTo>
                  <a:pt x="856969" y="21961"/>
                </a:lnTo>
                <a:lnTo>
                  <a:pt x="849369" y="21961"/>
                </a:lnTo>
                <a:lnTo>
                  <a:pt x="849369" y="29667"/>
                </a:lnTo>
                <a:lnTo>
                  <a:pt x="856969" y="29667"/>
                </a:lnTo>
                <a:lnTo>
                  <a:pt x="856969" y="70428"/>
                </a:lnTo>
                <a:lnTo>
                  <a:pt x="857755" y="73354"/>
                </a:lnTo>
                <a:lnTo>
                  <a:pt x="859327" y="75608"/>
                </a:lnTo>
                <a:lnTo>
                  <a:pt x="860899" y="77862"/>
                </a:lnTo>
                <a:lnTo>
                  <a:pt x="863887" y="78989"/>
                </a:lnTo>
                <a:lnTo>
                  <a:pt x="868289" y="78989"/>
                </a:lnTo>
                <a:close/>
              </a:path>
              <a:path w="875470" h="80247">
                <a:moveTo>
                  <a:pt x="457144" y="70192"/>
                </a:moveTo>
                <a:lnTo>
                  <a:pt x="459555" y="69659"/>
                </a:lnTo>
                <a:lnTo>
                  <a:pt x="456755" y="69659"/>
                </a:lnTo>
                <a:lnTo>
                  <a:pt x="457144" y="70192"/>
                </a:lnTo>
                <a:close/>
              </a:path>
              <a:path w="875470" h="80247">
                <a:moveTo>
                  <a:pt x="170247" y="23167"/>
                </a:moveTo>
                <a:lnTo>
                  <a:pt x="170282" y="27115"/>
                </a:lnTo>
                <a:lnTo>
                  <a:pt x="171706" y="22084"/>
                </a:lnTo>
                <a:lnTo>
                  <a:pt x="170247" y="23167"/>
                </a:lnTo>
                <a:close/>
              </a:path>
              <a:path w="875470" h="80247">
                <a:moveTo>
                  <a:pt x="363189" y="71519"/>
                </a:moveTo>
                <a:lnTo>
                  <a:pt x="360114" y="72279"/>
                </a:lnTo>
                <a:lnTo>
                  <a:pt x="363119" y="78097"/>
                </a:lnTo>
                <a:lnTo>
                  <a:pt x="363905" y="80247"/>
                </a:lnTo>
                <a:lnTo>
                  <a:pt x="369679" y="78429"/>
                </a:lnTo>
                <a:lnTo>
                  <a:pt x="370025" y="78097"/>
                </a:lnTo>
                <a:lnTo>
                  <a:pt x="372710" y="78097"/>
                </a:lnTo>
                <a:lnTo>
                  <a:pt x="372710" y="75524"/>
                </a:lnTo>
                <a:lnTo>
                  <a:pt x="373470" y="74795"/>
                </a:lnTo>
                <a:lnTo>
                  <a:pt x="377261" y="71161"/>
                </a:lnTo>
                <a:lnTo>
                  <a:pt x="379157" y="66846"/>
                </a:lnTo>
                <a:lnTo>
                  <a:pt x="379157" y="56677"/>
                </a:lnTo>
                <a:lnTo>
                  <a:pt x="377322" y="52886"/>
                </a:lnTo>
                <a:lnTo>
                  <a:pt x="373654" y="50475"/>
                </a:lnTo>
                <a:lnTo>
                  <a:pt x="372710" y="49846"/>
                </a:lnTo>
                <a:lnTo>
                  <a:pt x="372710" y="38105"/>
                </a:lnTo>
                <a:lnTo>
                  <a:pt x="368360" y="38105"/>
                </a:lnTo>
                <a:lnTo>
                  <a:pt x="371348" y="48937"/>
                </a:lnTo>
                <a:lnTo>
                  <a:pt x="369828" y="60539"/>
                </a:lnTo>
                <a:lnTo>
                  <a:pt x="369828" y="66129"/>
                </a:lnTo>
                <a:lnTo>
                  <a:pt x="368500" y="68479"/>
                </a:lnTo>
                <a:lnTo>
                  <a:pt x="365844" y="69999"/>
                </a:lnTo>
                <a:lnTo>
                  <a:pt x="365268" y="56677"/>
                </a:lnTo>
                <a:lnTo>
                  <a:pt x="366631" y="57446"/>
                </a:lnTo>
                <a:lnTo>
                  <a:pt x="368762" y="58704"/>
                </a:lnTo>
                <a:lnTo>
                  <a:pt x="366805" y="47348"/>
                </a:lnTo>
                <a:lnTo>
                  <a:pt x="367434" y="34034"/>
                </a:lnTo>
                <a:lnTo>
                  <a:pt x="366106" y="32287"/>
                </a:lnTo>
                <a:lnTo>
                  <a:pt x="363940" y="29806"/>
                </a:lnTo>
                <a:lnTo>
                  <a:pt x="368278" y="22223"/>
                </a:lnTo>
                <a:lnTo>
                  <a:pt x="363119" y="22223"/>
                </a:lnTo>
                <a:lnTo>
                  <a:pt x="368278" y="22223"/>
                </a:lnTo>
                <a:lnTo>
                  <a:pt x="364028" y="20494"/>
                </a:lnTo>
                <a:lnTo>
                  <a:pt x="349108" y="20494"/>
                </a:lnTo>
                <a:lnTo>
                  <a:pt x="346741" y="30610"/>
                </a:lnTo>
                <a:lnTo>
                  <a:pt x="348575" y="29247"/>
                </a:lnTo>
                <a:lnTo>
                  <a:pt x="351274" y="28565"/>
                </a:lnTo>
                <a:lnTo>
                  <a:pt x="360184" y="28565"/>
                </a:lnTo>
                <a:lnTo>
                  <a:pt x="363119" y="29535"/>
                </a:lnTo>
                <a:lnTo>
                  <a:pt x="363119" y="46454"/>
                </a:lnTo>
                <a:lnTo>
                  <a:pt x="360027" y="45705"/>
                </a:lnTo>
                <a:lnTo>
                  <a:pt x="353790" y="44185"/>
                </a:lnTo>
                <a:lnTo>
                  <a:pt x="351065" y="43521"/>
                </a:lnTo>
                <a:lnTo>
                  <a:pt x="349003" y="42753"/>
                </a:lnTo>
                <a:lnTo>
                  <a:pt x="347605" y="41879"/>
                </a:lnTo>
                <a:lnTo>
                  <a:pt x="345195" y="40411"/>
                </a:lnTo>
                <a:lnTo>
                  <a:pt x="343989" y="38454"/>
                </a:lnTo>
                <a:lnTo>
                  <a:pt x="343963" y="22136"/>
                </a:lnTo>
                <a:lnTo>
                  <a:pt x="340137" y="25421"/>
                </a:lnTo>
                <a:lnTo>
                  <a:pt x="336311" y="28705"/>
                </a:lnTo>
                <a:lnTo>
                  <a:pt x="334398" y="33003"/>
                </a:lnTo>
                <a:lnTo>
                  <a:pt x="334398" y="42823"/>
                </a:lnTo>
                <a:lnTo>
                  <a:pt x="336424" y="46352"/>
                </a:lnTo>
                <a:lnTo>
                  <a:pt x="340478" y="48902"/>
                </a:lnTo>
                <a:lnTo>
                  <a:pt x="342749" y="50370"/>
                </a:lnTo>
                <a:lnTo>
                  <a:pt x="346278" y="51698"/>
                </a:lnTo>
                <a:lnTo>
                  <a:pt x="351065" y="52886"/>
                </a:lnTo>
                <a:lnTo>
                  <a:pt x="358559" y="54773"/>
                </a:lnTo>
                <a:lnTo>
                  <a:pt x="362577" y="55786"/>
                </a:lnTo>
                <a:lnTo>
                  <a:pt x="363119" y="55966"/>
                </a:lnTo>
                <a:lnTo>
                  <a:pt x="363119" y="71537"/>
                </a:lnTo>
                <a:close/>
              </a:path>
              <a:path w="875470" h="80247">
                <a:moveTo>
                  <a:pt x="0" y="1100"/>
                </a:moveTo>
                <a:lnTo>
                  <a:pt x="0" y="78097"/>
                </a:lnTo>
                <a:lnTo>
                  <a:pt x="10534" y="78097"/>
                </a:lnTo>
                <a:lnTo>
                  <a:pt x="10534" y="1100"/>
                </a:lnTo>
                <a:lnTo>
                  <a:pt x="0" y="1100"/>
                </a:lnTo>
                <a:close/>
              </a:path>
              <a:path w="875470" h="80247">
                <a:moveTo>
                  <a:pt x="35289" y="12361"/>
                </a:moveTo>
                <a:lnTo>
                  <a:pt x="35849" y="10876"/>
                </a:lnTo>
                <a:lnTo>
                  <a:pt x="38120" y="8648"/>
                </a:lnTo>
                <a:lnTo>
                  <a:pt x="42216" y="8674"/>
                </a:lnTo>
                <a:lnTo>
                  <a:pt x="44339" y="8805"/>
                </a:lnTo>
                <a:lnTo>
                  <a:pt x="44339" y="209"/>
                </a:lnTo>
                <a:lnTo>
                  <a:pt x="42190" y="52"/>
                </a:lnTo>
                <a:lnTo>
                  <a:pt x="34067" y="0"/>
                </a:lnTo>
                <a:lnTo>
                  <a:pt x="29821" y="1607"/>
                </a:lnTo>
                <a:lnTo>
                  <a:pt x="27620" y="4822"/>
                </a:lnTo>
                <a:lnTo>
                  <a:pt x="26397" y="6639"/>
                </a:lnTo>
                <a:lnTo>
                  <a:pt x="25716" y="9504"/>
                </a:lnTo>
                <a:lnTo>
                  <a:pt x="25576" y="13418"/>
                </a:lnTo>
                <a:lnTo>
                  <a:pt x="25576" y="22223"/>
                </a:lnTo>
                <a:lnTo>
                  <a:pt x="17767" y="22223"/>
                </a:lnTo>
                <a:lnTo>
                  <a:pt x="17767" y="29666"/>
                </a:lnTo>
                <a:lnTo>
                  <a:pt x="25576" y="29666"/>
                </a:lnTo>
                <a:lnTo>
                  <a:pt x="25576" y="78097"/>
                </a:lnTo>
                <a:lnTo>
                  <a:pt x="34905" y="78097"/>
                </a:lnTo>
                <a:lnTo>
                  <a:pt x="34905" y="29666"/>
                </a:lnTo>
                <a:lnTo>
                  <a:pt x="44339" y="29666"/>
                </a:lnTo>
                <a:lnTo>
                  <a:pt x="44339" y="22223"/>
                </a:lnTo>
                <a:lnTo>
                  <a:pt x="35010" y="22223"/>
                </a:lnTo>
                <a:lnTo>
                  <a:pt x="35010" y="16143"/>
                </a:lnTo>
                <a:lnTo>
                  <a:pt x="35289" y="12361"/>
                </a:lnTo>
                <a:close/>
              </a:path>
              <a:path w="875470" h="80247">
                <a:moveTo>
                  <a:pt x="88958" y="12361"/>
                </a:moveTo>
                <a:lnTo>
                  <a:pt x="89517" y="10876"/>
                </a:lnTo>
                <a:lnTo>
                  <a:pt x="91788" y="8648"/>
                </a:lnTo>
                <a:lnTo>
                  <a:pt x="95885" y="8674"/>
                </a:lnTo>
                <a:lnTo>
                  <a:pt x="98008" y="8805"/>
                </a:lnTo>
                <a:lnTo>
                  <a:pt x="98008" y="209"/>
                </a:lnTo>
                <a:lnTo>
                  <a:pt x="95859" y="52"/>
                </a:lnTo>
                <a:lnTo>
                  <a:pt x="87735" y="0"/>
                </a:lnTo>
                <a:lnTo>
                  <a:pt x="83490" y="1607"/>
                </a:lnTo>
                <a:lnTo>
                  <a:pt x="81289" y="4822"/>
                </a:lnTo>
                <a:lnTo>
                  <a:pt x="80066" y="6639"/>
                </a:lnTo>
                <a:lnTo>
                  <a:pt x="79384" y="9504"/>
                </a:lnTo>
                <a:lnTo>
                  <a:pt x="79245" y="13418"/>
                </a:lnTo>
                <a:lnTo>
                  <a:pt x="79245" y="22223"/>
                </a:lnTo>
                <a:lnTo>
                  <a:pt x="71435" y="22223"/>
                </a:lnTo>
                <a:lnTo>
                  <a:pt x="71435" y="29666"/>
                </a:lnTo>
                <a:lnTo>
                  <a:pt x="79245" y="29666"/>
                </a:lnTo>
                <a:lnTo>
                  <a:pt x="79245" y="78097"/>
                </a:lnTo>
                <a:lnTo>
                  <a:pt x="88574" y="78097"/>
                </a:lnTo>
                <a:lnTo>
                  <a:pt x="88574" y="29666"/>
                </a:lnTo>
                <a:lnTo>
                  <a:pt x="98008" y="29666"/>
                </a:lnTo>
                <a:lnTo>
                  <a:pt x="98008" y="22223"/>
                </a:lnTo>
                <a:lnTo>
                  <a:pt x="88679" y="22223"/>
                </a:lnTo>
                <a:lnTo>
                  <a:pt x="88679" y="16143"/>
                </a:lnTo>
                <a:lnTo>
                  <a:pt x="88958" y="12361"/>
                </a:lnTo>
                <a:close/>
              </a:path>
              <a:path w="875470" h="80247">
                <a:moveTo>
                  <a:pt x="107075" y="1100"/>
                </a:moveTo>
                <a:lnTo>
                  <a:pt x="107075" y="11793"/>
                </a:lnTo>
                <a:lnTo>
                  <a:pt x="116509" y="11793"/>
                </a:lnTo>
                <a:lnTo>
                  <a:pt x="116509" y="1100"/>
                </a:lnTo>
                <a:lnTo>
                  <a:pt x="107075" y="1100"/>
                </a:lnTo>
                <a:close/>
              </a:path>
              <a:path w="875470" h="80247">
                <a:moveTo>
                  <a:pt x="116509" y="36128"/>
                </a:moveTo>
                <a:lnTo>
                  <a:pt x="114692" y="38306"/>
                </a:lnTo>
                <a:lnTo>
                  <a:pt x="113416" y="41827"/>
                </a:lnTo>
                <a:lnTo>
                  <a:pt x="113416" y="78097"/>
                </a:lnTo>
                <a:lnTo>
                  <a:pt x="116509" y="78097"/>
                </a:lnTo>
                <a:lnTo>
                  <a:pt x="113416" y="45810"/>
                </a:lnTo>
                <a:lnTo>
                  <a:pt x="116509" y="78097"/>
                </a:lnTo>
                <a:lnTo>
                  <a:pt x="116509" y="36128"/>
                </a:lnTo>
                <a:close/>
              </a:path>
              <a:path w="875470" h="80247">
                <a:moveTo>
                  <a:pt x="107075" y="22223"/>
                </a:moveTo>
                <a:lnTo>
                  <a:pt x="112945" y="31658"/>
                </a:lnTo>
                <a:lnTo>
                  <a:pt x="113679" y="29771"/>
                </a:lnTo>
                <a:lnTo>
                  <a:pt x="115478" y="27474"/>
                </a:lnTo>
                <a:lnTo>
                  <a:pt x="116509" y="26499"/>
                </a:lnTo>
                <a:lnTo>
                  <a:pt x="116509" y="22223"/>
                </a:lnTo>
                <a:lnTo>
                  <a:pt x="107075" y="22223"/>
                </a:lnTo>
                <a:close/>
              </a:path>
              <a:path w="875470" h="80247">
                <a:moveTo>
                  <a:pt x="131289" y="20965"/>
                </a:moveTo>
                <a:lnTo>
                  <a:pt x="130275" y="20861"/>
                </a:lnTo>
                <a:lnTo>
                  <a:pt x="130555" y="21961"/>
                </a:lnTo>
                <a:lnTo>
                  <a:pt x="131289" y="21961"/>
                </a:lnTo>
                <a:lnTo>
                  <a:pt x="131289" y="20965"/>
                </a:lnTo>
                <a:close/>
              </a:path>
              <a:path w="875470" h="80247">
                <a:moveTo>
                  <a:pt x="173111" y="27310"/>
                </a:moveTo>
                <a:lnTo>
                  <a:pt x="171540" y="29561"/>
                </a:lnTo>
                <a:lnTo>
                  <a:pt x="170794" y="28111"/>
                </a:lnTo>
                <a:lnTo>
                  <a:pt x="168326" y="28408"/>
                </a:lnTo>
                <a:lnTo>
                  <a:pt x="173060" y="78097"/>
                </a:lnTo>
                <a:lnTo>
                  <a:pt x="173060" y="39642"/>
                </a:lnTo>
                <a:lnTo>
                  <a:pt x="174396" y="35502"/>
                </a:lnTo>
                <a:lnTo>
                  <a:pt x="174912" y="26163"/>
                </a:lnTo>
                <a:lnTo>
                  <a:pt x="173637" y="26556"/>
                </a:lnTo>
                <a:lnTo>
                  <a:pt x="173111" y="27310"/>
                </a:lnTo>
                <a:close/>
              </a:path>
              <a:path w="875470" h="80247">
                <a:moveTo>
                  <a:pt x="341893" y="60486"/>
                </a:moveTo>
                <a:lnTo>
                  <a:pt x="332826" y="60486"/>
                </a:lnTo>
                <a:lnTo>
                  <a:pt x="333070" y="66077"/>
                </a:lnTo>
                <a:lnTo>
                  <a:pt x="334931" y="70768"/>
                </a:lnTo>
                <a:lnTo>
                  <a:pt x="338407" y="74559"/>
                </a:lnTo>
                <a:lnTo>
                  <a:pt x="341884" y="78351"/>
                </a:lnTo>
                <a:lnTo>
                  <a:pt x="347798" y="80247"/>
                </a:lnTo>
                <a:lnTo>
                  <a:pt x="363905" y="80247"/>
                </a:lnTo>
                <a:lnTo>
                  <a:pt x="363119" y="78097"/>
                </a:lnTo>
                <a:lnTo>
                  <a:pt x="360114" y="72279"/>
                </a:lnTo>
                <a:lnTo>
                  <a:pt x="350750" y="72279"/>
                </a:lnTo>
                <a:lnTo>
                  <a:pt x="346627" y="70759"/>
                </a:lnTo>
                <a:lnTo>
                  <a:pt x="344251" y="67719"/>
                </a:lnTo>
                <a:lnTo>
                  <a:pt x="342958" y="66042"/>
                </a:lnTo>
                <a:lnTo>
                  <a:pt x="342172" y="63631"/>
                </a:lnTo>
                <a:lnTo>
                  <a:pt x="341893" y="60486"/>
                </a:lnTo>
                <a:close/>
              </a:path>
              <a:path w="875470" h="80247">
                <a:moveTo>
                  <a:pt x="376204" y="31082"/>
                </a:moveTo>
                <a:lnTo>
                  <a:pt x="373863" y="27937"/>
                </a:lnTo>
                <a:lnTo>
                  <a:pt x="372710" y="26406"/>
                </a:lnTo>
                <a:lnTo>
                  <a:pt x="370125" y="22975"/>
                </a:lnTo>
                <a:lnTo>
                  <a:pt x="368278" y="22223"/>
                </a:lnTo>
                <a:lnTo>
                  <a:pt x="363940" y="29806"/>
                </a:lnTo>
                <a:lnTo>
                  <a:pt x="366106" y="32287"/>
                </a:lnTo>
                <a:lnTo>
                  <a:pt x="367434" y="34034"/>
                </a:lnTo>
                <a:lnTo>
                  <a:pt x="366805" y="47348"/>
                </a:lnTo>
                <a:lnTo>
                  <a:pt x="368762" y="58704"/>
                </a:lnTo>
                <a:lnTo>
                  <a:pt x="366631" y="57446"/>
                </a:lnTo>
                <a:lnTo>
                  <a:pt x="365268" y="56677"/>
                </a:lnTo>
                <a:lnTo>
                  <a:pt x="365844" y="69999"/>
                </a:lnTo>
                <a:lnTo>
                  <a:pt x="368500" y="68479"/>
                </a:lnTo>
                <a:lnTo>
                  <a:pt x="369828" y="66129"/>
                </a:lnTo>
                <a:lnTo>
                  <a:pt x="369828" y="60539"/>
                </a:lnTo>
                <a:lnTo>
                  <a:pt x="371348" y="48937"/>
                </a:lnTo>
                <a:lnTo>
                  <a:pt x="368360" y="38105"/>
                </a:lnTo>
                <a:lnTo>
                  <a:pt x="368185" y="35974"/>
                </a:lnTo>
                <a:lnTo>
                  <a:pt x="368360" y="38105"/>
                </a:lnTo>
                <a:lnTo>
                  <a:pt x="377270" y="38105"/>
                </a:lnTo>
                <a:lnTo>
                  <a:pt x="377340" y="34471"/>
                </a:lnTo>
                <a:lnTo>
                  <a:pt x="376204" y="31082"/>
                </a:lnTo>
                <a:close/>
              </a:path>
              <a:path w="875470" h="80247">
                <a:moveTo>
                  <a:pt x="196016" y="20703"/>
                </a:moveTo>
                <a:lnTo>
                  <a:pt x="184940" y="20703"/>
                </a:lnTo>
                <a:lnTo>
                  <a:pt x="181760" y="21428"/>
                </a:lnTo>
                <a:lnTo>
                  <a:pt x="178930" y="22879"/>
                </a:lnTo>
                <a:lnTo>
                  <a:pt x="176100" y="24329"/>
                </a:lnTo>
                <a:lnTo>
                  <a:pt x="175881" y="24527"/>
                </a:lnTo>
                <a:lnTo>
                  <a:pt x="176764" y="23036"/>
                </a:lnTo>
                <a:lnTo>
                  <a:pt x="178616" y="19908"/>
                </a:lnTo>
                <a:lnTo>
                  <a:pt x="179541" y="16108"/>
                </a:lnTo>
                <a:lnTo>
                  <a:pt x="179541" y="1100"/>
                </a:lnTo>
                <a:lnTo>
                  <a:pt x="168326" y="1100"/>
                </a:lnTo>
                <a:lnTo>
                  <a:pt x="168326" y="12527"/>
                </a:lnTo>
                <a:lnTo>
                  <a:pt x="174038" y="12527"/>
                </a:lnTo>
                <a:lnTo>
                  <a:pt x="174196" y="13837"/>
                </a:lnTo>
                <a:lnTo>
                  <a:pt x="174196" y="16248"/>
                </a:lnTo>
                <a:lnTo>
                  <a:pt x="173698" y="18380"/>
                </a:lnTo>
                <a:lnTo>
                  <a:pt x="172702" y="20232"/>
                </a:lnTo>
                <a:lnTo>
                  <a:pt x="171706" y="22084"/>
                </a:lnTo>
                <a:lnTo>
                  <a:pt x="170282" y="27115"/>
                </a:lnTo>
                <a:lnTo>
                  <a:pt x="170247" y="23167"/>
                </a:lnTo>
                <a:lnTo>
                  <a:pt x="168326" y="23481"/>
                </a:lnTo>
                <a:lnTo>
                  <a:pt x="168326" y="24806"/>
                </a:lnTo>
                <a:lnTo>
                  <a:pt x="168885" y="25264"/>
                </a:lnTo>
                <a:lnTo>
                  <a:pt x="170794" y="28111"/>
                </a:lnTo>
                <a:lnTo>
                  <a:pt x="172099" y="27954"/>
                </a:lnTo>
                <a:lnTo>
                  <a:pt x="173111" y="27310"/>
                </a:lnTo>
                <a:lnTo>
                  <a:pt x="173637" y="26556"/>
                </a:lnTo>
                <a:lnTo>
                  <a:pt x="174912" y="26163"/>
                </a:lnTo>
                <a:lnTo>
                  <a:pt x="174396" y="35502"/>
                </a:lnTo>
                <a:lnTo>
                  <a:pt x="177069" y="33021"/>
                </a:lnTo>
                <a:lnTo>
                  <a:pt x="179742" y="30540"/>
                </a:lnTo>
                <a:lnTo>
                  <a:pt x="182931" y="29299"/>
                </a:lnTo>
                <a:lnTo>
                  <a:pt x="189325" y="29299"/>
                </a:lnTo>
                <a:lnTo>
                  <a:pt x="191605" y="29998"/>
                </a:lnTo>
                <a:lnTo>
                  <a:pt x="193474" y="31396"/>
                </a:lnTo>
                <a:lnTo>
                  <a:pt x="195343" y="32794"/>
                </a:lnTo>
                <a:lnTo>
                  <a:pt x="196278" y="35362"/>
                </a:lnTo>
                <a:lnTo>
                  <a:pt x="196278" y="78097"/>
                </a:lnTo>
                <a:lnTo>
                  <a:pt x="206079" y="78097"/>
                </a:lnTo>
                <a:lnTo>
                  <a:pt x="206079" y="35764"/>
                </a:lnTo>
                <a:lnTo>
                  <a:pt x="205345" y="31815"/>
                </a:lnTo>
                <a:lnTo>
                  <a:pt x="203878" y="28880"/>
                </a:lnTo>
                <a:lnTo>
                  <a:pt x="201152" y="23429"/>
                </a:lnTo>
                <a:lnTo>
                  <a:pt x="196016" y="20703"/>
                </a:lnTo>
                <a:close/>
              </a:path>
              <a:path w="875470" h="80247">
                <a:moveTo>
                  <a:pt x="144147" y="25159"/>
                </a:moveTo>
                <a:lnTo>
                  <a:pt x="142120" y="27168"/>
                </a:lnTo>
                <a:lnTo>
                  <a:pt x="139884" y="29928"/>
                </a:lnTo>
                <a:lnTo>
                  <a:pt x="139884" y="21961"/>
                </a:lnTo>
                <a:lnTo>
                  <a:pt x="130555" y="21961"/>
                </a:lnTo>
                <a:lnTo>
                  <a:pt x="130275" y="20861"/>
                </a:lnTo>
                <a:lnTo>
                  <a:pt x="128249" y="20703"/>
                </a:lnTo>
                <a:lnTo>
                  <a:pt x="124510" y="20703"/>
                </a:lnTo>
                <a:lnTo>
                  <a:pt x="121208" y="22058"/>
                </a:lnTo>
                <a:lnTo>
                  <a:pt x="118343" y="24765"/>
                </a:lnTo>
                <a:lnTo>
                  <a:pt x="116509" y="26499"/>
                </a:lnTo>
                <a:lnTo>
                  <a:pt x="115478" y="27474"/>
                </a:lnTo>
                <a:lnTo>
                  <a:pt x="113679" y="29771"/>
                </a:lnTo>
                <a:lnTo>
                  <a:pt x="112945" y="31658"/>
                </a:lnTo>
                <a:lnTo>
                  <a:pt x="107075" y="22223"/>
                </a:lnTo>
                <a:lnTo>
                  <a:pt x="112945" y="22223"/>
                </a:lnTo>
                <a:lnTo>
                  <a:pt x="112945" y="21961"/>
                </a:lnTo>
                <a:lnTo>
                  <a:pt x="103983" y="21961"/>
                </a:lnTo>
                <a:lnTo>
                  <a:pt x="103983" y="78097"/>
                </a:lnTo>
                <a:lnTo>
                  <a:pt x="113416" y="78097"/>
                </a:lnTo>
                <a:lnTo>
                  <a:pt x="113416" y="41827"/>
                </a:lnTo>
                <a:lnTo>
                  <a:pt x="114692" y="38306"/>
                </a:lnTo>
                <a:lnTo>
                  <a:pt x="116509" y="36128"/>
                </a:lnTo>
                <a:lnTo>
                  <a:pt x="117242" y="35248"/>
                </a:lnTo>
                <a:lnTo>
                  <a:pt x="119793" y="32191"/>
                </a:lnTo>
                <a:lnTo>
                  <a:pt x="123444" y="30662"/>
                </a:lnTo>
                <a:lnTo>
                  <a:pt x="129271" y="30680"/>
                </a:lnTo>
                <a:lnTo>
                  <a:pt x="130555" y="30835"/>
                </a:lnTo>
                <a:lnTo>
                  <a:pt x="131289" y="30924"/>
                </a:lnTo>
                <a:lnTo>
                  <a:pt x="139989" y="78097"/>
                </a:lnTo>
                <a:lnTo>
                  <a:pt x="139989" y="41093"/>
                </a:lnTo>
                <a:lnTo>
                  <a:pt x="141447" y="36096"/>
                </a:lnTo>
                <a:lnTo>
                  <a:pt x="144365" y="33335"/>
                </a:lnTo>
                <a:lnTo>
                  <a:pt x="147283" y="30575"/>
                </a:lnTo>
                <a:lnTo>
                  <a:pt x="150523" y="29194"/>
                </a:lnTo>
                <a:lnTo>
                  <a:pt x="158001" y="29194"/>
                </a:lnTo>
                <a:lnTo>
                  <a:pt x="160674" y="30505"/>
                </a:lnTo>
                <a:lnTo>
                  <a:pt x="162106" y="33126"/>
                </a:lnTo>
                <a:lnTo>
                  <a:pt x="163015" y="34873"/>
                </a:lnTo>
                <a:lnTo>
                  <a:pt x="163469" y="37651"/>
                </a:lnTo>
                <a:lnTo>
                  <a:pt x="163469" y="78097"/>
                </a:lnTo>
                <a:lnTo>
                  <a:pt x="173060" y="78097"/>
                </a:lnTo>
                <a:lnTo>
                  <a:pt x="168326" y="28408"/>
                </a:lnTo>
                <a:lnTo>
                  <a:pt x="170794" y="28111"/>
                </a:lnTo>
                <a:lnTo>
                  <a:pt x="168885" y="25264"/>
                </a:lnTo>
                <a:lnTo>
                  <a:pt x="168326" y="24806"/>
                </a:lnTo>
                <a:lnTo>
                  <a:pt x="167347" y="24005"/>
                </a:lnTo>
                <a:lnTo>
                  <a:pt x="164622" y="21804"/>
                </a:lnTo>
                <a:lnTo>
                  <a:pt x="161023" y="20703"/>
                </a:lnTo>
                <a:lnTo>
                  <a:pt x="152602" y="20703"/>
                </a:lnTo>
                <a:lnTo>
                  <a:pt x="149073" y="21769"/>
                </a:lnTo>
                <a:lnTo>
                  <a:pt x="145964" y="23901"/>
                </a:lnTo>
                <a:lnTo>
                  <a:pt x="144147" y="25159"/>
                </a:lnTo>
                <a:close/>
              </a:path>
              <a:path w="875470" h="80247">
                <a:moveTo>
                  <a:pt x="130555" y="30835"/>
                </a:moveTo>
                <a:lnTo>
                  <a:pt x="130555" y="78097"/>
                </a:lnTo>
                <a:lnTo>
                  <a:pt x="139989" y="78097"/>
                </a:lnTo>
                <a:lnTo>
                  <a:pt x="131289" y="30924"/>
                </a:lnTo>
                <a:lnTo>
                  <a:pt x="130555" y="308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401097" y="3908177"/>
            <a:ext cx="0" cy="49300"/>
          </a:xfrm>
          <a:custGeom>
            <a:avLst/>
            <a:gdLst/>
            <a:ahLst/>
            <a:cxnLst/>
            <a:rect l="l" t="t" r="r" b="b"/>
            <a:pathLst>
              <a:path h="55873">
                <a:moveTo>
                  <a:pt x="0" y="0"/>
                </a:moveTo>
                <a:lnTo>
                  <a:pt x="0" y="55873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633936" y="3890024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292703" y="3983284"/>
            <a:ext cx="906785" cy="89860"/>
          </a:xfrm>
          <a:custGeom>
            <a:avLst/>
            <a:gdLst/>
            <a:ahLst/>
            <a:cxnLst/>
            <a:rect l="l" t="t" r="r" b="b"/>
            <a:pathLst>
              <a:path w="997464" h="101841">
                <a:moveTo>
                  <a:pt x="368867" y="66942"/>
                </a:moveTo>
                <a:lnTo>
                  <a:pt x="373444" y="72200"/>
                </a:lnTo>
                <a:lnTo>
                  <a:pt x="378021" y="77460"/>
                </a:lnTo>
                <a:lnTo>
                  <a:pt x="383437" y="80089"/>
                </a:lnTo>
                <a:lnTo>
                  <a:pt x="382913" y="69833"/>
                </a:lnTo>
                <a:lnTo>
                  <a:pt x="380362" y="65780"/>
                </a:lnTo>
                <a:lnTo>
                  <a:pt x="377812" y="61726"/>
                </a:lnTo>
                <a:lnTo>
                  <a:pt x="376536" y="56695"/>
                </a:lnTo>
                <a:lnTo>
                  <a:pt x="376536" y="43626"/>
                </a:lnTo>
                <a:lnTo>
                  <a:pt x="378012" y="38280"/>
                </a:lnTo>
                <a:lnTo>
                  <a:pt x="380965" y="34645"/>
                </a:lnTo>
                <a:lnTo>
                  <a:pt x="383917" y="31011"/>
                </a:lnTo>
                <a:lnTo>
                  <a:pt x="387770" y="29194"/>
                </a:lnTo>
                <a:lnTo>
                  <a:pt x="396784" y="29194"/>
                </a:lnTo>
                <a:lnTo>
                  <a:pt x="400366" y="30898"/>
                </a:lnTo>
                <a:lnTo>
                  <a:pt x="403266" y="34305"/>
                </a:lnTo>
                <a:lnTo>
                  <a:pt x="406166" y="37712"/>
                </a:lnTo>
                <a:lnTo>
                  <a:pt x="407616" y="42962"/>
                </a:lnTo>
                <a:lnTo>
                  <a:pt x="407616" y="57079"/>
                </a:lnTo>
                <a:lnTo>
                  <a:pt x="406209" y="62469"/>
                </a:lnTo>
                <a:lnTo>
                  <a:pt x="403397" y="66225"/>
                </a:lnTo>
                <a:lnTo>
                  <a:pt x="400584" y="69982"/>
                </a:lnTo>
                <a:lnTo>
                  <a:pt x="397011" y="79320"/>
                </a:lnTo>
                <a:lnTo>
                  <a:pt x="400016" y="77783"/>
                </a:lnTo>
                <a:lnTo>
                  <a:pt x="403021" y="76245"/>
                </a:lnTo>
                <a:lnTo>
                  <a:pt x="405624" y="73747"/>
                </a:lnTo>
                <a:lnTo>
                  <a:pt x="407825" y="70287"/>
                </a:lnTo>
                <a:lnTo>
                  <a:pt x="407825" y="78097"/>
                </a:lnTo>
                <a:lnTo>
                  <a:pt x="416316" y="78097"/>
                </a:lnTo>
                <a:lnTo>
                  <a:pt x="416316" y="838"/>
                </a:lnTo>
                <a:lnTo>
                  <a:pt x="407249" y="838"/>
                </a:lnTo>
                <a:lnTo>
                  <a:pt x="407249" y="29194"/>
                </a:lnTo>
                <a:lnTo>
                  <a:pt x="405118" y="26574"/>
                </a:lnTo>
                <a:lnTo>
                  <a:pt x="403213" y="24739"/>
                </a:lnTo>
                <a:lnTo>
                  <a:pt x="401536" y="23691"/>
                </a:lnTo>
                <a:lnTo>
                  <a:pt x="398636" y="21874"/>
                </a:lnTo>
                <a:lnTo>
                  <a:pt x="395037" y="20965"/>
                </a:lnTo>
                <a:lnTo>
                  <a:pt x="382983" y="20965"/>
                </a:lnTo>
                <a:lnTo>
                  <a:pt x="377017" y="23961"/>
                </a:lnTo>
                <a:lnTo>
                  <a:pt x="372841" y="29954"/>
                </a:lnTo>
                <a:lnTo>
                  <a:pt x="368666" y="35947"/>
                </a:lnTo>
                <a:lnTo>
                  <a:pt x="366578" y="43032"/>
                </a:lnTo>
                <a:lnTo>
                  <a:pt x="366578" y="59944"/>
                </a:lnTo>
                <a:lnTo>
                  <a:pt x="368867" y="66942"/>
                </a:lnTo>
                <a:close/>
              </a:path>
              <a:path w="997464" h="101841">
                <a:moveTo>
                  <a:pt x="382913" y="69833"/>
                </a:moveTo>
                <a:lnTo>
                  <a:pt x="383437" y="80089"/>
                </a:lnTo>
                <a:lnTo>
                  <a:pt x="393570" y="80089"/>
                </a:lnTo>
                <a:lnTo>
                  <a:pt x="397011" y="79320"/>
                </a:lnTo>
                <a:lnTo>
                  <a:pt x="400584" y="69982"/>
                </a:lnTo>
                <a:lnTo>
                  <a:pt x="396994" y="71860"/>
                </a:lnTo>
                <a:lnTo>
                  <a:pt x="387001" y="71860"/>
                </a:lnTo>
                <a:lnTo>
                  <a:pt x="382913" y="69833"/>
                </a:lnTo>
                <a:close/>
              </a:path>
              <a:path w="997464" h="101841">
                <a:moveTo>
                  <a:pt x="470352" y="70759"/>
                </a:moveTo>
                <a:lnTo>
                  <a:pt x="467976" y="67719"/>
                </a:lnTo>
                <a:lnTo>
                  <a:pt x="466683" y="66042"/>
                </a:lnTo>
                <a:lnTo>
                  <a:pt x="465897" y="63631"/>
                </a:lnTo>
                <a:lnTo>
                  <a:pt x="465617" y="60486"/>
                </a:lnTo>
                <a:lnTo>
                  <a:pt x="456550" y="60486"/>
                </a:lnTo>
                <a:lnTo>
                  <a:pt x="456795" y="66077"/>
                </a:lnTo>
                <a:lnTo>
                  <a:pt x="458655" y="70768"/>
                </a:lnTo>
                <a:lnTo>
                  <a:pt x="462132" y="74559"/>
                </a:lnTo>
                <a:lnTo>
                  <a:pt x="465608" y="78351"/>
                </a:lnTo>
                <a:lnTo>
                  <a:pt x="471522" y="80246"/>
                </a:lnTo>
                <a:lnTo>
                  <a:pt x="487630" y="80246"/>
                </a:lnTo>
                <a:lnTo>
                  <a:pt x="493404" y="78429"/>
                </a:lnTo>
                <a:lnTo>
                  <a:pt x="497195" y="74795"/>
                </a:lnTo>
                <a:lnTo>
                  <a:pt x="500986" y="71161"/>
                </a:lnTo>
                <a:lnTo>
                  <a:pt x="502881" y="66846"/>
                </a:lnTo>
                <a:lnTo>
                  <a:pt x="502881" y="56677"/>
                </a:lnTo>
                <a:lnTo>
                  <a:pt x="501047" y="52886"/>
                </a:lnTo>
                <a:lnTo>
                  <a:pt x="497378" y="50475"/>
                </a:lnTo>
                <a:lnTo>
                  <a:pt x="495072" y="48937"/>
                </a:lnTo>
                <a:lnTo>
                  <a:pt x="490530" y="47347"/>
                </a:lnTo>
                <a:lnTo>
                  <a:pt x="483751" y="45705"/>
                </a:lnTo>
                <a:lnTo>
                  <a:pt x="477514" y="44185"/>
                </a:lnTo>
                <a:lnTo>
                  <a:pt x="474789" y="43521"/>
                </a:lnTo>
                <a:lnTo>
                  <a:pt x="472727" y="42752"/>
                </a:lnTo>
                <a:lnTo>
                  <a:pt x="471330" y="41879"/>
                </a:lnTo>
                <a:lnTo>
                  <a:pt x="468919" y="40411"/>
                </a:lnTo>
                <a:lnTo>
                  <a:pt x="467714" y="38454"/>
                </a:lnTo>
                <a:lnTo>
                  <a:pt x="467714" y="33772"/>
                </a:lnTo>
                <a:lnTo>
                  <a:pt x="468631" y="31972"/>
                </a:lnTo>
                <a:lnTo>
                  <a:pt x="470465" y="30610"/>
                </a:lnTo>
                <a:lnTo>
                  <a:pt x="472299" y="29247"/>
                </a:lnTo>
                <a:lnTo>
                  <a:pt x="474999" y="28565"/>
                </a:lnTo>
                <a:lnTo>
                  <a:pt x="483908" y="28565"/>
                </a:lnTo>
                <a:lnTo>
                  <a:pt x="487665" y="29806"/>
                </a:lnTo>
                <a:lnTo>
                  <a:pt x="489831" y="32287"/>
                </a:lnTo>
                <a:lnTo>
                  <a:pt x="491159" y="34034"/>
                </a:lnTo>
                <a:lnTo>
                  <a:pt x="491910" y="35973"/>
                </a:lnTo>
                <a:lnTo>
                  <a:pt x="492085" y="38105"/>
                </a:lnTo>
                <a:lnTo>
                  <a:pt x="500994" y="38105"/>
                </a:lnTo>
                <a:lnTo>
                  <a:pt x="501064" y="34471"/>
                </a:lnTo>
                <a:lnTo>
                  <a:pt x="499929" y="31081"/>
                </a:lnTo>
                <a:lnTo>
                  <a:pt x="497588" y="27937"/>
                </a:lnTo>
                <a:lnTo>
                  <a:pt x="493849" y="22974"/>
                </a:lnTo>
                <a:lnTo>
                  <a:pt x="487752" y="20493"/>
                </a:lnTo>
                <a:lnTo>
                  <a:pt x="472832" y="20493"/>
                </a:lnTo>
                <a:lnTo>
                  <a:pt x="467687" y="22136"/>
                </a:lnTo>
                <a:lnTo>
                  <a:pt x="463861" y="25420"/>
                </a:lnTo>
                <a:lnTo>
                  <a:pt x="460035" y="28705"/>
                </a:lnTo>
                <a:lnTo>
                  <a:pt x="458122" y="33003"/>
                </a:lnTo>
                <a:lnTo>
                  <a:pt x="458122" y="42822"/>
                </a:lnTo>
                <a:lnTo>
                  <a:pt x="460149" y="46351"/>
                </a:lnTo>
                <a:lnTo>
                  <a:pt x="464202" y="48902"/>
                </a:lnTo>
                <a:lnTo>
                  <a:pt x="466473" y="50370"/>
                </a:lnTo>
                <a:lnTo>
                  <a:pt x="470002" y="51698"/>
                </a:lnTo>
                <a:lnTo>
                  <a:pt x="474789" y="52886"/>
                </a:lnTo>
                <a:lnTo>
                  <a:pt x="482284" y="54773"/>
                </a:lnTo>
                <a:lnTo>
                  <a:pt x="486302" y="55786"/>
                </a:lnTo>
                <a:lnTo>
                  <a:pt x="488992" y="56677"/>
                </a:lnTo>
                <a:lnTo>
                  <a:pt x="490355" y="57446"/>
                </a:lnTo>
                <a:lnTo>
                  <a:pt x="492486" y="58704"/>
                </a:lnTo>
                <a:lnTo>
                  <a:pt x="493552" y="60538"/>
                </a:lnTo>
                <a:lnTo>
                  <a:pt x="493552" y="66129"/>
                </a:lnTo>
                <a:lnTo>
                  <a:pt x="492224" y="68479"/>
                </a:lnTo>
                <a:lnTo>
                  <a:pt x="489569" y="69999"/>
                </a:lnTo>
                <a:lnTo>
                  <a:pt x="486913" y="71519"/>
                </a:lnTo>
                <a:lnTo>
                  <a:pt x="483839" y="72279"/>
                </a:lnTo>
                <a:lnTo>
                  <a:pt x="474474" y="72279"/>
                </a:lnTo>
                <a:lnTo>
                  <a:pt x="470352" y="70759"/>
                </a:lnTo>
                <a:close/>
              </a:path>
              <a:path w="997464" h="101841">
                <a:moveTo>
                  <a:pt x="513678" y="22223"/>
                </a:moveTo>
                <a:lnTo>
                  <a:pt x="513678" y="78097"/>
                </a:lnTo>
                <a:lnTo>
                  <a:pt x="523269" y="78097"/>
                </a:lnTo>
                <a:lnTo>
                  <a:pt x="523269" y="22223"/>
                </a:lnTo>
                <a:lnTo>
                  <a:pt x="513678" y="22223"/>
                </a:lnTo>
                <a:close/>
              </a:path>
              <a:path w="997464" h="101841">
                <a:moveTo>
                  <a:pt x="513678" y="1100"/>
                </a:moveTo>
                <a:lnTo>
                  <a:pt x="513678" y="11793"/>
                </a:lnTo>
                <a:lnTo>
                  <a:pt x="523269" y="11793"/>
                </a:lnTo>
                <a:lnTo>
                  <a:pt x="523269" y="1100"/>
                </a:lnTo>
                <a:lnTo>
                  <a:pt x="513678" y="1100"/>
                </a:lnTo>
                <a:close/>
              </a:path>
              <a:path w="997464" h="101841">
                <a:moveTo>
                  <a:pt x="548278" y="23603"/>
                </a:moveTo>
                <a:lnTo>
                  <a:pt x="543683" y="28880"/>
                </a:lnTo>
                <a:lnTo>
                  <a:pt x="546487" y="58005"/>
                </a:lnTo>
                <a:lnTo>
                  <a:pt x="546487" y="46299"/>
                </a:lnTo>
                <a:lnTo>
                  <a:pt x="547133" y="41948"/>
                </a:lnTo>
                <a:lnTo>
                  <a:pt x="548426" y="38629"/>
                </a:lnTo>
                <a:lnTo>
                  <a:pt x="553824" y="20965"/>
                </a:lnTo>
                <a:lnTo>
                  <a:pt x="548278" y="23603"/>
                </a:lnTo>
                <a:close/>
              </a:path>
              <a:path w="997464" h="101841">
                <a:moveTo>
                  <a:pt x="612560" y="78097"/>
                </a:moveTo>
                <a:lnTo>
                  <a:pt x="612560" y="45024"/>
                </a:lnTo>
                <a:lnTo>
                  <a:pt x="612795" y="42202"/>
                </a:lnTo>
                <a:lnTo>
                  <a:pt x="613267" y="40228"/>
                </a:lnTo>
                <a:lnTo>
                  <a:pt x="613739" y="38253"/>
                </a:lnTo>
                <a:lnTo>
                  <a:pt x="614761" y="36340"/>
                </a:lnTo>
                <a:lnTo>
                  <a:pt x="616333" y="34488"/>
                </a:lnTo>
                <a:lnTo>
                  <a:pt x="618290" y="32182"/>
                </a:lnTo>
                <a:lnTo>
                  <a:pt x="620561" y="30645"/>
                </a:lnTo>
                <a:lnTo>
                  <a:pt x="623146" y="29876"/>
                </a:lnTo>
                <a:lnTo>
                  <a:pt x="624579" y="29421"/>
                </a:lnTo>
                <a:lnTo>
                  <a:pt x="626413" y="29194"/>
                </a:lnTo>
                <a:lnTo>
                  <a:pt x="633052" y="29194"/>
                </a:lnTo>
                <a:lnTo>
                  <a:pt x="636092" y="30941"/>
                </a:lnTo>
                <a:lnTo>
                  <a:pt x="637769" y="34436"/>
                </a:lnTo>
                <a:lnTo>
                  <a:pt x="638782" y="36532"/>
                </a:lnTo>
                <a:lnTo>
                  <a:pt x="639289" y="39293"/>
                </a:lnTo>
                <a:lnTo>
                  <a:pt x="639289" y="78097"/>
                </a:lnTo>
                <a:lnTo>
                  <a:pt x="648880" y="78097"/>
                </a:lnTo>
                <a:lnTo>
                  <a:pt x="648880" y="36428"/>
                </a:lnTo>
                <a:lnTo>
                  <a:pt x="648111" y="32077"/>
                </a:lnTo>
                <a:lnTo>
                  <a:pt x="646574" y="29037"/>
                </a:lnTo>
                <a:lnTo>
                  <a:pt x="643779" y="23481"/>
                </a:lnTo>
                <a:lnTo>
                  <a:pt x="638398" y="20703"/>
                </a:lnTo>
                <a:lnTo>
                  <a:pt x="626798" y="20703"/>
                </a:lnTo>
                <a:lnTo>
                  <a:pt x="623496" y="21420"/>
                </a:lnTo>
                <a:lnTo>
                  <a:pt x="620526" y="22852"/>
                </a:lnTo>
                <a:lnTo>
                  <a:pt x="617556" y="24285"/>
                </a:lnTo>
                <a:lnTo>
                  <a:pt x="614743" y="26643"/>
                </a:lnTo>
                <a:lnTo>
                  <a:pt x="612088" y="29928"/>
                </a:lnTo>
                <a:lnTo>
                  <a:pt x="612088" y="21961"/>
                </a:lnTo>
                <a:lnTo>
                  <a:pt x="603126" y="21961"/>
                </a:lnTo>
                <a:lnTo>
                  <a:pt x="603126" y="78097"/>
                </a:lnTo>
                <a:lnTo>
                  <a:pt x="612560" y="78097"/>
                </a:lnTo>
                <a:close/>
              </a:path>
              <a:path w="997464" h="101841">
                <a:moveTo>
                  <a:pt x="665739" y="22223"/>
                </a:moveTo>
                <a:lnTo>
                  <a:pt x="665739" y="78097"/>
                </a:lnTo>
                <a:lnTo>
                  <a:pt x="675330" y="78097"/>
                </a:lnTo>
                <a:lnTo>
                  <a:pt x="675330" y="22223"/>
                </a:lnTo>
                <a:lnTo>
                  <a:pt x="665739" y="22223"/>
                </a:lnTo>
                <a:close/>
              </a:path>
              <a:path w="997464" h="101841">
                <a:moveTo>
                  <a:pt x="665739" y="1100"/>
                </a:moveTo>
                <a:lnTo>
                  <a:pt x="665739" y="11793"/>
                </a:lnTo>
                <a:lnTo>
                  <a:pt x="675330" y="11793"/>
                </a:lnTo>
                <a:lnTo>
                  <a:pt x="675330" y="1100"/>
                </a:lnTo>
                <a:lnTo>
                  <a:pt x="665739" y="1100"/>
                </a:lnTo>
                <a:close/>
              </a:path>
              <a:path w="997464" h="101841">
                <a:moveTo>
                  <a:pt x="704645" y="12360"/>
                </a:moveTo>
                <a:lnTo>
                  <a:pt x="705204" y="10875"/>
                </a:lnTo>
                <a:lnTo>
                  <a:pt x="707475" y="8648"/>
                </a:lnTo>
                <a:lnTo>
                  <a:pt x="711572" y="8674"/>
                </a:lnTo>
                <a:lnTo>
                  <a:pt x="713695" y="8805"/>
                </a:lnTo>
                <a:lnTo>
                  <a:pt x="713695" y="209"/>
                </a:lnTo>
                <a:lnTo>
                  <a:pt x="711546" y="52"/>
                </a:lnTo>
                <a:lnTo>
                  <a:pt x="703422" y="0"/>
                </a:lnTo>
                <a:lnTo>
                  <a:pt x="699177" y="1607"/>
                </a:lnTo>
                <a:lnTo>
                  <a:pt x="696976" y="4822"/>
                </a:lnTo>
                <a:lnTo>
                  <a:pt x="695753" y="6638"/>
                </a:lnTo>
                <a:lnTo>
                  <a:pt x="695072" y="9504"/>
                </a:lnTo>
                <a:lnTo>
                  <a:pt x="694932" y="13418"/>
                </a:lnTo>
                <a:lnTo>
                  <a:pt x="694932" y="22223"/>
                </a:lnTo>
                <a:lnTo>
                  <a:pt x="687123" y="22223"/>
                </a:lnTo>
                <a:lnTo>
                  <a:pt x="687123" y="29666"/>
                </a:lnTo>
                <a:lnTo>
                  <a:pt x="694932" y="29666"/>
                </a:lnTo>
                <a:lnTo>
                  <a:pt x="694932" y="78097"/>
                </a:lnTo>
                <a:lnTo>
                  <a:pt x="704261" y="78097"/>
                </a:lnTo>
                <a:lnTo>
                  <a:pt x="704261" y="29666"/>
                </a:lnTo>
                <a:lnTo>
                  <a:pt x="713695" y="29666"/>
                </a:lnTo>
                <a:lnTo>
                  <a:pt x="713695" y="22223"/>
                </a:lnTo>
                <a:lnTo>
                  <a:pt x="704366" y="22223"/>
                </a:lnTo>
                <a:lnTo>
                  <a:pt x="704366" y="16143"/>
                </a:lnTo>
                <a:lnTo>
                  <a:pt x="704645" y="12360"/>
                </a:lnTo>
                <a:close/>
              </a:path>
              <a:path w="997464" h="101841">
                <a:moveTo>
                  <a:pt x="722762" y="1100"/>
                </a:moveTo>
                <a:lnTo>
                  <a:pt x="722762" y="11793"/>
                </a:lnTo>
                <a:lnTo>
                  <a:pt x="732196" y="11793"/>
                </a:lnTo>
                <a:lnTo>
                  <a:pt x="732196" y="1100"/>
                </a:lnTo>
                <a:lnTo>
                  <a:pt x="722762" y="1100"/>
                </a:lnTo>
                <a:close/>
              </a:path>
              <a:path w="997464" h="101841">
                <a:moveTo>
                  <a:pt x="729452" y="22223"/>
                </a:moveTo>
                <a:lnTo>
                  <a:pt x="722762" y="22223"/>
                </a:lnTo>
                <a:lnTo>
                  <a:pt x="722762" y="28565"/>
                </a:lnTo>
                <a:lnTo>
                  <a:pt x="725645" y="57306"/>
                </a:lnTo>
                <a:lnTo>
                  <a:pt x="726833" y="62041"/>
                </a:lnTo>
                <a:lnTo>
                  <a:pt x="726483" y="41389"/>
                </a:lnTo>
                <a:lnTo>
                  <a:pt x="728160" y="37581"/>
                </a:lnTo>
                <a:lnTo>
                  <a:pt x="729452" y="22223"/>
                </a:lnTo>
                <a:lnTo>
                  <a:pt x="727549" y="23079"/>
                </a:lnTo>
                <a:lnTo>
                  <a:pt x="725645" y="46089"/>
                </a:lnTo>
                <a:lnTo>
                  <a:pt x="725645" y="51680"/>
                </a:lnTo>
                <a:lnTo>
                  <a:pt x="725645" y="46089"/>
                </a:lnTo>
                <a:lnTo>
                  <a:pt x="727549" y="23079"/>
                </a:lnTo>
                <a:lnTo>
                  <a:pt x="729452" y="22223"/>
                </a:lnTo>
                <a:close/>
              </a:path>
              <a:path w="997464" h="101841">
                <a:moveTo>
                  <a:pt x="729208" y="65885"/>
                </a:moveTo>
                <a:lnTo>
                  <a:pt x="728807" y="78097"/>
                </a:lnTo>
                <a:lnTo>
                  <a:pt x="732196" y="78097"/>
                </a:lnTo>
                <a:lnTo>
                  <a:pt x="731584" y="69728"/>
                </a:lnTo>
                <a:lnTo>
                  <a:pt x="730746" y="31710"/>
                </a:lnTo>
                <a:lnTo>
                  <a:pt x="729208" y="65885"/>
                </a:lnTo>
                <a:close/>
              </a:path>
              <a:path w="997464" h="101841">
                <a:moveTo>
                  <a:pt x="748496" y="51261"/>
                </a:moveTo>
                <a:lnTo>
                  <a:pt x="745246" y="54126"/>
                </a:lnTo>
                <a:lnTo>
                  <a:pt x="743621" y="58162"/>
                </a:lnTo>
                <a:lnTo>
                  <a:pt x="743621" y="68121"/>
                </a:lnTo>
                <a:lnTo>
                  <a:pt x="744989" y="71399"/>
                </a:lnTo>
                <a:lnTo>
                  <a:pt x="744338" y="71650"/>
                </a:lnTo>
                <a:lnTo>
                  <a:pt x="735323" y="71650"/>
                </a:lnTo>
                <a:lnTo>
                  <a:pt x="732196" y="70043"/>
                </a:lnTo>
                <a:lnTo>
                  <a:pt x="732196" y="22223"/>
                </a:lnTo>
                <a:lnTo>
                  <a:pt x="730746" y="31710"/>
                </a:lnTo>
                <a:lnTo>
                  <a:pt x="731584" y="69728"/>
                </a:lnTo>
                <a:lnTo>
                  <a:pt x="732196" y="78097"/>
                </a:lnTo>
                <a:lnTo>
                  <a:pt x="728807" y="78097"/>
                </a:lnTo>
                <a:lnTo>
                  <a:pt x="732353" y="79722"/>
                </a:lnTo>
                <a:lnTo>
                  <a:pt x="746225" y="79722"/>
                </a:lnTo>
                <a:lnTo>
                  <a:pt x="751490" y="78033"/>
                </a:lnTo>
                <a:lnTo>
                  <a:pt x="752016" y="65666"/>
                </a:lnTo>
                <a:lnTo>
                  <a:pt x="756008" y="46631"/>
                </a:lnTo>
                <a:lnTo>
                  <a:pt x="751745" y="48396"/>
                </a:lnTo>
                <a:lnTo>
                  <a:pt x="749727" y="68060"/>
                </a:lnTo>
                <a:lnTo>
                  <a:pt x="748574" y="75241"/>
                </a:lnTo>
                <a:lnTo>
                  <a:pt x="745272" y="72078"/>
                </a:lnTo>
                <a:lnTo>
                  <a:pt x="747439" y="70453"/>
                </a:lnTo>
                <a:lnTo>
                  <a:pt x="748496" y="51261"/>
                </a:lnTo>
                <a:close/>
              </a:path>
              <a:path w="997464" h="101841">
                <a:moveTo>
                  <a:pt x="715582" y="51575"/>
                </a:moveTo>
                <a:lnTo>
                  <a:pt x="715582" y="59612"/>
                </a:lnTo>
                <a:lnTo>
                  <a:pt x="717765" y="66313"/>
                </a:lnTo>
                <a:lnTo>
                  <a:pt x="722133" y="71676"/>
                </a:lnTo>
                <a:lnTo>
                  <a:pt x="722762" y="72449"/>
                </a:lnTo>
                <a:lnTo>
                  <a:pt x="726501" y="77040"/>
                </a:lnTo>
                <a:lnTo>
                  <a:pt x="726833" y="62041"/>
                </a:lnTo>
                <a:lnTo>
                  <a:pt x="725645" y="57306"/>
                </a:lnTo>
                <a:lnTo>
                  <a:pt x="722762" y="28565"/>
                </a:lnTo>
                <a:lnTo>
                  <a:pt x="717975" y="34052"/>
                </a:lnTo>
                <a:lnTo>
                  <a:pt x="715582" y="41721"/>
                </a:lnTo>
                <a:lnTo>
                  <a:pt x="715582" y="51575"/>
                </a:lnTo>
                <a:close/>
              </a:path>
              <a:path w="997464" h="101841">
                <a:moveTo>
                  <a:pt x="754470" y="58232"/>
                </a:moveTo>
                <a:lnTo>
                  <a:pt x="753597" y="62390"/>
                </a:lnTo>
                <a:lnTo>
                  <a:pt x="753475" y="62644"/>
                </a:lnTo>
                <a:lnTo>
                  <a:pt x="753475" y="65885"/>
                </a:lnTo>
                <a:lnTo>
                  <a:pt x="755781" y="74559"/>
                </a:lnTo>
                <a:lnTo>
                  <a:pt x="758454" y="71179"/>
                </a:lnTo>
                <a:lnTo>
                  <a:pt x="759482" y="71521"/>
                </a:lnTo>
                <a:lnTo>
                  <a:pt x="759974" y="71117"/>
                </a:lnTo>
                <a:lnTo>
                  <a:pt x="762594" y="65675"/>
                </a:lnTo>
                <a:lnTo>
                  <a:pt x="763642" y="58232"/>
                </a:lnTo>
                <a:lnTo>
                  <a:pt x="756462" y="69606"/>
                </a:lnTo>
                <a:lnTo>
                  <a:pt x="754470" y="68034"/>
                </a:lnTo>
                <a:lnTo>
                  <a:pt x="753475" y="63159"/>
                </a:lnTo>
                <a:lnTo>
                  <a:pt x="754470" y="68034"/>
                </a:lnTo>
                <a:lnTo>
                  <a:pt x="754470" y="58232"/>
                </a:lnTo>
                <a:close/>
              </a:path>
              <a:path w="997464" h="101841">
                <a:moveTo>
                  <a:pt x="745272" y="72078"/>
                </a:moveTo>
                <a:lnTo>
                  <a:pt x="748574" y="75241"/>
                </a:lnTo>
                <a:lnTo>
                  <a:pt x="749727" y="68060"/>
                </a:lnTo>
                <a:lnTo>
                  <a:pt x="751745" y="48396"/>
                </a:lnTo>
                <a:lnTo>
                  <a:pt x="748496" y="51261"/>
                </a:lnTo>
                <a:lnTo>
                  <a:pt x="747439" y="70453"/>
                </a:lnTo>
                <a:lnTo>
                  <a:pt x="745272" y="72078"/>
                </a:lnTo>
                <a:close/>
              </a:path>
              <a:path w="997464" h="101841">
                <a:moveTo>
                  <a:pt x="754470" y="58232"/>
                </a:moveTo>
                <a:lnTo>
                  <a:pt x="754470" y="68034"/>
                </a:lnTo>
                <a:lnTo>
                  <a:pt x="756462" y="69606"/>
                </a:lnTo>
                <a:lnTo>
                  <a:pt x="763642" y="58232"/>
                </a:lnTo>
                <a:lnTo>
                  <a:pt x="754470" y="58232"/>
                </a:lnTo>
                <a:close/>
              </a:path>
              <a:path w="997464" h="101841">
                <a:moveTo>
                  <a:pt x="756488" y="24949"/>
                </a:moveTo>
                <a:lnTo>
                  <a:pt x="756410" y="34016"/>
                </a:lnTo>
                <a:lnTo>
                  <a:pt x="757563" y="32549"/>
                </a:lnTo>
                <a:lnTo>
                  <a:pt x="760454" y="28024"/>
                </a:lnTo>
                <a:lnTo>
                  <a:pt x="757554" y="21952"/>
                </a:lnTo>
                <a:lnTo>
                  <a:pt x="754829" y="23662"/>
                </a:lnTo>
                <a:lnTo>
                  <a:pt x="756488" y="24949"/>
                </a:lnTo>
                <a:close/>
              </a:path>
              <a:path w="997464" h="101841">
                <a:moveTo>
                  <a:pt x="745456" y="28775"/>
                </a:moveTo>
                <a:lnTo>
                  <a:pt x="747865" y="29638"/>
                </a:lnTo>
                <a:lnTo>
                  <a:pt x="748924" y="27369"/>
                </a:lnTo>
                <a:lnTo>
                  <a:pt x="753239" y="24660"/>
                </a:lnTo>
                <a:lnTo>
                  <a:pt x="753911" y="37371"/>
                </a:lnTo>
                <a:lnTo>
                  <a:pt x="754829" y="23662"/>
                </a:lnTo>
                <a:lnTo>
                  <a:pt x="752523" y="21874"/>
                </a:lnTo>
                <a:lnTo>
                  <a:pt x="747378" y="20336"/>
                </a:lnTo>
                <a:lnTo>
                  <a:pt x="733646" y="20336"/>
                </a:lnTo>
                <a:lnTo>
                  <a:pt x="729452" y="22223"/>
                </a:lnTo>
                <a:lnTo>
                  <a:pt x="728160" y="37581"/>
                </a:lnTo>
                <a:lnTo>
                  <a:pt x="726483" y="41389"/>
                </a:lnTo>
                <a:lnTo>
                  <a:pt x="726833" y="62041"/>
                </a:lnTo>
                <a:lnTo>
                  <a:pt x="726501" y="77040"/>
                </a:lnTo>
                <a:lnTo>
                  <a:pt x="722762" y="72449"/>
                </a:lnTo>
                <a:lnTo>
                  <a:pt x="722762" y="78097"/>
                </a:lnTo>
                <a:lnTo>
                  <a:pt x="728807" y="78097"/>
                </a:lnTo>
                <a:lnTo>
                  <a:pt x="729208" y="65885"/>
                </a:lnTo>
                <a:lnTo>
                  <a:pt x="730746" y="31710"/>
                </a:lnTo>
                <a:lnTo>
                  <a:pt x="732196" y="22223"/>
                </a:lnTo>
                <a:lnTo>
                  <a:pt x="732196" y="30720"/>
                </a:lnTo>
                <a:lnTo>
                  <a:pt x="735044" y="28775"/>
                </a:lnTo>
                <a:lnTo>
                  <a:pt x="745456" y="28775"/>
                </a:lnTo>
                <a:close/>
              </a:path>
              <a:path w="997464" h="101841">
                <a:moveTo>
                  <a:pt x="757825" y="55297"/>
                </a:moveTo>
                <a:lnTo>
                  <a:pt x="759537" y="54318"/>
                </a:lnTo>
                <a:lnTo>
                  <a:pt x="762105" y="53602"/>
                </a:lnTo>
                <a:lnTo>
                  <a:pt x="765529" y="53148"/>
                </a:lnTo>
                <a:lnTo>
                  <a:pt x="771242" y="52414"/>
                </a:lnTo>
                <a:lnTo>
                  <a:pt x="774771" y="51855"/>
                </a:lnTo>
                <a:lnTo>
                  <a:pt x="776588" y="51366"/>
                </a:lnTo>
                <a:lnTo>
                  <a:pt x="778405" y="50877"/>
                </a:lnTo>
                <a:lnTo>
                  <a:pt x="781043" y="49531"/>
                </a:lnTo>
                <a:lnTo>
                  <a:pt x="781043" y="62932"/>
                </a:lnTo>
                <a:lnTo>
                  <a:pt x="778422" y="67108"/>
                </a:lnTo>
                <a:lnTo>
                  <a:pt x="773234" y="77206"/>
                </a:lnTo>
                <a:lnTo>
                  <a:pt x="776832" y="75354"/>
                </a:lnTo>
                <a:lnTo>
                  <a:pt x="779593" y="73170"/>
                </a:lnTo>
                <a:lnTo>
                  <a:pt x="781514" y="70654"/>
                </a:lnTo>
                <a:lnTo>
                  <a:pt x="781829" y="72891"/>
                </a:lnTo>
                <a:lnTo>
                  <a:pt x="783139" y="75843"/>
                </a:lnTo>
                <a:lnTo>
                  <a:pt x="784607" y="78150"/>
                </a:lnTo>
                <a:lnTo>
                  <a:pt x="786965" y="79303"/>
                </a:lnTo>
                <a:lnTo>
                  <a:pt x="791542" y="79303"/>
                </a:lnTo>
                <a:lnTo>
                  <a:pt x="794128" y="79041"/>
                </a:lnTo>
                <a:lnTo>
                  <a:pt x="796714" y="78359"/>
                </a:lnTo>
                <a:lnTo>
                  <a:pt x="796714" y="71388"/>
                </a:lnTo>
                <a:lnTo>
                  <a:pt x="795561" y="71572"/>
                </a:lnTo>
                <a:lnTo>
                  <a:pt x="793621" y="71703"/>
                </a:lnTo>
                <a:lnTo>
                  <a:pt x="791079" y="70812"/>
                </a:lnTo>
                <a:lnTo>
                  <a:pt x="790477" y="68453"/>
                </a:lnTo>
                <a:lnTo>
                  <a:pt x="790477" y="30802"/>
                </a:lnTo>
                <a:lnTo>
                  <a:pt x="788433" y="26888"/>
                </a:lnTo>
                <a:lnTo>
                  <a:pt x="784345" y="24372"/>
                </a:lnTo>
                <a:lnTo>
                  <a:pt x="780222" y="21856"/>
                </a:lnTo>
                <a:lnTo>
                  <a:pt x="774858" y="20598"/>
                </a:lnTo>
                <a:lnTo>
                  <a:pt x="762559" y="20598"/>
                </a:lnTo>
                <a:lnTo>
                  <a:pt x="757554" y="21952"/>
                </a:lnTo>
                <a:lnTo>
                  <a:pt x="760454" y="28024"/>
                </a:lnTo>
                <a:lnTo>
                  <a:pt x="757563" y="32549"/>
                </a:lnTo>
                <a:lnTo>
                  <a:pt x="756410" y="34016"/>
                </a:lnTo>
                <a:lnTo>
                  <a:pt x="756488" y="24949"/>
                </a:lnTo>
                <a:lnTo>
                  <a:pt x="754829" y="23662"/>
                </a:lnTo>
                <a:lnTo>
                  <a:pt x="753911" y="37371"/>
                </a:lnTo>
                <a:lnTo>
                  <a:pt x="753239" y="24660"/>
                </a:lnTo>
                <a:lnTo>
                  <a:pt x="748924" y="27369"/>
                </a:lnTo>
                <a:lnTo>
                  <a:pt x="747865" y="29638"/>
                </a:lnTo>
                <a:lnTo>
                  <a:pt x="746679" y="32182"/>
                </a:lnTo>
                <a:lnTo>
                  <a:pt x="746504" y="39101"/>
                </a:lnTo>
                <a:lnTo>
                  <a:pt x="754191" y="39101"/>
                </a:lnTo>
                <a:lnTo>
                  <a:pt x="748653" y="29920"/>
                </a:lnTo>
                <a:lnTo>
                  <a:pt x="750644" y="32208"/>
                </a:lnTo>
                <a:lnTo>
                  <a:pt x="752636" y="34497"/>
                </a:lnTo>
                <a:lnTo>
                  <a:pt x="754191" y="39101"/>
                </a:lnTo>
                <a:lnTo>
                  <a:pt x="755309" y="39101"/>
                </a:lnTo>
                <a:lnTo>
                  <a:pt x="755659" y="36200"/>
                </a:lnTo>
                <a:lnTo>
                  <a:pt x="763642" y="40830"/>
                </a:lnTo>
                <a:lnTo>
                  <a:pt x="759624" y="29893"/>
                </a:lnTo>
                <a:lnTo>
                  <a:pt x="761052" y="29351"/>
                </a:lnTo>
                <a:lnTo>
                  <a:pt x="763118" y="28565"/>
                </a:lnTo>
                <a:lnTo>
                  <a:pt x="772308" y="28565"/>
                </a:lnTo>
                <a:lnTo>
                  <a:pt x="775583" y="29290"/>
                </a:lnTo>
                <a:lnTo>
                  <a:pt x="777872" y="30741"/>
                </a:lnTo>
                <a:lnTo>
                  <a:pt x="780161" y="32191"/>
                </a:lnTo>
                <a:lnTo>
                  <a:pt x="781305" y="34523"/>
                </a:lnTo>
                <a:lnTo>
                  <a:pt x="781305" y="39310"/>
                </a:lnTo>
                <a:lnTo>
                  <a:pt x="780676" y="41355"/>
                </a:lnTo>
                <a:lnTo>
                  <a:pt x="778492" y="43801"/>
                </a:lnTo>
                <a:lnTo>
                  <a:pt x="776326" y="44080"/>
                </a:lnTo>
                <a:lnTo>
                  <a:pt x="761284" y="45967"/>
                </a:lnTo>
                <a:lnTo>
                  <a:pt x="756008" y="46631"/>
                </a:lnTo>
                <a:lnTo>
                  <a:pt x="752016" y="65666"/>
                </a:lnTo>
                <a:lnTo>
                  <a:pt x="751490" y="78033"/>
                </a:lnTo>
                <a:lnTo>
                  <a:pt x="751876" y="78403"/>
                </a:lnTo>
                <a:lnTo>
                  <a:pt x="751588" y="78001"/>
                </a:lnTo>
                <a:lnTo>
                  <a:pt x="755781" y="74559"/>
                </a:lnTo>
                <a:lnTo>
                  <a:pt x="753475" y="65885"/>
                </a:lnTo>
                <a:lnTo>
                  <a:pt x="753475" y="59560"/>
                </a:lnTo>
                <a:lnTo>
                  <a:pt x="754925" y="56939"/>
                </a:lnTo>
                <a:lnTo>
                  <a:pt x="757825" y="55297"/>
                </a:lnTo>
                <a:close/>
              </a:path>
              <a:path w="997464" h="101841">
                <a:moveTo>
                  <a:pt x="778422" y="67108"/>
                </a:moveTo>
                <a:lnTo>
                  <a:pt x="773181" y="69659"/>
                </a:lnTo>
                <a:lnTo>
                  <a:pt x="770071" y="71196"/>
                </a:lnTo>
                <a:lnTo>
                  <a:pt x="766857" y="71965"/>
                </a:lnTo>
                <a:lnTo>
                  <a:pt x="760812" y="71965"/>
                </a:lnTo>
                <a:lnTo>
                  <a:pt x="759482" y="71521"/>
                </a:lnTo>
                <a:lnTo>
                  <a:pt x="758454" y="71179"/>
                </a:lnTo>
                <a:lnTo>
                  <a:pt x="755781" y="74559"/>
                </a:lnTo>
                <a:lnTo>
                  <a:pt x="751588" y="78001"/>
                </a:lnTo>
                <a:lnTo>
                  <a:pt x="751876" y="78403"/>
                </a:lnTo>
                <a:lnTo>
                  <a:pt x="756130" y="79984"/>
                </a:lnTo>
                <a:lnTo>
                  <a:pt x="765669" y="79984"/>
                </a:lnTo>
                <a:lnTo>
                  <a:pt x="769635" y="79058"/>
                </a:lnTo>
                <a:lnTo>
                  <a:pt x="773234" y="77206"/>
                </a:lnTo>
                <a:lnTo>
                  <a:pt x="778422" y="67108"/>
                </a:lnTo>
                <a:close/>
              </a:path>
              <a:path w="997464" h="101841">
                <a:moveTo>
                  <a:pt x="761052" y="29351"/>
                </a:moveTo>
                <a:lnTo>
                  <a:pt x="759624" y="29893"/>
                </a:lnTo>
                <a:lnTo>
                  <a:pt x="763642" y="40830"/>
                </a:lnTo>
                <a:lnTo>
                  <a:pt x="762839" y="33318"/>
                </a:lnTo>
                <a:lnTo>
                  <a:pt x="761052" y="29351"/>
                </a:lnTo>
                <a:close/>
              </a:path>
              <a:path w="997464" h="101841">
                <a:moveTo>
                  <a:pt x="755309" y="39101"/>
                </a:moveTo>
                <a:lnTo>
                  <a:pt x="754191" y="39101"/>
                </a:lnTo>
                <a:lnTo>
                  <a:pt x="754470" y="40830"/>
                </a:lnTo>
                <a:lnTo>
                  <a:pt x="763642" y="40830"/>
                </a:lnTo>
                <a:lnTo>
                  <a:pt x="755659" y="36200"/>
                </a:lnTo>
                <a:lnTo>
                  <a:pt x="755309" y="39101"/>
                </a:lnTo>
                <a:close/>
              </a:path>
              <a:path w="997464" h="101841">
                <a:moveTo>
                  <a:pt x="750644" y="32208"/>
                </a:moveTo>
                <a:lnTo>
                  <a:pt x="748653" y="29920"/>
                </a:lnTo>
                <a:lnTo>
                  <a:pt x="754191" y="39101"/>
                </a:lnTo>
                <a:lnTo>
                  <a:pt x="752636" y="34497"/>
                </a:lnTo>
                <a:lnTo>
                  <a:pt x="750644" y="32208"/>
                </a:lnTo>
                <a:close/>
              </a:path>
              <a:path w="997464" h="101841">
                <a:moveTo>
                  <a:pt x="809345" y="78097"/>
                </a:moveTo>
                <a:lnTo>
                  <a:pt x="809345" y="45024"/>
                </a:lnTo>
                <a:lnTo>
                  <a:pt x="809580" y="42202"/>
                </a:lnTo>
                <a:lnTo>
                  <a:pt x="810052" y="40228"/>
                </a:lnTo>
                <a:lnTo>
                  <a:pt x="810524" y="38253"/>
                </a:lnTo>
                <a:lnTo>
                  <a:pt x="811546" y="36340"/>
                </a:lnTo>
                <a:lnTo>
                  <a:pt x="813118" y="34488"/>
                </a:lnTo>
                <a:lnTo>
                  <a:pt x="815075" y="32182"/>
                </a:lnTo>
                <a:lnTo>
                  <a:pt x="817346" y="30645"/>
                </a:lnTo>
                <a:lnTo>
                  <a:pt x="819932" y="29876"/>
                </a:lnTo>
                <a:lnTo>
                  <a:pt x="821364" y="29421"/>
                </a:lnTo>
                <a:lnTo>
                  <a:pt x="823198" y="29194"/>
                </a:lnTo>
                <a:lnTo>
                  <a:pt x="829837" y="29194"/>
                </a:lnTo>
                <a:lnTo>
                  <a:pt x="832877" y="30941"/>
                </a:lnTo>
                <a:lnTo>
                  <a:pt x="834554" y="34436"/>
                </a:lnTo>
                <a:lnTo>
                  <a:pt x="835568" y="36532"/>
                </a:lnTo>
                <a:lnTo>
                  <a:pt x="836074" y="39293"/>
                </a:lnTo>
                <a:lnTo>
                  <a:pt x="836074" y="78097"/>
                </a:lnTo>
                <a:lnTo>
                  <a:pt x="845665" y="78097"/>
                </a:lnTo>
                <a:lnTo>
                  <a:pt x="845665" y="36428"/>
                </a:lnTo>
                <a:lnTo>
                  <a:pt x="844897" y="32077"/>
                </a:lnTo>
                <a:lnTo>
                  <a:pt x="843359" y="29037"/>
                </a:lnTo>
                <a:lnTo>
                  <a:pt x="840564" y="23481"/>
                </a:lnTo>
                <a:lnTo>
                  <a:pt x="835183" y="20703"/>
                </a:lnTo>
                <a:lnTo>
                  <a:pt x="823583" y="20703"/>
                </a:lnTo>
                <a:lnTo>
                  <a:pt x="820281" y="21420"/>
                </a:lnTo>
                <a:lnTo>
                  <a:pt x="817311" y="22852"/>
                </a:lnTo>
                <a:lnTo>
                  <a:pt x="814341" y="24285"/>
                </a:lnTo>
                <a:lnTo>
                  <a:pt x="811528" y="26643"/>
                </a:lnTo>
                <a:lnTo>
                  <a:pt x="808873" y="29928"/>
                </a:lnTo>
                <a:lnTo>
                  <a:pt x="808873" y="21961"/>
                </a:lnTo>
                <a:lnTo>
                  <a:pt x="799911" y="21961"/>
                </a:lnTo>
                <a:lnTo>
                  <a:pt x="799911" y="78097"/>
                </a:lnTo>
                <a:lnTo>
                  <a:pt x="809345" y="78097"/>
                </a:lnTo>
                <a:close/>
              </a:path>
              <a:path w="997464" h="101841">
                <a:moveTo>
                  <a:pt x="925400" y="1100"/>
                </a:moveTo>
                <a:lnTo>
                  <a:pt x="925400" y="78097"/>
                </a:lnTo>
                <a:lnTo>
                  <a:pt x="934833" y="78097"/>
                </a:lnTo>
                <a:lnTo>
                  <a:pt x="934833" y="1100"/>
                </a:lnTo>
                <a:lnTo>
                  <a:pt x="925400" y="1100"/>
                </a:lnTo>
                <a:close/>
              </a:path>
              <a:path w="997464" h="101841">
                <a:moveTo>
                  <a:pt x="966909" y="79722"/>
                </a:moveTo>
                <a:lnTo>
                  <a:pt x="966420" y="80980"/>
                </a:lnTo>
                <a:lnTo>
                  <a:pt x="965634" y="82902"/>
                </a:lnTo>
                <a:lnTo>
                  <a:pt x="964550" y="85488"/>
                </a:lnTo>
                <a:lnTo>
                  <a:pt x="963467" y="88073"/>
                </a:lnTo>
                <a:lnTo>
                  <a:pt x="962664" y="89786"/>
                </a:lnTo>
                <a:lnTo>
                  <a:pt x="960593" y="91908"/>
                </a:lnTo>
                <a:lnTo>
                  <a:pt x="958488" y="92773"/>
                </a:lnTo>
                <a:lnTo>
                  <a:pt x="956182" y="92773"/>
                </a:lnTo>
                <a:lnTo>
                  <a:pt x="954068" y="92511"/>
                </a:lnTo>
                <a:lnTo>
                  <a:pt x="951238" y="91778"/>
                </a:lnTo>
                <a:lnTo>
                  <a:pt x="951238" y="100373"/>
                </a:lnTo>
                <a:lnTo>
                  <a:pt x="952286" y="100653"/>
                </a:lnTo>
                <a:lnTo>
                  <a:pt x="954601" y="101055"/>
                </a:lnTo>
                <a:lnTo>
                  <a:pt x="962402" y="101107"/>
                </a:lnTo>
                <a:lnTo>
                  <a:pt x="966245" y="99535"/>
                </a:lnTo>
                <a:lnTo>
                  <a:pt x="968481" y="96390"/>
                </a:lnTo>
                <a:lnTo>
                  <a:pt x="973707" y="85947"/>
                </a:lnTo>
                <a:lnTo>
                  <a:pt x="980012" y="70183"/>
                </a:lnTo>
                <a:lnTo>
                  <a:pt x="982318" y="64102"/>
                </a:lnTo>
                <a:lnTo>
                  <a:pt x="985183" y="56241"/>
                </a:lnTo>
                <a:lnTo>
                  <a:pt x="988607" y="46596"/>
                </a:lnTo>
                <a:lnTo>
                  <a:pt x="989011" y="45464"/>
                </a:lnTo>
                <a:lnTo>
                  <a:pt x="994385" y="30456"/>
                </a:lnTo>
                <a:lnTo>
                  <a:pt x="997464" y="21961"/>
                </a:lnTo>
                <a:lnTo>
                  <a:pt x="987035" y="21961"/>
                </a:lnTo>
                <a:lnTo>
                  <a:pt x="971888" y="67667"/>
                </a:lnTo>
                <a:lnTo>
                  <a:pt x="956846" y="21961"/>
                </a:lnTo>
                <a:lnTo>
                  <a:pt x="946154" y="21961"/>
                </a:lnTo>
                <a:lnTo>
                  <a:pt x="966909" y="79722"/>
                </a:lnTo>
                <a:close/>
              </a:path>
              <a:path w="997464" h="101841">
                <a:moveTo>
                  <a:pt x="875732" y="78988"/>
                </a:moveTo>
                <a:lnTo>
                  <a:pt x="878361" y="78918"/>
                </a:lnTo>
                <a:lnTo>
                  <a:pt x="880702" y="78639"/>
                </a:lnTo>
                <a:lnTo>
                  <a:pt x="882912" y="78097"/>
                </a:lnTo>
                <a:lnTo>
                  <a:pt x="882912" y="70654"/>
                </a:lnTo>
                <a:lnTo>
                  <a:pt x="880064" y="70812"/>
                </a:lnTo>
                <a:lnTo>
                  <a:pt x="877898" y="70812"/>
                </a:lnTo>
                <a:lnTo>
                  <a:pt x="875941" y="70235"/>
                </a:lnTo>
                <a:lnTo>
                  <a:pt x="873950" y="68261"/>
                </a:lnTo>
                <a:lnTo>
                  <a:pt x="873950" y="29666"/>
                </a:lnTo>
                <a:lnTo>
                  <a:pt x="882912" y="29666"/>
                </a:lnTo>
                <a:lnTo>
                  <a:pt x="882912" y="21961"/>
                </a:lnTo>
                <a:lnTo>
                  <a:pt x="873950" y="21961"/>
                </a:lnTo>
                <a:lnTo>
                  <a:pt x="873950" y="6289"/>
                </a:lnTo>
                <a:lnTo>
                  <a:pt x="864411" y="6289"/>
                </a:lnTo>
                <a:lnTo>
                  <a:pt x="864411" y="21961"/>
                </a:lnTo>
                <a:lnTo>
                  <a:pt x="856811" y="21961"/>
                </a:lnTo>
                <a:lnTo>
                  <a:pt x="856811" y="29666"/>
                </a:lnTo>
                <a:lnTo>
                  <a:pt x="864411" y="29666"/>
                </a:lnTo>
                <a:lnTo>
                  <a:pt x="864411" y="70427"/>
                </a:lnTo>
                <a:lnTo>
                  <a:pt x="865197" y="73354"/>
                </a:lnTo>
                <a:lnTo>
                  <a:pt x="866769" y="75607"/>
                </a:lnTo>
                <a:lnTo>
                  <a:pt x="868342" y="77861"/>
                </a:lnTo>
                <a:lnTo>
                  <a:pt x="871329" y="78988"/>
                </a:lnTo>
                <a:lnTo>
                  <a:pt x="875732" y="78988"/>
                </a:lnTo>
                <a:close/>
              </a:path>
              <a:path w="997464" h="101841">
                <a:moveTo>
                  <a:pt x="539071" y="67990"/>
                </a:moveTo>
                <a:lnTo>
                  <a:pt x="543631" y="72306"/>
                </a:lnTo>
                <a:lnTo>
                  <a:pt x="548190" y="76621"/>
                </a:lnTo>
                <a:lnTo>
                  <a:pt x="553510" y="78779"/>
                </a:lnTo>
                <a:lnTo>
                  <a:pt x="563957" y="78779"/>
                </a:lnTo>
                <a:lnTo>
                  <a:pt x="567469" y="78080"/>
                </a:lnTo>
                <a:lnTo>
                  <a:pt x="570124" y="76682"/>
                </a:lnTo>
                <a:lnTo>
                  <a:pt x="572780" y="75284"/>
                </a:lnTo>
                <a:lnTo>
                  <a:pt x="575051" y="73153"/>
                </a:lnTo>
                <a:lnTo>
                  <a:pt x="576938" y="70287"/>
                </a:lnTo>
                <a:lnTo>
                  <a:pt x="577042" y="78010"/>
                </a:lnTo>
                <a:lnTo>
                  <a:pt x="576431" y="83374"/>
                </a:lnTo>
                <a:lnTo>
                  <a:pt x="575103" y="86379"/>
                </a:lnTo>
                <a:lnTo>
                  <a:pt x="572867" y="91481"/>
                </a:lnTo>
                <a:lnTo>
                  <a:pt x="568133" y="94031"/>
                </a:lnTo>
                <a:lnTo>
                  <a:pt x="556323" y="94031"/>
                </a:lnTo>
                <a:lnTo>
                  <a:pt x="552968" y="92983"/>
                </a:lnTo>
                <a:lnTo>
                  <a:pt x="550837" y="90886"/>
                </a:lnTo>
                <a:lnTo>
                  <a:pt x="549474" y="89524"/>
                </a:lnTo>
                <a:lnTo>
                  <a:pt x="548566" y="87584"/>
                </a:lnTo>
                <a:lnTo>
                  <a:pt x="548112" y="85069"/>
                </a:lnTo>
                <a:lnTo>
                  <a:pt x="538521" y="85069"/>
                </a:lnTo>
                <a:lnTo>
                  <a:pt x="539010" y="90834"/>
                </a:lnTo>
                <a:lnTo>
                  <a:pt x="541316" y="95071"/>
                </a:lnTo>
                <a:lnTo>
                  <a:pt x="545439" y="97779"/>
                </a:lnTo>
                <a:lnTo>
                  <a:pt x="549562" y="100487"/>
                </a:lnTo>
                <a:lnTo>
                  <a:pt x="554646" y="101841"/>
                </a:lnTo>
                <a:lnTo>
                  <a:pt x="571557" y="101841"/>
                </a:lnTo>
                <a:lnTo>
                  <a:pt x="578947" y="98032"/>
                </a:lnTo>
                <a:lnTo>
                  <a:pt x="582860" y="90415"/>
                </a:lnTo>
                <a:lnTo>
                  <a:pt x="584957" y="86292"/>
                </a:lnTo>
                <a:lnTo>
                  <a:pt x="586005" y="80666"/>
                </a:lnTo>
                <a:lnTo>
                  <a:pt x="586005" y="22485"/>
                </a:lnTo>
                <a:lnTo>
                  <a:pt x="577305" y="22485"/>
                </a:lnTo>
                <a:lnTo>
                  <a:pt x="577305" y="29561"/>
                </a:lnTo>
                <a:lnTo>
                  <a:pt x="575453" y="27220"/>
                </a:lnTo>
                <a:lnTo>
                  <a:pt x="573636" y="25438"/>
                </a:lnTo>
                <a:lnTo>
                  <a:pt x="571854" y="24215"/>
                </a:lnTo>
                <a:lnTo>
                  <a:pt x="568569" y="22049"/>
                </a:lnTo>
                <a:lnTo>
                  <a:pt x="564726" y="20965"/>
                </a:lnTo>
                <a:lnTo>
                  <a:pt x="553824" y="20965"/>
                </a:lnTo>
                <a:lnTo>
                  <a:pt x="548426" y="38629"/>
                </a:lnTo>
                <a:lnTo>
                  <a:pt x="550872" y="32409"/>
                </a:lnTo>
                <a:lnTo>
                  <a:pt x="555414" y="29299"/>
                </a:lnTo>
                <a:lnTo>
                  <a:pt x="566490" y="29299"/>
                </a:lnTo>
                <a:lnTo>
                  <a:pt x="570142" y="30977"/>
                </a:lnTo>
                <a:lnTo>
                  <a:pt x="573007" y="34331"/>
                </a:lnTo>
                <a:lnTo>
                  <a:pt x="575872" y="37686"/>
                </a:lnTo>
                <a:lnTo>
                  <a:pt x="577305" y="42840"/>
                </a:lnTo>
                <a:lnTo>
                  <a:pt x="577305" y="54406"/>
                </a:lnTo>
                <a:lnTo>
                  <a:pt x="576536" y="58442"/>
                </a:lnTo>
                <a:lnTo>
                  <a:pt x="574998" y="61901"/>
                </a:lnTo>
                <a:lnTo>
                  <a:pt x="572238" y="68016"/>
                </a:lnTo>
                <a:lnTo>
                  <a:pt x="567469" y="71074"/>
                </a:lnTo>
                <a:lnTo>
                  <a:pt x="556358" y="71074"/>
                </a:lnTo>
                <a:lnTo>
                  <a:pt x="552907" y="69423"/>
                </a:lnTo>
                <a:lnTo>
                  <a:pt x="550339" y="66121"/>
                </a:lnTo>
                <a:lnTo>
                  <a:pt x="547771" y="62818"/>
                </a:lnTo>
                <a:lnTo>
                  <a:pt x="546487" y="58005"/>
                </a:lnTo>
                <a:lnTo>
                  <a:pt x="543683" y="28880"/>
                </a:lnTo>
                <a:lnTo>
                  <a:pt x="539088" y="34156"/>
                </a:lnTo>
                <a:lnTo>
                  <a:pt x="536791" y="41494"/>
                </a:lnTo>
                <a:lnTo>
                  <a:pt x="536791" y="60853"/>
                </a:lnTo>
                <a:lnTo>
                  <a:pt x="539071" y="67990"/>
                </a:lnTo>
                <a:close/>
              </a:path>
              <a:path w="997464" h="101841">
                <a:moveTo>
                  <a:pt x="243893" y="67990"/>
                </a:moveTo>
                <a:lnTo>
                  <a:pt x="248453" y="72305"/>
                </a:lnTo>
                <a:lnTo>
                  <a:pt x="253013" y="76621"/>
                </a:lnTo>
                <a:lnTo>
                  <a:pt x="258332" y="78778"/>
                </a:lnTo>
                <a:lnTo>
                  <a:pt x="268780" y="78778"/>
                </a:lnTo>
                <a:lnTo>
                  <a:pt x="272291" y="78080"/>
                </a:lnTo>
                <a:lnTo>
                  <a:pt x="274947" y="76682"/>
                </a:lnTo>
                <a:lnTo>
                  <a:pt x="277602" y="75284"/>
                </a:lnTo>
                <a:lnTo>
                  <a:pt x="279873" y="73153"/>
                </a:lnTo>
                <a:lnTo>
                  <a:pt x="281760" y="70287"/>
                </a:lnTo>
                <a:lnTo>
                  <a:pt x="281865" y="78010"/>
                </a:lnTo>
                <a:lnTo>
                  <a:pt x="281253" y="83373"/>
                </a:lnTo>
                <a:lnTo>
                  <a:pt x="279926" y="86379"/>
                </a:lnTo>
                <a:lnTo>
                  <a:pt x="277689" y="91480"/>
                </a:lnTo>
                <a:lnTo>
                  <a:pt x="272955" y="94031"/>
                </a:lnTo>
                <a:lnTo>
                  <a:pt x="261145" y="94031"/>
                </a:lnTo>
                <a:lnTo>
                  <a:pt x="257791" y="92983"/>
                </a:lnTo>
                <a:lnTo>
                  <a:pt x="255659" y="90886"/>
                </a:lnTo>
                <a:lnTo>
                  <a:pt x="254297" y="89523"/>
                </a:lnTo>
                <a:lnTo>
                  <a:pt x="253388" y="87584"/>
                </a:lnTo>
                <a:lnTo>
                  <a:pt x="252934" y="85068"/>
                </a:lnTo>
                <a:lnTo>
                  <a:pt x="243343" y="85068"/>
                </a:lnTo>
                <a:lnTo>
                  <a:pt x="243832" y="90834"/>
                </a:lnTo>
                <a:lnTo>
                  <a:pt x="246138" y="95071"/>
                </a:lnTo>
                <a:lnTo>
                  <a:pt x="250261" y="97779"/>
                </a:lnTo>
                <a:lnTo>
                  <a:pt x="254384" y="100487"/>
                </a:lnTo>
                <a:lnTo>
                  <a:pt x="259468" y="101841"/>
                </a:lnTo>
                <a:lnTo>
                  <a:pt x="276379" y="101841"/>
                </a:lnTo>
                <a:lnTo>
                  <a:pt x="283769" y="98032"/>
                </a:lnTo>
                <a:lnTo>
                  <a:pt x="287682" y="90415"/>
                </a:lnTo>
                <a:lnTo>
                  <a:pt x="289779" y="86291"/>
                </a:lnTo>
                <a:lnTo>
                  <a:pt x="290827" y="80666"/>
                </a:lnTo>
                <a:lnTo>
                  <a:pt x="290827" y="22485"/>
                </a:lnTo>
                <a:lnTo>
                  <a:pt x="282127" y="22485"/>
                </a:lnTo>
                <a:lnTo>
                  <a:pt x="282127" y="29561"/>
                </a:lnTo>
                <a:lnTo>
                  <a:pt x="280275" y="27220"/>
                </a:lnTo>
                <a:lnTo>
                  <a:pt x="278458" y="25438"/>
                </a:lnTo>
                <a:lnTo>
                  <a:pt x="276676" y="24215"/>
                </a:lnTo>
                <a:lnTo>
                  <a:pt x="273392" y="22048"/>
                </a:lnTo>
                <a:lnTo>
                  <a:pt x="269548" y="20965"/>
                </a:lnTo>
                <a:lnTo>
                  <a:pt x="258647" y="20965"/>
                </a:lnTo>
                <a:lnTo>
                  <a:pt x="253249" y="38629"/>
                </a:lnTo>
                <a:lnTo>
                  <a:pt x="255694" y="32409"/>
                </a:lnTo>
                <a:lnTo>
                  <a:pt x="260237" y="29299"/>
                </a:lnTo>
                <a:lnTo>
                  <a:pt x="271313" y="29299"/>
                </a:lnTo>
                <a:lnTo>
                  <a:pt x="274964" y="30976"/>
                </a:lnTo>
                <a:lnTo>
                  <a:pt x="277829" y="34331"/>
                </a:lnTo>
                <a:lnTo>
                  <a:pt x="280694" y="37685"/>
                </a:lnTo>
                <a:lnTo>
                  <a:pt x="282127" y="42840"/>
                </a:lnTo>
                <a:lnTo>
                  <a:pt x="282127" y="54406"/>
                </a:lnTo>
                <a:lnTo>
                  <a:pt x="281358" y="58441"/>
                </a:lnTo>
                <a:lnTo>
                  <a:pt x="279821" y="61901"/>
                </a:lnTo>
                <a:lnTo>
                  <a:pt x="277060" y="68016"/>
                </a:lnTo>
                <a:lnTo>
                  <a:pt x="272291" y="71073"/>
                </a:lnTo>
                <a:lnTo>
                  <a:pt x="261180" y="71073"/>
                </a:lnTo>
                <a:lnTo>
                  <a:pt x="257730" y="69423"/>
                </a:lnTo>
                <a:lnTo>
                  <a:pt x="255161" y="66120"/>
                </a:lnTo>
                <a:lnTo>
                  <a:pt x="252593" y="62818"/>
                </a:lnTo>
                <a:lnTo>
                  <a:pt x="251309" y="58005"/>
                </a:lnTo>
                <a:lnTo>
                  <a:pt x="248505" y="28880"/>
                </a:lnTo>
                <a:lnTo>
                  <a:pt x="243911" y="34156"/>
                </a:lnTo>
                <a:lnTo>
                  <a:pt x="241613" y="41494"/>
                </a:lnTo>
                <a:lnTo>
                  <a:pt x="241613" y="60853"/>
                </a:lnTo>
                <a:lnTo>
                  <a:pt x="243893" y="67990"/>
                </a:lnTo>
                <a:close/>
              </a:path>
              <a:path w="997464" h="101841">
                <a:moveTo>
                  <a:pt x="19461" y="28775"/>
                </a:moveTo>
                <a:lnTo>
                  <a:pt x="29874" y="28775"/>
                </a:lnTo>
                <a:lnTo>
                  <a:pt x="33071" y="29919"/>
                </a:lnTo>
                <a:lnTo>
                  <a:pt x="35062" y="32208"/>
                </a:lnTo>
                <a:lnTo>
                  <a:pt x="37054" y="34497"/>
                </a:lnTo>
                <a:lnTo>
                  <a:pt x="38329" y="37371"/>
                </a:lnTo>
                <a:lnTo>
                  <a:pt x="38888" y="40830"/>
                </a:lnTo>
                <a:lnTo>
                  <a:pt x="48060" y="40830"/>
                </a:lnTo>
                <a:lnTo>
                  <a:pt x="47257" y="33317"/>
                </a:lnTo>
                <a:lnTo>
                  <a:pt x="44872" y="28024"/>
                </a:lnTo>
                <a:lnTo>
                  <a:pt x="40906" y="24949"/>
                </a:lnTo>
                <a:lnTo>
                  <a:pt x="36940" y="21874"/>
                </a:lnTo>
                <a:lnTo>
                  <a:pt x="31795" y="20336"/>
                </a:lnTo>
                <a:lnTo>
                  <a:pt x="18064" y="20336"/>
                </a:lnTo>
                <a:lnTo>
                  <a:pt x="11967" y="23079"/>
                </a:lnTo>
                <a:lnTo>
                  <a:pt x="7180" y="28565"/>
                </a:lnTo>
                <a:lnTo>
                  <a:pt x="2393" y="34051"/>
                </a:lnTo>
                <a:lnTo>
                  <a:pt x="0" y="41721"/>
                </a:lnTo>
                <a:lnTo>
                  <a:pt x="0" y="59612"/>
                </a:lnTo>
                <a:lnTo>
                  <a:pt x="2183" y="66313"/>
                </a:lnTo>
                <a:lnTo>
                  <a:pt x="6551" y="71676"/>
                </a:lnTo>
                <a:lnTo>
                  <a:pt x="10918" y="77040"/>
                </a:lnTo>
                <a:lnTo>
                  <a:pt x="16771" y="79722"/>
                </a:lnTo>
                <a:lnTo>
                  <a:pt x="30642" y="79722"/>
                </a:lnTo>
                <a:lnTo>
                  <a:pt x="36006" y="78001"/>
                </a:lnTo>
                <a:lnTo>
                  <a:pt x="40199" y="74559"/>
                </a:lnTo>
                <a:lnTo>
                  <a:pt x="44391" y="71117"/>
                </a:lnTo>
                <a:lnTo>
                  <a:pt x="47012" y="65675"/>
                </a:lnTo>
                <a:lnTo>
                  <a:pt x="48060" y="58232"/>
                </a:lnTo>
                <a:lnTo>
                  <a:pt x="38888" y="58232"/>
                </a:lnTo>
                <a:lnTo>
                  <a:pt x="38015" y="62390"/>
                </a:lnTo>
                <a:lnTo>
                  <a:pt x="36434" y="65666"/>
                </a:lnTo>
                <a:lnTo>
                  <a:pt x="34145" y="68060"/>
                </a:lnTo>
                <a:lnTo>
                  <a:pt x="31857" y="70453"/>
                </a:lnTo>
                <a:lnTo>
                  <a:pt x="28756" y="71650"/>
                </a:lnTo>
                <a:lnTo>
                  <a:pt x="19741" y="71650"/>
                </a:lnTo>
                <a:lnTo>
                  <a:pt x="16002" y="69728"/>
                </a:lnTo>
                <a:lnTo>
                  <a:pt x="13626" y="65885"/>
                </a:lnTo>
                <a:lnTo>
                  <a:pt x="11250" y="62041"/>
                </a:lnTo>
                <a:lnTo>
                  <a:pt x="10062" y="57306"/>
                </a:lnTo>
                <a:lnTo>
                  <a:pt x="10062" y="46089"/>
                </a:lnTo>
                <a:lnTo>
                  <a:pt x="10901" y="41389"/>
                </a:lnTo>
                <a:lnTo>
                  <a:pt x="12578" y="37581"/>
                </a:lnTo>
                <a:lnTo>
                  <a:pt x="15164" y="31710"/>
                </a:lnTo>
                <a:lnTo>
                  <a:pt x="19461" y="28775"/>
                </a:lnTo>
                <a:close/>
              </a:path>
              <a:path w="997464" h="101841">
                <a:moveTo>
                  <a:pt x="66928" y="29561"/>
                </a:moveTo>
                <a:lnTo>
                  <a:pt x="66928" y="838"/>
                </a:lnTo>
                <a:lnTo>
                  <a:pt x="57494" y="838"/>
                </a:lnTo>
                <a:lnTo>
                  <a:pt x="57494" y="78097"/>
                </a:lnTo>
                <a:lnTo>
                  <a:pt x="66928" y="78097"/>
                </a:lnTo>
                <a:lnTo>
                  <a:pt x="66928" y="40848"/>
                </a:lnTo>
                <a:lnTo>
                  <a:pt x="68518" y="35764"/>
                </a:lnTo>
                <a:lnTo>
                  <a:pt x="71697" y="33073"/>
                </a:lnTo>
                <a:lnTo>
                  <a:pt x="74877" y="30382"/>
                </a:lnTo>
                <a:lnTo>
                  <a:pt x="78424" y="29037"/>
                </a:lnTo>
                <a:lnTo>
                  <a:pt x="87054" y="29037"/>
                </a:lnTo>
                <a:lnTo>
                  <a:pt x="90268" y="30574"/>
                </a:lnTo>
                <a:lnTo>
                  <a:pt x="91980" y="33649"/>
                </a:lnTo>
                <a:lnTo>
                  <a:pt x="93029" y="35571"/>
                </a:lnTo>
                <a:lnTo>
                  <a:pt x="93553" y="38594"/>
                </a:lnTo>
                <a:lnTo>
                  <a:pt x="93553" y="78097"/>
                </a:lnTo>
                <a:lnTo>
                  <a:pt x="103249" y="78097"/>
                </a:lnTo>
                <a:lnTo>
                  <a:pt x="103249" y="36567"/>
                </a:lnTo>
                <a:lnTo>
                  <a:pt x="102463" y="32252"/>
                </a:lnTo>
                <a:lnTo>
                  <a:pt x="100890" y="29142"/>
                </a:lnTo>
                <a:lnTo>
                  <a:pt x="97990" y="23446"/>
                </a:lnTo>
                <a:lnTo>
                  <a:pt x="92470" y="20598"/>
                </a:lnTo>
                <a:lnTo>
                  <a:pt x="79786" y="20598"/>
                </a:lnTo>
                <a:lnTo>
                  <a:pt x="75995" y="21594"/>
                </a:lnTo>
                <a:lnTo>
                  <a:pt x="72955" y="23586"/>
                </a:lnTo>
                <a:lnTo>
                  <a:pt x="71173" y="24739"/>
                </a:lnTo>
                <a:lnTo>
                  <a:pt x="69164" y="26731"/>
                </a:lnTo>
                <a:lnTo>
                  <a:pt x="66928" y="29561"/>
                </a:lnTo>
                <a:close/>
              </a:path>
              <a:path w="997464" h="101841">
                <a:moveTo>
                  <a:pt x="119112" y="54126"/>
                </a:moveTo>
                <a:lnTo>
                  <a:pt x="117487" y="58162"/>
                </a:lnTo>
                <a:lnTo>
                  <a:pt x="117487" y="68121"/>
                </a:lnTo>
                <a:lnTo>
                  <a:pt x="119138" y="72078"/>
                </a:lnTo>
                <a:lnTo>
                  <a:pt x="122440" y="75240"/>
                </a:lnTo>
                <a:lnTo>
                  <a:pt x="125742" y="78403"/>
                </a:lnTo>
                <a:lnTo>
                  <a:pt x="129996" y="79984"/>
                </a:lnTo>
                <a:lnTo>
                  <a:pt x="128336" y="68033"/>
                </a:lnTo>
                <a:lnTo>
                  <a:pt x="127340" y="65885"/>
                </a:lnTo>
                <a:lnTo>
                  <a:pt x="127340" y="59560"/>
                </a:lnTo>
                <a:lnTo>
                  <a:pt x="128790" y="56939"/>
                </a:lnTo>
                <a:lnTo>
                  <a:pt x="131690" y="55297"/>
                </a:lnTo>
                <a:lnTo>
                  <a:pt x="133402" y="54318"/>
                </a:lnTo>
                <a:lnTo>
                  <a:pt x="135971" y="53602"/>
                </a:lnTo>
                <a:lnTo>
                  <a:pt x="139395" y="53148"/>
                </a:lnTo>
                <a:lnTo>
                  <a:pt x="145108" y="52414"/>
                </a:lnTo>
                <a:lnTo>
                  <a:pt x="148637" y="51855"/>
                </a:lnTo>
                <a:lnTo>
                  <a:pt x="150453" y="51366"/>
                </a:lnTo>
                <a:lnTo>
                  <a:pt x="152270" y="50877"/>
                </a:lnTo>
                <a:lnTo>
                  <a:pt x="154908" y="49531"/>
                </a:lnTo>
                <a:lnTo>
                  <a:pt x="154908" y="62932"/>
                </a:lnTo>
                <a:lnTo>
                  <a:pt x="152288" y="67107"/>
                </a:lnTo>
                <a:lnTo>
                  <a:pt x="147099" y="77206"/>
                </a:lnTo>
                <a:lnTo>
                  <a:pt x="150698" y="75354"/>
                </a:lnTo>
                <a:lnTo>
                  <a:pt x="153458" y="73170"/>
                </a:lnTo>
                <a:lnTo>
                  <a:pt x="155380" y="70654"/>
                </a:lnTo>
                <a:lnTo>
                  <a:pt x="155695" y="72891"/>
                </a:lnTo>
                <a:lnTo>
                  <a:pt x="157005" y="75843"/>
                </a:lnTo>
                <a:lnTo>
                  <a:pt x="158472" y="78150"/>
                </a:lnTo>
                <a:lnTo>
                  <a:pt x="160831" y="79303"/>
                </a:lnTo>
                <a:lnTo>
                  <a:pt x="165408" y="79303"/>
                </a:lnTo>
                <a:lnTo>
                  <a:pt x="167994" y="79041"/>
                </a:lnTo>
                <a:lnTo>
                  <a:pt x="170579" y="78359"/>
                </a:lnTo>
                <a:lnTo>
                  <a:pt x="170579" y="71388"/>
                </a:lnTo>
                <a:lnTo>
                  <a:pt x="169426" y="71572"/>
                </a:lnTo>
                <a:lnTo>
                  <a:pt x="167487" y="71703"/>
                </a:lnTo>
                <a:lnTo>
                  <a:pt x="164945" y="70812"/>
                </a:lnTo>
                <a:lnTo>
                  <a:pt x="164342" y="68453"/>
                </a:lnTo>
                <a:lnTo>
                  <a:pt x="164342" y="30802"/>
                </a:lnTo>
                <a:lnTo>
                  <a:pt x="162298" y="26888"/>
                </a:lnTo>
                <a:lnTo>
                  <a:pt x="158210" y="24372"/>
                </a:lnTo>
                <a:lnTo>
                  <a:pt x="154087" y="21856"/>
                </a:lnTo>
                <a:lnTo>
                  <a:pt x="148724" y="20598"/>
                </a:lnTo>
                <a:lnTo>
                  <a:pt x="136425" y="20598"/>
                </a:lnTo>
                <a:lnTo>
                  <a:pt x="131420" y="21952"/>
                </a:lnTo>
                <a:lnTo>
                  <a:pt x="127104" y="24660"/>
                </a:lnTo>
                <a:lnTo>
                  <a:pt x="122789" y="27368"/>
                </a:lnTo>
                <a:lnTo>
                  <a:pt x="120544" y="32182"/>
                </a:lnTo>
                <a:lnTo>
                  <a:pt x="120370" y="39101"/>
                </a:lnTo>
                <a:lnTo>
                  <a:pt x="129175" y="39101"/>
                </a:lnTo>
                <a:lnTo>
                  <a:pt x="129524" y="36200"/>
                </a:lnTo>
                <a:lnTo>
                  <a:pt x="130275" y="34016"/>
                </a:lnTo>
                <a:lnTo>
                  <a:pt x="131428" y="32549"/>
                </a:lnTo>
                <a:lnTo>
                  <a:pt x="133490" y="29893"/>
                </a:lnTo>
                <a:lnTo>
                  <a:pt x="136984" y="28565"/>
                </a:lnTo>
                <a:lnTo>
                  <a:pt x="146173" y="28565"/>
                </a:lnTo>
                <a:lnTo>
                  <a:pt x="149449" y="29290"/>
                </a:lnTo>
                <a:lnTo>
                  <a:pt x="151737" y="30740"/>
                </a:lnTo>
                <a:lnTo>
                  <a:pt x="154026" y="32191"/>
                </a:lnTo>
                <a:lnTo>
                  <a:pt x="155170" y="34523"/>
                </a:lnTo>
                <a:lnTo>
                  <a:pt x="155170" y="39310"/>
                </a:lnTo>
                <a:lnTo>
                  <a:pt x="154542" y="41354"/>
                </a:lnTo>
                <a:lnTo>
                  <a:pt x="152358" y="43801"/>
                </a:lnTo>
                <a:lnTo>
                  <a:pt x="150191" y="44080"/>
                </a:lnTo>
                <a:lnTo>
                  <a:pt x="135149" y="45967"/>
                </a:lnTo>
                <a:lnTo>
                  <a:pt x="129873" y="46631"/>
                </a:lnTo>
                <a:lnTo>
                  <a:pt x="125611" y="48395"/>
                </a:lnTo>
                <a:lnTo>
                  <a:pt x="122361" y="51261"/>
                </a:lnTo>
                <a:lnTo>
                  <a:pt x="119112" y="54126"/>
                </a:lnTo>
                <a:close/>
              </a:path>
              <a:path w="997464" h="101841">
                <a:moveTo>
                  <a:pt x="152288" y="67107"/>
                </a:moveTo>
                <a:lnTo>
                  <a:pt x="147047" y="69658"/>
                </a:lnTo>
                <a:lnTo>
                  <a:pt x="143937" y="71196"/>
                </a:lnTo>
                <a:lnTo>
                  <a:pt x="140723" y="71964"/>
                </a:lnTo>
                <a:lnTo>
                  <a:pt x="134678" y="71964"/>
                </a:lnTo>
                <a:lnTo>
                  <a:pt x="132319" y="71178"/>
                </a:lnTo>
                <a:lnTo>
                  <a:pt x="130328" y="69606"/>
                </a:lnTo>
                <a:lnTo>
                  <a:pt x="128336" y="68033"/>
                </a:lnTo>
                <a:lnTo>
                  <a:pt x="129996" y="79984"/>
                </a:lnTo>
                <a:lnTo>
                  <a:pt x="139535" y="79984"/>
                </a:lnTo>
                <a:lnTo>
                  <a:pt x="143500" y="79058"/>
                </a:lnTo>
                <a:lnTo>
                  <a:pt x="147099" y="77206"/>
                </a:lnTo>
                <a:lnTo>
                  <a:pt x="152288" y="67107"/>
                </a:lnTo>
                <a:close/>
              </a:path>
              <a:path w="997464" h="101841">
                <a:moveTo>
                  <a:pt x="192155" y="78097"/>
                </a:moveTo>
                <a:lnTo>
                  <a:pt x="192155" y="45023"/>
                </a:lnTo>
                <a:lnTo>
                  <a:pt x="192391" y="42202"/>
                </a:lnTo>
                <a:lnTo>
                  <a:pt x="192863" y="40227"/>
                </a:lnTo>
                <a:lnTo>
                  <a:pt x="193334" y="38253"/>
                </a:lnTo>
                <a:lnTo>
                  <a:pt x="194356" y="36340"/>
                </a:lnTo>
                <a:lnTo>
                  <a:pt x="195929" y="34488"/>
                </a:lnTo>
                <a:lnTo>
                  <a:pt x="197885" y="32182"/>
                </a:lnTo>
                <a:lnTo>
                  <a:pt x="200156" y="30645"/>
                </a:lnTo>
                <a:lnTo>
                  <a:pt x="202742" y="29876"/>
                </a:lnTo>
                <a:lnTo>
                  <a:pt x="204175" y="29421"/>
                </a:lnTo>
                <a:lnTo>
                  <a:pt x="206009" y="29194"/>
                </a:lnTo>
                <a:lnTo>
                  <a:pt x="212648" y="29194"/>
                </a:lnTo>
                <a:lnTo>
                  <a:pt x="215687" y="30941"/>
                </a:lnTo>
                <a:lnTo>
                  <a:pt x="217365" y="34436"/>
                </a:lnTo>
                <a:lnTo>
                  <a:pt x="218378" y="36532"/>
                </a:lnTo>
                <a:lnTo>
                  <a:pt x="218884" y="39293"/>
                </a:lnTo>
                <a:lnTo>
                  <a:pt x="218884" y="78097"/>
                </a:lnTo>
                <a:lnTo>
                  <a:pt x="228476" y="78097"/>
                </a:lnTo>
                <a:lnTo>
                  <a:pt x="228476" y="36428"/>
                </a:lnTo>
                <a:lnTo>
                  <a:pt x="227707" y="32077"/>
                </a:lnTo>
                <a:lnTo>
                  <a:pt x="226170" y="29037"/>
                </a:lnTo>
                <a:lnTo>
                  <a:pt x="223374" y="23481"/>
                </a:lnTo>
                <a:lnTo>
                  <a:pt x="217994" y="20703"/>
                </a:lnTo>
                <a:lnTo>
                  <a:pt x="206393" y="20703"/>
                </a:lnTo>
                <a:lnTo>
                  <a:pt x="203091" y="21419"/>
                </a:lnTo>
                <a:lnTo>
                  <a:pt x="200121" y="22852"/>
                </a:lnTo>
                <a:lnTo>
                  <a:pt x="197151" y="24285"/>
                </a:lnTo>
                <a:lnTo>
                  <a:pt x="194339" y="26643"/>
                </a:lnTo>
                <a:lnTo>
                  <a:pt x="191683" y="29928"/>
                </a:lnTo>
                <a:lnTo>
                  <a:pt x="191683" y="21961"/>
                </a:lnTo>
                <a:lnTo>
                  <a:pt x="182721" y="21961"/>
                </a:lnTo>
                <a:lnTo>
                  <a:pt x="182721" y="78097"/>
                </a:lnTo>
                <a:lnTo>
                  <a:pt x="192155" y="78097"/>
                </a:lnTo>
                <a:close/>
              </a:path>
              <a:path w="997464" h="101841">
                <a:moveTo>
                  <a:pt x="253100" y="23603"/>
                </a:moveTo>
                <a:lnTo>
                  <a:pt x="248505" y="28880"/>
                </a:lnTo>
                <a:lnTo>
                  <a:pt x="251309" y="58005"/>
                </a:lnTo>
                <a:lnTo>
                  <a:pt x="251309" y="46299"/>
                </a:lnTo>
                <a:lnTo>
                  <a:pt x="251956" y="41948"/>
                </a:lnTo>
                <a:lnTo>
                  <a:pt x="253249" y="38629"/>
                </a:lnTo>
                <a:lnTo>
                  <a:pt x="258647" y="20965"/>
                </a:lnTo>
                <a:lnTo>
                  <a:pt x="253100" y="23603"/>
                </a:lnTo>
                <a:close/>
              </a:path>
              <a:path w="997464" h="101841">
                <a:moveTo>
                  <a:pt x="317032" y="23516"/>
                </a:moveTo>
                <a:lnTo>
                  <a:pt x="312141" y="29142"/>
                </a:lnTo>
                <a:lnTo>
                  <a:pt x="315181" y="45548"/>
                </a:lnTo>
                <a:lnTo>
                  <a:pt x="315355" y="40726"/>
                </a:lnTo>
                <a:lnTo>
                  <a:pt x="316910" y="36751"/>
                </a:lnTo>
                <a:lnTo>
                  <a:pt x="319845" y="33623"/>
                </a:lnTo>
                <a:lnTo>
                  <a:pt x="323427" y="20703"/>
                </a:lnTo>
                <a:lnTo>
                  <a:pt x="317032" y="23516"/>
                </a:lnTo>
                <a:close/>
              </a:path>
              <a:path w="997464" h="101841">
                <a:moveTo>
                  <a:pt x="356061" y="53043"/>
                </a:moveTo>
                <a:lnTo>
                  <a:pt x="356061" y="47382"/>
                </a:lnTo>
                <a:lnTo>
                  <a:pt x="355782" y="43259"/>
                </a:lnTo>
                <a:lnTo>
                  <a:pt x="355222" y="40673"/>
                </a:lnTo>
                <a:lnTo>
                  <a:pt x="354594" y="36899"/>
                </a:lnTo>
                <a:lnTo>
                  <a:pt x="353336" y="33597"/>
                </a:lnTo>
                <a:lnTo>
                  <a:pt x="351449" y="30767"/>
                </a:lnTo>
                <a:lnTo>
                  <a:pt x="349492" y="27797"/>
                </a:lnTo>
                <a:lnTo>
                  <a:pt x="346645" y="25377"/>
                </a:lnTo>
                <a:lnTo>
                  <a:pt x="342906" y="23507"/>
                </a:lnTo>
                <a:lnTo>
                  <a:pt x="339167" y="21638"/>
                </a:lnTo>
                <a:lnTo>
                  <a:pt x="335306" y="20703"/>
                </a:lnTo>
                <a:lnTo>
                  <a:pt x="323427" y="20703"/>
                </a:lnTo>
                <a:lnTo>
                  <a:pt x="319845" y="33623"/>
                </a:lnTo>
                <a:lnTo>
                  <a:pt x="322780" y="30496"/>
                </a:lnTo>
                <a:lnTo>
                  <a:pt x="326414" y="28932"/>
                </a:lnTo>
                <a:lnTo>
                  <a:pt x="336791" y="28932"/>
                </a:lnTo>
                <a:lnTo>
                  <a:pt x="341106" y="31203"/>
                </a:lnTo>
                <a:lnTo>
                  <a:pt x="343692" y="35746"/>
                </a:lnTo>
                <a:lnTo>
                  <a:pt x="345090" y="38192"/>
                </a:lnTo>
                <a:lnTo>
                  <a:pt x="345981" y="41459"/>
                </a:lnTo>
                <a:lnTo>
                  <a:pt x="346365" y="45548"/>
                </a:lnTo>
                <a:lnTo>
                  <a:pt x="315181" y="45548"/>
                </a:lnTo>
                <a:lnTo>
                  <a:pt x="312141" y="29142"/>
                </a:lnTo>
                <a:lnTo>
                  <a:pt x="307249" y="34768"/>
                </a:lnTo>
                <a:lnTo>
                  <a:pt x="304803" y="42088"/>
                </a:lnTo>
                <a:lnTo>
                  <a:pt x="304803" y="60259"/>
                </a:lnTo>
                <a:lnTo>
                  <a:pt x="307232" y="67378"/>
                </a:lnTo>
                <a:lnTo>
                  <a:pt x="312088" y="72463"/>
                </a:lnTo>
                <a:lnTo>
                  <a:pt x="316945" y="77547"/>
                </a:lnTo>
                <a:lnTo>
                  <a:pt x="322867" y="80089"/>
                </a:lnTo>
                <a:lnTo>
                  <a:pt x="332721" y="80089"/>
                </a:lnTo>
                <a:lnTo>
                  <a:pt x="335289" y="79809"/>
                </a:lnTo>
                <a:lnTo>
                  <a:pt x="337560" y="79250"/>
                </a:lnTo>
                <a:lnTo>
                  <a:pt x="341788" y="78272"/>
                </a:lnTo>
                <a:lnTo>
                  <a:pt x="345334" y="76385"/>
                </a:lnTo>
                <a:lnTo>
                  <a:pt x="348199" y="73589"/>
                </a:lnTo>
                <a:lnTo>
                  <a:pt x="349911" y="71982"/>
                </a:lnTo>
                <a:lnTo>
                  <a:pt x="351458" y="69912"/>
                </a:lnTo>
                <a:lnTo>
                  <a:pt x="352838" y="67378"/>
                </a:lnTo>
                <a:lnTo>
                  <a:pt x="354218" y="64845"/>
                </a:lnTo>
                <a:lnTo>
                  <a:pt x="355030" y="62547"/>
                </a:lnTo>
                <a:lnTo>
                  <a:pt x="355275" y="60486"/>
                </a:lnTo>
                <a:lnTo>
                  <a:pt x="345998" y="60486"/>
                </a:lnTo>
                <a:lnTo>
                  <a:pt x="345299" y="62967"/>
                </a:lnTo>
                <a:lnTo>
                  <a:pt x="344111" y="65151"/>
                </a:lnTo>
                <a:lnTo>
                  <a:pt x="342434" y="67038"/>
                </a:lnTo>
                <a:lnTo>
                  <a:pt x="339499" y="70287"/>
                </a:lnTo>
                <a:lnTo>
                  <a:pt x="335568" y="71912"/>
                </a:lnTo>
                <a:lnTo>
                  <a:pt x="325366" y="71912"/>
                </a:lnTo>
                <a:lnTo>
                  <a:pt x="321470" y="70191"/>
                </a:lnTo>
                <a:lnTo>
                  <a:pt x="318954" y="66749"/>
                </a:lnTo>
                <a:lnTo>
                  <a:pt x="316438" y="63307"/>
                </a:lnTo>
                <a:lnTo>
                  <a:pt x="315093" y="58739"/>
                </a:lnTo>
                <a:lnTo>
                  <a:pt x="314919" y="53043"/>
                </a:lnTo>
                <a:lnTo>
                  <a:pt x="356061" y="53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764043" y="3984741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902280" y="3984741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954047" y="3984810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138264" y="3984255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292703" y="4078972"/>
            <a:ext cx="396876" cy="69742"/>
          </a:xfrm>
          <a:custGeom>
            <a:avLst/>
            <a:gdLst/>
            <a:ahLst/>
            <a:cxnLst/>
            <a:rect l="l" t="t" r="r" b="b"/>
            <a:pathLst>
              <a:path w="436564" h="79041">
                <a:moveTo>
                  <a:pt x="272169" y="21123"/>
                </a:moveTo>
                <a:lnTo>
                  <a:pt x="272169" y="76997"/>
                </a:lnTo>
                <a:lnTo>
                  <a:pt x="281760" y="76997"/>
                </a:lnTo>
                <a:lnTo>
                  <a:pt x="281760" y="21123"/>
                </a:lnTo>
                <a:lnTo>
                  <a:pt x="272169" y="21123"/>
                </a:lnTo>
                <a:close/>
              </a:path>
              <a:path w="436564" h="79041">
                <a:moveTo>
                  <a:pt x="272169" y="0"/>
                </a:moveTo>
                <a:lnTo>
                  <a:pt x="272169" y="10692"/>
                </a:lnTo>
                <a:lnTo>
                  <a:pt x="281760" y="10692"/>
                </a:lnTo>
                <a:lnTo>
                  <a:pt x="281760" y="0"/>
                </a:lnTo>
                <a:lnTo>
                  <a:pt x="272169" y="0"/>
                </a:lnTo>
                <a:close/>
              </a:path>
              <a:path w="436564" h="79041">
                <a:moveTo>
                  <a:pt x="397535" y="22416"/>
                </a:moveTo>
                <a:lnTo>
                  <a:pt x="392644" y="28041"/>
                </a:lnTo>
                <a:lnTo>
                  <a:pt x="395684" y="44447"/>
                </a:lnTo>
                <a:lnTo>
                  <a:pt x="395858" y="39625"/>
                </a:lnTo>
                <a:lnTo>
                  <a:pt x="397413" y="35650"/>
                </a:lnTo>
                <a:lnTo>
                  <a:pt x="400348" y="32523"/>
                </a:lnTo>
                <a:lnTo>
                  <a:pt x="403930" y="19603"/>
                </a:lnTo>
                <a:lnTo>
                  <a:pt x="397535" y="22416"/>
                </a:lnTo>
                <a:close/>
              </a:path>
              <a:path w="436564" h="79041">
                <a:moveTo>
                  <a:pt x="436564" y="51942"/>
                </a:moveTo>
                <a:lnTo>
                  <a:pt x="436564" y="46282"/>
                </a:lnTo>
                <a:lnTo>
                  <a:pt x="436285" y="42158"/>
                </a:lnTo>
                <a:lnTo>
                  <a:pt x="435725" y="39573"/>
                </a:lnTo>
                <a:lnTo>
                  <a:pt x="435097" y="35799"/>
                </a:lnTo>
                <a:lnTo>
                  <a:pt x="433839" y="32497"/>
                </a:lnTo>
                <a:lnTo>
                  <a:pt x="431952" y="29666"/>
                </a:lnTo>
                <a:lnTo>
                  <a:pt x="429995" y="26696"/>
                </a:lnTo>
                <a:lnTo>
                  <a:pt x="427148" y="24276"/>
                </a:lnTo>
                <a:lnTo>
                  <a:pt x="423409" y="22407"/>
                </a:lnTo>
                <a:lnTo>
                  <a:pt x="419670" y="20537"/>
                </a:lnTo>
                <a:lnTo>
                  <a:pt x="415809" y="19603"/>
                </a:lnTo>
                <a:lnTo>
                  <a:pt x="403930" y="19603"/>
                </a:lnTo>
                <a:lnTo>
                  <a:pt x="400348" y="32523"/>
                </a:lnTo>
                <a:lnTo>
                  <a:pt x="403283" y="29396"/>
                </a:lnTo>
                <a:lnTo>
                  <a:pt x="406917" y="27832"/>
                </a:lnTo>
                <a:lnTo>
                  <a:pt x="417294" y="27832"/>
                </a:lnTo>
                <a:lnTo>
                  <a:pt x="421609" y="30103"/>
                </a:lnTo>
                <a:lnTo>
                  <a:pt x="424195" y="34646"/>
                </a:lnTo>
                <a:lnTo>
                  <a:pt x="425593" y="37092"/>
                </a:lnTo>
                <a:lnTo>
                  <a:pt x="426484" y="40359"/>
                </a:lnTo>
                <a:lnTo>
                  <a:pt x="426868" y="44447"/>
                </a:lnTo>
                <a:lnTo>
                  <a:pt x="395684" y="44447"/>
                </a:lnTo>
                <a:lnTo>
                  <a:pt x="392644" y="28041"/>
                </a:lnTo>
                <a:lnTo>
                  <a:pt x="387752" y="33667"/>
                </a:lnTo>
                <a:lnTo>
                  <a:pt x="385306" y="40988"/>
                </a:lnTo>
                <a:lnTo>
                  <a:pt x="385306" y="59158"/>
                </a:lnTo>
                <a:lnTo>
                  <a:pt x="387735" y="66278"/>
                </a:lnTo>
                <a:lnTo>
                  <a:pt x="392591" y="71362"/>
                </a:lnTo>
                <a:lnTo>
                  <a:pt x="397448" y="76446"/>
                </a:lnTo>
                <a:lnTo>
                  <a:pt x="403370" y="78989"/>
                </a:lnTo>
                <a:lnTo>
                  <a:pt x="413224" y="78989"/>
                </a:lnTo>
                <a:lnTo>
                  <a:pt x="415792" y="78709"/>
                </a:lnTo>
                <a:lnTo>
                  <a:pt x="418063" y="78150"/>
                </a:lnTo>
                <a:lnTo>
                  <a:pt x="422291" y="77171"/>
                </a:lnTo>
                <a:lnTo>
                  <a:pt x="425837" y="75285"/>
                </a:lnTo>
                <a:lnTo>
                  <a:pt x="428702" y="72489"/>
                </a:lnTo>
                <a:lnTo>
                  <a:pt x="430414" y="70882"/>
                </a:lnTo>
                <a:lnTo>
                  <a:pt x="431961" y="68811"/>
                </a:lnTo>
                <a:lnTo>
                  <a:pt x="433341" y="66278"/>
                </a:lnTo>
                <a:lnTo>
                  <a:pt x="434721" y="63745"/>
                </a:lnTo>
                <a:lnTo>
                  <a:pt x="435533" y="61447"/>
                </a:lnTo>
                <a:lnTo>
                  <a:pt x="435778" y="59385"/>
                </a:lnTo>
                <a:lnTo>
                  <a:pt x="426501" y="59385"/>
                </a:lnTo>
                <a:lnTo>
                  <a:pt x="425802" y="61866"/>
                </a:lnTo>
                <a:lnTo>
                  <a:pt x="424614" y="64050"/>
                </a:lnTo>
                <a:lnTo>
                  <a:pt x="422937" y="65937"/>
                </a:lnTo>
                <a:lnTo>
                  <a:pt x="420002" y="69187"/>
                </a:lnTo>
                <a:lnTo>
                  <a:pt x="416071" y="70812"/>
                </a:lnTo>
                <a:lnTo>
                  <a:pt x="405869" y="70812"/>
                </a:lnTo>
                <a:lnTo>
                  <a:pt x="401973" y="69091"/>
                </a:lnTo>
                <a:lnTo>
                  <a:pt x="399457" y="65649"/>
                </a:lnTo>
                <a:lnTo>
                  <a:pt x="396941" y="62207"/>
                </a:lnTo>
                <a:lnTo>
                  <a:pt x="395596" y="57638"/>
                </a:lnTo>
                <a:lnTo>
                  <a:pt x="395422" y="51942"/>
                </a:lnTo>
                <a:lnTo>
                  <a:pt x="436564" y="51942"/>
                </a:lnTo>
                <a:close/>
              </a:path>
              <a:path w="436564" h="79041">
                <a:moveTo>
                  <a:pt x="308332" y="20861"/>
                </a:moveTo>
                <a:lnTo>
                  <a:pt x="299003" y="20861"/>
                </a:lnTo>
                <a:lnTo>
                  <a:pt x="299003" y="76997"/>
                </a:lnTo>
                <a:lnTo>
                  <a:pt x="308437" y="76997"/>
                </a:lnTo>
                <a:lnTo>
                  <a:pt x="308437" y="39992"/>
                </a:lnTo>
                <a:lnTo>
                  <a:pt x="309896" y="34995"/>
                </a:lnTo>
                <a:lnTo>
                  <a:pt x="312813" y="32234"/>
                </a:lnTo>
                <a:lnTo>
                  <a:pt x="315731" y="29474"/>
                </a:lnTo>
                <a:lnTo>
                  <a:pt x="318972" y="28094"/>
                </a:lnTo>
                <a:lnTo>
                  <a:pt x="326449" y="28094"/>
                </a:lnTo>
                <a:lnTo>
                  <a:pt x="329122" y="29404"/>
                </a:lnTo>
                <a:lnTo>
                  <a:pt x="330554" y="32025"/>
                </a:lnTo>
                <a:lnTo>
                  <a:pt x="331463" y="33772"/>
                </a:lnTo>
                <a:lnTo>
                  <a:pt x="331917" y="36550"/>
                </a:lnTo>
                <a:lnTo>
                  <a:pt x="331917" y="76997"/>
                </a:lnTo>
                <a:lnTo>
                  <a:pt x="341508" y="76997"/>
                </a:lnTo>
                <a:lnTo>
                  <a:pt x="341508" y="38542"/>
                </a:lnTo>
                <a:lnTo>
                  <a:pt x="342845" y="34401"/>
                </a:lnTo>
                <a:lnTo>
                  <a:pt x="345518" y="31920"/>
                </a:lnTo>
                <a:lnTo>
                  <a:pt x="348191" y="29439"/>
                </a:lnTo>
                <a:lnTo>
                  <a:pt x="351379" y="28199"/>
                </a:lnTo>
                <a:lnTo>
                  <a:pt x="357773" y="28199"/>
                </a:lnTo>
                <a:lnTo>
                  <a:pt x="360053" y="28897"/>
                </a:lnTo>
                <a:lnTo>
                  <a:pt x="361922" y="30295"/>
                </a:lnTo>
                <a:lnTo>
                  <a:pt x="363792" y="31693"/>
                </a:lnTo>
                <a:lnTo>
                  <a:pt x="364726" y="34261"/>
                </a:lnTo>
                <a:lnTo>
                  <a:pt x="364726" y="76997"/>
                </a:lnTo>
                <a:lnTo>
                  <a:pt x="374527" y="76997"/>
                </a:lnTo>
                <a:lnTo>
                  <a:pt x="374527" y="34663"/>
                </a:lnTo>
                <a:lnTo>
                  <a:pt x="373793" y="30714"/>
                </a:lnTo>
                <a:lnTo>
                  <a:pt x="372326" y="27779"/>
                </a:lnTo>
                <a:lnTo>
                  <a:pt x="369600" y="22328"/>
                </a:lnTo>
                <a:lnTo>
                  <a:pt x="364464" y="19603"/>
                </a:lnTo>
                <a:lnTo>
                  <a:pt x="353388" y="19603"/>
                </a:lnTo>
                <a:lnTo>
                  <a:pt x="350208" y="20328"/>
                </a:lnTo>
                <a:lnTo>
                  <a:pt x="347378" y="21778"/>
                </a:lnTo>
                <a:lnTo>
                  <a:pt x="344548" y="23228"/>
                </a:lnTo>
                <a:lnTo>
                  <a:pt x="342085" y="25456"/>
                </a:lnTo>
                <a:lnTo>
                  <a:pt x="339988" y="28461"/>
                </a:lnTo>
                <a:lnTo>
                  <a:pt x="338731" y="26015"/>
                </a:lnTo>
                <a:lnTo>
                  <a:pt x="337333" y="24163"/>
                </a:lnTo>
                <a:lnTo>
                  <a:pt x="335796" y="22905"/>
                </a:lnTo>
                <a:lnTo>
                  <a:pt x="333070" y="20703"/>
                </a:lnTo>
                <a:lnTo>
                  <a:pt x="329471" y="19603"/>
                </a:lnTo>
                <a:lnTo>
                  <a:pt x="321051" y="19603"/>
                </a:lnTo>
                <a:lnTo>
                  <a:pt x="317522" y="20668"/>
                </a:lnTo>
                <a:lnTo>
                  <a:pt x="314412" y="22800"/>
                </a:lnTo>
                <a:lnTo>
                  <a:pt x="312595" y="24058"/>
                </a:lnTo>
                <a:lnTo>
                  <a:pt x="310568" y="26067"/>
                </a:lnTo>
                <a:lnTo>
                  <a:pt x="308332" y="28828"/>
                </a:lnTo>
                <a:lnTo>
                  <a:pt x="308332" y="20861"/>
                </a:lnTo>
                <a:close/>
              </a:path>
              <a:path w="436564" h="79041">
                <a:moveTo>
                  <a:pt x="258542" y="77888"/>
                </a:moveTo>
                <a:lnTo>
                  <a:pt x="261171" y="77818"/>
                </a:lnTo>
                <a:lnTo>
                  <a:pt x="263512" y="77538"/>
                </a:lnTo>
                <a:lnTo>
                  <a:pt x="265722" y="76997"/>
                </a:lnTo>
                <a:lnTo>
                  <a:pt x="265722" y="69554"/>
                </a:lnTo>
                <a:lnTo>
                  <a:pt x="262875" y="69711"/>
                </a:lnTo>
                <a:lnTo>
                  <a:pt x="260708" y="69711"/>
                </a:lnTo>
                <a:lnTo>
                  <a:pt x="258752" y="69134"/>
                </a:lnTo>
                <a:lnTo>
                  <a:pt x="256760" y="67160"/>
                </a:lnTo>
                <a:lnTo>
                  <a:pt x="256760" y="28565"/>
                </a:lnTo>
                <a:lnTo>
                  <a:pt x="265722" y="28565"/>
                </a:lnTo>
                <a:lnTo>
                  <a:pt x="265722" y="20861"/>
                </a:lnTo>
                <a:lnTo>
                  <a:pt x="256760" y="20861"/>
                </a:lnTo>
                <a:lnTo>
                  <a:pt x="256760" y="5189"/>
                </a:lnTo>
                <a:lnTo>
                  <a:pt x="247221" y="5189"/>
                </a:lnTo>
                <a:lnTo>
                  <a:pt x="247221" y="20861"/>
                </a:lnTo>
                <a:lnTo>
                  <a:pt x="239622" y="20861"/>
                </a:lnTo>
                <a:lnTo>
                  <a:pt x="239622" y="28565"/>
                </a:lnTo>
                <a:lnTo>
                  <a:pt x="247221" y="28565"/>
                </a:lnTo>
                <a:lnTo>
                  <a:pt x="247221" y="69327"/>
                </a:lnTo>
                <a:lnTo>
                  <a:pt x="248007" y="72253"/>
                </a:lnTo>
                <a:lnTo>
                  <a:pt x="249580" y="74507"/>
                </a:lnTo>
                <a:lnTo>
                  <a:pt x="251152" y="76761"/>
                </a:lnTo>
                <a:lnTo>
                  <a:pt x="254139" y="77888"/>
                </a:lnTo>
                <a:lnTo>
                  <a:pt x="258542" y="77888"/>
                </a:lnTo>
                <a:close/>
              </a:path>
              <a:path w="436564" h="79041">
                <a:moveTo>
                  <a:pt x="2271" y="65981"/>
                </a:moveTo>
                <a:lnTo>
                  <a:pt x="6813" y="71205"/>
                </a:lnTo>
                <a:lnTo>
                  <a:pt x="11355" y="76429"/>
                </a:lnTo>
                <a:lnTo>
                  <a:pt x="17487" y="79041"/>
                </a:lnTo>
                <a:lnTo>
                  <a:pt x="13626" y="64941"/>
                </a:lnTo>
                <a:lnTo>
                  <a:pt x="11006" y="60958"/>
                </a:lnTo>
                <a:lnTo>
                  <a:pt x="9696" y="55979"/>
                </a:lnTo>
                <a:lnTo>
                  <a:pt x="9696" y="43783"/>
                </a:lnTo>
                <a:lnTo>
                  <a:pt x="11006" y="38472"/>
                </a:lnTo>
                <a:lnTo>
                  <a:pt x="13626" y="34069"/>
                </a:lnTo>
                <a:lnTo>
                  <a:pt x="16247" y="29666"/>
                </a:lnTo>
                <a:lnTo>
                  <a:pt x="20440" y="27465"/>
                </a:lnTo>
                <a:lnTo>
                  <a:pt x="32704" y="27465"/>
                </a:lnTo>
                <a:lnTo>
                  <a:pt x="37281" y="30051"/>
                </a:lnTo>
                <a:lnTo>
                  <a:pt x="39937" y="35222"/>
                </a:lnTo>
                <a:lnTo>
                  <a:pt x="41614" y="38507"/>
                </a:lnTo>
                <a:lnTo>
                  <a:pt x="42452" y="42770"/>
                </a:lnTo>
                <a:lnTo>
                  <a:pt x="42452" y="53812"/>
                </a:lnTo>
                <a:lnTo>
                  <a:pt x="41290" y="59080"/>
                </a:lnTo>
                <a:lnTo>
                  <a:pt x="38967" y="63814"/>
                </a:lnTo>
                <a:lnTo>
                  <a:pt x="36643" y="68549"/>
                </a:lnTo>
                <a:lnTo>
                  <a:pt x="34468" y="79041"/>
                </a:lnTo>
                <a:lnTo>
                  <a:pt x="41299" y="76088"/>
                </a:lnTo>
                <a:lnTo>
                  <a:pt x="45702" y="70183"/>
                </a:lnTo>
                <a:lnTo>
                  <a:pt x="50104" y="64277"/>
                </a:lnTo>
                <a:lnTo>
                  <a:pt x="52305" y="56800"/>
                </a:lnTo>
                <a:lnTo>
                  <a:pt x="52305" y="38385"/>
                </a:lnTo>
                <a:lnTo>
                  <a:pt x="49807" y="31291"/>
                </a:lnTo>
                <a:lnTo>
                  <a:pt x="44811" y="26469"/>
                </a:lnTo>
                <a:lnTo>
                  <a:pt x="39814" y="21647"/>
                </a:lnTo>
                <a:lnTo>
                  <a:pt x="33700" y="19236"/>
                </a:lnTo>
                <a:lnTo>
                  <a:pt x="18396" y="19236"/>
                </a:lnTo>
                <a:lnTo>
                  <a:pt x="11967" y="22031"/>
                </a:lnTo>
                <a:lnTo>
                  <a:pt x="7180" y="27622"/>
                </a:lnTo>
                <a:lnTo>
                  <a:pt x="2393" y="33213"/>
                </a:lnTo>
                <a:lnTo>
                  <a:pt x="0" y="40726"/>
                </a:lnTo>
                <a:lnTo>
                  <a:pt x="0" y="58966"/>
                </a:lnTo>
                <a:lnTo>
                  <a:pt x="2271" y="65981"/>
                </a:lnTo>
                <a:close/>
              </a:path>
              <a:path w="436564" h="79041">
                <a:moveTo>
                  <a:pt x="36643" y="68549"/>
                </a:moveTo>
                <a:lnTo>
                  <a:pt x="32354" y="70917"/>
                </a:lnTo>
                <a:lnTo>
                  <a:pt x="20405" y="70917"/>
                </a:lnTo>
                <a:lnTo>
                  <a:pt x="16247" y="68925"/>
                </a:lnTo>
                <a:lnTo>
                  <a:pt x="13626" y="64941"/>
                </a:lnTo>
                <a:lnTo>
                  <a:pt x="17487" y="79041"/>
                </a:lnTo>
                <a:lnTo>
                  <a:pt x="34468" y="79041"/>
                </a:lnTo>
                <a:lnTo>
                  <a:pt x="36643" y="68549"/>
                </a:lnTo>
                <a:close/>
              </a:path>
              <a:path w="436564" h="79041">
                <a:moveTo>
                  <a:pt x="112036" y="20861"/>
                </a:moveTo>
                <a:lnTo>
                  <a:pt x="101711" y="20861"/>
                </a:lnTo>
                <a:lnTo>
                  <a:pt x="86041" y="66566"/>
                </a:lnTo>
                <a:lnTo>
                  <a:pt x="71051" y="20861"/>
                </a:lnTo>
                <a:lnTo>
                  <a:pt x="60097" y="20861"/>
                </a:lnTo>
                <a:lnTo>
                  <a:pt x="80799" y="76997"/>
                </a:lnTo>
                <a:lnTo>
                  <a:pt x="90862" y="76997"/>
                </a:lnTo>
                <a:lnTo>
                  <a:pt x="112036" y="20861"/>
                </a:lnTo>
                <a:close/>
              </a:path>
              <a:path w="436564" h="79041">
                <a:moveTo>
                  <a:pt x="129192" y="22416"/>
                </a:moveTo>
                <a:lnTo>
                  <a:pt x="124300" y="28041"/>
                </a:lnTo>
                <a:lnTo>
                  <a:pt x="127340" y="44447"/>
                </a:lnTo>
                <a:lnTo>
                  <a:pt x="127515" y="39625"/>
                </a:lnTo>
                <a:lnTo>
                  <a:pt x="129070" y="35650"/>
                </a:lnTo>
                <a:lnTo>
                  <a:pt x="132005" y="32523"/>
                </a:lnTo>
                <a:lnTo>
                  <a:pt x="135586" y="19603"/>
                </a:lnTo>
                <a:lnTo>
                  <a:pt x="129192" y="22416"/>
                </a:lnTo>
                <a:close/>
              </a:path>
              <a:path w="436564" h="79041">
                <a:moveTo>
                  <a:pt x="168221" y="51942"/>
                </a:moveTo>
                <a:lnTo>
                  <a:pt x="168221" y="46282"/>
                </a:lnTo>
                <a:lnTo>
                  <a:pt x="167941" y="42158"/>
                </a:lnTo>
                <a:lnTo>
                  <a:pt x="167382" y="39573"/>
                </a:lnTo>
                <a:lnTo>
                  <a:pt x="166753" y="35799"/>
                </a:lnTo>
                <a:lnTo>
                  <a:pt x="165495" y="32497"/>
                </a:lnTo>
                <a:lnTo>
                  <a:pt x="163609" y="29666"/>
                </a:lnTo>
                <a:lnTo>
                  <a:pt x="161652" y="26696"/>
                </a:lnTo>
                <a:lnTo>
                  <a:pt x="158804" y="24276"/>
                </a:lnTo>
                <a:lnTo>
                  <a:pt x="155066" y="22407"/>
                </a:lnTo>
                <a:lnTo>
                  <a:pt x="151327" y="20537"/>
                </a:lnTo>
                <a:lnTo>
                  <a:pt x="147466" y="19603"/>
                </a:lnTo>
                <a:lnTo>
                  <a:pt x="135586" y="19603"/>
                </a:lnTo>
                <a:lnTo>
                  <a:pt x="132005" y="32523"/>
                </a:lnTo>
                <a:lnTo>
                  <a:pt x="134940" y="29396"/>
                </a:lnTo>
                <a:lnTo>
                  <a:pt x="138574" y="27832"/>
                </a:lnTo>
                <a:lnTo>
                  <a:pt x="148951" y="27832"/>
                </a:lnTo>
                <a:lnTo>
                  <a:pt x="153266" y="30103"/>
                </a:lnTo>
                <a:lnTo>
                  <a:pt x="155852" y="34646"/>
                </a:lnTo>
                <a:lnTo>
                  <a:pt x="157249" y="37092"/>
                </a:lnTo>
                <a:lnTo>
                  <a:pt x="158140" y="40359"/>
                </a:lnTo>
                <a:lnTo>
                  <a:pt x="158525" y="44447"/>
                </a:lnTo>
                <a:lnTo>
                  <a:pt x="127340" y="44447"/>
                </a:lnTo>
                <a:lnTo>
                  <a:pt x="124300" y="28041"/>
                </a:lnTo>
                <a:lnTo>
                  <a:pt x="119409" y="33667"/>
                </a:lnTo>
                <a:lnTo>
                  <a:pt x="116963" y="40988"/>
                </a:lnTo>
                <a:lnTo>
                  <a:pt x="116963" y="59158"/>
                </a:lnTo>
                <a:lnTo>
                  <a:pt x="119391" y="66278"/>
                </a:lnTo>
                <a:lnTo>
                  <a:pt x="124248" y="71362"/>
                </a:lnTo>
                <a:lnTo>
                  <a:pt x="129105" y="76446"/>
                </a:lnTo>
                <a:lnTo>
                  <a:pt x="135027" y="78989"/>
                </a:lnTo>
                <a:lnTo>
                  <a:pt x="144880" y="78989"/>
                </a:lnTo>
                <a:lnTo>
                  <a:pt x="147449" y="78709"/>
                </a:lnTo>
                <a:lnTo>
                  <a:pt x="149720" y="78150"/>
                </a:lnTo>
                <a:lnTo>
                  <a:pt x="153948" y="77171"/>
                </a:lnTo>
                <a:lnTo>
                  <a:pt x="157494" y="75285"/>
                </a:lnTo>
                <a:lnTo>
                  <a:pt x="160359" y="72489"/>
                </a:lnTo>
                <a:lnTo>
                  <a:pt x="162071" y="70882"/>
                </a:lnTo>
                <a:lnTo>
                  <a:pt x="163617" y="68811"/>
                </a:lnTo>
                <a:lnTo>
                  <a:pt x="164997" y="66278"/>
                </a:lnTo>
                <a:lnTo>
                  <a:pt x="166378" y="63745"/>
                </a:lnTo>
                <a:lnTo>
                  <a:pt x="167190" y="61447"/>
                </a:lnTo>
                <a:lnTo>
                  <a:pt x="167435" y="59385"/>
                </a:lnTo>
                <a:lnTo>
                  <a:pt x="158158" y="59385"/>
                </a:lnTo>
                <a:lnTo>
                  <a:pt x="157459" y="61866"/>
                </a:lnTo>
                <a:lnTo>
                  <a:pt x="156271" y="64050"/>
                </a:lnTo>
                <a:lnTo>
                  <a:pt x="154594" y="65937"/>
                </a:lnTo>
                <a:lnTo>
                  <a:pt x="151659" y="69187"/>
                </a:lnTo>
                <a:lnTo>
                  <a:pt x="147728" y="70812"/>
                </a:lnTo>
                <a:lnTo>
                  <a:pt x="137525" y="70812"/>
                </a:lnTo>
                <a:lnTo>
                  <a:pt x="133630" y="69091"/>
                </a:lnTo>
                <a:lnTo>
                  <a:pt x="131114" y="65649"/>
                </a:lnTo>
                <a:lnTo>
                  <a:pt x="128598" y="62207"/>
                </a:lnTo>
                <a:lnTo>
                  <a:pt x="127253" y="57638"/>
                </a:lnTo>
                <a:lnTo>
                  <a:pt x="127078" y="51942"/>
                </a:lnTo>
                <a:lnTo>
                  <a:pt x="168221" y="51942"/>
                </a:lnTo>
                <a:close/>
              </a:path>
              <a:path w="436564" h="79041">
                <a:moveTo>
                  <a:pt x="182983" y="20861"/>
                </a:moveTo>
                <a:lnTo>
                  <a:pt x="182983" y="76997"/>
                </a:lnTo>
                <a:lnTo>
                  <a:pt x="192417" y="76997"/>
                </a:lnTo>
                <a:lnTo>
                  <a:pt x="192417" y="40726"/>
                </a:lnTo>
                <a:lnTo>
                  <a:pt x="193692" y="37205"/>
                </a:lnTo>
                <a:lnTo>
                  <a:pt x="196243" y="34148"/>
                </a:lnTo>
                <a:lnTo>
                  <a:pt x="198794" y="31090"/>
                </a:lnTo>
                <a:lnTo>
                  <a:pt x="202445" y="29561"/>
                </a:lnTo>
                <a:lnTo>
                  <a:pt x="208271" y="29579"/>
                </a:lnTo>
                <a:lnTo>
                  <a:pt x="210289" y="29823"/>
                </a:lnTo>
                <a:lnTo>
                  <a:pt x="210289" y="19865"/>
                </a:lnTo>
                <a:lnTo>
                  <a:pt x="209276" y="19760"/>
                </a:lnTo>
                <a:lnTo>
                  <a:pt x="207249" y="19603"/>
                </a:lnTo>
                <a:lnTo>
                  <a:pt x="203511" y="19603"/>
                </a:lnTo>
                <a:lnTo>
                  <a:pt x="200209" y="20957"/>
                </a:lnTo>
                <a:lnTo>
                  <a:pt x="197344" y="23665"/>
                </a:lnTo>
                <a:lnTo>
                  <a:pt x="194479" y="26373"/>
                </a:lnTo>
                <a:lnTo>
                  <a:pt x="192679" y="28670"/>
                </a:lnTo>
                <a:lnTo>
                  <a:pt x="191945" y="30557"/>
                </a:lnTo>
                <a:lnTo>
                  <a:pt x="191945" y="20861"/>
                </a:lnTo>
                <a:lnTo>
                  <a:pt x="182983" y="20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544489" y="4079458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291321" y="4528874"/>
            <a:ext cx="664187" cy="88888"/>
          </a:xfrm>
          <a:custGeom>
            <a:avLst/>
            <a:gdLst/>
            <a:ahLst/>
            <a:cxnLst/>
            <a:rect l="l" t="t" r="r" b="b"/>
            <a:pathLst>
              <a:path w="730606" h="100740">
                <a:moveTo>
                  <a:pt x="522588" y="65981"/>
                </a:moveTo>
                <a:lnTo>
                  <a:pt x="527130" y="71205"/>
                </a:lnTo>
                <a:lnTo>
                  <a:pt x="531672" y="76429"/>
                </a:lnTo>
                <a:lnTo>
                  <a:pt x="537804" y="79041"/>
                </a:lnTo>
                <a:lnTo>
                  <a:pt x="533943" y="64941"/>
                </a:lnTo>
                <a:lnTo>
                  <a:pt x="531323" y="60958"/>
                </a:lnTo>
                <a:lnTo>
                  <a:pt x="530012" y="55979"/>
                </a:lnTo>
                <a:lnTo>
                  <a:pt x="530012" y="43783"/>
                </a:lnTo>
                <a:lnTo>
                  <a:pt x="531323" y="38472"/>
                </a:lnTo>
                <a:lnTo>
                  <a:pt x="533943" y="34069"/>
                </a:lnTo>
                <a:lnTo>
                  <a:pt x="536564" y="29666"/>
                </a:lnTo>
                <a:lnTo>
                  <a:pt x="540757" y="27465"/>
                </a:lnTo>
                <a:lnTo>
                  <a:pt x="553021" y="27465"/>
                </a:lnTo>
                <a:lnTo>
                  <a:pt x="557598" y="30051"/>
                </a:lnTo>
                <a:lnTo>
                  <a:pt x="560254" y="35222"/>
                </a:lnTo>
                <a:lnTo>
                  <a:pt x="561931" y="38507"/>
                </a:lnTo>
                <a:lnTo>
                  <a:pt x="562769" y="42770"/>
                </a:lnTo>
                <a:lnTo>
                  <a:pt x="562769" y="53812"/>
                </a:lnTo>
                <a:lnTo>
                  <a:pt x="561607" y="59080"/>
                </a:lnTo>
                <a:lnTo>
                  <a:pt x="559284" y="63814"/>
                </a:lnTo>
                <a:lnTo>
                  <a:pt x="556960" y="68549"/>
                </a:lnTo>
                <a:lnTo>
                  <a:pt x="554785" y="79041"/>
                </a:lnTo>
                <a:lnTo>
                  <a:pt x="561616" y="76088"/>
                </a:lnTo>
                <a:lnTo>
                  <a:pt x="566019" y="70183"/>
                </a:lnTo>
                <a:lnTo>
                  <a:pt x="570421" y="64277"/>
                </a:lnTo>
                <a:lnTo>
                  <a:pt x="572622" y="56800"/>
                </a:lnTo>
                <a:lnTo>
                  <a:pt x="572622" y="38384"/>
                </a:lnTo>
                <a:lnTo>
                  <a:pt x="570124" y="31291"/>
                </a:lnTo>
                <a:lnTo>
                  <a:pt x="565128" y="26469"/>
                </a:lnTo>
                <a:lnTo>
                  <a:pt x="560131" y="21647"/>
                </a:lnTo>
                <a:lnTo>
                  <a:pt x="554017" y="19236"/>
                </a:lnTo>
                <a:lnTo>
                  <a:pt x="538713" y="19236"/>
                </a:lnTo>
                <a:lnTo>
                  <a:pt x="532284" y="22031"/>
                </a:lnTo>
                <a:lnTo>
                  <a:pt x="527497" y="27622"/>
                </a:lnTo>
                <a:lnTo>
                  <a:pt x="522710" y="33213"/>
                </a:lnTo>
                <a:lnTo>
                  <a:pt x="520316" y="40726"/>
                </a:lnTo>
                <a:lnTo>
                  <a:pt x="520316" y="58966"/>
                </a:lnTo>
                <a:lnTo>
                  <a:pt x="522588" y="65981"/>
                </a:lnTo>
                <a:close/>
              </a:path>
              <a:path w="730606" h="100740">
                <a:moveTo>
                  <a:pt x="290137" y="66889"/>
                </a:moveTo>
                <a:lnTo>
                  <a:pt x="294697" y="71205"/>
                </a:lnTo>
                <a:lnTo>
                  <a:pt x="299256" y="75520"/>
                </a:lnTo>
                <a:lnTo>
                  <a:pt x="304576" y="77678"/>
                </a:lnTo>
                <a:lnTo>
                  <a:pt x="315023" y="77678"/>
                </a:lnTo>
                <a:lnTo>
                  <a:pt x="318535" y="76979"/>
                </a:lnTo>
                <a:lnTo>
                  <a:pt x="321190" y="75581"/>
                </a:lnTo>
                <a:lnTo>
                  <a:pt x="323846" y="74184"/>
                </a:lnTo>
                <a:lnTo>
                  <a:pt x="326117" y="72052"/>
                </a:lnTo>
                <a:lnTo>
                  <a:pt x="328004" y="69187"/>
                </a:lnTo>
                <a:lnTo>
                  <a:pt x="328109" y="76909"/>
                </a:lnTo>
                <a:lnTo>
                  <a:pt x="327497" y="82273"/>
                </a:lnTo>
                <a:lnTo>
                  <a:pt x="326169" y="85278"/>
                </a:lnTo>
                <a:lnTo>
                  <a:pt x="323933" y="90380"/>
                </a:lnTo>
                <a:lnTo>
                  <a:pt x="319199" y="92931"/>
                </a:lnTo>
                <a:lnTo>
                  <a:pt x="307389" y="92931"/>
                </a:lnTo>
                <a:lnTo>
                  <a:pt x="304035" y="91882"/>
                </a:lnTo>
                <a:lnTo>
                  <a:pt x="301903" y="89786"/>
                </a:lnTo>
                <a:lnTo>
                  <a:pt x="300541" y="88423"/>
                </a:lnTo>
                <a:lnTo>
                  <a:pt x="299632" y="86484"/>
                </a:lnTo>
                <a:lnTo>
                  <a:pt x="299178" y="83968"/>
                </a:lnTo>
                <a:lnTo>
                  <a:pt x="289587" y="83968"/>
                </a:lnTo>
                <a:lnTo>
                  <a:pt x="290076" y="89733"/>
                </a:lnTo>
                <a:lnTo>
                  <a:pt x="292382" y="93970"/>
                </a:lnTo>
                <a:lnTo>
                  <a:pt x="296505" y="96678"/>
                </a:lnTo>
                <a:lnTo>
                  <a:pt x="300628" y="99386"/>
                </a:lnTo>
                <a:lnTo>
                  <a:pt x="305712" y="100740"/>
                </a:lnTo>
                <a:lnTo>
                  <a:pt x="322623" y="100740"/>
                </a:lnTo>
                <a:lnTo>
                  <a:pt x="330013" y="96932"/>
                </a:lnTo>
                <a:lnTo>
                  <a:pt x="333926" y="89314"/>
                </a:lnTo>
                <a:lnTo>
                  <a:pt x="336023" y="85191"/>
                </a:lnTo>
                <a:lnTo>
                  <a:pt x="337071" y="79565"/>
                </a:lnTo>
                <a:lnTo>
                  <a:pt x="337071" y="21385"/>
                </a:lnTo>
                <a:lnTo>
                  <a:pt x="328371" y="21385"/>
                </a:lnTo>
                <a:lnTo>
                  <a:pt x="328371" y="28461"/>
                </a:lnTo>
                <a:lnTo>
                  <a:pt x="326519" y="26119"/>
                </a:lnTo>
                <a:lnTo>
                  <a:pt x="324702" y="24337"/>
                </a:lnTo>
                <a:lnTo>
                  <a:pt x="322920" y="23114"/>
                </a:lnTo>
                <a:lnTo>
                  <a:pt x="319636" y="20948"/>
                </a:lnTo>
                <a:lnTo>
                  <a:pt x="315792" y="19865"/>
                </a:lnTo>
                <a:lnTo>
                  <a:pt x="304891" y="19865"/>
                </a:lnTo>
                <a:lnTo>
                  <a:pt x="299492" y="37528"/>
                </a:lnTo>
                <a:lnTo>
                  <a:pt x="301938" y="31309"/>
                </a:lnTo>
                <a:lnTo>
                  <a:pt x="306480" y="28199"/>
                </a:lnTo>
                <a:lnTo>
                  <a:pt x="317557" y="28199"/>
                </a:lnTo>
                <a:lnTo>
                  <a:pt x="321208" y="29876"/>
                </a:lnTo>
                <a:lnTo>
                  <a:pt x="324073" y="33230"/>
                </a:lnTo>
                <a:lnTo>
                  <a:pt x="326938" y="36585"/>
                </a:lnTo>
                <a:lnTo>
                  <a:pt x="328371" y="41739"/>
                </a:lnTo>
                <a:lnTo>
                  <a:pt x="328371" y="53305"/>
                </a:lnTo>
                <a:lnTo>
                  <a:pt x="327602" y="57341"/>
                </a:lnTo>
                <a:lnTo>
                  <a:pt x="326065" y="60800"/>
                </a:lnTo>
                <a:lnTo>
                  <a:pt x="323304" y="66916"/>
                </a:lnTo>
                <a:lnTo>
                  <a:pt x="318535" y="69973"/>
                </a:lnTo>
                <a:lnTo>
                  <a:pt x="307424" y="69973"/>
                </a:lnTo>
                <a:lnTo>
                  <a:pt x="303973" y="68322"/>
                </a:lnTo>
                <a:lnTo>
                  <a:pt x="301405" y="65020"/>
                </a:lnTo>
                <a:lnTo>
                  <a:pt x="298837" y="61718"/>
                </a:lnTo>
                <a:lnTo>
                  <a:pt x="297553" y="56904"/>
                </a:lnTo>
                <a:lnTo>
                  <a:pt x="294749" y="27779"/>
                </a:lnTo>
                <a:lnTo>
                  <a:pt x="290154" y="33056"/>
                </a:lnTo>
                <a:lnTo>
                  <a:pt x="287857" y="40394"/>
                </a:lnTo>
                <a:lnTo>
                  <a:pt x="287857" y="59752"/>
                </a:lnTo>
                <a:lnTo>
                  <a:pt x="290137" y="66889"/>
                </a:lnTo>
                <a:close/>
              </a:path>
              <a:path w="730606" h="100740">
                <a:moveTo>
                  <a:pt x="19025" y="53934"/>
                </a:moveTo>
                <a:lnTo>
                  <a:pt x="22012" y="45443"/>
                </a:lnTo>
                <a:lnTo>
                  <a:pt x="34433" y="11426"/>
                </a:lnTo>
                <a:lnTo>
                  <a:pt x="46121" y="45443"/>
                </a:lnTo>
                <a:lnTo>
                  <a:pt x="49475" y="53934"/>
                </a:lnTo>
                <a:lnTo>
                  <a:pt x="57285" y="76997"/>
                </a:lnTo>
                <a:lnTo>
                  <a:pt x="68710" y="76997"/>
                </a:lnTo>
                <a:lnTo>
                  <a:pt x="40775" y="0"/>
                </a:lnTo>
                <a:lnTo>
                  <a:pt x="28983" y="0"/>
                </a:lnTo>
                <a:lnTo>
                  <a:pt x="0" y="76997"/>
                </a:lnTo>
                <a:lnTo>
                  <a:pt x="10691" y="76997"/>
                </a:lnTo>
                <a:lnTo>
                  <a:pt x="19025" y="53934"/>
                </a:lnTo>
                <a:close/>
              </a:path>
              <a:path w="730606" h="100740">
                <a:moveTo>
                  <a:pt x="22012" y="45443"/>
                </a:moveTo>
                <a:lnTo>
                  <a:pt x="19025" y="53934"/>
                </a:lnTo>
                <a:lnTo>
                  <a:pt x="49475" y="53934"/>
                </a:lnTo>
                <a:lnTo>
                  <a:pt x="46121" y="45443"/>
                </a:lnTo>
                <a:lnTo>
                  <a:pt x="22012" y="45443"/>
                </a:lnTo>
                <a:close/>
              </a:path>
              <a:path w="730606" h="100740">
                <a:moveTo>
                  <a:pt x="122501" y="20861"/>
                </a:moveTo>
                <a:lnTo>
                  <a:pt x="112176" y="20861"/>
                </a:lnTo>
                <a:lnTo>
                  <a:pt x="96505" y="66566"/>
                </a:lnTo>
                <a:lnTo>
                  <a:pt x="81516" y="20861"/>
                </a:lnTo>
                <a:lnTo>
                  <a:pt x="70562" y="20861"/>
                </a:lnTo>
                <a:lnTo>
                  <a:pt x="91264" y="76997"/>
                </a:lnTo>
                <a:lnTo>
                  <a:pt x="101327" y="76997"/>
                </a:lnTo>
                <a:lnTo>
                  <a:pt x="122501" y="20861"/>
                </a:lnTo>
                <a:close/>
              </a:path>
              <a:path w="730606" h="100740">
                <a:moveTo>
                  <a:pt x="139657" y="22416"/>
                </a:moveTo>
                <a:lnTo>
                  <a:pt x="134765" y="28041"/>
                </a:lnTo>
                <a:lnTo>
                  <a:pt x="137805" y="44447"/>
                </a:lnTo>
                <a:lnTo>
                  <a:pt x="137980" y="39625"/>
                </a:lnTo>
                <a:lnTo>
                  <a:pt x="139535" y="35650"/>
                </a:lnTo>
                <a:lnTo>
                  <a:pt x="142470" y="32523"/>
                </a:lnTo>
                <a:lnTo>
                  <a:pt x="146051" y="19603"/>
                </a:lnTo>
                <a:lnTo>
                  <a:pt x="139657" y="22416"/>
                </a:lnTo>
                <a:close/>
              </a:path>
              <a:path w="730606" h="100740">
                <a:moveTo>
                  <a:pt x="178685" y="51942"/>
                </a:moveTo>
                <a:lnTo>
                  <a:pt x="178685" y="46282"/>
                </a:lnTo>
                <a:lnTo>
                  <a:pt x="178406" y="42158"/>
                </a:lnTo>
                <a:lnTo>
                  <a:pt x="177847" y="39573"/>
                </a:lnTo>
                <a:lnTo>
                  <a:pt x="177218" y="35799"/>
                </a:lnTo>
                <a:lnTo>
                  <a:pt x="175960" y="32497"/>
                </a:lnTo>
                <a:lnTo>
                  <a:pt x="174073" y="29666"/>
                </a:lnTo>
                <a:lnTo>
                  <a:pt x="172117" y="26696"/>
                </a:lnTo>
                <a:lnTo>
                  <a:pt x="169269" y="24276"/>
                </a:lnTo>
                <a:lnTo>
                  <a:pt x="165530" y="22407"/>
                </a:lnTo>
                <a:lnTo>
                  <a:pt x="161792" y="20537"/>
                </a:lnTo>
                <a:lnTo>
                  <a:pt x="157931" y="19603"/>
                </a:lnTo>
                <a:lnTo>
                  <a:pt x="146051" y="19603"/>
                </a:lnTo>
                <a:lnTo>
                  <a:pt x="142470" y="32523"/>
                </a:lnTo>
                <a:lnTo>
                  <a:pt x="145405" y="29395"/>
                </a:lnTo>
                <a:lnTo>
                  <a:pt x="149038" y="27832"/>
                </a:lnTo>
                <a:lnTo>
                  <a:pt x="159416" y="27832"/>
                </a:lnTo>
                <a:lnTo>
                  <a:pt x="163731" y="30103"/>
                </a:lnTo>
                <a:lnTo>
                  <a:pt x="166316" y="34646"/>
                </a:lnTo>
                <a:lnTo>
                  <a:pt x="167714" y="37092"/>
                </a:lnTo>
                <a:lnTo>
                  <a:pt x="168605" y="40359"/>
                </a:lnTo>
                <a:lnTo>
                  <a:pt x="168989" y="44447"/>
                </a:lnTo>
                <a:lnTo>
                  <a:pt x="137805" y="44447"/>
                </a:lnTo>
                <a:lnTo>
                  <a:pt x="134765" y="28041"/>
                </a:lnTo>
                <a:lnTo>
                  <a:pt x="129873" y="33667"/>
                </a:lnTo>
                <a:lnTo>
                  <a:pt x="127428" y="40988"/>
                </a:lnTo>
                <a:lnTo>
                  <a:pt x="127428" y="59158"/>
                </a:lnTo>
                <a:lnTo>
                  <a:pt x="129856" y="66278"/>
                </a:lnTo>
                <a:lnTo>
                  <a:pt x="134713" y="71362"/>
                </a:lnTo>
                <a:lnTo>
                  <a:pt x="139570" y="76446"/>
                </a:lnTo>
                <a:lnTo>
                  <a:pt x="145492" y="78988"/>
                </a:lnTo>
                <a:lnTo>
                  <a:pt x="155345" y="78988"/>
                </a:lnTo>
                <a:lnTo>
                  <a:pt x="157913" y="78709"/>
                </a:lnTo>
                <a:lnTo>
                  <a:pt x="160184" y="78150"/>
                </a:lnTo>
                <a:lnTo>
                  <a:pt x="164412" y="77171"/>
                </a:lnTo>
                <a:lnTo>
                  <a:pt x="167959" y="75284"/>
                </a:lnTo>
                <a:lnTo>
                  <a:pt x="170824" y="72489"/>
                </a:lnTo>
                <a:lnTo>
                  <a:pt x="172536" y="70882"/>
                </a:lnTo>
                <a:lnTo>
                  <a:pt x="174082" y="68811"/>
                </a:lnTo>
                <a:lnTo>
                  <a:pt x="175462" y="66278"/>
                </a:lnTo>
                <a:lnTo>
                  <a:pt x="176842" y="63744"/>
                </a:lnTo>
                <a:lnTo>
                  <a:pt x="177655" y="61447"/>
                </a:lnTo>
                <a:lnTo>
                  <a:pt x="177899" y="59385"/>
                </a:lnTo>
                <a:lnTo>
                  <a:pt x="168623" y="59385"/>
                </a:lnTo>
                <a:lnTo>
                  <a:pt x="167924" y="61866"/>
                </a:lnTo>
                <a:lnTo>
                  <a:pt x="166736" y="64050"/>
                </a:lnTo>
                <a:lnTo>
                  <a:pt x="165059" y="65937"/>
                </a:lnTo>
                <a:lnTo>
                  <a:pt x="162124" y="69187"/>
                </a:lnTo>
                <a:lnTo>
                  <a:pt x="158193" y="70812"/>
                </a:lnTo>
                <a:lnTo>
                  <a:pt x="147990" y="70812"/>
                </a:lnTo>
                <a:lnTo>
                  <a:pt x="144094" y="69091"/>
                </a:lnTo>
                <a:lnTo>
                  <a:pt x="141579" y="65649"/>
                </a:lnTo>
                <a:lnTo>
                  <a:pt x="139063" y="62207"/>
                </a:lnTo>
                <a:lnTo>
                  <a:pt x="137718" y="57638"/>
                </a:lnTo>
                <a:lnTo>
                  <a:pt x="137543" y="51942"/>
                </a:lnTo>
                <a:lnTo>
                  <a:pt x="178685" y="51942"/>
                </a:lnTo>
                <a:close/>
              </a:path>
              <a:path w="730606" h="100740">
                <a:moveTo>
                  <a:pt x="193448" y="20861"/>
                </a:moveTo>
                <a:lnTo>
                  <a:pt x="193448" y="76997"/>
                </a:lnTo>
                <a:lnTo>
                  <a:pt x="202882" y="76997"/>
                </a:lnTo>
                <a:lnTo>
                  <a:pt x="202882" y="40726"/>
                </a:lnTo>
                <a:lnTo>
                  <a:pt x="204157" y="37205"/>
                </a:lnTo>
                <a:lnTo>
                  <a:pt x="206708" y="34148"/>
                </a:lnTo>
                <a:lnTo>
                  <a:pt x="209258" y="31090"/>
                </a:lnTo>
                <a:lnTo>
                  <a:pt x="212910" y="29561"/>
                </a:lnTo>
                <a:lnTo>
                  <a:pt x="218736" y="29579"/>
                </a:lnTo>
                <a:lnTo>
                  <a:pt x="220754" y="29823"/>
                </a:lnTo>
                <a:lnTo>
                  <a:pt x="220754" y="19865"/>
                </a:lnTo>
                <a:lnTo>
                  <a:pt x="219741" y="19760"/>
                </a:lnTo>
                <a:lnTo>
                  <a:pt x="217714" y="19603"/>
                </a:lnTo>
                <a:lnTo>
                  <a:pt x="213975" y="19603"/>
                </a:lnTo>
                <a:lnTo>
                  <a:pt x="210673" y="20957"/>
                </a:lnTo>
                <a:lnTo>
                  <a:pt x="207808" y="23665"/>
                </a:lnTo>
                <a:lnTo>
                  <a:pt x="204943" y="26373"/>
                </a:lnTo>
                <a:lnTo>
                  <a:pt x="203144" y="28670"/>
                </a:lnTo>
                <a:lnTo>
                  <a:pt x="202410" y="30557"/>
                </a:lnTo>
                <a:lnTo>
                  <a:pt x="202410" y="20861"/>
                </a:lnTo>
                <a:lnTo>
                  <a:pt x="193448" y="20861"/>
                </a:lnTo>
                <a:close/>
              </a:path>
              <a:path w="730606" h="100740">
                <a:moveTo>
                  <a:pt x="227969" y="53026"/>
                </a:moveTo>
                <a:lnTo>
                  <a:pt x="226344" y="57062"/>
                </a:lnTo>
                <a:lnTo>
                  <a:pt x="226344" y="67020"/>
                </a:lnTo>
                <a:lnTo>
                  <a:pt x="227995" y="70978"/>
                </a:lnTo>
                <a:lnTo>
                  <a:pt x="231297" y="74140"/>
                </a:lnTo>
                <a:lnTo>
                  <a:pt x="234599" y="77302"/>
                </a:lnTo>
                <a:lnTo>
                  <a:pt x="238853" y="78884"/>
                </a:lnTo>
                <a:lnTo>
                  <a:pt x="237193" y="66933"/>
                </a:lnTo>
                <a:lnTo>
                  <a:pt x="236198" y="64784"/>
                </a:lnTo>
                <a:lnTo>
                  <a:pt x="236198" y="58459"/>
                </a:lnTo>
                <a:lnTo>
                  <a:pt x="237648" y="55839"/>
                </a:lnTo>
                <a:lnTo>
                  <a:pt x="240548" y="54196"/>
                </a:lnTo>
                <a:lnTo>
                  <a:pt x="242260" y="53218"/>
                </a:lnTo>
                <a:lnTo>
                  <a:pt x="244828" y="52502"/>
                </a:lnTo>
                <a:lnTo>
                  <a:pt x="248252" y="52047"/>
                </a:lnTo>
                <a:lnTo>
                  <a:pt x="253965" y="51313"/>
                </a:lnTo>
                <a:lnTo>
                  <a:pt x="257494" y="50754"/>
                </a:lnTo>
                <a:lnTo>
                  <a:pt x="259311" y="50265"/>
                </a:lnTo>
                <a:lnTo>
                  <a:pt x="261128" y="49776"/>
                </a:lnTo>
                <a:lnTo>
                  <a:pt x="263766" y="48431"/>
                </a:lnTo>
                <a:lnTo>
                  <a:pt x="263766" y="61831"/>
                </a:lnTo>
                <a:lnTo>
                  <a:pt x="261145" y="66007"/>
                </a:lnTo>
                <a:lnTo>
                  <a:pt x="255956" y="76106"/>
                </a:lnTo>
                <a:lnTo>
                  <a:pt x="259555" y="74254"/>
                </a:lnTo>
                <a:lnTo>
                  <a:pt x="262316" y="72070"/>
                </a:lnTo>
                <a:lnTo>
                  <a:pt x="264237" y="69554"/>
                </a:lnTo>
                <a:lnTo>
                  <a:pt x="264552" y="71790"/>
                </a:lnTo>
                <a:lnTo>
                  <a:pt x="265862" y="74743"/>
                </a:lnTo>
                <a:lnTo>
                  <a:pt x="267330" y="77049"/>
                </a:lnTo>
                <a:lnTo>
                  <a:pt x="269688" y="78202"/>
                </a:lnTo>
                <a:lnTo>
                  <a:pt x="274265" y="78202"/>
                </a:lnTo>
                <a:lnTo>
                  <a:pt x="276851" y="77940"/>
                </a:lnTo>
                <a:lnTo>
                  <a:pt x="279436" y="77259"/>
                </a:lnTo>
                <a:lnTo>
                  <a:pt x="279436" y="70288"/>
                </a:lnTo>
                <a:lnTo>
                  <a:pt x="278283" y="70471"/>
                </a:lnTo>
                <a:lnTo>
                  <a:pt x="276344" y="70602"/>
                </a:lnTo>
                <a:lnTo>
                  <a:pt x="273802" y="69711"/>
                </a:lnTo>
                <a:lnTo>
                  <a:pt x="273200" y="67352"/>
                </a:lnTo>
                <a:lnTo>
                  <a:pt x="273200" y="29701"/>
                </a:lnTo>
                <a:lnTo>
                  <a:pt x="271156" y="25787"/>
                </a:lnTo>
                <a:lnTo>
                  <a:pt x="267067" y="23272"/>
                </a:lnTo>
                <a:lnTo>
                  <a:pt x="262945" y="20756"/>
                </a:lnTo>
                <a:lnTo>
                  <a:pt x="257581" y="19498"/>
                </a:lnTo>
                <a:lnTo>
                  <a:pt x="245282" y="19498"/>
                </a:lnTo>
                <a:lnTo>
                  <a:pt x="240277" y="20852"/>
                </a:lnTo>
                <a:lnTo>
                  <a:pt x="235962" y="23560"/>
                </a:lnTo>
                <a:lnTo>
                  <a:pt x="231646" y="26268"/>
                </a:lnTo>
                <a:lnTo>
                  <a:pt x="229402" y="31081"/>
                </a:lnTo>
                <a:lnTo>
                  <a:pt x="229227" y="38000"/>
                </a:lnTo>
                <a:lnTo>
                  <a:pt x="238032" y="38000"/>
                </a:lnTo>
                <a:lnTo>
                  <a:pt x="238381" y="35100"/>
                </a:lnTo>
                <a:lnTo>
                  <a:pt x="239133" y="32916"/>
                </a:lnTo>
                <a:lnTo>
                  <a:pt x="240286" y="31448"/>
                </a:lnTo>
                <a:lnTo>
                  <a:pt x="242347" y="28793"/>
                </a:lnTo>
                <a:lnTo>
                  <a:pt x="245841" y="27465"/>
                </a:lnTo>
                <a:lnTo>
                  <a:pt x="255031" y="27465"/>
                </a:lnTo>
                <a:lnTo>
                  <a:pt x="258306" y="28190"/>
                </a:lnTo>
                <a:lnTo>
                  <a:pt x="260595" y="29640"/>
                </a:lnTo>
                <a:lnTo>
                  <a:pt x="262883" y="31090"/>
                </a:lnTo>
                <a:lnTo>
                  <a:pt x="264028" y="33423"/>
                </a:lnTo>
                <a:lnTo>
                  <a:pt x="264028" y="38210"/>
                </a:lnTo>
                <a:lnTo>
                  <a:pt x="263399" y="40254"/>
                </a:lnTo>
                <a:lnTo>
                  <a:pt x="261215" y="42700"/>
                </a:lnTo>
                <a:lnTo>
                  <a:pt x="259049" y="42980"/>
                </a:lnTo>
                <a:lnTo>
                  <a:pt x="244007" y="44866"/>
                </a:lnTo>
                <a:lnTo>
                  <a:pt x="238731" y="45530"/>
                </a:lnTo>
                <a:lnTo>
                  <a:pt x="234468" y="47295"/>
                </a:lnTo>
                <a:lnTo>
                  <a:pt x="231218" y="50160"/>
                </a:lnTo>
                <a:lnTo>
                  <a:pt x="227969" y="53026"/>
                </a:lnTo>
                <a:close/>
              </a:path>
              <a:path w="730606" h="100740">
                <a:moveTo>
                  <a:pt x="261145" y="66007"/>
                </a:moveTo>
                <a:lnTo>
                  <a:pt x="255904" y="68558"/>
                </a:lnTo>
                <a:lnTo>
                  <a:pt x="252794" y="70095"/>
                </a:lnTo>
                <a:lnTo>
                  <a:pt x="249580" y="70864"/>
                </a:lnTo>
                <a:lnTo>
                  <a:pt x="243535" y="70864"/>
                </a:lnTo>
                <a:lnTo>
                  <a:pt x="241177" y="70078"/>
                </a:lnTo>
                <a:lnTo>
                  <a:pt x="239185" y="68505"/>
                </a:lnTo>
                <a:lnTo>
                  <a:pt x="237193" y="66933"/>
                </a:lnTo>
                <a:lnTo>
                  <a:pt x="238853" y="78884"/>
                </a:lnTo>
                <a:lnTo>
                  <a:pt x="248392" y="78884"/>
                </a:lnTo>
                <a:lnTo>
                  <a:pt x="252358" y="77958"/>
                </a:lnTo>
                <a:lnTo>
                  <a:pt x="255956" y="76106"/>
                </a:lnTo>
                <a:lnTo>
                  <a:pt x="261145" y="66007"/>
                </a:lnTo>
                <a:close/>
              </a:path>
              <a:path w="730606" h="100740">
                <a:moveTo>
                  <a:pt x="299344" y="22503"/>
                </a:moveTo>
                <a:lnTo>
                  <a:pt x="294749" y="27779"/>
                </a:lnTo>
                <a:lnTo>
                  <a:pt x="297553" y="56904"/>
                </a:lnTo>
                <a:lnTo>
                  <a:pt x="297553" y="45198"/>
                </a:lnTo>
                <a:lnTo>
                  <a:pt x="298200" y="40848"/>
                </a:lnTo>
                <a:lnTo>
                  <a:pt x="299492" y="37528"/>
                </a:lnTo>
                <a:lnTo>
                  <a:pt x="304891" y="19865"/>
                </a:lnTo>
                <a:lnTo>
                  <a:pt x="299344" y="22503"/>
                </a:lnTo>
                <a:close/>
              </a:path>
              <a:path w="730606" h="100740">
                <a:moveTo>
                  <a:pt x="363276" y="22416"/>
                </a:moveTo>
                <a:lnTo>
                  <a:pt x="358385" y="28041"/>
                </a:lnTo>
                <a:lnTo>
                  <a:pt x="361424" y="44447"/>
                </a:lnTo>
                <a:lnTo>
                  <a:pt x="361599" y="39625"/>
                </a:lnTo>
                <a:lnTo>
                  <a:pt x="363154" y="35650"/>
                </a:lnTo>
                <a:lnTo>
                  <a:pt x="366089" y="32523"/>
                </a:lnTo>
                <a:lnTo>
                  <a:pt x="369670" y="19603"/>
                </a:lnTo>
                <a:lnTo>
                  <a:pt x="363276" y="22416"/>
                </a:lnTo>
                <a:close/>
              </a:path>
              <a:path w="730606" h="100740">
                <a:moveTo>
                  <a:pt x="402305" y="51942"/>
                </a:moveTo>
                <a:lnTo>
                  <a:pt x="402305" y="46282"/>
                </a:lnTo>
                <a:lnTo>
                  <a:pt x="402025" y="42158"/>
                </a:lnTo>
                <a:lnTo>
                  <a:pt x="401466" y="39573"/>
                </a:lnTo>
                <a:lnTo>
                  <a:pt x="400837" y="35799"/>
                </a:lnTo>
                <a:lnTo>
                  <a:pt x="399579" y="32497"/>
                </a:lnTo>
                <a:lnTo>
                  <a:pt x="397693" y="29666"/>
                </a:lnTo>
                <a:lnTo>
                  <a:pt x="395736" y="26696"/>
                </a:lnTo>
                <a:lnTo>
                  <a:pt x="392888" y="24276"/>
                </a:lnTo>
                <a:lnTo>
                  <a:pt x="389150" y="22407"/>
                </a:lnTo>
                <a:lnTo>
                  <a:pt x="385411" y="20537"/>
                </a:lnTo>
                <a:lnTo>
                  <a:pt x="381550" y="19603"/>
                </a:lnTo>
                <a:lnTo>
                  <a:pt x="369670" y="19603"/>
                </a:lnTo>
                <a:lnTo>
                  <a:pt x="366089" y="32523"/>
                </a:lnTo>
                <a:lnTo>
                  <a:pt x="369024" y="29395"/>
                </a:lnTo>
                <a:lnTo>
                  <a:pt x="372658" y="27832"/>
                </a:lnTo>
                <a:lnTo>
                  <a:pt x="383035" y="27832"/>
                </a:lnTo>
                <a:lnTo>
                  <a:pt x="387350" y="30103"/>
                </a:lnTo>
                <a:lnTo>
                  <a:pt x="389936" y="34646"/>
                </a:lnTo>
                <a:lnTo>
                  <a:pt x="391333" y="37092"/>
                </a:lnTo>
                <a:lnTo>
                  <a:pt x="392224" y="40359"/>
                </a:lnTo>
                <a:lnTo>
                  <a:pt x="392609" y="44447"/>
                </a:lnTo>
                <a:lnTo>
                  <a:pt x="361424" y="44447"/>
                </a:lnTo>
                <a:lnTo>
                  <a:pt x="358385" y="28041"/>
                </a:lnTo>
                <a:lnTo>
                  <a:pt x="353493" y="33667"/>
                </a:lnTo>
                <a:lnTo>
                  <a:pt x="351047" y="40988"/>
                </a:lnTo>
                <a:lnTo>
                  <a:pt x="351047" y="59158"/>
                </a:lnTo>
                <a:lnTo>
                  <a:pt x="353475" y="66278"/>
                </a:lnTo>
                <a:lnTo>
                  <a:pt x="358332" y="71362"/>
                </a:lnTo>
                <a:lnTo>
                  <a:pt x="363189" y="76446"/>
                </a:lnTo>
                <a:lnTo>
                  <a:pt x="369111" y="78988"/>
                </a:lnTo>
                <a:lnTo>
                  <a:pt x="378965" y="78988"/>
                </a:lnTo>
                <a:lnTo>
                  <a:pt x="381533" y="78709"/>
                </a:lnTo>
                <a:lnTo>
                  <a:pt x="383804" y="78150"/>
                </a:lnTo>
                <a:lnTo>
                  <a:pt x="388032" y="77171"/>
                </a:lnTo>
                <a:lnTo>
                  <a:pt x="391578" y="75285"/>
                </a:lnTo>
                <a:lnTo>
                  <a:pt x="394443" y="72489"/>
                </a:lnTo>
                <a:lnTo>
                  <a:pt x="396155" y="70882"/>
                </a:lnTo>
                <a:lnTo>
                  <a:pt x="397701" y="68811"/>
                </a:lnTo>
                <a:lnTo>
                  <a:pt x="399082" y="66278"/>
                </a:lnTo>
                <a:lnTo>
                  <a:pt x="400462" y="63744"/>
                </a:lnTo>
                <a:lnTo>
                  <a:pt x="401274" y="61447"/>
                </a:lnTo>
                <a:lnTo>
                  <a:pt x="401519" y="59385"/>
                </a:lnTo>
                <a:lnTo>
                  <a:pt x="392242" y="59385"/>
                </a:lnTo>
                <a:lnTo>
                  <a:pt x="391543" y="61866"/>
                </a:lnTo>
                <a:lnTo>
                  <a:pt x="390355" y="64050"/>
                </a:lnTo>
                <a:lnTo>
                  <a:pt x="388678" y="65937"/>
                </a:lnTo>
                <a:lnTo>
                  <a:pt x="385743" y="69187"/>
                </a:lnTo>
                <a:lnTo>
                  <a:pt x="381812" y="70812"/>
                </a:lnTo>
                <a:lnTo>
                  <a:pt x="371610" y="70812"/>
                </a:lnTo>
                <a:lnTo>
                  <a:pt x="367714" y="69091"/>
                </a:lnTo>
                <a:lnTo>
                  <a:pt x="365198" y="65649"/>
                </a:lnTo>
                <a:lnTo>
                  <a:pt x="362682" y="62207"/>
                </a:lnTo>
                <a:lnTo>
                  <a:pt x="361337" y="57638"/>
                </a:lnTo>
                <a:lnTo>
                  <a:pt x="361162" y="51942"/>
                </a:lnTo>
                <a:lnTo>
                  <a:pt x="402305" y="51942"/>
                </a:lnTo>
                <a:close/>
              </a:path>
              <a:path w="730606" h="100740">
                <a:moveTo>
                  <a:pt x="455851" y="68086"/>
                </a:moveTo>
                <a:lnTo>
                  <a:pt x="455851" y="8963"/>
                </a:lnTo>
                <a:lnTo>
                  <a:pt x="476553" y="0"/>
                </a:lnTo>
                <a:lnTo>
                  <a:pt x="445369" y="0"/>
                </a:lnTo>
                <a:lnTo>
                  <a:pt x="445369" y="76997"/>
                </a:lnTo>
                <a:lnTo>
                  <a:pt x="476449" y="76997"/>
                </a:lnTo>
                <a:lnTo>
                  <a:pt x="477986" y="68086"/>
                </a:lnTo>
                <a:lnTo>
                  <a:pt x="455851" y="68086"/>
                </a:lnTo>
                <a:close/>
              </a:path>
              <a:path w="730606" h="100740">
                <a:moveTo>
                  <a:pt x="496390" y="70380"/>
                </a:moveTo>
                <a:lnTo>
                  <a:pt x="504384" y="59490"/>
                </a:lnTo>
                <a:lnTo>
                  <a:pt x="507458" y="52886"/>
                </a:lnTo>
                <a:lnTo>
                  <a:pt x="508996" y="45496"/>
                </a:lnTo>
                <a:lnTo>
                  <a:pt x="508962" y="35247"/>
                </a:lnTo>
                <a:lnTo>
                  <a:pt x="506777" y="22012"/>
                </a:lnTo>
                <a:lnTo>
                  <a:pt x="501187" y="11269"/>
                </a:lnTo>
                <a:lnTo>
                  <a:pt x="489877" y="2477"/>
                </a:lnTo>
                <a:lnTo>
                  <a:pt x="476553" y="0"/>
                </a:lnTo>
                <a:lnTo>
                  <a:pt x="455851" y="8963"/>
                </a:lnTo>
                <a:lnTo>
                  <a:pt x="482773" y="8963"/>
                </a:lnTo>
                <a:lnTo>
                  <a:pt x="488879" y="11601"/>
                </a:lnTo>
                <a:lnTo>
                  <a:pt x="492670" y="16877"/>
                </a:lnTo>
                <a:lnTo>
                  <a:pt x="496461" y="22154"/>
                </a:lnTo>
                <a:lnTo>
                  <a:pt x="498356" y="29561"/>
                </a:lnTo>
                <a:lnTo>
                  <a:pt x="498356" y="41582"/>
                </a:lnTo>
                <a:lnTo>
                  <a:pt x="498094" y="44273"/>
                </a:lnTo>
                <a:lnTo>
                  <a:pt x="497570" y="47173"/>
                </a:lnTo>
                <a:lnTo>
                  <a:pt x="496662" y="52030"/>
                </a:lnTo>
                <a:lnTo>
                  <a:pt x="495177" y="56013"/>
                </a:lnTo>
                <a:lnTo>
                  <a:pt x="493115" y="59123"/>
                </a:lnTo>
                <a:lnTo>
                  <a:pt x="490530" y="63002"/>
                </a:lnTo>
                <a:lnTo>
                  <a:pt x="487210" y="65623"/>
                </a:lnTo>
                <a:lnTo>
                  <a:pt x="483157" y="66986"/>
                </a:lnTo>
                <a:lnTo>
                  <a:pt x="480886" y="67719"/>
                </a:lnTo>
                <a:lnTo>
                  <a:pt x="477986" y="68086"/>
                </a:lnTo>
                <a:lnTo>
                  <a:pt x="476449" y="76997"/>
                </a:lnTo>
                <a:lnTo>
                  <a:pt x="484928" y="76074"/>
                </a:lnTo>
                <a:lnTo>
                  <a:pt x="496390" y="70380"/>
                </a:lnTo>
                <a:close/>
              </a:path>
              <a:path w="730606" h="100740">
                <a:moveTo>
                  <a:pt x="556960" y="68549"/>
                </a:moveTo>
                <a:lnTo>
                  <a:pt x="552671" y="70917"/>
                </a:lnTo>
                <a:lnTo>
                  <a:pt x="540722" y="70917"/>
                </a:lnTo>
                <a:lnTo>
                  <a:pt x="536564" y="68925"/>
                </a:lnTo>
                <a:lnTo>
                  <a:pt x="533943" y="64941"/>
                </a:lnTo>
                <a:lnTo>
                  <a:pt x="537804" y="79041"/>
                </a:lnTo>
                <a:lnTo>
                  <a:pt x="554785" y="79041"/>
                </a:lnTo>
                <a:lnTo>
                  <a:pt x="556960" y="68549"/>
                </a:lnTo>
                <a:close/>
              </a:path>
              <a:path w="730606" h="100740">
                <a:moveTo>
                  <a:pt x="587018" y="0"/>
                </a:moveTo>
                <a:lnTo>
                  <a:pt x="587018" y="76997"/>
                </a:lnTo>
                <a:lnTo>
                  <a:pt x="596452" y="76997"/>
                </a:lnTo>
                <a:lnTo>
                  <a:pt x="596452" y="0"/>
                </a:lnTo>
                <a:lnTo>
                  <a:pt x="587018" y="0"/>
                </a:lnTo>
                <a:close/>
              </a:path>
              <a:path w="730606" h="100740">
                <a:moveTo>
                  <a:pt x="613852" y="0"/>
                </a:moveTo>
                <a:lnTo>
                  <a:pt x="613852" y="76997"/>
                </a:lnTo>
                <a:lnTo>
                  <a:pt x="623286" y="76997"/>
                </a:lnTo>
                <a:lnTo>
                  <a:pt x="623286" y="0"/>
                </a:lnTo>
                <a:lnTo>
                  <a:pt x="613852" y="0"/>
                </a:lnTo>
                <a:close/>
              </a:path>
              <a:path w="730606" h="100740">
                <a:moveTo>
                  <a:pt x="639429" y="53026"/>
                </a:moveTo>
                <a:lnTo>
                  <a:pt x="637804" y="57062"/>
                </a:lnTo>
                <a:lnTo>
                  <a:pt x="637804" y="67020"/>
                </a:lnTo>
                <a:lnTo>
                  <a:pt x="639455" y="70978"/>
                </a:lnTo>
                <a:lnTo>
                  <a:pt x="642757" y="74140"/>
                </a:lnTo>
                <a:lnTo>
                  <a:pt x="646059" y="77302"/>
                </a:lnTo>
                <a:lnTo>
                  <a:pt x="650313" y="78884"/>
                </a:lnTo>
                <a:lnTo>
                  <a:pt x="648653" y="66933"/>
                </a:lnTo>
                <a:lnTo>
                  <a:pt x="647657" y="64784"/>
                </a:lnTo>
                <a:lnTo>
                  <a:pt x="647657" y="58459"/>
                </a:lnTo>
                <a:lnTo>
                  <a:pt x="649107" y="55839"/>
                </a:lnTo>
                <a:lnTo>
                  <a:pt x="652007" y="54196"/>
                </a:lnTo>
                <a:lnTo>
                  <a:pt x="653719" y="53218"/>
                </a:lnTo>
                <a:lnTo>
                  <a:pt x="656288" y="52502"/>
                </a:lnTo>
                <a:lnTo>
                  <a:pt x="659712" y="52047"/>
                </a:lnTo>
                <a:lnTo>
                  <a:pt x="665425" y="51314"/>
                </a:lnTo>
                <a:lnTo>
                  <a:pt x="668954" y="50754"/>
                </a:lnTo>
                <a:lnTo>
                  <a:pt x="670770" y="50265"/>
                </a:lnTo>
                <a:lnTo>
                  <a:pt x="672587" y="49776"/>
                </a:lnTo>
                <a:lnTo>
                  <a:pt x="675225" y="48431"/>
                </a:lnTo>
                <a:lnTo>
                  <a:pt x="675225" y="61831"/>
                </a:lnTo>
                <a:lnTo>
                  <a:pt x="672605" y="66007"/>
                </a:lnTo>
                <a:lnTo>
                  <a:pt x="667416" y="76106"/>
                </a:lnTo>
                <a:lnTo>
                  <a:pt x="671015" y="74254"/>
                </a:lnTo>
                <a:lnTo>
                  <a:pt x="673775" y="72070"/>
                </a:lnTo>
                <a:lnTo>
                  <a:pt x="675697" y="69554"/>
                </a:lnTo>
                <a:lnTo>
                  <a:pt x="676012" y="71790"/>
                </a:lnTo>
                <a:lnTo>
                  <a:pt x="677322" y="74743"/>
                </a:lnTo>
                <a:lnTo>
                  <a:pt x="678789" y="77049"/>
                </a:lnTo>
                <a:lnTo>
                  <a:pt x="681148" y="78202"/>
                </a:lnTo>
                <a:lnTo>
                  <a:pt x="685725" y="78202"/>
                </a:lnTo>
                <a:lnTo>
                  <a:pt x="688311" y="77940"/>
                </a:lnTo>
                <a:lnTo>
                  <a:pt x="690896" y="77259"/>
                </a:lnTo>
                <a:lnTo>
                  <a:pt x="690896" y="70288"/>
                </a:lnTo>
                <a:lnTo>
                  <a:pt x="689743" y="70471"/>
                </a:lnTo>
                <a:lnTo>
                  <a:pt x="687804" y="70602"/>
                </a:lnTo>
                <a:lnTo>
                  <a:pt x="685262" y="69711"/>
                </a:lnTo>
                <a:lnTo>
                  <a:pt x="684659" y="67352"/>
                </a:lnTo>
                <a:lnTo>
                  <a:pt x="684659" y="29701"/>
                </a:lnTo>
                <a:lnTo>
                  <a:pt x="682615" y="25788"/>
                </a:lnTo>
                <a:lnTo>
                  <a:pt x="678527" y="23272"/>
                </a:lnTo>
                <a:lnTo>
                  <a:pt x="674404" y="20756"/>
                </a:lnTo>
                <a:lnTo>
                  <a:pt x="669041" y="19498"/>
                </a:lnTo>
                <a:lnTo>
                  <a:pt x="656742" y="19498"/>
                </a:lnTo>
                <a:lnTo>
                  <a:pt x="651737" y="20852"/>
                </a:lnTo>
                <a:lnTo>
                  <a:pt x="647421" y="23560"/>
                </a:lnTo>
                <a:lnTo>
                  <a:pt x="643106" y="26268"/>
                </a:lnTo>
                <a:lnTo>
                  <a:pt x="640861" y="31081"/>
                </a:lnTo>
                <a:lnTo>
                  <a:pt x="640687" y="38000"/>
                </a:lnTo>
                <a:lnTo>
                  <a:pt x="649492" y="38000"/>
                </a:lnTo>
                <a:lnTo>
                  <a:pt x="649841" y="35100"/>
                </a:lnTo>
                <a:lnTo>
                  <a:pt x="650592" y="32916"/>
                </a:lnTo>
                <a:lnTo>
                  <a:pt x="651745" y="31448"/>
                </a:lnTo>
                <a:lnTo>
                  <a:pt x="653807" y="28793"/>
                </a:lnTo>
                <a:lnTo>
                  <a:pt x="657301" y="27465"/>
                </a:lnTo>
                <a:lnTo>
                  <a:pt x="666490" y="27465"/>
                </a:lnTo>
                <a:lnTo>
                  <a:pt x="669766" y="28190"/>
                </a:lnTo>
                <a:lnTo>
                  <a:pt x="672054" y="29640"/>
                </a:lnTo>
                <a:lnTo>
                  <a:pt x="674343" y="31090"/>
                </a:lnTo>
                <a:lnTo>
                  <a:pt x="675487" y="33423"/>
                </a:lnTo>
                <a:lnTo>
                  <a:pt x="675487" y="38210"/>
                </a:lnTo>
                <a:lnTo>
                  <a:pt x="674858" y="40254"/>
                </a:lnTo>
                <a:lnTo>
                  <a:pt x="672675" y="42700"/>
                </a:lnTo>
                <a:lnTo>
                  <a:pt x="670508" y="42980"/>
                </a:lnTo>
                <a:lnTo>
                  <a:pt x="655466" y="44867"/>
                </a:lnTo>
                <a:lnTo>
                  <a:pt x="650190" y="45531"/>
                </a:lnTo>
                <a:lnTo>
                  <a:pt x="645928" y="47295"/>
                </a:lnTo>
                <a:lnTo>
                  <a:pt x="642678" y="50161"/>
                </a:lnTo>
                <a:lnTo>
                  <a:pt x="639429" y="53026"/>
                </a:lnTo>
                <a:close/>
              </a:path>
              <a:path w="730606" h="100740">
                <a:moveTo>
                  <a:pt x="672605" y="66007"/>
                </a:moveTo>
                <a:lnTo>
                  <a:pt x="667364" y="68558"/>
                </a:lnTo>
                <a:lnTo>
                  <a:pt x="664254" y="70095"/>
                </a:lnTo>
                <a:lnTo>
                  <a:pt x="661039" y="70864"/>
                </a:lnTo>
                <a:lnTo>
                  <a:pt x="654995" y="70864"/>
                </a:lnTo>
                <a:lnTo>
                  <a:pt x="652636" y="70078"/>
                </a:lnTo>
                <a:lnTo>
                  <a:pt x="650645" y="68506"/>
                </a:lnTo>
                <a:lnTo>
                  <a:pt x="648653" y="66933"/>
                </a:lnTo>
                <a:lnTo>
                  <a:pt x="650313" y="78884"/>
                </a:lnTo>
                <a:lnTo>
                  <a:pt x="659852" y="78884"/>
                </a:lnTo>
                <a:lnTo>
                  <a:pt x="663817" y="77958"/>
                </a:lnTo>
                <a:lnTo>
                  <a:pt x="667416" y="76106"/>
                </a:lnTo>
                <a:lnTo>
                  <a:pt x="672605" y="66007"/>
                </a:lnTo>
                <a:close/>
              </a:path>
              <a:path w="730606" h="100740">
                <a:moveTo>
                  <a:pt x="703300" y="20861"/>
                </a:moveTo>
                <a:lnTo>
                  <a:pt x="703300" y="76997"/>
                </a:lnTo>
                <a:lnTo>
                  <a:pt x="712734" y="76997"/>
                </a:lnTo>
                <a:lnTo>
                  <a:pt x="712734" y="40726"/>
                </a:lnTo>
                <a:lnTo>
                  <a:pt x="714009" y="37205"/>
                </a:lnTo>
                <a:lnTo>
                  <a:pt x="716560" y="34148"/>
                </a:lnTo>
                <a:lnTo>
                  <a:pt x="719111" y="31090"/>
                </a:lnTo>
                <a:lnTo>
                  <a:pt x="722762" y="29561"/>
                </a:lnTo>
                <a:lnTo>
                  <a:pt x="728588" y="29579"/>
                </a:lnTo>
                <a:lnTo>
                  <a:pt x="730606" y="29824"/>
                </a:lnTo>
                <a:lnTo>
                  <a:pt x="730606" y="19865"/>
                </a:lnTo>
                <a:lnTo>
                  <a:pt x="729593" y="19760"/>
                </a:lnTo>
                <a:lnTo>
                  <a:pt x="727566" y="19603"/>
                </a:lnTo>
                <a:lnTo>
                  <a:pt x="723828" y="19603"/>
                </a:lnTo>
                <a:lnTo>
                  <a:pt x="720526" y="20957"/>
                </a:lnTo>
                <a:lnTo>
                  <a:pt x="717661" y="23665"/>
                </a:lnTo>
                <a:lnTo>
                  <a:pt x="714796" y="26373"/>
                </a:lnTo>
                <a:lnTo>
                  <a:pt x="712996" y="28670"/>
                </a:lnTo>
                <a:lnTo>
                  <a:pt x="712262" y="30557"/>
                </a:lnTo>
                <a:lnTo>
                  <a:pt x="712262" y="20861"/>
                </a:lnTo>
                <a:lnTo>
                  <a:pt x="703300" y="20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829262" y="4528874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853656" y="4528874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298230" y="4623590"/>
            <a:ext cx="944299" cy="89998"/>
          </a:xfrm>
          <a:custGeom>
            <a:avLst/>
            <a:gdLst/>
            <a:ahLst/>
            <a:cxnLst/>
            <a:rect l="l" t="t" r="r" b="b"/>
            <a:pathLst>
              <a:path w="1038729" h="101998">
                <a:moveTo>
                  <a:pt x="101484" y="66007"/>
                </a:moveTo>
                <a:lnTo>
                  <a:pt x="96243" y="68558"/>
                </a:lnTo>
                <a:lnTo>
                  <a:pt x="93133" y="70095"/>
                </a:lnTo>
                <a:lnTo>
                  <a:pt x="89919" y="70864"/>
                </a:lnTo>
                <a:lnTo>
                  <a:pt x="83874" y="70864"/>
                </a:lnTo>
                <a:lnTo>
                  <a:pt x="81516" y="70078"/>
                </a:lnTo>
                <a:lnTo>
                  <a:pt x="79524" y="68505"/>
                </a:lnTo>
                <a:lnTo>
                  <a:pt x="77533" y="66933"/>
                </a:lnTo>
                <a:lnTo>
                  <a:pt x="79192" y="78884"/>
                </a:lnTo>
                <a:lnTo>
                  <a:pt x="88731" y="78884"/>
                </a:lnTo>
                <a:lnTo>
                  <a:pt x="92697" y="77958"/>
                </a:lnTo>
                <a:lnTo>
                  <a:pt x="96296" y="76106"/>
                </a:lnTo>
                <a:lnTo>
                  <a:pt x="101484" y="66007"/>
                </a:lnTo>
                <a:close/>
              </a:path>
              <a:path w="1038729" h="101998">
                <a:moveTo>
                  <a:pt x="132180" y="20861"/>
                </a:moveTo>
                <a:lnTo>
                  <a:pt x="132180" y="76997"/>
                </a:lnTo>
                <a:lnTo>
                  <a:pt x="141613" y="76997"/>
                </a:lnTo>
                <a:lnTo>
                  <a:pt x="141613" y="40726"/>
                </a:lnTo>
                <a:lnTo>
                  <a:pt x="142889" y="37205"/>
                </a:lnTo>
                <a:lnTo>
                  <a:pt x="145439" y="34148"/>
                </a:lnTo>
                <a:lnTo>
                  <a:pt x="147990" y="31090"/>
                </a:lnTo>
                <a:lnTo>
                  <a:pt x="151641" y="29561"/>
                </a:lnTo>
                <a:lnTo>
                  <a:pt x="157468" y="29579"/>
                </a:lnTo>
                <a:lnTo>
                  <a:pt x="159486" y="29823"/>
                </a:lnTo>
                <a:lnTo>
                  <a:pt x="159486" y="19865"/>
                </a:lnTo>
                <a:lnTo>
                  <a:pt x="158472" y="19760"/>
                </a:lnTo>
                <a:lnTo>
                  <a:pt x="156446" y="19603"/>
                </a:lnTo>
                <a:lnTo>
                  <a:pt x="152707" y="19603"/>
                </a:lnTo>
                <a:lnTo>
                  <a:pt x="149405" y="20957"/>
                </a:lnTo>
                <a:lnTo>
                  <a:pt x="146540" y="23665"/>
                </a:lnTo>
                <a:lnTo>
                  <a:pt x="143675" y="26373"/>
                </a:lnTo>
                <a:lnTo>
                  <a:pt x="141876" y="28670"/>
                </a:lnTo>
                <a:lnTo>
                  <a:pt x="141142" y="30557"/>
                </a:lnTo>
                <a:lnTo>
                  <a:pt x="141142" y="20861"/>
                </a:lnTo>
                <a:lnTo>
                  <a:pt x="132180" y="20861"/>
                </a:lnTo>
                <a:close/>
              </a:path>
              <a:path w="1038729" h="101998">
                <a:moveTo>
                  <a:pt x="177131" y="76997"/>
                </a:moveTo>
                <a:lnTo>
                  <a:pt x="177131" y="43923"/>
                </a:lnTo>
                <a:lnTo>
                  <a:pt x="177366" y="41101"/>
                </a:lnTo>
                <a:lnTo>
                  <a:pt x="177838" y="39127"/>
                </a:lnTo>
                <a:lnTo>
                  <a:pt x="178310" y="37153"/>
                </a:lnTo>
                <a:lnTo>
                  <a:pt x="179332" y="35240"/>
                </a:lnTo>
                <a:lnTo>
                  <a:pt x="180904" y="33388"/>
                </a:lnTo>
                <a:lnTo>
                  <a:pt x="182861" y="31081"/>
                </a:lnTo>
                <a:lnTo>
                  <a:pt x="185132" y="29544"/>
                </a:lnTo>
                <a:lnTo>
                  <a:pt x="187718" y="28775"/>
                </a:lnTo>
                <a:lnTo>
                  <a:pt x="189150" y="28321"/>
                </a:lnTo>
                <a:lnTo>
                  <a:pt x="190984" y="28094"/>
                </a:lnTo>
                <a:lnTo>
                  <a:pt x="197623" y="28094"/>
                </a:lnTo>
                <a:lnTo>
                  <a:pt x="200663" y="29841"/>
                </a:lnTo>
                <a:lnTo>
                  <a:pt x="202340" y="33335"/>
                </a:lnTo>
                <a:lnTo>
                  <a:pt x="203353" y="35432"/>
                </a:lnTo>
                <a:lnTo>
                  <a:pt x="203860" y="38192"/>
                </a:lnTo>
                <a:lnTo>
                  <a:pt x="203860" y="76997"/>
                </a:lnTo>
                <a:lnTo>
                  <a:pt x="213451" y="76997"/>
                </a:lnTo>
                <a:lnTo>
                  <a:pt x="213451" y="35327"/>
                </a:lnTo>
                <a:lnTo>
                  <a:pt x="212683" y="30977"/>
                </a:lnTo>
                <a:lnTo>
                  <a:pt x="211145" y="27936"/>
                </a:lnTo>
                <a:lnTo>
                  <a:pt x="208350" y="22381"/>
                </a:lnTo>
                <a:lnTo>
                  <a:pt x="202969" y="19603"/>
                </a:lnTo>
                <a:lnTo>
                  <a:pt x="191369" y="19603"/>
                </a:lnTo>
                <a:lnTo>
                  <a:pt x="188067" y="20319"/>
                </a:lnTo>
                <a:lnTo>
                  <a:pt x="185097" y="21752"/>
                </a:lnTo>
                <a:lnTo>
                  <a:pt x="182127" y="23184"/>
                </a:lnTo>
                <a:lnTo>
                  <a:pt x="179314" y="25543"/>
                </a:lnTo>
                <a:lnTo>
                  <a:pt x="176659" y="28828"/>
                </a:lnTo>
                <a:lnTo>
                  <a:pt x="176659" y="20861"/>
                </a:lnTo>
                <a:lnTo>
                  <a:pt x="167697" y="20861"/>
                </a:lnTo>
                <a:lnTo>
                  <a:pt x="167697" y="76997"/>
                </a:lnTo>
                <a:lnTo>
                  <a:pt x="177131" y="76997"/>
                </a:lnTo>
                <a:close/>
              </a:path>
              <a:path w="1038729" h="101998">
                <a:moveTo>
                  <a:pt x="230310" y="21123"/>
                </a:moveTo>
                <a:lnTo>
                  <a:pt x="230310" y="76997"/>
                </a:lnTo>
                <a:lnTo>
                  <a:pt x="239901" y="76997"/>
                </a:lnTo>
                <a:lnTo>
                  <a:pt x="239901" y="21123"/>
                </a:lnTo>
                <a:lnTo>
                  <a:pt x="230310" y="21123"/>
                </a:lnTo>
                <a:close/>
              </a:path>
              <a:path w="1038729" h="101998">
                <a:moveTo>
                  <a:pt x="230310" y="0"/>
                </a:moveTo>
                <a:lnTo>
                  <a:pt x="230310" y="10692"/>
                </a:lnTo>
                <a:lnTo>
                  <a:pt x="239901" y="10692"/>
                </a:lnTo>
                <a:lnTo>
                  <a:pt x="239901" y="0"/>
                </a:lnTo>
                <a:lnTo>
                  <a:pt x="230310" y="0"/>
                </a:lnTo>
                <a:close/>
              </a:path>
              <a:path w="1038729" h="101998">
                <a:moveTo>
                  <a:pt x="266578" y="76997"/>
                </a:moveTo>
                <a:lnTo>
                  <a:pt x="266578" y="43923"/>
                </a:lnTo>
                <a:lnTo>
                  <a:pt x="266814" y="41101"/>
                </a:lnTo>
                <a:lnTo>
                  <a:pt x="267286" y="39127"/>
                </a:lnTo>
                <a:lnTo>
                  <a:pt x="267758" y="37153"/>
                </a:lnTo>
                <a:lnTo>
                  <a:pt x="268780" y="35240"/>
                </a:lnTo>
                <a:lnTo>
                  <a:pt x="270352" y="33388"/>
                </a:lnTo>
                <a:lnTo>
                  <a:pt x="272309" y="31081"/>
                </a:lnTo>
                <a:lnTo>
                  <a:pt x="274580" y="29544"/>
                </a:lnTo>
                <a:lnTo>
                  <a:pt x="277165" y="28775"/>
                </a:lnTo>
                <a:lnTo>
                  <a:pt x="278598" y="28321"/>
                </a:lnTo>
                <a:lnTo>
                  <a:pt x="280432" y="28094"/>
                </a:lnTo>
                <a:lnTo>
                  <a:pt x="287071" y="28094"/>
                </a:lnTo>
                <a:lnTo>
                  <a:pt x="290111" y="29841"/>
                </a:lnTo>
                <a:lnTo>
                  <a:pt x="291788" y="33335"/>
                </a:lnTo>
                <a:lnTo>
                  <a:pt x="292801" y="35432"/>
                </a:lnTo>
                <a:lnTo>
                  <a:pt x="293308" y="38192"/>
                </a:lnTo>
                <a:lnTo>
                  <a:pt x="293308" y="76997"/>
                </a:lnTo>
                <a:lnTo>
                  <a:pt x="302899" y="76997"/>
                </a:lnTo>
                <a:lnTo>
                  <a:pt x="302899" y="35327"/>
                </a:lnTo>
                <a:lnTo>
                  <a:pt x="302130" y="30977"/>
                </a:lnTo>
                <a:lnTo>
                  <a:pt x="300593" y="27936"/>
                </a:lnTo>
                <a:lnTo>
                  <a:pt x="297798" y="22381"/>
                </a:lnTo>
                <a:lnTo>
                  <a:pt x="292417" y="19603"/>
                </a:lnTo>
                <a:lnTo>
                  <a:pt x="280817" y="19603"/>
                </a:lnTo>
                <a:lnTo>
                  <a:pt x="277515" y="20319"/>
                </a:lnTo>
                <a:lnTo>
                  <a:pt x="274545" y="21752"/>
                </a:lnTo>
                <a:lnTo>
                  <a:pt x="271575" y="23184"/>
                </a:lnTo>
                <a:lnTo>
                  <a:pt x="268762" y="25543"/>
                </a:lnTo>
                <a:lnTo>
                  <a:pt x="266107" y="28828"/>
                </a:lnTo>
                <a:lnTo>
                  <a:pt x="266107" y="20861"/>
                </a:lnTo>
                <a:lnTo>
                  <a:pt x="257144" y="20861"/>
                </a:lnTo>
                <a:lnTo>
                  <a:pt x="257144" y="76997"/>
                </a:lnTo>
                <a:lnTo>
                  <a:pt x="266578" y="76997"/>
                </a:lnTo>
                <a:close/>
              </a:path>
              <a:path w="1038729" h="101998">
                <a:moveTo>
                  <a:pt x="327523" y="22503"/>
                </a:moveTo>
                <a:lnTo>
                  <a:pt x="322929" y="27779"/>
                </a:lnTo>
                <a:lnTo>
                  <a:pt x="325733" y="56904"/>
                </a:lnTo>
                <a:lnTo>
                  <a:pt x="325733" y="45198"/>
                </a:lnTo>
                <a:lnTo>
                  <a:pt x="326379" y="40848"/>
                </a:lnTo>
                <a:lnTo>
                  <a:pt x="327672" y="37528"/>
                </a:lnTo>
                <a:lnTo>
                  <a:pt x="333070" y="19865"/>
                </a:lnTo>
                <a:lnTo>
                  <a:pt x="327523" y="22503"/>
                </a:lnTo>
                <a:close/>
              </a:path>
              <a:path w="1038729" h="101998">
                <a:moveTo>
                  <a:pt x="392714" y="69659"/>
                </a:moveTo>
                <a:lnTo>
                  <a:pt x="390338" y="66619"/>
                </a:lnTo>
                <a:lnTo>
                  <a:pt x="389045" y="64941"/>
                </a:lnTo>
                <a:lnTo>
                  <a:pt x="388259" y="62530"/>
                </a:lnTo>
                <a:lnTo>
                  <a:pt x="387979" y="59385"/>
                </a:lnTo>
                <a:lnTo>
                  <a:pt x="378912" y="59385"/>
                </a:lnTo>
                <a:lnTo>
                  <a:pt x="379157" y="64976"/>
                </a:lnTo>
                <a:lnTo>
                  <a:pt x="381017" y="69667"/>
                </a:lnTo>
                <a:lnTo>
                  <a:pt x="384494" y="73459"/>
                </a:lnTo>
                <a:lnTo>
                  <a:pt x="387970" y="77250"/>
                </a:lnTo>
                <a:lnTo>
                  <a:pt x="393884" y="79146"/>
                </a:lnTo>
                <a:lnTo>
                  <a:pt x="409992" y="79146"/>
                </a:lnTo>
                <a:lnTo>
                  <a:pt x="415766" y="77329"/>
                </a:lnTo>
                <a:lnTo>
                  <a:pt x="419557" y="73695"/>
                </a:lnTo>
                <a:lnTo>
                  <a:pt x="423348" y="70061"/>
                </a:lnTo>
                <a:lnTo>
                  <a:pt x="425243" y="65745"/>
                </a:lnTo>
                <a:lnTo>
                  <a:pt x="425243" y="55577"/>
                </a:lnTo>
                <a:lnTo>
                  <a:pt x="423409" y="51785"/>
                </a:lnTo>
                <a:lnTo>
                  <a:pt x="419740" y="49374"/>
                </a:lnTo>
                <a:lnTo>
                  <a:pt x="417434" y="47837"/>
                </a:lnTo>
                <a:lnTo>
                  <a:pt x="412892" y="46247"/>
                </a:lnTo>
                <a:lnTo>
                  <a:pt x="406113" y="44604"/>
                </a:lnTo>
                <a:lnTo>
                  <a:pt x="399876" y="43084"/>
                </a:lnTo>
                <a:lnTo>
                  <a:pt x="397151" y="42421"/>
                </a:lnTo>
                <a:lnTo>
                  <a:pt x="395090" y="41652"/>
                </a:lnTo>
                <a:lnTo>
                  <a:pt x="393692" y="40778"/>
                </a:lnTo>
                <a:lnTo>
                  <a:pt x="391281" y="39310"/>
                </a:lnTo>
                <a:lnTo>
                  <a:pt x="390076" y="37354"/>
                </a:lnTo>
                <a:lnTo>
                  <a:pt x="390076" y="32671"/>
                </a:lnTo>
                <a:lnTo>
                  <a:pt x="390993" y="30872"/>
                </a:lnTo>
                <a:lnTo>
                  <a:pt x="392827" y="29509"/>
                </a:lnTo>
                <a:lnTo>
                  <a:pt x="394662" y="28146"/>
                </a:lnTo>
                <a:lnTo>
                  <a:pt x="397361" y="27465"/>
                </a:lnTo>
                <a:lnTo>
                  <a:pt x="406271" y="27465"/>
                </a:lnTo>
                <a:lnTo>
                  <a:pt x="410027" y="28705"/>
                </a:lnTo>
                <a:lnTo>
                  <a:pt x="412193" y="31186"/>
                </a:lnTo>
                <a:lnTo>
                  <a:pt x="413521" y="32933"/>
                </a:lnTo>
                <a:lnTo>
                  <a:pt x="414272" y="34873"/>
                </a:lnTo>
                <a:lnTo>
                  <a:pt x="414447" y="37004"/>
                </a:lnTo>
                <a:lnTo>
                  <a:pt x="423356" y="37004"/>
                </a:lnTo>
                <a:lnTo>
                  <a:pt x="423426" y="33370"/>
                </a:lnTo>
                <a:lnTo>
                  <a:pt x="422291" y="29981"/>
                </a:lnTo>
                <a:lnTo>
                  <a:pt x="419950" y="26836"/>
                </a:lnTo>
                <a:lnTo>
                  <a:pt x="416211" y="21874"/>
                </a:lnTo>
                <a:lnTo>
                  <a:pt x="410114" y="19393"/>
                </a:lnTo>
                <a:lnTo>
                  <a:pt x="395194" y="19393"/>
                </a:lnTo>
                <a:lnTo>
                  <a:pt x="390049" y="21035"/>
                </a:lnTo>
                <a:lnTo>
                  <a:pt x="386223" y="24320"/>
                </a:lnTo>
                <a:lnTo>
                  <a:pt x="382397" y="27605"/>
                </a:lnTo>
                <a:lnTo>
                  <a:pt x="380484" y="31903"/>
                </a:lnTo>
                <a:lnTo>
                  <a:pt x="380484" y="41722"/>
                </a:lnTo>
                <a:lnTo>
                  <a:pt x="382511" y="45251"/>
                </a:lnTo>
                <a:lnTo>
                  <a:pt x="386564" y="47802"/>
                </a:lnTo>
                <a:lnTo>
                  <a:pt x="388835" y="49269"/>
                </a:lnTo>
                <a:lnTo>
                  <a:pt x="392364" y="50597"/>
                </a:lnTo>
                <a:lnTo>
                  <a:pt x="397151" y="51785"/>
                </a:lnTo>
                <a:lnTo>
                  <a:pt x="404646" y="53672"/>
                </a:lnTo>
                <a:lnTo>
                  <a:pt x="408664" y="54685"/>
                </a:lnTo>
                <a:lnTo>
                  <a:pt x="411354" y="55577"/>
                </a:lnTo>
                <a:lnTo>
                  <a:pt x="412717" y="56345"/>
                </a:lnTo>
                <a:lnTo>
                  <a:pt x="414848" y="57603"/>
                </a:lnTo>
                <a:lnTo>
                  <a:pt x="415914" y="59438"/>
                </a:lnTo>
                <a:lnTo>
                  <a:pt x="415914" y="65029"/>
                </a:lnTo>
                <a:lnTo>
                  <a:pt x="414586" y="67379"/>
                </a:lnTo>
                <a:lnTo>
                  <a:pt x="411931" y="68899"/>
                </a:lnTo>
                <a:lnTo>
                  <a:pt x="409275" y="70419"/>
                </a:lnTo>
                <a:lnTo>
                  <a:pt x="406201" y="71179"/>
                </a:lnTo>
                <a:lnTo>
                  <a:pt x="396837" y="71179"/>
                </a:lnTo>
                <a:lnTo>
                  <a:pt x="392714" y="69659"/>
                </a:lnTo>
                <a:close/>
              </a:path>
              <a:path w="1038729" h="101998">
                <a:moveTo>
                  <a:pt x="499911" y="76997"/>
                </a:moveTo>
                <a:lnTo>
                  <a:pt x="509869" y="76997"/>
                </a:lnTo>
                <a:lnTo>
                  <a:pt x="509869" y="14676"/>
                </a:lnTo>
                <a:lnTo>
                  <a:pt x="549335" y="76997"/>
                </a:lnTo>
                <a:lnTo>
                  <a:pt x="561022" y="76997"/>
                </a:lnTo>
                <a:lnTo>
                  <a:pt x="561022" y="0"/>
                </a:lnTo>
                <a:lnTo>
                  <a:pt x="551117" y="0"/>
                </a:lnTo>
                <a:lnTo>
                  <a:pt x="551117" y="62373"/>
                </a:lnTo>
                <a:lnTo>
                  <a:pt x="512228" y="0"/>
                </a:lnTo>
                <a:lnTo>
                  <a:pt x="499911" y="0"/>
                </a:lnTo>
                <a:lnTo>
                  <a:pt x="499911" y="76997"/>
                </a:lnTo>
                <a:close/>
              </a:path>
              <a:path w="1038729" h="101998">
                <a:moveTo>
                  <a:pt x="588241" y="22416"/>
                </a:moveTo>
                <a:lnTo>
                  <a:pt x="583349" y="28041"/>
                </a:lnTo>
                <a:lnTo>
                  <a:pt x="586389" y="44447"/>
                </a:lnTo>
                <a:lnTo>
                  <a:pt x="586564" y="39625"/>
                </a:lnTo>
                <a:lnTo>
                  <a:pt x="588119" y="35650"/>
                </a:lnTo>
                <a:lnTo>
                  <a:pt x="591054" y="32523"/>
                </a:lnTo>
                <a:lnTo>
                  <a:pt x="594635" y="19603"/>
                </a:lnTo>
                <a:lnTo>
                  <a:pt x="588241" y="22416"/>
                </a:lnTo>
                <a:close/>
              </a:path>
              <a:path w="1038729" h="101998">
                <a:moveTo>
                  <a:pt x="627269" y="51943"/>
                </a:moveTo>
                <a:lnTo>
                  <a:pt x="627269" y="46282"/>
                </a:lnTo>
                <a:lnTo>
                  <a:pt x="626990" y="42158"/>
                </a:lnTo>
                <a:lnTo>
                  <a:pt x="626431" y="39573"/>
                </a:lnTo>
                <a:lnTo>
                  <a:pt x="625802" y="35799"/>
                </a:lnTo>
                <a:lnTo>
                  <a:pt x="624544" y="32497"/>
                </a:lnTo>
                <a:lnTo>
                  <a:pt x="622657" y="29666"/>
                </a:lnTo>
                <a:lnTo>
                  <a:pt x="620701" y="26696"/>
                </a:lnTo>
                <a:lnTo>
                  <a:pt x="617853" y="24276"/>
                </a:lnTo>
                <a:lnTo>
                  <a:pt x="614114" y="22407"/>
                </a:lnTo>
                <a:lnTo>
                  <a:pt x="610376" y="20537"/>
                </a:lnTo>
                <a:lnTo>
                  <a:pt x="606515" y="19603"/>
                </a:lnTo>
                <a:lnTo>
                  <a:pt x="594635" y="19603"/>
                </a:lnTo>
                <a:lnTo>
                  <a:pt x="591054" y="32523"/>
                </a:lnTo>
                <a:lnTo>
                  <a:pt x="593989" y="29396"/>
                </a:lnTo>
                <a:lnTo>
                  <a:pt x="597622" y="27832"/>
                </a:lnTo>
                <a:lnTo>
                  <a:pt x="608000" y="27832"/>
                </a:lnTo>
                <a:lnTo>
                  <a:pt x="612315" y="30103"/>
                </a:lnTo>
                <a:lnTo>
                  <a:pt x="614901" y="34646"/>
                </a:lnTo>
                <a:lnTo>
                  <a:pt x="616298" y="37092"/>
                </a:lnTo>
                <a:lnTo>
                  <a:pt x="617189" y="40359"/>
                </a:lnTo>
                <a:lnTo>
                  <a:pt x="617573" y="44447"/>
                </a:lnTo>
                <a:lnTo>
                  <a:pt x="586389" y="44447"/>
                </a:lnTo>
                <a:lnTo>
                  <a:pt x="583349" y="28041"/>
                </a:lnTo>
                <a:lnTo>
                  <a:pt x="578458" y="33667"/>
                </a:lnTo>
                <a:lnTo>
                  <a:pt x="576012" y="40988"/>
                </a:lnTo>
                <a:lnTo>
                  <a:pt x="576012" y="59158"/>
                </a:lnTo>
                <a:lnTo>
                  <a:pt x="578440" y="66278"/>
                </a:lnTo>
                <a:lnTo>
                  <a:pt x="583297" y="71362"/>
                </a:lnTo>
                <a:lnTo>
                  <a:pt x="588154" y="76446"/>
                </a:lnTo>
                <a:lnTo>
                  <a:pt x="594076" y="78989"/>
                </a:lnTo>
                <a:lnTo>
                  <a:pt x="603929" y="78989"/>
                </a:lnTo>
                <a:lnTo>
                  <a:pt x="606497" y="78709"/>
                </a:lnTo>
                <a:lnTo>
                  <a:pt x="608768" y="78150"/>
                </a:lnTo>
                <a:lnTo>
                  <a:pt x="612996" y="77172"/>
                </a:lnTo>
                <a:lnTo>
                  <a:pt x="616543" y="75285"/>
                </a:lnTo>
                <a:lnTo>
                  <a:pt x="619408" y="72489"/>
                </a:lnTo>
                <a:lnTo>
                  <a:pt x="621120" y="70882"/>
                </a:lnTo>
                <a:lnTo>
                  <a:pt x="622666" y="68811"/>
                </a:lnTo>
                <a:lnTo>
                  <a:pt x="624046" y="66278"/>
                </a:lnTo>
                <a:lnTo>
                  <a:pt x="625426" y="63745"/>
                </a:lnTo>
                <a:lnTo>
                  <a:pt x="626239" y="61447"/>
                </a:lnTo>
                <a:lnTo>
                  <a:pt x="626483" y="59385"/>
                </a:lnTo>
                <a:lnTo>
                  <a:pt x="617207" y="59385"/>
                </a:lnTo>
                <a:lnTo>
                  <a:pt x="616508" y="61866"/>
                </a:lnTo>
                <a:lnTo>
                  <a:pt x="615320" y="64050"/>
                </a:lnTo>
                <a:lnTo>
                  <a:pt x="613643" y="65937"/>
                </a:lnTo>
                <a:lnTo>
                  <a:pt x="610708" y="69187"/>
                </a:lnTo>
                <a:lnTo>
                  <a:pt x="606777" y="70812"/>
                </a:lnTo>
                <a:lnTo>
                  <a:pt x="596574" y="70812"/>
                </a:lnTo>
                <a:lnTo>
                  <a:pt x="592678" y="69091"/>
                </a:lnTo>
                <a:lnTo>
                  <a:pt x="590163" y="65649"/>
                </a:lnTo>
                <a:lnTo>
                  <a:pt x="587647" y="62207"/>
                </a:lnTo>
                <a:lnTo>
                  <a:pt x="586302" y="57638"/>
                </a:lnTo>
                <a:lnTo>
                  <a:pt x="586127" y="51943"/>
                </a:lnTo>
                <a:lnTo>
                  <a:pt x="627269" y="51943"/>
                </a:lnTo>
                <a:close/>
              </a:path>
              <a:path w="1038729" h="101998">
                <a:moveTo>
                  <a:pt x="699055" y="0"/>
                </a:moveTo>
                <a:lnTo>
                  <a:pt x="699055" y="76997"/>
                </a:lnTo>
                <a:lnTo>
                  <a:pt x="709589" y="76997"/>
                </a:lnTo>
                <a:lnTo>
                  <a:pt x="709589" y="0"/>
                </a:lnTo>
                <a:lnTo>
                  <a:pt x="699055" y="0"/>
                </a:lnTo>
                <a:close/>
              </a:path>
              <a:path w="1038729" h="101998">
                <a:moveTo>
                  <a:pt x="731707" y="76997"/>
                </a:moveTo>
                <a:lnTo>
                  <a:pt x="731707" y="43923"/>
                </a:lnTo>
                <a:lnTo>
                  <a:pt x="731943" y="41101"/>
                </a:lnTo>
                <a:lnTo>
                  <a:pt x="732414" y="39127"/>
                </a:lnTo>
                <a:lnTo>
                  <a:pt x="732886" y="37153"/>
                </a:lnTo>
                <a:lnTo>
                  <a:pt x="733908" y="35240"/>
                </a:lnTo>
                <a:lnTo>
                  <a:pt x="735480" y="33388"/>
                </a:lnTo>
                <a:lnTo>
                  <a:pt x="737437" y="31081"/>
                </a:lnTo>
                <a:lnTo>
                  <a:pt x="739708" y="29544"/>
                </a:lnTo>
                <a:lnTo>
                  <a:pt x="742294" y="28775"/>
                </a:lnTo>
                <a:lnTo>
                  <a:pt x="743726" y="28321"/>
                </a:lnTo>
                <a:lnTo>
                  <a:pt x="745561" y="28094"/>
                </a:lnTo>
                <a:lnTo>
                  <a:pt x="752199" y="28094"/>
                </a:lnTo>
                <a:lnTo>
                  <a:pt x="755239" y="29841"/>
                </a:lnTo>
                <a:lnTo>
                  <a:pt x="756916" y="33335"/>
                </a:lnTo>
                <a:lnTo>
                  <a:pt x="757930" y="35432"/>
                </a:lnTo>
                <a:lnTo>
                  <a:pt x="758436" y="38192"/>
                </a:lnTo>
                <a:lnTo>
                  <a:pt x="758436" y="76997"/>
                </a:lnTo>
                <a:lnTo>
                  <a:pt x="768027" y="76997"/>
                </a:lnTo>
                <a:lnTo>
                  <a:pt x="768027" y="35327"/>
                </a:lnTo>
                <a:lnTo>
                  <a:pt x="767259" y="30977"/>
                </a:lnTo>
                <a:lnTo>
                  <a:pt x="765721" y="27937"/>
                </a:lnTo>
                <a:lnTo>
                  <a:pt x="762926" y="22381"/>
                </a:lnTo>
                <a:lnTo>
                  <a:pt x="757545" y="19603"/>
                </a:lnTo>
                <a:lnTo>
                  <a:pt x="745945" y="19603"/>
                </a:lnTo>
                <a:lnTo>
                  <a:pt x="742643" y="20319"/>
                </a:lnTo>
                <a:lnTo>
                  <a:pt x="739673" y="21752"/>
                </a:lnTo>
                <a:lnTo>
                  <a:pt x="736703" y="23184"/>
                </a:lnTo>
                <a:lnTo>
                  <a:pt x="733891" y="25543"/>
                </a:lnTo>
                <a:lnTo>
                  <a:pt x="731235" y="28828"/>
                </a:lnTo>
                <a:lnTo>
                  <a:pt x="731235" y="20861"/>
                </a:lnTo>
                <a:lnTo>
                  <a:pt x="722273" y="20861"/>
                </a:lnTo>
                <a:lnTo>
                  <a:pt x="722273" y="76997"/>
                </a:lnTo>
                <a:lnTo>
                  <a:pt x="731707" y="76997"/>
                </a:lnTo>
                <a:close/>
              </a:path>
              <a:path w="1038729" h="101998">
                <a:moveTo>
                  <a:pt x="871373" y="68549"/>
                </a:moveTo>
                <a:lnTo>
                  <a:pt x="867084" y="70917"/>
                </a:lnTo>
                <a:lnTo>
                  <a:pt x="855134" y="70917"/>
                </a:lnTo>
                <a:lnTo>
                  <a:pt x="850976" y="68925"/>
                </a:lnTo>
                <a:lnTo>
                  <a:pt x="848356" y="64941"/>
                </a:lnTo>
                <a:lnTo>
                  <a:pt x="852217" y="79041"/>
                </a:lnTo>
                <a:lnTo>
                  <a:pt x="869198" y="79041"/>
                </a:lnTo>
                <a:lnTo>
                  <a:pt x="871373" y="68549"/>
                </a:lnTo>
                <a:close/>
              </a:path>
              <a:path w="1038729" h="101998">
                <a:moveTo>
                  <a:pt x="999701" y="22416"/>
                </a:moveTo>
                <a:lnTo>
                  <a:pt x="994809" y="28041"/>
                </a:lnTo>
                <a:lnTo>
                  <a:pt x="997849" y="44447"/>
                </a:lnTo>
                <a:lnTo>
                  <a:pt x="998023" y="39625"/>
                </a:lnTo>
                <a:lnTo>
                  <a:pt x="999578" y="35650"/>
                </a:lnTo>
                <a:lnTo>
                  <a:pt x="1002513" y="32523"/>
                </a:lnTo>
                <a:lnTo>
                  <a:pt x="1006095" y="19603"/>
                </a:lnTo>
                <a:lnTo>
                  <a:pt x="999701" y="22416"/>
                </a:lnTo>
                <a:close/>
              </a:path>
              <a:path w="1038729" h="101998">
                <a:moveTo>
                  <a:pt x="1038729" y="51943"/>
                </a:moveTo>
                <a:lnTo>
                  <a:pt x="1038729" y="46282"/>
                </a:lnTo>
                <a:lnTo>
                  <a:pt x="1038450" y="42159"/>
                </a:lnTo>
                <a:lnTo>
                  <a:pt x="1037891" y="39573"/>
                </a:lnTo>
                <a:lnTo>
                  <a:pt x="1037262" y="35799"/>
                </a:lnTo>
                <a:lnTo>
                  <a:pt x="1036004" y="32497"/>
                </a:lnTo>
                <a:lnTo>
                  <a:pt x="1034117" y="29666"/>
                </a:lnTo>
                <a:lnTo>
                  <a:pt x="1032160" y="26696"/>
                </a:lnTo>
                <a:lnTo>
                  <a:pt x="1029313" y="24276"/>
                </a:lnTo>
                <a:lnTo>
                  <a:pt x="1025574" y="22407"/>
                </a:lnTo>
                <a:lnTo>
                  <a:pt x="1021835" y="20537"/>
                </a:lnTo>
                <a:lnTo>
                  <a:pt x="1017974" y="19603"/>
                </a:lnTo>
                <a:lnTo>
                  <a:pt x="1006095" y="19603"/>
                </a:lnTo>
                <a:lnTo>
                  <a:pt x="1002513" y="32523"/>
                </a:lnTo>
                <a:lnTo>
                  <a:pt x="1005448" y="29396"/>
                </a:lnTo>
                <a:lnTo>
                  <a:pt x="1009082" y="27832"/>
                </a:lnTo>
                <a:lnTo>
                  <a:pt x="1019460" y="27832"/>
                </a:lnTo>
                <a:lnTo>
                  <a:pt x="1023775" y="30103"/>
                </a:lnTo>
                <a:lnTo>
                  <a:pt x="1026360" y="34646"/>
                </a:lnTo>
                <a:lnTo>
                  <a:pt x="1027758" y="37092"/>
                </a:lnTo>
                <a:lnTo>
                  <a:pt x="1028649" y="40359"/>
                </a:lnTo>
                <a:lnTo>
                  <a:pt x="1029033" y="44447"/>
                </a:lnTo>
                <a:lnTo>
                  <a:pt x="997849" y="44447"/>
                </a:lnTo>
                <a:lnTo>
                  <a:pt x="994809" y="28041"/>
                </a:lnTo>
                <a:lnTo>
                  <a:pt x="989917" y="33667"/>
                </a:lnTo>
                <a:lnTo>
                  <a:pt x="987471" y="40988"/>
                </a:lnTo>
                <a:lnTo>
                  <a:pt x="987471" y="59158"/>
                </a:lnTo>
                <a:lnTo>
                  <a:pt x="989900" y="66278"/>
                </a:lnTo>
                <a:lnTo>
                  <a:pt x="994757" y="71362"/>
                </a:lnTo>
                <a:lnTo>
                  <a:pt x="999613" y="76446"/>
                </a:lnTo>
                <a:lnTo>
                  <a:pt x="1005536" y="78989"/>
                </a:lnTo>
                <a:lnTo>
                  <a:pt x="1015389" y="78989"/>
                </a:lnTo>
                <a:lnTo>
                  <a:pt x="1017957" y="78709"/>
                </a:lnTo>
                <a:lnTo>
                  <a:pt x="1020228" y="78150"/>
                </a:lnTo>
                <a:lnTo>
                  <a:pt x="1024456" y="77172"/>
                </a:lnTo>
                <a:lnTo>
                  <a:pt x="1028002" y="75285"/>
                </a:lnTo>
                <a:lnTo>
                  <a:pt x="1030868" y="72489"/>
                </a:lnTo>
                <a:lnTo>
                  <a:pt x="1032580" y="70882"/>
                </a:lnTo>
                <a:lnTo>
                  <a:pt x="1034126" y="68811"/>
                </a:lnTo>
                <a:lnTo>
                  <a:pt x="1035506" y="66278"/>
                </a:lnTo>
                <a:lnTo>
                  <a:pt x="1036886" y="63745"/>
                </a:lnTo>
                <a:lnTo>
                  <a:pt x="1037698" y="61447"/>
                </a:lnTo>
                <a:lnTo>
                  <a:pt x="1037943" y="59385"/>
                </a:lnTo>
                <a:lnTo>
                  <a:pt x="1028666" y="59385"/>
                </a:lnTo>
                <a:lnTo>
                  <a:pt x="1027968" y="61866"/>
                </a:lnTo>
                <a:lnTo>
                  <a:pt x="1026780" y="64050"/>
                </a:lnTo>
                <a:lnTo>
                  <a:pt x="1025102" y="65937"/>
                </a:lnTo>
                <a:lnTo>
                  <a:pt x="1022167" y="69187"/>
                </a:lnTo>
                <a:lnTo>
                  <a:pt x="1018237" y="70812"/>
                </a:lnTo>
                <a:lnTo>
                  <a:pt x="1008034" y="70812"/>
                </a:lnTo>
                <a:lnTo>
                  <a:pt x="1004138" y="69091"/>
                </a:lnTo>
                <a:lnTo>
                  <a:pt x="1001622" y="65649"/>
                </a:lnTo>
                <a:lnTo>
                  <a:pt x="999107" y="62207"/>
                </a:lnTo>
                <a:lnTo>
                  <a:pt x="997761" y="57638"/>
                </a:lnTo>
                <a:lnTo>
                  <a:pt x="997587" y="51943"/>
                </a:lnTo>
                <a:lnTo>
                  <a:pt x="1038729" y="51943"/>
                </a:lnTo>
                <a:close/>
              </a:path>
              <a:path w="1038729" h="101998">
                <a:moveTo>
                  <a:pt x="910497" y="20861"/>
                </a:moveTo>
                <a:lnTo>
                  <a:pt x="901168" y="20861"/>
                </a:lnTo>
                <a:lnTo>
                  <a:pt x="901168" y="76997"/>
                </a:lnTo>
                <a:lnTo>
                  <a:pt x="910602" y="76997"/>
                </a:lnTo>
                <a:lnTo>
                  <a:pt x="910602" y="39992"/>
                </a:lnTo>
                <a:lnTo>
                  <a:pt x="912061" y="34995"/>
                </a:lnTo>
                <a:lnTo>
                  <a:pt x="914979" y="32235"/>
                </a:lnTo>
                <a:lnTo>
                  <a:pt x="917896" y="29474"/>
                </a:lnTo>
                <a:lnTo>
                  <a:pt x="921137" y="28094"/>
                </a:lnTo>
                <a:lnTo>
                  <a:pt x="928614" y="28094"/>
                </a:lnTo>
                <a:lnTo>
                  <a:pt x="931287" y="29404"/>
                </a:lnTo>
                <a:lnTo>
                  <a:pt x="932720" y="32025"/>
                </a:lnTo>
                <a:lnTo>
                  <a:pt x="933628" y="33772"/>
                </a:lnTo>
                <a:lnTo>
                  <a:pt x="934082" y="36550"/>
                </a:lnTo>
                <a:lnTo>
                  <a:pt x="934082" y="76997"/>
                </a:lnTo>
                <a:lnTo>
                  <a:pt x="943673" y="76997"/>
                </a:lnTo>
                <a:lnTo>
                  <a:pt x="943673" y="38542"/>
                </a:lnTo>
                <a:lnTo>
                  <a:pt x="945010" y="34401"/>
                </a:lnTo>
                <a:lnTo>
                  <a:pt x="947683" y="31920"/>
                </a:lnTo>
                <a:lnTo>
                  <a:pt x="950356" y="29439"/>
                </a:lnTo>
                <a:lnTo>
                  <a:pt x="953544" y="28199"/>
                </a:lnTo>
                <a:lnTo>
                  <a:pt x="959938" y="28199"/>
                </a:lnTo>
                <a:lnTo>
                  <a:pt x="962218" y="28898"/>
                </a:lnTo>
                <a:lnTo>
                  <a:pt x="964088" y="30295"/>
                </a:lnTo>
                <a:lnTo>
                  <a:pt x="965957" y="31693"/>
                </a:lnTo>
                <a:lnTo>
                  <a:pt x="966891" y="34261"/>
                </a:lnTo>
                <a:lnTo>
                  <a:pt x="966891" y="76997"/>
                </a:lnTo>
                <a:lnTo>
                  <a:pt x="976692" y="76997"/>
                </a:lnTo>
                <a:lnTo>
                  <a:pt x="976692" y="34663"/>
                </a:lnTo>
                <a:lnTo>
                  <a:pt x="975959" y="30715"/>
                </a:lnTo>
                <a:lnTo>
                  <a:pt x="974491" y="27779"/>
                </a:lnTo>
                <a:lnTo>
                  <a:pt x="971766" y="22328"/>
                </a:lnTo>
                <a:lnTo>
                  <a:pt x="966629" y="19603"/>
                </a:lnTo>
                <a:lnTo>
                  <a:pt x="955553" y="19603"/>
                </a:lnTo>
                <a:lnTo>
                  <a:pt x="952374" y="20328"/>
                </a:lnTo>
                <a:lnTo>
                  <a:pt x="949543" y="21778"/>
                </a:lnTo>
                <a:lnTo>
                  <a:pt x="946713" y="23228"/>
                </a:lnTo>
                <a:lnTo>
                  <a:pt x="944250" y="25456"/>
                </a:lnTo>
                <a:lnTo>
                  <a:pt x="942154" y="28461"/>
                </a:lnTo>
                <a:lnTo>
                  <a:pt x="940896" y="26015"/>
                </a:lnTo>
                <a:lnTo>
                  <a:pt x="939498" y="24163"/>
                </a:lnTo>
                <a:lnTo>
                  <a:pt x="937961" y="22905"/>
                </a:lnTo>
                <a:lnTo>
                  <a:pt x="935235" y="20703"/>
                </a:lnTo>
                <a:lnTo>
                  <a:pt x="931636" y="19603"/>
                </a:lnTo>
                <a:lnTo>
                  <a:pt x="923216" y="19603"/>
                </a:lnTo>
                <a:lnTo>
                  <a:pt x="919687" y="20668"/>
                </a:lnTo>
                <a:lnTo>
                  <a:pt x="916577" y="22800"/>
                </a:lnTo>
                <a:lnTo>
                  <a:pt x="914760" y="24058"/>
                </a:lnTo>
                <a:lnTo>
                  <a:pt x="912734" y="26067"/>
                </a:lnTo>
                <a:lnTo>
                  <a:pt x="910497" y="28828"/>
                </a:lnTo>
                <a:lnTo>
                  <a:pt x="910497" y="20861"/>
                </a:lnTo>
                <a:close/>
              </a:path>
              <a:path w="1038729" h="101998">
                <a:moveTo>
                  <a:pt x="837000" y="65981"/>
                </a:moveTo>
                <a:lnTo>
                  <a:pt x="841542" y="71205"/>
                </a:lnTo>
                <a:lnTo>
                  <a:pt x="846085" y="76429"/>
                </a:lnTo>
                <a:lnTo>
                  <a:pt x="852217" y="79041"/>
                </a:lnTo>
                <a:lnTo>
                  <a:pt x="848356" y="64941"/>
                </a:lnTo>
                <a:lnTo>
                  <a:pt x="845735" y="60958"/>
                </a:lnTo>
                <a:lnTo>
                  <a:pt x="844425" y="55979"/>
                </a:lnTo>
                <a:lnTo>
                  <a:pt x="844425" y="43783"/>
                </a:lnTo>
                <a:lnTo>
                  <a:pt x="845735" y="38472"/>
                </a:lnTo>
                <a:lnTo>
                  <a:pt x="848356" y="34069"/>
                </a:lnTo>
                <a:lnTo>
                  <a:pt x="850976" y="29666"/>
                </a:lnTo>
                <a:lnTo>
                  <a:pt x="855169" y="27465"/>
                </a:lnTo>
                <a:lnTo>
                  <a:pt x="867433" y="27465"/>
                </a:lnTo>
                <a:lnTo>
                  <a:pt x="872010" y="30051"/>
                </a:lnTo>
                <a:lnTo>
                  <a:pt x="874666" y="35222"/>
                </a:lnTo>
                <a:lnTo>
                  <a:pt x="876343" y="38507"/>
                </a:lnTo>
                <a:lnTo>
                  <a:pt x="877182" y="42770"/>
                </a:lnTo>
                <a:lnTo>
                  <a:pt x="877182" y="53812"/>
                </a:lnTo>
                <a:lnTo>
                  <a:pt x="876020" y="59080"/>
                </a:lnTo>
                <a:lnTo>
                  <a:pt x="873696" y="63814"/>
                </a:lnTo>
                <a:lnTo>
                  <a:pt x="871373" y="68549"/>
                </a:lnTo>
                <a:lnTo>
                  <a:pt x="869198" y="79041"/>
                </a:lnTo>
                <a:lnTo>
                  <a:pt x="876029" y="76088"/>
                </a:lnTo>
                <a:lnTo>
                  <a:pt x="880431" y="70183"/>
                </a:lnTo>
                <a:lnTo>
                  <a:pt x="884834" y="64277"/>
                </a:lnTo>
                <a:lnTo>
                  <a:pt x="887035" y="56800"/>
                </a:lnTo>
                <a:lnTo>
                  <a:pt x="887035" y="38385"/>
                </a:lnTo>
                <a:lnTo>
                  <a:pt x="884537" y="31291"/>
                </a:lnTo>
                <a:lnTo>
                  <a:pt x="879540" y="26469"/>
                </a:lnTo>
                <a:lnTo>
                  <a:pt x="874544" y="21647"/>
                </a:lnTo>
                <a:lnTo>
                  <a:pt x="868429" y="19236"/>
                </a:lnTo>
                <a:lnTo>
                  <a:pt x="853125" y="19236"/>
                </a:lnTo>
                <a:lnTo>
                  <a:pt x="846696" y="22031"/>
                </a:lnTo>
                <a:lnTo>
                  <a:pt x="841909" y="27622"/>
                </a:lnTo>
                <a:lnTo>
                  <a:pt x="837122" y="33213"/>
                </a:lnTo>
                <a:lnTo>
                  <a:pt x="834729" y="40726"/>
                </a:lnTo>
                <a:lnTo>
                  <a:pt x="834729" y="58966"/>
                </a:lnTo>
                <a:lnTo>
                  <a:pt x="837000" y="65981"/>
                </a:lnTo>
                <a:close/>
              </a:path>
              <a:path w="1038729" h="101998">
                <a:moveTo>
                  <a:pt x="783244" y="65212"/>
                </a:moveTo>
                <a:lnTo>
                  <a:pt x="787612" y="70576"/>
                </a:lnTo>
                <a:lnTo>
                  <a:pt x="791979" y="75940"/>
                </a:lnTo>
                <a:lnTo>
                  <a:pt x="797832" y="78622"/>
                </a:lnTo>
                <a:lnTo>
                  <a:pt x="811703" y="78622"/>
                </a:lnTo>
                <a:lnTo>
                  <a:pt x="817066" y="76901"/>
                </a:lnTo>
                <a:lnTo>
                  <a:pt x="821259" y="73459"/>
                </a:lnTo>
                <a:lnTo>
                  <a:pt x="825452" y="70017"/>
                </a:lnTo>
                <a:lnTo>
                  <a:pt x="828073" y="64575"/>
                </a:lnTo>
                <a:lnTo>
                  <a:pt x="829121" y="57132"/>
                </a:lnTo>
                <a:lnTo>
                  <a:pt x="819949" y="57132"/>
                </a:lnTo>
                <a:lnTo>
                  <a:pt x="819076" y="61290"/>
                </a:lnTo>
                <a:lnTo>
                  <a:pt x="817495" y="64566"/>
                </a:lnTo>
                <a:lnTo>
                  <a:pt x="815206" y="66959"/>
                </a:lnTo>
                <a:lnTo>
                  <a:pt x="812917" y="69353"/>
                </a:lnTo>
                <a:lnTo>
                  <a:pt x="809816" y="70550"/>
                </a:lnTo>
                <a:lnTo>
                  <a:pt x="800802" y="70550"/>
                </a:lnTo>
                <a:lnTo>
                  <a:pt x="797063" y="68628"/>
                </a:lnTo>
                <a:lnTo>
                  <a:pt x="794687" y="64784"/>
                </a:lnTo>
                <a:lnTo>
                  <a:pt x="792311" y="60940"/>
                </a:lnTo>
                <a:lnTo>
                  <a:pt x="791123" y="56206"/>
                </a:lnTo>
                <a:lnTo>
                  <a:pt x="791123" y="44989"/>
                </a:lnTo>
                <a:lnTo>
                  <a:pt x="791962" y="40289"/>
                </a:lnTo>
                <a:lnTo>
                  <a:pt x="793639" y="36480"/>
                </a:lnTo>
                <a:lnTo>
                  <a:pt x="796224" y="30610"/>
                </a:lnTo>
                <a:lnTo>
                  <a:pt x="800522" y="27675"/>
                </a:lnTo>
                <a:lnTo>
                  <a:pt x="810934" y="27675"/>
                </a:lnTo>
                <a:lnTo>
                  <a:pt x="814131" y="28819"/>
                </a:lnTo>
                <a:lnTo>
                  <a:pt x="816123" y="31108"/>
                </a:lnTo>
                <a:lnTo>
                  <a:pt x="818115" y="33396"/>
                </a:lnTo>
                <a:lnTo>
                  <a:pt x="819390" y="36271"/>
                </a:lnTo>
                <a:lnTo>
                  <a:pt x="819949" y="39730"/>
                </a:lnTo>
                <a:lnTo>
                  <a:pt x="829121" y="39730"/>
                </a:lnTo>
                <a:lnTo>
                  <a:pt x="828317" y="32217"/>
                </a:lnTo>
                <a:lnTo>
                  <a:pt x="825933" y="26923"/>
                </a:lnTo>
                <a:lnTo>
                  <a:pt x="821967" y="23848"/>
                </a:lnTo>
                <a:lnTo>
                  <a:pt x="818001" y="20773"/>
                </a:lnTo>
                <a:lnTo>
                  <a:pt x="812856" y="19236"/>
                </a:lnTo>
                <a:lnTo>
                  <a:pt x="799124" y="19236"/>
                </a:lnTo>
                <a:lnTo>
                  <a:pt x="793027" y="21979"/>
                </a:lnTo>
                <a:lnTo>
                  <a:pt x="788241" y="27465"/>
                </a:lnTo>
                <a:lnTo>
                  <a:pt x="783454" y="32951"/>
                </a:lnTo>
                <a:lnTo>
                  <a:pt x="781060" y="40621"/>
                </a:lnTo>
                <a:lnTo>
                  <a:pt x="781060" y="58512"/>
                </a:lnTo>
                <a:lnTo>
                  <a:pt x="783244" y="65212"/>
                </a:lnTo>
                <a:close/>
              </a:path>
              <a:path w="1038729" h="101998">
                <a:moveTo>
                  <a:pt x="654977" y="77888"/>
                </a:moveTo>
                <a:lnTo>
                  <a:pt x="657607" y="77818"/>
                </a:lnTo>
                <a:lnTo>
                  <a:pt x="659948" y="77538"/>
                </a:lnTo>
                <a:lnTo>
                  <a:pt x="662158" y="76997"/>
                </a:lnTo>
                <a:lnTo>
                  <a:pt x="662158" y="69554"/>
                </a:lnTo>
                <a:lnTo>
                  <a:pt x="659310" y="69711"/>
                </a:lnTo>
                <a:lnTo>
                  <a:pt x="657144" y="69711"/>
                </a:lnTo>
                <a:lnTo>
                  <a:pt x="655187" y="69135"/>
                </a:lnTo>
                <a:lnTo>
                  <a:pt x="653195" y="67160"/>
                </a:lnTo>
                <a:lnTo>
                  <a:pt x="653195" y="28566"/>
                </a:lnTo>
                <a:lnTo>
                  <a:pt x="662158" y="28566"/>
                </a:lnTo>
                <a:lnTo>
                  <a:pt x="662158" y="20861"/>
                </a:lnTo>
                <a:lnTo>
                  <a:pt x="653195" y="20861"/>
                </a:lnTo>
                <a:lnTo>
                  <a:pt x="653195" y="5189"/>
                </a:lnTo>
                <a:lnTo>
                  <a:pt x="643657" y="5189"/>
                </a:lnTo>
                <a:lnTo>
                  <a:pt x="643657" y="20861"/>
                </a:lnTo>
                <a:lnTo>
                  <a:pt x="636057" y="20861"/>
                </a:lnTo>
                <a:lnTo>
                  <a:pt x="636057" y="28566"/>
                </a:lnTo>
                <a:lnTo>
                  <a:pt x="643657" y="28566"/>
                </a:lnTo>
                <a:lnTo>
                  <a:pt x="643657" y="69327"/>
                </a:lnTo>
                <a:lnTo>
                  <a:pt x="644443" y="72253"/>
                </a:lnTo>
                <a:lnTo>
                  <a:pt x="646015" y="74507"/>
                </a:lnTo>
                <a:lnTo>
                  <a:pt x="647587" y="76761"/>
                </a:lnTo>
                <a:lnTo>
                  <a:pt x="650575" y="77888"/>
                </a:lnTo>
                <a:lnTo>
                  <a:pt x="654977" y="77888"/>
                </a:lnTo>
                <a:close/>
              </a:path>
              <a:path w="1038729" h="101998">
                <a:moveTo>
                  <a:pt x="463591" y="55087"/>
                </a:moveTo>
                <a:lnTo>
                  <a:pt x="463975" y="58127"/>
                </a:lnTo>
                <a:lnTo>
                  <a:pt x="464744" y="63998"/>
                </a:lnTo>
                <a:lnTo>
                  <a:pt x="466106" y="69519"/>
                </a:lnTo>
                <a:lnTo>
                  <a:pt x="468063" y="74690"/>
                </a:lnTo>
                <a:lnTo>
                  <a:pt x="469495" y="78464"/>
                </a:lnTo>
                <a:lnTo>
                  <a:pt x="470823" y="81452"/>
                </a:lnTo>
                <a:lnTo>
                  <a:pt x="472046" y="83653"/>
                </a:lnTo>
                <a:lnTo>
                  <a:pt x="473269" y="85855"/>
                </a:lnTo>
                <a:lnTo>
                  <a:pt x="476431" y="90939"/>
                </a:lnTo>
                <a:lnTo>
                  <a:pt x="481532" y="98906"/>
                </a:lnTo>
                <a:lnTo>
                  <a:pt x="487874" y="98906"/>
                </a:lnTo>
                <a:lnTo>
                  <a:pt x="482738" y="89192"/>
                </a:lnTo>
                <a:lnTo>
                  <a:pt x="479296" y="81749"/>
                </a:lnTo>
                <a:lnTo>
                  <a:pt x="477549" y="76577"/>
                </a:lnTo>
                <a:lnTo>
                  <a:pt x="476772" y="74134"/>
                </a:lnTo>
                <a:lnTo>
                  <a:pt x="474171" y="62001"/>
                </a:lnTo>
                <a:lnTo>
                  <a:pt x="473304" y="48798"/>
                </a:lnTo>
                <a:lnTo>
                  <a:pt x="473314" y="47255"/>
                </a:lnTo>
                <a:lnTo>
                  <a:pt x="474333" y="33964"/>
                </a:lnTo>
                <a:lnTo>
                  <a:pt x="477025" y="22276"/>
                </a:lnTo>
                <a:lnTo>
                  <a:pt x="481023" y="12413"/>
                </a:lnTo>
                <a:lnTo>
                  <a:pt x="487717" y="-1257"/>
                </a:lnTo>
                <a:lnTo>
                  <a:pt x="481166" y="-1257"/>
                </a:lnTo>
                <a:lnTo>
                  <a:pt x="472795" y="12629"/>
                </a:lnTo>
                <a:lnTo>
                  <a:pt x="468273" y="21804"/>
                </a:lnTo>
                <a:lnTo>
                  <a:pt x="467395" y="24122"/>
                </a:lnTo>
                <a:lnTo>
                  <a:pt x="464398" y="36076"/>
                </a:lnTo>
                <a:lnTo>
                  <a:pt x="463398" y="49427"/>
                </a:lnTo>
                <a:lnTo>
                  <a:pt x="463398" y="52187"/>
                </a:lnTo>
                <a:lnTo>
                  <a:pt x="463591" y="55087"/>
                </a:lnTo>
                <a:close/>
              </a:path>
              <a:path w="1038729" h="101998">
                <a:moveTo>
                  <a:pt x="318316" y="66889"/>
                </a:moveTo>
                <a:lnTo>
                  <a:pt x="322876" y="71205"/>
                </a:lnTo>
                <a:lnTo>
                  <a:pt x="327436" y="75520"/>
                </a:lnTo>
                <a:lnTo>
                  <a:pt x="332756" y="77678"/>
                </a:lnTo>
                <a:lnTo>
                  <a:pt x="343203" y="77678"/>
                </a:lnTo>
                <a:lnTo>
                  <a:pt x="346714" y="76979"/>
                </a:lnTo>
                <a:lnTo>
                  <a:pt x="349370" y="75581"/>
                </a:lnTo>
                <a:lnTo>
                  <a:pt x="352025" y="74184"/>
                </a:lnTo>
                <a:lnTo>
                  <a:pt x="354297" y="72052"/>
                </a:lnTo>
                <a:lnTo>
                  <a:pt x="356183" y="69187"/>
                </a:lnTo>
                <a:lnTo>
                  <a:pt x="356288" y="76909"/>
                </a:lnTo>
                <a:lnTo>
                  <a:pt x="355677" y="82273"/>
                </a:lnTo>
                <a:lnTo>
                  <a:pt x="354349" y="85278"/>
                </a:lnTo>
                <a:lnTo>
                  <a:pt x="352113" y="90380"/>
                </a:lnTo>
                <a:lnTo>
                  <a:pt x="347378" y="92931"/>
                </a:lnTo>
                <a:lnTo>
                  <a:pt x="335568" y="92931"/>
                </a:lnTo>
                <a:lnTo>
                  <a:pt x="332214" y="91882"/>
                </a:lnTo>
                <a:lnTo>
                  <a:pt x="330083" y="89786"/>
                </a:lnTo>
                <a:lnTo>
                  <a:pt x="328720" y="88423"/>
                </a:lnTo>
                <a:lnTo>
                  <a:pt x="327812" y="86484"/>
                </a:lnTo>
                <a:lnTo>
                  <a:pt x="327357" y="83968"/>
                </a:lnTo>
                <a:lnTo>
                  <a:pt x="317766" y="83968"/>
                </a:lnTo>
                <a:lnTo>
                  <a:pt x="318255" y="89733"/>
                </a:lnTo>
                <a:lnTo>
                  <a:pt x="320561" y="93970"/>
                </a:lnTo>
                <a:lnTo>
                  <a:pt x="324684" y="96678"/>
                </a:lnTo>
                <a:lnTo>
                  <a:pt x="328807" y="99387"/>
                </a:lnTo>
                <a:lnTo>
                  <a:pt x="333891" y="100740"/>
                </a:lnTo>
                <a:lnTo>
                  <a:pt x="350803" y="100740"/>
                </a:lnTo>
                <a:lnTo>
                  <a:pt x="358192" y="96932"/>
                </a:lnTo>
                <a:lnTo>
                  <a:pt x="362106" y="89314"/>
                </a:lnTo>
                <a:lnTo>
                  <a:pt x="364202" y="85191"/>
                </a:lnTo>
                <a:lnTo>
                  <a:pt x="365250" y="79565"/>
                </a:lnTo>
                <a:lnTo>
                  <a:pt x="365250" y="21385"/>
                </a:lnTo>
                <a:lnTo>
                  <a:pt x="356550" y="21385"/>
                </a:lnTo>
                <a:lnTo>
                  <a:pt x="356550" y="28461"/>
                </a:lnTo>
                <a:lnTo>
                  <a:pt x="354698" y="26119"/>
                </a:lnTo>
                <a:lnTo>
                  <a:pt x="352881" y="24337"/>
                </a:lnTo>
                <a:lnTo>
                  <a:pt x="351099" y="23114"/>
                </a:lnTo>
                <a:lnTo>
                  <a:pt x="347815" y="20948"/>
                </a:lnTo>
                <a:lnTo>
                  <a:pt x="343972" y="19865"/>
                </a:lnTo>
                <a:lnTo>
                  <a:pt x="333070" y="19865"/>
                </a:lnTo>
                <a:lnTo>
                  <a:pt x="327672" y="37528"/>
                </a:lnTo>
                <a:lnTo>
                  <a:pt x="330118" y="31309"/>
                </a:lnTo>
                <a:lnTo>
                  <a:pt x="334660" y="28199"/>
                </a:lnTo>
                <a:lnTo>
                  <a:pt x="345736" y="28199"/>
                </a:lnTo>
                <a:lnTo>
                  <a:pt x="349387" y="29876"/>
                </a:lnTo>
                <a:lnTo>
                  <a:pt x="352253" y="33230"/>
                </a:lnTo>
                <a:lnTo>
                  <a:pt x="355118" y="36585"/>
                </a:lnTo>
                <a:lnTo>
                  <a:pt x="356550" y="41739"/>
                </a:lnTo>
                <a:lnTo>
                  <a:pt x="356550" y="53305"/>
                </a:lnTo>
                <a:lnTo>
                  <a:pt x="355781" y="57341"/>
                </a:lnTo>
                <a:lnTo>
                  <a:pt x="354244" y="60801"/>
                </a:lnTo>
                <a:lnTo>
                  <a:pt x="351484" y="66916"/>
                </a:lnTo>
                <a:lnTo>
                  <a:pt x="346714" y="69973"/>
                </a:lnTo>
                <a:lnTo>
                  <a:pt x="335603" y="69973"/>
                </a:lnTo>
                <a:lnTo>
                  <a:pt x="332153" y="68322"/>
                </a:lnTo>
                <a:lnTo>
                  <a:pt x="329585" y="65020"/>
                </a:lnTo>
                <a:lnTo>
                  <a:pt x="327017" y="61718"/>
                </a:lnTo>
                <a:lnTo>
                  <a:pt x="325733" y="56904"/>
                </a:lnTo>
                <a:lnTo>
                  <a:pt x="322929" y="27779"/>
                </a:lnTo>
                <a:lnTo>
                  <a:pt x="318334" y="33056"/>
                </a:lnTo>
                <a:lnTo>
                  <a:pt x="316037" y="40394"/>
                </a:lnTo>
                <a:lnTo>
                  <a:pt x="316037" y="59752"/>
                </a:lnTo>
                <a:lnTo>
                  <a:pt x="318316" y="66889"/>
                </a:lnTo>
                <a:close/>
              </a:path>
              <a:path w="1038729" h="101998">
                <a:moveTo>
                  <a:pt x="10167" y="67824"/>
                </a:moveTo>
                <a:lnTo>
                  <a:pt x="10167" y="41722"/>
                </a:lnTo>
                <a:lnTo>
                  <a:pt x="52672" y="41722"/>
                </a:lnTo>
                <a:lnTo>
                  <a:pt x="52672" y="32811"/>
                </a:lnTo>
                <a:lnTo>
                  <a:pt x="10167" y="32811"/>
                </a:lnTo>
                <a:lnTo>
                  <a:pt x="10167" y="9434"/>
                </a:lnTo>
                <a:lnTo>
                  <a:pt x="56131" y="9434"/>
                </a:lnTo>
                <a:lnTo>
                  <a:pt x="56131" y="0"/>
                </a:lnTo>
                <a:lnTo>
                  <a:pt x="0" y="0"/>
                </a:lnTo>
                <a:lnTo>
                  <a:pt x="0" y="76997"/>
                </a:lnTo>
                <a:lnTo>
                  <a:pt x="56918" y="76997"/>
                </a:lnTo>
                <a:lnTo>
                  <a:pt x="56918" y="67824"/>
                </a:lnTo>
                <a:lnTo>
                  <a:pt x="10167" y="67824"/>
                </a:lnTo>
                <a:close/>
              </a:path>
              <a:path w="1038729" h="101998">
                <a:moveTo>
                  <a:pt x="68308" y="53026"/>
                </a:moveTo>
                <a:lnTo>
                  <a:pt x="66684" y="57062"/>
                </a:lnTo>
                <a:lnTo>
                  <a:pt x="66684" y="67020"/>
                </a:lnTo>
                <a:lnTo>
                  <a:pt x="68334" y="70978"/>
                </a:lnTo>
                <a:lnTo>
                  <a:pt x="71636" y="74140"/>
                </a:lnTo>
                <a:lnTo>
                  <a:pt x="74938" y="77302"/>
                </a:lnTo>
                <a:lnTo>
                  <a:pt x="79192" y="78884"/>
                </a:lnTo>
                <a:lnTo>
                  <a:pt x="77533" y="66933"/>
                </a:lnTo>
                <a:lnTo>
                  <a:pt x="76537" y="64784"/>
                </a:lnTo>
                <a:lnTo>
                  <a:pt x="76537" y="58459"/>
                </a:lnTo>
                <a:lnTo>
                  <a:pt x="77987" y="55839"/>
                </a:lnTo>
                <a:lnTo>
                  <a:pt x="80887" y="54196"/>
                </a:lnTo>
                <a:lnTo>
                  <a:pt x="82599" y="53218"/>
                </a:lnTo>
                <a:lnTo>
                  <a:pt x="85167" y="52502"/>
                </a:lnTo>
                <a:lnTo>
                  <a:pt x="88591" y="52047"/>
                </a:lnTo>
                <a:lnTo>
                  <a:pt x="94304" y="51313"/>
                </a:lnTo>
                <a:lnTo>
                  <a:pt x="97833" y="50754"/>
                </a:lnTo>
                <a:lnTo>
                  <a:pt x="99650" y="50265"/>
                </a:lnTo>
                <a:lnTo>
                  <a:pt x="101467" y="49776"/>
                </a:lnTo>
                <a:lnTo>
                  <a:pt x="104105" y="48431"/>
                </a:lnTo>
                <a:lnTo>
                  <a:pt x="104105" y="61831"/>
                </a:lnTo>
                <a:lnTo>
                  <a:pt x="101484" y="66007"/>
                </a:lnTo>
                <a:lnTo>
                  <a:pt x="96296" y="76106"/>
                </a:lnTo>
                <a:lnTo>
                  <a:pt x="99894" y="74254"/>
                </a:lnTo>
                <a:lnTo>
                  <a:pt x="102655" y="72070"/>
                </a:lnTo>
                <a:lnTo>
                  <a:pt x="104577" y="69554"/>
                </a:lnTo>
                <a:lnTo>
                  <a:pt x="104891" y="71790"/>
                </a:lnTo>
                <a:lnTo>
                  <a:pt x="106201" y="74743"/>
                </a:lnTo>
                <a:lnTo>
                  <a:pt x="107669" y="77049"/>
                </a:lnTo>
                <a:lnTo>
                  <a:pt x="110027" y="78202"/>
                </a:lnTo>
                <a:lnTo>
                  <a:pt x="114604" y="78202"/>
                </a:lnTo>
                <a:lnTo>
                  <a:pt x="117190" y="77940"/>
                </a:lnTo>
                <a:lnTo>
                  <a:pt x="119776" y="77259"/>
                </a:lnTo>
                <a:lnTo>
                  <a:pt x="119776" y="70288"/>
                </a:lnTo>
                <a:lnTo>
                  <a:pt x="118623" y="70471"/>
                </a:lnTo>
                <a:lnTo>
                  <a:pt x="116683" y="70602"/>
                </a:lnTo>
                <a:lnTo>
                  <a:pt x="114141" y="69711"/>
                </a:lnTo>
                <a:lnTo>
                  <a:pt x="113539" y="67352"/>
                </a:lnTo>
                <a:lnTo>
                  <a:pt x="113539" y="29701"/>
                </a:lnTo>
                <a:lnTo>
                  <a:pt x="111495" y="25787"/>
                </a:lnTo>
                <a:lnTo>
                  <a:pt x="107407" y="23272"/>
                </a:lnTo>
                <a:lnTo>
                  <a:pt x="103284" y="20756"/>
                </a:lnTo>
                <a:lnTo>
                  <a:pt x="97920" y="19498"/>
                </a:lnTo>
                <a:lnTo>
                  <a:pt x="85621" y="19498"/>
                </a:lnTo>
                <a:lnTo>
                  <a:pt x="80616" y="20852"/>
                </a:lnTo>
                <a:lnTo>
                  <a:pt x="76301" y="23560"/>
                </a:lnTo>
                <a:lnTo>
                  <a:pt x="71986" y="26268"/>
                </a:lnTo>
                <a:lnTo>
                  <a:pt x="69741" y="31081"/>
                </a:lnTo>
                <a:lnTo>
                  <a:pt x="69566" y="38000"/>
                </a:lnTo>
                <a:lnTo>
                  <a:pt x="78371" y="38000"/>
                </a:lnTo>
                <a:lnTo>
                  <a:pt x="78721" y="35100"/>
                </a:lnTo>
                <a:lnTo>
                  <a:pt x="79472" y="32916"/>
                </a:lnTo>
                <a:lnTo>
                  <a:pt x="80625" y="31448"/>
                </a:lnTo>
                <a:lnTo>
                  <a:pt x="82686" y="28793"/>
                </a:lnTo>
                <a:lnTo>
                  <a:pt x="86180" y="27465"/>
                </a:lnTo>
                <a:lnTo>
                  <a:pt x="95370" y="27465"/>
                </a:lnTo>
                <a:lnTo>
                  <a:pt x="98645" y="28190"/>
                </a:lnTo>
                <a:lnTo>
                  <a:pt x="100934" y="29640"/>
                </a:lnTo>
                <a:lnTo>
                  <a:pt x="103223" y="31090"/>
                </a:lnTo>
                <a:lnTo>
                  <a:pt x="104367" y="33423"/>
                </a:lnTo>
                <a:lnTo>
                  <a:pt x="104367" y="38210"/>
                </a:lnTo>
                <a:lnTo>
                  <a:pt x="103738" y="40254"/>
                </a:lnTo>
                <a:lnTo>
                  <a:pt x="101554" y="42700"/>
                </a:lnTo>
                <a:lnTo>
                  <a:pt x="99388" y="42980"/>
                </a:lnTo>
                <a:lnTo>
                  <a:pt x="84346" y="44866"/>
                </a:lnTo>
                <a:lnTo>
                  <a:pt x="79070" y="45530"/>
                </a:lnTo>
                <a:lnTo>
                  <a:pt x="74807" y="47295"/>
                </a:lnTo>
                <a:lnTo>
                  <a:pt x="71558" y="50160"/>
                </a:lnTo>
                <a:lnTo>
                  <a:pt x="68308" y="53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507603" y="4628307"/>
            <a:ext cx="8719" cy="0"/>
          </a:xfrm>
          <a:custGeom>
            <a:avLst/>
            <a:gdLst/>
            <a:ahLst/>
            <a:cxnLst/>
            <a:rect l="l" t="t" r="r" b="b"/>
            <a:pathLst>
              <a:path w="9591">
                <a:moveTo>
                  <a:pt x="0" y="0"/>
                </a:moveTo>
                <a:lnTo>
                  <a:pt x="9591" y="0"/>
                </a:lnTo>
              </a:path>
            </a:pathLst>
          </a:custGeom>
          <a:ln w="119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938523" y="4623591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1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296181" y="4717335"/>
            <a:ext cx="848625" cy="89212"/>
          </a:xfrm>
          <a:custGeom>
            <a:avLst/>
            <a:gdLst/>
            <a:ahLst/>
            <a:cxnLst/>
            <a:rect l="l" t="t" r="r" b="b"/>
            <a:pathLst>
              <a:path w="933488" h="101107">
                <a:moveTo>
                  <a:pt x="277288" y="22223"/>
                </a:moveTo>
                <a:lnTo>
                  <a:pt x="277288" y="78097"/>
                </a:lnTo>
                <a:lnTo>
                  <a:pt x="286879" y="78098"/>
                </a:lnTo>
                <a:lnTo>
                  <a:pt x="286879" y="22223"/>
                </a:lnTo>
                <a:lnTo>
                  <a:pt x="277288" y="22223"/>
                </a:lnTo>
                <a:close/>
              </a:path>
              <a:path w="933488" h="101107">
                <a:moveTo>
                  <a:pt x="277288" y="1100"/>
                </a:moveTo>
                <a:lnTo>
                  <a:pt x="277288" y="11793"/>
                </a:lnTo>
                <a:lnTo>
                  <a:pt x="286879" y="11793"/>
                </a:lnTo>
                <a:lnTo>
                  <a:pt x="286879" y="1100"/>
                </a:lnTo>
                <a:lnTo>
                  <a:pt x="277288" y="1100"/>
                </a:lnTo>
                <a:close/>
              </a:path>
              <a:path w="933488" h="101107">
                <a:moveTo>
                  <a:pt x="410463" y="54126"/>
                </a:moveTo>
                <a:lnTo>
                  <a:pt x="408839" y="58162"/>
                </a:lnTo>
                <a:lnTo>
                  <a:pt x="408839" y="68121"/>
                </a:lnTo>
                <a:lnTo>
                  <a:pt x="410490" y="72079"/>
                </a:lnTo>
                <a:lnTo>
                  <a:pt x="413792" y="75241"/>
                </a:lnTo>
                <a:lnTo>
                  <a:pt x="417093" y="78403"/>
                </a:lnTo>
                <a:lnTo>
                  <a:pt x="421347" y="79984"/>
                </a:lnTo>
                <a:lnTo>
                  <a:pt x="419688" y="68034"/>
                </a:lnTo>
                <a:lnTo>
                  <a:pt x="418692" y="65885"/>
                </a:lnTo>
                <a:lnTo>
                  <a:pt x="418692" y="59560"/>
                </a:lnTo>
                <a:lnTo>
                  <a:pt x="420142" y="56939"/>
                </a:lnTo>
                <a:lnTo>
                  <a:pt x="423042" y="55297"/>
                </a:lnTo>
                <a:lnTo>
                  <a:pt x="424754" y="54319"/>
                </a:lnTo>
                <a:lnTo>
                  <a:pt x="427322" y="53602"/>
                </a:lnTo>
                <a:lnTo>
                  <a:pt x="430746" y="53148"/>
                </a:lnTo>
                <a:lnTo>
                  <a:pt x="436459" y="52414"/>
                </a:lnTo>
                <a:lnTo>
                  <a:pt x="439988" y="51855"/>
                </a:lnTo>
                <a:lnTo>
                  <a:pt x="441805" y="51366"/>
                </a:lnTo>
                <a:lnTo>
                  <a:pt x="443622" y="50877"/>
                </a:lnTo>
                <a:lnTo>
                  <a:pt x="446260" y="49532"/>
                </a:lnTo>
                <a:lnTo>
                  <a:pt x="446260" y="62932"/>
                </a:lnTo>
                <a:lnTo>
                  <a:pt x="443640" y="67108"/>
                </a:lnTo>
                <a:lnTo>
                  <a:pt x="438451" y="77206"/>
                </a:lnTo>
                <a:lnTo>
                  <a:pt x="442050" y="75354"/>
                </a:lnTo>
                <a:lnTo>
                  <a:pt x="444810" y="73170"/>
                </a:lnTo>
                <a:lnTo>
                  <a:pt x="446732" y="70655"/>
                </a:lnTo>
                <a:lnTo>
                  <a:pt x="447046" y="72891"/>
                </a:lnTo>
                <a:lnTo>
                  <a:pt x="448356" y="75844"/>
                </a:lnTo>
                <a:lnTo>
                  <a:pt x="449824" y="78150"/>
                </a:lnTo>
                <a:lnTo>
                  <a:pt x="452182" y="79303"/>
                </a:lnTo>
                <a:lnTo>
                  <a:pt x="456760" y="79303"/>
                </a:lnTo>
                <a:lnTo>
                  <a:pt x="459345" y="79041"/>
                </a:lnTo>
                <a:lnTo>
                  <a:pt x="461931" y="78359"/>
                </a:lnTo>
                <a:lnTo>
                  <a:pt x="461931" y="71388"/>
                </a:lnTo>
                <a:lnTo>
                  <a:pt x="460778" y="71572"/>
                </a:lnTo>
                <a:lnTo>
                  <a:pt x="458839" y="71703"/>
                </a:lnTo>
                <a:lnTo>
                  <a:pt x="456297" y="70812"/>
                </a:lnTo>
                <a:lnTo>
                  <a:pt x="455694" y="68453"/>
                </a:lnTo>
                <a:lnTo>
                  <a:pt x="455694" y="30802"/>
                </a:lnTo>
                <a:lnTo>
                  <a:pt x="453650" y="26888"/>
                </a:lnTo>
                <a:lnTo>
                  <a:pt x="449562" y="24373"/>
                </a:lnTo>
                <a:lnTo>
                  <a:pt x="445439" y="21857"/>
                </a:lnTo>
                <a:lnTo>
                  <a:pt x="440076" y="20599"/>
                </a:lnTo>
                <a:lnTo>
                  <a:pt x="427776" y="20599"/>
                </a:lnTo>
                <a:lnTo>
                  <a:pt x="422771" y="21953"/>
                </a:lnTo>
                <a:lnTo>
                  <a:pt x="418456" y="24661"/>
                </a:lnTo>
                <a:lnTo>
                  <a:pt x="414141" y="27369"/>
                </a:lnTo>
                <a:lnTo>
                  <a:pt x="411896" y="32182"/>
                </a:lnTo>
                <a:lnTo>
                  <a:pt x="411721" y="39101"/>
                </a:lnTo>
                <a:lnTo>
                  <a:pt x="420526" y="39101"/>
                </a:lnTo>
                <a:lnTo>
                  <a:pt x="420876" y="36201"/>
                </a:lnTo>
                <a:lnTo>
                  <a:pt x="421627" y="34017"/>
                </a:lnTo>
                <a:lnTo>
                  <a:pt x="422780" y="32549"/>
                </a:lnTo>
                <a:lnTo>
                  <a:pt x="424841" y="29893"/>
                </a:lnTo>
                <a:lnTo>
                  <a:pt x="428335" y="28566"/>
                </a:lnTo>
                <a:lnTo>
                  <a:pt x="437525" y="28566"/>
                </a:lnTo>
                <a:lnTo>
                  <a:pt x="440801" y="29291"/>
                </a:lnTo>
                <a:lnTo>
                  <a:pt x="443089" y="30741"/>
                </a:lnTo>
                <a:lnTo>
                  <a:pt x="445378" y="32191"/>
                </a:lnTo>
                <a:lnTo>
                  <a:pt x="446522" y="34523"/>
                </a:lnTo>
                <a:lnTo>
                  <a:pt x="446522" y="39311"/>
                </a:lnTo>
                <a:lnTo>
                  <a:pt x="445893" y="41355"/>
                </a:lnTo>
                <a:lnTo>
                  <a:pt x="443709" y="43801"/>
                </a:lnTo>
                <a:lnTo>
                  <a:pt x="441543" y="44080"/>
                </a:lnTo>
                <a:lnTo>
                  <a:pt x="426501" y="45967"/>
                </a:lnTo>
                <a:lnTo>
                  <a:pt x="421225" y="46631"/>
                </a:lnTo>
                <a:lnTo>
                  <a:pt x="416962" y="48396"/>
                </a:lnTo>
                <a:lnTo>
                  <a:pt x="413713" y="51261"/>
                </a:lnTo>
                <a:lnTo>
                  <a:pt x="410463" y="54126"/>
                </a:lnTo>
                <a:close/>
              </a:path>
              <a:path w="933488" h="101107">
                <a:moveTo>
                  <a:pt x="443640" y="67108"/>
                </a:moveTo>
                <a:lnTo>
                  <a:pt x="438398" y="69659"/>
                </a:lnTo>
                <a:lnTo>
                  <a:pt x="435289" y="71196"/>
                </a:lnTo>
                <a:lnTo>
                  <a:pt x="432074" y="71965"/>
                </a:lnTo>
                <a:lnTo>
                  <a:pt x="426029" y="71965"/>
                </a:lnTo>
                <a:lnTo>
                  <a:pt x="423671" y="71179"/>
                </a:lnTo>
                <a:lnTo>
                  <a:pt x="421679" y="69606"/>
                </a:lnTo>
                <a:lnTo>
                  <a:pt x="419688" y="68034"/>
                </a:lnTo>
                <a:lnTo>
                  <a:pt x="421347" y="79984"/>
                </a:lnTo>
                <a:lnTo>
                  <a:pt x="430886" y="79984"/>
                </a:lnTo>
                <a:lnTo>
                  <a:pt x="434852" y="79058"/>
                </a:lnTo>
                <a:lnTo>
                  <a:pt x="438451" y="77206"/>
                </a:lnTo>
                <a:lnTo>
                  <a:pt x="443640" y="67108"/>
                </a:lnTo>
                <a:close/>
              </a:path>
              <a:path w="933488" h="101107">
                <a:moveTo>
                  <a:pt x="483507" y="78098"/>
                </a:moveTo>
                <a:lnTo>
                  <a:pt x="483507" y="45024"/>
                </a:lnTo>
                <a:lnTo>
                  <a:pt x="483742" y="42202"/>
                </a:lnTo>
                <a:lnTo>
                  <a:pt x="484214" y="40228"/>
                </a:lnTo>
                <a:lnTo>
                  <a:pt x="484686" y="38254"/>
                </a:lnTo>
                <a:lnTo>
                  <a:pt x="485708" y="36341"/>
                </a:lnTo>
                <a:lnTo>
                  <a:pt x="487280" y="34489"/>
                </a:lnTo>
                <a:lnTo>
                  <a:pt x="489237" y="32182"/>
                </a:lnTo>
                <a:lnTo>
                  <a:pt x="491508" y="30645"/>
                </a:lnTo>
                <a:lnTo>
                  <a:pt x="494094" y="29876"/>
                </a:lnTo>
                <a:lnTo>
                  <a:pt x="495526" y="29422"/>
                </a:lnTo>
                <a:lnTo>
                  <a:pt x="497361" y="29195"/>
                </a:lnTo>
                <a:lnTo>
                  <a:pt x="503999" y="29195"/>
                </a:lnTo>
                <a:lnTo>
                  <a:pt x="507039" y="30942"/>
                </a:lnTo>
                <a:lnTo>
                  <a:pt x="508716" y="34436"/>
                </a:lnTo>
                <a:lnTo>
                  <a:pt x="509730" y="36533"/>
                </a:lnTo>
                <a:lnTo>
                  <a:pt x="510236" y="39293"/>
                </a:lnTo>
                <a:lnTo>
                  <a:pt x="510236" y="78098"/>
                </a:lnTo>
                <a:lnTo>
                  <a:pt x="519827" y="78098"/>
                </a:lnTo>
                <a:lnTo>
                  <a:pt x="519827" y="36428"/>
                </a:lnTo>
                <a:lnTo>
                  <a:pt x="519059" y="32077"/>
                </a:lnTo>
                <a:lnTo>
                  <a:pt x="517521" y="29037"/>
                </a:lnTo>
                <a:lnTo>
                  <a:pt x="514726" y="23481"/>
                </a:lnTo>
                <a:lnTo>
                  <a:pt x="509345" y="20703"/>
                </a:lnTo>
                <a:lnTo>
                  <a:pt x="497745" y="20703"/>
                </a:lnTo>
                <a:lnTo>
                  <a:pt x="494443" y="21420"/>
                </a:lnTo>
                <a:lnTo>
                  <a:pt x="491473" y="22852"/>
                </a:lnTo>
                <a:lnTo>
                  <a:pt x="488503" y="24285"/>
                </a:lnTo>
                <a:lnTo>
                  <a:pt x="485690" y="26644"/>
                </a:lnTo>
                <a:lnTo>
                  <a:pt x="483035" y="29928"/>
                </a:lnTo>
                <a:lnTo>
                  <a:pt x="483035" y="21961"/>
                </a:lnTo>
                <a:lnTo>
                  <a:pt x="474073" y="21961"/>
                </a:lnTo>
                <a:lnTo>
                  <a:pt x="474073" y="78098"/>
                </a:lnTo>
                <a:lnTo>
                  <a:pt x="483507" y="78098"/>
                </a:lnTo>
                <a:close/>
              </a:path>
              <a:path w="933488" h="101107">
                <a:moveTo>
                  <a:pt x="534992" y="66942"/>
                </a:moveTo>
                <a:lnTo>
                  <a:pt x="539569" y="72201"/>
                </a:lnTo>
                <a:lnTo>
                  <a:pt x="544146" y="77460"/>
                </a:lnTo>
                <a:lnTo>
                  <a:pt x="549562" y="80089"/>
                </a:lnTo>
                <a:lnTo>
                  <a:pt x="549038" y="69833"/>
                </a:lnTo>
                <a:lnTo>
                  <a:pt x="546487" y="65780"/>
                </a:lnTo>
                <a:lnTo>
                  <a:pt x="543936" y="61727"/>
                </a:lnTo>
                <a:lnTo>
                  <a:pt x="542661" y="56695"/>
                </a:lnTo>
                <a:lnTo>
                  <a:pt x="542661" y="43626"/>
                </a:lnTo>
                <a:lnTo>
                  <a:pt x="544137" y="38280"/>
                </a:lnTo>
                <a:lnTo>
                  <a:pt x="547090" y="34646"/>
                </a:lnTo>
                <a:lnTo>
                  <a:pt x="550042" y="31012"/>
                </a:lnTo>
                <a:lnTo>
                  <a:pt x="553894" y="29195"/>
                </a:lnTo>
                <a:lnTo>
                  <a:pt x="562909" y="29195"/>
                </a:lnTo>
                <a:lnTo>
                  <a:pt x="566490" y="30898"/>
                </a:lnTo>
                <a:lnTo>
                  <a:pt x="569390" y="34305"/>
                </a:lnTo>
                <a:lnTo>
                  <a:pt x="572291" y="37712"/>
                </a:lnTo>
                <a:lnTo>
                  <a:pt x="573741" y="42962"/>
                </a:lnTo>
                <a:lnTo>
                  <a:pt x="573741" y="57079"/>
                </a:lnTo>
                <a:lnTo>
                  <a:pt x="572334" y="62469"/>
                </a:lnTo>
                <a:lnTo>
                  <a:pt x="569521" y="66226"/>
                </a:lnTo>
                <a:lnTo>
                  <a:pt x="566709" y="69982"/>
                </a:lnTo>
                <a:lnTo>
                  <a:pt x="563136" y="79320"/>
                </a:lnTo>
                <a:lnTo>
                  <a:pt x="566141" y="77783"/>
                </a:lnTo>
                <a:lnTo>
                  <a:pt x="569146" y="76245"/>
                </a:lnTo>
                <a:lnTo>
                  <a:pt x="571749" y="73747"/>
                </a:lnTo>
                <a:lnTo>
                  <a:pt x="573950" y="70288"/>
                </a:lnTo>
                <a:lnTo>
                  <a:pt x="573950" y="78098"/>
                </a:lnTo>
                <a:lnTo>
                  <a:pt x="582441" y="78098"/>
                </a:lnTo>
                <a:lnTo>
                  <a:pt x="582441" y="838"/>
                </a:lnTo>
                <a:lnTo>
                  <a:pt x="573374" y="838"/>
                </a:lnTo>
                <a:lnTo>
                  <a:pt x="573374" y="29195"/>
                </a:lnTo>
                <a:lnTo>
                  <a:pt x="571242" y="26574"/>
                </a:lnTo>
                <a:lnTo>
                  <a:pt x="569338" y="24739"/>
                </a:lnTo>
                <a:lnTo>
                  <a:pt x="567661" y="23691"/>
                </a:lnTo>
                <a:lnTo>
                  <a:pt x="564761" y="21874"/>
                </a:lnTo>
                <a:lnTo>
                  <a:pt x="561162" y="20966"/>
                </a:lnTo>
                <a:lnTo>
                  <a:pt x="549107" y="20966"/>
                </a:lnTo>
                <a:lnTo>
                  <a:pt x="543141" y="23962"/>
                </a:lnTo>
                <a:lnTo>
                  <a:pt x="538966" y="29955"/>
                </a:lnTo>
                <a:lnTo>
                  <a:pt x="534791" y="35947"/>
                </a:lnTo>
                <a:lnTo>
                  <a:pt x="532703" y="43032"/>
                </a:lnTo>
                <a:lnTo>
                  <a:pt x="532703" y="59945"/>
                </a:lnTo>
                <a:lnTo>
                  <a:pt x="534992" y="66942"/>
                </a:lnTo>
                <a:close/>
              </a:path>
              <a:path w="933488" h="101107">
                <a:moveTo>
                  <a:pt x="549038" y="69833"/>
                </a:moveTo>
                <a:lnTo>
                  <a:pt x="549562" y="80089"/>
                </a:lnTo>
                <a:lnTo>
                  <a:pt x="559694" y="80089"/>
                </a:lnTo>
                <a:lnTo>
                  <a:pt x="563136" y="79320"/>
                </a:lnTo>
                <a:lnTo>
                  <a:pt x="566709" y="69982"/>
                </a:lnTo>
                <a:lnTo>
                  <a:pt x="563119" y="71860"/>
                </a:lnTo>
                <a:lnTo>
                  <a:pt x="553126" y="71860"/>
                </a:lnTo>
                <a:lnTo>
                  <a:pt x="549038" y="69833"/>
                </a:lnTo>
                <a:close/>
              </a:path>
              <a:path w="933488" h="101107">
                <a:moveTo>
                  <a:pt x="638555" y="68925"/>
                </a:moveTo>
                <a:lnTo>
                  <a:pt x="638555" y="42822"/>
                </a:lnTo>
                <a:lnTo>
                  <a:pt x="681060" y="42822"/>
                </a:lnTo>
                <a:lnTo>
                  <a:pt x="681060" y="33912"/>
                </a:lnTo>
                <a:lnTo>
                  <a:pt x="638555" y="33912"/>
                </a:lnTo>
                <a:lnTo>
                  <a:pt x="638555" y="10535"/>
                </a:lnTo>
                <a:lnTo>
                  <a:pt x="684520" y="10535"/>
                </a:lnTo>
                <a:lnTo>
                  <a:pt x="684520" y="1100"/>
                </a:lnTo>
                <a:lnTo>
                  <a:pt x="628388" y="1100"/>
                </a:lnTo>
                <a:lnTo>
                  <a:pt x="628388" y="78098"/>
                </a:lnTo>
                <a:lnTo>
                  <a:pt x="685306" y="78098"/>
                </a:lnTo>
                <a:lnTo>
                  <a:pt x="685306" y="68925"/>
                </a:lnTo>
                <a:lnTo>
                  <a:pt x="638555" y="68925"/>
                </a:lnTo>
                <a:close/>
              </a:path>
              <a:path w="933488" h="101107">
                <a:moveTo>
                  <a:pt x="752881" y="41722"/>
                </a:moveTo>
                <a:lnTo>
                  <a:pt x="750924" y="39835"/>
                </a:lnTo>
                <a:lnTo>
                  <a:pt x="747972" y="38140"/>
                </a:lnTo>
                <a:lnTo>
                  <a:pt x="744023" y="36638"/>
                </a:lnTo>
                <a:lnTo>
                  <a:pt x="743918" y="16405"/>
                </a:lnTo>
                <a:lnTo>
                  <a:pt x="743918" y="26434"/>
                </a:lnTo>
                <a:lnTo>
                  <a:pt x="741997" y="29893"/>
                </a:lnTo>
                <a:lnTo>
                  <a:pt x="745141" y="45740"/>
                </a:lnTo>
                <a:lnTo>
                  <a:pt x="747640" y="49549"/>
                </a:lnTo>
                <a:lnTo>
                  <a:pt x="747640" y="58459"/>
                </a:lnTo>
                <a:lnTo>
                  <a:pt x="746784" y="61290"/>
                </a:lnTo>
                <a:lnTo>
                  <a:pt x="745071" y="63631"/>
                </a:lnTo>
                <a:lnTo>
                  <a:pt x="742346" y="67335"/>
                </a:lnTo>
                <a:lnTo>
                  <a:pt x="741368" y="78098"/>
                </a:lnTo>
                <a:lnTo>
                  <a:pt x="748758" y="75093"/>
                </a:lnTo>
                <a:lnTo>
                  <a:pt x="753405" y="69082"/>
                </a:lnTo>
                <a:lnTo>
                  <a:pt x="756515" y="65064"/>
                </a:lnTo>
                <a:lnTo>
                  <a:pt x="758069" y="60574"/>
                </a:lnTo>
                <a:lnTo>
                  <a:pt x="758069" y="49706"/>
                </a:lnTo>
                <a:lnTo>
                  <a:pt x="756340" y="45076"/>
                </a:lnTo>
                <a:lnTo>
                  <a:pt x="752881" y="41722"/>
                </a:lnTo>
                <a:close/>
              </a:path>
              <a:path w="933488" h="101107">
                <a:moveTo>
                  <a:pt x="742346" y="67335"/>
                </a:moveTo>
                <a:lnTo>
                  <a:pt x="737786" y="69187"/>
                </a:lnTo>
                <a:lnTo>
                  <a:pt x="708908" y="69187"/>
                </a:lnTo>
                <a:lnTo>
                  <a:pt x="708908" y="42089"/>
                </a:lnTo>
                <a:lnTo>
                  <a:pt x="733978" y="42089"/>
                </a:lnTo>
                <a:lnTo>
                  <a:pt x="737489" y="42630"/>
                </a:lnTo>
                <a:lnTo>
                  <a:pt x="740145" y="43714"/>
                </a:lnTo>
                <a:lnTo>
                  <a:pt x="745141" y="45740"/>
                </a:lnTo>
                <a:lnTo>
                  <a:pt x="741997" y="29893"/>
                </a:lnTo>
                <a:lnTo>
                  <a:pt x="738153" y="31815"/>
                </a:lnTo>
                <a:lnTo>
                  <a:pt x="735707" y="33038"/>
                </a:lnTo>
                <a:lnTo>
                  <a:pt x="732283" y="33650"/>
                </a:lnTo>
                <a:lnTo>
                  <a:pt x="708908" y="33650"/>
                </a:lnTo>
                <a:lnTo>
                  <a:pt x="708908" y="9801"/>
                </a:lnTo>
                <a:lnTo>
                  <a:pt x="732056" y="9801"/>
                </a:lnTo>
                <a:lnTo>
                  <a:pt x="735480" y="10290"/>
                </a:lnTo>
                <a:lnTo>
                  <a:pt x="737786" y="11269"/>
                </a:lnTo>
                <a:lnTo>
                  <a:pt x="741874" y="13016"/>
                </a:lnTo>
                <a:lnTo>
                  <a:pt x="743918" y="16405"/>
                </a:lnTo>
                <a:lnTo>
                  <a:pt x="744023" y="36638"/>
                </a:lnTo>
                <a:lnTo>
                  <a:pt x="746714" y="35275"/>
                </a:lnTo>
                <a:lnTo>
                  <a:pt x="748775" y="33772"/>
                </a:lnTo>
                <a:lnTo>
                  <a:pt x="750208" y="32130"/>
                </a:lnTo>
                <a:lnTo>
                  <a:pt x="752968" y="29020"/>
                </a:lnTo>
                <a:lnTo>
                  <a:pt x="754348" y="25036"/>
                </a:lnTo>
                <a:lnTo>
                  <a:pt x="754348" y="16021"/>
                </a:lnTo>
                <a:lnTo>
                  <a:pt x="753230" y="12352"/>
                </a:lnTo>
                <a:lnTo>
                  <a:pt x="750994" y="9172"/>
                </a:lnTo>
                <a:lnTo>
                  <a:pt x="747185" y="3791"/>
                </a:lnTo>
                <a:lnTo>
                  <a:pt x="740774" y="1100"/>
                </a:lnTo>
                <a:lnTo>
                  <a:pt x="698688" y="1100"/>
                </a:lnTo>
                <a:lnTo>
                  <a:pt x="698688" y="78098"/>
                </a:lnTo>
                <a:lnTo>
                  <a:pt x="741368" y="78098"/>
                </a:lnTo>
                <a:lnTo>
                  <a:pt x="742346" y="67335"/>
                </a:lnTo>
                <a:close/>
              </a:path>
              <a:path w="933488" h="101107">
                <a:moveTo>
                  <a:pt x="772867" y="1100"/>
                </a:moveTo>
                <a:lnTo>
                  <a:pt x="772867" y="78098"/>
                </a:lnTo>
                <a:lnTo>
                  <a:pt x="783401" y="78098"/>
                </a:lnTo>
                <a:lnTo>
                  <a:pt x="783401" y="1100"/>
                </a:lnTo>
                <a:lnTo>
                  <a:pt x="772867" y="1100"/>
                </a:lnTo>
                <a:close/>
              </a:path>
              <a:path w="933488" h="101107">
                <a:moveTo>
                  <a:pt x="816839" y="78098"/>
                </a:moveTo>
                <a:lnTo>
                  <a:pt x="827426" y="78098"/>
                </a:lnTo>
                <a:lnTo>
                  <a:pt x="827426" y="10273"/>
                </a:lnTo>
                <a:lnTo>
                  <a:pt x="853370" y="10273"/>
                </a:lnTo>
                <a:lnTo>
                  <a:pt x="853370" y="1100"/>
                </a:lnTo>
                <a:lnTo>
                  <a:pt x="790896" y="1100"/>
                </a:lnTo>
                <a:lnTo>
                  <a:pt x="790896" y="10273"/>
                </a:lnTo>
                <a:lnTo>
                  <a:pt x="816839" y="10273"/>
                </a:lnTo>
                <a:lnTo>
                  <a:pt x="816839" y="78098"/>
                </a:lnTo>
                <a:close/>
              </a:path>
              <a:path w="933488" h="101107">
                <a:moveTo>
                  <a:pt x="885532" y="22223"/>
                </a:moveTo>
                <a:lnTo>
                  <a:pt x="885532" y="78098"/>
                </a:lnTo>
                <a:lnTo>
                  <a:pt x="895124" y="78098"/>
                </a:lnTo>
                <a:lnTo>
                  <a:pt x="895124" y="22223"/>
                </a:lnTo>
                <a:lnTo>
                  <a:pt x="885532" y="22223"/>
                </a:lnTo>
                <a:close/>
              </a:path>
              <a:path w="933488" h="101107">
                <a:moveTo>
                  <a:pt x="885532" y="1100"/>
                </a:moveTo>
                <a:lnTo>
                  <a:pt x="885532" y="11793"/>
                </a:lnTo>
                <a:lnTo>
                  <a:pt x="895124" y="11793"/>
                </a:lnTo>
                <a:lnTo>
                  <a:pt x="895124" y="1100"/>
                </a:lnTo>
                <a:lnTo>
                  <a:pt x="885532" y="1100"/>
                </a:lnTo>
                <a:close/>
              </a:path>
              <a:path w="933488" h="101107">
                <a:moveTo>
                  <a:pt x="924439" y="12361"/>
                </a:moveTo>
                <a:lnTo>
                  <a:pt x="924998" y="10876"/>
                </a:lnTo>
                <a:lnTo>
                  <a:pt x="927269" y="8648"/>
                </a:lnTo>
                <a:lnTo>
                  <a:pt x="931366" y="8674"/>
                </a:lnTo>
                <a:lnTo>
                  <a:pt x="933488" y="8805"/>
                </a:lnTo>
                <a:lnTo>
                  <a:pt x="933488" y="209"/>
                </a:lnTo>
                <a:lnTo>
                  <a:pt x="931339" y="52"/>
                </a:lnTo>
                <a:lnTo>
                  <a:pt x="923216" y="0"/>
                </a:lnTo>
                <a:lnTo>
                  <a:pt x="918971" y="1607"/>
                </a:lnTo>
                <a:lnTo>
                  <a:pt x="916769" y="4822"/>
                </a:lnTo>
                <a:lnTo>
                  <a:pt x="915546" y="6639"/>
                </a:lnTo>
                <a:lnTo>
                  <a:pt x="914865" y="9504"/>
                </a:lnTo>
                <a:lnTo>
                  <a:pt x="914725" y="13418"/>
                </a:lnTo>
                <a:lnTo>
                  <a:pt x="914725" y="22223"/>
                </a:lnTo>
                <a:lnTo>
                  <a:pt x="906916" y="22223"/>
                </a:lnTo>
                <a:lnTo>
                  <a:pt x="906916" y="29666"/>
                </a:lnTo>
                <a:lnTo>
                  <a:pt x="914725" y="29666"/>
                </a:lnTo>
                <a:lnTo>
                  <a:pt x="914725" y="78098"/>
                </a:lnTo>
                <a:lnTo>
                  <a:pt x="924054" y="78098"/>
                </a:lnTo>
                <a:lnTo>
                  <a:pt x="924054" y="29666"/>
                </a:lnTo>
                <a:lnTo>
                  <a:pt x="933488" y="29666"/>
                </a:lnTo>
                <a:lnTo>
                  <a:pt x="933488" y="22223"/>
                </a:lnTo>
                <a:lnTo>
                  <a:pt x="924159" y="22223"/>
                </a:lnTo>
                <a:lnTo>
                  <a:pt x="924159" y="16143"/>
                </a:lnTo>
                <a:lnTo>
                  <a:pt x="924439" y="12361"/>
                </a:lnTo>
                <a:close/>
              </a:path>
              <a:path w="933488" h="101107">
                <a:moveTo>
                  <a:pt x="345893" y="79722"/>
                </a:moveTo>
                <a:lnTo>
                  <a:pt x="345404" y="80980"/>
                </a:lnTo>
                <a:lnTo>
                  <a:pt x="344618" y="82902"/>
                </a:lnTo>
                <a:lnTo>
                  <a:pt x="343535" y="85488"/>
                </a:lnTo>
                <a:lnTo>
                  <a:pt x="342452" y="88074"/>
                </a:lnTo>
                <a:lnTo>
                  <a:pt x="341648" y="89786"/>
                </a:lnTo>
                <a:lnTo>
                  <a:pt x="339578" y="91909"/>
                </a:lnTo>
                <a:lnTo>
                  <a:pt x="337473" y="92774"/>
                </a:lnTo>
                <a:lnTo>
                  <a:pt x="335167" y="92774"/>
                </a:lnTo>
                <a:lnTo>
                  <a:pt x="333053" y="92512"/>
                </a:lnTo>
                <a:lnTo>
                  <a:pt x="330223" y="91778"/>
                </a:lnTo>
                <a:lnTo>
                  <a:pt x="330223" y="100374"/>
                </a:lnTo>
                <a:lnTo>
                  <a:pt x="331271" y="100653"/>
                </a:lnTo>
                <a:lnTo>
                  <a:pt x="333586" y="101055"/>
                </a:lnTo>
                <a:lnTo>
                  <a:pt x="341386" y="101107"/>
                </a:lnTo>
                <a:lnTo>
                  <a:pt x="345229" y="99535"/>
                </a:lnTo>
                <a:lnTo>
                  <a:pt x="347466" y="96390"/>
                </a:lnTo>
                <a:lnTo>
                  <a:pt x="352691" y="85947"/>
                </a:lnTo>
                <a:lnTo>
                  <a:pt x="358996" y="70183"/>
                </a:lnTo>
                <a:lnTo>
                  <a:pt x="361302" y="64103"/>
                </a:lnTo>
                <a:lnTo>
                  <a:pt x="364167" y="56241"/>
                </a:lnTo>
                <a:lnTo>
                  <a:pt x="367591" y="46596"/>
                </a:lnTo>
                <a:lnTo>
                  <a:pt x="367996" y="45464"/>
                </a:lnTo>
                <a:lnTo>
                  <a:pt x="373369" y="30456"/>
                </a:lnTo>
                <a:lnTo>
                  <a:pt x="376449" y="21961"/>
                </a:lnTo>
                <a:lnTo>
                  <a:pt x="366019" y="21961"/>
                </a:lnTo>
                <a:lnTo>
                  <a:pt x="350872" y="67667"/>
                </a:lnTo>
                <a:lnTo>
                  <a:pt x="335830" y="21961"/>
                </a:lnTo>
                <a:lnTo>
                  <a:pt x="325139" y="21961"/>
                </a:lnTo>
                <a:lnTo>
                  <a:pt x="345893" y="79722"/>
                </a:lnTo>
                <a:close/>
              </a:path>
              <a:path w="933488" h="101107">
                <a:moveTo>
                  <a:pt x="317329" y="78989"/>
                </a:moveTo>
                <a:lnTo>
                  <a:pt x="319959" y="78919"/>
                </a:lnTo>
                <a:lnTo>
                  <a:pt x="322300" y="78639"/>
                </a:lnTo>
                <a:lnTo>
                  <a:pt x="324510" y="78098"/>
                </a:lnTo>
                <a:lnTo>
                  <a:pt x="324510" y="70655"/>
                </a:lnTo>
                <a:lnTo>
                  <a:pt x="321662" y="70812"/>
                </a:lnTo>
                <a:lnTo>
                  <a:pt x="319496" y="70812"/>
                </a:lnTo>
                <a:lnTo>
                  <a:pt x="317539" y="70235"/>
                </a:lnTo>
                <a:lnTo>
                  <a:pt x="315547" y="68261"/>
                </a:lnTo>
                <a:lnTo>
                  <a:pt x="315547" y="29666"/>
                </a:lnTo>
                <a:lnTo>
                  <a:pt x="324510" y="29666"/>
                </a:lnTo>
                <a:lnTo>
                  <a:pt x="324510" y="21961"/>
                </a:lnTo>
                <a:lnTo>
                  <a:pt x="315547" y="21961"/>
                </a:lnTo>
                <a:lnTo>
                  <a:pt x="315547" y="6289"/>
                </a:lnTo>
                <a:lnTo>
                  <a:pt x="306009" y="6289"/>
                </a:lnTo>
                <a:lnTo>
                  <a:pt x="306009" y="21961"/>
                </a:lnTo>
                <a:lnTo>
                  <a:pt x="298409" y="21961"/>
                </a:lnTo>
                <a:lnTo>
                  <a:pt x="298409" y="29666"/>
                </a:lnTo>
                <a:lnTo>
                  <a:pt x="306009" y="29666"/>
                </a:lnTo>
                <a:lnTo>
                  <a:pt x="306009" y="70427"/>
                </a:lnTo>
                <a:lnTo>
                  <a:pt x="306795" y="73354"/>
                </a:lnTo>
                <a:lnTo>
                  <a:pt x="308367" y="75608"/>
                </a:lnTo>
                <a:lnTo>
                  <a:pt x="309940" y="77862"/>
                </a:lnTo>
                <a:lnTo>
                  <a:pt x="312927" y="78989"/>
                </a:lnTo>
                <a:lnTo>
                  <a:pt x="317329" y="78989"/>
                </a:lnTo>
                <a:close/>
              </a:path>
              <a:path w="933488" h="101107">
                <a:moveTo>
                  <a:pt x="158140" y="43381"/>
                </a:moveTo>
                <a:lnTo>
                  <a:pt x="159599" y="37904"/>
                </a:lnTo>
                <a:lnTo>
                  <a:pt x="162517" y="34357"/>
                </a:lnTo>
                <a:lnTo>
                  <a:pt x="165059" y="20703"/>
                </a:lnTo>
                <a:lnTo>
                  <a:pt x="159337" y="23586"/>
                </a:lnTo>
                <a:lnTo>
                  <a:pt x="154917" y="29352"/>
                </a:lnTo>
                <a:lnTo>
                  <a:pt x="150497" y="35117"/>
                </a:lnTo>
                <a:lnTo>
                  <a:pt x="148287" y="42490"/>
                </a:lnTo>
                <a:lnTo>
                  <a:pt x="148287" y="61045"/>
                </a:lnTo>
                <a:lnTo>
                  <a:pt x="150646" y="68173"/>
                </a:lnTo>
                <a:lnTo>
                  <a:pt x="155363" y="72856"/>
                </a:lnTo>
                <a:lnTo>
                  <a:pt x="160080" y="77538"/>
                </a:lnTo>
                <a:lnTo>
                  <a:pt x="165425" y="79880"/>
                </a:lnTo>
                <a:lnTo>
                  <a:pt x="175558" y="79880"/>
                </a:lnTo>
                <a:lnTo>
                  <a:pt x="179026" y="79137"/>
                </a:lnTo>
                <a:lnTo>
                  <a:pt x="181804" y="77652"/>
                </a:lnTo>
                <a:lnTo>
                  <a:pt x="184582" y="76167"/>
                </a:lnTo>
                <a:lnTo>
                  <a:pt x="186757" y="74166"/>
                </a:lnTo>
                <a:lnTo>
                  <a:pt x="188329" y="71650"/>
                </a:lnTo>
                <a:lnTo>
                  <a:pt x="188329" y="100478"/>
                </a:lnTo>
                <a:lnTo>
                  <a:pt x="197815" y="100478"/>
                </a:lnTo>
                <a:lnTo>
                  <a:pt x="197815" y="21961"/>
                </a:lnTo>
                <a:lnTo>
                  <a:pt x="188853" y="21961"/>
                </a:lnTo>
                <a:lnTo>
                  <a:pt x="188853" y="29771"/>
                </a:lnTo>
                <a:lnTo>
                  <a:pt x="187246" y="27325"/>
                </a:lnTo>
                <a:lnTo>
                  <a:pt x="185569" y="25473"/>
                </a:lnTo>
                <a:lnTo>
                  <a:pt x="183822" y="24215"/>
                </a:lnTo>
                <a:lnTo>
                  <a:pt x="180642" y="21874"/>
                </a:lnTo>
                <a:lnTo>
                  <a:pt x="176729" y="20703"/>
                </a:lnTo>
                <a:lnTo>
                  <a:pt x="172082" y="20703"/>
                </a:lnTo>
                <a:lnTo>
                  <a:pt x="165434" y="30811"/>
                </a:lnTo>
                <a:lnTo>
                  <a:pt x="168937" y="29037"/>
                </a:lnTo>
                <a:lnTo>
                  <a:pt x="179454" y="29037"/>
                </a:lnTo>
                <a:lnTo>
                  <a:pt x="183944" y="31815"/>
                </a:lnTo>
                <a:lnTo>
                  <a:pt x="186495" y="37371"/>
                </a:lnTo>
                <a:lnTo>
                  <a:pt x="187997" y="40621"/>
                </a:lnTo>
                <a:lnTo>
                  <a:pt x="188748" y="44674"/>
                </a:lnTo>
                <a:lnTo>
                  <a:pt x="188748" y="54808"/>
                </a:lnTo>
                <a:lnTo>
                  <a:pt x="188067" y="59141"/>
                </a:lnTo>
                <a:lnTo>
                  <a:pt x="186704" y="62530"/>
                </a:lnTo>
                <a:lnTo>
                  <a:pt x="184223" y="68680"/>
                </a:lnTo>
                <a:lnTo>
                  <a:pt x="179699" y="71755"/>
                </a:lnTo>
                <a:lnTo>
                  <a:pt x="166910" y="71755"/>
                </a:lnTo>
                <a:lnTo>
                  <a:pt x="162595" y="68837"/>
                </a:lnTo>
                <a:lnTo>
                  <a:pt x="160184" y="63002"/>
                </a:lnTo>
                <a:lnTo>
                  <a:pt x="158822" y="59717"/>
                </a:lnTo>
                <a:lnTo>
                  <a:pt x="158140" y="55646"/>
                </a:lnTo>
                <a:lnTo>
                  <a:pt x="158140" y="43381"/>
                </a:lnTo>
                <a:close/>
              </a:path>
              <a:path w="933488" h="101107">
                <a:moveTo>
                  <a:pt x="0" y="22223"/>
                </a:moveTo>
                <a:lnTo>
                  <a:pt x="0" y="78097"/>
                </a:lnTo>
                <a:lnTo>
                  <a:pt x="9591" y="78097"/>
                </a:lnTo>
                <a:lnTo>
                  <a:pt x="9591" y="22223"/>
                </a:lnTo>
                <a:lnTo>
                  <a:pt x="0" y="22223"/>
                </a:lnTo>
                <a:close/>
              </a:path>
              <a:path w="933488" h="101107">
                <a:moveTo>
                  <a:pt x="0" y="1100"/>
                </a:moveTo>
                <a:lnTo>
                  <a:pt x="0" y="11793"/>
                </a:lnTo>
                <a:lnTo>
                  <a:pt x="9591" y="11793"/>
                </a:lnTo>
                <a:lnTo>
                  <a:pt x="9591" y="1100"/>
                </a:lnTo>
                <a:lnTo>
                  <a:pt x="0" y="1100"/>
                </a:lnTo>
                <a:close/>
              </a:path>
              <a:path w="933488" h="101107">
                <a:moveTo>
                  <a:pt x="38906" y="12361"/>
                </a:moveTo>
                <a:lnTo>
                  <a:pt x="39465" y="10876"/>
                </a:lnTo>
                <a:lnTo>
                  <a:pt x="41736" y="8648"/>
                </a:lnTo>
                <a:lnTo>
                  <a:pt x="45833" y="8674"/>
                </a:lnTo>
                <a:lnTo>
                  <a:pt x="47955" y="8805"/>
                </a:lnTo>
                <a:lnTo>
                  <a:pt x="47955" y="209"/>
                </a:lnTo>
                <a:lnTo>
                  <a:pt x="45807" y="52"/>
                </a:lnTo>
                <a:lnTo>
                  <a:pt x="37683" y="0"/>
                </a:lnTo>
                <a:lnTo>
                  <a:pt x="33438" y="1607"/>
                </a:lnTo>
                <a:lnTo>
                  <a:pt x="31236" y="4822"/>
                </a:lnTo>
                <a:lnTo>
                  <a:pt x="30013" y="6639"/>
                </a:lnTo>
                <a:lnTo>
                  <a:pt x="29332" y="9504"/>
                </a:lnTo>
                <a:lnTo>
                  <a:pt x="29192" y="13418"/>
                </a:lnTo>
                <a:lnTo>
                  <a:pt x="29192" y="22223"/>
                </a:lnTo>
                <a:lnTo>
                  <a:pt x="21383" y="22223"/>
                </a:lnTo>
                <a:lnTo>
                  <a:pt x="21383" y="29666"/>
                </a:lnTo>
                <a:lnTo>
                  <a:pt x="29192" y="29666"/>
                </a:lnTo>
                <a:lnTo>
                  <a:pt x="29192" y="78097"/>
                </a:lnTo>
                <a:lnTo>
                  <a:pt x="38521" y="78097"/>
                </a:lnTo>
                <a:lnTo>
                  <a:pt x="38521" y="29666"/>
                </a:lnTo>
                <a:lnTo>
                  <a:pt x="47955" y="29666"/>
                </a:lnTo>
                <a:lnTo>
                  <a:pt x="47955" y="22223"/>
                </a:lnTo>
                <a:lnTo>
                  <a:pt x="38626" y="22223"/>
                </a:lnTo>
                <a:lnTo>
                  <a:pt x="38626" y="16143"/>
                </a:lnTo>
                <a:lnTo>
                  <a:pt x="38906" y="12361"/>
                </a:lnTo>
                <a:close/>
              </a:path>
              <a:path w="933488" h="101107">
                <a:moveTo>
                  <a:pt x="92924" y="68925"/>
                </a:moveTo>
                <a:lnTo>
                  <a:pt x="92924" y="42822"/>
                </a:lnTo>
                <a:lnTo>
                  <a:pt x="135429" y="42822"/>
                </a:lnTo>
                <a:lnTo>
                  <a:pt x="135429" y="33912"/>
                </a:lnTo>
                <a:lnTo>
                  <a:pt x="92924" y="33912"/>
                </a:lnTo>
                <a:lnTo>
                  <a:pt x="92924" y="10535"/>
                </a:lnTo>
                <a:lnTo>
                  <a:pt x="138888" y="10535"/>
                </a:lnTo>
                <a:lnTo>
                  <a:pt x="138888" y="1100"/>
                </a:lnTo>
                <a:lnTo>
                  <a:pt x="82756" y="1100"/>
                </a:lnTo>
                <a:lnTo>
                  <a:pt x="82756" y="78097"/>
                </a:lnTo>
                <a:lnTo>
                  <a:pt x="139674" y="78097"/>
                </a:lnTo>
                <a:lnTo>
                  <a:pt x="139674" y="68925"/>
                </a:lnTo>
                <a:lnTo>
                  <a:pt x="92924" y="68925"/>
                </a:lnTo>
                <a:close/>
              </a:path>
              <a:path w="933488" h="101107">
                <a:moveTo>
                  <a:pt x="165059" y="20703"/>
                </a:moveTo>
                <a:lnTo>
                  <a:pt x="162517" y="34357"/>
                </a:lnTo>
                <a:lnTo>
                  <a:pt x="165434" y="30811"/>
                </a:lnTo>
                <a:lnTo>
                  <a:pt x="172082" y="20703"/>
                </a:lnTo>
                <a:lnTo>
                  <a:pt x="165059" y="20703"/>
                </a:lnTo>
                <a:close/>
              </a:path>
              <a:path w="933488" h="101107">
                <a:moveTo>
                  <a:pt x="224108" y="21961"/>
                </a:moveTo>
                <a:lnTo>
                  <a:pt x="214465" y="21961"/>
                </a:lnTo>
                <a:lnTo>
                  <a:pt x="214465" y="64907"/>
                </a:lnTo>
                <a:lnTo>
                  <a:pt x="215251" y="68733"/>
                </a:lnTo>
                <a:lnTo>
                  <a:pt x="216823" y="71598"/>
                </a:lnTo>
                <a:lnTo>
                  <a:pt x="219723" y="76944"/>
                </a:lnTo>
                <a:lnTo>
                  <a:pt x="225174" y="79617"/>
                </a:lnTo>
                <a:lnTo>
                  <a:pt x="238311" y="79617"/>
                </a:lnTo>
                <a:lnTo>
                  <a:pt x="242679" y="78150"/>
                </a:lnTo>
                <a:lnTo>
                  <a:pt x="246278" y="75215"/>
                </a:lnTo>
                <a:lnTo>
                  <a:pt x="248095" y="73747"/>
                </a:lnTo>
                <a:lnTo>
                  <a:pt x="249615" y="71948"/>
                </a:lnTo>
                <a:lnTo>
                  <a:pt x="250838" y="69816"/>
                </a:lnTo>
                <a:lnTo>
                  <a:pt x="250733" y="78097"/>
                </a:lnTo>
                <a:lnTo>
                  <a:pt x="259643" y="78097"/>
                </a:lnTo>
                <a:lnTo>
                  <a:pt x="259643" y="21961"/>
                </a:lnTo>
                <a:lnTo>
                  <a:pt x="250209" y="21961"/>
                </a:lnTo>
                <a:lnTo>
                  <a:pt x="250209" y="55018"/>
                </a:lnTo>
                <a:lnTo>
                  <a:pt x="249562" y="59333"/>
                </a:lnTo>
                <a:lnTo>
                  <a:pt x="248269" y="62478"/>
                </a:lnTo>
                <a:lnTo>
                  <a:pt x="245894" y="68348"/>
                </a:lnTo>
                <a:lnTo>
                  <a:pt x="241421" y="71283"/>
                </a:lnTo>
                <a:lnTo>
                  <a:pt x="230275" y="71283"/>
                </a:lnTo>
                <a:lnTo>
                  <a:pt x="227148" y="69606"/>
                </a:lnTo>
                <a:lnTo>
                  <a:pt x="225471" y="66252"/>
                </a:lnTo>
                <a:lnTo>
                  <a:pt x="224562" y="64435"/>
                </a:lnTo>
                <a:lnTo>
                  <a:pt x="224108" y="62094"/>
                </a:lnTo>
                <a:lnTo>
                  <a:pt x="224108" y="21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548261" y="4723024"/>
            <a:ext cx="8719" cy="0"/>
          </a:xfrm>
          <a:custGeom>
            <a:avLst/>
            <a:gdLst/>
            <a:ahLst/>
            <a:cxnLst/>
            <a:rect l="l" t="t" r="r" b="b"/>
            <a:pathLst>
              <a:path w="9591">
                <a:moveTo>
                  <a:pt x="0" y="0"/>
                </a:moveTo>
                <a:lnTo>
                  <a:pt x="9591" y="0"/>
                </a:lnTo>
              </a:path>
            </a:pathLst>
          </a:custGeom>
          <a:ln w="119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003575" y="4718307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1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105570" y="4718793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298230" y="4812793"/>
            <a:ext cx="592257" cy="88473"/>
          </a:xfrm>
          <a:custGeom>
            <a:avLst/>
            <a:gdLst/>
            <a:ahLst/>
            <a:cxnLst/>
            <a:rect l="l" t="t" r="r" b="b"/>
            <a:pathLst>
              <a:path w="651483" h="100269">
                <a:moveTo>
                  <a:pt x="60359" y="21385"/>
                </a:moveTo>
                <a:lnTo>
                  <a:pt x="60359" y="77259"/>
                </a:lnTo>
                <a:lnTo>
                  <a:pt x="69950" y="77259"/>
                </a:lnTo>
                <a:lnTo>
                  <a:pt x="69950" y="21385"/>
                </a:lnTo>
                <a:lnTo>
                  <a:pt x="60359" y="21385"/>
                </a:lnTo>
                <a:close/>
              </a:path>
              <a:path w="651483" h="100269">
                <a:moveTo>
                  <a:pt x="60359" y="262"/>
                </a:moveTo>
                <a:lnTo>
                  <a:pt x="60359" y="10954"/>
                </a:lnTo>
                <a:lnTo>
                  <a:pt x="69950" y="10954"/>
                </a:lnTo>
                <a:lnTo>
                  <a:pt x="69950" y="262"/>
                </a:lnTo>
                <a:lnTo>
                  <a:pt x="60359" y="262"/>
                </a:lnTo>
                <a:close/>
              </a:path>
              <a:path w="651483" h="100269">
                <a:moveTo>
                  <a:pt x="87456" y="21122"/>
                </a:moveTo>
                <a:lnTo>
                  <a:pt x="87456" y="77259"/>
                </a:lnTo>
                <a:lnTo>
                  <a:pt x="96890" y="77259"/>
                </a:lnTo>
                <a:lnTo>
                  <a:pt x="96890" y="40988"/>
                </a:lnTo>
                <a:lnTo>
                  <a:pt x="98165" y="37467"/>
                </a:lnTo>
                <a:lnTo>
                  <a:pt x="100716" y="34410"/>
                </a:lnTo>
                <a:lnTo>
                  <a:pt x="103266" y="31352"/>
                </a:lnTo>
                <a:lnTo>
                  <a:pt x="106918" y="29823"/>
                </a:lnTo>
                <a:lnTo>
                  <a:pt x="112744" y="29841"/>
                </a:lnTo>
                <a:lnTo>
                  <a:pt x="114762" y="30085"/>
                </a:lnTo>
                <a:lnTo>
                  <a:pt x="114762" y="20127"/>
                </a:lnTo>
                <a:lnTo>
                  <a:pt x="113748" y="20022"/>
                </a:lnTo>
                <a:lnTo>
                  <a:pt x="111722" y="19864"/>
                </a:lnTo>
                <a:lnTo>
                  <a:pt x="107983" y="19864"/>
                </a:lnTo>
                <a:lnTo>
                  <a:pt x="104681" y="21219"/>
                </a:lnTo>
                <a:lnTo>
                  <a:pt x="101816" y="23927"/>
                </a:lnTo>
                <a:lnTo>
                  <a:pt x="98951" y="26635"/>
                </a:lnTo>
                <a:lnTo>
                  <a:pt x="97152" y="28932"/>
                </a:lnTo>
                <a:lnTo>
                  <a:pt x="96418" y="30819"/>
                </a:lnTo>
                <a:lnTo>
                  <a:pt x="96418" y="21122"/>
                </a:lnTo>
                <a:lnTo>
                  <a:pt x="87456" y="21122"/>
                </a:lnTo>
                <a:close/>
              </a:path>
              <a:path w="651483" h="100269">
                <a:moveTo>
                  <a:pt x="327707" y="53288"/>
                </a:moveTo>
                <a:lnTo>
                  <a:pt x="326082" y="57323"/>
                </a:lnTo>
                <a:lnTo>
                  <a:pt x="326082" y="67282"/>
                </a:lnTo>
                <a:lnTo>
                  <a:pt x="327733" y="71240"/>
                </a:lnTo>
                <a:lnTo>
                  <a:pt x="331035" y="74402"/>
                </a:lnTo>
                <a:lnTo>
                  <a:pt x="334337" y="77564"/>
                </a:lnTo>
                <a:lnTo>
                  <a:pt x="338591" y="79146"/>
                </a:lnTo>
                <a:lnTo>
                  <a:pt x="336931" y="67195"/>
                </a:lnTo>
                <a:lnTo>
                  <a:pt x="335935" y="65046"/>
                </a:lnTo>
                <a:lnTo>
                  <a:pt x="335935" y="58721"/>
                </a:lnTo>
                <a:lnTo>
                  <a:pt x="337385" y="56101"/>
                </a:lnTo>
                <a:lnTo>
                  <a:pt x="340285" y="54458"/>
                </a:lnTo>
                <a:lnTo>
                  <a:pt x="341997" y="53480"/>
                </a:lnTo>
                <a:lnTo>
                  <a:pt x="344566" y="52764"/>
                </a:lnTo>
                <a:lnTo>
                  <a:pt x="347990" y="52309"/>
                </a:lnTo>
                <a:lnTo>
                  <a:pt x="353703" y="51575"/>
                </a:lnTo>
                <a:lnTo>
                  <a:pt x="357232" y="51016"/>
                </a:lnTo>
                <a:lnTo>
                  <a:pt x="359048" y="50527"/>
                </a:lnTo>
                <a:lnTo>
                  <a:pt x="360865" y="50038"/>
                </a:lnTo>
                <a:lnTo>
                  <a:pt x="363503" y="48693"/>
                </a:lnTo>
                <a:lnTo>
                  <a:pt x="363503" y="62093"/>
                </a:lnTo>
                <a:lnTo>
                  <a:pt x="360883" y="66269"/>
                </a:lnTo>
                <a:lnTo>
                  <a:pt x="355694" y="76368"/>
                </a:lnTo>
                <a:lnTo>
                  <a:pt x="359293" y="74516"/>
                </a:lnTo>
                <a:lnTo>
                  <a:pt x="362053" y="72332"/>
                </a:lnTo>
                <a:lnTo>
                  <a:pt x="363975" y="69816"/>
                </a:lnTo>
                <a:lnTo>
                  <a:pt x="364290" y="72052"/>
                </a:lnTo>
                <a:lnTo>
                  <a:pt x="365600" y="75005"/>
                </a:lnTo>
                <a:lnTo>
                  <a:pt x="367067" y="77311"/>
                </a:lnTo>
                <a:lnTo>
                  <a:pt x="369426" y="78464"/>
                </a:lnTo>
                <a:lnTo>
                  <a:pt x="374003" y="78464"/>
                </a:lnTo>
                <a:lnTo>
                  <a:pt x="376589" y="78202"/>
                </a:lnTo>
                <a:lnTo>
                  <a:pt x="379174" y="77521"/>
                </a:lnTo>
                <a:lnTo>
                  <a:pt x="379174" y="70550"/>
                </a:lnTo>
                <a:lnTo>
                  <a:pt x="378021" y="70733"/>
                </a:lnTo>
                <a:lnTo>
                  <a:pt x="376082" y="70864"/>
                </a:lnTo>
                <a:lnTo>
                  <a:pt x="373540" y="69973"/>
                </a:lnTo>
                <a:lnTo>
                  <a:pt x="372937" y="67614"/>
                </a:lnTo>
                <a:lnTo>
                  <a:pt x="372937" y="29963"/>
                </a:lnTo>
                <a:lnTo>
                  <a:pt x="370893" y="26050"/>
                </a:lnTo>
                <a:lnTo>
                  <a:pt x="366805" y="23534"/>
                </a:lnTo>
                <a:lnTo>
                  <a:pt x="362682" y="21018"/>
                </a:lnTo>
                <a:lnTo>
                  <a:pt x="357319" y="19760"/>
                </a:lnTo>
                <a:lnTo>
                  <a:pt x="345020" y="19760"/>
                </a:lnTo>
                <a:lnTo>
                  <a:pt x="340015" y="21114"/>
                </a:lnTo>
                <a:lnTo>
                  <a:pt x="335699" y="23822"/>
                </a:lnTo>
                <a:lnTo>
                  <a:pt x="331384" y="26530"/>
                </a:lnTo>
                <a:lnTo>
                  <a:pt x="329139" y="31343"/>
                </a:lnTo>
                <a:lnTo>
                  <a:pt x="328965" y="38262"/>
                </a:lnTo>
                <a:lnTo>
                  <a:pt x="337770" y="38262"/>
                </a:lnTo>
                <a:lnTo>
                  <a:pt x="338119" y="35362"/>
                </a:lnTo>
                <a:lnTo>
                  <a:pt x="338870" y="33178"/>
                </a:lnTo>
                <a:lnTo>
                  <a:pt x="340023" y="31710"/>
                </a:lnTo>
                <a:lnTo>
                  <a:pt x="342085" y="29055"/>
                </a:lnTo>
                <a:lnTo>
                  <a:pt x="345579" y="27727"/>
                </a:lnTo>
                <a:lnTo>
                  <a:pt x="354768" y="27727"/>
                </a:lnTo>
                <a:lnTo>
                  <a:pt x="358044" y="28452"/>
                </a:lnTo>
                <a:lnTo>
                  <a:pt x="360333" y="29902"/>
                </a:lnTo>
                <a:lnTo>
                  <a:pt x="362621" y="31352"/>
                </a:lnTo>
                <a:lnTo>
                  <a:pt x="363765" y="33685"/>
                </a:lnTo>
                <a:lnTo>
                  <a:pt x="363765" y="38472"/>
                </a:lnTo>
                <a:lnTo>
                  <a:pt x="363136" y="40516"/>
                </a:lnTo>
                <a:lnTo>
                  <a:pt x="360953" y="42962"/>
                </a:lnTo>
                <a:lnTo>
                  <a:pt x="358786" y="43241"/>
                </a:lnTo>
                <a:lnTo>
                  <a:pt x="343744" y="45128"/>
                </a:lnTo>
                <a:lnTo>
                  <a:pt x="338468" y="45792"/>
                </a:lnTo>
                <a:lnTo>
                  <a:pt x="334206" y="47557"/>
                </a:lnTo>
                <a:lnTo>
                  <a:pt x="330956" y="50422"/>
                </a:lnTo>
                <a:lnTo>
                  <a:pt x="327707" y="53288"/>
                </a:lnTo>
                <a:close/>
              </a:path>
              <a:path w="651483" h="100269">
                <a:moveTo>
                  <a:pt x="360883" y="66269"/>
                </a:moveTo>
                <a:lnTo>
                  <a:pt x="355642" y="68820"/>
                </a:lnTo>
                <a:lnTo>
                  <a:pt x="352532" y="70357"/>
                </a:lnTo>
                <a:lnTo>
                  <a:pt x="349318" y="71126"/>
                </a:lnTo>
                <a:lnTo>
                  <a:pt x="343273" y="71126"/>
                </a:lnTo>
                <a:lnTo>
                  <a:pt x="340914" y="70340"/>
                </a:lnTo>
                <a:lnTo>
                  <a:pt x="338923" y="68767"/>
                </a:lnTo>
                <a:lnTo>
                  <a:pt x="336931" y="67195"/>
                </a:lnTo>
                <a:lnTo>
                  <a:pt x="338591" y="79146"/>
                </a:lnTo>
                <a:lnTo>
                  <a:pt x="348130" y="79146"/>
                </a:lnTo>
                <a:lnTo>
                  <a:pt x="352095" y="78220"/>
                </a:lnTo>
                <a:lnTo>
                  <a:pt x="355694" y="76368"/>
                </a:lnTo>
                <a:lnTo>
                  <a:pt x="360883" y="66269"/>
                </a:lnTo>
                <a:close/>
              </a:path>
              <a:path w="651483" h="100269">
                <a:moveTo>
                  <a:pt x="389621" y="66103"/>
                </a:moveTo>
                <a:lnTo>
                  <a:pt x="394199" y="71362"/>
                </a:lnTo>
                <a:lnTo>
                  <a:pt x="398776" y="76621"/>
                </a:lnTo>
                <a:lnTo>
                  <a:pt x="404192" y="79250"/>
                </a:lnTo>
                <a:lnTo>
                  <a:pt x="403668" y="68995"/>
                </a:lnTo>
                <a:lnTo>
                  <a:pt x="401117" y="64941"/>
                </a:lnTo>
                <a:lnTo>
                  <a:pt x="398566" y="60888"/>
                </a:lnTo>
                <a:lnTo>
                  <a:pt x="397291" y="55856"/>
                </a:lnTo>
                <a:lnTo>
                  <a:pt x="397291" y="42787"/>
                </a:lnTo>
                <a:lnTo>
                  <a:pt x="398767" y="37441"/>
                </a:lnTo>
                <a:lnTo>
                  <a:pt x="401720" y="33807"/>
                </a:lnTo>
                <a:lnTo>
                  <a:pt x="404672" y="30173"/>
                </a:lnTo>
                <a:lnTo>
                  <a:pt x="408524" y="28356"/>
                </a:lnTo>
                <a:lnTo>
                  <a:pt x="417539" y="28356"/>
                </a:lnTo>
                <a:lnTo>
                  <a:pt x="421120" y="30059"/>
                </a:lnTo>
                <a:lnTo>
                  <a:pt x="424020" y="33466"/>
                </a:lnTo>
                <a:lnTo>
                  <a:pt x="426920" y="36873"/>
                </a:lnTo>
                <a:lnTo>
                  <a:pt x="428370" y="42123"/>
                </a:lnTo>
                <a:lnTo>
                  <a:pt x="428370" y="56240"/>
                </a:lnTo>
                <a:lnTo>
                  <a:pt x="426964" y="61630"/>
                </a:lnTo>
                <a:lnTo>
                  <a:pt x="424151" y="65387"/>
                </a:lnTo>
                <a:lnTo>
                  <a:pt x="421339" y="69143"/>
                </a:lnTo>
                <a:lnTo>
                  <a:pt x="417766" y="78482"/>
                </a:lnTo>
                <a:lnTo>
                  <a:pt x="420771" y="76944"/>
                </a:lnTo>
                <a:lnTo>
                  <a:pt x="423776" y="75407"/>
                </a:lnTo>
                <a:lnTo>
                  <a:pt x="426379" y="72908"/>
                </a:lnTo>
                <a:lnTo>
                  <a:pt x="428580" y="69449"/>
                </a:lnTo>
                <a:lnTo>
                  <a:pt x="428580" y="77259"/>
                </a:lnTo>
                <a:lnTo>
                  <a:pt x="437071" y="77259"/>
                </a:lnTo>
                <a:lnTo>
                  <a:pt x="437071" y="0"/>
                </a:lnTo>
                <a:lnTo>
                  <a:pt x="428004" y="0"/>
                </a:lnTo>
                <a:lnTo>
                  <a:pt x="428004" y="28356"/>
                </a:lnTo>
                <a:lnTo>
                  <a:pt x="425872" y="25735"/>
                </a:lnTo>
                <a:lnTo>
                  <a:pt x="423968" y="23900"/>
                </a:lnTo>
                <a:lnTo>
                  <a:pt x="422291" y="22852"/>
                </a:lnTo>
                <a:lnTo>
                  <a:pt x="419391" y="21035"/>
                </a:lnTo>
                <a:lnTo>
                  <a:pt x="415792" y="20127"/>
                </a:lnTo>
                <a:lnTo>
                  <a:pt x="403737" y="20127"/>
                </a:lnTo>
                <a:lnTo>
                  <a:pt x="397771" y="23123"/>
                </a:lnTo>
                <a:lnTo>
                  <a:pt x="393596" y="29116"/>
                </a:lnTo>
                <a:lnTo>
                  <a:pt x="389420" y="35109"/>
                </a:lnTo>
                <a:lnTo>
                  <a:pt x="387333" y="42193"/>
                </a:lnTo>
                <a:lnTo>
                  <a:pt x="387333" y="59106"/>
                </a:lnTo>
                <a:lnTo>
                  <a:pt x="389621" y="66103"/>
                </a:lnTo>
                <a:close/>
              </a:path>
              <a:path w="651483" h="100269">
                <a:moveTo>
                  <a:pt x="403668" y="68995"/>
                </a:moveTo>
                <a:lnTo>
                  <a:pt x="404192" y="79250"/>
                </a:lnTo>
                <a:lnTo>
                  <a:pt x="414324" y="79250"/>
                </a:lnTo>
                <a:lnTo>
                  <a:pt x="417766" y="78482"/>
                </a:lnTo>
                <a:lnTo>
                  <a:pt x="421339" y="69143"/>
                </a:lnTo>
                <a:lnTo>
                  <a:pt x="417749" y="71021"/>
                </a:lnTo>
                <a:lnTo>
                  <a:pt x="407756" y="71021"/>
                </a:lnTo>
                <a:lnTo>
                  <a:pt x="403668" y="68995"/>
                </a:lnTo>
                <a:close/>
              </a:path>
              <a:path w="651483" h="100269">
                <a:moveTo>
                  <a:pt x="463014" y="22678"/>
                </a:moveTo>
                <a:lnTo>
                  <a:pt x="458122" y="28303"/>
                </a:lnTo>
                <a:lnTo>
                  <a:pt x="461162" y="44709"/>
                </a:lnTo>
                <a:lnTo>
                  <a:pt x="461337" y="39887"/>
                </a:lnTo>
                <a:lnTo>
                  <a:pt x="462892" y="35912"/>
                </a:lnTo>
                <a:lnTo>
                  <a:pt x="465827" y="32785"/>
                </a:lnTo>
                <a:lnTo>
                  <a:pt x="469408" y="19865"/>
                </a:lnTo>
                <a:lnTo>
                  <a:pt x="463014" y="22678"/>
                </a:lnTo>
                <a:close/>
              </a:path>
              <a:path w="651483" h="100269">
                <a:moveTo>
                  <a:pt x="502043" y="52204"/>
                </a:moveTo>
                <a:lnTo>
                  <a:pt x="502043" y="46544"/>
                </a:lnTo>
                <a:lnTo>
                  <a:pt x="501763" y="42420"/>
                </a:lnTo>
                <a:lnTo>
                  <a:pt x="501204" y="39835"/>
                </a:lnTo>
                <a:lnTo>
                  <a:pt x="500575" y="36061"/>
                </a:lnTo>
                <a:lnTo>
                  <a:pt x="499317" y="32759"/>
                </a:lnTo>
                <a:lnTo>
                  <a:pt x="497430" y="29928"/>
                </a:lnTo>
                <a:lnTo>
                  <a:pt x="495474" y="26958"/>
                </a:lnTo>
                <a:lnTo>
                  <a:pt x="492626" y="24538"/>
                </a:lnTo>
                <a:lnTo>
                  <a:pt x="488887" y="22669"/>
                </a:lnTo>
                <a:lnTo>
                  <a:pt x="485149" y="20799"/>
                </a:lnTo>
                <a:lnTo>
                  <a:pt x="481288" y="19865"/>
                </a:lnTo>
                <a:lnTo>
                  <a:pt x="469408" y="19865"/>
                </a:lnTo>
                <a:lnTo>
                  <a:pt x="465827" y="32785"/>
                </a:lnTo>
                <a:lnTo>
                  <a:pt x="468762" y="29657"/>
                </a:lnTo>
                <a:lnTo>
                  <a:pt x="472396" y="28094"/>
                </a:lnTo>
                <a:lnTo>
                  <a:pt x="482773" y="28094"/>
                </a:lnTo>
                <a:lnTo>
                  <a:pt x="487088" y="30365"/>
                </a:lnTo>
                <a:lnTo>
                  <a:pt x="489674" y="34908"/>
                </a:lnTo>
                <a:lnTo>
                  <a:pt x="491071" y="37354"/>
                </a:lnTo>
                <a:lnTo>
                  <a:pt x="491962" y="40621"/>
                </a:lnTo>
                <a:lnTo>
                  <a:pt x="492347" y="44709"/>
                </a:lnTo>
                <a:lnTo>
                  <a:pt x="461162" y="44709"/>
                </a:lnTo>
                <a:lnTo>
                  <a:pt x="458122" y="28303"/>
                </a:lnTo>
                <a:lnTo>
                  <a:pt x="453231" y="33929"/>
                </a:lnTo>
                <a:lnTo>
                  <a:pt x="450785" y="41250"/>
                </a:lnTo>
                <a:lnTo>
                  <a:pt x="450785" y="59420"/>
                </a:lnTo>
                <a:lnTo>
                  <a:pt x="453213" y="66540"/>
                </a:lnTo>
                <a:lnTo>
                  <a:pt x="458070" y="71624"/>
                </a:lnTo>
                <a:lnTo>
                  <a:pt x="462927" y="76708"/>
                </a:lnTo>
                <a:lnTo>
                  <a:pt x="468849" y="79250"/>
                </a:lnTo>
                <a:lnTo>
                  <a:pt x="478702" y="79250"/>
                </a:lnTo>
                <a:lnTo>
                  <a:pt x="481270" y="78971"/>
                </a:lnTo>
                <a:lnTo>
                  <a:pt x="483542" y="78412"/>
                </a:lnTo>
                <a:lnTo>
                  <a:pt x="487769" y="77433"/>
                </a:lnTo>
                <a:lnTo>
                  <a:pt x="491316" y="75546"/>
                </a:lnTo>
                <a:lnTo>
                  <a:pt x="494181" y="72751"/>
                </a:lnTo>
                <a:lnTo>
                  <a:pt x="495893" y="71144"/>
                </a:lnTo>
                <a:lnTo>
                  <a:pt x="497439" y="69073"/>
                </a:lnTo>
                <a:lnTo>
                  <a:pt x="498819" y="66540"/>
                </a:lnTo>
                <a:lnTo>
                  <a:pt x="500199" y="64006"/>
                </a:lnTo>
                <a:lnTo>
                  <a:pt x="501012" y="61709"/>
                </a:lnTo>
                <a:lnTo>
                  <a:pt x="501256" y="59647"/>
                </a:lnTo>
                <a:lnTo>
                  <a:pt x="491980" y="59647"/>
                </a:lnTo>
                <a:lnTo>
                  <a:pt x="491281" y="62128"/>
                </a:lnTo>
                <a:lnTo>
                  <a:pt x="490093" y="64312"/>
                </a:lnTo>
                <a:lnTo>
                  <a:pt x="488416" y="66199"/>
                </a:lnTo>
                <a:lnTo>
                  <a:pt x="485481" y="69449"/>
                </a:lnTo>
                <a:lnTo>
                  <a:pt x="481550" y="71074"/>
                </a:lnTo>
                <a:lnTo>
                  <a:pt x="471347" y="71074"/>
                </a:lnTo>
                <a:lnTo>
                  <a:pt x="467451" y="69353"/>
                </a:lnTo>
                <a:lnTo>
                  <a:pt x="464936" y="65911"/>
                </a:lnTo>
                <a:lnTo>
                  <a:pt x="462420" y="62469"/>
                </a:lnTo>
                <a:lnTo>
                  <a:pt x="461075" y="57900"/>
                </a:lnTo>
                <a:lnTo>
                  <a:pt x="460900" y="52204"/>
                </a:lnTo>
                <a:lnTo>
                  <a:pt x="502043" y="52204"/>
                </a:lnTo>
                <a:close/>
              </a:path>
              <a:path w="651483" h="100269">
                <a:moveTo>
                  <a:pt x="551955" y="58145"/>
                </a:moveTo>
                <a:lnTo>
                  <a:pt x="551344" y="70078"/>
                </a:lnTo>
                <a:lnTo>
                  <a:pt x="553335" y="72768"/>
                </a:lnTo>
                <a:lnTo>
                  <a:pt x="553283" y="61429"/>
                </a:lnTo>
                <a:lnTo>
                  <a:pt x="551955" y="58145"/>
                </a:lnTo>
                <a:close/>
              </a:path>
              <a:path w="651483" h="100269">
                <a:moveTo>
                  <a:pt x="620928" y="78884"/>
                </a:moveTo>
                <a:lnTo>
                  <a:pt x="620439" y="80141"/>
                </a:lnTo>
                <a:lnTo>
                  <a:pt x="619652" y="82063"/>
                </a:lnTo>
                <a:lnTo>
                  <a:pt x="618569" y="84649"/>
                </a:lnTo>
                <a:lnTo>
                  <a:pt x="617486" y="87235"/>
                </a:lnTo>
                <a:lnTo>
                  <a:pt x="616682" y="88947"/>
                </a:lnTo>
                <a:lnTo>
                  <a:pt x="614612" y="91070"/>
                </a:lnTo>
                <a:lnTo>
                  <a:pt x="612507" y="91935"/>
                </a:lnTo>
                <a:lnTo>
                  <a:pt x="610201" y="91935"/>
                </a:lnTo>
                <a:lnTo>
                  <a:pt x="608087" y="91673"/>
                </a:lnTo>
                <a:lnTo>
                  <a:pt x="605257" y="90939"/>
                </a:lnTo>
                <a:lnTo>
                  <a:pt x="605257" y="99535"/>
                </a:lnTo>
                <a:lnTo>
                  <a:pt x="606305" y="99814"/>
                </a:lnTo>
                <a:lnTo>
                  <a:pt x="608620" y="100216"/>
                </a:lnTo>
                <a:lnTo>
                  <a:pt x="616420" y="100269"/>
                </a:lnTo>
                <a:lnTo>
                  <a:pt x="620264" y="98696"/>
                </a:lnTo>
                <a:lnTo>
                  <a:pt x="622500" y="95551"/>
                </a:lnTo>
                <a:lnTo>
                  <a:pt x="627726" y="85108"/>
                </a:lnTo>
                <a:lnTo>
                  <a:pt x="634030" y="69344"/>
                </a:lnTo>
                <a:lnTo>
                  <a:pt x="636337" y="63264"/>
                </a:lnTo>
                <a:lnTo>
                  <a:pt x="639202" y="55402"/>
                </a:lnTo>
                <a:lnTo>
                  <a:pt x="642626" y="45757"/>
                </a:lnTo>
                <a:lnTo>
                  <a:pt x="643030" y="44625"/>
                </a:lnTo>
                <a:lnTo>
                  <a:pt x="648404" y="29617"/>
                </a:lnTo>
                <a:lnTo>
                  <a:pt x="651483" y="21123"/>
                </a:lnTo>
                <a:lnTo>
                  <a:pt x="641054" y="21123"/>
                </a:lnTo>
                <a:lnTo>
                  <a:pt x="625907" y="66828"/>
                </a:lnTo>
                <a:lnTo>
                  <a:pt x="610865" y="21123"/>
                </a:lnTo>
                <a:lnTo>
                  <a:pt x="600173" y="21123"/>
                </a:lnTo>
                <a:lnTo>
                  <a:pt x="620928" y="78884"/>
                </a:lnTo>
                <a:close/>
              </a:path>
              <a:path w="651483" h="100269">
                <a:moveTo>
                  <a:pt x="551344" y="77259"/>
                </a:moveTo>
                <a:lnTo>
                  <a:pt x="551344" y="70078"/>
                </a:lnTo>
                <a:lnTo>
                  <a:pt x="551955" y="58145"/>
                </a:lnTo>
                <a:lnTo>
                  <a:pt x="551291" y="53864"/>
                </a:lnTo>
                <a:lnTo>
                  <a:pt x="551291" y="41285"/>
                </a:lnTo>
                <a:lnTo>
                  <a:pt x="552907" y="36043"/>
                </a:lnTo>
                <a:lnTo>
                  <a:pt x="556139" y="32863"/>
                </a:lnTo>
                <a:lnTo>
                  <a:pt x="559371" y="29684"/>
                </a:lnTo>
                <a:lnTo>
                  <a:pt x="563136" y="28094"/>
                </a:lnTo>
                <a:lnTo>
                  <a:pt x="572360" y="28094"/>
                </a:lnTo>
                <a:lnTo>
                  <a:pt x="576090" y="30033"/>
                </a:lnTo>
                <a:lnTo>
                  <a:pt x="578624" y="33912"/>
                </a:lnTo>
                <a:lnTo>
                  <a:pt x="581157" y="37790"/>
                </a:lnTo>
                <a:lnTo>
                  <a:pt x="582423" y="42682"/>
                </a:lnTo>
                <a:lnTo>
                  <a:pt x="582423" y="55227"/>
                </a:lnTo>
                <a:lnTo>
                  <a:pt x="581157" y="60573"/>
                </a:lnTo>
                <a:lnTo>
                  <a:pt x="578624" y="64627"/>
                </a:lnTo>
                <a:lnTo>
                  <a:pt x="576090" y="68680"/>
                </a:lnTo>
                <a:lnTo>
                  <a:pt x="572273" y="70707"/>
                </a:lnTo>
                <a:lnTo>
                  <a:pt x="560393" y="70707"/>
                </a:lnTo>
                <a:lnTo>
                  <a:pt x="555764" y="67614"/>
                </a:lnTo>
                <a:lnTo>
                  <a:pt x="553283" y="61429"/>
                </a:lnTo>
                <a:lnTo>
                  <a:pt x="553335" y="72768"/>
                </a:lnTo>
                <a:lnTo>
                  <a:pt x="555205" y="74725"/>
                </a:lnTo>
                <a:lnTo>
                  <a:pt x="556952" y="75948"/>
                </a:lnTo>
                <a:lnTo>
                  <a:pt x="559887" y="78010"/>
                </a:lnTo>
                <a:lnTo>
                  <a:pt x="563486" y="79041"/>
                </a:lnTo>
                <a:lnTo>
                  <a:pt x="575365" y="79041"/>
                </a:lnTo>
                <a:lnTo>
                  <a:pt x="581323" y="76106"/>
                </a:lnTo>
                <a:lnTo>
                  <a:pt x="585620" y="70235"/>
                </a:lnTo>
                <a:lnTo>
                  <a:pt x="589918" y="64365"/>
                </a:lnTo>
                <a:lnTo>
                  <a:pt x="592067" y="56992"/>
                </a:lnTo>
                <a:lnTo>
                  <a:pt x="592067" y="38751"/>
                </a:lnTo>
                <a:lnTo>
                  <a:pt x="589892" y="31667"/>
                </a:lnTo>
                <a:lnTo>
                  <a:pt x="585542" y="26862"/>
                </a:lnTo>
                <a:lnTo>
                  <a:pt x="581192" y="22057"/>
                </a:lnTo>
                <a:lnTo>
                  <a:pt x="575523" y="19655"/>
                </a:lnTo>
                <a:lnTo>
                  <a:pt x="565180" y="19655"/>
                </a:lnTo>
                <a:lnTo>
                  <a:pt x="562070" y="20363"/>
                </a:lnTo>
                <a:lnTo>
                  <a:pt x="559205" y="21778"/>
                </a:lnTo>
                <a:lnTo>
                  <a:pt x="556340" y="23193"/>
                </a:lnTo>
                <a:lnTo>
                  <a:pt x="553877" y="25246"/>
                </a:lnTo>
                <a:lnTo>
                  <a:pt x="551815" y="27936"/>
                </a:lnTo>
                <a:lnTo>
                  <a:pt x="551815" y="0"/>
                </a:lnTo>
                <a:lnTo>
                  <a:pt x="542643" y="0"/>
                </a:lnTo>
                <a:lnTo>
                  <a:pt x="542643" y="77259"/>
                </a:lnTo>
                <a:lnTo>
                  <a:pt x="551344" y="77259"/>
                </a:lnTo>
                <a:close/>
              </a:path>
              <a:path w="651483" h="100269">
                <a:moveTo>
                  <a:pt x="248584" y="21122"/>
                </a:moveTo>
                <a:lnTo>
                  <a:pt x="239255" y="21122"/>
                </a:lnTo>
                <a:lnTo>
                  <a:pt x="239255" y="77259"/>
                </a:lnTo>
                <a:lnTo>
                  <a:pt x="248689" y="77259"/>
                </a:lnTo>
                <a:lnTo>
                  <a:pt x="248689" y="40254"/>
                </a:lnTo>
                <a:lnTo>
                  <a:pt x="250148" y="35257"/>
                </a:lnTo>
                <a:lnTo>
                  <a:pt x="253065" y="32496"/>
                </a:lnTo>
                <a:lnTo>
                  <a:pt x="255983" y="29736"/>
                </a:lnTo>
                <a:lnTo>
                  <a:pt x="259223" y="28356"/>
                </a:lnTo>
                <a:lnTo>
                  <a:pt x="266701" y="28356"/>
                </a:lnTo>
                <a:lnTo>
                  <a:pt x="269374" y="29666"/>
                </a:lnTo>
                <a:lnTo>
                  <a:pt x="270806" y="32287"/>
                </a:lnTo>
                <a:lnTo>
                  <a:pt x="271715" y="34034"/>
                </a:lnTo>
                <a:lnTo>
                  <a:pt x="272169" y="36812"/>
                </a:lnTo>
                <a:lnTo>
                  <a:pt x="272169" y="77259"/>
                </a:lnTo>
                <a:lnTo>
                  <a:pt x="281760" y="77259"/>
                </a:lnTo>
                <a:lnTo>
                  <a:pt x="281760" y="38804"/>
                </a:lnTo>
                <a:lnTo>
                  <a:pt x="283096" y="34663"/>
                </a:lnTo>
                <a:lnTo>
                  <a:pt x="285769" y="32182"/>
                </a:lnTo>
                <a:lnTo>
                  <a:pt x="288442" y="29701"/>
                </a:lnTo>
                <a:lnTo>
                  <a:pt x="291631" y="28461"/>
                </a:lnTo>
                <a:lnTo>
                  <a:pt x="298025" y="28461"/>
                </a:lnTo>
                <a:lnTo>
                  <a:pt x="300305" y="29159"/>
                </a:lnTo>
                <a:lnTo>
                  <a:pt x="302174" y="30557"/>
                </a:lnTo>
                <a:lnTo>
                  <a:pt x="304043" y="31955"/>
                </a:lnTo>
                <a:lnTo>
                  <a:pt x="304978" y="34523"/>
                </a:lnTo>
                <a:lnTo>
                  <a:pt x="304978" y="77259"/>
                </a:lnTo>
                <a:lnTo>
                  <a:pt x="314779" y="77259"/>
                </a:lnTo>
                <a:lnTo>
                  <a:pt x="314779" y="34925"/>
                </a:lnTo>
                <a:lnTo>
                  <a:pt x="314045" y="30976"/>
                </a:lnTo>
                <a:lnTo>
                  <a:pt x="312578" y="28041"/>
                </a:lnTo>
                <a:lnTo>
                  <a:pt x="309852" y="22590"/>
                </a:lnTo>
                <a:lnTo>
                  <a:pt x="304716" y="19865"/>
                </a:lnTo>
                <a:lnTo>
                  <a:pt x="293640" y="19865"/>
                </a:lnTo>
                <a:lnTo>
                  <a:pt x="290460" y="20590"/>
                </a:lnTo>
                <a:lnTo>
                  <a:pt x="287630" y="22040"/>
                </a:lnTo>
                <a:lnTo>
                  <a:pt x="284800" y="23490"/>
                </a:lnTo>
                <a:lnTo>
                  <a:pt x="282336" y="25717"/>
                </a:lnTo>
                <a:lnTo>
                  <a:pt x="280240" y="28723"/>
                </a:lnTo>
                <a:lnTo>
                  <a:pt x="278982" y="26277"/>
                </a:lnTo>
                <a:lnTo>
                  <a:pt x="277585" y="24425"/>
                </a:lnTo>
                <a:lnTo>
                  <a:pt x="276047" y="23167"/>
                </a:lnTo>
                <a:lnTo>
                  <a:pt x="273322" y="20965"/>
                </a:lnTo>
                <a:lnTo>
                  <a:pt x="269723" y="19864"/>
                </a:lnTo>
                <a:lnTo>
                  <a:pt x="261302" y="19864"/>
                </a:lnTo>
                <a:lnTo>
                  <a:pt x="257773" y="20930"/>
                </a:lnTo>
                <a:lnTo>
                  <a:pt x="254664" y="23062"/>
                </a:lnTo>
                <a:lnTo>
                  <a:pt x="252847" y="24320"/>
                </a:lnTo>
                <a:lnTo>
                  <a:pt x="250820" y="26329"/>
                </a:lnTo>
                <a:lnTo>
                  <a:pt x="248584" y="29089"/>
                </a:lnTo>
                <a:lnTo>
                  <a:pt x="248584" y="21122"/>
                </a:lnTo>
                <a:close/>
              </a:path>
              <a:path w="651483" h="100269">
                <a:moveTo>
                  <a:pt x="132302" y="21122"/>
                </a:moveTo>
                <a:lnTo>
                  <a:pt x="122973" y="21122"/>
                </a:lnTo>
                <a:lnTo>
                  <a:pt x="122973" y="77259"/>
                </a:lnTo>
                <a:lnTo>
                  <a:pt x="132407" y="77259"/>
                </a:lnTo>
                <a:lnTo>
                  <a:pt x="132407" y="40254"/>
                </a:lnTo>
                <a:lnTo>
                  <a:pt x="133865" y="35257"/>
                </a:lnTo>
                <a:lnTo>
                  <a:pt x="136783" y="32496"/>
                </a:lnTo>
                <a:lnTo>
                  <a:pt x="139701" y="29736"/>
                </a:lnTo>
                <a:lnTo>
                  <a:pt x="142941" y="28356"/>
                </a:lnTo>
                <a:lnTo>
                  <a:pt x="150419" y="28356"/>
                </a:lnTo>
                <a:lnTo>
                  <a:pt x="153091" y="29666"/>
                </a:lnTo>
                <a:lnTo>
                  <a:pt x="154524" y="32287"/>
                </a:lnTo>
                <a:lnTo>
                  <a:pt x="155432" y="34034"/>
                </a:lnTo>
                <a:lnTo>
                  <a:pt x="155887" y="36812"/>
                </a:lnTo>
                <a:lnTo>
                  <a:pt x="155887" y="77259"/>
                </a:lnTo>
                <a:lnTo>
                  <a:pt x="165478" y="77259"/>
                </a:lnTo>
                <a:lnTo>
                  <a:pt x="165478" y="38804"/>
                </a:lnTo>
                <a:lnTo>
                  <a:pt x="166814" y="34663"/>
                </a:lnTo>
                <a:lnTo>
                  <a:pt x="169487" y="32182"/>
                </a:lnTo>
                <a:lnTo>
                  <a:pt x="172160" y="29701"/>
                </a:lnTo>
                <a:lnTo>
                  <a:pt x="175349" y="28460"/>
                </a:lnTo>
                <a:lnTo>
                  <a:pt x="181743" y="28460"/>
                </a:lnTo>
                <a:lnTo>
                  <a:pt x="184023" y="29159"/>
                </a:lnTo>
                <a:lnTo>
                  <a:pt x="185892" y="30557"/>
                </a:lnTo>
                <a:lnTo>
                  <a:pt x="187761" y="31955"/>
                </a:lnTo>
                <a:lnTo>
                  <a:pt x="188696" y="34523"/>
                </a:lnTo>
                <a:lnTo>
                  <a:pt x="188696" y="77259"/>
                </a:lnTo>
                <a:lnTo>
                  <a:pt x="198497" y="77259"/>
                </a:lnTo>
                <a:lnTo>
                  <a:pt x="198497" y="34925"/>
                </a:lnTo>
                <a:lnTo>
                  <a:pt x="197763" y="30976"/>
                </a:lnTo>
                <a:lnTo>
                  <a:pt x="196295" y="28041"/>
                </a:lnTo>
                <a:lnTo>
                  <a:pt x="193570" y="22590"/>
                </a:lnTo>
                <a:lnTo>
                  <a:pt x="188434" y="19864"/>
                </a:lnTo>
                <a:lnTo>
                  <a:pt x="177358" y="19864"/>
                </a:lnTo>
                <a:lnTo>
                  <a:pt x="174178" y="20590"/>
                </a:lnTo>
                <a:lnTo>
                  <a:pt x="171348" y="22040"/>
                </a:lnTo>
                <a:lnTo>
                  <a:pt x="168518" y="23490"/>
                </a:lnTo>
                <a:lnTo>
                  <a:pt x="166054" y="25717"/>
                </a:lnTo>
                <a:lnTo>
                  <a:pt x="163958" y="28723"/>
                </a:lnTo>
                <a:lnTo>
                  <a:pt x="162700" y="26277"/>
                </a:lnTo>
                <a:lnTo>
                  <a:pt x="161302" y="24425"/>
                </a:lnTo>
                <a:lnTo>
                  <a:pt x="159765" y="23167"/>
                </a:lnTo>
                <a:lnTo>
                  <a:pt x="157040" y="20965"/>
                </a:lnTo>
                <a:lnTo>
                  <a:pt x="153441" y="19864"/>
                </a:lnTo>
                <a:lnTo>
                  <a:pt x="145020" y="19864"/>
                </a:lnTo>
                <a:lnTo>
                  <a:pt x="141491" y="20930"/>
                </a:lnTo>
                <a:lnTo>
                  <a:pt x="138382" y="23062"/>
                </a:lnTo>
                <a:lnTo>
                  <a:pt x="136565" y="24320"/>
                </a:lnTo>
                <a:lnTo>
                  <a:pt x="134538" y="26329"/>
                </a:lnTo>
                <a:lnTo>
                  <a:pt x="132302" y="29089"/>
                </a:lnTo>
                <a:lnTo>
                  <a:pt x="132302" y="21122"/>
                </a:lnTo>
                <a:close/>
              </a:path>
              <a:path w="651483" h="100269">
                <a:moveTo>
                  <a:pt x="53406" y="9696"/>
                </a:moveTo>
                <a:lnTo>
                  <a:pt x="53406" y="262"/>
                </a:lnTo>
                <a:lnTo>
                  <a:pt x="0" y="262"/>
                </a:lnTo>
                <a:lnTo>
                  <a:pt x="0" y="77259"/>
                </a:lnTo>
                <a:lnTo>
                  <a:pt x="10429" y="77259"/>
                </a:lnTo>
                <a:lnTo>
                  <a:pt x="10429" y="42246"/>
                </a:lnTo>
                <a:lnTo>
                  <a:pt x="48217" y="42246"/>
                </a:lnTo>
                <a:lnTo>
                  <a:pt x="48217" y="33073"/>
                </a:lnTo>
                <a:lnTo>
                  <a:pt x="10429" y="33073"/>
                </a:lnTo>
                <a:lnTo>
                  <a:pt x="10429" y="9696"/>
                </a:lnTo>
                <a:lnTo>
                  <a:pt x="53406" y="9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357462" y="4813509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290988" y="4906768"/>
            <a:ext cx="667459" cy="70714"/>
          </a:xfrm>
          <a:custGeom>
            <a:avLst/>
            <a:gdLst/>
            <a:ahLst/>
            <a:cxnLst/>
            <a:rect l="l" t="t" r="r" b="b"/>
            <a:pathLst>
              <a:path w="734205" h="80142">
                <a:moveTo>
                  <a:pt x="710288" y="80089"/>
                </a:moveTo>
                <a:lnTo>
                  <a:pt x="712856" y="79810"/>
                </a:lnTo>
                <a:lnTo>
                  <a:pt x="715127" y="79251"/>
                </a:lnTo>
                <a:lnTo>
                  <a:pt x="719355" y="78272"/>
                </a:lnTo>
                <a:lnTo>
                  <a:pt x="722902" y="76385"/>
                </a:lnTo>
                <a:lnTo>
                  <a:pt x="724404" y="74919"/>
                </a:lnTo>
                <a:lnTo>
                  <a:pt x="724404" y="78097"/>
                </a:lnTo>
                <a:lnTo>
                  <a:pt x="734205" y="78097"/>
                </a:lnTo>
                <a:lnTo>
                  <a:pt x="725767" y="73590"/>
                </a:lnTo>
                <a:lnTo>
                  <a:pt x="724404" y="60486"/>
                </a:lnTo>
                <a:lnTo>
                  <a:pt x="723566" y="60486"/>
                </a:lnTo>
                <a:lnTo>
                  <a:pt x="722867" y="62967"/>
                </a:lnTo>
                <a:lnTo>
                  <a:pt x="721679" y="65151"/>
                </a:lnTo>
                <a:lnTo>
                  <a:pt x="720002" y="67038"/>
                </a:lnTo>
                <a:lnTo>
                  <a:pt x="717067" y="70288"/>
                </a:lnTo>
                <a:lnTo>
                  <a:pt x="713136" y="71913"/>
                </a:lnTo>
                <a:lnTo>
                  <a:pt x="702933" y="71913"/>
                </a:lnTo>
                <a:lnTo>
                  <a:pt x="707423" y="80089"/>
                </a:lnTo>
                <a:lnTo>
                  <a:pt x="710288" y="80089"/>
                </a:lnTo>
                <a:close/>
              </a:path>
              <a:path w="734205" h="80142">
                <a:moveTo>
                  <a:pt x="668115" y="78097"/>
                </a:moveTo>
                <a:lnTo>
                  <a:pt x="668115" y="41093"/>
                </a:lnTo>
                <a:lnTo>
                  <a:pt x="669574" y="36096"/>
                </a:lnTo>
                <a:lnTo>
                  <a:pt x="672491" y="33335"/>
                </a:lnTo>
                <a:lnTo>
                  <a:pt x="675409" y="30575"/>
                </a:lnTo>
                <a:lnTo>
                  <a:pt x="678650" y="29195"/>
                </a:lnTo>
                <a:lnTo>
                  <a:pt x="686127" y="29195"/>
                </a:lnTo>
                <a:lnTo>
                  <a:pt x="688606" y="30410"/>
                </a:lnTo>
                <a:lnTo>
                  <a:pt x="689708" y="29142"/>
                </a:lnTo>
                <a:lnTo>
                  <a:pt x="694600" y="23516"/>
                </a:lnTo>
                <a:lnTo>
                  <a:pt x="692923" y="40726"/>
                </a:lnTo>
                <a:lnTo>
                  <a:pt x="692748" y="45548"/>
                </a:lnTo>
                <a:lnTo>
                  <a:pt x="692486" y="53043"/>
                </a:lnTo>
                <a:lnTo>
                  <a:pt x="691595" y="37651"/>
                </a:lnTo>
                <a:lnTo>
                  <a:pt x="691595" y="74493"/>
                </a:lnTo>
                <a:lnTo>
                  <a:pt x="694513" y="77547"/>
                </a:lnTo>
                <a:lnTo>
                  <a:pt x="696522" y="66750"/>
                </a:lnTo>
                <a:lnTo>
                  <a:pt x="699037" y="70192"/>
                </a:lnTo>
                <a:lnTo>
                  <a:pt x="701186" y="78097"/>
                </a:lnTo>
                <a:lnTo>
                  <a:pt x="695795" y="78097"/>
                </a:lnTo>
                <a:lnTo>
                  <a:pt x="700435" y="80089"/>
                </a:lnTo>
                <a:lnTo>
                  <a:pt x="707423" y="80089"/>
                </a:lnTo>
                <a:lnTo>
                  <a:pt x="702933" y="71913"/>
                </a:lnTo>
                <a:lnTo>
                  <a:pt x="701186" y="71141"/>
                </a:lnTo>
                <a:lnTo>
                  <a:pt x="701186" y="53043"/>
                </a:lnTo>
                <a:lnTo>
                  <a:pt x="694006" y="63308"/>
                </a:lnTo>
                <a:lnTo>
                  <a:pt x="692661" y="58739"/>
                </a:lnTo>
                <a:lnTo>
                  <a:pt x="691595" y="41460"/>
                </a:lnTo>
                <a:lnTo>
                  <a:pt x="692661" y="58739"/>
                </a:lnTo>
                <a:lnTo>
                  <a:pt x="701186" y="53043"/>
                </a:lnTo>
                <a:lnTo>
                  <a:pt x="724404" y="53043"/>
                </a:lnTo>
                <a:lnTo>
                  <a:pt x="732842" y="60486"/>
                </a:lnTo>
                <a:lnTo>
                  <a:pt x="732598" y="62548"/>
                </a:lnTo>
                <a:lnTo>
                  <a:pt x="732842" y="60486"/>
                </a:lnTo>
                <a:lnTo>
                  <a:pt x="729025" y="69912"/>
                </a:lnTo>
                <a:lnTo>
                  <a:pt x="727479" y="71982"/>
                </a:lnTo>
                <a:lnTo>
                  <a:pt x="732842" y="60486"/>
                </a:lnTo>
                <a:lnTo>
                  <a:pt x="724404" y="53043"/>
                </a:lnTo>
                <a:lnTo>
                  <a:pt x="724404" y="60486"/>
                </a:lnTo>
                <a:lnTo>
                  <a:pt x="725767" y="73590"/>
                </a:lnTo>
                <a:lnTo>
                  <a:pt x="734205" y="78097"/>
                </a:lnTo>
                <a:lnTo>
                  <a:pt x="730405" y="67379"/>
                </a:lnTo>
                <a:lnTo>
                  <a:pt x="731785" y="64845"/>
                </a:lnTo>
                <a:lnTo>
                  <a:pt x="734205" y="78097"/>
                </a:lnTo>
                <a:lnTo>
                  <a:pt x="733628" y="53043"/>
                </a:lnTo>
                <a:lnTo>
                  <a:pt x="724404" y="39101"/>
                </a:lnTo>
                <a:lnTo>
                  <a:pt x="733628" y="53043"/>
                </a:lnTo>
                <a:lnTo>
                  <a:pt x="729016" y="30767"/>
                </a:lnTo>
                <a:lnTo>
                  <a:pt x="730903" y="33597"/>
                </a:lnTo>
                <a:lnTo>
                  <a:pt x="732161" y="36900"/>
                </a:lnTo>
                <a:lnTo>
                  <a:pt x="732790" y="40673"/>
                </a:lnTo>
                <a:lnTo>
                  <a:pt x="733628" y="53043"/>
                </a:lnTo>
                <a:lnTo>
                  <a:pt x="734205" y="78097"/>
                </a:lnTo>
                <a:lnTo>
                  <a:pt x="734205" y="35764"/>
                </a:lnTo>
                <a:lnTo>
                  <a:pt x="733628" y="47383"/>
                </a:lnTo>
                <a:lnTo>
                  <a:pt x="733349" y="43259"/>
                </a:lnTo>
                <a:lnTo>
                  <a:pt x="733471" y="31815"/>
                </a:lnTo>
                <a:lnTo>
                  <a:pt x="732004" y="28880"/>
                </a:lnTo>
                <a:lnTo>
                  <a:pt x="729278" y="23429"/>
                </a:lnTo>
                <a:lnTo>
                  <a:pt x="727060" y="27797"/>
                </a:lnTo>
                <a:lnTo>
                  <a:pt x="724404" y="35362"/>
                </a:lnTo>
                <a:lnTo>
                  <a:pt x="723469" y="32794"/>
                </a:lnTo>
                <a:lnTo>
                  <a:pt x="721600" y="31396"/>
                </a:lnTo>
                <a:lnTo>
                  <a:pt x="722657" y="38192"/>
                </a:lnTo>
                <a:lnTo>
                  <a:pt x="723548" y="41460"/>
                </a:lnTo>
                <a:lnTo>
                  <a:pt x="723932" y="45548"/>
                </a:lnTo>
                <a:lnTo>
                  <a:pt x="701186" y="45548"/>
                </a:lnTo>
                <a:lnTo>
                  <a:pt x="694478" y="36751"/>
                </a:lnTo>
                <a:lnTo>
                  <a:pt x="697413" y="33624"/>
                </a:lnTo>
                <a:lnTo>
                  <a:pt x="695473" y="24006"/>
                </a:lnTo>
                <a:lnTo>
                  <a:pt x="697011" y="25264"/>
                </a:lnTo>
                <a:lnTo>
                  <a:pt x="697413" y="33624"/>
                </a:lnTo>
                <a:lnTo>
                  <a:pt x="700348" y="30496"/>
                </a:lnTo>
                <a:lnTo>
                  <a:pt x="703981" y="28933"/>
                </a:lnTo>
                <a:lnTo>
                  <a:pt x="708314" y="28933"/>
                </a:lnTo>
                <a:lnTo>
                  <a:pt x="709886" y="21428"/>
                </a:lnTo>
                <a:lnTo>
                  <a:pt x="714359" y="28933"/>
                </a:lnTo>
                <a:lnTo>
                  <a:pt x="716735" y="21638"/>
                </a:lnTo>
                <a:lnTo>
                  <a:pt x="720473" y="23508"/>
                </a:lnTo>
                <a:lnTo>
                  <a:pt x="724142" y="20703"/>
                </a:lnTo>
                <a:lnTo>
                  <a:pt x="708891" y="20703"/>
                </a:lnTo>
                <a:lnTo>
                  <a:pt x="707056" y="22879"/>
                </a:lnTo>
                <a:lnTo>
                  <a:pt x="704226" y="24329"/>
                </a:lnTo>
                <a:lnTo>
                  <a:pt x="701763" y="26556"/>
                </a:lnTo>
                <a:lnTo>
                  <a:pt x="699666" y="29562"/>
                </a:lnTo>
                <a:lnTo>
                  <a:pt x="698408" y="27115"/>
                </a:lnTo>
                <a:lnTo>
                  <a:pt x="700994" y="20703"/>
                </a:lnTo>
                <a:lnTo>
                  <a:pt x="694773" y="23440"/>
                </a:lnTo>
                <a:lnTo>
                  <a:pt x="692748" y="21804"/>
                </a:lnTo>
                <a:lnTo>
                  <a:pt x="689149" y="20703"/>
                </a:lnTo>
                <a:lnTo>
                  <a:pt x="680728" y="20703"/>
                </a:lnTo>
                <a:lnTo>
                  <a:pt x="677199" y="21769"/>
                </a:lnTo>
                <a:lnTo>
                  <a:pt x="674090" y="23901"/>
                </a:lnTo>
                <a:lnTo>
                  <a:pt x="672273" y="25159"/>
                </a:lnTo>
                <a:lnTo>
                  <a:pt x="670246" y="27168"/>
                </a:lnTo>
                <a:lnTo>
                  <a:pt x="668010" y="29928"/>
                </a:lnTo>
                <a:lnTo>
                  <a:pt x="668010" y="21961"/>
                </a:lnTo>
                <a:lnTo>
                  <a:pt x="658681" y="21961"/>
                </a:lnTo>
                <a:lnTo>
                  <a:pt x="658681" y="78097"/>
                </a:lnTo>
                <a:lnTo>
                  <a:pt x="668115" y="78097"/>
                </a:lnTo>
                <a:close/>
              </a:path>
              <a:path w="734205" h="80142">
                <a:moveTo>
                  <a:pt x="732842" y="60486"/>
                </a:moveTo>
                <a:lnTo>
                  <a:pt x="727479" y="71982"/>
                </a:lnTo>
                <a:lnTo>
                  <a:pt x="729025" y="69912"/>
                </a:lnTo>
                <a:lnTo>
                  <a:pt x="732842" y="60486"/>
                </a:lnTo>
                <a:close/>
              </a:path>
              <a:path w="734205" h="80142">
                <a:moveTo>
                  <a:pt x="730405" y="67379"/>
                </a:moveTo>
                <a:lnTo>
                  <a:pt x="734205" y="78097"/>
                </a:lnTo>
                <a:lnTo>
                  <a:pt x="731785" y="64845"/>
                </a:lnTo>
                <a:lnTo>
                  <a:pt x="730405" y="67379"/>
                </a:lnTo>
                <a:close/>
              </a:path>
              <a:path w="734205" h="80142">
                <a:moveTo>
                  <a:pt x="695473" y="24006"/>
                </a:moveTo>
                <a:lnTo>
                  <a:pt x="697413" y="33624"/>
                </a:lnTo>
                <a:lnTo>
                  <a:pt x="697011" y="25264"/>
                </a:lnTo>
                <a:lnTo>
                  <a:pt x="695473" y="24006"/>
                </a:lnTo>
                <a:close/>
              </a:path>
              <a:path w="734205" h="80142">
                <a:moveTo>
                  <a:pt x="701186" y="53043"/>
                </a:moveTo>
                <a:lnTo>
                  <a:pt x="692661" y="58739"/>
                </a:lnTo>
                <a:lnTo>
                  <a:pt x="694006" y="63308"/>
                </a:lnTo>
                <a:lnTo>
                  <a:pt x="701186" y="53043"/>
                </a:lnTo>
                <a:close/>
              </a:path>
              <a:path w="734205" h="80142">
                <a:moveTo>
                  <a:pt x="618220" y="78989"/>
                </a:moveTo>
                <a:lnTo>
                  <a:pt x="620849" y="78919"/>
                </a:lnTo>
                <a:lnTo>
                  <a:pt x="623190" y="78639"/>
                </a:lnTo>
                <a:lnTo>
                  <a:pt x="625400" y="78097"/>
                </a:lnTo>
                <a:lnTo>
                  <a:pt x="625400" y="70655"/>
                </a:lnTo>
                <a:lnTo>
                  <a:pt x="622552" y="70812"/>
                </a:lnTo>
                <a:lnTo>
                  <a:pt x="620386" y="70812"/>
                </a:lnTo>
                <a:lnTo>
                  <a:pt x="618430" y="70235"/>
                </a:lnTo>
                <a:lnTo>
                  <a:pt x="616438" y="68261"/>
                </a:lnTo>
                <a:lnTo>
                  <a:pt x="616438" y="29666"/>
                </a:lnTo>
                <a:lnTo>
                  <a:pt x="625400" y="29666"/>
                </a:lnTo>
                <a:lnTo>
                  <a:pt x="625400" y="21961"/>
                </a:lnTo>
                <a:lnTo>
                  <a:pt x="616438" y="21961"/>
                </a:lnTo>
                <a:lnTo>
                  <a:pt x="616438" y="6289"/>
                </a:lnTo>
                <a:lnTo>
                  <a:pt x="606899" y="6289"/>
                </a:lnTo>
                <a:lnTo>
                  <a:pt x="606899" y="21961"/>
                </a:lnTo>
                <a:lnTo>
                  <a:pt x="599300" y="21961"/>
                </a:lnTo>
                <a:lnTo>
                  <a:pt x="599300" y="29666"/>
                </a:lnTo>
                <a:lnTo>
                  <a:pt x="606899" y="29666"/>
                </a:lnTo>
                <a:lnTo>
                  <a:pt x="606899" y="70427"/>
                </a:lnTo>
                <a:lnTo>
                  <a:pt x="607685" y="73354"/>
                </a:lnTo>
                <a:lnTo>
                  <a:pt x="609258" y="75608"/>
                </a:lnTo>
                <a:lnTo>
                  <a:pt x="610830" y="77862"/>
                </a:lnTo>
                <a:lnTo>
                  <a:pt x="613817" y="78989"/>
                </a:lnTo>
                <a:lnTo>
                  <a:pt x="618220" y="78989"/>
                </a:lnTo>
                <a:close/>
              </a:path>
              <a:path w="734205" h="80142">
                <a:moveTo>
                  <a:pt x="399325" y="63528"/>
                </a:moveTo>
                <a:lnTo>
                  <a:pt x="392382" y="28566"/>
                </a:lnTo>
                <a:lnTo>
                  <a:pt x="386432" y="28566"/>
                </a:lnTo>
                <a:lnTo>
                  <a:pt x="399325" y="63528"/>
                </a:lnTo>
                <a:close/>
              </a:path>
              <a:path w="734205" h="80142">
                <a:moveTo>
                  <a:pt x="280782" y="39642"/>
                </a:moveTo>
                <a:lnTo>
                  <a:pt x="282118" y="35502"/>
                </a:lnTo>
                <a:lnTo>
                  <a:pt x="284791" y="33021"/>
                </a:lnTo>
                <a:lnTo>
                  <a:pt x="287464" y="30540"/>
                </a:lnTo>
                <a:lnTo>
                  <a:pt x="290652" y="29299"/>
                </a:lnTo>
                <a:lnTo>
                  <a:pt x="297046" y="29299"/>
                </a:lnTo>
                <a:lnTo>
                  <a:pt x="299326" y="29998"/>
                </a:lnTo>
                <a:lnTo>
                  <a:pt x="301196" y="31396"/>
                </a:lnTo>
                <a:lnTo>
                  <a:pt x="303065" y="32794"/>
                </a:lnTo>
                <a:lnTo>
                  <a:pt x="304000" y="35362"/>
                </a:lnTo>
                <a:lnTo>
                  <a:pt x="304000" y="78097"/>
                </a:lnTo>
                <a:lnTo>
                  <a:pt x="313800" y="78097"/>
                </a:lnTo>
                <a:lnTo>
                  <a:pt x="313800" y="35764"/>
                </a:lnTo>
                <a:lnTo>
                  <a:pt x="313067" y="31815"/>
                </a:lnTo>
                <a:lnTo>
                  <a:pt x="311599" y="28880"/>
                </a:lnTo>
                <a:lnTo>
                  <a:pt x="308874" y="23429"/>
                </a:lnTo>
                <a:lnTo>
                  <a:pt x="303738" y="20703"/>
                </a:lnTo>
                <a:lnTo>
                  <a:pt x="292661" y="20703"/>
                </a:lnTo>
                <a:lnTo>
                  <a:pt x="289482" y="21428"/>
                </a:lnTo>
                <a:lnTo>
                  <a:pt x="286652" y="22879"/>
                </a:lnTo>
                <a:lnTo>
                  <a:pt x="283821" y="24329"/>
                </a:lnTo>
                <a:lnTo>
                  <a:pt x="281358" y="26556"/>
                </a:lnTo>
                <a:lnTo>
                  <a:pt x="279262" y="29561"/>
                </a:lnTo>
                <a:lnTo>
                  <a:pt x="278004" y="27115"/>
                </a:lnTo>
                <a:lnTo>
                  <a:pt x="276606" y="25263"/>
                </a:lnTo>
                <a:lnTo>
                  <a:pt x="275069" y="24005"/>
                </a:lnTo>
                <a:lnTo>
                  <a:pt x="272343" y="21804"/>
                </a:lnTo>
                <a:lnTo>
                  <a:pt x="268745" y="20703"/>
                </a:lnTo>
                <a:lnTo>
                  <a:pt x="260324" y="20703"/>
                </a:lnTo>
                <a:lnTo>
                  <a:pt x="256795" y="21769"/>
                </a:lnTo>
                <a:lnTo>
                  <a:pt x="253685" y="23901"/>
                </a:lnTo>
                <a:lnTo>
                  <a:pt x="251868" y="25159"/>
                </a:lnTo>
                <a:lnTo>
                  <a:pt x="249842" y="27168"/>
                </a:lnTo>
                <a:lnTo>
                  <a:pt x="247606" y="29928"/>
                </a:lnTo>
                <a:lnTo>
                  <a:pt x="247606" y="21961"/>
                </a:lnTo>
                <a:lnTo>
                  <a:pt x="238277" y="21961"/>
                </a:lnTo>
                <a:lnTo>
                  <a:pt x="237997" y="20861"/>
                </a:lnTo>
                <a:lnTo>
                  <a:pt x="235970" y="20703"/>
                </a:lnTo>
                <a:lnTo>
                  <a:pt x="232232" y="20703"/>
                </a:lnTo>
                <a:lnTo>
                  <a:pt x="228930" y="22057"/>
                </a:lnTo>
                <a:lnTo>
                  <a:pt x="226065" y="24765"/>
                </a:lnTo>
                <a:lnTo>
                  <a:pt x="224230" y="26499"/>
                </a:lnTo>
                <a:lnTo>
                  <a:pt x="223200" y="27474"/>
                </a:lnTo>
                <a:lnTo>
                  <a:pt x="221400" y="29771"/>
                </a:lnTo>
                <a:lnTo>
                  <a:pt x="220666" y="31658"/>
                </a:lnTo>
                <a:lnTo>
                  <a:pt x="214796" y="22223"/>
                </a:lnTo>
                <a:lnTo>
                  <a:pt x="220666" y="22223"/>
                </a:lnTo>
                <a:lnTo>
                  <a:pt x="220666" y="21961"/>
                </a:lnTo>
                <a:lnTo>
                  <a:pt x="211704" y="21961"/>
                </a:lnTo>
                <a:lnTo>
                  <a:pt x="211704" y="78097"/>
                </a:lnTo>
                <a:lnTo>
                  <a:pt x="221138" y="78097"/>
                </a:lnTo>
                <a:lnTo>
                  <a:pt x="221138" y="41826"/>
                </a:lnTo>
                <a:lnTo>
                  <a:pt x="222413" y="38306"/>
                </a:lnTo>
                <a:lnTo>
                  <a:pt x="224230" y="36128"/>
                </a:lnTo>
                <a:lnTo>
                  <a:pt x="224964" y="35248"/>
                </a:lnTo>
                <a:lnTo>
                  <a:pt x="227515" y="32191"/>
                </a:lnTo>
                <a:lnTo>
                  <a:pt x="231166" y="30662"/>
                </a:lnTo>
                <a:lnTo>
                  <a:pt x="236992" y="30680"/>
                </a:lnTo>
                <a:lnTo>
                  <a:pt x="238277" y="30835"/>
                </a:lnTo>
                <a:lnTo>
                  <a:pt x="239010" y="30924"/>
                </a:lnTo>
                <a:lnTo>
                  <a:pt x="247710" y="78097"/>
                </a:lnTo>
                <a:lnTo>
                  <a:pt x="247710" y="41093"/>
                </a:lnTo>
                <a:lnTo>
                  <a:pt x="249169" y="36096"/>
                </a:lnTo>
                <a:lnTo>
                  <a:pt x="252087" y="33335"/>
                </a:lnTo>
                <a:lnTo>
                  <a:pt x="255004" y="30575"/>
                </a:lnTo>
                <a:lnTo>
                  <a:pt x="258245" y="29194"/>
                </a:lnTo>
                <a:lnTo>
                  <a:pt x="265722" y="29194"/>
                </a:lnTo>
                <a:lnTo>
                  <a:pt x="268395" y="30505"/>
                </a:lnTo>
                <a:lnTo>
                  <a:pt x="269828" y="33126"/>
                </a:lnTo>
                <a:lnTo>
                  <a:pt x="270736" y="34873"/>
                </a:lnTo>
                <a:lnTo>
                  <a:pt x="271190" y="37651"/>
                </a:lnTo>
                <a:lnTo>
                  <a:pt x="271190" y="78097"/>
                </a:lnTo>
                <a:lnTo>
                  <a:pt x="280782" y="78097"/>
                </a:lnTo>
                <a:lnTo>
                  <a:pt x="280782" y="39642"/>
                </a:lnTo>
                <a:close/>
              </a:path>
              <a:path w="734205" h="80142">
                <a:moveTo>
                  <a:pt x="25401" y="70724"/>
                </a:moveTo>
                <a:lnTo>
                  <a:pt x="21086" y="70812"/>
                </a:lnTo>
                <a:lnTo>
                  <a:pt x="19129" y="70235"/>
                </a:lnTo>
                <a:lnTo>
                  <a:pt x="17138" y="68261"/>
                </a:lnTo>
                <a:lnTo>
                  <a:pt x="17138" y="29666"/>
                </a:lnTo>
                <a:lnTo>
                  <a:pt x="26100" y="29666"/>
                </a:lnTo>
                <a:lnTo>
                  <a:pt x="26100" y="21961"/>
                </a:lnTo>
                <a:lnTo>
                  <a:pt x="17138" y="21961"/>
                </a:lnTo>
                <a:lnTo>
                  <a:pt x="17138" y="6289"/>
                </a:lnTo>
                <a:lnTo>
                  <a:pt x="7599" y="6289"/>
                </a:lnTo>
                <a:lnTo>
                  <a:pt x="7599" y="21961"/>
                </a:lnTo>
                <a:lnTo>
                  <a:pt x="0" y="21961"/>
                </a:lnTo>
                <a:lnTo>
                  <a:pt x="0" y="29666"/>
                </a:lnTo>
                <a:lnTo>
                  <a:pt x="7599" y="29666"/>
                </a:lnTo>
                <a:lnTo>
                  <a:pt x="7599" y="70427"/>
                </a:lnTo>
                <a:lnTo>
                  <a:pt x="8385" y="73354"/>
                </a:lnTo>
                <a:lnTo>
                  <a:pt x="9958" y="75608"/>
                </a:lnTo>
                <a:lnTo>
                  <a:pt x="11530" y="77861"/>
                </a:lnTo>
                <a:lnTo>
                  <a:pt x="14517" y="78988"/>
                </a:lnTo>
                <a:lnTo>
                  <a:pt x="21549" y="78919"/>
                </a:lnTo>
                <a:lnTo>
                  <a:pt x="23890" y="78639"/>
                </a:lnTo>
                <a:lnTo>
                  <a:pt x="26100" y="78097"/>
                </a:lnTo>
                <a:lnTo>
                  <a:pt x="26100" y="70654"/>
                </a:lnTo>
                <a:lnTo>
                  <a:pt x="25401" y="70724"/>
                </a:lnTo>
                <a:close/>
              </a:path>
              <a:path w="734205" h="80142">
                <a:moveTo>
                  <a:pt x="65321" y="30575"/>
                </a:moveTo>
                <a:lnTo>
                  <a:pt x="67033" y="33650"/>
                </a:lnTo>
                <a:lnTo>
                  <a:pt x="68081" y="35572"/>
                </a:lnTo>
                <a:lnTo>
                  <a:pt x="68605" y="38594"/>
                </a:lnTo>
                <a:lnTo>
                  <a:pt x="68605" y="78097"/>
                </a:lnTo>
                <a:lnTo>
                  <a:pt x="78301" y="78097"/>
                </a:lnTo>
                <a:lnTo>
                  <a:pt x="78301" y="36567"/>
                </a:lnTo>
                <a:lnTo>
                  <a:pt x="77515" y="32252"/>
                </a:lnTo>
                <a:lnTo>
                  <a:pt x="75943" y="29142"/>
                </a:lnTo>
                <a:lnTo>
                  <a:pt x="73043" y="23446"/>
                </a:lnTo>
                <a:lnTo>
                  <a:pt x="67522" y="20598"/>
                </a:lnTo>
                <a:lnTo>
                  <a:pt x="54839" y="20598"/>
                </a:lnTo>
                <a:lnTo>
                  <a:pt x="51048" y="21594"/>
                </a:lnTo>
                <a:lnTo>
                  <a:pt x="48008" y="23586"/>
                </a:lnTo>
                <a:lnTo>
                  <a:pt x="46226" y="24739"/>
                </a:lnTo>
                <a:lnTo>
                  <a:pt x="44217" y="26731"/>
                </a:lnTo>
                <a:lnTo>
                  <a:pt x="41981" y="29561"/>
                </a:lnTo>
                <a:lnTo>
                  <a:pt x="41981" y="838"/>
                </a:lnTo>
                <a:lnTo>
                  <a:pt x="32547" y="838"/>
                </a:lnTo>
                <a:lnTo>
                  <a:pt x="32547" y="78097"/>
                </a:lnTo>
                <a:lnTo>
                  <a:pt x="41981" y="78097"/>
                </a:lnTo>
                <a:lnTo>
                  <a:pt x="41981" y="40848"/>
                </a:lnTo>
                <a:lnTo>
                  <a:pt x="43570" y="35764"/>
                </a:lnTo>
                <a:lnTo>
                  <a:pt x="46750" y="33073"/>
                </a:lnTo>
                <a:lnTo>
                  <a:pt x="49930" y="30383"/>
                </a:lnTo>
                <a:lnTo>
                  <a:pt x="53476" y="29037"/>
                </a:lnTo>
                <a:lnTo>
                  <a:pt x="62106" y="29037"/>
                </a:lnTo>
                <a:lnTo>
                  <a:pt x="65321" y="30575"/>
                </a:lnTo>
                <a:close/>
              </a:path>
              <a:path w="734205" h="80142">
                <a:moveTo>
                  <a:pt x="104245" y="23516"/>
                </a:moveTo>
                <a:lnTo>
                  <a:pt x="99353" y="29142"/>
                </a:lnTo>
                <a:lnTo>
                  <a:pt x="102393" y="45548"/>
                </a:lnTo>
                <a:lnTo>
                  <a:pt x="102567" y="40726"/>
                </a:lnTo>
                <a:lnTo>
                  <a:pt x="104122" y="36751"/>
                </a:lnTo>
                <a:lnTo>
                  <a:pt x="107057" y="33624"/>
                </a:lnTo>
                <a:lnTo>
                  <a:pt x="110639" y="20703"/>
                </a:lnTo>
                <a:lnTo>
                  <a:pt x="104245" y="23516"/>
                </a:lnTo>
                <a:close/>
              </a:path>
              <a:path w="734205" h="80142">
                <a:moveTo>
                  <a:pt x="143273" y="53043"/>
                </a:moveTo>
                <a:lnTo>
                  <a:pt x="143273" y="47382"/>
                </a:lnTo>
                <a:lnTo>
                  <a:pt x="142994" y="43259"/>
                </a:lnTo>
                <a:lnTo>
                  <a:pt x="142435" y="40673"/>
                </a:lnTo>
                <a:lnTo>
                  <a:pt x="141806" y="36899"/>
                </a:lnTo>
                <a:lnTo>
                  <a:pt x="140548" y="33597"/>
                </a:lnTo>
                <a:lnTo>
                  <a:pt x="138661" y="30767"/>
                </a:lnTo>
                <a:lnTo>
                  <a:pt x="136704" y="27797"/>
                </a:lnTo>
                <a:lnTo>
                  <a:pt x="133857" y="25377"/>
                </a:lnTo>
                <a:lnTo>
                  <a:pt x="130118" y="23507"/>
                </a:lnTo>
                <a:lnTo>
                  <a:pt x="126379" y="21638"/>
                </a:lnTo>
                <a:lnTo>
                  <a:pt x="122519" y="20703"/>
                </a:lnTo>
                <a:lnTo>
                  <a:pt x="110639" y="20703"/>
                </a:lnTo>
                <a:lnTo>
                  <a:pt x="107057" y="33624"/>
                </a:lnTo>
                <a:lnTo>
                  <a:pt x="109992" y="30496"/>
                </a:lnTo>
                <a:lnTo>
                  <a:pt x="113626" y="28932"/>
                </a:lnTo>
                <a:lnTo>
                  <a:pt x="124004" y="28932"/>
                </a:lnTo>
                <a:lnTo>
                  <a:pt x="128319" y="31204"/>
                </a:lnTo>
                <a:lnTo>
                  <a:pt x="130904" y="35746"/>
                </a:lnTo>
                <a:lnTo>
                  <a:pt x="132302" y="38192"/>
                </a:lnTo>
                <a:lnTo>
                  <a:pt x="133193" y="41460"/>
                </a:lnTo>
                <a:lnTo>
                  <a:pt x="133577" y="45548"/>
                </a:lnTo>
                <a:lnTo>
                  <a:pt x="102393" y="45548"/>
                </a:lnTo>
                <a:lnTo>
                  <a:pt x="99353" y="29142"/>
                </a:lnTo>
                <a:lnTo>
                  <a:pt x="94461" y="34768"/>
                </a:lnTo>
                <a:lnTo>
                  <a:pt x="92015" y="42088"/>
                </a:lnTo>
                <a:lnTo>
                  <a:pt x="92015" y="60259"/>
                </a:lnTo>
                <a:lnTo>
                  <a:pt x="94444" y="67379"/>
                </a:lnTo>
                <a:lnTo>
                  <a:pt x="99300" y="72463"/>
                </a:lnTo>
                <a:lnTo>
                  <a:pt x="104157" y="77547"/>
                </a:lnTo>
                <a:lnTo>
                  <a:pt x="110080" y="80089"/>
                </a:lnTo>
                <a:lnTo>
                  <a:pt x="119933" y="80089"/>
                </a:lnTo>
                <a:lnTo>
                  <a:pt x="122501" y="79810"/>
                </a:lnTo>
                <a:lnTo>
                  <a:pt x="124772" y="79250"/>
                </a:lnTo>
                <a:lnTo>
                  <a:pt x="129000" y="78272"/>
                </a:lnTo>
                <a:lnTo>
                  <a:pt x="132546" y="76385"/>
                </a:lnTo>
                <a:lnTo>
                  <a:pt x="135412" y="73590"/>
                </a:lnTo>
                <a:lnTo>
                  <a:pt x="137124" y="71982"/>
                </a:lnTo>
                <a:lnTo>
                  <a:pt x="138670" y="69912"/>
                </a:lnTo>
                <a:lnTo>
                  <a:pt x="140050" y="67379"/>
                </a:lnTo>
                <a:lnTo>
                  <a:pt x="141430" y="64845"/>
                </a:lnTo>
                <a:lnTo>
                  <a:pt x="142242" y="62548"/>
                </a:lnTo>
                <a:lnTo>
                  <a:pt x="142487" y="60486"/>
                </a:lnTo>
                <a:lnTo>
                  <a:pt x="133210" y="60486"/>
                </a:lnTo>
                <a:lnTo>
                  <a:pt x="132511" y="62967"/>
                </a:lnTo>
                <a:lnTo>
                  <a:pt x="131323" y="65151"/>
                </a:lnTo>
                <a:lnTo>
                  <a:pt x="129646" y="67038"/>
                </a:lnTo>
                <a:lnTo>
                  <a:pt x="126711" y="70288"/>
                </a:lnTo>
                <a:lnTo>
                  <a:pt x="122781" y="71912"/>
                </a:lnTo>
                <a:lnTo>
                  <a:pt x="112578" y="71912"/>
                </a:lnTo>
                <a:lnTo>
                  <a:pt x="108682" y="70191"/>
                </a:lnTo>
                <a:lnTo>
                  <a:pt x="106166" y="66750"/>
                </a:lnTo>
                <a:lnTo>
                  <a:pt x="103651" y="63308"/>
                </a:lnTo>
                <a:lnTo>
                  <a:pt x="102305" y="58739"/>
                </a:lnTo>
                <a:lnTo>
                  <a:pt x="102131" y="53043"/>
                </a:lnTo>
                <a:lnTo>
                  <a:pt x="143273" y="53043"/>
                </a:lnTo>
                <a:close/>
              </a:path>
              <a:path w="734205" h="80142">
                <a:moveTo>
                  <a:pt x="196680" y="12361"/>
                </a:moveTo>
                <a:lnTo>
                  <a:pt x="197239" y="10876"/>
                </a:lnTo>
                <a:lnTo>
                  <a:pt x="199510" y="8648"/>
                </a:lnTo>
                <a:lnTo>
                  <a:pt x="203607" y="8674"/>
                </a:lnTo>
                <a:lnTo>
                  <a:pt x="205729" y="8805"/>
                </a:lnTo>
                <a:lnTo>
                  <a:pt x="205729" y="209"/>
                </a:lnTo>
                <a:lnTo>
                  <a:pt x="203581" y="52"/>
                </a:lnTo>
                <a:lnTo>
                  <a:pt x="195457" y="0"/>
                </a:lnTo>
                <a:lnTo>
                  <a:pt x="191212" y="1607"/>
                </a:lnTo>
                <a:lnTo>
                  <a:pt x="189010" y="4822"/>
                </a:lnTo>
                <a:lnTo>
                  <a:pt x="187787" y="6639"/>
                </a:lnTo>
                <a:lnTo>
                  <a:pt x="187106" y="9504"/>
                </a:lnTo>
                <a:lnTo>
                  <a:pt x="186966" y="13418"/>
                </a:lnTo>
                <a:lnTo>
                  <a:pt x="186966" y="22223"/>
                </a:lnTo>
                <a:lnTo>
                  <a:pt x="179157" y="22223"/>
                </a:lnTo>
                <a:lnTo>
                  <a:pt x="179157" y="29666"/>
                </a:lnTo>
                <a:lnTo>
                  <a:pt x="186966" y="29666"/>
                </a:lnTo>
                <a:lnTo>
                  <a:pt x="186966" y="78097"/>
                </a:lnTo>
                <a:lnTo>
                  <a:pt x="196295" y="78097"/>
                </a:lnTo>
                <a:lnTo>
                  <a:pt x="196295" y="29666"/>
                </a:lnTo>
                <a:lnTo>
                  <a:pt x="205729" y="29666"/>
                </a:lnTo>
                <a:lnTo>
                  <a:pt x="205729" y="22223"/>
                </a:lnTo>
                <a:lnTo>
                  <a:pt x="196400" y="22223"/>
                </a:lnTo>
                <a:lnTo>
                  <a:pt x="196400" y="16143"/>
                </a:lnTo>
                <a:lnTo>
                  <a:pt x="196680" y="12361"/>
                </a:lnTo>
                <a:close/>
              </a:path>
              <a:path w="734205" h="80142">
                <a:moveTo>
                  <a:pt x="214796" y="1100"/>
                </a:moveTo>
                <a:lnTo>
                  <a:pt x="214796" y="11793"/>
                </a:lnTo>
                <a:lnTo>
                  <a:pt x="224230" y="11793"/>
                </a:lnTo>
                <a:lnTo>
                  <a:pt x="224230" y="1100"/>
                </a:lnTo>
                <a:lnTo>
                  <a:pt x="214796" y="1100"/>
                </a:lnTo>
                <a:close/>
              </a:path>
              <a:path w="734205" h="80142">
                <a:moveTo>
                  <a:pt x="224230" y="36128"/>
                </a:moveTo>
                <a:lnTo>
                  <a:pt x="222413" y="38306"/>
                </a:lnTo>
                <a:lnTo>
                  <a:pt x="221138" y="41826"/>
                </a:lnTo>
                <a:lnTo>
                  <a:pt x="221138" y="78097"/>
                </a:lnTo>
                <a:lnTo>
                  <a:pt x="224230" y="78097"/>
                </a:lnTo>
                <a:lnTo>
                  <a:pt x="221138" y="45810"/>
                </a:lnTo>
                <a:lnTo>
                  <a:pt x="224230" y="78097"/>
                </a:lnTo>
                <a:lnTo>
                  <a:pt x="224230" y="36128"/>
                </a:lnTo>
                <a:close/>
              </a:path>
              <a:path w="734205" h="80142">
                <a:moveTo>
                  <a:pt x="214796" y="22223"/>
                </a:moveTo>
                <a:lnTo>
                  <a:pt x="220666" y="31658"/>
                </a:lnTo>
                <a:lnTo>
                  <a:pt x="221400" y="29771"/>
                </a:lnTo>
                <a:lnTo>
                  <a:pt x="223200" y="27474"/>
                </a:lnTo>
                <a:lnTo>
                  <a:pt x="224230" y="26499"/>
                </a:lnTo>
                <a:lnTo>
                  <a:pt x="224230" y="22223"/>
                </a:lnTo>
                <a:lnTo>
                  <a:pt x="214796" y="22223"/>
                </a:lnTo>
                <a:close/>
              </a:path>
              <a:path w="734205" h="80142">
                <a:moveTo>
                  <a:pt x="239010" y="20965"/>
                </a:moveTo>
                <a:lnTo>
                  <a:pt x="237997" y="20861"/>
                </a:lnTo>
                <a:lnTo>
                  <a:pt x="238277" y="21961"/>
                </a:lnTo>
                <a:lnTo>
                  <a:pt x="239010" y="21961"/>
                </a:lnTo>
                <a:lnTo>
                  <a:pt x="239010" y="20965"/>
                </a:lnTo>
                <a:close/>
              </a:path>
              <a:path w="734205" h="80142">
                <a:moveTo>
                  <a:pt x="238277" y="30835"/>
                </a:moveTo>
                <a:lnTo>
                  <a:pt x="238277" y="78097"/>
                </a:lnTo>
                <a:lnTo>
                  <a:pt x="247710" y="78097"/>
                </a:lnTo>
                <a:lnTo>
                  <a:pt x="239010" y="30924"/>
                </a:lnTo>
                <a:lnTo>
                  <a:pt x="238277" y="30835"/>
                </a:lnTo>
                <a:close/>
              </a:path>
              <a:path w="734205" h="80142">
                <a:moveTo>
                  <a:pt x="380118" y="28566"/>
                </a:moveTo>
                <a:lnTo>
                  <a:pt x="392382" y="28566"/>
                </a:lnTo>
                <a:lnTo>
                  <a:pt x="399325" y="63528"/>
                </a:lnTo>
                <a:lnTo>
                  <a:pt x="400968" y="60180"/>
                </a:lnTo>
                <a:lnTo>
                  <a:pt x="402123" y="43832"/>
                </a:lnTo>
                <a:lnTo>
                  <a:pt x="399741" y="36572"/>
                </a:lnTo>
                <a:lnTo>
                  <a:pt x="399614" y="36323"/>
                </a:lnTo>
                <a:lnTo>
                  <a:pt x="396959" y="31151"/>
                </a:lnTo>
                <a:lnTo>
                  <a:pt x="394950" y="21961"/>
                </a:lnTo>
                <a:lnTo>
                  <a:pt x="383996" y="21961"/>
                </a:lnTo>
                <a:lnTo>
                  <a:pt x="386145" y="20336"/>
                </a:lnTo>
                <a:lnTo>
                  <a:pt x="378074" y="20336"/>
                </a:lnTo>
                <a:lnTo>
                  <a:pt x="371645" y="23132"/>
                </a:lnTo>
                <a:lnTo>
                  <a:pt x="373304" y="35170"/>
                </a:lnTo>
                <a:lnTo>
                  <a:pt x="375925" y="30767"/>
                </a:lnTo>
                <a:lnTo>
                  <a:pt x="380118" y="28566"/>
                </a:lnTo>
                <a:close/>
              </a:path>
              <a:path w="734205" h="80142">
                <a:moveTo>
                  <a:pt x="394950" y="21961"/>
                </a:moveTo>
                <a:lnTo>
                  <a:pt x="396959" y="31151"/>
                </a:lnTo>
                <a:lnTo>
                  <a:pt x="399614" y="36323"/>
                </a:lnTo>
                <a:lnTo>
                  <a:pt x="399741" y="36572"/>
                </a:lnTo>
                <a:lnTo>
                  <a:pt x="401292" y="39608"/>
                </a:lnTo>
                <a:lnTo>
                  <a:pt x="402123" y="43832"/>
                </a:lnTo>
                <a:lnTo>
                  <a:pt x="400968" y="60180"/>
                </a:lnTo>
                <a:lnTo>
                  <a:pt x="399325" y="63528"/>
                </a:lnTo>
                <a:lnTo>
                  <a:pt x="398645" y="64915"/>
                </a:lnTo>
                <a:lnTo>
                  <a:pt x="396321" y="69650"/>
                </a:lnTo>
                <a:lnTo>
                  <a:pt x="392032" y="72017"/>
                </a:lnTo>
                <a:lnTo>
                  <a:pt x="380083" y="72017"/>
                </a:lnTo>
                <a:lnTo>
                  <a:pt x="375925" y="70026"/>
                </a:lnTo>
                <a:lnTo>
                  <a:pt x="373304" y="66042"/>
                </a:lnTo>
                <a:lnTo>
                  <a:pt x="370684" y="62058"/>
                </a:lnTo>
                <a:lnTo>
                  <a:pt x="369373" y="57079"/>
                </a:lnTo>
                <a:lnTo>
                  <a:pt x="369373" y="44884"/>
                </a:lnTo>
                <a:lnTo>
                  <a:pt x="370684" y="39573"/>
                </a:lnTo>
                <a:lnTo>
                  <a:pt x="373304" y="35170"/>
                </a:lnTo>
                <a:lnTo>
                  <a:pt x="371645" y="23132"/>
                </a:lnTo>
                <a:lnTo>
                  <a:pt x="366858" y="28723"/>
                </a:lnTo>
                <a:lnTo>
                  <a:pt x="362071" y="34314"/>
                </a:lnTo>
                <a:lnTo>
                  <a:pt x="359677" y="41826"/>
                </a:lnTo>
                <a:lnTo>
                  <a:pt x="359677" y="60067"/>
                </a:lnTo>
                <a:lnTo>
                  <a:pt x="361948" y="67082"/>
                </a:lnTo>
                <a:lnTo>
                  <a:pt x="366491" y="72306"/>
                </a:lnTo>
                <a:lnTo>
                  <a:pt x="371033" y="77530"/>
                </a:lnTo>
                <a:lnTo>
                  <a:pt x="377165" y="80142"/>
                </a:lnTo>
                <a:lnTo>
                  <a:pt x="394146" y="80142"/>
                </a:lnTo>
                <a:lnTo>
                  <a:pt x="400977" y="77189"/>
                </a:lnTo>
                <a:lnTo>
                  <a:pt x="403242" y="74150"/>
                </a:lnTo>
                <a:lnTo>
                  <a:pt x="402130" y="49112"/>
                </a:lnTo>
                <a:lnTo>
                  <a:pt x="402130" y="54913"/>
                </a:lnTo>
                <a:lnTo>
                  <a:pt x="402130" y="43871"/>
                </a:lnTo>
                <a:lnTo>
                  <a:pt x="405380" y="71284"/>
                </a:lnTo>
                <a:lnTo>
                  <a:pt x="414761" y="78097"/>
                </a:lnTo>
                <a:lnTo>
                  <a:pt x="435935" y="21961"/>
                </a:lnTo>
                <a:lnTo>
                  <a:pt x="425610" y="21961"/>
                </a:lnTo>
                <a:lnTo>
                  <a:pt x="409939" y="67667"/>
                </a:lnTo>
                <a:lnTo>
                  <a:pt x="409370" y="65931"/>
                </a:lnTo>
                <a:lnTo>
                  <a:pt x="409782" y="65378"/>
                </a:lnTo>
                <a:lnTo>
                  <a:pt x="411983" y="57900"/>
                </a:lnTo>
                <a:lnTo>
                  <a:pt x="411983" y="39485"/>
                </a:lnTo>
                <a:lnTo>
                  <a:pt x="409485" y="32392"/>
                </a:lnTo>
                <a:lnTo>
                  <a:pt x="404489" y="27570"/>
                </a:lnTo>
                <a:lnTo>
                  <a:pt x="399492" y="22747"/>
                </a:lnTo>
                <a:lnTo>
                  <a:pt x="393378" y="20336"/>
                </a:lnTo>
                <a:lnTo>
                  <a:pt x="386145" y="20336"/>
                </a:lnTo>
                <a:lnTo>
                  <a:pt x="383996" y="21961"/>
                </a:lnTo>
                <a:lnTo>
                  <a:pt x="394950" y="21961"/>
                </a:lnTo>
                <a:close/>
              </a:path>
              <a:path w="734205" h="80142">
                <a:moveTo>
                  <a:pt x="402130" y="54913"/>
                </a:moveTo>
                <a:lnTo>
                  <a:pt x="402130" y="49112"/>
                </a:lnTo>
                <a:lnTo>
                  <a:pt x="403242" y="74150"/>
                </a:lnTo>
                <a:lnTo>
                  <a:pt x="404698" y="78097"/>
                </a:lnTo>
                <a:lnTo>
                  <a:pt x="414761" y="78097"/>
                </a:lnTo>
                <a:lnTo>
                  <a:pt x="405380" y="71284"/>
                </a:lnTo>
                <a:lnTo>
                  <a:pt x="402130" y="43871"/>
                </a:lnTo>
                <a:lnTo>
                  <a:pt x="402130" y="54913"/>
                </a:lnTo>
                <a:close/>
              </a:path>
              <a:path w="734205" h="80142">
                <a:moveTo>
                  <a:pt x="462036" y="23516"/>
                </a:moveTo>
                <a:lnTo>
                  <a:pt x="457144" y="29142"/>
                </a:lnTo>
                <a:lnTo>
                  <a:pt x="460184" y="45548"/>
                </a:lnTo>
                <a:lnTo>
                  <a:pt x="460358" y="40726"/>
                </a:lnTo>
                <a:lnTo>
                  <a:pt x="461913" y="36751"/>
                </a:lnTo>
                <a:lnTo>
                  <a:pt x="464848" y="33624"/>
                </a:lnTo>
                <a:lnTo>
                  <a:pt x="468430" y="20703"/>
                </a:lnTo>
                <a:lnTo>
                  <a:pt x="462036" y="23516"/>
                </a:lnTo>
                <a:close/>
              </a:path>
              <a:path w="734205" h="80142">
                <a:moveTo>
                  <a:pt x="501064" y="53043"/>
                </a:moveTo>
                <a:lnTo>
                  <a:pt x="501064" y="47382"/>
                </a:lnTo>
                <a:lnTo>
                  <a:pt x="500785" y="43259"/>
                </a:lnTo>
                <a:lnTo>
                  <a:pt x="500226" y="40673"/>
                </a:lnTo>
                <a:lnTo>
                  <a:pt x="499597" y="36899"/>
                </a:lnTo>
                <a:lnTo>
                  <a:pt x="498339" y="33597"/>
                </a:lnTo>
                <a:lnTo>
                  <a:pt x="496452" y="30767"/>
                </a:lnTo>
                <a:lnTo>
                  <a:pt x="494495" y="27797"/>
                </a:lnTo>
                <a:lnTo>
                  <a:pt x="491648" y="25377"/>
                </a:lnTo>
                <a:lnTo>
                  <a:pt x="487909" y="23508"/>
                </a:lnTo>
                <a:lnTo>
                  <a:pt x="484170" y="21638"/>
                </a:lnTo>
                <a:lnTo>
                  <a:pt x="480310" y="20703"/>
                </a:lnTo>
                <a:lnTo>
                  <a:pt x="468430" y="20703"/>
                </a:lnTo>
                <a:lnTo>
                  <a:pt x="464848" y="33624"/>
                </a:lnTo>
                <a:lnTo>
                  <a:pt x="467783" y="30496"/>
                </a:lnTo>
                <a:lnTo>
                  <a:pt x="471417" y="28932"/>
                </a:lnTo>
                <a:lnTo>
                  <a:pt x="481795" y="28932"/>
                </a:lnTo>
                <a:lnTo>
                  <a:pt x="486110" y="31204"/>
                </a:lnTo>
                <a:lnTo>
                  <a:pt x="488695" y="35746"/>
                </a:lnTo>
                <a:lnTo>
                  <a:pt x="490093" y="38192"/>
                </a:lnTo>
                <a:lnTo>
                  <a:pt x="490984" y="41460"/>
                </a:lnTo>
                <a:lnTo>
                  <a:pt x="491368" y="45548"/>
                </a:lnTo>
                <a:lnTo>
                  <a:pt x="460184" y="45548"/>
                </a:lnTo>
                <a:lnTo>
                  <a:pt x="457144" y="29142"/>
                </a:lnTo>
                <a:lnTo>
                  <a:pt x="452252" y="34768"/>
                </a:lnTo>
                <a:lnTo>
                  <a:pt x="449806" y="42088"/>
                </a:lnTo>
                <a:lnTo>
                  <a:pt x="449806" y="60259"/>
                </a:lnTo>
                <a:lnTo>
                  <a:pt x="452235" y="67379"/>
                </a:lnTo>
                <a:lnTo>
                  <a:pt x="457092" y="72463"/>
                </a:lnTo>
                <a:lnTo>
                  <a:pt x="461948" y="77547"/>
                </a:lnTo>
                <a:lnTo>
                  <a:pt x="467871" y="80089"/>
                </a:lnTo>
                <a:lnTo>
                  <a:pt x="477724" y="80089"/>
                </a:lnTo>
                <a:lnTo>
                  <a:pt x="480292" y="79810"/>
                </a:lnTo>
                <a:lnTo>
                  <a:pt x="482563" y="79251"/>
                </a:lnTo>
                <a:lnTo>
                  <a:pt x="486791" y="78272"/>
                </a:lnTo>
                <a:lnTo>
                  <a:pt x="490337" y="76385"/>
                </a:lnTo>
                <a:lnTo>
                  <a:pt x="493203" y="73590"/>
                </a:lnTo>
                <a:lnTo>
                  <a:pt x="494915" y="71982"/>
                </a:lnTo>
                <a:lnTo>
                  <a:pt x="496461" y="69912"/>
                </a:lnTo>
                <a:lnTo>
                  <a:pt x="497841" y="67379"/>
                </a:lnTo>
                <a:lnTo>
                  <a:pt x="499221" y="64845"/>
                </a:lnTo>
                <a:lnTo>
                  <a:pt x="500033" y="62548"/>
                </a:lnTo>
                <a:lnTo>
                  <a:pt x="500278" y="60486"/>
                </a:lnTo>
                <a:lnTo>
                  <a:pt x="491001" y="60486"/>
                </a:lnTo>
                <a:lnTo>
                  <a:pt x="490303" y="62967"/>
                </a:lnTo>
                <a:lnTo>
                  <a:pt x="489115" y="65151"/>
                </a:lnTo>
                <a:lnTo>
                  <a:pt x="487437" y="67038"/>
                </a:lnTo>
                <a:lnTo>
                  <a:pt x="484502" y="70288"/>
                </a:lnTo>
                <a:lnTo>
                  <a:pt x="480572" y="71912"/>
                </a:lnTo>
                <a:lnTo>
                  <a:pt x="470369" y="71912"/>
                </a:lnTo>
                <a:lnTo>
                  <a:pt x="466473" y="70192"/>
                </a:lnTo>
                <a:lnTo>
                  <a:pt x="463957" y="66750"/>
                </a:lnTo>
                <a:lnTo>
                  <a:pt x="461442" y="63308"/>
                </a:lnTo>
                <a:lnTo>
                  <a:pt x="460096" y="58739"/>
                </a:lnTo>
                <a:lnTo>
                  <a:pt x="459922" y="53043"/>
                </a:lnTo>
                <a:lnTo>
                  <a:pt x="501064" y="53043"/>
                </a:lnTo>
                <a:close/>
              </a:path>
              <a:path w="734205" h="80142">
                <a:moveTo>
                  <a:pt x="506882" y="21961"/>
                </a:moveTo>
                <a:lnTo>
                  <a:pt x="506882" y="78097"/>
                </a:lnTo>
                <a:lnTo>
                  <a:pt x="516316" y="78097"/>
                </a:lnTo>
                <a:lnTo>
                  <a:pt x="516316" y="41826"/>
                </a:lnTo>
                <a:lnTo>
                  <a:pt x="517591" y="38306"/>
                </a:lnTo>
                <a:lnTo>
                  <a:pt x="520142" y="35249"/>
                </a:lnTo>
                <a:lnTo>
                  <a:pt x="522692" y="32191"/>
                </a:lnTo>
                <a:lnTo>
                  <a:pt x="526344" y="30662"/>
                </a:lnTo>
                <a:lnTo>
                  <a:pt x="532170" y="30680"/>
                </a:lnTo>
                <a:lnTo>
                  <a:pt x="534188" y="30924"/>
                </a:lnTo>
                <a:lnTo>
                  <a:pt x="534188" y="20966"/>
                </a:lnTo>
                <a:lnTo>
                  <a:pt x="533175" y="20861"/>
                </a:lnTo>
                <a:lnTo>
                  <a:pt x="531148" y="20703"/>
                </a:lnTo>
                <a:lnTo>
                  <a:pt x="527409" y="20703"/>
                </a:lnTo>
                <a:lnTo>
                  <a:pt x="524108" y="22057"/>
                </a:lnTo>
                <a:lnTo>
                  <a:pt x="521242" y="24766"/>
                </a:lnTo>
                <a:lnTo>
                  <a:pt x="518377" y="27474"/>
                </a:lnTo>
                <a:lnTo>
                  <a:pt x="516578" y="29771"/>
                </a:lnTo>
                <a:lnTo>
                  <a:pt x="515844" y="31658"/>
                </a:lnTo>
                <a:lnTo>
                  <a:pt x="515844" y="21961"/>
                </a:lnTo>
                <a:lnTo>
                  <a:pt x="506882" y="21961"/>
                </a:lnTo>
                <a:close/>
              </a:path>
              <a:path w="734205" h="80142">
                <a:moveTo>
                  <a:pt x="631847" y="22223"/>
                </a:moveTo>
                <a:lnTo>
                  <a:pt x="631847" y="78097"/>
                </a:lnTo>
                <a:lnTo>
                  <a:pt x="641438" y="78097"/>
                </a:lnTo>
                <a:lnTo>
                  <a:pt x="641438" y="22223"/>
                </a:lnTo>
                <a:lnTo>
                  <a:pt x="631847" y="22223"/>
                </a:lnTo>
                <a:close/>
              </a:path>
              <a:path w="734205" h="80142">
                <a:moveTo>
                  <a:pt x="631847" y="1100"/>
                </a:moveTo>
                <a:lnTo>
                  <a:pt x="631847" y="11793"/>
                </a:lnTo>
                <a:lnTo>
                  <a:pt x="641438" y="11793"/>
                </a:lnTo>
                <a:lnTo>
                  <a:pt x="641438" y="1100"/>
                </a:lnTo>
                <a:lnTo>
                  <a:pt x="631847" y="1100"/>
                </a:lnTo>
                <a:close/>
              </a:path>
              <a:path w="734205" h="80142">
                <a:moveTo>
                  <a:pt x="697413" y="33624"/>
                </a:moveTo>
                <a:lnTo>
                  <a:pt x="694478" y="36751"/>
                </a:lnTo>
                <a:lnTo>
                  <a:pt x="701186" y="45548"/>
                </a:lnTo>
                <a:lnTo>
                  <a:pt x="701186" y="39643"/>
                </a:lnTo>
                <a:lnTo>
                  <a:pt x="702523" y="35502"/>
                </a:lnTo>
                <a:lnTo>
                  <a:pt x="705196" y="33021"/>
                </a:lnTo>
                <a:lnTo>
                  <a:pt x="707869" y="30540"/>
                </a:lnTo>
                <a:lnTo>
                  <a:pt x="711057" y="29299"/>
                </a:lnTo>
                <a:lnTo>
                  <a:pt x="717451" y="29299"/>
                </a:lnTo>
                <a:lnTo>
                  <a:pt x="719731" y="29998"/>
                </a:lnTo>
                <a:lnTo>
                  <a:pt x="721259" y="35746"/>
                </a:lnTo>
                <a:lnTo>
                  <a:pt x="722657" y="38192"/>
                </a:lnTo>
                <a:lnTo>
                  <a:pt x="721600" y="31396"/>
                </a:lnTo>
                <a:lnTo>
                  <a:pt x="723469" y="32794"/>
                </a:lnTo>
                <a:lnTo>
                  <a:pt x="724404" y="35362"/>
                </a:lnTo>
                <a:lnTo>
                  <a:pt x="724212" y="25377"/>
                </a:lnTo>
                <a:lnTo>
                  <a:pt x="724404" y="35362"/>
                </a:lnTo>
                <a:lnTo>
                  <a:pt x="727060" y="27797"/>
                </a:lnTo>
                <a:lnTo>
                  <a:pt x="729278" y="23429"/>
                </a:lnTo>
                <a:lnTo>
                  <a:pt x="724142" y="20703"/>
                </a:lnTo>
                <a:lnTo>
                  <a:pt x="720473" y="23508"/>
                </a:lnTo>
                <a:lnTo>
                  <a:pt x="716735" y="21638"/>
                </a:lnTo>
                <a:lnTo>
                  <a:pt x="714359" y="28933"/>
                </a:lnTo>
                <a:lnTo>
                  <a:pt x="709886" y="21428"/>
                </a:lnTo>
                <a:lnTo>
                  <a:pt x="708314" y="28933"/>
                </a:lnTo>
                <a:lnTo>
                  <a:pt x="703981" y="28933"/>
                </a:lnTo>
                <a:lnTo>
                  <a:pt x="700348" y="30496"/>
                </a:lnTo>
                <a:lnTo>
                  <a:pt x="697413" y="33624"/>
                </a:lnTo>
                <a:close/>
              </a:path>
              <a:path w="734205" h="80142">
                <a:moveTo>
                  <a:pt x="691595" y="74493"/>
                </a:moveTo>
                <a:lnTo>
                  <a:pt x="691595" y="37651"/>
                </a:lnTo>
                <a:lnTo>
                  <a:pt x="692486" y="53043"/>
                </a:lnTo>
                <a:lnTo>
                  <a:pt x="692748" y="45548"/>
                </a:lnTo>
                <a:lnTo>
                  <a:pt x="692923" y="40726"/>
                </a:lnTo>
                <a:lnTo>
                  <a:pt x="694600" y="23516"/>
                </a:lnTo>
                <a:lnTo>
                  <a:pt x="689708" y="29142"/>
                </a:lnTo>
                <a:lnTo>
                  <a:pt x="688606" y="30410"/>
                </a:lnTo>
                <a:lnTo>
                  <a:pt x="684817" y="34768"/>
                </a:lnTo>
                <a:lnTo>
                  <a:pt x="682371" y="42089"/>
                </a:lnTo>
                <a:lnTo>
                  <a:pt x="682371" y="60259"/>
                </a:lnTo>
                <a:lnTo>
                  <a:pt x="684799" y="67379"/>
                </a:lnTo>
                <a:lnTo>
                  <a:pt x="689656" y="72463"/>
                </a:lnTo>
                <a:lnTo>
                  <a:pt x="688800" y="30505"/>
                </a:lnTo>
                <a:lnTo>
                  <a:pt x="690232" y="33126"/>
                </a:lnTo>
                <a:lnTo>
                  <a:pt x="691141" y="34873"/>
                </a:lnTo>
                <a:lnTo>
                  <a:pt x="691595" y="74493"/>
                </a:lnTo>
                <a:close/>
              </a:path>
              <a:path w="734205" h="80142">
                <a:moveTo>
                  <a:pt x="690232" y="33126"/>
                </a:moveTo>
                <a:lnTo>
                  <a:pt x="688800" y="30505"/>
                </a:lnTo>
                <a:lnTo>
                  <a:pt x="689656" y="72463"/>
                </a:lnTo>
                <a:lnTo>
                  <a:pt x="691595" y="74493"/>
                </a:lnTo>
                <a:lnTo>
                  <a:pt x="691141" y="34873"/>
                </a:lnTo>
                <a:lnTo>
                  <a:pt x="690232" y="33126"/>
                </a:lnTo>
                <a:close/>
              </a:path>
              <a:path w="734205" h="80142">
                <a:moveTo>
                  <a:pt x="699666" y="29562"/>
                </a:moveTo>
                <a:lnTo>
                  <a:pt x="701763" y="26556"/>
                </a:lnTo>
                <a:lnTo>
                  <a:pt x="704226" y="24329"/>
                </a:lnTo>
                <a:lnTo>
                  <a:pt x="707056" y="22879"/>
                </a:lnTo>
                <a:lnTo>
                  <a:pt x="708891" y="20703"/>
                </a:lnTo>
                <a:lnTo>
                  <a:pt x="700994" y="20703"/>
                </a:lnTo>
                <a:lnTo>
                  <a:pt x="698408" y="27115"/>
                </a:lnTo>
                <a:lnTo>
                  <a:pt x="699666" y="29562"/>
                </a:lnTo>
                <a:close/>
              </a:path>
              <a:path w="734205" h="80142">
                <a:moveTo>
                  <a:pt x="718674" y="31204"/>
                </a:moveTo>
                <a:lnTo>
                  <a:pt x="721259" y="35746"/>
                </a:lnTo>
                <a:lnTo>
                  <a:pt x="719731" y="29998"/>
                </a:lnTo>
                <a:lnTo>
                  <a:pt x="717451" y="29299"/>
                </a:lnTo>
                <a:lnTo>
                  <a:pt x="715056" y="29299"/>
                </a:lnTo>
                <a:lnTo>
                  <a:pt x="718674" y="31204"/>
                </a:lnTo>
                <a:close/>
              </a:path>
              <a:path w="734205" h="80142">
                <a:moveTo>
                  <a:pt x="733628" y="53043"/>
                </a:moveTo>
                <a:lnTo>
                  <a:pt x="732790" y="40673"/>
                </a:lnTo>
                <a:lnTo>
                  <a:pt x="732161" y="36900"/>
                </a:lnTo>
                <a:lnTo>
                  <a:pt x="730903" y="33597"/>
                </a:lnTo>
                <a:lnTo>
                  <a:pt x="729016" y="30767"/>
                </a:lnTo>
                <a:lnTo>
                  <a:pt x="733628" y="53043"/>
                </a:lnTo>
                <a:close/>
              </a:path>
              <a:path w="734205" h="80142">
                <a:moveTo>
                  <a:pt x="733471" y="31815"/>
                </a:moveTo>
                <a:lnTo>
                  <a:pt x="733349" y="43259"/>
                </a:lnTo>
                <a:lnTo>
                  <a:pt x="733628" y="47383"/>
                </a:lnTo>
                <a:lnTo>
                  <a:pt x="734205" y="35764"/>
                </a:lnTo>
                <a:lnTo>
                  <a:pt x="733471" y="31815"/>
                </a:lnTo>
                <a:close/>
              </a:path>
              <a:path w="734205" h="80142">
                <a:moveTo>
                  <a:pt x="691595" y="74493"/>
                </a:moveTo>
                <a:lnTo>
                  <a:pt x="691595" y="78097"/>
                </a:lnTo>
                <a:lnTo>
                  <a:pt x="701186" y="78097"/>
                </a:lnTo>
                <a:lnTo>
                  <a:pt x="699037" y="70192"/>
                </a:lnTo>
                <a:lnTo>
                  <a:pt x="696522" y="66750"/>
                </a:lnTo>
                <a:lnTo>
                  <a:pt x="694513" y="77547"/>
                </a:lnTo>
                <a:lnTo>
                  <a:pt x="691595" y="74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490545" y="4908295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869754" y="4908226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616791" y="3888567"/>
            <a:ext cx="1038495" cy="89861"/>
          </a:xfrm>
          <a:custGeom>
            <a:avLst/>
            <a:gdLst/>
            <a:ahLst/>
            <a:cxnLst/>
            <a:rect l="l" t="t" r="r" b="b"/>
            <a:pathLst>
              <a:path w="1142345" h="101842">
                <a:moveTo>
                  <a:pt x="878317" y="67108"/>
                </a:moveTo>
                <a:lnTo>
                  <a:pt x="873076" y="69659"/>
                </a:lnTo>
                <a:lnTo>
                  <a:pt x="869967" y="71196"/>
                </a:lnTo>
                <a:lnTo>
                  <a:pt x="866752" y="71965"/>
                </a:lnTo>
                <a:lnTo>
                  <a:pt x="860707" y="71965"/>
                </a:lnTo>
                <a:lnTo>
                  <a:pt x="858349" y="71179"/>
                </a:lnTo>
                <a:lnTo>
                  <a:pt x="856357" y="69606"/>
                </a:lnTo>
                <a:lnTo>
                  <a:pt x="854366" y="68034"/>
                </a:lnTo>
                <a:lnTo>
                  <a:pt x="856025" y="79985"/>
                </a:lnTo>
                <a:lnTo>
                  <a:pt x="865564" y="79985"/>
                </a:lnTo>
                <a:lnTo>
                  <a:pt x="869530" y="79059"/>
                </a:lnTo>
                <a:lnTo>
                  <a:pt x="873129" y="77206"/>
                </a:lnTo>
                <a:lnTo>
                  <a:pt x="878317" y="67108"/>
                </a:lnTo>
                <a:close/>
              </a:path>
              <a:path w="1142345" h="101842">
                <a:moveTo>
                  <a:pt x="918184" y="78098"/>
                </a:moveTo>
                <a:lnTo>
                  <a:pt x="918184" y="45024"/>
                </a:lnTo>
                <a:lnTo>
                  <a:pt x="918420" y="42202"/>
                </a:lnTo>
                <a:lnTo>
                  <a:pt x="918892" y="40228"/>
                </a:lnTo>
                <a:lnTo>
                  <a:pt x="919364" y="38254"/>
                </a:lnTo>
                <a:lnTo>
                  <a:pt x="920386" y="36341"/>
                </a:lnTo>
                <a:lnTo>
                  <a:pt x="921958" y="34489"/>
                </a:lnTo>
                <a:lnTo>
                  <a:pt x="923915" y="32182"/>
                </a:lnTo>
                <a:lnTo>
                  <a:pt x="926186" y="30645"/>
                </a:lnTo>
                <a:lnTo>
                  <a:pt x="928771" y="29876"/>
                </a:lnTo>
                <a:lnTo>
                  <a:pt x="930204" y="29422"/>
                </a:lnTo>
                <a:lnTo>
                  <a:pt x="932038" y="29195"/>
                </a:lnTo>
                <a:lnTo>
                  <a:pt x="938677" y="29195"/>
                </a:lnTo>
                <a:lnTo>
                  <a:pt x="941717" y="30942"/>
                </a:lnTo>
                <a:lnTo>
                  <a:pt x="943394" y="34436"/>
                </a:lnTo>
                <a:lnTo>
                  <a:pt x="944407" y="36533"/>
                </a:lnTo>
                <a:lnTo>
                  <a:pt x="944914" y="39293"/>
                </a:lnTo>
                <a:lnTo>
                  <a:pt x="944914" y="78098"/>
                </a:lnTo>
                <a:lnTo>
                  <a:pt x="954505" y="78098"/>
                </a:lnTo>
                <a:lnTo>
                  <a:pt x="954505" y="36428"/>
                </a:lnTo>
                <a:lnTo>
                  <a:pt x="953736" y="32077"/>
                </a:lnTo>
                <a:lnTo>
                  <a:pt x="952199" y="29037"/>
                </a:lnTo>
                <a:lnTo>
                  <a:pt x="949404" y="23482"/>
                </a:lnTo>
                <a:lnTo>
                  <a:pt x="944023" y="20703"/>
                </a:lnTo>
                <a:lnTo>
                  <a:pt x="932423" y="20703"/>
                </a:lnTo>
                <a:lnTo>
                  <a:pt x="929121" y="21420"/>
                </a:lnTo>
                <a:lnTo>
                  <a:pt x="926151" y="22853"/>
                </a:lnTo>
                <a:lnTo>
                  <a:pt x="923181" y="24285"/>
                </a:lnTo>
                <a:lnTo>
                  <a:pt x="920368" y="26644"/>
                </a:lnTo>
                <a:lnTo>
                  <a:pt x="917713" y="29928"/>
                </a:lnTo>
                <a:lnTo>
                  <a:pt x="917713" y="21961"/>
                </a:lnTo>
                <a:lnTo>
                  <a:pt x="908751" y="21961"/>
                </a:lnTo>
                <a:lnTo>
                  <a:pt x="908751" y="78098"/>
                </a:lnTo>
                <a:lnTo>
                  <a:pt x="918184" y="78098"/>
                </a:lnTo>
                <a:close/>
              </a:path>
              <a:path w="1142345" h="101842">
                <a:moveTo>
                  <a:pt x="979130" y="23604"/>
                </a:moveTo>
                <a:lnTo>
                  <a:pt x="974535" y="28880"/>
                </a:lnTo>
                <a:lnTo>
                  <a:pt x="977339" y="58005"/>
                </a:lnTo>
                <a:lnTo>
                  <a:pt x="977339" y="46299"/>
                </a:lnTo>
                <a:lnTo>
                  <a:pt x="977985" y="41949"/>
                </a:lnTo>
                <a:lnTo>
                  <a:pt x="979278" y="38629"/>
                </a:lnTo>
                <a:lnTo>
                  <a:pt x="984676" y="20966"/>
                </a:lnTo>
                <a:lnTo>
                  <a:pt x="979130" y="23604"/>
                </a:lnTo>
                <a:close/>
              </a:path>
              <a:path w="1142345" h="101842">
                <a:moveTo>
                  <a:pt x="1043062" y="23516"/>
                </a:moveTo>
                <a:lnTo>
                  <a:pt x="1038170" y="29142"/>
                </a:lnTo>
                <a:lnTo>
                  <a:pt x="1041210" y="45548"/>
                </a:lnTo>
                <a:lnTo>
                  <a:pt x="1041385" y="40726"/>
                </a:lnTo>
                <a:lnTo>
                  <a:pt x="1042940" y="36751"/>
                </a:lnTo>
                <a:lnTo>
                  <a:pt x="1045875" y="33624"/>
                </a:lnTo>
                <a:lnTo>
                  <a:pt x="1049456" y="20703"/>
                </a:lnTo>
                <a:lnTo>
                  <a:pt x="1043062" y="23516"/>
                </a:lnTo>
                <a:close/>
              </a:path>
              <a:path w="1142345" h="101842">
                <a:moveTo>
                  <a:pt x="1082091" y="53043"/>
                </a:moveTo>
                <a:lnTo>
                  <a:pt x="1082091" y="47382"/>
                </a:lnTo>
                <a:lnTo>
                  <a:pt x="1081811" y="43259"/>
                </a:lnTo>
                <a:lnTo>
                  <a:pt x="1081252" y="40673"/>
                </a:lnTo>
                <a:lnTo>
                  <a:pt x="1080623" y="36900"/>
                </a:lnTo>
                <a:lnTo>
                  <a:pt x="1079365" y="33598"/>
                </a:lnTo>
                <a:lnTo>
                  <a:pt x="1077478" y="30767"/>
                </a:lnTo>
                <a:lnTo>
                  <a:pt x="1075521" y="27797"/>
                </a:lnTo>
                <a:lnTo>
                  <a:pt x="1072674" y="25377"/>
                </a:lnTo>
                <a:lnTo>
                  <a:pt x="1068935" y="23508"/>
                </a:lnTo>
                <a:lnTo>
                  <a:pt x="1065197" y="21638"/>
                </a:lnTo>
                <a:lnTo>
                  <a:pt x="1061336" y="20703"/>
                </a:lnTo>
                <a:lnTo>
                  <a:pt x="1049456" y="20703"/>
                </a:lnTo>
                <a:lnTo>
                  <a:pt x="1045875" y="33624"/>
                </a:lnTo>
                <a:lnTo>
                  <a:pt x="1048810" y="30496"/>
                </a:lnTo>
                <a:lnTo>
                  <a:pt x="1052443" y="28933"/>
                </a:lnTo>
                <a:lnTo>
                  <a:pt x="1062821" y="28933"/>
                </a:lnTo>
                <a:lnTo>
                  <a:pt x="1067136" y="31204"/>
                </a:lnTo>
                <a:lnTo>
                  <a:pt x="1069721" y="35746"/>
                </a:lnTo>
                <a:lnTo>
                  <a:pt x="1071119" y="38193"/>
                </a:lnTo>
                <a:lnTo>
                  <a:pt x="1072010" y="41460"/>
                </a:lnTo>
                <a:lnTo>
                  <a:pt x="1072395" y="45548"/>
                </a:lnTo>
                <a:lnTo>
                  <a:pt x="1041210" y="45548"/>
                </a:lnTo>
                <a:lnTo>
                  <a:pt x="1038170" y="29142"/>
                </a:lnTo>
                <a:lnTo>
                  <a:pt x="1033279" y="34768"/>
                </a:lnTo>
                <a:lnTo>
                  <a:pt x="1030833" y="42089"/>
                </a:lnTo>
                <a:lnTo>
                  <a:pt x="1030833" y="60259"/>
                </a:lnTo>
                <a:lnTo>
                  <a:pt x="1033261" y="67379"/>
                </a:lnTo>
                <a:lnTo>
                  <a:pt x="1038118" y="72463"/>
                </a:lnTo>
                <a:lnTo>
                  <a:pt x="1042975" y="77547"/>
                </a:lnTo>
                <a:lnTo>
                  <a:pt x="1048897" y="80089"/>
                </a:lnTo>
                <a:lnTo>
                  <a:pt x="1058750" y="80089"/>
                </a:lnTo>
                <a:lnTo>
                  <a:pt x="1061318" y="79810"/>
                </a:lnTo>
                <a:lnTo>
                  <a:pt x="1063589" y="79251"/>
                </a:lnTo>
                <a:lnTo>
                  <a:pt x="1067817" y="78272"/>
                </a:lnTo>
                <a:lnTo>
                  <a:pt x="1071364" y="76385"/>
                </a:lnTo>
                <a:lnTo>
                  <a:pt x="1074229" y="73590"/>
                </a:lnTo>
                <a:lnTo>
                  <a:pt x="1075941" y="71982"/>
                </a:lnTo>
                <a:lnTo>
                  <a:pt x="1077487" y="69912"/>
                </a:lnTo>
                <a:lnTo>
                  <a:pt x="1078867" y="67379"/>
                </a:lnTo>
                <a:lnTo>
                  <a:pt x="1080247" y="64845"/>
                </a:lnTo>
                <a:lnTo>
                  <a:pt x="1081060" y="62548"/>
                </a:lnTo>
                <a:lnTo>
                  <a:pt x="1081304" y="60486"/>
                </a:lnTo>
                <a:lnTo>
                  <a:pt x="1072028" y="60486"/>
                </a:lnTo>
                <a:lnTo>
                  <a:pt x="1071329" y="62967"/>
                </a:lnTo>
                <a:lnTo>
                  <a:pt x="1070141" y="65151"/>
                </a:lnTo>
                <a:lnTo>
                  <a:pt x="1068464" y="67038"/>
                </a:lnTo>
                <a:lnTo>
                  <a:pt x="1065529" y="70288"/>
                </a:lnTo>
                <a:lnTo>
                  <a:pt x="1061598" y="71913"/>
                </a:lnTo>
                <a:lnTo>
                  <a:pt x="1051395" y="71913"/>
                </a:lnTo>
                <a:lnTo>
                  <a:pt x="1047499" y="70192"/>
                </a:lnTo>
                <a:lnTo>
                  <a:pt x="1044984" y="66750"/>
                </a:lnTo>
                <a:lnTo>
                  <a:pt x="1042468" y="63308"/>
                </a:lnTo>
                <a:lnTo>
                  <a:pt x="1041123" y="58739"/>
                </a:lnTo>
                <a:lnTo>
                  <a:pt x="1040948" y="53043"/>
                </a:lnTo>
                <a:lnTo>
                  <a:pt x="1082091" y="53043"/>
                </a:lnTo>
                <a:close/>
              </a:path>
              <a:path w="1142345" h="101842">
                <a:moveTo>
                  <a:pt x="1094896" y="66942"/>
                </a:moveTo>
                <a:lnTo>
                  <a:pt x="1099473" y="72201"/>
                </a:lnTo>
                <a:lnTo>
                  <a:pt x="1104051" y="77460"/>
                </a:lnTo>
                <a:lnTo>
                  <a:pt x="1109466" y="80089"/>
                </a:lnTo>
                <a:lnTo>
                  <a:pt x="1108942" y="69834"/>
                </a:lnTo>
                <a:lnTo>
                  <a:pt x="1106392" y="65780"/>
                </a:lnTo>
                <a:lnTo>
                  <a:pt x="1103841" y="61727"/>
                </a:lnTo>
                <a:lnTo>
                  <a:pt x="1102566" y="56695"/>
                </a:lnTo>
                <a:lnTo>
                  <a:pt x="1102566" y="43626"/>
                </a:lnTo>
                <a:lnTo>
                  <a:pt x="1104042" y="38280"/>
                </a:lnTo>
                <a:lnTo>
                  <a:pt x="1106994" y="34646"/>
                </a:lnTo>
                <a:lnTo>
                  <a:pt x="1109947" y="31012"/>
                </a:lnTo>
                <a:lnTo>
                  <a:pt x="1113799" y="29195"/>
                </a:lnTo>
                <a:lnTo>
                  <a:pt x="1122814" y="29195"/>
                </a:lnTo>
                <a:lnTo>
                  <a:pt x="1126395" y="30898"/>
                </a:lnTo>
                <a:lnTo>
                  <a:pt x="1129295" y="34305"/>
                </a:lnTo>
                <a:lnTo>
                  <a:pt x="1132195" y="37712"/>
                </a:lnTo>
                <a:lnTo>
                  <a:pt x="1133645" y="42962"/>
                </a:lnTo>
                <a:lnTo>
                  <a:pt x="1133645" y="57079"/>
                </a:lnTo>
                <a:lnTo>
                  <a:pt x="1132239" y="62469"/>
                </a:lnTo>
                <a:lnTo>
                  <a:pt x="1129426" y="66226"/>
                </a:lnTo>
                <a:lnTo>
                  <a:pt x="1126614" y="69982"/>
                </a:lnTo>
                <a:lnTo>
                  <a:pt x="1123041" y="79321"/>
                </a:lnTo>
                <a:lnTo>
                  <a:pt x="1126046" y="77783"/>
                </a:lnTo>
                <a:lnTo>
                  <a:pt x="1129051" y="76245"/>
                </a:lnTo>
                <a:lnTo>
                  <a:pt x="1131654" y="73747"/>
                </a:lnTo>
                <a:lnTo>
                  <a:pt x="1133855" y="70288"/>
                </a:lnTo>
                <a:lnTo>
                  <a:pt x="1133855" y="78098"/>
                </a:lnTo>
                <a:lnTo>
                  <a:pt x="1142345" y="78098"/>
                </a:lnTo>
                <a:lnTo>
                  <a:pt x="1142345" y="839"/>
                </a:lnTo>
                <a:lnTo>
                  <a:pt x="1133278" y="838"/>
                </a:lnTo>
                <a:lnTo>
                  <a:pt x="1133278" y="29195"/>
                </a:lnTo>
                <a:lnTo>
                  <a:pt x="1131147" y="26574"/>
                </a:lnTo>
                <a:lnTo>
                  <a:pt x="1129243" y="24740"/>
                </a:lnTo>
                <a:lnTo>
                  <a:pt x="1127565" y="23691"/>
                </a:lnTo>
                <a:lnTo>
                  <a:pt x="1124666" y="21874"/>
                </a:lnTo>
                <a:lnTo>
                  <a:pt x="1121067" y="20966"/>
                </a:lnTo>
                <a:lnTo>
                  <a:pt x="1109012" y="20966"/>
                </a:lnTo>
                <a:lnTo>
                  <a:pt x="1103046" y="23962"/>
                </a:lnTo>
                <a:lnTo>
                  <a:pt x="1098871" y="29955"/>
                </a:lnTo>
                <a:lnTo>
                  <a:pt x="1094695" y="35948"/>
                </a:lnTo>
                <a:lnTo>
                  <a:pt x="1092608" y="43032"/>
                </a:lnTo>
                <a:lnTo>
                  <a:pt x="1092608" y="59945"/>
                </a:lnTo>
                <a:lnTo>
                  <a:pt x="1094896" y="66942"/>
                </a:lnTo>
                <a:close/>
              </a:path>
              <a:path w="1142345" h="101842">
                <a:moveTo>
                  <a:pt x="1108942" y="69834"/>
                </a:moveTo>
                <a:lnTo>
                  <a:pt x="1109466" y="80089"/>
                </a:lnTo>
                <a:lnTo>
                  <a:pt x="1119599" y="80089"/>
                </a:lnTo>
                <a:lnTo>
                  <a:pt x="1123041" y="79321"/>
                </a:lnTo>
                <a:lnTo>
                  <a:pt x="1126614" y="69982"/>
                </a:lnTo>
                <a:lnTo>
                  <a:pt x="1123023" y="71860"/>
                </a:lnTo>
                <a:lnTo>
                  <a:pt x="1113030" y="71860"/>
                </a:lnTo>
                <a:lnTo>
                  <a:pt x="1108942" y="69834"/>
                </a:lnTo>
                <a:close/>
              </a:path>
              <a:path w="1142345" h="101842">
                <a:moveTo>
                  <a:pt x="969923" y="67990"/>
                </a:moveTo>
                <a:lnTo>
                  <a:pt x="974482" y="72306"/>
                </a:lnTo>
                <a:lnTo>
                  <a:pt x="979042" y="76621"/>
                </a:lnTo>
                <a:lnTo>
                  <a:pt x="984362" y="78779"/>
                </a:lnTo>
                <a:lnTo>
                  <a:pt x="994809" y="78779"/>
                </a:lnTo>
                <a:lnTo>
                  <a:pt x="998321" y="78080"/>
                </a:lnTo>
                <a:lnTo>
                  <a:pt x="1000976" y="76682"/>
                </a:lnTo>
                <a:lnTo>
                  <a:pt x="1003632" y="75285"/>
                </a:lnTo>
                <a:lnTo>
                  <a:pt x="1005903" y="73153"/>
                </a:lnTo>
                <a:lnTo>
                  <a:pt x="1007789" y="70288"/>
                </a:lnTo>
                <a:lnTo>
                  <a:pt x="1007894" y="78010"/>
                </a:lnTo>
                <a:lnTo>
                  <a:pt x="1007283" y="83374"/>
                </a:lnTo>
                <a:lnTo>
                  <a:pt x="1005955" y="86379"/>
                </a:lnTo>
                <a:lnTo>
                  <a:pt x="1003719" y="91481"/>
                </a:lnTo>
                <a:lnTo>
                  <a:pt x="998984" y="94032"/>
                </a:lnTo>
                <a:lnTo>
                  <a:pt x="987175" y="94032"/>
                </a:lnTo>
                <a:lnTo>
                  <a:pt x="983820" y="92983"/>
                </a:lnTo>
                <a:lnTo>
                  <a:pt x="981689" y="90887"/>
                </a:lnTo>
                <a:lnTo>
                  <a:pt x="980326" y="89524"/>
                </a:lnTo>
                <a:lnTo>
                  <a:pt x="979418" y="87585"/>
                </a:lnTo>
                <a:lnTo>
                  <a:pt x="978964" y="85069"/>
                </a:lnTo>
                <a:lnTo>
                  <a:pt x="969372" y="85069"/>
                </a:lnTo>
                <a:lnTo>
                  <a:pt x="969862" y="90834"/>
                </a:lnTo>
                <a:lnTo>
                  <a:pt x="972168" y="95071"/>
                </a:lnTo>
                <a:lnTo>
                  <a:pt x="976291" y="97779"/>
                </a:lnTo>
                <a:lnTo>
                  <a:pt x="980414" y="100487"/>
                </a:lnTo>
                <a:lnTo>
                  <a:pt x="985497" y="101842"/>
                </a:lnTo>
                <a:lnTo>
                  <a:pt x="1002409" y="101842"/>
                </a:lnTo>
                <a:lnTo>
                  <a:pt x="1009799" y="98033"/>
                </a:lnTo>
                <a:lnTo>
                  <a:pt x="1013712" y="90415"/>
                </a:lnTo>
                <a:lnTo>
                  <a:pt x="1015808" y="86292"/>
                </a:lnTo>
                <a:lnTo>
                  <a:pt x="1016857" y="80666"/>
                </a:lnTo>
                <a:lnTo>
                  <a:pt x="1016857" y="22486"/>
                </a:lnTo>
                <a:lnTo>
                  <a:pt x="1008156" y="22486"/>
                </a:lnTo>
                <a:lnTo>
                  <a:pt x="1008156" y="29562"/>
                </a:lnTo>
                <a:lnTo>
                  <a:pt x="1006305" y="27220"/>
                </a:lnTo>
                <a:lnTo>
                  <a:pt x="1004488" y="25438"/>
                </a:lnTo>
                <a:lnTo>
                  <a:pt x="1002706" y="24215"/>
                </a:lnTo>
                <a:lnTo>
                  <a:pt x="999421" y="22049"/>
                </a:lnTo>
                <a:lnTo>
                  <a:pt x="995578" y="20966"/>
                </a:lnTo>
                <a:lnTo>
                  <a:pt x="984676" y="20966"/>
                </a:lnTo>
                <a:lnTo>
                  <a:pt x="979278" y="38629"/>
                </a:lnTo>
                <a:lnTo>
                  <a:pt x="981724" y="32410"/>
                </a:lnTo>
                <a:lnTo>
                  <a:pt x="986266" y="29300"/>
                </a:lnTo>
                <a:lnTo>
                  <a:pt x="997342" y="29300"/>
                </a:lnTo>
                <a:lnTo>
                  <a:pt x="1000994" y="30977"/>
                </a:lnTo>
                <a:lnTo>
                  <a:pt x="1003858" y="34331"/>
                </a:lnTo>
                <a:lnTo>
                  <a:pt x="1006724" y="37686"/>
                </a:lnTo>
                <a:lnTo>
                  <a:pt x="1008156" y="42840"/>
                </a:lnTo>
                <a:lnTo>
                  <a:pt x="1008156" y="54406"/>
                </a:lnTo>
                <a:lnTo>
                  <a:pt x="1007388" y="58442"/>
                </a:lnTo>
                <a:lnTo>
                  <a:pt x="1005850" y="61901"/>
                </a:lnTo>
                <a:lnTo>
                  <a:pt x="1003090" y="68017"/>
                </a:lnTo>
                <a:lnTo>
                  <a:pt x="998321" y="71074"/>
                </a:lnTo>
                <a:lnTo>
                  <a:pt x="987210" y="71074"/>
                </a:lnTo>
                <a:lnTo>
                  <a:pt x="983759" y="69423"/>
                </a:lnTo>
                <a:lnTo>
                  <a:pt x="981191" y="66121"/>
                </a:lnTo>
                <a:lnTo>
                  <a:pt x="978623" y="62819"/>
                </a:lnTo>
                <a:lnTo>
                  <a:pt x="977339" y="58005"/>
                </a:lnTo>
                <a:lnTo>
                  <a:pt x="974535" y="28880"/>
                </a:lnTo>
                <a:lnTo>
                  <a:pt x="969940" y="34157"/>
                </a:lnTo>
                <a:lnTo>
                  <a:pt x="967643" y="41495"/>
                </a:lnTo>
                <a:lnTo>
                  <a:pt x="967643" y="60853"/>
                </a:lnTo>
                <a:lnTo>
                  <a:pt x="969923" y="67990"/>
                </a:lnTo>
                <a:close/>
              </a:path>
              <a:path w="1142345" h="101842">
                <a:moveTo>
                  <a:pt x="809869" y="40830"/>
                </a:moveTo>
                <a:lnTo>
                  <a:pt x="803492" y="35764"/>
                </a:lnTo>
                <a:lnTo>
                  <a:pt x="801908" y="40830"/>
                </a:lnTo>
                <a:lnTo>
                  <a:pt x="809869" y="40830"/>
                </a:lnTo>
                <a:close/>
              </a:path>
              <a:path w="1142345" h="101842">
                <a:moveTo>
                  <a:pt x="763992" y="66313"/>
                </a:moveTo>
                <a:lnTo>
                  <a:pt x="768359" y="71677"/>
                </a:lnTo>
                <a:lnTo>
                  <a:pt x="772727" y="77040"/>
                </a:lnTo>
                <a:lnTo>
                  <a:pt x="778580" y="79722"/>
                </a:lnTo>
                <a:lnTo>
                  <a:pt x="792451" y="79722"/>
                </a:lnTo>
                <a:lnTo>
                  <a:pt x="797515" y="78098"/>
                </a:lnTo>
                <a:lnTo>
                  <a:pt x="792468" y="78098"/>
                </a:lnTo>
                <a:lnTo>
                  <a:pt x="797515" y="78098"/>
                </a:lnTo>
                <a:lnTo>
                  <a:pt x="795954" y="68060"/>
                </a:lnTo>
                <a:lnTo>
                  <a:pt x="796871" y="32208"/>
                </a:lnTo>
                <a:lnTo>
                  <a:pt x="798863" y="34497"/>
                </a:lnTo>
                <a:lnTo>
                  <a:pt x="800138" y="37371"/>
                </a:lnTo>
                <a:lnTo>
                  <a:pt x="800697" y="58233"/>
                </a:lnTo>
                <a:lnTo>
                  <a:pt x="801902" y="74646"/>
                </a:lnTo>
                <a:lnTo>
                  <a:pt x="806200" y="71118"/>
                </a:lnTo>
                <a:lnTo>
                  <a:pt x="808821" y="65675"/>
                </a:lnTo>
                <a:lnTo>
                  <a:pt x="809869" y="58233"/>
                </a:lnTo>
                <a:lnTo>
                  <a:pt x="801902" y="58232"/>
                </a:lnTo>
                <a:lnTo>
                  <a:pt x="800697" y="40830"/>
                </a:lnTo>
                <a:lnTo>
                  <a:pt x="801902" y="29562"/>
                </a:lnTo>
                <a:lnTo>
                  <a:pt x="801902" y="838"/>
                </a:lnTo>
                <a:lnTo>
                  <a:pt x="798749" y="21874"/>
                </a:lnTo>
                <a:lnTo>
                  <a:pt x="794879" y="29920"/>
                </a:lnTo>
                <a:lnTo>
                  <a:pt x="792468" y="20337"/>
                </a:lnTo>
                <a:lnTo>
                  <a:pt x="787280" y="20337"/>
                </a:lnTo>
                <a:lnTo>
                  <a:pt x="781270" y="28775"/>
                </a:lnTo>
                <a:lnTo>
                  <a:pt x="791682" y="28775"/>
                </a:lnTo>
                <a:lnTo>
                  <a:pt x="792468" y="29057"/>
                </a:lnTo>
                <a:lnTo>
                  <a:pt x="793665" y="70454"/>
                </a:lnTo>
                <a:lnTo>
                  <a:pt x="792468" y="70916"/>
                </a:lnTo>
                <a:lnTo>
                  <a:pt x="790564" y="71651"/>
                </a:lnTo>
                <a:lnTo>
                  <a:pt x="781549" y="71651"/>
                </a:lnTo>
                <a:lnTo>
                  <a:pt x="777811" y="69729"/>
                </a:lnTo>
                <a:lnTo>
                  <a:pt x="775435" y="65885"/>
                </a:lnTo>
                <a:lnTo>
                  <a:pt x="773059" y="62041"/>
                </a:lnTo>
                <a:lnTo>
                  <a:pt x="771871" y="57306"/>
                </a:lnTo>
                <a:lnTo>
                  <a:pt x="771871" y="46090"/>
                </a:lnTo>
                <a:lnTo>
                  <a:pt x="772709" y="41390"/>
                </a:lnTo>
                <a:lnTo>
                  <a:pt x="774387" y="37581"/>
                </a:lnTo>
                <a:lnTo>
                  <a:pt x="773775" y="23080"/>
                </a:lnTo>
                <a:lnTo>
                  <a:pt x="768988" y="28566"/>
                </a:lnTo>
                <a:lnTo>
                  <a:pt x="764202" y="34052"/>
                </a:lnTo>
                <a:lnTo>
                  <a:pt x="761808" y="41722"/>
                </a:lnTo>
                <a:lnTo>
                  <a:pt x="761808" y="59613"/>
                </a:lnTo>
                <a:lnTo>
                  <a:pt x="763992" y="66313"/>
                </a:lnTo>
                <a:close/>
              </a:path>
              <a:path w="1142345" h="101842">
                <a:moveTo>
                  <a:pt x="793665" y="70454"/>
                </a:moveTo>
                <a:lnTo>
                  <a:pt x="792468" y="29057"/>
                </a:lnTo>
                <a:lnTo>
                  <a:pt x="792468" y="70916"/>
                </a:lnTo>
                <a:lnTo>
                  <a:pt x="793665" y="70454"/>
                </a:lnTo>
                <a:close/>
              </a:path>
              <a:path w="1142345" h="101842">
                <a:moveTo>
                  <a:pt x="457144" y="70192"/>
                </a:moveTo>
                <a:lnTo>
                  <a:pt x="459555" y="69659"/>
                </a:lnTo>
                <a:lnTo>
                  <a:pt x="456755" y="69659"/>
                </a:lnTo>
                <a:lnTo>
                  <a:pt x="457144" y="70192"/>
                </a:lnTo>
                <a:close/>
              </a:path>
              <a:path w="1142345" h="101842">
                <a:moveTo>
                  <a:pt x="170247" y="23167"/>
                </a:moveTo>
                <a:lnTo>
                  <a:pt x="170282" y="27115"/>
                </a:lnTo>
                <a:lnTo>
                  <a:pt x="171706" y="22084"/>
                </a:lnTo>
                <a:lnTo>
                  <a:pt x="170247" y="23167"/>
                </a:lnTo>
                <a:close/>
              </a:path>
              <a:path w="1142345" h="101842">
                <a:moveTo>
                  <a:pt x="363189" y="71519"/>
                </a:moveTo>
                <a:lnTo>
                  <a:pt x="360114" y="72279"/>
                </a:lnTo>
                <a:lnTo>
                  <a:pt x="363119" y="78097"/>
                </a:lnTo>
                <a:lnTo>
                  <a:pt x="363905" y="80247"/>
                </a:lnTo>
                <a:lnTo>
                  <a:pt x="369679" y="78429"/>
                </a:lnTo>
                <a:lnTo>
                  <a:pt x="370026" y="78097"/>
                </a:lnTo>
                <a:lnTo>
                  <a:pt x="372710" y="78097"/>
                </a:lnTo>
                <a:lnTo>
                  <a:pt x="372710" y="75524"/>
                </a:lnTo>
                <a:lnTo>
                  <a:pt x="373470" y="74795"/>
                </a:lnTo>
                <a:lnTo>
                  <a:pt x="377261" y="71161"/>
                </a:lnTo>
                <a:lnTo>
                  <a:pt x="379157" y="66846"/>
                </a:lnTo>
                <a:lnTo>
                  <a:pt x="379157" y="56677"/>
                </a:lnTo>
                <a:lnTo>
                  <a:pt x="377322" y="52886"/>
                </a:lnTo>
                <a:lnTo>
                  <a:pt x="373654" y="50475"/>
                </a:lnTo>
                <a:lnTo>
                  <a:pt x="372710" y="49846"/>
                </a:lnTo>
                <a:lnTo>
                  <a:pt x="372710" y="38105"/>
                </a:lnTo>
                <a:lnTo>
                  <a:pt x="368360" y="38105"/>
                </a:lnTo>
                <a:lnTo>
                  <a:pt x="371348" y="48937"/>
                </a:lnTo>
                <a:lnTo>
                  <a:pt x="369828" y="60539"/>
                </a:lnTo>
                <a:lnTo>
                  <a:pt x="369828" y="66129"/>
                </a:lnTo>
                <a:lnTo>
                  <a:pt x="368500" y="68479"/>
                </a:lnTo>
                <a:lnTo>
                  <a:pt x="365844" y="69999"/>
                </a:lnTo>
                <a:lnTo>
                  <a:pt x="365268" y="56677"/>
                </a:lnTo>
                <a:lnTo>
                  <a:pt x="366631" y="57446"/>
                </a:lnTo>
                <a:lnTo>
                  <a:pt x="368762" y="58704"/>
                </a:lnTo>
                <a:lnTo>
                  <a:pt x="366805" y="47348"/>
                </a:lnTo>
                <a:lnTo>
                  <a:pt x="367434" y="34034"/>
                </a:lnTo>
                <a:lnTo>
                  <a:pt x="366107" y="32287"/>
                </a:lnTo>
                <a:lnTo>
                  <a:pt x="363940" y="29806"/>
                </a:lnTo>
                <a:lnTo>
                  <a:pt x="368279" y="22223"/>
                </a:lnTo>
                <a:lnTo>
                  <a:pt x="363119" y="22223"/>
                </a:lnTo>
                <a:lnTo>
                  <a:pt x="368279" y="22223"/>
                </a:lnTo>
                <a:lnTo>
                  <a:pt x="364028" y="20494"/>
                </a:lnTo>
                <a:lnTo>
                  <a:pt x="349108" y="20494"/>
                </a:lnTo>
                <a:lnTo>
                  <a:pt x="346741" y="30610"/>
                </a:lnTo>
                <a:lnTo>
                  <a:pt x="348575" y="29247"/>
                </a:lnTo>
                <a:lnTo>
                  <a:pt x="351274" y="28565"/>
                </a:lnTo>
                <a:lnTo>
                  <a:pt x="360184" y="28565"/>
                </a:lnTo>
                <a:lnTo>
                  <a:pt x="363119" y="29535"/>
                </a:lnTo>
                <a:lnTo>
                  <a:pt x="363119" y="46455"/>
                </a:lnTo>
                <a:lnTo>
                  <a:pt x="360027" y="45705"/>
                </a:lnTo>
                <a:lnTo>
                  <a:pt x="353790" y="44185"/>
                </a:lnTo>
                <a:lnTo>
                  <a:pt x="351065" y="43521"/>
                </a:lnTo>
                <a:lnTo>
                  <a:pt x="349003" y="42753"/>
                </a:lnTo>
                <a:lnTo>
                  <a:pt x="347605" y="41879"/>
                </a:lnTo>
                <a:lnTo>
                  <a:pt x="345195" y="40411"/>
                </a:lnTo>
                <a:lnTo>
                  <a:pt x="343989" y="38454"/>
                </a:lnTo>
                <a:lnTo>
                  <a:pt x="343963" y="22136"/>
                </a:lnTo>
                <a:lnTo>
                  <a:pt x="340137" y="25421"/>
                </a:lnTo>
                <a:lnTo>
                  <a:pt x="336311" y="28705"/>
                </a:lnTo>
                <a:lnTo>
                  <a:pt x="334398" y="33003"/>
                </a:lnTo>
                <a:lnTo>
                  <a:pt x="334398" y="42823"/>
                </a:lnTo>
                <a:lnTo>
                  <a:pt x="336424" y="46352"/>
                </a:lnTo>
                <a:lnTo>
                  <a:pt x="340478" y="48902"/>
                </a:lnTo>
                <a:lnTo>
                  <a:pt x="342749" y="50370"/>
                </a:lnTo>
                <a:lnTo>
                  <a:pt x="346278" y="51698"/>
                </a:lnTo>
                <a:lnTo>
                  <a:pt x="351065" y="52886"/>
                </a:lnTo>
                <a:lnTo>
                  <a:pt x="358559" y="54773"/>
                </a:lnTo>
                <a:lnTo>
                  <a:pt x="362577" y="55786"/>
                </a:lnTo>
                <a:lnTo>
                  <a:pt x="363119" y="55966"/>
                </a:lnTo>
                <a:lnTo>
                  <a:pt x="363119" y="71537"/>
                </a:lnTo>
                <a:close/>
              </a:path>
              <a:path w="1142345" h="101842">
                <a:moveTo>
                  <a:pt x="0" y="1100"/>
                </a:moveTo>
                <a:lnTo>
                  <a:pt x="0" y="78097"/>
                </a:lnTo>
                <a:lnTo>
                  <a:pt x="10534" y="78097"/>
                </a:lnTo>
                <a:lnTo>
                  <a:pt x="10534" y="1100"/>
                </a:lnTo>
                <a:lnTo>
                  <a:pt x="0" y="1100"/>
                </a:lnTo>
                <a:close/>
              </a:path>
              <a:path w="1142345" h="101842">
                <a:moveTo>
                  <a:pt x="35289" y="12361"/>
                </a:moveTo>
                <a:lnTo>
                  <a:pt x="35849" y="10876"/>
                </a:lnTo>
                <a:lnTo>
                  <a:pt x="38120" y="8648"/>
                </a:lnTo>
                <a:lnTo>
                  <a:pt x="42217" y="8674"/>
                </a:lnTo>
                <a:lnTo>
                  <a:pt x="44339" y="8805"/>
                </a:lnTo>
                <a:lnTo>
                  <a:pt x="44339" y="209"/>
                </a:lnTo>
                <a:lnTo>
                  <a:pt x="42190" y="52"/>
                </a:lnTo>
                <a:lnTo>
                  <a:pt x="34066" y="0"/>
                </a:lnTo>
                <a:lnTo>
                  <a:pt x="29821" y="1607"/>
                </a:lnTo>
                <a:lnTo>
                  <a:pt x="27620" y="4822"/>
                </a:lnTo>
                <a:lnTo>
                  <a:pt x="26397" y="6639"/>
                </a:lnTo>
                <a:lnTo>
                  <a:pt x="25716" y="9504"/>
                </a:lnTo>
                <a:lnTo>
                  <a:pt x="25576" y="13418"/>
                </a:lnTo>
                <a:lnTo>
                  <a:pt x="25576" y="22223"/>
                </a:lnTo>
                <a:lnTo>
                  <a:pt x="17767" y="22223"/>
                </a:lnTo>
                <a:lnTo>
                  <a:pt x="17767" y="29666"/>
                </a:lnTo>
                <a:lnTo>
                  <a:pt x="25576" y="29666"/>
                </a:lnTo>
                <a:lnTo>
                  <a:pt x="25576" y="78097"/>
                </a:lnTo>
                <a:lnTo>
                  <a:pt x="34905" y="78097"/>
                </a:lnTo>
                <a:lnTo>
                  <a:pt x="34905" y="29666"/>
                </a:lnTo>
                <a:lnTo>
                  <a:pt x="44339" y="29666"/>
                </a:lnTo>
                <a:lnTo>
                  <a:pt x="44339" y="22223"/>
                </a:lnTo>
                <a:lnTo>
                  <a:pt x="35010" y="22223"/>
                </a:lnTo>
                <a:lnTo>
                  <a:pt x="35010" y="16143"/>
                </a:lnTo>
                <a:lnTo>
                  <a:pt x="35289" y="12361"/>
                </a:lnTo>
                <a:close/>
              </a:path>
              <a:path w="1142345" h="101842">
                <a:moveTo>
                  <a:pt x="88958" y="12361"/>
                </a:moveTo>
                <a:lnTo>
                  <a:pt x="89517" y="10876"/>
                </a:lnTo>
                <a:lnTo>
                  <a:pt x="91788" y="8648"/>
                </a:lnTo>
                <a:lnTo>
                  <a:pt x="95885" y="8674"/>
                </a:lnTo>
                <a:lnTo>
                  <a:pt x="98008" y="8805"/>
                </a:lnTo>
                <a:lnTo>
                  <a:pt x="98008" y="209"/>
                </a:lnTo>
                <a:lnTo>
                  <a:pt x="95859" y="52"/>
                </a:lnTo>
                <a:lnTo>
                  <a:pt x="87735" y="0"/>
                </a:lnTo>
                <a:lnTo>
                  <a:pt x="83490" y="1607"/>
                </a:lnTo>
                <a:lnTo>
                  <a:pt x="81289" y="4822"/>
                </a:lnTo>
                <a:lnTo>
                  <a:pt x="80066" y="6639"/>
                </a:lnTo>
                <a:lnTo>
                  <a:pt x="79384" y="9504"/>
                </a:lnTo>
                <a:lnTo>
                  <a:pt x="79245" y="13418"/>
                </a:lnTo>
                <a:lnTo>
                  <a:pt x="79245" y="22223"/>
                </a:lnTo>
                <a:lnTo>
                  <a:pt x="71436" y="22223"/>
                </a:lnTo>
                <a:lnTo>
                  <a:pt x="71436" y="29666"/>
                </a:lnTo>
                <a:lnTo>
                  <a:pt x="79245" y="29666"/>
                </a:lnTo>
                <a:lnTo>
                  <a:pt x="79245" y="78097"/>
                </a:lnTo>
                <a:lnTo>
                  <a:pt x="88574" y="78097"/>
                </a:lnTo>
                <a:lnTo>
                  <a:pt x="88574" y="29666"/>
                </a:lnTo>
                <a:lnTo>
                  <a:pt x="98008" y="29666"/>
                </a:lnTo>
                <a:lnTo>
                  <a:pt x="98008" y="22223"/>
                </a:lnTo>
                <a:lnTo>
                  <a:pt x="88679" y="22223"/>
                </a:lnTo>
                <a:lnTo>
                  <a:pt x="88679" y="16143"/>
                </a:lnTo>
                <a:lnTo>
                  <a:pt x="88958" y="12361"/>
                </a:lnTo>
                <a:close/>
              </a:path>
              <a:path w="1142345" h="101842">
                <a:moveTo>
                  <a:pt x="107075" y="1100"/>
                </a:moveTo>
                <a:lnTo>
                  <a:pt x="107075" y="11793"/>
                </a:lnTo>
                <a:lnTo>
                  <a:pt x="116509" y="11793"/>
                </a:lnTo>
                <a:lnTo>
                  <a:pt x="116509" y="1100"/>
                </a:lnTo>
                <a:lnTo>
                  <a:pt x="107075" y="1100"/>
                </a:lnTo>
                <a:close/>
              </a:path>
              <a:path w="1142345" h="101842">
                <a:moveTo>
                  <a:pt x="116509" y="36128"/>
                </a:moveTo>
                <a:lnTo>
                  <a:pt x="114692" y="38306"/>
                </a:lnTo>
                <a:lnTo>
                  <a:pt x="113417" y="41827"/>
                </a:lnTo>
                <a:lnTo>
                  <a:pt x="113417" y="78097"/>
                </a:lnTo>
                <a:lnTo>
                  <a:pt x="116509" y="78097"/>
                </a:lnTo>
                <a:lnTo>
                  <a:pt x="113417" y="45810"/>
                </a:lnTo>
                <a:lnTo>
                  <a:pt x="116509" y="78097"/>
                </a:lnTo>
                <a:lnTo>
                  <a:pt x="116509" y="36128"/>
                </a:lnTo>
                <a:close/>
              </a:path>
              <a:path w="1142345" h="101842">
                <a:moveTo>
                  <a:pt x="107075" y="22223"/>
                </a:moveTo>
                <a:lnTo>
                  <a:pt x="112945" y="31658"/>
                </a:lnTo>
                <a:lnTo>
                  <a:pt x="113679" y="29771"/>
                </a:lnTo>
                <a:lnTo>
                  <a:pt x="115478" y="27474"/>
                </a:lnTo>
                <a:lnTo>
                  <a:pt x="116509" y="26499"/>
                </a:lnTo>
                <a:lnTo>
                  <a:pt x="116509" y="22223"/>
                </a:lnTo>
                <a:lnTo>
                  <a:pt x="107075" y="22223"/>
                </a:lnTo>
                <a:close/>
              </a:path>
              <a:path w="1142345" h="101842">
                <a:moveTo>
                  <a:pt x="131289" y="20965"/>
                </a:moveTo>
                <a:lnTo>
                  <a:pt x="130276" y="20861"/>
                </a:lnTo>
                <a:lnTo>
                  <a:pt x="130555" y="21961"/>
                </a:lnTo>
                <a:lnTo>
                  <a:pt x="131289" y="21961"/>
                </a:lnTo>
                <a:lnTo>
                  <a:pt x="131289" y="20965"/>
                </a:lnTo>
                <a:close/>
              </a:path>
              <a:path w="1142345" h="101842">
                <a:moveTo>
                  <a:pt x="173111" y="27310"/>
                </a:moveTo>
                <a:lnTo>
                  <a:pt x="171540" y="29561"/>
                </a:lnTo>
                <a:lnTo>
                  <a:pt x="170794" y="28111"/>
                </a:lnTo>
                <a:lnTo>
                  <a:pt x="168326" y="28408"/>
                </a:lnTo>
                <a:lnTo>
                  <a:pt x="173060" y="78097"/>
                </a:lnTo>
                <a:lnTo>
                  <a:pt x="173060" y="39642"/>
                </a:lnTo>
                <a:lnTo>
                  <a:pt x="174396" y="35502"/>
                </a:lnTo>
                <a:lnTo>
                  <a:pt x="174912" y="26163"/>
                </a:lnTo>
                <a:lnTo>
                  <a:pt x="173636" y="26556"/>
                </a:lnTo>
                <a:lnTo>
                  <a:pt x="173111" y="27310"/>
                </a:lnTo>
                <a:close/>
              </a:path>
              <a:path w="1142345" h="101842">
                <a:moveTo>
                  <a:pt x="341893" y="60486"/>
                </a:moveTo>
                <a:lnTo>
                  <a:pt x="332826" y="60486"/>
                </a:lnTo>
                <a:lnTo>
                  <a:pt x="333070" y="66077"/>
                </a:lnTo>
                <a:lnTo>
                  <a:pt x="334931" y="70768"/>
                </a:lnTo>
                <a:lnTo>
                  <a:pt x="338407" y="74559"/>
                </a:lnTo>
                <a:lnTo>
                  <a:pt x="341884" y="78351"/>
                </a:lnTo>
                <a:lnTo>
                  <a:pt x="347798" y="80247"/>
                </a:lnTo>
                <a:lnTo>
                  <a:pt x="363905" y="80247"/>
                </a:lnTo>
                <a:lnTo>
                  <a:pt x="363119" y="78097"/>
                </a:lnTo>
                <a:lnTo>
                  <a:pt x="360114" y="72279"/>
                </a:lnTo>
                <a:lnTo>
                  <a:pt x="350750" y="72279"/>
                </a:lnTo>
                <a:lnTo>
                  <a:pt x="346627" y="70759"/>
                </a:lnTo>
                <a:lnTo>
                  <a:pt x="344251" y="67719"/>
                </a:lnTo>
                <a:lnTo>
                  <a:pt x="342958" y="66042"/>
                </a:lnTo>
                <a:lnTo>
                  <a:pt x="342172" y="63631"/>
                </a:lnTo>
                <a:lnTo>
                  <a:pt x="341893" y="60486"/>
                </a:lnTo>
                <a:close/>
              </a:path>
              <a:path w="1142345" h="101842">
                <a:moveTo>
                  <a:pt x="376204" y="31082"/>
                </a:moveTo>
                <a:lnTo>
                  <a:pt x="373863" y="27937"/>
                </a:lnTo>
                <a:lnTo>
                  <a:pt x="372710" y="26406"/>
                </a:lnTo>
                <a:lnTo>
                  <a:pt x="370125" y="22975"/>
                </a:lnTo>
                <a:lnTo>
                  <a:pt x="368279" y="22223"/>
                </a:lnTo>
                <a:lnTo>
                  <a:pt x="363940" y="29806"/>
                </a:lnTo>
                <a:lnTo>
                  <a:pt x="366107" y="32287"/>
                </a:lnTo>
                <a:lnTo>
                  <a:pt x="367434" y="34034"/>
                </a:lnTo>
                <a:lnTo>
                  <a:pt x="366805" y="47348"/>
                </a:lnTo>
                <a:lnTo>
                  <a:pt x="368762" y="58704"/>
                </a:lnTo>
                <a:lnTo>
                  <a:pt x="366631" y="57446"/>
                </a:lnTo>
                <a:lnTo>
                  <a:pt x="365268" y="56677"/>
                </a:lnTo>
                <a:lnTo>
                  <a:pt x="365844" y="69999"/>
                </a:lnTo>
                <a:lnTo>
                  <a:pt x="368500" y="68479"/>
                </a:lnTo>
                <a:lnTo>
                  <a:pt x="369828" y="66129"/>
                </a:lnTo>
                <a:lnTo>
                  <a:pt x="369828" y="60539"/>
                </a:lnTo>
                <a:lnTo>
                  <a:pt x="371348" y="48937"/>
                </a:lnTo>
                <a:lnTo>
                  <a:pt x="368360" y="38105"/>
                </a:lnTo>
                <a:lnTo>
                  <a:pt x="368185" y="35974"/>
                </a:lnTo>
                <a:lnTo>
                  <a:pt x="368360" y="38105"/>
                </a:lnTo>
                <a:lnTo>
                  <a:pt x="377270" y="38105"/>
                </a:lnTo>
                <a:lnTo>
                  <a:pt x="377340" y="34471"/>
                </a:lnTo>
                <a:lnTo>
                  <a:pt x="376204" y="31082"/>
                </a:lnTo>
                <a:close/>
              </a:path>
              <a:path w="1142345" h="101842">
                <a:moveTo>
                  <a:pt x="196016" y="20703"/>
                </a:moveTo>
                <a:lnTo>
                  <a:pt x="184940" y="20703"/>
                </a:lnTo>
                <a:lnTo>
                  <a:pt x="181760" y="21428"/>
                </a:lnTo>
                <a:lnTo>
                  <a:pt x="178930" y="22879"/>
                </a:lnTo>
                <a:lnTo>
                  <a:pt x="176100" y="24329"/>
                </a:lnTo>
                <a:lnTo>
                  <a:pt x="175881" y="24527"/>
                </a:lnTo>
                <a:lnTo>
                  <a:pt x="176764" y="23036"/>
                </a:lnTo>
                <a:lnTo>
                  <a:pt x="178616" y="19908"/>
                </a:lnTo>
                <a:lnTo>
                  <a:pt x="179542" y="16108"/>
                </a:lnTo>
                <a:lnTo>
                  <a:pt x="179542" y="1100"/>
                </a:lnTo>
                <a:lnTo>
                  <a:pt x="168326" y="1100"/>
                </a:lnTo>
                <a:lnTo>
                  <a:pt x="168326" y="12527"/>
                </a:lnTo>
                <a:lnTo>
                  <a:pt x="174038" y="12527"/>
                </a:lnTo>
                <a:lnTo>
                  <a:pt x="174196" y="13837"/>
                </a:lnTo>
                <a:lnTo>
                  <a:pt x="174196" y="16248"/>
                </a:lnTo>
                <a:lnTo>
                  <a:pt x="173698" y="18380"/>
                </a:lnTo>
                <a:lnTo>
                  <a:pt x="172702" y="20232"/>
                </a:lnTo>
                <a:lnTo>
                  <a:pt x="171706" y="22084"/>
                </a:lnTo>
                <a:lnTo>
                  <a:pt x="170282" y="27115"/>
                </a:lnTo>
                <a:lnTo>
                  <a:pt x="170247" y="23167"/>
                </a:lnTo>
                <a:lnTo>
                  <a:pt x="168326" y="23481"/>
                </a:lnTo>
                <a:lnTo>
                  <a:pt x="168326" y="24806"/>
                </a:lnTo>
                <a:lnTo>
                  <a:pt x="168885" y="25264"/>
                </a:lnTo>
                <a:lnTo>
                  <a:pt x="170794" y="28111"/>
                </a:lnTo>
                <a:lnTo>
                  <a:pt x="172099" y="27954"/>
                </a:lnTo>
                <a:lnTo>
                  <a:pt x="173111" y="27310"/>
                </a:lnTo>
                <a:lnTo>
                  <a:pt x="173636" y="26556"/>
                </a:lnTo>
                <a:lnTo>
                  <a:pt x="174912" y="26163"/>
                </a:lnTo>
                <a:lnTo>
                  <a:pt x="174396" y="35502"/>
                </a:lnTo>
                <a:lnTo>
                  <a:pt x="177070" y="33021"/>
                </a:lnTo>
                <a:lnTo>
                  <a:pt x="179742" y="30540"/>
                </a:lnTo>
                <a:lnTo>
                  <a:pt x="182931" y="29299"/>
                </a:lnTo>
                <a:lnTo>
                  <a:pt x="189325" y="29299"/>
                </a:lnTo>
                <a:lnTo>
                  <a:pt x="191605" y="29998"/>
                </a:lnTo>
                <a:lnTo>
                  <a:pt x="193474" y="31396"/>
                </a:lnTo>
                <a:lnTo>
                  <a:pt x="195343" y="32794"/>
                </a:lnTo>
                <a:lnTo>
                  <a:pt x="196278" y="35362"/>
                </a:lnTo>
                <a:lnTo>
                  <a:pt x="196278" y="78097"/>
                </a:lnTo>
                <a:lnTo>
                  <a:pt x="206079" y="78097"/>
                </a:lnTo>
                <a:lnTo>
                  <a:pt x="206079" y="35764"/>
                </a:lnTo>
                <a:lnTo>
                  <a:pt x="205345" y="31815"/>
                </a:lnTo>
                <a:lnTo>
                  <a:pt x="203878" y="28880"/>
                </a:lnTo>
                <a:lnTo>
                  <a:pt x="201152" y="23429"/>
                </a:lnTo>
                <a:lnTo>
                  <a:pt x="196016" y="20703"/>
                </a:lnTo>
                <a:close/>
              </a:path>
              <a:path w="1142345" h="101842">
                <a:moveTo>
                  <a:pt x="144147" y="25159"/>
                </a:moveTo>
                <a:lnTo>
                  <a:pt x="142120" y="27168"/>
                </a:lnTo>
                <a:lnTo>
                  <a:pt x="139884" y="29928"/>
                </a:lnTo>
                <a:lnTo>
                  <a:pt x="139884" y="21961"/>
                </a:lnTo>
                <a:lnTo>
                  <a:pt x="130555" y="21961"/>
                </a:lnTo>
                <a:lnTo>
                  <a:pt x="130276" y="20861"/>
                </a:lnTo>
                <a:lnTo>
                  <a:pt x="128249" y="20703"/>
                </a:lnTo>
                <a:lnTo>
                  <a:pt x="124510" y="20703"/>
                </a:lnTo>
                <a:lnTo>
                  <a:pt x="121208" y="22058"/>
                </a:lnTo>
                <a:lnTo>
                  <a:pt x="118343" y="24765"/>
                </a:lnTo>
                <a:lnTo>
                  <a:pt x="116509" y="26499"/>
                </a:lnTo>
                <a:lnTo>
                  <a:pt x="115478" y="27474"/>
                </a:lnTo>
                <a:lnTo>
                  <a:pt x="113679" y="29771"/>
                </a:lnTo>
                <a:lnTo>
                  <a:pt x="112945" y="31658"/>
                </a:lnTo>
                <a:lnTo>
                  <a:pt x="107075" y="22223"/>
                </a:lnTo>
                <a:lnTo>
                  <a:pt x="112945" y="22223"/>
                </a:lnTo>
                <a:lnTo>
                  <a:pt x="112945" y="21961"/>
                </a:lnTo>
                <a:lnTo>
                  <a:pt x="103983" y="21961"/>
                </a:lnTo>
                <a:lnTo>
                  <a:pt x="103983" y="78097"/>
                </a:lnTo>
                <a:lnTo>
                  <a:pt x="113417" y="78097"/>
                </a:lnTo>
                <a:lnTo>
                  <a:pt x="113417" y="41827"/>
                </a:lnTo>
                <a:lnTo>
                  <a:pt x="114692" y="38306"/>
                </a:lnTo>
                <a:lnTo>
                  <a:pt x="116509" y="36128"/>
                </a:lnTo>
                <a:lnTo>
                  <a:pt x="117243" y="35248"/>
                </a:lnTo>
                <a:lnTo>
                  <a:pt x="119793" y="32191"/>
                </a:lnTo>
                <a:lnTo>
                  <a:pt x="123445" y="30662"/>
                </a:lnTo>
                <a:lnTo>
                  <a:pt x="129271" y="30680"/>
                </a:lnTo>
                <a:lnTo>
                  <a:pt x="130555" y="30835"/>
                </a:lnTo>
                <a:lnTo>
                  <a:pt x="131289" y="30924"/>
                </a:lnTo>
                <a:lnTo>
                  <a:pt x="139989" y="78097"/>
                </a:lnTo>
                <a:lnTo>
                  <a:pt x="139989" y="41093"/>
                </a:lnTo>
                <a:lnTo>
                  <a:pt x="141448" y="36096"/>
                </a:lnTo>
                <a:lnTo>
                  <a:pt x="144365" y="33335"/>
                </a:lnTo>
                <a:lnTo>
                  <a:pt x="147283" y="30575"/>
                </a:lnTo>
                <a:lnTo>
                  <a:pt x="150523" y="29194"/>
                </a:lnTo>
                <a:lnTo>
                  <a:pt x="158001" y="29194"/>
                </a:lnTo>
                <a:lnTo>
                  <a:pt x="160674" y="30505"/>
                </a:lnTo>
                <a:lnTo>
                  <a:pt x="162106" y="33126"/>
                </a:lnTo>
                <a:lnTo>
                  <a:pt x="163015" y="34873"/>
                </a:lnTo>
                <a:lnTo>
                  <a:pt x="163469" y="37651"/>
                </a:lnTo>
                <a:lnTo>
                  <a:pt x="163469" y="78097"/>
                </a:lnTo>
                <a:lnTo>
                  <a:pt x="173060" y="78097"/>
                </a:lnTo>
                <a:lnTo>
                  <a:pt x="168326" y="28408"/>
                </a:lnTo>
                <a:lnTo>
                  <a:pt x="170794" y="28111"/>
                </a:lnTo>
                <a:lnTo>
                  <a:pt x="168885" y="25264"/>
                </a:lnTo>
                <a:lnTo>
                  <a:pt x="168326" y="24806"/>
                </a:lnTo>
                <a:lnTo>
                  <a:pt x="167347" y="24005"/>
                </a:lnTo>
                <a:lnTo>
                  <a:pt x="164622" y="21804"/>
                </a:lnTo>
                <a:lnTo>
                  <a:pt x="161023" y="20703"/>
                </a:lnTo>
                <a:lnTo>
                  <a:pt x="152602" y="20703"/>
                </a:lnTo>
                <a:lnTo>
                  <a:pt x="149073" y="21769"/>
                </a:lnTo>
                <a:lnTo>
                  <a:pt x="145964" y="23901"/>
                </a:lnTo>
                <a:lnTo>
                  <a:pt x="144147" y="25159"/>
                </a:lnTo>
                <a:close/>
              </a:path>
              <a:path w="1142345" h="101842">
                <a:moveTo>
                  <a:pt x="130555" y="30835"/>
                </a:moveTo>
                <a:lnTo>
                  <a:pt x="130555" y="78097"/>
                </a:lnTo>
                <a:lnTo>
                  <a:pt x="139989" y="78097"/>
                </a:lnTo>
                <a:lnTo>
                  <a:pt x="131289" y="30924"/>
                </a:lnTo>
                <a:lnTo>
                  <a:pt x="130555" y="30835"/>
                </a:lnTo>
                <a:close/>
              </a:path>
              <a:path w="1142345" h="101842">
                <a:moveTo>
                  <a:pt x="266124" y="70759"/>
                </a:moveTo>
                <a:lnTo>
                  <a:pt x="263748" y="67719"/>
                </a:lnTo>
                <a:lnTo>
                  <a:pt x="262455" y="66042"/>
                </a:lnTo>
                <a:lnTo>
                  <a:pt x="261669" y="63631"/>
                </a:lnTo>
                <a:lnTo>
                  <a:pt x="261390" y="60486"/>
                </a:lnTo>
                <a:lnTo>
                  <a:pt x="252323" y="60486"/>
                </a:lnTo>
                <a:lnTo>
                  <a:pt x="252567" y="66077"/>
                </a:lnTo>
                <a:lnTo>
                  <a:pt x="254428" y="70768"/>
                </a:lnTo>
                <a:lnTo>
                  <a:pt x="257904" y="74559"/>
                </a:lnTo>
                <a:lnTo>
                  <a:pt x="261381" y="78351"/>
                </a:lnTo>
                <a:lnTo>
                  <a:pt x="267295" y="80247"/>
                </a:lnTo>
                <a:lnTo>
                  <a:pt x="283402" y="80247"/>
                </a:lnTo>
                <a:lnTo>
                  <a:pt x="289176" y="78429"/>
                </a:lnTo>
                <a:lnTo>
                  <a:pt x="292967" y="74795"/>
                </a:lnTo>
                <a:lnTo>
                  <a:pt x="296758" y="71161"/>
                </a:lnTo>
                <a:lnTo>
                  <a:pt x="298654" y="66846"/>
                </a:lnTo>
                <a:lnTo>
                  <a:pt x="298654" y="56677"/>
                </a:lnTo>
                <a:lnTo>
                  <a:pt x="296819" y="52886"/>
                </a:lnTo>
                <a:lnTo>
                  <a:pt x="293151" y="50475"/>
                </a:lnTo>
                <a:lnTo>
                  <a:pt x="290845" y="48937"/>
                </a:lnTo>
                <a:lnTo>
                  <a:pt x="286302" y="47347"/>
                </a:lnTo>
                <a:lnTo>
                  <a:pt x="279524" y="45705"/>
                </a:lnTo>
                <a:lnTo>
                  <a:pt x="273287" y="44185"/>
                </a:lnTo>
                <a:lnTo>
                  <a:pt x="270562" y="43521"/>
                </a:lnTo>
                <a:lnTo>
                  <a:pt x="268500" y="42753"/>
                </a:lnTo>
                <a:lnTo>
                  <a:pt x="267103" y="41879"/>
                </a:lnTo>
                <a:lnTo>
                  <a:pt x="264692" y="40411"/>
                </a:lnTo>
                <a:lnTo>
                  <a:pt x="263486" y="38454"/>
                </a:lnTo>
                <a:lnTo>
                  <a:pt x="263486" y="33772"/>
                </a:lnTo>
                <a:lnTo>
                  <a:pt x="264403" y="31973"/>
                </a:lnTo>
                <a:lnTo>
                  <a:pt x="266238" y="30610"/>
                </a:lnTo>
                <a:lnTo>
                  <a:pt x="268072" y="29247"/>
                </a:lnTo>
                <a:lnTo>
                  <a:pt x="270771" y="28565"/>
                </a:lnTo>
                <a:lnTo>
                  <a:pt x="279681" y="28565"/>
                </a:lnTo>
                <a:lnTo>
                  <a:pt x="283437" y="29806"/>
                </a:lnTo>
                <a:lnTo>
                  <a:pt x="285604" y="32287"/>
                </a:lnTo>
                <a:lnTo>
                  <a:pt x="286931" y="34034"/>
                </a:lnTo>
                <a:lnTo>
                  <a:pt x="287682" y="35974"/>
                </a:lnTo>
                <a:lnTo>
                  <a:pt x="287857" y="38105"/>
                </a:lnTo>
                <a:lnTo>
                  <a:pt x="296767" y="38105"/>
                </a:lnTo>
                <a:lnTo>
                  <a:pt x="296837" y="34471"/>
                </a:lnTo>
                <a:lnTo>
                  <a:pt x="295701" y="31082"/>
                </a:lnTo>
                <a:lnTo>
                  <a:pt x="293360" y="27937"/>
                </a:lnTo>
                <a:lnTo>
                  <a:pt x="289622" y="22975"/>
                </a:lnTo>
                <a:lnTo>
                  <a:pt x="283525" y="20494"/>
                </a:lnTo>
                <a:lnTo>
                  <a:pt x="268605" y="20494"/>
                </a:lnTo>
                <a:lnTo>
                  <a:pt x="263460" y="22136"/>
                </a:lnTo>
                <a:lnTo>
                  <a:pt x="259634" y="25421"/>
                </a:lnTo>
                <a:lnTo>
                  <a:pt x="255808" y="28705"/>
                </a:lnTo>
                <a:lnTo>
                  <a:pt x="253895" y="33003"/>
                </a:lnTo>
                <a:lnTo>
                  <a:pt x="253895" y="42822"/>
                </a:lnTo>
                <a:lnTo>
                  <a:pt x="255922" y="46352"/>
                </a:lnTo>
                <a:lnTo>
                  <a:pt x="259975" y="48902"/>
                </a:lnTo>
                <a:lnTo>
                  <a:pt x="262246" y="50370"/>
                </a:lnTo>
                <a:lnTo>
                  <a:pt x="265775" y="51698"/>
                </a:lnTo>
                <a:lnTo>
                  <a:pt x="270562" y="52886"/>
                </a:lnTo>
                <a:lnTo>
                  <a:pt x="278056" y="54773"/>
                </a:lnTo>
                <a:lnTo>
                  <a:pt x="282074" y="55786"/>
                </a:lnTo>
                <a:lnTo>
                  <a:pt x="284765" y="56677"/>
                </a:lnTo>
                <a:lnTo>
                  <a:pt x="286128" y="57446"/>
                </a:lnTo>
                <a:lnTo>
                  <a:pt x="288259" y="58704"/>
                </a:lnTo>
                <a:lnTo>
                  <a:pt x="289325" y="60539"/>
                </a:lnTo>
                <a:lnTo>
                  <a:pt x="289325" y="66129"/>
                </a:lnTo>
                <a:lnTo>
                  <a:pt x="287997" y="68479"/>
                </a:lnTo>
                <a:lnTo>
                  <a:pt x="285341" y="69999"/>
                </a:lnTo>
                <a:lnTo>
                  <a:pt x="282686" y="71519"/>
                </a:lnTo>
                <a:lnTo>
                  <a:pt x="279611" y="72279"/>
                </a:lnTo>
                <a:lnTo>
                  <a:pt x="270247" y="72279"/>
                </a:lnTo>
                <a:lnTo>
                  <a:pt x="266124" y="70759"/>
                </a:lnTo>
                <a:close/>
              </a:path>
              <a:path w="1142345" h="101842">
                <a:moveTo>
                  <a:pt x="349108" y="20494"/>
                </a:moveTo>
                <a:lnTo>
                  <a:pt x="343963" y="22136"/>
                </a:lnTo>
                <a:lnTo>
                  <a:pt x="343989" y="33772"/>
                </a:lnTo>
                <a:lnTo>
                  <a:pt x="344906" y="31973"/>
                </a:lnTo>
                <a:lnTo>
                  <a:pt x="346741" y="30610"/>
                </a:lnTo>
                <a:lnTo>
                  <a:pt x="349108" y="20494"/>
                </a:lnTo>
                <a:close/>
              </a:path>
              <a:path w="1142345" h="101842">
                <a:moveTo>
                  <a:pt x="372710" y="22223"/>
                </a:moveTo>
                <a:lnTo>
                  <a:pt x="368279" y="22223"/>
                </a:lnTo>
                <a:lnTo>
                  <a:pt x="370125" y="22975"/>
                </a:lnTo>
                <a:lnTo>
                  <a:pt x="372710" y="26406"/>
                </a:lnTo>
                <a:lnTo>
                  <a:pt x="372710" y="22223"/>
                </a:lnTo>
                <a:close/>
              </a:path>
              <a:path w="1142345" h="101842">
                <a:moveTo>
                  <a:pt x="363119" y="1100"/>
                </a:moveTo>
                <a:lnTo>
                  <a:pt x="363119" y="11793"/>
                </a:lnTo>
                <a:lnTo>
                  <a:pt x="372710" y="11793"/>
                </a:lnTo>
                <a:lnTo>
                  <a:pt x="372710" y="1100"/>
                </a:lnTo>
                <a:lnTo>
                  <a:pt x="363119" y="1100"/>
                </a:lnTo>
                <a:close/>
              </a:path>
              <a:path w="1142345" h="101842">
                <a:moveTo>
                  <a:pt x="447762" y="72463"/>
                </a:moveTo>
                <a:lnTo>
                  <a:pt x="425488" y="69659"/>
                </a:lnTo>
                <a:lnTo>
                  <a:pt x="442923" y="34768"/>
                </a:lnTo>
                <a:lnTo>
                  <a:pt x="440478" y="42088"/>
                </a:lnTo>
                <a:lnTo>
                  <a:pt x="440478" y="51532"/>
                </a:lnTo>
                <a:lnTo>
                  <a:pt x="451029" y="40726"/>
                </a:lnTo>
                <a:lnTo>
                  <a:pt x="452480" y="37018"/>
                </a:lnTo>
                <a:lnTo>
                  <a:pt x="440478" y="51104"/>
                </a:lnTo>
                <a:lnTo>
                  <a:pt x="452480" y="37018"/>
                </a:lnTo>
                <a:lnTo>
                  <a:pt x="447815" y="29142"/>
                </a:lnTo>
                <a:lnTo>
                  <a:pt x="452707" y="23516"/>
                </a:lnTo>
                <a:lnTo>
                  <a:pt x="456241" y="21961"/>
                </a:lnTo>
                <a:lnTo>
                  <a:pt x="415058" y="21961"/>
                </a:lnTo>
                <a:lnTo>
                  <a:pt x="415058" y="30400"/>
                </a:lnTo>
                <a:lnTo>
                  <a:pt x="445876" y="30400"/>
                </a:lnTo>
                <a:lnTo>
                  <a:pt x="412595" y="70655"/>
                </a:lnTo>
                <a:lnTo>
                  <a:pt x="412595" y="78098"/>
                </a:lnTo>
                <a:lnTo>
                  <a:pt x="459555" y="78098"/>
                </a:lnTo>
                <a:lnTo>
                  <a:pt x="459555" y="69659"/>
                </a:lnTo>
                <a:lnTo>
                  <a:pt x="457144" y="70192"/>
                </a:lnTo>
                <a:lnTo>
                  <a:pt x="456755" y="69659"/>
                </a:lnTo>
                <a:lnTo>
                  <a:pt x="452619" y="77547"/>
                </a:lnTo>
                <a:lnTo>
                  <a:pt x="447762" y="72463"/>
                </a:lnTo>
                <a:close/>
              </a:path>
              <a:path w="1142345" h="101842">
                <a:moveTo>
                  <a:pt x="453902" y="78098"/>
                </a:moveTo>
                <a:lnTo>
                  <a:pt x="458542" y="80089"/>
                </a:lnTo>
                <a:lnTo>
                  <a:pt x="468395" y="80089"/>
                </a:lnTo>
                <a:lnTo>
                  <a:pt x="470963" y="79810"/>
                </a:lnTo>
                <a:lnTo>
                  <a:pt x="473234" y="79251"/>
                </a:lnTo>
                <a:lnTo>
                  <a:pt x="477462" y="78272"/>
                </a:lnTo>
                <a:lnTo>
                  <a:pt x="481008" y="76385"/>
                </a:lnTo>
                <a:lnTo>
                  <a:pt x="483874" y="73590"/>
                </a:lnTo>
                <a:lnTo>
                  <a:pt x="485586" y="71982"/>
                </a:lnTo>
                <a:lnTo>
                  <a:pt x="487132" y="69912"/>
                </a:lnTo>
                <a:lnTo>
                  <a:pt x="488512" y="67379"/>
                </a:lnTo>
                <a:lnTo>
                  <a:pt x="489892" y="64845"/>
                </a:lnTo>
                <a:lnTo>
                  <a:pt x="490705" y="62548"/>
                </a:lnTo>
                <a:lnTo>
                  <a:pt x="490949" y="60486"/>
                </a:lnTo>
                <a:lnTo>
                  <a:pt x="481672" y="60486"/>
                </a:lnTo>
                <a:lnTo>
                  <a:pt x="480974" y="62967"/>
                </a:lnTo>
                <a:lnTo>
                  <a:pt x="479785" y="65151"/>
                </a:lnTo>
                <a:lnTo>
                  <a:pt x="478109" y="67038"/>
                </a:lnTo>
                <a:lnTo>
                  <a:pt x="475173" y="70288"/>
                </a:lnTo>
                <a:lnTo>
                  <a:pt x="471242" y="71913"/>
                </a:lnTo>
                <a:lnTo>
                  <a:pt x="461040" y="71913"/>
                </a:lnTo>
                <a:lnTo>
                  <a:pt x="459555" y="71257"/>
                </a:lnTo>
                <a:lnTo>
                  <a:pt x="459555" y="78098"/>
                </a:lnTo>
                <a:lnTo>
                  <a:pt x="453902" y="78098"/>
                </a:lnTo>
                <a:close/>
              </a:path>
              <a:path w="1142345" h="101842">
                <a:moveTo>
                  <a:pt x="482319" y="25377"/>
                </a:moveTo>
                <a:lnTo>
                  <a:pt x="478580" y="23508"/>
                </a:lnTo>
                <a:lnTo>
                  <a:pt x="474841" y="21638"/>
                </a:lnTo>
                <a:lnTo>
                  <a:pt x="470981" y="20703"/>
                </a:lnTo>
                <a:lnTo>
                  <a:pt x="459101" y="20703"/>
                </a:lnTo>
                <a:lnTo>
                  <a:pt x="456241" y="21961"/>
                </a:lnTo>
                <a:lnTo>
                  <a:pt x="452707" y="23516"/>
                </a:lnTo>
                <a:lnTo>
                  <a:pt x="452584" y="36751"/>
                </a:lnTo>
                <a:lnTo>
                  <a:pt x="452707" y="23516"/>
                </a:lnTo>
                <a:lnTo>
                  <a:pt x="447815" y="29142"/>
                </a:lnTo>
                <a:lnTo>
                  <a:pt x="452480" y="37018"/>
                </a:lnTo>
                <a:lnTo>
                  <a:pt x="453563" y="35708"/>
                </a:lnTo>
                <a:lnTo>
                  <a:pt x="458559" y="29667"/>
                </a:lnTo>
                <a:lnTo>
                  <a:pt x="458559" y="21961"/>
                </a:lnTo>
                <a:lnTo>
                  <a:pt x="462088" y="28933"/>
                </a:lnTo>
                <a:lnTo>
                  <a:pt x="472465" y="28933"/>
                </a:lnTo>
                <a:lnTo>
                  <a:pt x="476781" y="31204"/>
                </a:lnTo>
                <a:lnTo>
                  <a:pt x="479366" y="35746"/>
                </a:lnTo>
                <a:lnTo>
                  <a:pt x="480764" y="38193"/>
                </a:lnTo>
                <a:lnTo>
                  <a:pt x="481655" y="41460"/>
                </a:lnTo>
                <a:lnTo>
                  <a:pt x="482039" y="45548"/>
                </a:lnTo>
                <a:lnTo>
                  <a:pt x="450855" y="45548"/>
                </a:lnTo>
                <a:lnTo>
                  <a:pt x="451029" y="40726"/>
                </a:lnTo>
                <a:lnTo>
                  <a:pt x="440478" y="51532"/>
                </a:lnTo>
                <a:lnTo>
                  <a:pt x="440478" y="60259"/>
                </a:lnTo>
                <a:lnTo>
                  <a:pt x="442906" y="67379"/>
                </a:lnTo>
                <a:lnTo>
                  <a:pt x="445084" y="69659"/>
                </a:lnTo>
                <a:lnTo>
                  <a:pt x="425488" y="69659"/>
                </a:lnTo>
                <a:lnTo>
                  <a:pt x="447762" y="72463"/>
                </a:lnTo>
                <a:lnTo>
                  <a:pt x="452619" y="77547"/>
                </a:lnTo>
                <a:lnTo>
                  <a:pt x="456755" y="69659"/>
                </a:lnTo>
                <a:lnTo>
                  <a:pt x="454629" y="66750"/>
                </a:lnTo>
                <a:lnTo>
                  <a:pt x="452113" y="63308"/>
                </a:lnTo>
                <a:lnTo>
                  <a:pt x="450768" y="58739"/>
                </a:lnTo>
                <a:lnTo>
                  <a:pt x="450593" y="53043"/>
                </a:lnTo>
                <a:lnTo>
                  <a:pt x="491735" y="53043"/>
                </a:lnTo>
                <a:lnTo>
                  <a:pt x="491735" y="47382"/>
                </a:lnTo>
                <a:lnTo>
                  <a:pt x="491456" y="43259"/>
                </a:lnTo>
                <a:lnTo>
                  <a:pt x="490897" y="40673"/>
                </a:lnTo>
                <a:lnTo>
                  <a:pt x="490268" y="36900"/>
                </a:lnTo>
                <a:lnTo>
                  <a:pt x="489010" y="33597"/>
                </a:lnTo>
                <a:lnTo>
                  <a:pt x="487123" y="30767"/>
                </a:lnTo>
                <a:lnTo>
                  <a:pt x="485166" y="27797"/>
                </a:lnTo>
                <a:lnTo>
                  <a:pt x="482319" y="25377"/>
                </a:lnTo>
                <a:close/>
              </a:path>
              <a:path w="1142345" h="101842">
                <a:moveTo>
                  <a:pt x="458559" y="29667"/>
                </a:moveTo>
                <a:lnTo>
                  <a:pt x="453563" y="35708"/>
                </a:lnTo>
                <a:lnTo>
                  <a:pt x="455519" y="33624"/>
                </a:lnTo>
                <a:lnTo>
                  <a:pt x="458454" y="30496"/>
                </a:lnTo>
                <a:lnTo>
                  <a:pt x="462088" y="28933"/>
                </a:lnTo>
                <a:lnTo>
                  <a:pt x="458559" y="21961"/>
                </a:lnTo>
                <a:lnTo>
                  <a:pt x="458559" y="29667"/>
                </a:lnTo>
                <a:close/>
              </a:path>
              <a:path w="1142345" h="101842">
                <a:moveTo>
                  <a:pt x="440478" y="42088"/>
                </a:moveTo>
                <a:lnTo>
                  <a:pt x="442923" y="34768"/>
                </a:lnTo>
                <a:lnTo>
                  <a:pt x="425488" y="69659"/>
                </a:lnTo>
                <a:lnTo>
                  <a:pt x="440478" y="51532"/>
                </a:lnTo>
                <a:lnTo>
                  <a:pt x="440478" y="42088"/>
                </a:lnTo>
                <a:close/>
              </a:path>
              <a:path w="1142345" h="101842">
                <a:moveTo>
                  <a:pt x="575365" y="23586"/>
                </a:moveTo>
                <a:lnTo>
                  <a:pt x="573583" y="24739"/>
                </a:lnTo>
                <a:lnTo>
                  <a:pt x="571574" y="26731"/>
                </a:lnTo>
                <a:lnTo>
                  <a:pt x="569338" y="29562"/>
                </a:lnTo>
                <a:lnTo>
                  <a:pt x="569338" y="838"/>
                </a:lnTo>
                <a:lnTo>
                  <a:pt x="559904" y="838"/>
                </a:lnTo>
                <a:lnTo>
                  <a:pt x="559904" y="78098"/>
                </a:lnTo>
                <a:lnTo>
                  <a:pt x="569338" y="78098"/>
                </a:lnTo>
                <a:lnTo>
                  <a:pt x="569338" y="40848"/>
                </a:lnTo>
                <a:lnTo>
                  <a:pt x="570928" y="35764"/>
                </a:lnTo>
                <a:lnTo>
                  <a:pt x="574107" y="33073"/>
                </a:lnTo>
                <a:lnTo>
                  <a:pt x="577287" y="30383"/>
                </a:lnTo>
                <a:lnTo>
                  <a:pt x="580834" y="29037"/>
                </a:lnTo>
                <a:lnTo>
                  <a:pt x="589464" y="29037"/>
                </a:lnTo>
                <a:lnTo>
                  <a:pt x="589420" y="27369"/>
                </a:lnTo>
                <a:lnTo>
                  <a:pt x="586739" y="20599"/>
                </a:lnTo>
                <a:lnTo>
                  <a:pt x="582196" y="20599"/>
                </a:lnTo>
                <a:lnTo>
                  <a:pt x="578405" y="21594"/>
                </a:lnTo>
                <a:lnTo>
                  <a:pt x="575365" y="23586"/>
                </a:lnTo>
                <a:close/>
              </a:path>
              <a:path w="1142345" h="101842">
                <a:moveTo>
                  <a:pt x="595439" y="35572"/>
                </a:moveTo>
                <a:lnTo>
                  <a:pt x="594391" y="33650"/>
                </a:lnTo>
                <a:lnTo>
                  <a:pt x="592678" y="30575"/>
                </a:lnTo>
                <a:lnTo>
                  <a:pt x="593735" y="24661"/>
                </a:lnTo>
                <a:lnTo>
                  <a:pt x="594880" y="20599"/>
                </a:lnTo>
                <a:lnTo>
                  <a:pt x="586739" y="20599"/>
                </a:lnTo>
                <a:lnTo>
                  <a:pt x="589420" y="27369"/>
                </a:lnTo>
                <a:lnTo>
                  <a:pt x="589464" y="29037"/>
                </a:lnTo>
                <a:lnTo>
                  <a:pt x="588642" y="29037"/>
                </a:lnTo>
                <a:lnTo>
                  <a:pt x="587175" y="32182"/>
                </a:lnTo>
                <a:lnTo>
                  <a:pt x="587000" y="39101"/>
                </a:lnTo>
                <a:lnTo>
                  <a:pt x="595806" y="39101"/>
                </a:lnTo>
                <a:lnTo>
                  <a:pt x="595439" y="35572"/>
                </a:lnTo>
                <a:close/>
              </a:path>
              <a:path w="1142345" h="101842">
                <a:moveTo>
                  <a:pt x="594967" y="68034"/>
                </a:moveTo>
                <a:lnTo>
                  <a:pt x="593971" y="65885"/>
                </a:lnTo>
                <a:lnTo>
                  <a:pt x="595963" y="78098"/>
                </a:lnTo>
                <a:lnTo>
                  <a:pt x="605659" y="78098"/>
                </a:lnTo>
                <a:lnTo>
                  <a:pt x="598950" y="71179"/>
                </a:lnTo>
                <a:lnTo>
                  <a:pt x="600033" y="54319"/>
                </a:lnTo>
                <a:lnTo>
                  <a:pt x="602602" y="53602"/>
                </a:lnTo>
                <a:lnTo>
                  <a:pt x="604034" y="71965"/>
                </a:lnTo>
                <a:lnTo>
                  <a:pt x="605659" y="71965"/>
                </a:lnTo>
                <a:lnTo>
                  <a:pt x="605659" y="53197"/>
                </a:lnTo>
                <a:lnTo>
                  <a:pt x="606026" y="53148"/>
                </a:lnTo>
                <a:lnTo>
                  <a:pt x="611739" y="52414"/>
                </a:lnTo>
                <a:lnTo>
                  <a:pt x="616822" y="44080"/>
                </a:lnTo>
                <a:lnTo>
                  <a:pt x="605659" y="45481"/>
                </a:lnTo>
                <a:lnTo>
                  <a:pt x="601780" y="45967"/>
                </a:lnTo>
                <a:lnTo>
                  <a:pt x="598321" y="55297"/>
                </a:lnTo>
                <a:lnTo>
                  <a:pt x="596959" y="69606"/>
                </a:lnTo>
                <a:lnTo>
                  <a:pt x="595963" y="68820"/>
                </a:lnTo>
                <a:lnTo>
                  <a:pt x="594967" y="68034"/>
                </a:lnTo>
                <a:close/>
              </a:path>
              <a:path w="1142345" h="101842">
                <a:moveTo>
                  <a:pt x="598950" y="71179"/>
                </a:moveTo>
                <a:lnTo>
                  <a:pt x="605659" y="78098"/>
                </a:lnTo>
                <a:lnTo>
                  <a:pt x="601309" y="71965"/>
                </a:lnTo>
                <a:lnTo>
                  <a:pt x="600033" y="54319"/>
                </a:lnTo>
                <a:lnTo>
                  <a:pt x="598950" y="71179"/>
                </a:lnTo>
                <a:close/>
              </a:path>
              <a:path w="1142345" h="101842">
                <a:moveTo>
                  <a:pt x="605659" y="45481"/>
                </a:moveTo>
                <a:lnTo>
                  <a:pt x="605659" y="36568"/>
                </a:lnTo>
                <a:lnTo>
                  <a:pt x="604873" y="32252"/>
                </a:lnTo>
                <a:lnTo>
                  <a:pt x="603301" y="29142"/>
                </a:lnTo>
                <a:lnTo>
                  <a:pt x="603106" y="28759"/>
                </a:lnTo>
                <a:lnTo>
                  <a:pt x="600121" y="29893"/>
                </a:lnTo>
                <a:lnTo>
                  <a:pt x="598059" y="32549"/>
                </a:lnTo>
                <a:lnTo>
                  <a:pt x="600400" y="23446"/>
                </a:lnTo>
                <a:lnTo>
                  <a:pt x="603056" y="20599"/>
                </a:lnTo>
                <a:lnTo>
                  <a:pt x="598050" y="21953"/>
                </a:lnTo>
                <a:lnTo>
                  <a:pt x="597804" y="22107"/>
                </a:lnTo>
                <a:lnTo>
                  <a:pt x="594880" y="20599"/>
                </a:lnTo>
                <a:lnTo>
                  <a:pt x="593735" y="24661"/>
                </a:lnTo>
                <a:lnTo>
                  <a:pt x="592678" y="30575"/>
                </a:lnTo>
                <a:lnTo>
                  <a:pt x="594391" y="33650"/>
                </a:lnTo>
                <a:lnTo>
                  <a:pt x="595439" y="35572"/>
                </a:lnTo>
                <a:lnTo>
                  <a:pt x="595806" y="39101"/>
                </a:lnTo>
                <a:lnTo>
                  <a:pt x="595906" y="38267"/>
                </a:lnTo>
                <a:lnTo>
                  <a:pt x="596155" y="36201"/>
                </a:lnTo>
                <a:lnTo>
                  <a:pt x="596906" y="34017"/>
                </a:lnTo>
                <a:lnTo>
                  <a:pt x="596504" y="46631"/>
                </a:lnTo>
                <a:lnTo>
                  <a:pt x="595963" y="38594"/>
                </a:lnTo>
                <a:lnTo>
                  <a:pt x="595963" y="46856"/>
                </a:lnTo>
                <a:lnTo>
                  <a:pt x="592242" y="48396"/>
                </a:lnTo>
                <a:lnTo>
                  <a:pt x="588992" y="51261"/>
                </a:lnTo>
                <a:lnTo>
                  <a:pt x="585743" y="54127"/>
                </a:lnTo>
                <a:lnTo>
                  <a:pt x="584118" y="58162"/>
                </a:lnTo>
                <a:lnTo>
                  <a:pt x="584118" y="68121"/>
                </a:lnTo>
                <a:lnTo>
                  <a:pt x="585769" y="72079"/>
                </a:lnTo>
                <a:lnTo>
                  <a:pt x="589071" y="75241"/>
                </a:lnTo>
                <a:lnTo>
                  <a:pt x="592373" y="78403"/>
                </a:lnTo>
                <a:lnTo>
                  <a:pt x="596627" y="79985"/>
                </a:lnTo>
                <a:lnTo>
                  <a:pt x="606165" y="79985"/>
                </a:lnTo>
                <a:lnTo>
                  <a:pt x="610131" y="79059"/>
                </a:lnTo>
                <a:lnTo>
                  <a:pt x="613730" y="77206"/>
                </a:lnTo>
                <a:lnTo>
                  <a:pt x="617329" y="75354"/>
                </a:lnTo>
                <a:lnTo>
                  <a:pt x="620089" y="73171"/>
                </a:lnTo>
                <a:lnTo>
                  <a:pt x="622011" y="70655"/>
                </a:lnTo>
                <a:lnTo>
                  <a:pt x="621801" y="34523"/>
                </a:lnTo>
                <a:lnTo>
                  <a:pt x="621801" y="39311"/>
                </a:lnTo>
                <a:lnTo>
                  <a:pt x="621172" y="41355"/>
                </a:lnTo>
                <a:lnTo>
                  <a:pt x="618989" y="43801"/>
                </a:lnTo>
                <a:lnTo>
                  <a:pt x="616822" y="44080"/>
                </a:lnTo>
                <a:lnTo>
                  <a:pt x="611739" y="52414"/>
                </a:lnTo>
                <a:lnTo>
                  <a:pt x="615267" y="51855"/>
                </a:lnTo>
                <a:lnTo>
                  <a:pt x="617084" y="51366"/>
                </a:lnTo>
                <a:lnTo>
                  <a:pt x="618901" y="50877"/>
                </a:lnTo>
                <a:lnTo>
                  <a:pt x="621539" y="49532"/>
                </a:lnTo>
                <a:lnTo>
                  <a:pt x="621539" y="62932"/>
                </a:lnTo>
                <a:lnTo>
                  <a:pt x="618919" y="67108"/>
                </a:lnTo>
                <a:lnTo>
                  <a:pt x="613678" y="69659"/>
                </a:lnTo>
                <a:lnTo>
                  <a:pt x="610568" y="71196"/>
                </a:lnTo>
                <a:lnTo>
                  <a:pt x="607353" y="71965"/>
                </a:lnTo>
                <a:lnTo>
                  <a:pt x="604034" y="71965"/>
                </a:lnTo>
                <a:lnTo>
                  <a:pt x="602602" y="53602"/>
                </a:lnTo>
                <a:lnTo>
                  <a:pt x="600033" y="54319"/>
                </a:lnTo>
                <a:lnTo>
                  <a:pt x="601309" y="71965"/>
                </a:lnTo>
                <a:lnTo>
                  <a:pt x="605659" y="78098"/>
                </a:lnTo>
                <a:lnTo>
                  <a:pt x="595963" y="78098"/>
                </a:lnTo>
                <a:lnTo>
                  <a:pt x="593971" y="65885"/>
                </a:lnTo>
                <a:lnTo>
                  <a:pt x="593971" y="59560"/>
                </a:lnTo>
                <a:lnTo>
                  <a:pt x="595421" y="56939"/>
                </a:lnTo>
                <a:lnTo>
                  <a:pt x="595963" y="56633"/>
                </a:lnTo>
                <a:lnTo>
                  <a:pt x="595963" y="68820"/>
                </a:lnTo>
                <a:lnTo>
                  <a:pt x="596959" y="69606"/>
                </a:lnTo>
                <a:lnTo>
                  <a:pt x="598321" y="55297"/>
                </a:lnTo>
                <a:lnTo>
                  <a:pt x="601780" y="45967"/>
                </a:lnTo>
                <a:lnTo>
                  <a:pt x="605659" y="45481"/>
                </a:lnTo>
                <a:close/>
              </a:path>
              <a:path w="1142345" h="101842">
                <a:moveTo>
                  <a:pt x="596155" y="36201"/>
                </a:moveTo>
                <a:lnTo>
                  <a:pt x="595906" y="38267"/>
                </a:lnTo>
                <a:lnTo>
                  <a:pt x="595963" y="38594"/>
                </a:lnTo>
                <a:lnTo>
                  <a:pt x="596504" y="46631"/>
                </a:lnTo>
                <a:lnTo>
                  <a:pt x="596906" y="34017"/>
                </a:lnTo>
                <a:lnTo>
                  <a:pt x="596155" y="36201"/>
                </a:lnTo>
                <a:close/>
              </a:path>
              <a:path w="1142345" h="101842">
                <a:moveTo>
                  <a:pt x="799823" y="62391"/>
                </a:moveTo>
                <a:lnTo>
                  <a:pt x="801902" y="74646"/>
                </a:lnTo>
                <a:lnTo>
                  <a:pt x="800697" y="58233"/>
                </a:lnTo>
                <a:lnTo>
                  <a:pt x="800138" y="37371"/>
                </a:lnTo>
                <a:lnTo>
                  <a:pt x="798863" y="34497"/>
                </a:lnTo>
                <a:lnTo>
                  <a:pt x="798242" y="65667"/>
                </a:lnTo>
                <a:lnTo>
                  <a:pt x="801902" y="74646"/>
                </a:lnTo>
                <a:lnTo>
                  <a:pt x="799823" y="62391"/>
                </a:lnTo>
                <a:close/>
              </a:path>
              <a:path w="1142345" h="101842">
                <a:moveTo>
                  <a:pt x="798242" y="65667"/>
                </a:moveTo>
                <a:lnTo>
                  <a:pt x="798863" y="34497"/>
                </a:lnTo>
                <a:lnTo>
                  <a:pt x="796871" y="32208"/>
                </a:lnTo>
                <a:lnTo>
                  <a:pt x="795954" y="68060"/>
                </a:lnTo>
                <a:lnTo>
                  <a:pt x="797515" y="78098"/>
                </a:lnTo>
                <a:lnTo>
                  <a:pt x="797814" y="78002"/>
                </a:lnTo>
                <a:lnTo>
                  <a:pt x="801902" y="74646"/>
                </a:lnTo>
                <a:lnTo>
                  <a:pt x="798242" y="65667"/>
                </a:lnTo>
                <a:close/>
              </a:path>
              <a:path w="1142345" h="101842">
                <a:moveTo>
                  <a:pt x="802715" y="24949"/>
                </a:moveTo>
                <a:lnTo>
                  <a:pt x="801902" y="24319"/>
                </a:lnTo>
                <a:lnTo>
                  <a:pt x="801902" y="29562"/>
                </a:lnTo>
                <a:lnTo>
                  <a:pt x="800697" y="40830"/>
                </a:lnTo>
                <a:lnTo>
                  <a:pt x="801902" y="58232"/>
                </a:lnTo>
                <a:lnTo>
                  <a:pt x="801908" y="40830"/>
                </a:lnTo>
                <a:lnTo>
                  <a:pt x="803492" y="35764"/>
                </a:lnTo>
                <a:lnTo>
                  <a:pt x="809869" y="40830"/>
                </a:lnTo>
                <a:lnTo>
                  <a:pt x="809065" y="33318"/>
                </a:lnTo>
                <a:lnTo>
                  <a:pt x="808325" y="31675"/>
                </a:lnTo>
                <a:lnTo>
                  <a:pt x="806672" y="33073"/>
                </a:lnTo>
                <a:lnTo>
                  <a:pt x="804139" y="26731"/>
                </a:lnTo>
                <a:lnTo>
                  <a:pt x="802715" y="24949"/>
                </a:lnTo>
                <a:close/>
              </a:path>
              <a:path w="1142345" h="101842">
                <a:moveTo>
                  <a:pt x="797814" y="78002"/>
                </a:moveTo>
                <a:lnTo>
                  <a:pt x="797515" y="78098"/>
                </a:lnTo>
                <a:lnTo>
                  <a:pt x="801902" y="78098"/>
                </a:lnTo>
                <a:lnTo>
                  <a:pt x="801902" y="74646"/>
                </a:lnTo>
                <a:lnTo>
                  <a:pt x="797814" y="78002"/>
                </a:lnTo>
                <a:close/>
              </a:path>
              <a:path w="1142345" h="101842">
                <a:moveTo>
                  <a:pt x="631576" y="70812"/>
                </a:moveTo>
                <a:lnTo>
                  <a:pt x="630973" y="68453"/>
                </a:lnTo>
                <a:lnTo>
                  <a:pt x="630973" y="30802"/>
                </a:lnTo>
                <a:lnTo>
                  <a:pt x="628929" y="26888"/>
                </a:lnTo>
                <a:lnTo>
                  <a:pt x="624841" y="24373"/>
                </a:lnTo>
                <a:lnTo>
                  <a:pt x="620718" y="21857"/>
                </a:lnTo>
                <a:lnTo>
                  <a:pt x="615355" y="20599"/>
                </a:lnTo>
                <a:lnTo>
                  <a:pt x="603056" y="20599"/>
                </a:lnTo>
                <a:lnTo>
                  <a:pt x="600400" y="23446"/>
                </a:lnTo>
                <a:lnTo>
                  <a:pt x="598059" y="32549"/>
                </a:lnTo>
                <a:lnTo>
                  <a:pt x="600121" y="29893"/>
                </a:lnTo>
                <a:lnTo>
                  <a:pt x="603106" y="28759"/>
                </a:lnTo>
                <a:lnTo>
                  <a:pt x="603615" y="28566"/>
                </a:lnTo>
                <a:lnTo>
                  <a:pt x="612804" y="28566"/>
                </a:lnTo>
                <a:lnTo>
                  <a:pt x="616080" y="29291"/>
                </a:lnTo>
                <a:lnTo>
                  <a:pt x="618368" y="30741"/>
                </a:lnTo>
                <a:lnTo>
                  <a:pt x="620657" y="32191"/>
                </a:lnTo>
                <a:lnTo>
                  <a:pt x="621801" y="34523"/>
                </a:lnTo>
                <a:lnTo>
                  <a:pt x="622011" y="70655"/>
                </a:lnTo>
                <a:lnTo>
                  <a:pt x="622325" y="72891"/>
                </a:lnTo>
                <a:lnTo>
                  <a:pt x="623636" y="75844"/>
                </a:lnTo>
                <a:lnTo>
                  <a:pt x="625103" y="78150"/>
                </a:lnTo>
                <a:lnTo>
                  <a:pt x="627462" y="79303"/>
                </a:lnTo>
                <a:lnTo>
                  <a:pt x="632039" y="79303"/>
                </a:lnTo>
                <a:lnTo>
                  <a:pt x="634625" y="79041"/>
                </a:lnTo>
                <a:lnTo>
                  <a:pt x="637210" y="78360"/>
                </a:lnTo>
                <a:lnTo>
                  <a:pt x="637210" y="71389"/>
                </a:lnTo>
                <a:lnTo>
                  <a:pt x="636057" y="71572"/>
                </a:lnTo>
                <a:lnTo>
                  <a:pt x="634118" y="71703"/>
                </a:lnTo>
                <a:lnTo>
                  <a:pt x="631576" y="70812"/>
                </a:lnTo>
                <a:close/>
              </a:path>
              <a:path w="1142345" h="101842">
                <a:moveTo>
                  <a:pt x="659694" y="70759"/>
                </a:moveTo>
                <a:lnTo>
                  <a:pt x="657318" y="67719"/>
                </a:lnTo>
                <a:lnTo>
                  <a:pt x="656026" y="66042"/>
                </a:lnTo>
                <a:lnTo>
                  <a:pt x="655239" y="63631"/>
                </a:lnTo>
                <a:lnTo>
                  <a:pt x="654960" y="60486"/>
                </a:lnTo>
                <a:lnTo>
                  <a:pt x="645893" y="60486"/>
                </a:lnTo>
                <a:lnTo>
                  <a:pt x="646137" y="66077"/>
                </a:lnTo>
                <a:lnTo>
                  <a:pt x="647998" y="70768"/>
                </a:lnTo>
                <a:lnTo>
                  <a:pt x="651475" y="74560"/>
                </a:lnTo>
                <a:lnTo>
                  <a:pt x="654951" y="78351"/>
                </a:lnTo>
                <a:lnTo>
                  <a:pt x="660865" y="80247"/>
                </a:lnTo>
                <a:lnTo>
                  <a:pt x="676972" y="80247"/>
                </a:lnTo>
                <a:lnTo>
                  <a:pt x="682746" y="78429"/>
                </a:lnTo>
                <a:lnTo>
                  <a:pt x="686537" y="74796"/>
                </a:lnTo>
                <a:lnTo>
                  <a:pt x="690328" y="71161"/>
                </a:lnTo>
                <a:lnTo>
                  <a:pt x="692224" y="66846"/>
                </a:lnTo>
                <a:lnTo>
                  <a:pt x="692224" y="56677"/>
                </a:lnTo>
                <a:lnTo>
                  <a:pt x="690390" y="52886"/>
                </a:lnTo>
                <a:lnTo>
                  <a:pt x="686721" y="50475"/>
                </a:lnTo>
                <a:lnTo>
                  <a:pt x="684415" y="48937"/>
                </a:lnTo>
                <a:lnTo>
                  <a:pt x="679873" y="47348"/>
                </a:lnTo>
                <a:lnTo>
                  <a:pt x="673094" y="45705"/>
                </a:lnTo>
                <a:lnTo>
                  <a:pt x="666857" y="44185"/>
                </a:lnTo>
                <a:lnTo>
                  <a:pt x="664132" y="43521"/>
                </a:lnTo>
                <a:lnTo>
                  <a:pt x="662070" y="42753"/>
                </a:lnTo>
                <a:lnTo>
                  <a:pt x="660673" y="41879"/>
                </a:lnTo>
                <a:lnTo>
                  <a:pt x="658262" y="40411"/>
                </a:lnTo>
                <a:lnTo>
                  <a:pt x="657056" y="38454"/>
                </a:lnTo>
                <a:lnTo>
                  <a:pt x="657056" y="33772"/>
                </a:lnTo>
                <a:lnTo>
                  <a:pt x="657973" y="31973"/>
                </a:lnTo>
                <a:lnTo>
                  <a:pt x="659808" y="30610"/>
                </a:lnTo>
                <a:lnTo>
                  <a:pt x="661642" y="29247"/>
                </a:lnTo>
                <a:lnTo>
                  <a:pt x="664342" y="28566"/>
                </a:lnTo>
                <a:lnTo>
                  <a:pt x="673251" y="28566"/>
                </a:lnTo>
                <a:lnTo>
                  <a:pt x="677007" y="29806"/>
                </a:lnTo>
                <a:lnTo>
                  <a:pt x="679174" y="32287"/>
                </a:lnTo>
                <a:lnTo>
                  <a:pt x="680502" y="34034"/>
                </a:lnTo>
                <a:lnTo>
                  <a:pt x="681253" y="35974"/>
                </a:lnTo>
                <a:lnTo>
                  <a:pt x="681427" y="38105"/>
                </a:lnTo>
                <a:lnTo>
                  <a:pt x="690337" y="38105"/>
                </a:lnTo>
                <a:lnTo>
                  <a:pt x="690407" y="34471"/>
                </a:lnTo>
                <a:lnTo>
                  <a:pt x="689271" y="31082"/>
                </a:lnTo>
                <a:lnTo>
                  <a:pt x="686930" y="27937"/>
                </a:lnTo>
                <a:lnTo>
                  <a:pt x="683192" y="22975"/>
                </a:lnTo>
                <a:lnTo>
                  <a:pt x="677095" y="20494"/>
                </a:lnTo>
                <a:lnTo>
                  <a:pt x="662175" y="20494"/>
                </a:lnTo>
                <a:lnTo>
                  <a:pt x="657030" y="22136"/>
                </a:lnTo>
                <a:lnTo>
                  <a:pt x="653204" y="25421"/>
                </a:lnTo>
                <a:lnTo>
                  <a:pt x="649378" y="28705"/>
                </a:lnTo>
                <a:lnTo>
                  <a:pt x="647465" y="33003"/>
                </a:lnTo>
                <a:lnTo>
                  <a:pt x="647465" y="42823"/>
                </a:lnTo>
                <a:lnTo>
                  <a:pt x="649492" y="46352"/>
                </a:lnTo>
                <a:lnTo>
                  <a:pt x="653545" y="48903"/>
                </a:lnTo>
                <a:lnTo>
                  <a:pt x="655816" y="50370"/>
                </a:lnTo>
                <a:lnTo>
                  <a:pt x="659345" y="51698"/>
                </a:lnTo>
                <a:lnTo>
                  <a:pt x="664132" y="52886"/>
                </a:lnTo>
                <a:lnTo>
                  <a:pt x="671627" y="54773"/>
                </a:lnTo>
                <a:lnTo>
                  <a:pt x="675645" y="55786"/>
                </a:lnTo>
                <a:lnTo>
                  <a:pt x="678335" y="56677"/>
                </a:lnTo>
                <a:lnTo>
                  <a:pt x="679698" y="57446"/>
                </a:lnTo>
                <a:lnTo>
                  <a:pt x="681829" y="58704"/>
                </a:lnTo>
                <a:lnTo>
                  <a:pt x="682895" y="60539"/>
                </a:lnTo>
                <a:lnTo>
                  <a:pt x="682895" y="66129"/>
                </a:lnTo>
                <a:lnTo>
                  <a:pt x="681567" y="68479"/>
                </a:lnTo>
                <a:lnTo>
                  <a:pt x="678912" y="69999"/>
                </a:lnTo>
                <a:lnTo>
                  <a:pt x="676256" y="71519"/>
                </a:lnTo>
                <a:lnTo>
                  <a:pt x="673181" y="72279"/>
                </a:lnTo>
                <a:lnTo>
                  <a:pt x="663817" y="72279"/>
                </a:lnTo>
                <a:lnTo>
                  <a:pt x="659694" y="70759"/>
                </a:lnTo>
                <a:close/>
              </a:path>
              <a:path w="1142345" h="101842">
                <a:moveTo>
                  <a:pt x="779872" y="20337"/>
                </a:moveTo>
                <a:lnTo>
                  <a:pt x="773775" y="23080"/>
                </a:lnTo>
                <a:lnTo>
                  <a:pt x="774387" y="37581"/>
                </a:lnTo>
                <a:lnTo>
                  <a:pt x="776972" y="31711"/>
                </a:lnTo>
                <a:lnTo>
                  <a:pt x="781270" y="28775"/>
                </a:lnTo>
                <a:lnTo>
                  <a:pt x="787280" y="20337"/>
                </a:lnTo>
                <a:lnTo>
                  <a:pt x="779872" y="20337"/>
                </a:lnTo>
                <a:close/>
              </a:path>
              <a:path w="1142345" h="101842">
                <a:moveTo>
                  <a:pt x="793604" y="20337"/>
                </a:moveTo>
                <a:lnTo>
                  <a:pt x="794879" y="29920"/>
                </a:lnTo>
                <a:lnTo>
                  <a:pt x="798749" y="21874"/>
                </a:lnTo>
                <a:lnTo>
                  <a:pt x="801902" y="838"/>
                </a:lnTo>
                <a:lnTo>
                  <a:pt x="792468" y="838"/>
                </a:lnTo>
                <a:lnTo>
                  <a:pt x="792468" y="20337"/>
                </a:lnTo>
                <a:lnTo>
                  <a:pt x="794879" y="29920"/>
                </a:lnTo>
                <a:lnTo>
                  <a:pt x="793604" y="20337"/>
                </a:lnTo>
                <a:close/>
              </a:path>
              <a:path w="1142345" h="101842">
                <a:moveTo>
                  <a:pt x="825243" y="30575"/>
                </a:moveTo>
                <a:lnTo>
                  <a:pt x="826955" y="33650"/>
                </a:lnTo>
                <a:lnTo>
                  <a:pt x="828003" y="35572"/>
                </a:lnTo>
                <a:lnTo>
                  <a:pt x="828527" y="38594"/>
                </a:lnTo>
                <a:lnTo>
                  <a:pt x="828527" y="78098"/>
                </a:lnTo>
                <a:lnTo>
                  <a:pt x="838223" y="78098"/>
                </a:lnTo>
                <a:lnTo>
                  <a:pt x="838223" y="36568"/>
                </a:lnTo>
                <a:lnTo>
                  <a:pt x="837437" y="32252"/>
                </a:lnTo>
                <a:lnTo>
                  <a:pt x="835865" y="29142"/>
                </a:lnTo>
                <a:lnTo>
                  <a:pt x="832965" y="23446"/>
                </a:lnTo>
                <a:lnTo>
                  <a:pt x="827444" y="20599"/>
                </a:lnTo>
                <a:lnTo>
                  <a:pt x="814760" y="20599"/>
                </a:lnTo>
                <a:lnTo>
                  <a:pt x="810969" y="21594"/>
                </a:lnTo>
                <a:lnTo>
                  <a:pt x="807930" y="23586"/>
                </a:lnTo>
                <a:lnTo>
                  <a:pt x="806680" y="28024"/>
                </a:lnTo>
                <a:lnTo>
                  <a:pt x="804522" y="26351"/>
                </a:lnTo>
                <a:lnTo>
                  <a:pt x="802715" y="24949"/>
                </a:lnTo>
                <a:lnTo>
                  <a:pt x="804139" y="26731"/>
                </a:lnTo>
                <a:lnTo>
                  <a:pt x="806672" y="33073"/>
                </a:lnTo>
                <a:lnTo>
                  <a:pt x="808325" y="31675"/>
                </a:lnTo>
                <a:lnTo>
                  <a:pt x="809851" y="30383"/>
                </a:lnTo>
                <a:lnTo>
                  <a:pt x="813398" y="29037"/>
                </a:lnTo>
                <a:lnTo>
                  <a:pt x="822028" y="29037"/>
                </a:lnTo>
                <a:lnTo>
                  <a:pt x="825243" y="30575"/>
                </a:lnTo>
                <a:close/>
              </a:path>
              <a:path w="1142345" h="101842">
                <a:moveTo>
                  <a:pt x="806147" y="24739"/>
                </a:moveTo>
                <a:lnTo>
                  <a:pt x="804522" y="26351"/>
                </a:lnTo>
                <a:lnTo>
                  <a:pt x="806680" y="28024"/>
                </a:lnTo>
                <a:lnTo>
                  <a:pt x="807930" y="23586"/>
                </a:lnTo>
                <a:lnTo>
                  <a:pt x="806147" y="24739"/>
                </a:lnTo>
                <a:close/>
              </a:path>
              <a:path w="1142345" h="101842">
                <a:moveTo>
                  <a:pt x="845141" y="54127"/>
                </a:moveTo>
                <a:lnTo>
                  <a:pt x="843517" y="58162"/>
                </a:lnTo>
                <a:lnTo>
                  <a:pt x="843517" y="68121"/>
                </a:lnTo>
                <a:lnTo>
                  <a:pt x="845168" y="72079"/>
                </a:lnTo>
                <a:lnTo>
                  <a:pt x="848469" y="75241"/>
                </a:lnTo>
                <a:lnTo>
                  <a:pt x="851771" y="78403"/>
                </a:lnTo>
                <a:lnTo>
                  <a:pt x="856025" y="79985"/>
                </a:lnTo>
                <a:lnTo>
                  <a:pt x="854366" y="68034"/>
                </a:lnTo>
                <a:lnTo>
                  <a:pt x="853370" y="65885"/>
                </a:lnTo>
                <a:lnTo>
                  <a:pt x="853370" y="59560"/>
                </a:lnTo>
                <a:lnTo>
                  <a:pt x="854820" y="56939"/>
                </a:lnTo>
                <a:lnTo>
                  <a:pt x="857720" y="55297"/>
                </a:lnTo>
                <a:lnTo>
                  <a:pt x="859432" y="54319"/>
                </a:lnTo>
                <a:lnTo>
                  <a:pt x="862000" y="53602"/>
                </a:lnTo>
                <a:lnTo>
                  <a:pt x="865424" y="53148"/>
                </a:lnTo>
                <a:lnTo>
                  <a:pt x="871137" y="52414"/>
                </a:lnTo>
                <a:lnTo>
                  <a:pt x="874666" y="51855"/>
                </a:lnTo>
                <a:lnTo>
                  <a:pt x="876483" y="51366"/>
                </a:lnTo>
                <a:lnTo>
                  <a:pt x="878300" y="50877"/>
                </a:lnTo>
                <a:lnTo>
                  <a:pt x="880938" y="49532"/>
                </a:lnTo>
                <a:lnTo>
                  <a:pt x="880938" y="62932"/>
                </a:lnTo>
                <a:lnTo>
                  <a:pt x="878317" y="67108"/>
                </a:lnTo>
                <a:lnTo>
                  <a:pt x="873129" y="77206"/>
                </a:lnTo>
                <a:lnTo>
                  <a:pt x="876728" y="75354"/>
                </a:lnTo>
                <a:lnTo>
                  <a:pt x="879488" y="73171"/>
                </a:lnTo>
                <a:lnTo>
                  <a:pt x="881410" y="70655"/>
                </a:lnTo>
                <a:lnTo>
                  <a:pt x="881724" y="72891"/>
                </a:lnTo>
                <a:lnTo>
                  <a:pt x="883034" y="75844"/>
                </a:lnTo>
                <a:lnTo>
                  <a:pt x="884502" y="78150"/>
                </a:lnTo>
                <a:lnTo>
                  <a:pt x="886860" y="79303"/>
                </a:lnTo>
                <a:lnTo>
                  <a:pt x="891437" y="79303"/>
                </a:lnTo>
                <a:lnTo>
                  <a:pt x="894023" y="79041"/>
                </a:lnTo>
                <a:lnTo>
                  <a:pt x="896609" y="78360"/>
                </a:lnTo>
                <a:lnTo>
                  <a:pt x="896609" y="71389"/>
                </a:lnTo>
                <a:lnTo>
                  <a:pt x="895456" y="71572"/>
                </a:lnTo>
                <a:lnTo>
                  <a:pt x="893516" y="71703"/>
                </a:lnTo>
                <a:lnTo>
                  <a:pt x="890974" y="70812"/>
                </a:lnTo>
                <a:lnTo>
                  <a:pt x="890372" y="68453"/>
                </a:lnTo>
                <a:lnTo>
                  <a:pt x="890372" y="30802"/>
                </a:lnTo>
                <a:lnTo>
                  <a:pt x="888328" y="26888"/>
                </a:lnTo>
                <a:lnTo>
                  <a:pt x="884240" y="24373"/>
                </a:lnTo>
                <a:lnTo>
                  <a:pt x="880117" y="21857"/>
                </a:lnTo>
                <a:lnTo>
                  <a:pt x="874753" y="20599"/>
                </a:lnTo>
                <a:lnTo>
                  <a:pt x="862454" y="20599"/>
                </a:lnTo>
                <a:lnTo>
                  <a:pt x="857449" y="21953"/>
                </a:lnTo>
                <a:lnTo>
                  <a:pt x="853134" y="24661"/>
                </a:lnTo>
                <a:lnTo>
                  <a:pt x="848819" y="27369"/>
                </a:lnTo>
                <a:lnTo>
                  <a:pt x="846574" y="32182"/>
                </a:lnTo>
                <a:lnTo>
                  <a:pt x="846399" y="39101"/>
                </a:lnTo>
                <a:lnTo>
                  <a:pt x="855204" y="39101"/>
                </a:lnTo>
                <a:lnTo>
                  <a:pt x="855553" y="36201"/>
                </a:lnTo>
                <a:lnTo>
                  <a:pt x="856305" y="34017"/>
                </a:lnTo>
                <a:lnTo>
                  <a:pt x="857458" y="32549"/>
                </a:lnTo>
                <a:lnTo>
                  <a:pt x="859519" y="29893"/>
                </a:lnTo>
                <a:lnTo>
                  <a:pt x="863013" y="28566"/>
                </a:lnTo>
                <a:lnTo>
                  <a:pt x="872203" y="28566"/>
                </a:lnTo>
                <a:lnTo>
                  <a:pt x="875478" y="29291"/>
                </a:lnTo>
                <a:lnTo>
                  <a:pt x="877767" y="30741"/>
                </a:lnTo>
                <a:lnTo>
                  <a:pt x="880056" y="32191"/>
                </a:lnTo>
                <a:lnTo>
                  <a:pt x="881200" y="34523"/>
                </a:lnTo>
                <a:lnTo>
                  <a:pt x="881200" y="39311"/>
                </a:lnTo>
                <a:lnTo>
                  <a:pt x="880571" y="41355"/>
                </a:lnTo>
                <a:lnTo>
                  <a:pt x="878387" y="43801"/>
                </a:lnTo>
                <a:lnTo>
                  <a:pt x="876221" y="44080"/>
                </a:lnTo>
                <a:lnTo>
                  <a:pt x="861179" y="45967"/>
                </a:lnTo>
                <a:lnTo>
                  <a:pt x="855903" y="46631"/>
                </a:lnTo>
                <a:lnTo>
                  <a:pt x="851640" y="48396"/>
                </a:lnTo>
                <a:lnTo>
                  <a:pt x="848391" y="51261"/>
                </a:lnTo>
                <a:lnTo>
                  <a:pt x="845141" y="54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621578" y="3889538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1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718419" y="3890094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951258" y="3890024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610025" y="3984255"/>
            <a:ext cx="396876" cy="69742"/>
          </a:xfrm>
          <a:custGeom>
            <a:avLst/>
            <a:gdLst/>
            <a:ahLst/>
            <a:cxnLst/>
            <a:rect l="l" t="t" r="r" b="b"/>
            <a:pathLst>
              <a:path w="436564" h="79041">
                <a:moveTo>
                  <a:pt x="272169" y="21123"/>
                </a:moveTo>
                <a:lnTo>
                  <a:pt x="272169" y="76997"/>
                </a:lnTo>
                <a:lnTo>
                  <a:pt x="281760" y="76997"/>
                </a:lnTo>
                <a:lnTo>
                  <a:pt x="281760" y="21123"/>
                </a:lnTo>
                <a:lnTo>
                  <a:pt x="272169" y="21123"/>
                </a:lnTo>
                <a:close/>
              </a:path>
              <a:path w="436564" h="79041">
                <a:moveTo>
                  <a:pt x="272169" y="0"/>
                </a:moveTo>
                <a:lnTo>
                  <a:pt x="272169" y="10692"/>
                </a:lnTo>
                <a:lnTo>
                  <a:pt x="281760" y="10692"/>
                </a:lnTo>
                <a:lnTo>
                  <a:pt x="281760" y="0"/>
                </a:lnTo>
                <a:lnTo>
                  <a:pt x="272169" y="0"/>
                </a:lnTo>
                <a:close/>
              </a:path>
              <a:path w="436564" h="79041">
                <a:moveTo>
                  <a:pt x="397535" y="22416"/>
                </a:moveTo>
                <a:lnTo>
                  <a:pt x="392644" y="28041"/>
                </a:lnTo>
                <a:lnTo>
                  <a:pt x="395684" y="44447"/>
                </a:lnTo>
                <a:lnTo>
                  <a:pt x="395858" y="39625"/>
                </a:lnTo>
                <a:lnTo>
                  <a:pt x="397413" y="35650"/>
                </a:lnTo>
                <a:lnTo>
                  <a:pt x="400348" y="32523"/>
                </a:lnTo>
                <a:lnTo>
                  <a:pt x="403930" y="19603"/>
                </a:lnTo>
                <a:lnTo>
                  <a:pt x="397535" y="22416"/>
                </a:lnTo>
                <a:close/>
              </a:path>
              <a:path w="436564" h="79041">
                <a:moveTo>
                  <a:pt x="436564" y="51942"/>
                </a:moveTo>
                <a:lnTo>
                  <a:pt x="436564" y="46282"/>
                </a:lnTo>
                <a:lnTo>
                  <a:pt x="436284" y="42158"/>
                </a:lnTo>
                <a:lnTo>
                  <a:pt x="435725" y="39573"/>
                </a:lnTo>
                <a:lnTo>
                  <a:pt x="435097" y="35799"/>
                </a:lnTo>
                <a:lnTo>
                  <a:pt x="433839" y="32497"/>
                </a:lnTo>
                <a:lnTo>
                  <a:pt x="431952" y="29666"/>
                </a:lnTo>
                <a:lnTo>
                  <a:pt x="429995" y="26696"/>
                </a:lnTo>
                <a:lnTo>
                  <a:pt x="427147" y="24276"/>
                </a:lnTo>
                <a:lnTo>
                  <a:pt x="423409" y="22407"/>
                </a:lnTo>
                <a:lnTo>
                  <a:pt x="419670" y="20537"/>
                </a:lnTo>
                <a:lnTo>
                  <a:pt x="415809" y="19603"/>
                </a:lnTo>
                <a:lnTo>
                  <a:pt x="403930" y="19603"/>
                </a:lnTo>
                <a:lnTo>
                  <a:pt x="400348" y="32523"/>
                </a:lnTo>
                <a:lnTo>
                  <a:pt x="403283" y="29396"/>
                </a:lnTo>
                <a:lnTo>
                  <a:pt x="406917" y="27832"/>
                </a:lnTo>
                <a:lnTo>
                  <a:pt x="417294" y="27832"/>
                </a:lnTo>
                <a:lnTo>
                  <a:pt x="421610" y="30103"/>
                </a:lnTo>
                <a:lnTo>
                  <a:pt x="424195" y="34646"/>
                </a:lnTo>
                <a:lnTo>
                  <a:pt x="425593" y="37092"/>
                </a:lnTo>
                <a:lnTo>
                  <a:pt x="426484" y="40359"/>
                </a:lnTo>
                <a:lnTo>
                  <a:pt x="426868" y="44447"/>
                </a:lnTo>
                <a:lnTo>
                  <a:pt x="395684" y="44447"/>
                </a:lnTo>
                <a:lnTo>
                  <a:pt x="392644" y="28041"/>
                </a:lnTo>
                <a:lnTo>
                  <a:pt x="387752" y="33667"/>
                </a:lnTo>
                <a:lnTo>
                  <a:pt x="385306" y="40988"/>
                </a:lnTo>
                <a:lnTo>
                  <a:pt x="385306" y="59158"/>
                </a:lnTo>
                <a:lnTo>
                  <a:pt x="387735" y="66278"/>
                </a:lnTo>
                <a:lnTo>
                  <a:pt x="392591" y="71362"/>
                </a:lnTo>
                <a:lnTo>
                  <a:pt x="397448" y="76446"/>
                </a:lnTo>
                <a:lnTo>
                  <a:pt x="403370" y="78989"/>
                </a:lnTo>
                <a:lnTo>
                  <a:pt x="413224" y="78989"/>
                </a:lnTo>
                <a:lnTo>
                  <a:pt x="415792" y="78709"/>
                </a:lnTo>
                <a:lnTo>
                  <a:pt x="418063" y="78150"/>
                </a:lnTo>
                <a:lnTo>
                  <a:pt x="422291" y="77171"/>
                </a:lnTo>
                <a:lnTo>
                  <a:pt x="425837" y="75285"/>
                </a:lnTo>
                <a:lnTo>
                  <a:pt x="428702" y="72489"/>
                </a:lnTo>
                <a:lnTo>
                  <a:pt x="430414" y="70882"/>
                </a:lnTo>
                <a:lnTo>
                  <a:pt x="431961" y="68811"/>
                </a:lnTo>
                <a:lnTo>
                  <a:pt x="433341" y="66278"/>
                </a:lnTo>
                <a:lnTo>
                  <a:pt x="434721" y="63745"/>
                </a:lnTo>
                <a:lnTo>
                  <a:pt x="435533" y="61447"/>
                </a:lnTo>
                <a:lnTo>
                  <a:pt x="435778" y="59385"/>
                </a:lnTo>
                <a:lnTo>
                  <a:pt x="426501" y="59385"/>
                </a:lnTo>
                <a:lnTo>
                  <a:pt x="425802" y="61866"/>
                </a:lnTo>
                <a:lnTo>
                  <a:pt x="424614" y="64050"/>
                </a:lnTo>
                <a:lnTo>
                  <a:pt x="422937" y="65937"/>
                </a:lnTo>
                <a:lnTo>
                  <a:pt x="420002" y="69187"/>
                </a:lnTo>
                <a:lnTo>
                  <a:pt x="416071" y="70812"/>
                </a:lnTo>
                <a:lnTo>
                  <a:pt x="405869" y="70812"/>
                </a:lnTo>
                <a:lnTo>
                  <a:pt x="401973" y="69091"/>
                </a:lnTo>
                <a:lnTo>
                  <a:pt x="399457" y="65649"/>
                </a:lnTo>
                <a:lnTo>
                  <a:pt x="396942" y="62207"/>
                </a:lnTo>
                <a:lnTo>
                  <a:pt x="395596" y="57638"/>
                </a:lnTo>
                <a:lnTo>
                  <a:pt x="395421" y="51942"/>
                </a:lnTo>
                <a:lnTo>
                  <a:pt x="436564" y="51942"/>
                </a:lnTo>
                <a:close/>
              </a:path>
              <a:path w="436564" h="79041">
                <a:moveTo>
                  <a:pt x="308332" y="20861"/>
                </a:moveTo>
                <a:lnTo>
                  <a:pt x="299003" y="20861"/>
                </a:lnTo>
                <a:lnTo>
                  <a:pt x="299003" y="76997"/>
                </a:lnTo>
                <a:lnTo>
                  <a:pt x="308437" y="76997"/>
                </a:lnTo>
                <a:lnTo>
                  <a:pt x="308437" y="39992"/>
                </a:lnTo>
                <a:lnTo>
                  <a:pt x="309896" y="34995"/>
                </a:lnTo>
                <a:lnTo>
                  <a:pt x="312813" y="32234"/>
                </a:lnTo>
                <a:lnTo>
                  <a:pt x="315731" y="29474"/>
                </a:lnTo>
                <a:lnTo>
                  <a:pt x="318972" y="28094"/>
                </a:lnTo>
                <a:lnTo>
                  <a:pt x="326449" y="28094"/>
                </a:lnTo>
                <a:lnTo>
                  <a:pt x="329122" y="29404"/>
                </a:lnTo>
                <a:lnTo>
                  <a:pt x="330554" y="32025"/>
                </a:lnTo>
                <a:lnTo>
                  <a:pt x="331463" y="33772"/>
                </a:lnTo>
                <a:lnTo>
                  <a:pt x="331917" y="36550"/>
                </a:lnTo>
                <a:lnTo>
                  <a:pt x="331917" y="76997"/>
                </a:lnTo>
                <a:lnTo>
                  <a:pt x="341508" y="76997"/>
                </a:lnTo>
                <a:lnTo>
                  <a:pt x="341508" y="38542"/>
                </a:lnTo>
                <a:lnTo>
                  <a:pt x="342845" y="34401"/>
                </a:lnTo>
                <a:lnTo>
                  <a:pt x="345518" y="31920"/>
                </a:lnTo>
                <a:lnTo>
                  <a:pt x="348191" y="29439"/>
                </a:lnTo>
                <a:lnTo>
                  <a:pt x="351379" y="28199"/>
                </a:lnTo>
                <a:lnTo>
                  <a:pt x="357773" y="28199"/>
                </a:lnTo>
                <a:lnTo>
                  <a:pt x="360053" y="28897"/>
                </a:lnTo>
                <a:lnTo>
                  <a:pt x="361922" y="30295"/>
                </a:lnTo>
                <a:lnTo>
                  <a:pt x="363792" y="31693"/>
                </a:lnTo>
                <a:lnTo>
                  <a:pt x="364726" y="34261"/>
                </a:lnTo>
                <a:lnTo>
                  <a:pt x="364726" y="76997"/>
                </a:lnTo>
                <a:lnTo>
                  <a:pt x="374527" y="76997"/>
                </a:lnTo>
                <a:lnTo>
                  <a:pt x="374527" y="34663"/>
                </a:lnTo>
                <a:lnTo>
                  <a:pt x="373793" y="30715"/>
                </a:lnTo>
                <a:lnTo>
                  <a:pt x="372326" y="27779"/>
                </a:lnTo>
                <a:lnTo>
                  <a:pt x="369601" y="22328"/>
                </a:lnTo>
                <a:lnTo>
                  <a:pt x="364464" y="19603"/>
                </a:lnTo>
                <a:lnTo>
                  <a:pt x="353388" y="19603"/>
                </a:lnTo>
                <a:lnTo>
                  <a:pt x="350208" y="20328"/>
                </a:lnTo>
                <a:lnTo>
                  <a:pt x="347378" y="21778"/>
                </a:lnTo>
                <a:lnTo>
                  <a:pt x="344548" y="23228"/>
                </a:lnTo>
                <a:lnTo>
                  <a:pt x="342085" y="25456"/>
                </a:lnTo>
                <a:lnTo>
                  <a:pt x="339988" y="28461"/>
                </a:lnTo>
                <a:lnTo>
                  <a:pt x="338730" y="26015"/>
                </a:lnTo>
                <a:lnTo>
                  <a:pt x="337333" y="24163"/>
                </a:lnTo>
                <a:lnTo>
                  <a:pt x="335796" y="22905"/>
                </a:lnTo>
                <a:lnTo>
                  <a:pt x="333070" y="20703"/>
                </a:lnTo>
                <a:lnTo>
                  <a:pt x="329471" y="19603"/>
                </a:lnTo>
                <a:lnTo>
                  <a:pt x="321051" y="19603"/>
                </a:lnTo>
                <a:lnTo>
                  <a:pt x="317522" y="20668"/>
                </a:lnTo>
                <a:lnTo>
                  <a:pt x="314412" y="22800"/>
                </a:lnTo>
                <a:lnTo>
                  <a:pt x="312595" y="24058"/>
                </a:lnTo>
                <a:lnTo>
                  <a:pt x="310568" y="26067"/>
                </a:lnTo>
                <a:lnTo>
                  <a:pt x="308332" y="28828"/>
                </a:lnTo>
                <a:lnTo>
                  <a:pt x="308332" y="20861"/>
                </a:lnTo>
                <a:close/>
              </a:path>
              <a:path w="436564" h="79041">
                <a:moveTo>
                  <a:pt x="258542" y="77888"/>
                </a:moveTo>
                <a:lnTo>
                  <a:pt x="261171" y="77818"/>
                </a:lnTo>
                <a:lnTo>
                  <a:pt x="263512" y="77538"/>
                </a:lnTo>
                <a:lnTo>
                  <a:pt x="265722" y="76997"/>
                </a:lnTo>
                <a:lnTo>
                  <a:pt x="265722" y="69554"/>
                </a:lnTo>
                <a:lnTo>
                  <a:pt x="262875" y="69711"/>
                </a:lnTo>
                <a:lnTo>
                  <a:pt x="260708" y="69711"/>
                </a:lnTo>
                <a:lnTo>
                  <a:pt x="258752" y="69134"/>
                </a:lnTo>
                <a:lnTo>
                  <a:pt x="256760" y="67160"/>
                </a:lnTo>
                <a:lnTo>
                  <a:pt x="256760" y="28566"/>
                </a:lnTo>
                <a:lnTo>
                  <a:pt x="265722" y="28566"/>
                </a:lnTo>
                <a:lnTo>
                  <a:pt x="265722" y="20861"/>
                </a:lnTo>
                <a:lnTo>
                  <a:pt x="256760" y="20861"/>
                </a:lnTo>
                <a:lnTo>
                  <a:pt x="256760" y="5189"/>
                </a:lnTo>
                <a:lnTo>
                  <a:pt x="247221" y="5189"/>
                </a:lnTo>
                <a:lnTo>
                  <a:pt x="247221" y="20861"/>
                </a:lnTo>
                <a:lnTo>
                  <a:pt x="239622" y="20861"/>
                </a:lnTo>
                <a:lnTo>
                  <a:pt x="239622" y="28566"/>
                </a:lnTo>
                <a:lnTo>
                  <a:pt x="247221" y="28566"/>
                </a:lnTo>
                <a:lnTo>
                  <a:pt x="247221" y="69327"/>
                </a:lnTo>
                <a:lnTo>
                  <a:pt x="248008" y="72253"/>
                </a:lnTo>
                <a:lnTo>
                  <a:pt x="249580" y="74507"/>
                </a:lnTo>
                <a:lnTo>
                  <a:pt x="251152" y="76761"/>
                </a:lnTo>
                <a:lnTo>
                  <a:pt x="254139" y="77888"/>
                </a:lnTo>
                <a:lnTo>
                  <a:pt x="258542" y="77888"/>
                </a:lnTo>
                <a:close/>
              </a:path>
              <a:path w="436564" h="79041">
                <a:moveTo>
                  <a:pt x="2270" y="65981"/>
                </a:moveTo>
                <a:lnTo>
                  <a:pt x="6813" y="71205"/>
                </a:lnTo>
                <a:lnTo>
                  <a:pt x="11355" y="76429"/>
                </a:lnTo>
                <a:lnTo>
                  <a:pt x="17487" y="79041"/>
                </a:lnTo>
                <a:lnTo>
                  <a:pt x="13626" y="64941"/>
                </a:lnTo>
                <a:lnTo>
                  <a:pt x="11006" y="60958"/>
                </a:lnTo>
                <a:lnTo>
                  <a:pt x="9695" y="55979"/>
                </a:lnTo>
                <a:lnTo>
                  <a:pt x="9695" y="43783"/>
                </a:lnTo>
                <a:lnTo>
                  <a:pt x="11006" y="38472"/>
                </a:lnTo>
                <a:lnTo>
                  <a:pt x="13626" y="34069"/>
                </a:lnTo>
                <a:lnTo>
                  <a:pt x="16247" y="29666"/>
                </a:lnTo>
                <a:lnTo>
                  <a:pt x="20440" y="27465"/>
                </a:lnTo>
                <a:lnTo>
                  <a:pt x="32704" y="27465"/>
                </a:lnTo>
                <a:lnTo>
                  <a:pt x="37281" y="30051"/>
                </a:lnTo>
                <a:lnTo>
                  <a:pt x="39937" y="35222"/>
                </a:lnTo>
                <a:lnTo>
                  <a:pt x="41614" y="38507"/>
                </a:lnTo>
                <a:lnTo>
                  <a:pt x="42452" y="42770"/>
                </a:lnTo>
                <a:lnTo>
                  <a:pt x="42452" y="53812"/>
                </a:lnTo>
                <a:lnTo>
                  <a:pt x="41290" y="59080"/>
                </a:lnTo>
                <a:lnTo>
                  <a:pt x="38967" y="63814"/>
                </a:lnTo>
                <a:lnTo>
                  <a:pt x="36643" y="68549"/>
                </a:lnTo>
                <a:lnTo>
                  <a:pt x="34468" y="79041"/>
                </a:lnTo>
                <a:lnTo>
                  <a:pt x="41299" y="76088"/>
                </a:lnTo>
                <a:lnTo>
                  <a:pt x="45702" y="70183"/>
                </a:lnTo>
                <a:lnTo>
                  <a:pt x="50104" y="64277"/>
                </a:lnTo>
                <a:lnTo>
                  <a:pt x="52306" y="56800"/>
                </a:lnTo>
                <a:lnTo>
                  <a:pt x="52306" y="38385"/>
                </a:lnTo>
                <a:lnTo>
                  <a:pt x="49807" y="31291"/>
                </a:lnTo>
                <a:lnTo>
                  <a:pt x="44811" y="26469"/>
                </a:lnTo>
                <a:lnTo>
                  <a:pt x="39814" y="21647"/>
                </a:lnTo>
                <a:lnTo>
                  <a:pt x="33700" y="19236"/>
                </a:lnTo>
                <a:lnTo>
                  <a:pt x="18396" y="19236"/>
                </a:lnTo>
                <a:lnTo>
                  <a:pt x="11967" y="22031"/>
                </a:lnTo>
                <a:lnTo>
                  <a:pt x="7180" y="27622"/>
                </a:lnTo>
                <a:lnTo>
                  <a:pt x="2393" y="33213"/>
                </a:lnTo>
                <a:lnTo>
                  <a:pt x="0" y="40726"/>
                </a:lnTo>
                <a:lnTo>
                  <a:pt x="0" y="58966"/>
                </a:lnTo>
                <a:lnTo>
                  <a:pt x="2270" y="65981"/>
                </a:lnTo>
                <a:close/>
              </a:path>
              <a:path w="436564" h="79041">
                <a:moveTo>
                  <a:pt x="36643" y="68549"/>
                </a:moveTo>
                <a:lnTo>
                  <a:pt x="32354" y="70917"/>
                </a:lnTo>
                <a:lnTo>
                  <a:pt x="20405" y="70917"/>
                </a:lnTo>
                <a:lnTo>
                  <a:pt x="16247" y="68925"/>
                </a:lnTo>
                <a:lnTo>
                  <a:pt x="13626" y="64941"/>
                </a:lnTo>
                <a:lnTo>
                  <a:pt x="17487" y="79041"/>
                </a:lnTo>
                <a:lnTo>
                  <a:pt x="34468" y="79041"/>
                </a:lnTo>
                <a:lnTo>
                  <a:pt x="36643" y="68549"/>
                </a:lnTo>
                <a:close/>
              </a:path>
              <a:path w="436564" h="79041">
                <a:moveTo>
                  <a:pt x="112036" y="20861"/>
                </a:moveTo>
                <a:lnTo>
                  <a:pt x="101711" y="20861"/>
                </a:lnTo>
                <a:lnTo>
                  <a:pt x="86040" y="66566"/>
                </a:lnTo>
                <a:lnTo>
                  <a:pt x="71051" y="20861"/>
                </a:lnTo>
                <a:lnTo>
                  <a:pt x="60097" y="20861"/>
                </a:lnTo>
                <a:lnTo>
                  <a:pt x="80800" y="76997"/>
                </a:lnTo>
                <a:lnTo>
                  <a:pt x="90863" y="76997"/>
                </a:lnTo>
                <a:lnTo>
                  <a:pt x="112036" y="20861"/>
                </a:lnTo>
                <a:close/>
              </a:path>
              <a:path w="436564" h="79041">
                <a:moveTo>
                  <a:pt x="129192" y="22416"/>
                </a:moveTo>
                <a:lnTo>
                  <a:pt x="124301" y="28041"/>
                </a:lnTo>
                <a:lnTo>
                  <a:pt x="127340" y="44447"/>
                </a:lnTo>
                <a:lnTo>
                  <a:pt x="127515" y="39625"/>
                </a:lnTo>
                <a:lnTo>
                  <a:pt x="129070" y="35650"/>
                </a:lnTo>
                <a:lnTo>
                  <a:pt x="132005" y="32523"/>
                </a:lnTo>
                <a:lnTo>
                  <a:pt x="135586" y="19603"/>
                </a:lnTo>
                <a:lnTo>
                  <a:pt x="129192" y="22416"/>
                </a:lnTo>
                <a:close/>
              </a:path>
              <a:path w="436564" h="79041">
                <a:moveTo>
                  <a:pt x="168221" y="51942"/>
                </a:moveTo>
                <a:lnTo>
                  <a:pt x="168221" y="46282"/>
                </a:lnTo>
                <a:lnTo>
                  <a:pt x="167941" y="42158"/>
                </a:lnTo>
                <a:lnTo>
                  <a:pt x="167382" y="39573"/>
                </a:lnTo>
                <a:lnTo>
                  <a:pt x="166753" y="35799"/>
                </a:lnTo>
                <a:lnTo>
                  <a:pt x="165495" y="32497"/>
                </a:lnTo>
                <a:lnTo>
                  <a:pt x="163609" y="29666"/>
                </a:lnTo>
                <a:lnTo>
                  <a:pt x="161652" y="26696"/>
                </a:lnTo>
                <a:lnTo>
                  <a:pt x="158804" y="24276"/>
                </a:lnTo>
                <a:lnTo>
                  <a:pt x="155066" y="22407"/>
                </a:lnTo>
                <a:lnTo>
                  <a:pt x="151327" y="20537"/>
                </a:lnTo>
                <a:lnTo>
                  <a:pt x="147466" y="19603"/>
                </a:lnTo>
                <a:lnTo>
                  <a:pt x="135586" y="19603"/>
                </a:lnTo>
                <a:lnTo>
                  <a:pt x="132005" y="32523"/>
                </a:lnTo>
                <a:lnTo>
                  <a:pt x="134940" y="29396"/>
                </a:lnTo>
                <a:lnTo>
                  <a:pt x="138574" y="27832"/>
                </a:lnTo>
                <a:lnTo>
                  <a:pt x="148951" y="27832"/>
                </a:lnTo>
                <a:lnTo>
                  <a:pt x="153266" y="30103"/>
                </a:lnTo>
                <a:lnTo>
                  <a:pt x="155852" y="34646"/>
                </a:lnTo>
                <a:lnTo>
                  <a:pt x="157249" y="37092"/>
                </a:lnTo>
                <a:lnTo>
                  <a:pt x="158140" y="40359"/>
                </a:lnTo>
                <a:lnTo>
                  <a:pt x="158525" y="44447"/>
                </a:lnTo>
                <a:lnTo>
                  <a:pt x="127340" y="44447"/>
                </a:lnTo>
                <a:lnTo>
                  <a:pt x="124301" y="28041"/>
                </a:lnTo>
                <a:lnTo>
                  <a:pt x="119409" y="33667"/>
                </a:lnTo>
                <a:lnTo>
                  <a:pt x="116963" y="40988"/>
                </a:lnTo>
                <a:lnTo>
                  <a:pt x="116963" y="59158"/>
                </a:lnTo>
                <a:lnTo>
                  <a:pt x="119391" y="66278"/>
                </a:lnTo>
                <a:lnTo>
                  <a:pt x="124248" y="71362"/>
                </a:lnTo>
                <a:lnTo>
                  <a:pt x="129105" y="76446"/>
                </a:lnTo>
                <a:lnTo>
                  <a:pt x="135027" y="78989"/>
                </a:lnTo>
                <a:lnTo>
                  <a:pt x="144880" y="78989"/>
                </a:lnTo>
                <a:lnTo>
                  <a:pt x="147449" y="78709"/>
                </a:lnTo>
                <a:lnTo>
                  <a:pt x="149720" y="78150"/>
                </a:lnTo>
                <a:lnTo>
                  <a:pt x="153948" y="77171"/>
                </a:lnTo>
                <a:lnTo>
                  <a:pt x="157494" y="75285"/>
                </a:lnTo>
                <a:lnTo>
                  <a:pt x="160359" y="72489"/>
                </a:lnTo>
                <a:lnTo>
                  <a:pt x="162071" y="70882"/>
                </a:lnTo>
                <a:lnTo>
                  <a:pt x="163617" y="68811"/>
                </a:lnTo>
                <a:lnTo>
                  <a:pt x="164997" y="66278"/>
                </a:lnTo>
                <a:lnTo>
                  <a:pt x="166377" y="63745"/>
                </a:lnTo>
                <a:lnTo>
                  <a:pt x="167190" y="61447"/>
                </a:lnTo>
                <a:lnTo>
                  <a:pt x="167434" y="59385"/>
                </a:lnTo>
                <a:lnTo>
                  <a:pt x="158158" y="59385"/>
                </a:lnTo>
                <a:lnTo>
                  <a:pt x="157459" y="61866"/>
                </a:lnTo>
                <a:lnTo>
                  <a:pt x="156271" y="64050"/>
                </a:lnTo>
                <a:lnTo>
                  <a:pt x="154594" y="65937"/>
                </a:lnTo>
                <a:lnTo>
                  <a:pt x="151659" y="69187"/>
                </a:lnTo>
                <a:lnTo>
                  <a:pt x="147728" y="70812"/>
                </a:lnTo>
                <a:lnTo>
                  <a:pt x="137525" y="70812"/>
                </a:lnTo>
                <a:lnTo>
                  <a:pt x="133630" y="69091"/>
                </a:lnTo>
                <a:lnTo>
                  <a:pt x="131114" y="65649"/>
                </a:lnTo>
                <a:lnTo>
                  <a:pt x="128598" y="62207"/>
                </a:lnTo>
                <a:lnTo>
                  <a:pt x="127253" y="57638"/>
                </a:lnTo>
                <a:lnTo>
                  <a:pt x="127078" y="51942"/>
                </a:lnTo>
                <a:lnTo>
                  <a:pt x="168221" y="51942"/>
                </a:lnTo>
                <a:close/>
              </a:path>
              <a:path w="436564" h="79041">
                <a:moveTo>
                  <a:pt x="182983" y="20861"/>
                </a:moveTo>
                <a:lnTo>
                  <a:pt x="182983" y="76997"/>
                </a:lnTo>
                <a:lnTo>
                  <a:pt x="192417" y="76997"/>
                </a:lnTo>
                <a:lnTo>
                  <a:pt x="192417" y="40726"/>
                </a:lnTo>
                <a:lnTo>
                  <a:pt x="193692" y="37205"/>
                </a:lnTo>
                <a:lnTo>
                  <a:pt x="196243" y="34148"/>
                </a:lnTo>
                <a:lnTo>
                  <a:pt x="198794" y="31090"/>
                </a:lnTo>
                <a:lnTo>
                  <a:pt x="202445" y="29561"/>
                </a:lnTo>
                <a:lnTo>
                  <a:pt x="208271" y="29579"/>
                </a:lnTo>
                <a:lnTo>
                  <a:pt x="210289" y="29823"/>
                </a:lnTo>
                <a:lnTo>
                  <a:pt x="210289" y="19865"/>
                </a:lnTo>
                <a:lnTo>
                  <a:pt x="209276" y="19760"/>
                </a:lnTo>
                <a:lnTo>
                  <a:pt x="207249" y="19603"/>
                </a:lnTo>
                <a:lnTo>
                  <a:pt x="203511" y="19603"/>
                </a:lnTo>
                <a:lnTo>
                  <a:pt x="200209" y="20957"/>
                </a:lnTo>
                <a:lnTo>
                  <a:pt x="197344" y="23665"/>
                </a:lnTo>
                <a:lnTo>
                  <a:pt x="194478" y="26373"/>
                </a:lnTo>
                <a:lnTo>
                  <a:pt x="192679" y="28670"/>
                </a:lnTo>
                <a:lnTo>
                  <a:pt x="191945" y="30557"/>
                </a:lnTo>
                <a:lnTo>
                  <a:pt x="191945" y="20861"/>
                </a:lnTo>
                <a:lnTo>
                  <a:pt x="182983" y="20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861810" y="3984740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688498" y="4455987"/>
            <a:ext cx="1139554" cy="90739"/>
          </a:xfrm>
          <a:custGeom>
            <a:avLst/>
            <a:gdLst/>
            <a:ahLst/>
            <a:cxnLst/>
            <a:rect l="l" t="t" r="r" b="b"/>
            <a:pathLst>
              <a:path w="1253509" h="102837">
                <a:moveTo>
                  <a:pt x="951407" y="5338"/>
                </a:moveTo>
                <a:lnTo>
                  <a:pt x="948792" y="11059"/>
                </a:lnTo>
                <a:lnTo>
                  <a:pt x="952828" y="17480"/>
                </a:lnTo>
                <a:lnTo>
                  <a:pt x="957303" y="12616"/>
                </a:lnTo>
                <a:lnTo>
                  <a:pt x="955204" y="11583"/>
                </a:lnTo>
                <a:lnTo>
                  <a:pt x="952356" y="11059"/>
                </a:lnTo>
                <a:lnTo>
                  <a:pt x="951407" y="5338"/>
                </a:lnTo>
                <a:close/>
              </a:path>
              <a:path w="1253509" h="102837">
                <a:moveTo>
                  <a:pt x="947797" y="22948"/>
                </a:moveTo>
                <a:lnTo>
                  <a:pt x="945527" y="11059"/>
                </a:lnTo>
                <a:lnTo>
                  <a:pt x="942241" y="14256"/>
                </a:lnTo>
                <a:lnTo>
                  <a:pt x="940944" y="16234"/>
                </a:lnTo>
                <a:lnTo>
                  <a:pt x="936099" y="27673"/>
                </a:lnTo>
                <a:lnTo>
                  <a:pt x="945281" y="37371"/>
                </a:lnTo>
                <a:lnTo>
                  <a:pt x="945281" y="31012"/>
                </a:lnTo>
                <a:lnTo>
                  <a:pt x="947797" y="22948"/>
                </a:lnTo>
                <a:close/>
              </a:path>
              <a:path w="1253509" h="102837">
                <a:moveTo>
                  <a:pt x="961886" y="32479"/>
                </a:moveTo>
                <a:lnTo>
                  <a:pt x="959039" y="34436"/>
                </a:lnTo>
                <a:lnTo>
                  <a:pt x="956191" y="36393"/>
                </a:lnTo>
                <a:lnTo>
                  <a:pt x="952321" y="37371"/>
                </a:lnTo>
                <a:lnTo>
                  <a:pt x="945281" y="37371"/>
                </a:lnTo>
                <a:lnTo>
                  <a:pt x="945281" y="41669"/>
                </a:lnTo>
                <a:lnTo>
                  <a:pt x="947063" y="46072"/>
                </a:lnTo>
                <a:lnTo>
                  <a:pt x="951326" y="46072"/>
                </a:lnTo>
                <a:lnTo>
                  <a:pt x="954452" y="46544"/>
                </a:lnTo>
                <a:lnTo>
                  <a:pt x="956444" y="47487"/>
                </a:lnTo>
                <a:lnTo>
                  <a:pt x="959938" y="49199"/>
                </a:lnTo>
                <a:lnTo>
                  <a:pt x="961808" y="52571"/>
                </a:lnTo>
                <a:lnTo>
                  <a:pt x="962052" y="57603"/>
                </a:lnTo>
                <a:lnTo>
                  <a:pt x="962681" y="70445"/>
                </a:lnTo>
                <a:lnTo>
                  <a:pt x="962821" y="73450"/>
                </a:lnTo>
                <a:lnTo>
                  <a:pt x="957928" y="79285"/>
                </a:lnTo>
                <a:lnTo>
                  <a:pt x="964044" y="79093"/>
                </a:lnTo>
                <a:lnTo>
                  <a:pt x="974107" y="75092"/>
                </a:lnTo>
                <a:lnTo>
                  <a:pt x="973478" y="72646"/>
                </a:lnTo>
                <a:lnTo>
                  <a:pt x="974107" y="75092"/>
                </a:lnTo>
                <a:lnTo>
                  <a:pt x="976832" y="79093"/>
                </a:lnTo>
                <a:lnTo>
                  <a:pt x="971486" y="81347"/>
                </a:lnTo>
                <a:lnTo>
                  <a:pt x="979152" y="80745"/>
                </a:lnTo>
                <a:lnTo>
                  <a:pt x="976832" y="77364"/>
                </a:lnTo>
                <a:lnTo>
                  <a:pt x="981934" y="72017"/>
                </a:lnTo>
                <a:lnTo>
                  <a:pt x="972744" y="72017"/>
                </a:lnTo>
                <a:lnTo>
                  <a:pt x="963205" y="76525"/>
                </a:lnTo>
                <a:lnTo>
                  <a:pt x="962995" y="75477"/>
                </a:lnTo>
                <a:lnTo>
                  <a:pt x="963066" y="72017"/>
                </a:lnTo>
                <a:lnTo>
                  <a:pt x="966053" y="42473"/>
                </a:lnTo>
                <a:lnTo>
                  <a:pt x="963048" y="41250"/>
                </a:lnTo>
                <a:lnTo>
                  <a:pt x="966472" y="39468"/>
                </a:lnTo>
                <a:lnTo>
                  <a:pt x="969136" y="37109"/>
                </a:lnTo>
                <a:lnTo>
                  <a:pt x="971041" y="34174"/>
                </a:lnTo>
                <a:lnTo>
                  <a:pt x="972945" y="31239"/>
                </a:lnTo>
                <a:lnTo>
                  <a:pt x="973897" y="27465"/>
                </a:lnTo>
                <a:lnTo>
                  <a:pt x="973897" y="14012"/>
                </a:lnTo>
                <a:lnTo>
                  <a:pt x="971073" y="9277"/>
                </a:lnTo>
                <a:lnTo>
                  <a:pt x="980536" y="9277"/>
                </a:lnTo>
                <a:lnTo>
                  <a:pt x="987009" y="12037"/>
                </a:lnTo>
                <a:lnTo>
                  <a:pt x="985855" y="1951"/>
                </a:lnTo>
                <a:lnTo>
                  <a:pt x="971696" y="0"/>
                </a:lnTo>
                <a:lnTo>
                  <a:pt x="970281" y="7949"/>
                </a:lnTo>
                <a:lnTo>
                  <a:pt x="963048" y="4664"/>
                </a:lnTo>
                <a:lnTo>
                  <a:pt x="959239" y="2952"/>
                </a:lnTo>
                <a:lnTo>
                  <a:pt x="964358" y="9277"/>
                </a:lnTo>
                <a:lnTo>
                  <a:pt x="957859" y="12011"/>
                </a:lnTo>
                <a:lnTo>
                  <a:pt x="961319" y="14623"/>
                </a:lnTo>
                <a:lnTo>
                  <a:pt x="963310" y="18362"/>
                </a:lnTo>
                <a:lnTo>
                  <a:pt x="963310" y="28950"/>
                </a:lnTo>
                <a:lnTo>
                  <a:pt x="961886" y="32479"/>
                </a:lnTo>
                <a:close/>
              </a:path>
              <a:path w="1253509" h="102837">
                <a:moveTo>
                  <a:pt x="972744" y="72017"/>
                </a:moveTo>
                <a:lnTo>
                  <a:pt x="973309" y="72017"/>
                </a:lnTo>
                <a:lnTo>
                  <a:pt x="973094" y="71214"/>
                </a:lnTo>
                <a:lnTo>
                  <a:pt x="972849" y="69030"/>
                </a:lnTo>
                <a:lnTo>
                  <a:pt x="972744" y="66094"/>
                </a:lnTo>
                <a:lnTo>
                  <a:pt x="972377" y="55769"/>
                </a:lnTo>
                <a:lnTo>
                  <a:pt x="972203" y="51296"/>
                </a:lnTo>
                <a:lnTo>
                  <a:pt x="971355" y="48064"/>
                </a:lnTo>
                <a:lnTo>
                  <a:pt x="969835" y="46072"/>
                </a:lnTo>
                <a:lnTo>
                  <a:pt x="968315" y="44080"/>
                </a:lnTo>
                <a:lnTo>
                  <a:pt x="966053" y="42473"/>
                </a:lnTo>
                <a:lnTo>
                  <a:pt x="963066" y="72017"/>
                </a:lnTo>
                <a:lnTo>
                  <a:pt x="962995" y="75477"/>
                </a:lnTo>
                <a:lnTo>
                  <a:pt x="963205" y="76525"/>
                </a:lnTo>
                <a:lnTo>
                  <a:pt x="972744" y="72017"/>
                </a:lnTo>
                <a:close/>
              </a:path>
              <a:path w="1253509" h="102837">
                <a:moveTo>
                  <a:pt x="976832" y="77364"/>
                </a:moveTo>
                <a:lnTo>
                  <a:pt x="979152" y="80745"/>
                </a:lnTo>
                <a:lnTo>
                  <a:pt x="991327" y="76421"/>
                </a:lnTo>
                <a:lnTo>
                  <a:pt x="1000784" y="67929"/>
                </a:lnTo>
                <a:lnTo>
                  <a:pt x="1003253" y="64304"/>
                </a:lnTo>
                <a:lnTo>
                  <a:pt x="1007966" y="52825"/>
                </a:lnTo>
                <a:lnTo>
                  <a:pt x="1009537" y="39258"/>
                </a:lnTo>
                <a:lnTo>
                  <a:pt x="1009501" y="37119"/>
                </a:lnTo>
                <a:lnTo>
                  <a:pt x="1007355" y="23871"/>
                </a:lnTo>
                <a:lnTo>
                  <a:pt x="1001885" y="13103"/>
                </a:lnTo>
                <a:lnTo>
                  <a:pt x="996860" y="7805"/>
                </a:lnTo>
                <a:lnTo>
                  <a:pt x="985855" y="1951"/>
                </a:lnTo>
                <a:lnTo>
                  <a:pt x="987009" y="12037"/>
                </a:lnTo>
                <a:lnTo>
                  <a:pt x="991743" y="17558"/>
                </a:lnTo>
                <a:lnTo>
                  <a:pt x="996477" y="23079"/>
                </a:lnTo>
                <a:lnTo>
                  <a:pt x="998845" y="30365"/>
                </a:lnTo>
                <a:lnTo>
                  <a:pt x="998845" y="47976"/>
                </a:lnTo>
                <a:lnTo>
                  <a:pt x="996792" y="55550"/>
                </a:lnTo>
                <a:lnTo>
                  <a:pt x="992686" y="62137"/>
                </a:lnTo>
                <a:lnTo>
                  <a:pt x="988581" y="68724"/>
                </a:lnTo>
                <a:lnTo>
                  <a:pt x="981934" y="72017"/>
                </a:lnTo>
                <a:lnTo>
                  <a:pt x="976832" y="77364"/>
                </a:lnTo>
                <a:close/>
              </a:path>
              <a:path w="1253509" h="102837">
                <a:moveTo>
                  <a:pt x="964044" y="79093"/>
                </a:moveTo>
                <a:lnTo>
                  <a:pt x="957928" y="79285"/>
                </a:lnTo>
                <a:lnTo>
                  <a:pt x="971486" y="81347"/>
                </a:lnTo>
                <a:lnTo>
                  <a:pt x="976832" y="79093"/>
                </a:lnTo>
                <a:lnTo>
                  <a:pt x="974107" y="75092"/>
                </a:lnTo>
                <a:lnTo>
                  <a:pt x="964044" y="79093"/>
                </a:lnTo>
                <a:close/>
              </a:path>
              <a:path w="1253509" h="102837">
                <a:moveTo>
                  <a:pt x="1030134" y="69921"/>
                </a:moveTo>
                <a:lnTo>
                  <a:pt x="1030134" y="43818"/>
                </a:lnTo>
                <a:lnTo>
                  <a:pt x="1072639" y="43818"/>
                </a:lnTo>
                <a:lnTo>
                  <a:pt x="1072639" y="34908"/>
                </a:lnTo>
                <a:lnTo>
                  <a:pt x="1030134" y="34908"/>
                </a:lnTo>
                <a:lnTo>
                  <a:pt x="1030134" y="11531"/>
                </a:lnTo>
                <a:lnTo>
                  <a:pt x="1076098" y="11531"/>
                </a:lnTo>
                <a:lnTo>
                  <a:pt x="1076098" y="2096"/>
                </a:lnTo>
                <a:lnTo>
                  <a:pt x="1019966" y="2096"/>
                </a:lnTo>
                <a:lnTo>
                  <a:pt x="1019966" y="79093"/>
                </a:lnTo>
                <a:lnTo>
                  <a:pt x="1076884" y="79093"/>
                </a:lnTo>
                <a:lnTo>
                  <a:pt x="1076884" y="69921"/>
                </a:lnTo>
                <a:lnTo>
                  <a:pt x="1030134" y="69921"/>
                </a:lnTo>
                <a:close/>
              </a:path>
              <a:path w="1253509" h="102837">
                <a:moveTo>
                  <a:pt x="1196608" y="23219"/>
                </a:moveTo>
                <a:lnTo>
                  <a:pt x="1196608" y="79093"/>
                </a:lnTo>
                <a:lnTo>
                  <a:pt x="1206199" y="79093"/>
                </a:lnTo>
                <a:lnTo>
                  <a:pt x="1206199" y="23219"/>
                </a:lnTo>
                <a:lnTo>
                  <a:pt x="1196608" y="23219"/>
                </a:lnTo>
                <a:close/>
              </a:path>
              <a:path w="1253509" h="102837">
                <a:moveTo>
                  <a:pt x="1196608" y="2096"/>
                </a:moveTo>
                <a:lnTo>
                  <a:pt x="1196608" y="12789"/>
                </a:lnTo>
                <a:lnTo>
                  <a:pt x="1206199" y="12789"/>
                </a:lnTo>
                <a:lnTo>
                  <a:pt x="1206199" y="2096"/>
                </a:lnTo>
                <a:lnTo>
                  <a:pt x="1196608" y="2096"/>
                </a:lnTo>
                <a:close/>
              </a:path>
              <a:path w="1253509" h="102837">
                <a:moveTo>
                  <a:pt x="1244459" y="13357"/>
                </a:moveTo>
                <a:lnTo>
                  <a:pt x="1245018" y="11872"/>
                </a:lnTo>
                <a:lnTo>
                  <a:pt x="1247289" y="9644"/>
                </a:lnTo>
                <a:lnTo>
                  <a:pt x="1251386" y="9670"/>
                </a:lnTo>
                <a:lnTo>
                  <a:pt x="1253509" y="9801"/>
                </a:lnTo>
                <a:lnTo>
                  <a:pt x="1253509" y="1205"/>
                </a:lnTo>
                <a:lnTo>
                  <a:pt x="1251360" y="1048"/>
                </a:lnTo>
                <a:lnTo>
                  <a:pt x="1243236" y="995"/>
                </a:lnTo>
                <a:lnTo>
                  <a:pt x="1238991" y="2603"/>
                </a:lnTo>
                <a:lnTo>
                  <a:pt x="1236790" y="5818"/>
                </a:lnTo>
                <a:lnTo>
                  <a:pt x="1235567" y="7635"/>
                </a:lnTo>
                <a:lnTo>
                  <a:pt x="1234885" y="10500"/>
                </a:lnTo>
                <a:lnTo>
                  <a:pt x="1234746" y="14414"/>
                </a:lnTo>
                <a:lnTo>
                  <a:pt x="1234746" y="23219"/>
                </a:lnTo>
                <a:lnTo>
                  <a:pt x="1226937" y="23219"/>
                </a:lnTo>
                <a:lnTo>
                  <a:pt x="1226937" y="30662"/>
                </a:lnTo>
                <a:lnTo>
                  <a:pt x="1234746" y="30662"/>
                </a:lnTo>
                <a:lnTo>
                  <a:pt x="1234746" y="79093"/>
                </a:lnTo>
                <a:lnTo>
                  <a:pt x="1244075" y="79093"/>
                </a:lnTo>
                <a:lnTo>
                  <a:pt x="1244075" y="30662"/>
                </a:lnTo>
                <a:lnTo>
                  <a:pt x="1253509" y="30662"/>
                </a:lnTo>
                <a:lnTo>
                  <a:pt x="1253509" y="23219"/>
                </a:lnTo>
                <a:lnTo>
                  <a:pt x="1244180" y="23219"/>
                </a:lnTo>
                <a:lnTo>
                  <a:pt x="1244180" y="17139"/>
                </a:lnTo>
                <a:lnTo>
                  <a:pt x="1244459" y="13357"/>
                </a:lnTo>
                <a:close/>
              </a:path>
              <a:path w="1253509" h="102837">
                <a:moveTo>
                  <a:pt x="1170490" y="57184"/>
                </a:moveTo>
                <a:lnTo>
                  <a:pt x="1170874" y="60224"/>
                </a:lnTo>
                <a:lnTo>
                  <a:pt x="1171643" y="66095"/>
                </a:lnTo>
                <a:lnTo>
                  <a:pt x="1173006" y="71615"/>
                </a:lnTo>
                <a:lnTo>
                  <a:pt x="1174963" y="76787"/>
                </a:lnTo>
                <a:lnTo>
                  <a:pt x="1176395" y="80561"/>
                </a:lnTo>
                <a:lnTo>
                  <a:pt x="1177723" y="83548"/>
                </a:lnTo>
                <a:lnTo>
                  <a:pt x="1178946" y="85750"/>
                </a:lnTo>
                <a:lnTo>
                  <a:pt x="1180169" y="87951"/>
                </a:lnTo>
                <a:lnTo>
                  <a:pt x="1183331" y="93036"/>
                </a:lnTo>
                <a:lnTo>
                  <a:pt x="1188432" y="101003"/>
                </a:lnTo>
                <a:lnTo>
                  <a:pt x="1194774" y="101003"/>
                </a:lnTo>
                <a:lnTo>
                  <a:pt x="1189638" y="91288"/>
                </a:lnTo>
                <a:lnTo>
                  <a:pt x="1186196" y="83846"/>
                </a:lnTo>
                <a:lnTo>
                  <a:pt x="1184449" y="78674"/>
                </a:lnTo>
                <a:lnTo>
                  <a:pt x="1183672" y="76230"/>
                </a:lnTo>
                <a:lnTo>
                  <a:pt x="1181070" y="64098"/>
                </a:lnTo>
                <a:lnTo>
                  <a:pt x="1180203" y="50894"/>
                </a:lnTo>
                <a:lnTo>
                  <a:pt x="1180213" y="49352"/>
                </a:lnTo>
                <a:lnTo>
                  <a:pt x="1181232" y="36060"/>
                </a:lnTo>
                <a:lnTo>
                  <a:pt x="1183925" y="24372"/>
                </a:lnTo>
                <a:lnTo>
                  <a:pt x="1187923" y="14510"/>
                </a:lnTo>
                <a:lnTo>
                  <a:pt x="1194617" y="838"/>
                </a:lnTo>
                <a:lnTo>
                  <a:pt x="1188065" y="838"/>
                </a:lnTo>
                <a:lnTo>
                  <a:pt x="1179695" y="14726"/>
                </a:lnTo>
                <a:lnTo>
                  <a:pt x="1175172" y="23901"/>
                </a:lnTo>
                <a:lnTo>
                  <a:pt x="1174295" y="26218"/>
                </a:lnTo>
                <a:lnTo>
                  <a:pt x="1171297" y="38172"/>
                </a:lnTo>
                <a:lnTo>
                  <a:pt x="1170298" y="51523"/>
                </a:lnTo>
                <a:lnTo>
                  <a:pt x="1170298" y="54284"/>
                </a:lnTo>
                <a:lnTo>
                  <a:pt x="1170490" y="57184"/>
                </a:lnTo>
                <a:close/>
              </a:path>
              <a:path w="1253509" h="102837">
                <a:moveTo>
                  <a:pt x="923321" y="79093"/>
                </a:moveTo>
                <a:lnTo>
                  <a:pt x="923321" y="46072"/>
                </a:lnTo>
                <a:lnTo>
                  <a:pt x="934695" y="46072"/>
                </a:lnTo>
                <a:lnTo>
                  <a:pt x="937502" y="58958"/>
                </a:lnTo>
                <a:lnTo>
                  <a:pt x="943551" y="69606"/>
                </a:lnTo>
                <a:lnTo>
                  <a:pt x="947040" y="73098"/>
                </a:lnTo>
                <a:lnTo>
                  <a:pt x="957928" y="79285"/>
                </a:lnTo>
                <a:lnTo>
                  <a:pt x="962821" y="73450"/>
                </a:lnTo>
                <a:lnTo>
                  <a:pt x="962748" y="71884"/>
                </a:lnTo>
                <a:lnTo>
                  <a:pt x="956069" y="69091"/>
                </a:lnTo>
                <a:lnTo>
                  <a:pt x="951753" y="63238"/>
                </a:lnTo>
                <a:lnTo>
                  <a:pt x="947438" y="57385"/>
                </a:lnTo>
                <a:lnTo>
                  <a:pt x="945281" y="50195"/>
                </a:lnTo>
                <a:lnTo>
                  <a:pt x="945281" y="46072"/>
                </a:lnTo>
                <a:lnTo>
                  <a:pt x="947063" y="46072"/>
                </a:lnTo>
                <a:lnTo>
                  <a:pt x="945281" y="41669"/>
                </a:lnTo>
                <a:lnTo>
                  <a:pt x="945281" y="37371"/>
                </a:lnTo>
                <a:lnTo>
                  <a:pt x="936099" y="27673"/>
                </a:lnTo>
                <a:lnTo>
                  <a:pt x="934923" y="37371"/>
                </a:lnTo>
                <a:lnTo>
                  <a:pt x="923321" y="37371"/>
                </a:lnTo>
                <a:lnTo>
                  <a:pt x="934484" y="40988"/>
                </a:lnTo>
                <a:lnTo>
                  <a:pt x="923321" y="37371"/>
                </a:lnTo>
                <a:lnTo>
                  <a:pt x="923321" y="11059"/>
                </a:lnTo>
                <a:lnTo>
                  <a:pt x="945527" y="11059"/>
                </a:lnTo>
                <a:lnTo>
                  <a:pt x="947797" y="22948"/>
                </a:lnTo>
                <a:lnTo>
                  <a:pt x="952828" y="17480"/>
                </a:lnTo>
                <a:lnTo>
                  <a:pt x="948792" y="11059"/>
                </a:lnTo>
                <a:lnTo>
                  <a:pt x="951407" y="5338"/>
                </a:lnTo>
                <a:lnTo>
                  <a:pt x="952356" y="11059"/>
                </a:lnTo>
                <a:lnTo>
                  <a:pt x="955204" y="11583"/>
                </a:lnTo>
                <a:lnTo>
                  <a:pt x="957303" y="12616"/>
                </a:lnTo>
                <a:lnTo>
                  <a:pt x="961319" y="14623"/>
                </a:lnTo>
                <a:lnTo>
                  <a:pt x="957859" y="12011"/>
                </a:lnTo>
                <a:lnTo>
                  <a:pt x="964358" y="9277"/>
                </a:lnTo>
                <a:lnTo>
                  <a:pt x="959239" y="2952"/>
                </a:lnTo>
                <a:lnTo>
                  <a:pt x="963048" y="4664"/>
                </a:lnTo>
                <a:lnTo>
                  <a:pt x="970281" y="7949"/>
                </a:lnTo>
                <a:lnTo>
                  <a:pt x="971696" y="0"/>
                </a:lnTo>
                <a:lnTo>
                  <a:pt x="963447" y="714"/>
                </a:lnTo>
                <a:lnTo>
                  <a:pt x="958129" y="2756"/>
                </a:lnTo>
                <a:lnTo>
                  <a:pt x="954400" y="2096"/>
                </a:lnTo>
                <a:lnTo>
                  <a:pt x="912891" y="2096"/>
                </a:lnTo>
                <a:lnTo>
                  <a:pt x="912891" y="79093"/>
                </a:lnTo>
                <a:lnTo>
                  <a:pt x="923321" y="79093"/>
                </a:lnTo>
                <a:close/>
              </a:path>
              <a:path w="1253509" h="102837">
                <a:moveTo>
                  <a:pt x="730300" y="24599"/>
                </a:moveTo>
                <a:lnTo>
                  <a:pt x="727966" y="27281"/>
                </a:lnTo>
                <a:lnTo>
                  <a:pt x="728947" y="27884"/>
                </a:lnTo>
                <a:lnTo>
                  <a:pt x="729156" y="42945"/>
                </a:lnTo>
                <a:lnTo>
                  <a:pt x="729794" y="63814"/>
                </a:lnTo>
                <a:lnTo>
                  <a:pt x="730213" y="77617"/>
                </a:lnTo>
                <a:lnTo>
                  <a:pt x="735533" y="79775"/>
                </a:lnTo>
                <a:lnTo>
                  <a:pt x="731593" y="71808"/>
                </a:lnTo>
                <a:lnTo>
                  <a:pt x="730991" y="69449"/>
                </a:lnTo>
                <a:lnTo>
                  <a:pt x="731593" y="71808"/>
                </a:lnTo>
                <a:lnTo>
                  <a:pt x="734135" y="72699"/>
                </a:lnTo>
                <a:lnTo>
                  <a:pt x="736074" y="72568"/>
                </a:lnTo>
                <a:lnTo>
                  <a:pt x="737227" y="72384"/>
                </a:lnTo>
                <a:lnTo>
                  <a:pt x="737227" y="79355"/>
                </a:lnTo>
                <a:lnTo>
                  <a:pt x="736074" y="72568"/>
                </a:lnTo>
                <a:lnTo>
                  <a:pt x="734135" y="72699"/>
                </a:lnTo>
                <a:lnTo>
                  <a:pt x="731593" y="71808"/>
                </a:lnTo>
                <a:lnTo>
                  <a:pt x="735533" y="79775"/>
                </a:lnTo>
                <a:lnTo>
                  <a:pt x="745980" y="79775"/>
                </a:lnTo>
                <a:lnTo>
                  <a:pt x="749492" y="79076"/>
                </a:lnTo>
                <a:lnTo>
                  <a:pt x="752147" y="77678"/>
                </a:lnTo>
                <a:lnTo>
                  <a:pt x="754803" y="76280"/>
                </a:lnTo>
                <a:lnTo>
                  <a:pt x="757074" y="74149"/>
                </a:lnTo>
                <a:lnTo>
                  <a:pt x="758960" y="71283"/>
                </a:lnTo>
                <a:lnTo>
                  <a:pt x="759065" y="79006"/>
                </a:lnTo>
                <a:lnTo>
                  <a:pt x="758454" y="84370"/>
                </a:lnTo>
                <a:lnTo>
                  <a:pt x="757126" y="87375"/>
                </a:lnTo>
                <a:lnTo>
                  <a:pt x="754890" y="92476"/>
                </a:lnTo>
                <a:lnTo>
                  <a:pt x="750155" y="95027"/>
                </a:lnTo>
                <a:lnTo>
                  <a:pt x="738346" y="95027"/>
                </a:lnTo>
                <a:lnTo>
                  <a:pt x="734991" y="93979"/>
                </a:lnTo>
                <a:lnTo>
                  <a:pt x="732860" y="91882"/>
                </a:lnTo>
                <a:lnTo>
                  <a:pt x="731497" y="90520"/>
                </a:lnTo>
                <a:lnTo>
                  <a:pt x="730589" y="88580"/>
                </a:lnTo>
                <a:lnTo>
                  <a:pt x="730135" y="86064"/>
                </a:lnTo>
                <a:lnTo>
                  <a:pt x="720543" y="86064"/>
                </a:lnTo>
                <a:lnTo>
                  <a:pt x="721033" y="91830"/>
                </a:lnTo>
                <a:lnTo>
                  <a:pt x="723339" y="96067"/>
                </a:lnTo>
                <a:lnTo>
                  <a:pt x="727462" y="98775"/>
                </a:lnTo>
                <a:lnTo>
                  <a:pt x="731585" y="101483"/>
                </a:lnTo>
                <a:lnTo>
                  <a:pt x="736668" y="102837"/>
                </a:lnTo>
                <a:lnTo>
                  <a:pt x="753580" y="102837"/>
                </a:lnTo>
                <a:lnTo>
                  <a:pt x="760970" y="99028"/>
                </a:lnTo>
                <a:lnTo>
                  <a:pt x="764883" y="91411"/>
                </a:lnTo>
                <a:lnTo>
                  <a:pt x="766979" y="87287"/>
                </a:lnTo>
                <a:lnTo>
                  <a:pt x="768028" y="81661"/>
                </a:lnTo>
                <a:lnTo>
                  <a:pt x="768028" y="23481"/>
                </a:lnTo>
                <a:lnTo>
                  <a:pt x="759327" y="23481"/>
                </a:lnTo>
                <a:lnTo>
                  <a:pt x="759327" y="30557"/>
                </a:lnTo>
                <a:lnTo>
                  <a:pt x="757476" y="28216"/>
                </a:lnTo>
                <a:lnTo>
                  <a:pt x="755659" y="26434"/>
                </a:lnTo>
                <a:lnTo>
                  <a:pt x="757895" y="38682"/>
                </a:lnTo>
                <a:lnTo>
                  <a:pt x="759327" y="43836"/>
                </a:lnTo>
                <a:lnTo>
                  <a:pt x="759327" y="55402"/>
                </a:lnTo>
                <a:lnTo>
                  <a:pt x="758559" y="59438"/>
                </a:lnTo>
                <a:lnTo>
                  <a:pt x="757021" y="62897"/>
                </a:lnTo>
                <a:lnTo>
                  <a:pt x="754261" y="69012"/>
                </a:lnTo>
                <a:lnTo>
                  <a:pt x="749492" y="72070"/>
                </a:lnTo>
                <a:lnTo>
                  <a:pt x="738380" y="72070"/>
                </a:lnTo>
                <a:lnTo>
                  <a:pt x="734930" y="70419"/>
                </a:lnTo>
                <a:lnTo>
                  <a:pt x="732362" y="67116"/>
                </a:lnTo>
                <a:lnTo>
                  <a:pt x="730991" y="65353"/>
                </a:lnTo>
                <a:lnTo>
                  <a:pt x="730449" y="39625"/>
                </a:lnTo>
                <a:lnTo>
                  <a:pt x="730991" y="31798"/>
                </a:lnTo>
                <a:lnTo>
                  <a:pt x="735847" y="21961"/>
                </a:lnTo>
                <a:lnTo>
                  <a:pt x="730300" y="24599"/>
                </a:lnTo>
                <a:close/>
              </a:path>
              <a:path w="1253509" h="102837">
                <a:moveTo>
                  <a:pt x="736074" y="72568"/>
                </a:moveTo>
                <a:lnTo>
                  <a:pt x="737227" y="79355"/>
                </a:lnTo>
                <a:lnTo>
                  <a:pt x="737227" y="72384"/>
                </a:lnTo>
                <a:lnTo>
                  <a:pt x="736074" y="72568"/>
                </a:lnTo>
                <a:close/>
              </a:path>
              <a:path w="1253509" h="102837">
                <a:moveTo>
                  <a:pt x="488259" y="60556"/>
                </a:moveTo>
                <a:lnTo>
                  <a:pt x="490792" y="47627"/>
                </a:lnTo>
                <a:lnTo>
                  <a:pt x="486529" y="49392"/>
                </a:lnTo>
                <a:lnTo>
                  <a:pt x="483280" y="52257"/>
                </a:lnTo>
                <a:lnTo>
                  <a:pt x="480030" y="55122"/>
                </a:lnTo>
                <a:lnTo>
                  <a:pt x="478405" y="59158"/>
                </a:lnTo>
                <a:lnTo>
                  <a:pt x="478405" y="69117"/>
                </a:lnTo>
                <a:lnTo>
                  <a:pt x="480056" y="73074"/>
                </a:lnTo>
                <a:lnTo>
                  <a:pt x="483358" y="76237"/>
                </a:lnTo>
                <a:lnTo>
                  <a:pt x="486660" y="79399"/>
                </a:lnTo>
                <a:lnTo>
                  <a:pt x="490914" y="80980"/>
                </a:lnTo>
                <a:lnTo>
                  <a:pt x="500453" y="80980"/>
                </a:lnTo>
                <a:lnTo>
                  <a:pt x="504419" y="80054"/>
                </a:lnTo>
                <a:lnTo>
                  <a:pt x="508018" y="78202"/>
                </a:lnTo>
                <a:lnTo>
                  <a:pt x="511616" y="76350"/>
                </a:lnTo>
                <a:lnTo>
                  <a:pt x="514377" y="74166"/>
                </a:lnTo>
                <a:lnTo>
                  <a:pt x="516298" y="71650"/>
                </a:lnTo>
                <a:lnTo>
                  <a:pt x="516613" y="73887"/>
                </a:lnTo>
                <a:lnTo>
                  <a:pt x="517923" y="76839"/>
                </a:lnTo>
                <a:lnTo>
                  <a:pt x="519391" y="79146"/>
                </a:lnTo>
                <a:lnTo>
                  <a:pt x="521749" y="80299"/>
                </a:lnTo>
                <a:lnTo>
                  <a:pt x="524999" y="80299"/>
                </a:lnTo>
                <a:lnTo>
                  <a:pt x="522221" y="79093"/>
                </a:lnTo>
                <a:lnTo>
                  <a:pt x="516089" y="38734"/>
                </a:lnTo>
                <a:lnTo>
                  <a:pt x="516089" y="40306"/>
                </a:lnTo>
                <a:lnTo>
                  <a:pt x="516089" y="35519"/>
                </a:lnTo>
                <a:lnTo>
                  <a:pt x="525261" y="61951"/>
                </a:lnTo>
                <a:lnTo>
                  <a:pt x="525261" y="31798"/>
                </a:lnTo>
                <a:lnTo>
                  <a:pt x="523217" y="27884"/>
                </a:lnTo>
                <a:lnTo>
                  <a:pt x="519129" y="25368"/>
                </a:lnTo>
                <a:lnTo>
                  <a:pt x="515006" y="22852"/>
                </a:lnTo>
                <a:lnTo>
                  <a:pt x="512472" y="22957"/>
                </a:lnTo>
                <a:lnTo>
                  <a:pt x="510367" y="30286"/>
                </a:lnTo>
                <a:lnTo>
                  <a:pt x="511110" y="45076"/>
                </a:lnTo>
                <a:lnTo>
                  <a:pt x="512656" y="31737"/>
                </a:lnTo>
                <a:lnTo>
                  <a:pt x="514945" y="33187"/>
                </a:lnTo>
                <a:lnTo>
                  <a:pt x="515460" y="42351"/>
                </a:lnTo>
                <a:lnTo>
                  <a:pt x="515827" y="50527"/>
                </a:lnTo>
                <a:lnTo>
                  <a:pt x="515827" y="58127"/>
                </a:lnTo>
                <a:lnTo>
                  <a:pt x="515827" y="50527"/>
                </a:lnTo>
                <a:lnTo>
                  <a:pt x="513276" y="44797"/>
                </a:lnTo>
                <a:lnTo>
                  <a:pt x="511110" y="45076"/>
                </a:lnTo>
                <a:lnTo>
                  <a:pt x="510367" y="30286"/>
                </a:lnTo>
                <a:lnTo>
                  <a:pt x="512472" y="22957"/>
                </a:lnTo>
                <a:lnTo>
                  <a:pt x="501518" y="22957"/>
                </a:lnTo>
                <a:lnTo>
                  <a:pt x="497902" y="29561"/>
                </a:lnTo>
                <a:lnTo>
                  <a:pt x="507092" y="29561"/>
                </a:lnTo>
                <a:lnTo>
                  <a:pt x="509739" y="45248"/>
                </a:lnTo>
                <a:lnTo>
                  <a:pt x="496068" y="46963"/>
                </a:lnTo>
                <a:lnTo>
                  <a:pt x="496889" y="54598"/>
                </a:lnTo>
                <a:lnTo>
                  <a:pt x="500313" y="54144"/>
                </a:lnTo>
                <a:lnTo>
                  <a:pt x="506026" y="53410"/>
                </a:lnTo>
                <a:lnTo>
                  <a:pt x="509555" y="52851"/>
                </a:lnTo>
                <a:lnTo>
                  <a:pt x="511372" y="52362"/>
                </a:lnTo>
                <a:lnTo>
                  <a:pt x="512273" y="52119"/>
                </a:lnTo>
                <a:lnTo>
                  <a:pt x="513189" y="51873"/>
                </a:lnTo>
                <a:lnTo>
                  <a:pt x="515827" y="61755"/>
                </a:lnTo>
                <a:lnTo>
                  <a:pt x="515827" y="63928"/>
                </a:lnTo>
                <a:lnTo>
                  <a:pt x="513206" y="68104"/>
                </a:lnTo>
                <a:lnTo>
                  <a:pt x="507965" y="70655"/>
                </a:lnTo>
                <a:lnTo>
                  <a:pt x="504855" y="72192"/>
                </a:lnTo>
                <a:lnTo>
                  <a:pt x="501641" y="72961"/>
                </a:lnTo>
                <a:lnTo>
                  <a:pt x="495596" y="72961"/>
                </a:lnTo>
                <a:lnTo>
                  <a:pt x="493238" y="72175"/>
                </a:lnTo>
                <a:lnTo>
                  <a:pt x="491246" y="70602"/>
                </a:lnTo>
                <a:lnTo>
                  <a:pt x="489254" y="69030"/>
                </a:lnTo>
                <a:lnTo>
                  <a:pt x="488259" y="66881"/>
                </a:lnTo>
                <a:lnTo>
                  <a:pt x="488259" y="60556"/>
                </a:lnTo>
                <a:close/>
              </a:path>
              <a:path w="1253509" h="102837">
                <a:moveTo>
                  <a:pt x="543133" y="22957"/>
                </a:moveTo>
                <a:lnTo>
                  <a:pt x="530345" y="72568"/>
                </a:lnTo>
                <a:lnTo>
                  <a:pt x="531498" y="72384"/>
                </a:lnTo>
                <a:lnTo>
                  <a:pt x="543133" y="22957"/>
                </a:lnTo>
                <a:close/>
              </a:path>
              <a:path w="1253509" h="102837">
                <a:moveTo>
                  <a:pt x="515827" y="61755"/>
                </a:moveTo>
                <a:lnTo>
                  <a:pt x="513189" y="51873"/>
                </a:lnTo>
                <a:lnTo>
                  <a:pt x="512273" y="52119"/>
                </a:lnTo>
                <a:lnTo>
                  <a:pt x="515827" y="61755"/>
                </a:lnTo>
                <a:close/>
              </a:path>
              <a:path w="1253509" h="102837">
                <a:moveTo>
                  <a:pt x="509739" y="45248"/>
                </a:moveTo>
                <a:lnTo>
                  <a:pt x="507092" y="29561"/>
                </a:lnTo>
                <a:lnTo>
                  <a:pt x="503954" y="29561"/>
                </a:lnTo>
                <a:lnTo>
                  <a:pt x="509739" y="45248"/>
                </a:lnTo>
                <a:close/>
              </a:path>
              <a:path w="1253509" h="102837">
                <a:moveTo>
                  <a:pt x="314989" y="24163"/>
                </a:moveTo>
                <a:lnTo>
                  <a:pt x="315023" y="28111"/>
                </a:lnTo>
                <a:lnTo>
                  <a:pt x="316447" y="23079"/>
                </a:lnTo>
                <a:lnTo>
                  <a:pt x="314989" y="24163"/>
                </a:lnTo>
                <a:close/>
              </a:path>
              <a:path w="1253509" h="102837">
                <a:moveTo>
                  <a:pt x="48618" y="76510"/>
                </a:moveTo>
                <a:lnTo>
                  <a:pt x="56813" y="67195"/>
                </a:lnTo>
                <a:lnTo>
                  <a:pt x="59363" y="62093"/>
                </a:lnTo>
                <a:lnTo>
                  <a:pt x="60639" y="54808"/>
                </a:lnTo>
                <a:lnTo>
                  <a:pt x="60639" y="2096"/>
                </a:lnTo>
                <a:lnTo>
                  <a:pt x="50052" y="2096"/>
                </a:lnTo>
                <a:lnTo>
                  <a:pt x="50052" y="55244"/>
                </a:lnTo>
                <a:lnTo>
                  <a:pt x="49196" y="59665"/>
                </a:lnTo>
                <a:lnTo>
                  <a:pt x="47484" y="62949"/>
                </a:lnTo>
                <a:lnTo>
                  <a:pt x="44304" y="68994"/>
                </a:lnTo>
                <a:lnTo>
                  <a:pt x="38294" y="72017"/>
                </a:lnTo>
                <a:lnTo>
                  <a:pt x="22082" y="72017"/>
                </a:lnTo>
                <a:lnTo>
                  <a:pt x="16841" y="69222"/>
                </a:lnTo>
                <a:lnTo>
                  <a:pt x="13731" y="63631"/>
                </a:lnTo>
                <a:lnTo>
                  <a:pt x="11635" y="59927"/>
                </a:lnTo>
                <a:lnTo>
                  <a:pt x="10586" y="55279"/>
                </a:lnTo>
                <a:lnTo>
                  <a:pt x="10586" y="2096"/>
                </a:lnTo>
                <a:lnTo>
                  <a:pt x="0" y="2096"/>
                </a:lnTo>
                <a:lnTo>
                  <a:pt x="0" y="54808"/>
                </a:lnTo>
                <a:lnTo>
                  <a:pt x="1275" y="62093"/>
                </a:lnTo>
                <a:lnTo>
                  <a:pt x="3826" y="67195"/>
                </a:lnTo>
                <a:lnTo>
                  <a:pt x="6215" y="71086"/>
                </a:lnTo>
                <a:lnTo>
                  <a:pt x="15996" y="78624"/>
                </a:lnTo>
                <a:lnTo>
                  <a:pt x="30293" y="81137"/>
                </a:lnTo>
                <a:lnTo>
                  <a:pt x="35941" y="80814"/>
                </a:lnTo>
                <a:lnTo>
                  <a:pt x="48618" y="76510"/>
                </a:lnTo>
                <a:close/>
              </a:path>
              <a:path w="1253509" h="102837">
                <a:moveTo>
                  <a:pt x="88853" y="71755"/>
                </a:moveTo>
                <a:lnTo>
                  <a:pt x="86477" y="68715"/>
                </a:lnTo>
                <a:lnTo>
                  <a:pt x="85185" y="67038"/>
                </a:lnTo>
                <a:lnTo>
                  <a:pt x="84398" y="64627"/>
                </a:lnTo>
                <a:lnTo>
                  <a:pt x="84119" y="61482"/>
                </a:lnTo>
                <a:lnTo>
                  <a:pt x="75052" y="61482"/>
                </a:lnTo>
                <a:lnTo>
                  <a:pt x="75296" y="67073"/>
                </a:lnTo>
                <a:lnTo>
                  <a:pt x="77157" y="71764"/>
                </a:lnTo>
                <a:lnTo>
                  <a:pt x="80634" y="75555"/>
                </a:lnTo>
                <a:lnTo>
                  <a:pt x="84110" y="79346"/>
                </a:lnTo>
                <a:lnTo>
                  <a:pt x="90024" y="81242"/>
                </a:lnTo>
                <a:lnTo>
                  <a:pt x="106131" y="81242"/>
                </a:lnTo>
                <a:lnTo>
                  <a:pt x="111905" y="79425"/>
                </a:lnTo>
                <a:lnTo>
                  <a:pt x="115696" y="75791"/>
                </a:lnTo>
                <a:lnTo>
                  <a:pt x="119487" y="72157"/>
                </a:lnTo>
                <a:lnTo>
                  <a:pt x="121383" y="67841"/>
                </a:lnTo>
                <a:lnTo>
                  <a:pt x="121383" y="57673"/>
                </a:lnTo>
                <a:lnTo>
                  <a:pt x="119549" y="53882"/>
                </a:lnTo>
                <a:lnTo>
                  <a:pt x="115880" y="51471"/>
                </a:lnTo>
                <a:lnTo>
                  <a:pt x="113574" y="49933"/>
                </a:lnTo>
                <a:lnTo>
                  <a:pt x="109032" y="48343"/>
                </a:lnTo>
                <a:lnTo>
                  <a:pt x="102253" y="46701"/>
                </a:lnTo>
                <a:lnTo>
                  <a:pt x="96016" y="45181"/>
                </a:lnTo>
                <a:lnTo>
                  <a:pt x="93291" y="44517"/>
                </a:lnTo>
                <a:lnTo>
                  <a:pt x="91229" y="43748"/>
                </a:lnTo>
                <a:lnTo>
                  <a:pt x="89832" y="42875"/>
                </a:lnTo>
                <a:lnTo>
                  <a:pt x="87421" y="41407"/>
                </a:lnTo>
                <a:lnTo>
                  <a:pt x="86215" y="39450"/>
                </a:lnTo>
                <a:lnTo>
                  <a:pt x="86215" y="34768"/>
                </a:lnTo>
                <a:lnTo>
                  <a:pt x="87132" y="32968"/>
                </a:lnTo>
                <a:lnTo>
                  <a:pt x="88967" y="31605"/>
                </a:lnTo>
                <a:lnTo>
                  <a:pt x="90801" y="30243"/>
                </a:lnTo>
                <a:lnTo>
                  <a:pt x="93501" y="29561"/>
                </a:lnTo>
                <a:lnTo>
                  <a:pt x="102410" y="29561"/>
                </a:lnTo>
                <a:lnTo>
                  <a:pt x="106166" y="30802"/>
                </a:lnTo>
                <a:lnTo>
                  <a:pt x="108333" y="33283"/>
                </a:lnTo>
                <a:lnTo>
                  <a:pt x="109660" y="35030"/>
                </a:lnTo>
                <a:lnTo>
                  <a:pt x="110412" y="36969"/>
                </a:lnTo>
                <a:lnTo>
                  <a:pt x="110586" y="39101"/>
                </a:lnTo>
                <a:lnTo>
                  <a:pt x="119496" y="39101"/>
                </a:lnTo>
                <a:lnTo>
                  <a:pt x="119566" y="35467"/>
                </a:lnTo>
                <a:lnTo>
                  <a:pt x="118430" y="32077"/>
                </a:lnTo>
                <a:lnTo>
                  <a:pt x="116089" y="28932"/>
                </a:lnTo>
                <a:lnTo>
                  <a:pt x="112351" y="23970"/>
                </a:lnTo>
                <a:lnTo>
                  <a:pt x="106254" y="21489"/>
                </a:lnTo>
                <a:lnTo>
                  <a:pt x="91334" y="21489"/>
                </a:lnTo>
                <a:lnTo>
                  <a:pt x="86189" y="23132"/>
                </a:lnTo>
                <a:lnTo>
                  <a:pt x="82363" y="26416"/>
                </a:lnTo>
                <a:lnTo>
                  <a:pt x="78537" y="29701"/>
                </a:lnTo>
                <a:lnTo>
                  <a:pt x="76624" y="33999"/>
                </a:lnTo>
                <a:lnTo>
                  <a:pt x="76624" y="43818"/>
                </a:lnTo>
                <a:lnTo>
                  <a:pt x="78651" y="47347"/>
                </a:lnTo>
                <a:lnTo>
                  <a:pt x="82704" y="49898"/>
                </a:lnTo>
                <a:lnTo>
                  <a:pt x="84975" y="51366"/>
                </a:lnTo>
                <a:lnTo>
                  <a:pt x="88504" y="52694"/>
                </a:lnTo>
                <a:lnTo>
                  <a:pt x="93291" y="53882"/>
                </a:lnTo>
                <a:lnTo>
                  <a:pt x="100786" y="55769"/>
                </a:lnTo>
                <a:lnTo>
                  <a:pt x="104804" y="56782"/>
                </a:lnTo>
                <a:lnTo>
                  <a:pt x="107494" y="57673"/>
                </a:lnTo>
                <a:lnTo>
                  <a:pt x="108857" y="58442"/>
                </a:lnTo>
                <a:lnTo>
                  <a:pt x="110988" y="59700"/>
                </a:lnTo>
                <a:lnTo>
                  <a:pt x="112054" y="61534"/>
                </a:lnTo>
                <a:lnTo>
                  <a:pt x="112054" y="67125"/>
                </a:lnTo>
                <a:lnTo>
                  <a:pt x="110726" y="69475"/>
                </a:lnTo>
                <a:lnTo>
                  <a:pt x="108071" y="70995"/>
                </a:lnTo>
                <a:lnTo>
                  <a:pt x="105415" y="72515"/>
                </a:lnTo>
                <a:lnTo>
                  <a:pt x="102340" y="73275"/>
                </a:lnTo>
                <a:lnTo>
                  <a:pt x="92976" y="73275"/>
                </a:lnTo>
                <a:lnTo>
                  <a:pt x="88853" y="71755"/>
                </a:lnTo>
                <a:close/>
              </a:path>
              <a:path w="1253509" h="102837">
                <a:moveTo>
                  <a:pt x="141264" y="24512"/>
                </a:moveTo>
                <a:lnTo>
                  <a:pt x="136373" y="30138"/>
                </a:lnTo>
                <a:lnTo>
                  <a:pt x="139412" y="46544"/>
                </a:lnTo>
                <a:lnTo>
                  <a:pt x="139587" y="41722"/>
                </a:lnTo>
                <a:lnTo>
                  <a:pt x="141142" y="37747"/>
                </a:lnTo>
                <a:lnTo>
                  <a:pt x="144077" y="34619"/>
                </a:lnTo>
                <a:lnTo>
                  <a:pt x="147658" y="21699"/>
                </a:lnTo>
                <a:lnTo>
                  <a:pt x="141264" y="24512"/>
                </a:lnTo>
                <a:close/>
              </a:path>
              <a:path w="1253509" h="102837">
                <a:moveTo>
                  <a:pt x="180293" y="54039"/>
                </a:moveTo>
                <a:lnTo>
                  <a:pt x="180293" y="48378"/>
                </a:lnTo>
                <a:lnTo>
                  <a:pt x="180013" y="44255"/>
                </a:lnTo>
                <a:lnTo>
                  <a:pt x="179454" y="41669"/>
                </a:lnTo>
                <a:lnTo>
                  <a:pt x="178825" y="37895"/>
                </a:lnTo>
                <a:lnTo>
                  <a:pt x="177567" y="34593"/>
                </a:lnTo>
                <a:lnTo>
                  <a:pt x="175681" y="31763"/>
                </a:lnTo>
                <a:lnTo>
                  <a:pt x="173724" y="28792"/>
                </a:lnTo>
                <a:lnTo>
                  <a:pt x="170876" y="26373"/>
                </a:lnTo>
                <a:lnTo>
                  <a:pt x="167138" y="24503"/>
                </a:lnTo>
                <a:lnTo>
                  <a:pt x="163399" y="22634"/>
                </a:lnTo>
                <a:lnTo>
                  <a:pt x="159538" y="21699"/>
                </a:lnTo>
                <a:lnTo>
                  <a:pt x="147658" y="21699"/>
                </a:lnTo>
                <a:lnTo>
                  <a:pt x="144077" y="34619"/>
                </a:lnTo>
                <a:lnTo>
                  <a:pt x="147012" y="31492"/>
                </a:lnTo>
                <a:lnTo>
                  <a:pt x="150646" y="29928"/>
                </a:lnTo>
                <a:lnTo>
                  <a:pt x="161023" y="29928"/>
                </a:lnTo>
                <a:lnTo>
                  <a:pt x="165338" y="32199"/>
                </a:lnTo>
                <a:lnTo>
                  <a:pt x="167924" y="36742"/>
                </a:lnTo>
                <a:lnTo>
                  <a:pt x="169321" y="39188"/>
                </a:lnTo>
                <a:lnTo>
                  <a:pt x="170212" y="42455"/>
                </a:lnTo>
                <a:lnTo>
                  <a:pt x="170597" y="46544"/>
                </a:lnTo>
                <a:lnTo>
                  <a:pt x="139412" y="46544"/>
                </a:lnTo>
                <a:lnTo>
                  <a:pt x="136373" y="30138"/>
                </a:lnTo>
                <a:lnTo>
                  <a:pt x="131481" y="35764"/>
                </a:lnTo>
                <a:lnTo>
                  <a:pt x="129035" y="43084"/>
                </a:lnTo>
                <a:lnTo>
                  <a:pt x="129035" y="61255"/>
                </a:lnTo>
                <a:lnTo>
                  <a:pt x="131463" y="68374"/>
                </a:lnTo>
                <a:lnTo>
                  <a:pt x="136320" y="73459"/>
                </a:lnTo>
                <a:lnTo>
                  <a:pt x="141177" y="78543"/>
                </a:lnTo>
                <a:lnTo>
                  <a:pt x="147099" y="81085"/>
                </a:lnTo>
                <a:lnTo>
                  <a:pt x="156952" y="81085"/>
                </a:lnTo>
                <a:lnTo>
                  <a:pt x="159521" y="80805"/>
                </a:lnTo>
                <a:lnTo>
                  <a:pt x="161792" y="80246"/>
                </a:lnTo>
                <a:lnTo>
                  <a:pt x="166020" y="79268"/>
                </a:lnTo>
                <a:lnTo>
                  <a:pt x="169566" y="77381"/>
                </a:lnTo>
                <a:lnTo>
                  <a:pt x="172431" y="74585"/>
                </a:lnTo>
                <a:lnTo>
                  <a:pt x="174143" y="72978"/>
                </a:lnTo>
                <a:lnTo>
                  <a:pt x="175689" y="70908"/>
                </a:lnTo>
                <a:lnTo>
                  <a:pt x="177070" y="68374"/>
                </a:lnTo>
                <a:lnTo>
                  <a:pt x="178450" y="65841"/>
                </a:lnTo>
                <a:lnTo>
                  <a:pt x="179262" y="63543"/>
                </a:lnTo>
                <a:lnTo>
                  <a:pt x="179507" y="61482"/>
                </a:lnTo>
                <a:lnTo>
                  <a:pt x="170230" y="61482"/>
                </a:lnTo>
                <a:lnTo>
                  <a:pt x="169531" y="63963"/>
                </a:lnTo>
                <a:lnTo>
                  <a:pt x="168343" y="66147"/>
                </a:lnTo>
                <a:lnTo>
                  <a:pt x="166666" y="68034"/>
                </a:lnTo>
                <a:lnTo>
                  <a:pt x="163731" y="71283"/>
                </a:lnTo>
                <a:lnTo>
                  <a:pt x="159800" y="72908"/>
                </a:lnTo>
                <a:lnTo>
                  <a:pt x="149597" y="72908"/>
                </a:lnTo>
                <a:lnTo>
                  <a:pt x="145702" y="71187"/>
                </a:lnTo>
                <a:lnTo>
                  <a:pt x="143186" y="67745"/>
                </a:lnTo>
                <a:lnTo>
                  <a:pt x="140670" y="64303"/>
                </a:lnTo>
                <a:lnTo>
                  <a:pt x="139325" y="59735"/>
                </a:lnTo>
                <a:lnTo>
                  <a:pt x="139150" y="54039"/>
                </a:lnTo>
                <a:lnTo>
                  <a:pt x="180293" y="54039"/>
                </a:lnTo>
                <a:close/>
              </a:path>
              <a:path w="1253509" h="102837">
                <a:moveTo>
                  <a:pt x="233699" y="13356"/>
                </a:moveTo>
                <a:lnTo>
                  <a:pt x="234259" y="11871"/>
                </a:lnTo>
                <a:lnTo>
                  <a:pt x="236529" y="9644"/>
                </a:lnTo>
                <a:lnTo>
                  <a:pt x="240626" y="9670"/>
                </a:lnTo>
                <a:lnTo>
                  <a:pt x="242749" y="9801"/>
                </a:lnTo>
                <a:lnTo>
                  <a:pt x="242749" y="1205"/>
                </a:lnTo>
                <a:lnTo>
                  <a:pt x="240600" y="1048"/>
                </a:lnTo>
                <a:lnTo>
                  <a:pt x="232476" y="995"/>
                </a:lnTo>
                <a:lnTo>
                  <a:pt x="228231" y="2603"/>
                </a:lnTo>
                <a:lnTo>
                  <a:pt x="226030" y="5817"/>
                </a:lnTo>
                <a:lnTo>
                  <a:pt x="224807" y="7634"/>
                </a:lnTo>
                <a:lnTo>
                  <a:pt x="224126" y="10500"/>
                </a:lnTo>
                <a:lnTo>
                  <a:pt x="223986" y="14413"/>
                </a:lnTo>
                <a:lnTo>
                  <a:pt x="223986" y="23219"/>
                </a:lnTo>
                <a:lnTo>
                  <a:pt x="216177" y="23219"/>
                </a:lnTo>
                <a:lnTo>
                  <a:pt x="216177" y="30662"/>
                </a:lnTo>
                <a:lnTo>
                  <a:pt x="223986" y="30662"/>
                </a:lnTo>
                <a:lnTo>
                  <a:pt x="223986" y="79093"/>
                </a:lnTo>
                <a:lnTo>
                  <a:pt x="233315" y="79093"/>
                </a:lnTo>
                <a:lnTo>
                  <a:pt x="233315" y="30662"/>
                </a:lnTo>
                <a:lnTo>
                  <a:pt x="242749" y="30662"/>
                </a:lnTo>
                <a:lnTo>
                  <a:pt x="242749" y="23219"/>
                </a:lnTo>
                <a:lnTo>
                  <a:pt x="233420" y="23219"/>
                </a:lnTo>
                <a:lnTo>
                  <a:pt x="233420" y="17139"/>
                </a:lnTo>
                <a:lnTo>
                  <a:pt x="233699" y="13356"/>
                </a:lnTo>
                <a:close/>
              </a:path>
              <a:path w="1253509" h="102837">
                <a:moveTo>
                  <a:pt x="251816" y="2096"/>
                </a:moveTo>
                <a:lnTo>
                  <a:pt x="251816" y="12789"/>
                </a:lnTo>
                <a:lnTo>
                  <a:pt x="261250" y="12789"/>
                </a:lnTo>
                <a:lnTo>
                  <a:pt x="261250" y="2096"/>
                </a:lnTo>
                <a:lnTo>
                  <a:pt x="251816" y="2096"/>
                </a:lnTo>
                <a:close/>
              </a:path>
              <a:path w="1253509" h="102837">
                <a:moveTo>
                  <a:pt x="261250" y="37124"/>
                </a:moveTo>
                <a:lnTo>
                  <a:pt x="259433" y="39302"/>
                </a:lnTo>
                <a:lnTo>
                  <a:pt x="258158" y="42822"/>
                </a:lnTo>
                <a:lnTo>
                  <a:pt x="258158" y="79093"/>
                </a:lnTo>
                <a:lnTo>
                  <a:pt x="261250" y="79093"/>
                </a:lnTo>
                <a:lnTo>
                  <a:pt x="258158" y="46806"/>
                </a:lnTo>
                <a:lnTo>
                  <a:pt x="261250" y="79093"/>
                </a:lnTo>
                <a:lnTo>
                  <a:pt x="261250" y="37124"/>
                </a:lnTo>
                <a:close/>
              </a:path>
              <a:path w="1253509" h="102837">
                <a:moveTo>
                  <a:pt x="251816" y="23219"/>
                </a:moveTo>
                <a:lnTo>
                  <a:pt x="257686" y="32654"/>
                </a:lnTo>
                <a:lnTo>
                  <a:pt x="258420" y="30767"/>
                </a:lnTo>
                <a:lnTo>
                  <a:pt x="260219" y="28469"/>
                </a:lnTo>
                <a:lnTo>
                  <a:pt x="261250" y="27495"/>
                </a:lnTo>
                <a:lnTo>
                  <a:pt x="261250" y="23219"/>
                </a:lnTo>
                <a:lnTo>
                  <a:pt x="251816" y="23219"/>
                </a:lnTo>
                <a:close/>
              </a:path>
              <a:path w="1253509" h="102837">
                <a:moveTo>
                  <a:pt x="276030" y="21961"/>
                </a:moveTo>
                <a:lnTo>
                  <a:pt x="275017" y="21856"/>
                </a:lnTo>
                <a:lnTo>
                  <a:pt x="275296" y="22957"/>
                </a:lnTo>
                <a:lnTo>
                  <a:pt x="276030" y="22957"/>
                </a:lnTo>
                <a:lnTo>
                  <a:pt x="276030" y="21961"/>
                </a:lnTo>
                <a:close/>
              </a:path>
              <a:path w="1253509" h="102837">
                <a:moveTo>
                  <a:pt x="317852" y="28306"/>
                </a:moveTo>
                <a:lnTo>
                  <a:pt x="316281" y="30557"/>
                </a:lnTo>
                <a:lnTo>
                  <a:pt x="315535" y="29107"/>
                </a:lnTo>
                <a:lnTo>
                  <a:pt x="313067" y="29404"/>
                </a:lnTo>
                <a:lnTo>
                  <a:pt x="317801" y="79093"/>
                </a:lnTo>
                <a:lnTo>
                  <a:pt x="317801" y="40638"/>
                </a:lnTo>
                <a:lnTo>
                  <a:pt x="319138" y="36497"/>
                </a:lnTo>
                <a:lnTo>
                  <a:pt x="319653" y="27159"/>
                </a:lnTo>
                <a:lnTo>
                  <a:pt x="318378" y="27552"/>
                </a:lnTo>
                <a:lnTo>
                  <a:pt x="317852" y="28306"/>
                </a:lnTo>
                <a:close/>
              </a:path>
              <a:path w="1253509" h="102837">
                <a:moveTo>
                  <a:pt x="340757" y="21699"/>
                </a:moveTo>
                <a:lnTo>
                  <a:pt x="329681" y="21699"/>
                </a:lnTo>
                <a:lnTo>
                  <a:pt x="326501" y="22424"/>
                </a:lnTo>
                <a:lnTo>
                  <a:pt x="323671" y="23874"/>
                </a:lnTo>
                <a:lnTo>
                  <a:pt x="320841" y="25324"/>
                </a:lnTo>
                <a:lnTo>
                  <a:pt x="320622" y="25522"/>
                </a:lnTo>
                <a:lnTo>
                  <a:pt x="321505" y="24032"/>
                </a:lnTo>
                <a:lnTo>
                  <a:pt x="323357" y="20904"/>
                </a:lnTo>
                <a:lnTo>
                  <a:pt x="324283" y="17104"/>
                </a:lnTo>
                <a:lnTo>
                  <a:pt x="324283" y="2096"/>
                </a:lnTo>
                <a:lnTo>
                  <a:pt x="313067" y="2096"/>
                </a:lnTo>
                <a:lnTo>
                  <a:pt x="313067" y="13522"/>
                </a:lnTo>
                <a:lnTo>
                  <a:pt x="318779" y="13522"/>
                </a:lnTo>
                <a:lnTo>
                  <a:pt x="318937" y="14833"/>
                </a:lnTo>
                <a:lnTo>
                  <a:pt x="318937" y="17244"/>
                </a:lnTo>
                <a:lnTo>
                  <a:pt x="318439" y="19375"/>
                </a:lnTo>
                <a:lnTo>
                  <a:pt x="317443" y="21227"/>
                </a:lnTo>
                <a:lnTo>
                  <a:pt x="316447" y="23079"/>
                </a:lnTo>
                <a:lnTo>
                  <a:pt x="315023" y="28111"/>
                </a:lnTo>
                <a:lnTo>
                  <a:pt x="314989" y="24163"/>
                </a:lnTo>
                <a:lnTo>
                  <a:pt x="313067" y="24477"/>
                </a:lnTo>
                <a:lnTo>
                  <a:pt x="313067" y="25802"/>
                </a:lnTo>
                <a:lnTo>
                  <a:pt x="313626" y="26259"/>
                </a:lnTo>
                <a:lnTo>
                  <a:pt x="315535" y="29107"/>
                </a:lnTo>
                <a:lnTo>
                  <a:pt x="316840" y="28950"/>
                </a:lnTo>
                <a:lnTo>
                  <a:pt x="317852" y="28306"/>
                </a:lnTo>
                <a:lnTo>
                  <a:pt x="318378" y="27552"/>
                </a:lnTo>
                <a:lnTo>
                  <a:pt x="319653" y="27159"/>
                </a:lnTo>
                <a:lnTo>
                  <a:pt x="319138" y="36497"/>
                </a:lnTo>
                <a:lnTo>
                  <a:pt x="321811" y="34016"/>
                </a:lnTo>
                <a:lnTo>
                  <a:pt x="324484" y="31535"/>
                </a:lnTo>
                <a:lnTo>
                  <a:pt x="327672" y="30295"/>
                </a:lnTo>
                <a:lnTo>
                  <a:pt x="334066" y="30295"/>
                </a:lnTo>
                <a:lnTo>
                  <a:pt x="336346" y="30994"/>
                </a:lnTo>
                <a:lnTo>
                  <a:pt x="338215" y="32392"/>
                </a:lnTo>
                <a:lnTo>
                  <a:pt x="340085" y="33789"/>
                </a:lnTo>
                <a:lnTo>
                  <a:pt x="341019" y="36358"/>
                </a:lnTo>
                <a:lnTo>
                  <a:pt x="341019" y="79093"/>
                </a:lnTo>
                <a:lnTo>
                  <a:pt x="350820" y="79093"/>
                </a:lnTo>
                <a:lnTo>
                  <a:pt x="350820" y="36760"/>
                </a:lnTo>
                <a:lnTo>
                  <a:pt x="350086" y="32811"/>
                </a:lnTo>
                <a:lnTo>
                  <a:pt x="348619" y="29876"/>
                </a:lnTo>
                <a:lnTo>
                  <a:pt x="345893" y="24425"/>
                </a:lnTo>
                <a:lnTo>
                  <a:pt x="340757" y="21699"/>
                </a:lnTo>
                <a:close/>
              </a:path>
              <a:path w="1253509" h="102837">
                <a:moveTo>
                  <a:pt x="288888" y="26154"/>
                </a:moveTo>
                <a:lnTo>
                  <a:pt x="286861" y="28163"/>
                </a:lnTo>
                <a:lnTo>
                  <a:pt x="284625" y="30924"/>
                </a:lnTo>
                <a:lnTo>
                  <a:pt x="284625" y="22957"/>
                </a:lnTo>
                <a:lnTo>
                  <a:pt x="275296" y="22957"/>
                </a:lnTo>
                <a:lnTo>
                  <a:pt x="275017" y="21856"/>
                </a:lnTo>
                <a:lnTo>
                  <a:pt x="272990" y="21699"/>
                </a:lnTo>
                <a:lnTo>
                  <a:pt x="269251" y="21699"/>
                </a:lnTo>
                <a:lnTo>
                  <a:pt x="265950" y="23053"/>
                </a:lnTo>
                <a:lnTo>
                  <a:pt x="263084" y="25761"/>
                </a:lnTo>
                <a:lnTo>
                  <a:pt x="261250" y="27495"/>
                </a:lnTo>
                <a:lnTo>
                  <a:pt x="260219" y="28469"/>
                </a:lnTo>
                <a:lnTo>
                  <a:pt x="258420" y="30767"/>
                </a:lnTo>
                <a:lnTo>
                  <a:pt x="257686" y="32654"/>
                </a:lnTo>
                <a:lnTo>
                  <a:pt x="251816" y="23219"/>
                </a:lnTo>
                <a:lnTo>
                  <a:pt x="257686" y="23219"/>
                </a:lnTo>
                <a:lnTo>
                  <a:pt x="257686" y="22957"/>
                </a:lnTo>
                <a:lnTo>
                  <a:pt x="248724" y="22957"/>
                </a:lnTo>
                <a:lnTo>
                  <a:pt x="248724" y="79093"/>
                </a:lnTo>
                <a:lnTo>
                  <a:pt x="258158" y="79093"/>
                </a:lnTo>
                <a:lnTo>
                  <a:pt x="258158" y="42822"/>
                </a:lnTo>
                <a:lnTo>
                  <a:pt x="259433" y="39302"/>
                </a:lnTo>
                <a:lnTo>
                  <a:pt x="261250" y="37124"/>
                </a:lnTo>
                <a:lnTo>
                  <a:pt x="261984" y="36244"/>
                </a:lnTo>
                <a:lnTo>
                  <a:pt x="264534" y="33187"/>
                </a:lnTo>
                <a:lnTo>
                  <a:pt x="268186" y="31658"/>
                </a:lnTo>
                <a:lnTo>
                  <a:pt x="274012" y="31675"/>
                </a:lnTo>
                <a:lnTo>
                  <a:pt x="275296" y="31831"/>
                </a:lnTo>
                <a:lnTo>
                  <a:pt x="276030" y="31920"/>
                </a:lnTo>
                <a:lnTo>
                  <a:pt x="284730" y="79093"/>
                </a:lnTo>
                <a:lnTo>
                  <a:pt x="284730" y="42088"/>
                </a:lnTo>
                <a:lnTo>
                  <a:pt x="286189" y="37091"/>
                </a:lnTo>
                <a:lnTo>
                  <a:pt x="289106" y="34331"/>
                </a:lnTo>
                <a:lnTo>
                  <a:pt x="292024" y="31570"/>
                </a:lnTo>
                <a:lnTo>
                  <a:pt x="295265" y="30190"/>
                </a:lnTo>
                <a:lnTo>
                  <a:pt x="302742" y="30190"/>
                </a:lnTo>
                <a:lnTo>
                  <a:pt x="305415" y="31501"/>
                </a:lnTo>
                <a:lnTo>
                  <a:pt x="306847" y="34121"/>
                </a:lnTo>
                <a:lnTo>
                  <a:pt x="307756" y="35868"/>
                </a:lnTo>
                <a:lnTo>
                  <a:pt x="308210" y="38647"/>
                </a:lnTo>
                <a:lnTo>
                  <a:pt x="308210" y="79093"/>
                </a:lnTo>
                <a:lnTo>
                  <a:pt x="317801" y="79093"/>
                </a:lnTo>
                <a:lnTo>
                  <a:pt x="313067" y="29404"/>
                </a:lnTo>
                <a:lnTo>
                  <a:pt x="315535" y="29107"/>
                </a:lnTo>
                <a:lnTo>
                  <a:pt x="313626" y="26259"/>
                </a:lnTo>
                <a:lnTo>
                  <a:pt x="313067" y="25802"/>
                </a:lnTo>
                <a:lnTo>
                  <a:pt x="312088" y="25001"/>
                </a:lnTo>
                <a:lnTo>
                  <a:pt x="309363" y="22800"/>
                </a:lnTo>
                <a:lnTo>
                  <a:pt x="305764" y="21699"/>
                </a:lnTo>
                <a:lnTo>
                  <a:pt x="297344" y="21699"/>
                </a:lnTo>
                <a:lnTo>
                  <a:pt x="293815" y="22765"/>
                </a:lnTo>
                <a:lnTo>
                  <a:pt x="290705" y="24896"/>
                </a:lnTo>
                <a:lnTo>
                  <a:pt x="288888" y="26154"/>
                </a:lnTo>
                <a:close/>
              </a:path>
              <a:path w="1253509" h="102837">
                <a:moveTo>
                  <a:pt x="275296" y="31831"/>
                </a:moveTo>
                <a:lnTo>
                  <a:pt x="275296" y="79093"/>
                </a:lnTo>
                <a:lnTo>
                  <a:pt x="284730" y="79093"/>
                </a:lnTo>
                <a:lnTo>
                  <a:pt x="276030" y="31920"/>
                </a:lnTo>
                <a:lnTo>
                  <a:pt x="275296" y="31831"/>
                </a:lnTo>
                <a:close/>
              </a:path>
              <a:path w="1253509" h="102837">
                <a:moveTo>
                  <a:pt x="410865" y="71755"/>
                </a:moveTo>
                <a:lnTo>
                  <a:pt x="408489" y="68715"/>
                </a:lnTo>
                <a:lnTo>
                  <a:pt x="407197" y="67038"/>
                </a:lnTo>
                <a:lnTo>
                  <a:pt x="406410" y="64627"/>
                </a:lnTo>
                <a:lnTo>
                  <a:pt x="406131" y="61482"/>
                </a:lnTo>
                <a:lnTo>
                  <a:pt x="397064" y="61482"/>
                </a:lnTo>
                <a:lnTo>
                  <a:pt x="397308" y="67073"/>
                </a:lnTo>
                <a:lnTo>
                  <a:pt x="399169" y="71764"/>
                </a:lnTo>
                <a:lnTo>
                  <a:pt x="402646" y="75555"/>
                </a:lnTo>
                <a:lnTo>
                  <a:pt x="406122" y="79347"/>
                </a:lnTo>
                <a:lnTo>
                  <a:pt x="412036" y="81242"/>
                </a:lnTo>
                <a:lnTo>
                  <a:pt x="428143" y="81242"/>
                </a:lnTo>
                <a:lnTo>
                  <a:pt x="433917" y="79425"/>
                </a:lnTo>
                <a:lnTo>
                  <a:pt x="437708" y="75791"/>
                </a:lnTo>
                <a:lnTo>
                  <a:pt x="441499" y="72157"/>
                </a:lnTo>
                <a:lnTo>
                  <a:pt x="443395" y="67842"/>
                </a:lnTo>
                <a:lnTo>
                  <a:pt x="443395" y="57673"/>
                </a:lnTo>
                <a:lnTo>
                  <a:pt x="441560" y="53882"/>
                </a:lnTo>
                <a:lnTo>
                  <a:pt x="437892" y="51471"/>
                </a:lnTo>
                <a:lnTo>
                  <a:pt x="435586" y="49933"/>
                </a:lnTo>
                <a:lnTo>
                  <a:pt x="431044" y="48343"/>
                </a:lnTo>
                <a:lnTo>
                  <a:pt x="424265" y="46701"/>
                </a:lnTo>
                <a:lnTo>
                  <a:pt x="418028" y="45181"/>
                </a:lnTo>
                <a:lnTo>
                  <a:pt x="415303" y="44517"/>
                </a:lnTo>
                <a:lnTo>
                  <a:pt x="413241" y="43748"/>
                </a:lnTo>
                <a:lnTo>
                  <a:pt x="411844" y="42875"/>
                </a:lnTo>
                <a:lnTo>
                  <a:pt x="409433" y="41407"/>
                </a:lnTo>
                <a:lnTo>
                  <a:pt x="408227" y="39450"/>
                </a:lnTo>
                <a:lnTo>
                  <a:pt x="408227" y="34768"/>
                </a:lnTo>
                <a:lnTo>
                  <a:pt x="409144" y="32968"/>
                </a:lnTo>
                <a:lnTo>
                  <a:pt x="410979" y="31606"/>
                </a:lnTo>
                <a:lnTo>
                  <a:pt x="412813" y="30243"/>
                </a:lnTo>
                <a:lnTo>
                  <a:pt x="415512" y="29561"/>
                </a:lnTo>
                <a:lnTo>
                  <a:pt x="424422" y="29561"/>
                </a:lnTo>
                <a:lnTo>
                  <a:pt x="428178" y="30802"/>
                </a:lnTo>
                <a:lnTo>
                  <a:pt x="430345" y="33283"/>
                </a:lnTo>
                <a:lnTo>
                  <a:pt x="431672" y="35030"/>
                </a:lnTo>
                <a:lnTo>
                  <a:pt x="432424" y="36969"/>
                </a:lnTo>
                <a:lnTo>
                  <a:pt x="432598" y="39101"/>
                </a:lnTo>
                <a:lnTo>
                  <a:pt x="441508" y="39101"/>
                </a:lnTo>
                <a:lnTo>
                  <a:pt x="441578" y="35467"/>
                </a:lnTo>
                <a:lnTo>
                  <a:pt x="440442" y="32077"/>
                </a:lnTo>
                <a:lnTo>
                  <a:pt x="438101" y="28932"/>
                </a:lnTo>
                <a:lnTo>
                  <a:pt x="434363" y="23970"/>
                </a:lnTo>
                <a:lnTo>
                  <a:pt x="428266" y="21489"/>
                </a:lnTo>
                <a:lnTo>
                  <a:pt x="413346" y="21489"/>
                </a:lnTo>
                <a:lnTo>
                  <a:pt x="408201" y="23132"/>
                </a:lnTo>
                <a:lnTo>
                  <a:pt x="404375" y="26416"/>
                </a:lnTo>
                <a:lnTo>
                  <a:pt x="400549" y="29701"/>
                </a:lnTo>
                <a:lnTo>
                  <a:pt x="398636" y="33999"/>
                </a:lnTo>
                <a:lnTo>
                  <a:pt x="398636" y="43818"/>
                </a:lnTo>
                <a:lnTo>
                  <a:pt x="400663" y="47347"/>
                </a:lnTo>
                <a:lnTo>
                  <a:pt x="404716" y="49898"/>
                </a:lnTo>
                <a:lnTo>
                  <a:pt x="406987" y="51366"/>
                </a:lnTo>
                <a:lnTo>
                  <a:pt x="410516" y="52694"/>
                </a:lnTo>
                <a:lnTo>
                  <a:pt x="415303" y="53882"/>
                </a:lnTo>
                <a:lnTo>
                  <a:pt x="422798" y="55769"/>
                </a:lnTo>
                <a:lnTo>
                  <a:pt x="426816" y="56782"/>
                </a:lnTo>
                <a:lnTo>
                  <a:pt x="429506" y="57673"/>
                </a:lnTo>
                <a:lnTo>
                  <a:pt x="430869" y="58442"/>
                </a:lnTo>
                <a:lnTo>
                  <a:pt x="433000" y="59700"/>
                </a:lnTo>
                <a:lnTo>
                  <a:pt x="434066" y="61534"/>
                </a:lnTo>
                <a:lnTo>
                  <a:pt x="434066" y="67125"/>
                </a:lnTo>
                <a:lnTo>
                  <a:pt x="432738" y="69475"/>
                </a:lnTo>
                <a:lnTo>
                  <a:pt x="430083" y="70995"/>
                </a:lnTo>
                <a:lnTo>
                  <a:pt x="427427" y="72515"/>
                </a:lnTo>
                <a:lnTo>
                  <a:pt x="424352" y="73275"/>
                </a:lnTo>
                <a:lnTo>
                  <a:pt x="414988" y="73275"/>
                </a:lnTo>
                <a:lnTo>
                  <a:pt x="410865" y="71755"/>
                </a:lnTo>
                <a:close/>
              </a:path>
              <a:path w="1253509" h="102837">
                <a:moveTo>
                  <a:pt x="516089" y="40306"/>
                </a:moveTo>
                <a:lnTo>
                  <a:pt x="516089" y="38734"/>
                </a:lnTo>
                <a:lnTo>
                  <a:pt x="522221" y="79093"/>
                </a:lnTo>
                <a:lnTo>
                  <a:pt x="525261" y="69449"/>
                </a:lnTo>
                <a:lnTo>
                  <a:pt x="522221" y="79093"/>
                </a:lnTo>
                <a:lnTo>
                  <a:pt x="524999" y="80299"/>
                </a:lnTo>
                <a:lnTo>
                  <a:pt x="526326" y="80299"/>
                </a:lnTo>
                <a:lnTo>
                  <a:pt x="528912" y="80037"/>
                </a:lnTo>
                <a:lnTo>
                  <a:pt x="531498" y="79355"/>
                </a:lnTo>
                <a:lnTo>
                  <a:pt x="531498" y="79093"/>
                </a:lnTo>
                <a:lnTo>
                  <a:pt x="525863" y="71808"/>
                </a:lnTo>
                <a:lnTo>
                  <a:pt x="525261" y="61951"/>
                </a:lnTo>
                <a:lnTo>
                  <a:pt x="516089" y="35519"/>
                </a:lnTo>
                <a:lnTo>
                  <a:pt x="516089" y="40306"/>
                </a:lnTo>
                <a:close/>
              </a:path>
              <a:path w="1253509" h="102837">
                <a:moveTo>
                  <a:pt x="513276" y="44797"/>
                </a:moveTo>
                <a:lnTo>
                  <a:pt x="515827" y="50527"/>
                </a:lnTo>
                <a:lnTo>
                  <a:pt x="515460" y="42351"/>
                </a:lnTo>
                <a:lnTo>
                  <a:pt x="514945" y="33187"/>
                </a:lnTo>
                <a:lnTo>
                  <a:pt x="512656" y="31737"/>
                </a:lnTo>
                <a:lnTo>
                  <a:pt x="511110" y="45076"/>
                </a:lnTo>
                <a:lnTo>
                  <a:pt x="513276" y="44797"/>
                </a:lnTo>
                <a:close/>
              </a:path>
              <a:path w="1253509" h="102837">
                <a:moveTo>
                  <a:pt x="488023" y="25656"/>
                </a:moveTo>
                <a:lnTo>
                  <a:pt x="483708" y="28365"/>
                </a:lnTo>
                <a:lnTo>
                  <a:pt x="481463" y="33178"/>
                </a:lnTo>
                <a:lnTo>
                  <a:pt x="481288" y="40097"/>
                </a:lnTo>
                <a:lnTo>
                  <a:pt x="490093" y="40097"/>
                </a:lnTo>
                <a:lnTo>
                  <a:pt x="490442" y="37196"/>
                </a:lnTo>
                <a:lnTo>
                  <a:pt x="491194" y="35012"/>
                </a:lnTo>
                <a:lnTo>
                  <a:pt x="492347" y="33545"/>
                </a:lnTo>
                <a:lnTo>
                  <a:pt x="494408" y="30889"/>
                </a:lnTo>
                <a:lnTo>
                  <a:pt x="497902" y="29561"/>
                </a:lnTo>
                <a:lnTo>
                  <a:pt x="501518" y="22957"/>
                </a:lnTo>
                <a:lnTo>
                  <a:pt x="512472" y="22957"/>
                </a:lnTo>
                <a:lnTo>
                  <a:pt x="515006" y="22852"/>
                </a:lnTo>
                <a:lnTo>
                  <a:pt x="509642" y="21594"/>
                </a:lnTo>
                <a:lnTo>
                  <a:pt x="497343" y="21594"/>
                </a:lnTo>
                <a:lnTo>
                  <a:pt x="492338" y="22948"/>
                </a:lnTo>
                <a:lnTo>
                  <a:pt x="488023" y="25656"/>
                </a:lnTo>
                <a:close/>
              </a:path>
              <a:path w="1253509" h="102837">
                <a:moveTo>
                  <a:pt x="553458" y="22957"/>
                </a:moveTo>
                <a:lnTo>
                  <a:pt x="543133" y="22957"/>
                </a:lnTo>
                <a:lnTo>
                  <a:pt x="531498" y="72384"/>
                </a:lnTo>
                <a:lnTo>
                  <a:pt x="530345" y="72568"/>
                </a:lnTo>
                <a:lnTo>
                  <a:pt x="543133" y="22957"/>
                </a:lnTo>
                <a:lnTo>
                  <a:pt x="527462" y="68663"/>
                </a:lnTo>
                <a:lnTo>
                  <a:pt x="528405" y="72699"/>
                </a:lnTo>
                <a:lnTo>
                  <a:pt x="531498" y="79093"/>
                </a:lnTo>
                <a:lnTo>
                  <a:pt x="532284" y="79093"/>
                </a:lnTo>
                <a:lnTo>
                  <a:pt x="553458" y="22957"/>
                </a:lnTo>
                <a:close/>
              </a:path>
              <a:path w="1253509" h="102837">
                <a:moveTo>
                  <a:pt x="525863" y="71808"/>
                </a:moveTo>
                <a:lnTo>
                  <a:pt x="531498" y="79093"/>
                </a:lnTo>
                <a:lnTo>
                  <a:pt x="528405" y="72699"/>
                </a:lnTo>
                <a:lnTo>
                  <a:pt x="527462" y="68663"/>
                </a:lnTo>
                <a:lnTo>
                  <a:pt x="525261" y="61951"/>
                </a:lnTo>
                <a:lnTo>
                  <a:pt x="525863" y="71808"/>
                </a:lnTo>
                <a:close/>
              </a:path>
              <a:path w="1253509" h="102837">
                <a:moveTo>
                  <a:pt x="488259" y="60556"/>
                </a:moveTo>
                <a:lnTo>
                  <a:pt x="489709" y="57935"/>
                </a:lnTo>
                <a:lnTo>
                  <a:pt x="492609" y="56293"/>
                </a:lnTo>
                <a:lnTo>
                  <a:pt x="494321" y="55314"/>
                </a:lnTo>
                <a:lnTo>
                  <a:pt x="496889" y="54598"/>
                </a:lnTo>
                <a:lnTo>
                  <a:pt x="496068" y="46963"/>
                </a:lnTo>
                <a:lnTo>
                  <a:pt x="490792" y="47627"/>
                </a:lnTo>
                <a:lnTo>
                  <a:pt x="488259" y="60556"/>
                </a:lnTo>
                <a:close/>
              </a:path>
              <a:path w="1253509" h="102837">
                <a:moveTo>
                  <a:pt x="579558" y="24512"/>
                </a:moveTo>
                <a:lnTo>
                  <a:pt x="574667" y="30138"/>
                </a:lnTo>
                <a:lnTo>
                  <a:pt x="577706" y="46544"/>
                </a:lnTo>
                <a:lnTo>
                  <a:pt x="577881" y="41722"/>
                </a:lnTo>
                <a:lnTo>
                  <a:pt x="579436" y="37747"/>
                </a:lnTo>
                <a:lnTo>
                  <a:pt x="582371" y="34620"/>
                </a:lnTo>
                <a:lnTo>
                  <a:pt x="585952" y="21699"/>
                </a:lnTo>
                <a:lnTo>
                  <a:pt x="579558" y="24512"/>
                </a:lnTo>
                <a:close/>
              </a:path>
              <a:path w="1253509" h="102837">
                <a:moveTo>
                  <a:pt x="618587" y="54039"/>
                </a:moveTo>
                <a:lnTo>
                  <a:pt x="618587" y="48378"/>
                </a:lnTo>
                <a:lnTo>
                  <a:pt x="618307" y="44255"/>
                </a:lnTo>
                <a:lnTo>
                  <a:pt x="617748" y="41669"/>
                </a:lnTo>
                <a:lnTo>
                  <a:pt x="617119" y="37895"/>
                </a:lnTo>
                <a:lnTo>
                  <a:pt x="615862" y="34593"/>
                </a:lnTo>
                <a:lnTo>
                  <a:pt x="613975" y="31763"/>
                </a:lnTo>
                <a:lnTo>
                  <a:pt x="612018" y="28793"/>
                </a:lnTo>
                <a:lnTo>
                  <a:pt x="609170" y="26373"/>
                </a:lnTo>
                <a:lnTo>
                  <a:pt x="605432" y="24503"/>
                </a:lnTo>
                <a:lnTo>
                  <a:pt x="601693" y="22634"/>
                </a:lnTo>
                <a:lnTo>
                  <a:pt x="597832" y="21699"/>
                </a:lnTo>
                <a:lnTo>
                  <a:pt x="585952" y="21699"/>
                </a:lnTo>
                <a:lnTo>
                  <a:pt x="582371" y="34620"/>
                </a:lnTo>
                <a:lnTo>
                  <a:pt x="585306" y="31492"/>
                </a:lnTo>
                <a:lnTo>
                  <a:pt x="588940" y="29928"/>
                </a:lnTo>
                <a:lnTo>
                  <a:pt x="599317" y="29928"/>
                </a:lnTo>
                <a:lnTo>
                  <a:pt x="603632" y="32200"/>
                </a:lnTo>
                <a:lnTo>
                  <a:pt x="606218" y="36742"/>
                </a:lnTo>
                <a:lnTo>
                  <a:pt x="607616" y="39188"/>
                </a:lnTo>
                <a:lnTo>
                  <a:pt x="608507" y="42455"/>
                </a:lnTo>
                <a:lnTo>
                  <a:pt x="608891" y="46544"/>
                </a:lnTo>
                <a:lnTo>
                  <a:pt x="577706" y="46544"/>
                </a:lnTo>
                <a:lnTo>
                  <a:pt x="574667" y="30138"/>
                </a:lnTo>
                <a:lnTo>
                  <a:pt x="569775" y="35764"/>
                </a:lnTo>
                <a:lnTo>
                  <a:pt x="567329" y="43084"/>
                </a:lnTo>
                <a:lnTo>
                  <a:pt x="567329" y="61255"/>
                </a:lnTo>
                <a:lnTo>
                  <a:pt x="569757" y="68374"/>
                </a:lnTo>
                <a:lnTo>
                  <a:pt x="574614" y="73459"/>
                </a:lnTo>
                <a:lnTo>
                  <a:pt x="579471" y="78543"/>
                </a:lnTo>
                <a:lnTo>
                  <a:pt x="585393" y="81085"/>
                </a:lnTo>
                <a:lnTo>
                  <a:pt x="595246" y="81085"/>
                </a:lnTo>
                <a:lnTo>
                  <a:pt x="597815" y="80805"/>
                </a:lnTo>
                <a:lnTo>
                  <a:pt x="600086" y="80246"/>
                </a:lnTo>
                <a:lnTo>
                  <a:pt x="604314" y="79268"/>
                </a:lnTo>
                <a:lnTo>
                  <a:pt x="607860" y="77381"/>
                </a:lnTo>
                <a:lnTo>
                  <a:pt x="610725" y="74586"/>
                </a:lnTo>
                <a:lnTo>
                  <a:pt x="612437" y="72978"/>
                </a:lnTo>
                <a:lnTo>
                  <a:pt x="613983" y="70908"/>
                </a:lnTo>
                <a:lnTo>
                  <a:pt x="615364" y="68374"/>
                </a:lnTo>
                <a:lnTo>
                  <a:pt x="616744" y="65841"/>
                </a:lnTo>
                <a:lnTo>
                  <a:pt x="617556" y="63543"/>
                </a:lnTo>
                <a:lnTo>
                  <a:pt x="617801" y="61482"/>
                </a:lnTo>
                <a:lnTo>
                  <a:pt x="608524" y="61482"/>
                </a:lnTo>
                <a:lnTo>
                  <a:pt x="607825" y="63963"/>
                </a:lnTo>
                <a:lnTo>
                  <a:pt x="606637" y="66147"/>
                </a:lnTo>
                <a:lnTo>
                  <a:pt x="604960" y="68034"/>
                </a:lnTo>
                <a:lnTo>
                  <a:pt x="602025" y="71283"/>
                </a:lnTo>
                <a:lnTo>
                  <a:pt x="598094" y="72908"/>
                </a:lnTo>
                <a:lnTo>
                  <a:pt x="587891" y="72908"/>
                </a:lnTo>
                <a:lnTo>
                  <a:pt x="583996" y="71187"/>
                </a:lnTo>
                <a:lnTo>
                  <a:pt x="581480" y="67745"/>
                </a:lnTo>
                <a:lnTo>
                  <a:pt x="578964" y="64304"/>
                </a:lnTo>
                <a:lnTo>
                  <a:pt x="577619" y="59735"/>
                </a:lnTo>
                <a:lnTo>
                  <a:pt x="577444" y="54039"/>
                </a:lnTo>
                <a:lnTo>
                  <a:pt x="618587" y="54039"/>
                </a:lnTo>
                <a:close/>
              </a:path>
              <a:path w="1253509" h="102837">
                <a:moveTo>
                  <a:pt x="624404" y="22957"/>
                </a:moveTo>
                <a:lnTo>
                  <a:pt x="624404" y="79093"/>
                </a:lnTo>
                <a:lnTo>
                  <a:pt x="633838" y="79093"/>
                </a:lnTo>
                <a:lnTo>
                  <a:pt x="633838" y="42822"/>
                </a:lnTo>
                <a:lnTo>
                  <a:pt x="635114" y="39302"/>
                </a:lnTo>
                <a:lnTo>
                  <a:pt x="637664" y="36244"/>
                </a:lnTo>
                <a:lnTo>
                  <a:pt x="640215" y="33187"/>
                </a:lnTo>
                <a:lnTo>
                  <a:pt x="643866" y="31658"/>
                </a:lnTo>
                <a:lnTo>
                  <a:pt x="649693" y="31675"/>
                </a:lnTo>
                <a:lnTo>
                  <a:pt x="651711" y="31920"/>
                </a:lnTo>
                <a:lnTo>
                  <a:pt x="651711" y="21961"/>
                </a:lnTo>
                <a:lnTo>
                  <a:pt x="650697" y="21856"/>
                </a:lnTo>
                <a:lnTo>
                  <a:pt x="648671" y="21699"/>
                </a:lnTo>
                <a:lnTo>
                  <a:pt x="644932" y="21699"/>
                </a:lnTo>
                <a:lnTo>
                  <a:pt x="641630" y="23053"/>
                </a:lnTo>
                <a:lnTo>
                  <a:pt x="638765" y="25761"/>
                </a:lnTo>
                <a:lnTo>
                  <a:pt x="635900" y="28470"/>
                </a:lnTo>
                <a:lnTo>
                  <a:pt x="634100" y="30767"/>
                </a:lnTo>
                <a:lnTo>
                  <a:pt x="633367" y="32654"/>
                </a:lnTo>
                <a:lnTo>
                  <a:pt x="633367" y="22957"/>
                </a:lnTo>
                <a:lnTo>
                  <a:pt x="624404" y="22957"/>
                </a:lnTo>
                <a:close/>
              </a:path>
              <a:path w="1253509" h="102837">
                <a:moveTo>
                  <a:pt x="685760" y="55122"/>
                </a:moveTo>
                <a:lnTo>
                  <a:pt x="684135" y="59158"/>
                </a:lnTo>
                <a:lnTo>
                  <a:pt x="684135" y="69117"/>
                </a:lnTo>
                <a:lnTo>
                  <a:pt x="685786" y="73074"/>
                </a:lnTo>
                <a:lnTo>
                  <a:pt x="689088" y="76237"/>
                </a:lnTo>
                <a:lnTo>
                  <a:pt x="692390" y="79399"/>
                </a:lnTo>
                <a:lnTo>
                  <a:pt x="696644" y="80980"/>
                </a:lnTo>
                <a:lnTo>
                  <a:pt x="694984" y="69030"/>
                </a:lnTo>
                <a:lnTo>
                  <a:pt x="693989" y="66881"/>
                </a:lnTo>
                <a:lnTo>
                  <a:pt x="693989" y="60556"/>
                </a:lnTo>
                <a:lnTo>
                  <a:pt x="695439" y="57935"/>
                </a:lnTo>
                <a:lnTo>
                  <a:pt x="698339" y="56293"/>
                </a:lnTo>
                <a:lnTo>
                  <a:pt x="700051" y="55314"/>
                </a:lnTo>
                <a:lnTo>
                  <a:pt x="702619" y="54598"/>
                </a:lnTo>
                <a:lnTo>
                  <a:pt x="706043" y="54144"/>
                </a:lnTo>
                <a:lnTo>
                  <a:pt x="711756" y="53410"/>
                </a:lnTo>
                <a:lnTo>
                  <a:pt x="715285" y="52851"/>
                </a:lnTo>
                <a:lnTo>
                  <a:pt x="717102" y="52362"/>
                </a:lnTo>
                <a:lnTo>
                  <a:pt x="718814" y="51901"/>
                </a:lnTo>
                <a:lnTo>
                  <a:pt x="718814" y="61849"/>
                </a:lnTo>
                <a:lnTo>
                  <a:pt x="720179" y="66123"/>
                </a:lnTo>
                <a:lnTo>
                  <a:pt x="718936" y="68104"/>
                </a:lnTo>
                <a:lnTo>
                  <a:pt x="713747" y="78202"/>
                </a:lnTo>
                <a:lnTo>
                  <a:pt x="717346" y="76350"/>
                </a:lnTo>
                <a:lnTo>
                  <a:pt x="720107" y="74166"/>
                </a:lnTo>
                <a:lnTo>
                  <a:pt x="721094" y="68986"/>
                </a:lnTo>
                <a:lnTo>
                  <a:pt x="721557" y="63928"/>
                </a:lnTo>
                <a:lnTo>
                  <a:pt x="725653" y="73301"/>
                </a:lnTo>
                <a:lnTo>
                  <a:pt x="721819" y="40306"/>
                </a:lnTo>
                <a:lnTo>
                  <a:pt x="721557" y="50527"/>
                </a:lnTo>
                <a:lnTo>
                  <a:pt x="721557" y="58127"/>
                </a:lnTo>
                <a:lnTo>
                  <a:pt x="721557" y="50527"/>
                </a:lnTo>
                <a:lnTo>
                  <a:pt x="718919" y="51873"/>
                </a:lnTo>
                <a:lnTo>
                  <a:pt x="721557" y="50527"/>
                </a:lnTo>
                <a:lnTo>
                  <a:pt x="721819" y="40306"/>
                </a:lnTo>
                <a:lnTo>
                  <a:pt x="721819" y="35519"/>
                </a:lnTo>
                <a:lnTo>
                  <a:pt x="725653" y="73301"/>
                </a:lnTo>
                <a:lnTo>
                  <a:pt x="727479" y="80299"/>
                </a:lnTo>
                <a:lnTo>
                  <a:pt x="732056" y="80299"/>
                </a:lnTo>
                <a:lnTo>
                  <a:pt x="734642" y="80037"/>
                </a:lnTo>
                <a:lnTo>
                  <a:pt x="735636" y="79775"/>
                </a:lnTo>
                <a:lnTo>
                  <a:pt x="730213" y="77617"/>
                </a:lnTo>
                <a:lnTo>
                  <a:pt x="725706" y="29876"/>
                </a:lnTo>
                <a:lnTo>
                  <a:pt x="721449" y="34765"/>
                </a:lnTo>
                <a:lnTo>
                  <a:pt x="721190" y="42351"/>
                </a:lnTo>
                <a:lnTo>
                  <a:pt x="719006" y="44797"/>
                </a:lnTo>
                <a:lnTo>
                  <a:pt x="718814" y="42490"/>
                </a:lnTo>
                <a:lnTo>
                  <a:pt x="718814" y="44821"/>
                </a:lnTo>
                <a:lnTo>
                  <a:pt x="716840" y="45076"/>
                </a:lnTo>
                <a:lnTo>
                  <a:pt x="701798" y="46963"/>
                </a:lnTo>
                <a:lnTo>
                  <a:pt x="696522" y="47627"/>
                </a:lnTo>
                <a:lnTo>
                  <a:pt x="692259" y="49392"/>
                </a:lnTo>
                <a:lnTo>
                  <a:pt x="689010" y="52257"/>
                </a:lnTo>
                <a:lnTo>
                  <a:pt x="685760" y="55122"/>
                </a:lnTo>
                <a:close/>
              </a:path>
              <a:path w="1253509" h="102837">
                <a:moveTo>
                  <a:pt x="687193" y="33178"/>
                </a:moveTo>
                <a:lnTo>
                  <a:pt x="687018" y="40097"/>
                </a:lnTo>
                <a:lnTo>
                  <a:pt x="695823" y="40097"/>
                </a:lnTo>
                <a:lnTo>
                  <a:pt x="696172" y="37196"/>
                </a:lnTo>
                <a:lnTo>
                  <a:pt x="696924" y="35012"/>
                </a:lnTo>
                <a:lnTo>
                  <a:pt x="698077" y="33545"/>
                </a:lnTo>
                <a:lnTo>
                  <a:pt x="700138" y="30889"/>
                </a:lnTo>
                <a:lnTo>
                  <a:pt x="703632" y="29561"/>
                </a:lnTo>
                <a:lnTo>
                  <a:pt x="712821" y="29561"/>
                </a:lnTo>
                <a:lnTo>
                  <a:pt x="716097" y="30286"/>
                </a:lnTo>
                <a:lnTo>
                  <a:pt x="718386" y="31737"/>
                </a:lnTo>
                <a:lnTo>
                  <a:pt x="720674" y="33187"/>
                </a:lnTo>
                <a:lnTo>
                  <a:pt x="721449" y="34765"/>
                </a:lnTo>
                <a:lnTo>
                  <a:pt x="725706" y="29876"/>
                </a:lnTo>
                <a:lnTo>
                  <a:pt x="728510" y="59001"/>
                </a:lnTo>
                <a:lnTo>
                  <a:pt x="728510" y="52676"/>
                </a:lnTo>
                <a:lnTo>
                  <a:pt x="728510" y="59001"/>
                </a:lnTo>
                <a:lnTo>
                  <a:pt x="725706" y="29876"/>
                </a:lnTo>
                <a:lnTo>
                  <a:pt x="730213" y="77617"/>
                </a:lnTo>
                <a:lnTo>
                  <a:pt x="729794" y="63814"/>
                </a:lnTo>
                <a:lnTo>
                  <a:pt x="728510" y="47295"/>
                </a:lnTo>
                <a:lnTo>
                  <a:pt x="727966" y="27281"/>
                </a:lnTo>
                <a:lnTo>
                  <a:pt x="724858" y="25368"/>
                </a:lnTo>
                <a:lnTo>
                  <a:pt x="720736" y="22852"/>
                </a:lnTo>
                <a:lnTo>
                  <a:pt x="715372" y="21594"/>
                </a:lnTo>
                <a:lnTo>
                  <a:pt x="703073" y="21594"/>
                </a:lnTo>
                <a:lnTo>
                  <a:pt x="698068" y="22948"/>
                </a:lnTo>
                <a:lnTo>
                  <a:pt x="693753" y="25656"/>
                </a:lnTo>
                <a:lnTo>
                  <a:pt x="689438" y="28365"/>
                </a:lnTo>
                <a:lnTo>
                  <a:pt x="687193" y="33178"/>
                </a:lnTo>
                <a:close/>
              </a:path>
              <a:path w="1253509" h="102837">
                <a:moveTo>
                  <a:pt x="721819" y="38734"/>
                </a:moveTo>
                <a:lnTo>
                  <a:pt x="725653" y="73301"/>
                </a:lnTo>
                <a:lnTo>
                  <a:pt x="721819" y="35519"/>
                </a:lnTo>
                <a:lnTo>
                  <a:pt x="721819" y="40306"/>
                </a:lnTo>
                <a:lnTo>
                  <a:pt x="725653" y="73301"/>
                </a:lnTo>
                <a:lnTo>
                  <a:pt x="721819" y="38734"/>
                </a:lnTo>
                <a:close/>
              </a:path>
              <a:path w="1253509" h="102837">
                <a:moveTo>
                  <a:pt x="725653" y="73301"/>
                </a:moveTo>
                <a:lnTo>
                  <a:pt x="721557" y="63928"/>
                </a:lnTo>
                <a:lnTo>
                  <a:pt x="721094" y="68986"/>
                </a:lnTo>
                <a:lnTo>
                  <a:pt x="720107" y="74166"/>
                </a:lnTo>
                <a:lnTo>
                  <a:pt x="722028" y="71650"/>
                </a:lnTo>
                <a:lnTo>
                  <a:pt x="722343" y="73887"/>
                </a:lnTo>
                <a:lnTo>
                  <a:pt x="723653" y="76839"/>
                </a:lnTo>
                <a:lnTo>
                  <a:pt x="725121" y="79146"/>
                </a:lnTo>
                <a:lnTo>
                  <a:pt x="727479" y="80299"/>
                </a:lnTo>
                <a:lnTo>
                  <a:pt x="725653" y="73301"/>
                </a:lnTo>
                <a:close/>
              </a:path>
              <a:path w="1253509" h="102837">
                <a:moveTo>
                  <a:pt x="721111" y="35152"/>
                </a:moveTo>
                <a:lnTo>
                  <a:pt x="718814" y="42490"/>
                </a:lnTo>
                <a:lnTo>
                  <a:pt x="719006" y="44797"/>
                </a:lnTo>
                <a:lnTo>
                  <a:pt x="721190" y="42351"/>
                </a:lnTo>
                <a:lnTo>
                  <a:pt x="721449" y="34765"/>
                </a:lnTo>
                <a:lnTo>
                  <a:pt x="721111" y="35152"/>
                </a:lnTo>
                <a:close/>
              </a:path>
              <a:path w="1253509" h="102837">
                <a:moveTo>
                  <a:pt x="730991" y="38248"/>
                </a:moveTo>
                <a:lnTo>
                  <a:pt x="732895" y="33405"/>
                </a:lnTo>
                <a:lnTo>
                  <a:pt x="737437" y="30295"/>
                </a:lnTo>
                <a:lnTo>
                  <a:pt x="748513" y="30295"/>
                </a:lnTo>
                <a:lnTo>
                  <a:pt x="752165" y="31972"/>
                </a:lnTo>
                <a:lnTo>
                  <a:pt x="755029" y="35327"/>
                </a:lnTo>
                <a:lnTo>
                  <a:pt x="757895" y="38682"/>
                </a:lnTo>
                <a:lnTo>
                  <a:pt x="755659" y="26434"/>
                </a:lnTo>
                <a:lnTo>
                  <a:pt x="753877" y="25211"/>
                </a:lnTo>
                <a:lnTo>
                  <a:pt x="750592" y="23044"/>
                </a:lnTo>
                <a:lnTo>
                  <a:pt x="746749" y="21961"/>
                </a:lnTo>
                <a:lnTo>
                  <a:pt x="735847" y="21961"/>
                </a:lnTo>
                <a:lnTo>
                  <a:pt x="730991" y="31798"/>
                </a:lnTo>
                <a:lnTo>
                  <a:pt x="730449" y="39625"/>
                </a:lnTo>
                <a:lnTo>
                  <a:pt x="730991" y="65353"/>
                </a:lnTo>
                <a:lnTo>
                  <a:pt x="730991" y="37109"/>
                </a:lnTo>
                <a:lnTo>
                  <a:pt x="730991" y="38248"/>
                </a:lnTo>
                <a:close/>
              </a:path>
              <a:path w="1253509" h="102837">
                <a:moveTo>
                  <a:pt x="728510" y="47295"/>
                </a:moveTo>
                <a:lnTo>
                  <a:pt x="729794" y="63814"/>
                </a:lnTo>
                <a:lnTo>
                  <a:pt x="729156" y="42945"/>
                </a:lnTo>
                <a:lnTo>
                  <a:pt x="728947" y="27884"/>
                </a:lnTo>
                <a:lnTo>
                  <a:pt x="727966" y="27281"/>
                </a:lnTo>
                <a:lnTo>
                  <a:pt x="728510" y="47295"/>
                </a:lnTo>
                <a:close/>
              </a:path>
              <a:path w="1253509" h="102837">
                <a:moveTo>
                  <a:pt x="718936" y="68104"/>
                </a:moveTo>
                <a:lnTo>
                  <a:pt x="713695" y="70655"/>
                </a:lnTo>
                <a:lnTo>
                  <a:pt x="710585" y="72192"/>
                </a:lnTo>
                <a:lnTo>
                  <a:pt x="707371" y="72961"/>
                </a:lnTo>
                <a:lnTo>
                  <a:pt x="701326" y="72961"/>
                </a:lnTo>
                <a:lnTo>
                  <a:pt x="698968" y="72175"/>
                </a:lnTo>
                <a:lnTo>
                  <a:pt x="696976" y="70602"/>
                </a:lnTo>
                <a:lnTo>
                  <a:pt x="694984" y="69030"/>
                </a:lnTo>
                <a:lnTo>
                  <a:pt x="696644" y="80980"/>
                </a:lnTo>
                <a:lnTo>
                  <a:pt x="706183" y="80980"/>
                </a:lnTo>
                <a:lnTo>
                  <a:pt x="710149" y="80054"/>
                </a:lnTo>
                <a:lnTo>
                  <a:pt x="713747" y="78202"/>
                </a:lnTo>
                <a:lnTo>
                  <a:pt x="718936" y="68104"/>
                </a:lnTo>
                <a:close/>
              </a:path>
              <a:path w="1253509" h="102837">
                <a:moveTo>
                  <a:pt x="794233" y="24512"/>
                </a:moveTo>
                <a:lnTo>
                  <a:pt x="789341" y="30138"/>
                </a:lnTo>
                <a:lnTo>
                  <a:pt x="792381" y="46544"/>
                </a:lnTo>
                <a:lnTo>
                  <a:pt x="792556" y="41722"/>
                </a:lnTo>
                <a:lnTo>
                  <a:pt x="794111" y="37747"/>
                </a:lnTo>
                <a:lnTo>
                  <a:pt x="797046" y="34620"/>
                </a:lnTo>
                <a:lnTo>
                  <a:pt x="800627" y="21699"/>
                </a:lnTo>
                <a:lnTo>
                  <a:pt x="794233" y="24512"/>
                </a:lnTo>
                <a:close/>
              </a:path>
              <a:path w="1253509" h="102837">
                <a:moveTo>
                  <a:pt x="833261" y="54039"/>
                </a:moveTo>
                <a:lnTo>
                  <a:pt x="833261" y="48378"/>
                </a:lnTo>
                <a:lnTo>
                  <a:pt x="832982" y="44255"/>
                </a:lnTo>
                <a:lnTo>
                  <a:pt x="832423" y="41669"/>
                </a:lnTo>
                <a:lnTo>
                  <a:pt x="831794" y="37895"/>
                </a:lnTo>
                <a:lnTo>
                  <a:pt x="830536" y="34593"/>
                </a:lnTo>
                <a:lnTo>
                  <a:pt x="828649" y="31763"/>
                </a:lnTo>
                <a:lnTo>
                  <a:pt x="826692" y="28793"/>
                </a:lnTo>
                <a:lnTo>
                  <a:pt x="823845" y="26373"/>
                </a:lnTo>
                <a:lnTo>
                  <a:pt x="820106" y="24503"/>
                </a:lnTo>
                <a:lnTo>
                  <a:pt x="816368" y="22634"/>
                </a:lnTo>
                <a:lnTo>
                  <a:pt x="812507" y="21699"/>
                </a:lnTo>
                <a:lnTo>
                  <a:pt x="800627" y="21699"/>
                </a:lnTo>
                <a:lnTo>
                  <a:pt x="797046" y="34620"/>
                </a:lnTo>
                <a:lnTo>
                  <a:pt x="799981" y="31492"/>
                </a:lnTo>
                <a:lnTo>
                  <a:pt x="803614" y="29928"/>
                </a:lnTo>
                <a:lnTo>
                  <a:pt x="813992" y="29928"/>
                </a:lnTo>
                <a:lnTo>
                  <a:pt x="818307" y="32200"/>
                </a:lnTo>
                <a:lnTo>
                  <a:pt x="820892" y="36742"/>
                </a:lnTo>
                <a:lnTo>
                  <a:pt x="822290" y="39188"/>
                </a:lnTo>
                <a:lnTo>
                  <a:pt x="823181" y="42455"/>
                </a:lnTo>
                <a:lnTo>
                  <a:pt x="823566" y="46544"/>
                </a:lnTo>
                <a:lnTo>
                  <a:pt x="792381" y="46544"/>
                </a:lnTo>
                <a:lnTo>
                  <a:pt x="789341" y="30138"/>
                </a:lnTo>
                <a:lnTo>
                  <a:pt x="784450" y="35764"/>
                </a:lnTo>
                <a:lnTo>
                  <a:pt x="782004" y="43084"/>
                </a:lnTo>
                <a:lnTo>
                  <a:pt x="782004" y="61255"/>
                </a:lnTo>
                <a:lnTo>
                  <a:pt x="784432" y="68374"/>
                </a:lnTo>
                <a:lnTo>
                  <a:pt x="789289" y="73459"/>
                </a:lnTo>
                <a:lnTo>
                  <a:pt x="794146" y="78543"/>
                </a:lnTo>
                <a:lnTo>
                  <a:pt x="800068" y="81085"/>
                </a:lnTo>
                <a:lnTo>
                  <a:pt x="809921" y="81085"/>
                </a:lnTo>
                <a:lnTo>
                  <a:pt x="812489" y="80805"/>
                </a:lnTo>
                <a:lnTo>
                  <a:pt x="814760" y="80246"/>
                </a:lnTo>
                <a:lnTo>
                  <a:pt x="818988" y="79268"/>
                </a:lnTo>
                <a:lnTo>
                  <a:pt x="822535" y="77381"/>
                </a:lnTo>
                <a:lnTo>
                  <a:pt x="825400" y="74586"/>
                </a:lnTo>
                <a:lnTo>
                  <a:pt x="827112" y="72978"/>
                </a:lnTo>
                <a:lnTo>
                  <a:pt x="828658" y="70908"/>
                </a:lnTo>
                <a:lnTo>
                  <a:pt x="830038" y="68374"/>
                </a:lnTo>
                <a:lnTo>
                  <a:pt x="831418" y="65841"/>
                </a:lnTo>
                <a:lnTo>
                  <a:pt x="832231" y="63543"/>
                </a:lnTo>
                <a:lnTo>
                  <a:pt x="832475" y="61482"/>
                </a:lnTo>
                <a:lnTo>
                  <a:pt x="823199" y="61482"/>
                </a:lnTo>
                <a:lnTo>
                  <a:pt x="822500" y="63963"/>
                </a:lnTo>
                <a:lnTo>
                  <a:pt x="821312" y="66147"/>
                </a:lnTo>
                <a:lnTo>
                  <a:pt x="819635" y="68034"/>
                </a:lnTo>
                <a:lnTo>
                  <a:pt x="816700" y="71283"/>
                </a:lnTo>
                <a:lnTo>
                  <a:pt x="812769" y="72908"/>
                </a:lnTo>
                <a:lnTo>
                  <a:pt x="802566" y="72908"/>
                </a:lnTo>
                <a:lnTo>
                  <a:pt x="798670" y="71187"/>
                </a:lnTo>
                <a:lnTo>
                  <a:pt x="796155" y="67745"/>
                </a:lnTo>
                <a:lnTo>
                  <a:pt x="793639" y="64304"/>
                </a:lnTo>
                <a:lnTo>
                  <a:pt x="792294" y="59735"/>
                </a:lnTo>
                <a:lnTo>
                  <a:pt x="792119" y="54039"/>
                </a:lnTo>
                <a:lnTo>
                  <a:pt x="833261" y="54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921709" y="4458392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80683" y="4458323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680922" y="4552553"/>
            <a:ext cx="1147272" cy="89999"/>
          </a:xfrm>
          <a:custGeom>
            <a:avLst/>
            <a:gdLst/>
            <a:ahLst/>
            <a:cxnLst/>
            <a:rect l="l" t="t" r="r" b="b"/>
            <a:pathLst>
              <a:path w="1261999" h="101999">
                <a:moveTo>
                  <a:pt x="466578" y="19603"/>
                </a:moveTo>
                <a:lnTo>
                  <a:pt x="464036" y="33257"/>
                </a:lnTo>
                <a:lnTo>
                  <a:pt x="466954" y="29710"/>
                </a:lnTo>
                <a:lnTo>
                  <a:pt x="473601" y="19603"/>
                </a:lnTo>
                <a:lnTo>
                  <a:pt x="466578" y="19603"/>
                </a:lnTo>
                <a:close/>
              </a:path>
              <a:path w="1261999" h="101999">
                <a:moveTo>
                  <a:pt x="525627" y="20861"/>
                </a:moveTo>
                <a:lnTo>
                  <a:pt x="515984" y="20861"/>
                </a:lnTo>
                <a:lnTo>
                  <a:pt x="515984" y="63806"/>
                </a:lnTo>
                <a:lnTo>
                  <a:pt x="516770" y="67632"/>
                </a:lnTo>
                <a:lnTo>
                  <a:pt x="518342" y="70497"/>
                </a:lnTo>
                <a:lnTo>
                  <a:pt x="521242" y="75844"/>
                </a:lnTo>
                <a:lnTo>
                  <a:pt x="526693" y="78517"/>
                </a:lnTo>
                <a:lnTo>
                  <a:pt x="539831" y="78517"/>
                </a:lnTo>
                <a:lnTo>
                  <a:pt x="544198" y="77049"/>
                </a:lnTo>
                <a:lnTo>
                  <a:pt x="547797" y="74114"/>
                </a:lnTo>
                <a:lnTo>
                  <a:pt x="549614" y="72646"/>
                </a:lnTo>
                <a:lnTo>
                  <a:pt x="551134" y="70847"/>
                </a:lnTo>
                <a:lnTo>
                  <a:pt x="552357" y="68715"/>
                </a:lnTo>
                <a:lnTo>
                  <a:pt x="552252" y="76997"/>
                </a:lnTo>
                <a:lnTo>
                  <a:pt x="561162" y="76997"/>
                </a:lnTo>
                <a:lnTo>
                  <a:pt x="561162" y="20861"/>
                </a:lnTo>
                <a:lnTo>
                  <a:pt x="551728" y="20861"/>
                </a:lnTo>
                <a:lnTo>
                  <a:pt x="551728" y="53917"/>
                </a:lnTo>
                <a:lnTo>
                  <a:pt x="551082" y="58232"/>
                </a:lnTo>
                <a:lnTo>
                  <a:pt x="549789" y="61377"/>
                </a:lnTo>
                <a:lnTo>
                  <a:pt x="547413" y="67248"/>
                </a:lnTo>
                <a:lnTo>
                  <a:pt x="542941" y="70183"/>
                </a:lnTo>
                <a:lnTo>
                  <a:pt x="531795" y="70183"/>
                </a:lnTo>
                <a:lnTo>
                  <a:pt x="528667" y="68506"/>
                </a:lnTo>
                <a:lnTo>
                  <a:pt x="526990" y="65151"/>
                </a:lnTo>
                <a:lnTo>
                  <a:pt x="526082" y="63334"/>
                </a:lnTo>
                <a:lnTo>
                  <a:pt x="525627" y="60993"/>
                </a:lnTo>
                <a:lnTo>
                  <a:pt x="525627" y="20861"/>
                </a:lnTo>
                <a:close/>
              </a:path>
              <a:path w="1261999" h="101999">
                <a:moveTo>
                  <a:pt x="578807" y="21123"/>
                </a:moveTo>
                <a:lnTo>
                  <a:pt x="578807" y="76997"/>
                </a:lnTo>
                <a:lnTo>
                  <a:pt x="588398" y="76997"/>
                </a:lnTo>
                <a:lnTo>
                  <a:pt x="588398" y="21123"/>
                </a:lnTo>
                <a:lnTo>
                  <a:pt x="578807" y="21123"/>
                </a:lnTo>
                <a:close/>
              </a:path>
              <a:path w="1261999" h="101999">
                <a:moveTo>
                  <a:pt x="578807" y="0"/>
                </a:moveTo>
                <a:lnTo>
                  <a:pt x="578807" y="10692"/>
                </a:lnTo>
                <a:lnTo>
                  <a:pt x="588398" y="10692"/>
                </a:lnTo>
                <a:lnTo>
                  <a:pt x="588398" y="0"/>
                </a:lnTo>
                <a:lnTo>
                  <a:pt x="578807" y="0"/>
                </a:lnTo>
                <a:close/>
              </a:path>
              <a:path w="1261999" h="101999">
                <a:moveTo>
                  <a:pt x="693115" y="21070"/>
                </a:moveTo>
                <a:lnTo>
                  <a:pt x="693879" y="23471"/>
                </a:lnTo>
                <a:lnTo>
                  <a:pt x="696490" y="35608"/>
                </a:lnTo>
                <a:lnTo>
                  <a:pt x="697360" y="48798"/>
                </a:lnTo>
                <a:lnTo>
                  <a:pt x="697352" y="50232"/>
                </a:lnTo>
                <a:lnTo>
                  <a:pt x="696354" y="63603"/>
                </a:lnTo>
                <a:lnTo>
                  <a:pt x="693692" y="75215"/>
                </a:lnTo>
                <a:lnTo>
                  <a:pt x="689672" y="85140"/>
                </a:lnTo>
                <a:lnTo>
                  <a:pt x="682947" y="98906"/>
                </a:lnTo>
                <a:lnTo>
                  <a:pt x="689499" y="98906"/>
                </a:lnTo>
                <a:lnTo>
                  <a:pt x="697812" y="85141"/>
                </a:lnTo>
                <a:lnTo>
                  <a:pt x="702339" y="75896"/>
                </a:lnTo>
                <a:lnTo>
                  <a:pt x="703243" y="73520"/>
                </a:lnTo>
                <a:lnTo>
                  <a:pt x="706260" y="61555"/>
                </a:lnTo>
                <a:lnTo>
                  <a:pt x="707266" y="48221"/>
                </a:lnTo>
                <a:lnTo>
                  <a:pt x="707266" y="44273"/>
                </a:lnTo>
                <a:lnTo>
                  <a:pt x="706908" y="40167"/>
                </a:lnTo>
                <a:lnTo>
                  <a:pt x="706192" y="35904"/>
                </a:lnTo>
                <a:lnTo>
                  <a:pt x="705475" y="31641"/>
                </a:lnTo>
                <a:lnTo>
                  <a:pt x="704279" y="27325"/>
                </a:lnTo>
                <a:lnTo>
                  <a:pt x="702601" y="22957"/>
                </a:lnTo>
                <a:lnTo>
                  <a:pt x="701274" y="19428"/>
                </a:lnTo>
                <a:lnTo>
                  <a:pt x="700042" y="16659"/>
                </a:lnTo>
                <a:lnTo>
                  <a:pt x="698906" y="14650"/>
                </a:lnTo>
                <a:lnTo>
                  <a:pt x="697771" y="12640"/>
                </a:lnTo>
                <a:lnTo>
                  <a:pt x="694513" y="7338"/>
                </a:lnTo>
                <a:lnTo>
                  <a:pt x="689132" y="-1257"/>
                </a:lnTo>
                <a:lnTo>
                  <a:pt x="682790" y="-1257"/>
                </a:lnTo>
                <a:lnTo>
                  <a:pt x="687926" y="8456"/>
                </a:lnTo>
                <a:lnTo>
                  <a:pt x="691368" y="15899"/>
                </a:lnTo>
                <a:lnTo>
                  <a:pt x="693115" y="21070"/>
                </a:lnTo>
                <a:close/>
              </a:path>
              <a:path w="1261999" h="101999">
                <a:moveTo>
                  <a:pt x="781576" y="68549"/>
                </a:moveTo>
                <a:lnTo>
                  <a:pt x="777287" y="70917"/>
                </a:lnTo>
                <a:lnTo>
                  <a:pt x="765337" y="70917"/>
                </a:lnTo>
                <a:lnTo>
                  <a:pt x="761179" y="68925"/>
                </a:lnTo>
                <a:lnTo>
                  <a:pt x="758559" y="64941"/>
                </a:lnTo>
                <a:lnTo>
                  <a:pt x="762420" y="79041"/>
                </a:lnTo>
                <a:lnTo>
                  <a:pt x="779401" y="79041"/>
                </a:lnTo>
                <a:lnTo>
                  <a:pt x="781576" y="68549"/>
                </a:lnTo>
                <a:close/>
              </a:path>
              <a:path w="1261999" h="101999">
                <a:moveTo>
                  <a:pt x="811633" y="20861"/>
                </a:moveTo>
                <a:lnTo>
                  <a:pt x="811633" y="76997"/>
                </a:lnTo>
                <a:lnTo>
                  <a:pt x="821067" y="76997"/>
                </a:lnTo>
                <a:lnTo>
                  <a:pt x="821067" y="40726"/>
                </a:lnTo>
                <a:lnTo>
                  <a:pt x="822343" y="37205"/>
                </a:lnTo>
                <a:lnTo>
                  <a:pt x="824893" y="34148"/>
                </a:lnTo>
                <a:lnTo>
                  <a:pt x="827444" y="31090"/>
                </a:lnTo>
                <a:lnTo>
                  <a:pt x="831095" y="29561"/>
                </a:lnTo>
                <a:lnTo>
                  <a:pt x="836922" y="29579"/>
                </a:lnTo>
                <a:lnTo>
                  <a:pt x="838939" y="29824"/>
                </a:lnTo>
                <a:lnTo>
                  <a:pt x="838939" y="19865"/>
                </a:lnTo>
                <a:lnTo>
                  <a:pt x="837926" y="19760"/>
                </a:lnTo>
                <a:lnTo>
                  <a:pt x="835899" y="19603"/>
                </a:lnTo>
                <a:lnTo>
                  <a:pt x="832161" y="19603"/>
                </a:lnTo>
                <a:lnTo>
                  <a:pt x="828859" y="20957"/>
                </a:lnTo>
                <a:lnTo>
                  <a:pt x="825994" y="23665"/>
                </a:lnTo>
                <a:lnTo>
                  <a:pt x="823128" y="26373"/>
                </a:lnTo>
                <a:lnTo>
                  <a:pt x="821329" y="28670"/>
                </a:lnTo>
                <a:lnTo>
                  <a:pt x="820596" y="30557"/>
                </a:lnTo>
                <a:lnTo>
                  <a:pt x="820596" y="20861"/>
                </a:lnTo>
                <a:lnTo>
                  <a:pt x="811633" y="20861"/>
                </a:lnTo>
                <a:close/>
              </a:path>
              <a:path w="1261999" h="101999">
                <a:moveTo>
                  <a:pt x="872989" y="53026"/>
                </a:moveTo>
                <a:lnTo>
                  <a:pt x="871364" y="57062"/>
                </a:lnTo>
                <a:lnTo>
                  <a:pt x="871364" y="67020"/>
                </a:lnTo>
                <a:lnTo>
                  <a:pt x="873015" y="70978"/>
                </a:lnTo>
                <a:lnTo>
                  <a:pt x="876317" y="74140"/>
                </a:lnTo>
                <a:lnTo>
                  <a:pt x="879619" y="77302"/>
                </a:lnTo>
                <a:lnTo>
                  <a:pt x="883873" y="78884"/>
                </a:lnTo>
                <a:lnTo>
                  <a:pt x="882213" y="66933"/>
                </a:lnTo>
                <a:lnTo>
                  <a:pt x="881217" y="64784"/>
                </a:lnTo>
                <a:lnTo>
                  <a:pt x="881217" y="58459"/>
                </a:lnTo>
                <a:lnTo>
                  <a:pt x="882667" y="55839"/>
                </a:lnTo>
                <a:lnTo>
                  <a:pt x="885567" y="54196"/>
                </a:lnTo>
                <a:lnTo>
                  <a:pt x="887280" y="53218"/>
                </a:lnTo>
                <a:lnTo>
                  <a:pt x="889848" y="52502"/>
                </a:lnTo>
                <a:lnTo>
                  <a:pt x="893272" y="52047"/>
                </a:lnTo>
                <a:lnTo>
                  <a:pt x="898985" y="51314"/>
                </a:lnTo>
                <a:lnTo>
                  <a:pt x="902513" y="50754"/>
                </a:lnTo>
                <a:lnTo>
                  <a:pt x="904331" y="50265"/>
                </a:lnTo>
                <a:lnTo>
                  <a:pt x="906147" y="49776"/>
                </a:lnTo>
                <a:lnTo>
                  <a:pt x="908785" y="48431"/>
                </a:lnTo>
                <a:lnTo>
                  <a:pt x="908785" y="61831"/>
                </a:lnTo>
                <a:lnTo>
                  <a:pt x="906165" y="66007"/>
                </a:lnTo>
                <a:lnTo>
                  <a:pt x="900976" y="76106"/>
                </a:lnTo>
                <a:lnTo>
                  <a:pt x="904575" y="74254"/>
                </a:lnTo>
                <a:lnTo>
                  <a:pt x="907335" y="72070"/>
                </a:lnTo>
                <a:lnTo>
                  <a:pt x="909257" y="69554"/>
                </a:lnTo>
                <a:lnTo>
                  <a:pt x="909572" y="71790"/>
                </a:lnTo>
                <a:lnTo>
                  <a:pt x="910882" y="74743"/>
                </a:lnTo>
                <a:lnTo>
                  <a:pt x="912349" y="77049"/>
                </a:lnTo>
                <a:lnTo>
                  <a:pt x="914708" y="78202"/>
                </a:lnTo>
                <a:lnTo>
                  <a:pt x="919285" y="78202"/>
                </a:lnTo>
                <a:lnTo>
                  <a:pt x="921871" y="77940"/>
                </a:lnTo>
                <a:lnTo>
                  <a:pt x="924456" y="77259"/>
                </a:lnTo>
                <a:lnTo>
                  <a:pt x="924456" y="70288"/>
                </a:lnTo>
                <a:lnTo>
                  <a:pt x="923303" y="70471"/>
                </a:lnTo>
                <a:lnTo>
                  <a:pt x="921364" y="70602"/>
                </a:lnTo>
                <a:lnTo>
                  <a:pt x="918822" y="69711"/>
                </a:lnTo>
                <a:lnTo>
                  <a:pt x="918219" y="67352"/>
                </a:lnTo>
                <a:lnTo>
                  <a:pt x="918219" y="29701"/>
                </a:lnTo>
                <a:lnTo>
                  <a:pt x="916175" y="25788"/>
                </a:lnTo>
                <a:lnTo>
                  <a:pt x="912087" y="23272"/>
                </a:lnTo>
                <a:lnTo>
                  <a:pt x="907964" y="20756"/>
                </a:lnTo>
                <a:lnTo>
                  <a:pt x="902601" y="19498"/>
                </a:lnTo>
                <a:lnTo>
                  <a:pt x="890302" y="19498"/>
                </a:lnTo>
                <a:lnTo>
                  <a:pt x="885297" y="20852"/>
                </a:lnTo>
                <a:lnTo>
                  <a:pt x="880982" y="23560"/>
                </a:lnTo>
                <a:lnTo>
                  <a:pt x="876666" y="26268"/>
                </a:lnTo>
                <a:lnTo>
                  <a:pt x="874422" y="31081"/>
                </a:lnTo>
                <a:lnTo>
                  <a:pt x="874246" y="38000"/>
                </a:lnTo>
                <a:lnTo>
                  <a:pt x="883052" y="38000"/>
                </a:lnTo>
                <a:lnTo>
                  <a:pt x="883401" y="35100"/>
                </a:lnTo>
                <a:lnTo>
                  <a:pt x="884152" y="32916"/>
                </a:lnTo>
                <a:lnTo>
                  <a:pt x="885305" y="31448"/>
                </a:lnTo>
                <a:lnTo>
                  <a:pt x="887367" y="28793"/>
                </a:lnTo>
                <a:lnTo>
                  <a:pt x="890861" y="27465"/>
                </a:lnTo>
                <a:lnTo>
                  <a:pt x="900050" y="27465"/>
                </a:lnTo>
                <a:lnTo>
                  <a:pt x="903326" y="28190"/>
                </a:lnTo>
                <a:lnTo>
                  <a:pt x="905614" y="29640"/>
                </a:lnTo>
                <a:lnTo>
                  <a:pt x="907903" y="31090"/>
                </a:lnTo>
                <a:lnTo>
                  <a:pt x="909048" y="33423"/>
                </a:lnTo>
                <a:lnTo>
                  <a:pt x="909048" y="38210"/>
                </a:lnTo>
                <a:lnTo>
                  <a:pt x="908419" y="40254"/>
                </a:lnTo>
                <a:lnTo>
                  <a:pt x="906235" y="42700"/>
                </a:lnTo>
                <a:lnTo>
                  <a:pt x="904069" y="42980"/>
                </a:lnTo>
                <a:lnTo>
                  <a:pt x="889027" y="44867"/>
                </a:lnTo>
                <a:lnTo>
                  <a:pt x="883751" y="45531"/>
                </a:lnTo>
                <a:lnTo>
                  <a:pt x="879488" y="47295"/>
                </a:lnTo>
                <a:lnTo>
                  <a:pt x="876238" y="50161"/>
                </a:lnTo>
                <a:lnTo>
                  <a:pt x="872989" y="53026"/>
                </a:lnTo>
                <a:close/>
              </a:path>
              <a:path w="1261999" h="101999">
                <a:moveTo>
                  <a:pt x="906165" y="66007"/>
                </a:moveTo>
                <a:lnTo>
                  <a:pt x="900924" y="68558"/>
                </a:lnTo>
                <a:lnTo>
                  <a:pt x="897814" y="70095"/>
                </a:lnTo>
                <a:lnTo>
                  <a:pt x="894600" y="70864"/>
                </a:lnTo>
                <a:lnTo>
                  <a:pt x="888555" y="70864"/>
                </a:lnTo>
                <a:lnTo>
                  <a:pt x="886196" y="70078"/>
                </a:lnTo>
                <a:lnTo>
                  <a:pt x="884205" y="68506"/>
                </a:lnTo>
                <a:lnTo>
                  <a:pt x="882213" y="66933"/>
                </a:lnTo>
                <a:lnTo>
                  <a:pt x="883873" y="78884"/>
                </a:lnTo>
                <a:lnTo>
                  <a:pt x="893412" y="78884"/>
                </a:lnTo>
                <a:lnTo>
                  <a:pt x="897377" y="77958"/>
                </a:lnTo>
                <a:lnTo>
                  <a:pt x="900976" y="76106"/>
                </a:lnTo>
                <a:lnTo>
                  <a:pt x="906165" y="66007"/>
                </a:lnTo>
                <a:close/>
              </a:path>
              <a:path w="1261999" h="101999">
                <a:moveTo>
                  <a:pt x="982195" y="20861"/>
                </a:moveTo>
                <a:lnTo>
                  <a:pt x="971871" y="20861"/>
                </a:lnTo>
                <a:lnTo>
                  <a:pt x="956200" y="66566"/>
                </a:lnTo>
                <a:lnTo>
                  <a:pt x="941210" y="20861"/>
                </a:lnTo>
                <a:lnTo>
                  <a:pt x="930256" y="20861"/>
                </a:lnTo>
                <a:lnTo>
                  <a:pt x="950959" y="76997"/>
                </a:lnTo>
                <a:lnTo>
                  <a:pt x="961022" y="76997"/>
                </a:lnTo>
                <a:lnTo>
                  <a:pt x="982195" y="20861"/>
                </a:lnTo>
                <a:close/>
              </a:path>
              <a:path w="1261999" h="101999">
                <a:moveTo>
                  <a:pt x="999351" y="22416"/>
                </a:moveTo>
                <a:lnTo>
                  <a:pt x="994460" y="28041"/>
                </a:lnTo>
                <a:lnTo>
                  <a:pt x="997499" y="44447"/>
                </a:lnTo>
                <a:lnTo>
                  <a:pt x="997674" y="39625"/>
                </a:lnTo>
                <a:lnTo>
                  <a:pt x="999229" y="35650"/>
                </a:lnTo>
                <a:lnTo>
                  <a:pt x="1002164" y="32523"/>
                </a:lnTo>
                <a:lnTo>
                  <a:pt x="1005745" y="19603"/>
                </a:lnTo>
                <a:lnTo>
                  <a:pt x="999351" y="22416"/>
                </a:lnTo>
                <a:close/>
              </a:path>
              <a:path w="1261999" h="101999">
                <a:moveTo>
                  <a:pt x="1038380" y="51943"/>
                </a:moveTo>
                <a:lnTo>
                  <a:pt x="1038380" y="46282"/>
                </a:lnTo>
                <a:lnTo>
                  <a:pt x="1038100" y="42158"/>
                </a:lnTo>
                <a:lnTo>
                  <a:pt x="1037541" y="39573"/>
                </a:lnTo>
                <a:lnTo>
                  <a:pt x="1036912" y="35799"/>
                </a:lnTo>
                <a:lnTo>
                  <a:pt x="1035655" y="32497"/>
                </a:lnTo>
                <a:lnTo>
                  <a:pt x="1033768" y="29666"/>
                </a:lnTo>
                <a:lnTo>
                  <a:pt x="1031811" y="26696"/>
                </a:lnTo>
                <a:lnTo>
                  <a:pt x="1028963" y="24276"/>
                </a:lnTo>
                <a:lnTo>
                  <a:pt x="1025225" y="22407"/>
                </a:lnTo>
                <a:lnTo>
                  <a:pt x="1021486" y="20537"/>
                </a:lnTo>
                <a:lnTo>
                  <a:pt x="1017625" y="19603"/>
                </a:lnTo>
                <a:lnTo>
                  <a:pt x="1005745" y="19603"/>
                </a:lnTo>
                <a:lnTo>
                  <a:pt x="1002164" y="32523"/>
                </a:lnTo>
                <a:lnTo>
                  <a:pt x="1005099" y="29396"/>
                </a:lnTo>
                <a:lnTo>
                  <a:pt x="1008733" y="27832"/>
                </a:lnTo>
                <a:lnTo>
                  <a:pt x="1019110" y="27832"/>
                </a:lnTo>
                <a:lnTo>
                  <a:pt x="1023425" y="30103"/>
                </a:lnTo>
                <a:lnTo>
                  <a:pt x="1026011" y="34646"/>
                </a:lnTo>
                <a:lnTo>
                  <a:pt x="1027409" y="37092"/>
                </a:lnTo>
                <a:lnTo>
                  <a:pt x="1028300" y="40359"/>
                </a:lnTo>
                <a:lnTo>
                  <a:pt x="1028684" y="44447"/>
                </a:lnTo>
                <a:lnTo>
                  <a:pt x="997499" y="44447"/>
                </a:lnTo>
                <a:lnTo>
                  <a:pt x="994460" y="28041"/>
                </a:lnTo>
                <a:lnTo>
                  <a:pt x="989568" y="33667"/>
                </a:lnTo>
                <a:lnTo>
                  <a:pt x="987122" y="40988"/>
                </a:lnTo>
                <a:lnTo>
                  <a:pt x="987122" y="59158"/>
                </a:lnTo>
                <a:lnTo>
                  <a:pt x="989551" y="66278"/>
                </a:lnTo>
                <a:lnTo>
                  <a:pt x="994407" y="71362"/>
                </a:lnTo>
                <a:lnTo>
                  <a:pt x="999264" y="76447"/>
                </a:lnTo>
                <a:lnTo>
                  <a:pt x="1005186" y="78989"/>
                </a:lnTo>
                <a:lnTo>
                  <a:pt x="1015039" y="78989"/>
                </a:lnTo>
                <a:lnTo>
                  <a:pt x="1017608" y="78709"/>
                </a:lnTo>
                <a:lnTo>
                  <a:pt x="1019879" y="78150"/>
                </a:lnTo>
                <a:lnTo>
                  <a:pt x="1024107" y="77172"/>
                </a:lnTo>
                <a:lnTo>
                  <a:pt x="1027653" y="75285"/>
                </a:lnTo>
                <a:lnTo>
                  <a:pt x="1030518" y="72489"/>
                </a:lnTo>
                <a:lnTo>
                  <a:pt x="1032230" y="70882"/>
                </a:lnTo>
                <a:lnTo>
                  <a:pt x="1033777" y="68811"/>
                </a:lnTo>
                <a:lnTo>
                  <a:pt x="1035157" y="66278"/>
                </a:lnTo>
                <a:lnTo>
                  <a:pt x="1036537" y="63745"/>
                </a:lnTo>
                <a:lnTo>
                  <a:pt x="1037349" y="61447"/>
                </a:lnTo>
                <a:lnTo>
                  <a:pt x="1037593" y="59386"/>
                </a:lnTo>
                <a:lnTo>
                  <a:pt x="1028317" y="59386"/>
                </a:lnTo>
                <a:lnTo>
                  <a:pt x="1027618" y="61866"/>
                </a:lnTo>
                <a:lnTo>
                  <a:pt x="1026430" y="64050"/>
                </a:lnTo>
                <a:lnTo>
                  <a:pt x="1024753" y="65937"/>
                </a:lnTo>
                <a:lnTo>
                  <a:pt x="1021818" y="69187"/>
                </a:lnTo>
                <a:lnTo>
                  <a:pt x="1017887" y="70812"/>
                </a:lnTo>
                <a:lnTo>
                  <a:pt x="1007685" y="70812"/>
                </a:lnTo>
                <a:lnTo>
                  <a:pt x="1003789" y="69091"/>
                </a:lnTo>
                <a:lnTo>
                  <a:pt x="1001273" y="65649"/>
                </a:lnTo>
                <a:lnTo>
                  <a:pt x="998757" y="62207"/>
                </a:lnTo>
                <a:lnTo>
                  <a:pt x="997412" y="57638"/>
                </a:lnTo>
                <a:lnTo>
                  <a:pt x="997237" y="51943"/>
                </a:lnTo>
                <a:lnTo>
                  <a:pt x="1038380" y="51943"/>
                </a:lnTo>
                <a:close/>
              </a:path>
              <a:path w="1261999" h="101999">
                <a:moveTo>
                  <a:pt x="1053142" y="20861"/>
                </a:moveTo>
                <a:lnTo>
                  <a:pt x="1053142" y="76997"/>
                </a:lnTo>
                <a:lnTo>
                  <a:pt x="1062576" y="76997"/>
                </a:lnTo>
                <a:lnTo>
                  <a:pt x="1062576" y="40726"/>
                </a:lnTo>
                <a:lnTo>
                  <a:pt x="1063852" y="37205"/>
                </a:lnTo>
                <a:lnTo>
                  <a:pt x="1066402" y="34148"/>
                </a:lnTo>
                <a:lnTo>
                  <a:pt x="1068953" y="31090"/>
                </a:lnTo>
                <a:lnTo>
                  <a:pt x="1072604" y="29561"/>
                </a:lnTo>
                <a:lnTo>
                  <a:pt x="1078430" y="29579"/>
                </a:lnTo>
                <a:lnTo>
                  <a:pt x="1080448" y="29824"/>
                </a:lnTo>
                <a:lnTo>
                  <a:pt x="1080448" y="19865"/>
                </a:lnTo>
                <a:lnTo>
                  <a:pt x="1079435" y="19760"/>
                </a:lnTo>
                <a:lnTo>
                  <a:pt x="1077408" y="19603"/>
                </a:lnTo>
                <a:lnTo>
                  <a:pt x="1073670" y="19603"/>
                </a:lnTo>
                <a:lnTo>
                  <a:pt x="1070368" y="20957"/>
                </a:lnTo>
                <a:lnTo>
                  <a:pt x="1067503" y="23665"/>
                </a:lnTo>
                <a:lnTo>
                  <a:pt x="1064637" y="26373"/>
                </a:lnTo>
                <a:lnTo>
                  <a:pt x="1062838" y="28670"/>
                </a:lnTo>
                <a:lnTo>
                  <a:pt x="1062105" y="30557"/>
                </a:lnTo>
                <a:lnTo>
                  <a:pt x="1062105" y="20861"/>
                </a:lnTo>
                <a:lnTo>
                  <a:pt x="1053142" y="20861"/>
                </a:lnTo>
                <a:close/>
              </a:path>
              <a:path w="1261999" h="101999">
                <a:moveTo>
                  <a:pt x="1087664" y="53026"/>
                </a:moveTo>
                <a:lnTo>
                  <a:pt x="1086039" y="57062"/>
                </a:lnTo>
                <a:lnTo>
                  <a:pt x="1086039" y="67021"/>
                </a:lnTo>
                <a:lnTo>
                  <a:pt x="1087690" y="70978"/>
                </a:lnTo>
                <a:lnTo>
                  <a:pt x="1090992" y="74140"/>
                </a:lnTo>
                <a:lnTo>
                  <a:pt x="1094294" y="77303"/>
                </a:lnTo>
                <a:lnTo>
                  <a:pt x="1098548" y="78884"/>
                </a:lnTo>
                <a:lnTo>
                  <a:pt x="1096888" y="66933"/>
                </a:lnTo>
                <a:lnTo>
                  <a:pt x="1095892" y="64784"/>
                </a:lnTo>
                <a:lnTo>
                  <a:pt x="1095892" y="58459"/>
                </a:lnTo>
                <a:lnTo>
                  <a:pt x="1097342" y="55839"/>
                </a:lnTo>
                <a:lnTo>
                  <a:pt x="1100242" y="54196"/>
                </a:lnTo>
                <a:lnTo>
                  <a:pt x="1101954" y="53218"/>
                </a:lnTo>
                <a:lnTo>
                  <a:pt x="1104522" y="52502"/>
                </a:lnTo>
                <a:lnTo>
                  <a:pt x="1107947" y="52047"/>
                </a:lnTo>
                <a:lnTo>
                  <a:pt x="1113659" y="51314"/>
                </a:lnTo>
                <a:lnTo>
                  <a:pt x="1117188" y="50755"/>
                </a:lnTo>
                <a:lnTo>
                  <a:pt x="1119005" y="50265"/>
                </a:lnTo>
                <a:lnTo>
                  <a:pt x="1120822" y="49776"/>
                </a:lnTo>
                <a:lnTo>
                  <a:pt x="1123460" y="48431"/>
                </a:lnTo>
                <a:lnTo>
                  <a:pt x="1123460" y="61832"/>
                </a:lnTo>
                <a:lnTo>
                  <a:pt x="1120839" y="66007"/>
                </a:lnTo>
                <a:lnTo>
                  <a:pt x="1115651" y="76106"/>
                </a:lnTo>
                <a:lnTo>
                  <a:pt x="1119250" y="74254"/>
                </a:lnTo>
                <a:lnTo>
                  <a:pt x="1122010" y="72070"/>
                </a:lnTo>
                <a:lnTo>
                  <a:pt x="1123932" y="69554"/>
                </a:lnTo>
                <a:lnTo>
                  <a:pt x="1124246" y="71790"/>
                </a:lnTo>
                <a:lnTo>
                  <a:pt x="1125557" y="74743"/>
                </a:lnTo>
                <a:lnTo>
                  <a:pt x="1127024" y="77049"/>
                </a:lnTo>
                <a:lnTo>
                  <a:pt x="1129382" y="78202"/>
                </a:lnTo>
                <a:lnTo>
                  <a:pt x="1133959" y="78202"/>
                </a:lnTo>
                <a:lnTo>
                  <a:pt x="1136545" y="77940"/>
                </a:lnTo>
                <a:lnTo>
                  <a:pt x="1139131" y="77259"/>
                </a:lnTo>
                <a:lnTo>
                  <a:pt x="1139131" y="70288"/>
                </a:lnTo>
                <a:lnTo>
                  <a:pt x="1137978" y="70471"/>
                </a:lnTo>
                <a:lnTo>
                  <a:pt x="1136039" y="70602"/>
                </a:lnTo>
                <a:lnTo>
                  <a:pt x="1133497" y="69711"/>
                </a:lnTo>
                <a:lnTo>
                  <a:pt x="1132894" y="67353"/>
                </a:lnTo>
                <a:lnTo>
                  <a:pt x="1132894" y="29701"/>
                </a:lnTo>
                <a:lnTo>
                  <a:pt x="1130850" y="25788"/>
                </a:lnTo>
                <a:lnTo>
                  <a:pt x="1126762" y="23272"/>
                </a:lnTo>
                <a:lnTo>
                  <a:pt x="1122639" y="20756"/>
                </a:lnTo>
                <a:lnTo>
                  <a:pt x="1117276" y="19498"/>
                </a:lnTo>
                <a:lnTo>
                  <a:pt x="1104977" y="19498"/>
                </a:lnTo>
                <a:lnTo>
                  <a:pt x="1099971" y="20852"/>
                </a:lnTo>
                <a:lnTo>
                  <a:pt x="1095656" y="23560"/>
                </a:lnTo>
                <a:lnTo>
                  <a:pt x="1091341" y="26268"/>
                </a:lnTo>
                <a:lnTo>
                  <a:pt x="1089096" y="31081"/>
                </a:lnTo>
                <a:lnTo>
                  <a:pt x="1088921" y="38000"/>
                </a:lnTo>
                <a:lnTo>
                  <a:pt x="1097726" y="38000"/>
                </a:lnTo>
                <a:lnTo>
                  <a:pt x="1098076" y="35100"/>
                </a:lnTo>
                <a:lnTo>
                  <a:pt x="1098827" y="32916"/>
                </a:lnTo>
                <a:lnTo>
                  <a:pt x="1099980" y="31448"/>
                </a:lnTo>
                <a:lnTo>
                  <a:pt x="1102041" y="28793"/>
                </a:lnTo>
                <a:lnTo>
                  <a:pt x="1105536" y="27465"/>
                </a:lnTo>
                <a:lnTo>
                  <a:pt x="1114725" y="27465"/>
                </a:lnTo>
                <a:lnTo>
                  <a:pt x="1118001" y="28190"/>
                </a:lnTo>
                <a:lnTo>
                  <a:pt x="1120289" y="29640"/>
                </a:lnTo>
                <a:lnTo>
                  <a:pt x="1122578" y="31090"/>
                </a:lnTo>
                <a:lnTo>
                  <a:pt x="1123722" y="33423"/>
                </a:lnTo>
                <a:lnTo>
                  <a:pt x="1123722" y="38210"/>
                </a:lnTo>
                <a:lnTo>
                  <a:pt x="1123093" y="40254"/>
                </a:lnTo>
                <a:lnTo>
                  <a:pt x="1120910" y="42700"/>
                </a:lnTo>
                <a:lnTo>
                  <a:pt x="1118743" y="42980"/>
                </a:lnTo>
                <a:lnTo>
                  <a:pt x="1103701" y="44867"/>
                </a:lnTo>
                <a:lnTo>
                  <a:pt x="1098425" y="45531"/>
                </a:lnTo>
                <a:lnTo>
                  <a:pt x="1094162" y="47295"/>
                </a:lnTo>
                <a:lnTo>
                  <a:pt x="1090913" y="50161"/>
                </a:lnTo>
                <a:lnTo>
                  <a:pt x="1087664" y="53026"/>
                </a:lnTo>
                <a:close/>
              </a:path>
              <a:path w="1261999" h="101999">
                <a:moveTo>
                  <a:pt x="1120839" y="66007"/>
                </a:moveTo>
                <a:lnTo>
                  <a:pt x="1115599" y="68558"/>
                </a:lnTo>
                <a:lnTo>
                  <a:pt x="1112489" y="70096"/>
                </a:lnTo>
                <a:lnTo>
                  <a:pt x="1109274" y="70864"/>
                </a:lnTo>
                <a:lnTo>
                  <a:pt x="1103230" y="70864"/>
                </a:lnTo>
                <a:lnTo>
                  <a:pt x="1100871" y="70078"/>
                </a:lnTo>
                <a:lnTo>
                  <a:pt x="1098880" y="68506"/>
                </a:lnTo>
                <a:lnTo>
                  <a:pt x="1096888" y="66933"/>
                </a:lnTo>
                <a:lnTo>
                  <a:pt x="1098548" y="78884"/>
                </a:lnTo>
                <a:lnTo>
                  <a:pt x="1108086" y="78884"/>
                </a:lnTo>
                <a:lnTo>
                  <a:pt x="1112052" y="77958"/>
                </a:lnTo>
                <a:lnTo>
                  <a:pt x="1115651" y="76106"/>
                </a:lnTo>
                <a:lnTo>
                  <a:pt x="1120839" y="66007"/>
                </a:lnTo>
                <a:close/>
              </a:path>
              <a:path w="1261999" h="101999">
                <a:moveTo>
                  <a:pt x="1159038" y="22503"/>
                </a:moveTo>
                <a:lnTo>
                  <a:pt x="1154443" y="27780"/>
                </a:lnTo>
                <a:lnTo>
                  <a:pt x="1157248" y="56905"/>
                </a:lnTo>
                <a:lnTo>
                  <a:pt x="1157248" y="45199"/>
                </a:lnTo>
                <a:lnTo>
                  <a:pt x="1157894" y="40848"/>
                </a:lnTo>
                <a:lnTo>
                  <a:pt x="1159187" y="37529"/>
                </a:lnTo>
                <a:lnTo>
                  <a:pt x="1164585" y="19865"/>
                </a:lnTo>
                <a:lnTo>
                  <a:pt x="1159038" y="22503"/>
                </a:lnTo>
                <a:close/>
              </a:path>
              <a:path w="1261999" h="101999">
                <a:moveTo>
                  <a:pt x="1222971" y="22416"/>
                </a:moveTo>
                <a:lnTo>
                  <a:pt x="1218079" y="28042"/>
                </a:lnTo>
                <a:lnTo>
                  <a:pt x="1221119" y="44447"/>
                </a:lnTo>
                <a:lnTo>
                  <a:pt x="1221294" y="39625"/>
                </a:lnTo>
                <a:lnTo>
                  <a:pt x="1222848" y="35650"/>
                </a:lnTo>
                <a:lnTo>
                  <a:pt x="1225784" y="32523"/>
                </a:lnTo>
                <a:lnTo>
                  <a:pt x="1229365" y="19603"/>
                </a:lnTo>
                <a:lnTo>
                  <a:pt x="1222971" y="22416"/>
                </a:lnTo>
                <a:close/>
              </a:path>
              <a:path w="1261999" h="101999">
                <a:moveTo>
                  <a:pt x="1261999" y="51943"/>
                </a:moveTo>
                <a:lnTo>
                  <a:pt x="1261999" y="46282"/>
                </a:lnTo>
                <a:lnTo>
                  <a:pt x="1261720" y="42159"/>
                </a:lnTo>
                <a:lnTo>
                  <a:pt x="1261161" y="39573"/>
                </a:lnTo>
                <a:lnTo>
                  <a:pt x="1260532" y="35799"/>
                </a:lnTo>
                <a:lnTo>
                  <a:pt x="1259274" y="32497"/>
                </a:lnTo>
                <a:lnTo>
                  <a:pt x="1257387" y="29666"/>
                </a:lnTo>
                <a:lnTo>
                  <a:pt x="1255430" y="26696"/>
                </a:lnTo>
                <a:lnTo>
                  <a:pt x="1252583" y="24277"/>
                </a:lnTo>
                <a:lnTo>
                  <a:pt x="1248844" y="22407"/>
                </a:lnTo>
                <a:lnTo>
                  <a:pt x="1245106" y="20538"/>
                </a:lnTo>
                <a:lnTo>
                  <a:pt x="1241245" y="19603"/>
                </a:lnTo>
                <a:lnTo>
                  <a:pt x="1229365" y="19603"/>
                </a:lnTo>
                <a:lnTo>
                  <a:pt x="1225784" y="32523"/>
                </a:lnTo>
                <a:lnTo>
                  <a:pt x="1228718" y="29396"/>
                </a:lnTo>
                <a:lnTo>
                  <a:pt x="1232352" y="27832"/>
                </a:lnTo>
                <a:lnTo>
                  <a:pt x="1242730" y="27832"/>
                </a:lnTo>
                <a:lnTo>
                  <a:pt x="1247045" y="30103"/>
                </a:lnTo>
                <a:lnTo>
                  <a:pt x="1249630" y="34646"/>
                </a:lnTo>
                <a:lnTo>
                  <a:pt x="1251028" y="37092"/>
                </a:lnTo>
                <a:lnTo>
                  <a:pt x="1251919" y="40359"/>
                </a:lnTo>
                <a:lnTo>
                  <a:pt x="1252303" y="44447"/>
                </a:lnTo>
                <a:lnTo>
                  <a:pt x="1221119" y="44447"/>
                </a:lnTo>
                <a:lnTo>
                  <a:pt x="1218079" y="28042"/>
                </a:lnTo>
                <a:lnTo>
                  <a:pt x="1213187" y="33667"/>
                </a:lnTo>
                <a:lnTo>
                  <a:pt x="1210742" y="40988"/>
                </a:lnTo>
                <a:lnTo>
                  <a:pt x="1210742" y="59158"/>
                </a:lnTo>
                <a:lnTo>
                  <a:pt x="1213170" y="66278"/>
                </a:lnTo>
                <a:lnTo>
                  <a:pt x="1218026" y="71362"/>
                </a:lnTo>
                <a:lnTo>
                  <a:pt x="1222883" y="76447"/>
                </a:lnTo>
                <a:lnTo>
                  <a:pt x="1228806" y="78989"/>
                </a:lnTo>
                <a:lnTo>
                  <a:pt x="1238659" y="78989"/>
                </a:lnTo>
                <a:lnTo>
                  <a:pt x="1241227" y="78709"/>
                </a:lnTo>
                <a:lnTo>
                  <a:pt x="1243498" y="78150"/>
                </a:lnTo>
                <a:lnTo>
                  <a:pt x="1247726" y="77172"/>
                </a:lnTo>
                <a:lnTo>
                  <a:pt x="1251273" y="75285"/>
                </a:lnTo>
                <a:lnTo>
                  <a:pt x="1254138" y="72489"/>
                </a:lnTo>
                <a:lnTo>
                  <a:pt x="1255850" y="70882"/>
                </a:lnTo>
                <a:lnTo>
                  <a:pt x="1257396" y="68811"/>
                </a:lnTo>
                <a:lnTo>
                  <a:pt x="1258776" y="66278"/>
                </a:lnTo>
                <a:lnTo>
                  <a:pt x="1260156" y="63745"/>
                </a:lnTo>
                <a:lnTo>
                  <a:pt x="1260969" y="61447"/>
                </a:lnTo>
                <a:lnTo>
                  <a:pt x="1261213" y="59386"/>
                </a:lnTo>
                <a:lnTo>
                  <a:pt x="1251936" y="59386"/>
                </a:lnTo>
                <a:lnTo>
                  <a:pt x="1251238" y="61866"/>
                </a:lnTo>
                <a:lnTo>
                  <a:pt x="1250050" y="64050"/>
                </a:lnTo>
                <a:lnTo>
                  <a:pt x="1248373" y="65937"/>
                </a:lnTo>
                <a:lnTo>
                  <a:pt x="1245438" y="69187"/>
                </a:lnTo>
                <a:lnTo>
                  <a:pt x="1241506" y="70812"/>
                </a:lnTo>
                <a:lnTo>
                  <a:pt x="1231304" y="70812"/>
                </a:lnTo>
                <a:lnTo>
                  <a:pt x="1227408" y="69091"/>
                </a:lnTo>
                <a:lnTo>
                  <a:pt x="1224893" y="65649"/>
                </a:lnTo>
                <a:lnTo>
                  <a:pt x="1222377" y="62207"/>
                </a:lnTo>
                <a:lnTo>
                  <a:pt x="1221032" y="57638"/>
                </a:lnTo>
                <a:lnTo>
                  <a:pt x="1220857" y="51943"/>
                </a:lnTo>
                <a:lnTo>
                  <a:pt x="1261999" y="51943"/>
                </a:lnTo>
                <a:close/>
              </a:path>
              <a:path w="1261999" h="101999">
                <a:moveTo>
                  <a:pt x="1149831" y="66889"/>
                </a:moveTo>
                <a:lnTo>
                  <a:pt x="1154391" y="71205"/>
                </a:lnTo>
                <a:lnTo>
                  <a:pt x="1158951" y="75521"/>
                </a:lnTo>
                <a:lnTo>
                  <a:pt x="1164271" y="77678"/>
                </a:lnTo>
                <a:lnTo>
                  <a:pt x="1174718" y="77678"/>
                </a:lnTo>
                <a:lnTo>
                  <a:pt x="1178229" y="76979"/>
                </a:lnTo>
                <a:lnTo>
                  <a:pt x="1180885" y="75582"/>
                </a:lnTo>
                <a:lnTo>
                  <a:pt x="1183540" y="74184"/>
                </a:lnTo>
                <a:lnTo>
                  <a:pt x="1185812" y="72052"/>
                </a:lnTo>
                <a:lnTo>
                  <a:pt x="1187698" y="69187"/>
                </a:lnTo>
                <a:lnTo>
                  <a:pt x="1187803" y="76909"/>
                </a:lnTo>
                <a:lnTo>
                  <a:pt x="1187192" y="82273"/>
                </a:lnTo>
                <a:lnTo>
                  <a:pt x="1185864" y="85278"/>
                </a:lnTo>
                <a:lnTo>
                  <a:pt x="1183628" y="90380"/>
                </a:lnTo>
                <a:lnTo>
                  <a:pt x="1178893" y="92931"/>
                </a:lnTo>
                <a:lnTo>
                  <a:pt x="1167083" y="92931"/>
                </a:lnTo>
                <a:lnTo>
                  <a:pt x="1163729" y="91883"/>
                </a:lnTo>
                <a:lnTo>
                  <a:pt x="1161597" y="89786"/>
                </a:lnTo>
                <a:lnTo>
                  <a:pt x="1160235" y="88423"/>
                </a:lnTo>
                <a:lnTo>
                  <a:pt x="1159327" y="86484"/>
                </a:lnTo>
                <a:lnTo>
                  <a:pt x="1158872" y="83968"/>
                </a:lnTo>
                <a:lnTo>
                  <a:pt x="1149281" y="83968"/>
                </a:lnTo>
                <a:lnTo>
                  <a:pt x="1149770" y="89734"/>
                </a:lnTo>
                <a:lnTo>
                  <a:pt x="1152076" y="93970"/>
                </a:lnTo>
                <a:lnTo>
                  <a:pt x="1156199" y="96679"/>
                </a:lnTo>
                <a:lnTo>
                  <a:pt x="1160322" y="99387"/>
                </a:lnTo>
                <a:lnTo>
                  <a:pt x="1165406" y="100741"/>
                </a:lnTo>
                <a:lnTo>
                  <a:pt x="1182317" y="100741"/>
                </a:lnTo>
                <a:lnTo>
                  <a:pt x="1189707" y="96932"/>
                </a:lnTo>
                <a:lnTo>
                  <a:pt x="1193620" y="89314"/>
                </a:lnTo>
                <a:lnTo>
                  <a:pt x="1195717" y="85191"/>
                </a:lnTo>
                <a:lnTo>
                  <a:pt x="1196765" y="79565"/>
                </a:lnTo>
                <a:lnTo>
                  <a:pt x="1196765" y="21385"/>
                </a:lnTo>
                <a:lnTo>
                  <a:pt x="1188065" y="21385"/>
                </a:lnTo>
                <a:lnTo>
                  <a:pt x="1188065" y="28461"/>
                </a:lnTo>
                <a:lnTo>
                  <a:pt x="1186213" y="26120"/>
                </a:lnTo>
                <a:lnTo>
                  <a:pt x="1184396" y="24338"/>
                </a:lnTo>
                <a:lnTo>
                  <a:pt x="1182614" y="23115"/>
                </a:lnTo>
                <a:lnTo>
                  <a:pt x="1179330" y="20948"/>
                </a:lnTo>
                <a:lnTo>
                  <a:pt x="1175487" y="19865"/>
                </a:lnTo>
                <a:lnTo>
                  <a:pt x="1164585" y="19865"/>
                </a:lnTo>
                <a:lnTo>
                  <a:pt x="1159187" y="37529"/>
                </a:lnTo>
                <a:lnTo>
                  <a:pt x="1161633" y="31309"/>
                </a:lnTo>
                <a:lnTo>
                  <a:pt x="1166175" y="28199"/>
                </a:lnTo>
                <a:lnTo>
                  <a:pt x="1177251" y="28199"/>
                </a:lnTo>
                <a:lnTo>
                  <a:pt x="1180902" y="29876"/>
                </a:lnTo>
                <a:lnTo>
                  <a:pt x="1183767" y="33231"/>
                </a:lnTo>
                <a:lnTo>
                  <a:pt x="1186633" y="36585"/>
                </a:lnTo>
                <a:lnTo>
                  <a:pt x="1188065" y="41739"/>
                </a:lnTo>
                <a:lnTo>
                  <a:pt x="1188065" y="53305"/>
                </a:lnTo>
                <a:lnTo>
                  <a:pt x="1187296" y="57341"/>
                </a:lnTo>
                <a:lnTo>
                  <a:pt x="1185759" y="60801"/>
                </a:lnTo>
                <a:lnTo>
                  <a:pt x="1182999" y="66916"/>
                </a:lnTo>
                <a:lnTo>
                  <a:pt x="1178229" y="69973"/>
                </a:lnTo>
                <a:lnTo>
                  <a:pt x="1167118" y="69973"/>
                </a:lnTo>
                <a:lnTo>
                  <a:pt x="1163668" y="68322"/>
                </a:lnTo>
                <a:lnTo>
                  <a:pt x="1161100" y="65020"/>
                </a:lnTo>
                <a:lnTo>
                  <a:pt x="1158532" y="61718"/>
                </a:lnTo>
                <a:lnTo>
                  <a:pt x="1157248" y="56905"/>
                </a:lnTo>
                <a:lnTo>
                  <a:pt x="1154443" y="27780"/>
                </a:lnTo>
                <a:lnTo>
                  <a:pt x="1149849" y="33056"/>
                </a:lnTo>
                <a:lnTo>
                  <a:pt x="1147552" y="40394"/>
                </a:lnTo>
                <a:lnTo>
                  <a:pt x="1147552" y="59753"/>
                </a:lnTo>
                <a:lnTo>
                  <a:pt x="1149831" y="66889"/>
                </a:lnTo>
                <a:close/>
              </a:path>
              <a:path w="1261999" h="101999">
                <a:moveTo>
                  <a:pt x="747203" y="65981"/>
                </a:moveTo>
                <a:lnTo>
                  <a:pt x="751745" y="71205"/>
                </a:lnTo>
                <a:lnTo>
                  <a:pt x="756287" y="76429"/>
                </a:lnTo>
                <a:lnTo>
                  <a:pt x="762420" y="79041"/>
                </a:lnTo>
                <a:lnTo>
                  <a:pt x="758559" y="64941"/>
                </a:lnTo>
                <a:lnTo>
                  <a:pt x="755938" y="60958"/>
                </a:lnTo>
                <a:lnTo>
                  <a:pt x="754628" y="55979"/>
                </a:lnTo>
                <a:lnTo>
                  <a:pt x="754628" y="43783"/>
                </a:lnTo>
                <a:lnTo>
                  <a:pt x="755938" y="38472"/>
                </a:lnTo>
                <a:lnTo>
                  <a:pt x="758559" y="34069"/>
                </a:lnTo>
                <a:lnTo>
                  <a:pt x="761179" y="29666"/>
                </a:lnTo>
                <a:lnTo>
                  <a:pt x="765372" y="27465"/>
                </a:lnTo>
                <a:lnTo>
                  <a:pt x="777636" y="27465"/>
                </a:lnTo>
                <a:lnTo>
                  <a:pt x="782213" y="30051"/>
                </a:lnTo>
                <a:lnTo>
                  <a:pt x="784869" y="35222"/>
                </a:lnTo>
                <a:lnTo>
                  <a:pt x="786546" y="38507"/>
                </a:lnTo>
                <a:lnTo>
                  <a:pt x="787385" y="42770"/>
                </a:lnTo>
                <a:lnTo>
                  <a:pt x="787385" y="53812"/>
                </a:lnTo>
                <a:lnTo>
                  <a:pt x="786223" y="59080"/>
                </a:lnTo>
                <a:lnTo>
                  <a:pt x="783899" y="63814"/>
                </a:lnTo>
                <a:lnTo>
                  <a:pt x="781576" y="68549"/>
                </a:lnTo>
                <a:lnTo>
                  <a:pt x="779401" y="79041"/>
                </a:lnTo>
                <a:lnTo>
                  <a:pt x="786231" y="76088"/>
                </a:lnTo>
                <a:lnTo>
                  <a:pt x="790634" y="70183"/>
                </a:lnTo>
                <a:lnTo>
                  <a:pt x="795037" y="64277"/>
                </a:lnTo>
                <a:lnTo>
                  <a:pt x="797238" y="56800"/>
                </a:lnTo>
                <a:lnTo>
                  <a:pt x="797238" y="38385"/>
                </a:lnTo>
                <a:lnTo>
                  <a:pt x="794740" y="31291"/>
                </a:lnTo>
                <a:lnTo>
                  <a:pt x="789743" y="26469"/>
                </a:lnTo>
                <a:lnTo>
                  <a:pt x="784747" y="21647"/>
                </a:lnTo>
                <a:lnTo>
                  <a:pt x="778632" y="19236"/>
                </a:lnTo>
                <a:lnTo>
                  <a:pt x="763328" y="19236"/>
                </a:lnTo>
                <a:lnTo>
                  <a:pt x="756899" y="22031"/>
                </a:lnTo>
                <a:lnTo>
                  <a:pt x="752112" y="27622"/>
                </a:lnTo>
                <a:lnTo>
                  <a:pt x="747325" y="33213"/>
                </a:lnTo>
                <a:lnTo>
                  <a:pt x="744932" y="40726"/>
                </a:lnTo>
                <a:lnTo>
                  <a:pt x="744932" y="58966"/>
                </a:lnTo>
                <a:lnTo>
                  <a:pt x="747203" y="65981"/>
                </a:lnTo>
                <a:close/>
              </a:path>
              <a:path w="1261999" h="101999">
                <a:moveTo>
                  <a:pt x="647413" y="78622"/>
                </a:moveTo>
                <a:lnTo>
                  <a:pt x="646924" y="79880"/>
                </a:lnTo>
                <a:lnTo>
                  <a:pt x="646137" y="81801"/>
                </a:lnTo>
                <a:lnTo>
                  <a:pt x="645054" y="84387"/>
                </a:lnTo>
                <a:lnTo>
                  <a:pt x="643971" y="86973"/>
                </a:lnTo>
                <a:lnTo>
                  <a:pt x="643168" y="88685"/>
                </a:lnTo>
                <a:lnTo>
                  <a:pt x="641097" y="90808"/>
                </a:lnTo>
                <a:lnTo>
                  <a:pt x="638992" y="91673"/>
                </a:lnTo>
                <a:lnTo>
                  <a:pt x="636686" y="91673"/>
                </a:lnTo>
                <a:lnTo>
                  <a:pt x="634572" y="91411"/>
                </a:lnTo>
                <a:lnTo>
                  <a:pt x="631742" y="90677"/>
                </a:lnTo>
                <a:lnTo>
                  <a:pt x="631742" y="99273"/>
                </a:lnTo>
                <a:lnTo>
                  <a:pt x="632790" y="99553"/>
                </a:lnTo>
                <a:lnTo>
                  <a:pt x="635105" y="99954"/>
                </a:lnTo>
                <a:lnTo>
                  <a:pt x="642905" y="100007"/>
                </a:lnTo>
                <a:lnTo>
                  <a:pt x="646749" y="98434"/>
                </a:lnTo>
                <a:lnTo>
                  <a:pt x="648985" y="95290"/>
                </a:lnTo>
                <a:lnTo>
                  <a:pt x="654211" y="84847"/>
                </a:lnTo>
                <a:lnTo>
                  <a:pt x="660515" y="69082"/>
                </a:lnTo>
                <a:lnTo>
                  <a:pt x="662822" y="63002"/>
                </a:lnTo>
                <a:lnTo>
                  <a:pt x="665687" y="55140"/>
                </a:lnTo>
                <a:lnTo>
                  <a:pt x="669111" y="45496"/>
                </a:lnTo>
                <a:lnTo>
                  <a:pt x="669515" y="44363"/>
                </a:lnTo>
                <a:lnTo>
                  <a:pt x="674889" y="29355"/>
                </a:lnTo>
                <a:lnTo>
                  <a:pt x="677968" y="20861"/>
                </a:lnTo>
                <a:lnTo>
                  <a:pt x="667539" y="20861"/>
                </a:lnTo>
                <a:lnTo>
                  <a:pt x="652392" y="66566"/>
                </a:lnTo>
                <a:lnTo>
                  <a:pt x="637350" y="20861"/>
                </a:lnTo>
                <a:lnTo>
                  <a:pt x="626658" y="20861"/>
                </a:lnTo>
                <a:lnTo>
                  <a:pt x="647413" y="78622"/>
                </a:lnTo>
                <a:close/>
              </a:path>
              <a:path w="1261999" h="101999">
                <a:moveTo>
                  <a:pt x="618849" y="77888"/>
                </a:moveTo>
                <a:lnTo>
                  <a:pt x="621478" y="77818"/>
                </a:lnTo>
                <a:lnTo>
                  <a:pt x="623819" y="77538"/>
                </a:lnTo>
                <a:lnTo>
                  <a:pt x="626029" y="76997"/>
                </a:lnTo>
                <a:lnTo>
                  <a:pt x="626029" y="69554"/>
                </a:lnTo>
                <a:lnTo>
                  <a:pt x="623182" y="69711"/>
                </a:lnTo>
                <a:lnTo>
                  <a:pt x="621015" y="69711"/>
                </a:lnTo>
                <a:lnTo>
                  <a:pt x="619059" y="69135"/>
                </a:lnTo>
                <a:lnTo>
                  <a:pt x="617067" y="67160"/>
                </a:lnTo>
                <a:lnTo>
                  <a:pt x="617067" y="28566"/>
                </a:lnTo>
                <a:lnTo>
                  <a:pt x="626029" y="28566"/>
                </a:lnTo>
                <a:lnTo>
                  <a:pt x="626029" y="20861"/>
                </a:lnTo>
                <a:lnTo>
                  <a:pt x="617067" y="20861"/>
                </a:lnTo>
                <a:lnTo>
                  <a:pt x="617067" y="5189"/>
                </a:lnTo>
                <a:lnTo>
                  <a:pt x="607528" y="5189"/>
                </a:lnTo>
                <a:lnTo>
                  <a:pt x="607528" y="20861"/>
                </a:lnTo>
                <a:lnTo>
                  <a:pt x="599928" y="20861"/>
                </a:lnTo>
                <a:lnTo>
                  <a:pt x="599928" y="28566"/>
                </a:lnTo>
                <a:lnTo>
                  <a:pt x="607528" y="28566"/>
                </a:lnTo>
                <a:lnTo>
                  <a:pt x="607528" y="69327"/>
                </a:lnTo>
                <a:lnTo>
                  <a:pt x="608314" y="72253"/>
                </a:lnTo>
                <a:lnTo>
                  <a:pt x="609887" y="74507"/>
                </a:lnTo>
                <a:lnTo>
                  <a:pt x="611459" y="76761"/>
                </a:lnTo>
                <a:lnTo>
                  <a:pt x="614446" y="77888"/>
                </a:lnTo>
                <a:lnTo>
                  <a:pt x="618849" y="77888"/>
                </a:lnTo>
                <a:close/>
              </a:path>
              <a:path w="1261999" h="101999">
                <a:moveTo>
                  <a:pt x="459660" y="42281"/>
                </a:moveTo>
                <a:lnTo>
                  <a:pt x="461119" y="36803"/>
                </a:lnTo>
                <a:lnTo>
                  <a:pt x="464036" y="33257"/>
                </a:lnTo>
                <a:lnTo>
                  <a:pt x="466578" y="19603"/>
                </a:lnTo>
                <a:lnTo>
                  <a:pt x="460857" y="22485"/>
                </a:lnTo>
                <a:lnTo>
                  <a:pt x="456436" y="28251"/>
                </a:lnTo>
                <a:lnTo>
                  <a:pt x="452017" y="34017"/>
                </a:lnTo>
                <a:lnTo>
                  <a:pt x="449806" y="41390"/>
                </a:lnTo>
                <a:lnTo>
                  <a:pt x="449806" y="59945"/>
                </a:lnTo>
                <a:lnTo>
                  <a:pt x="452165" y="67073"/>
                </a:lnTo>
                <a:lnTo>
                  <a:pt x="456882" y="71755"/>
                </a:lnTo>
                <a:lnTo>
                  <a:pt x="461599" y="76438"/>
                </a:lnTo>
                <a:lnTo>
                  <a:pt x="466945" y="78779"/>
                </a:lnTo>
                <a:lnTo>
                  <a:pt x="477078" y="78779"/>
                </a:lnTo>
                <a:lnTo>
                  <a:pt x="480545" y="78036"/>
                </a:lnTo>
                <a:lnTo>
                  <a:pt x="483323" y="76551"/>
                </a:lnTo>
                <a:lnTo>
                  <a:pt x="486101" y="75066"/>
                </a:lnTo>
                <a:lnTo>
                  <a:pt x="488276" y="73066"/>
                </a:lnTo>
                <a:lnTo>
                  <a:pt x="489848" y="70550"/>
                </a:lnTo>
                <a:lnTo>
                  <a:pt x="489848" y="99378"/>
                </a:lnTo>
                <a:lnTo>
                  <a:pt x="499335" y="99378"/>
                </a:lnTo>
                <a:lnTo>
                  <a:pt x="499335" y="20861"/>
                </a:lnTo>
                <a:lnTo>
                  <a:pt x="490373" y="20861"/>
                </a:lnTo>
                <a:lnTo>
                  <a:pt x="490373" y="28670"/>
                </a:lnTo>
                <a:lnTo>
                  <a:pt x="488765" y="26224"/>
                </a:lnTo>
                <a:lnTo>
                  <a:pt x="487088" y="24372"/>
                </a:lnTo>
                <a:lnTo>
                  <a:pt x="485341" y="23115"/>
                </a:lnTo>
                <a:lnTo>
                  <a:pt x="482162" y="20773"/>
                </a:lnTo>
                <a:lnTo>
                  <a:pt x="478248" y="19603"/>
                </a:lnTo>
                <a:lnTo>
                  <a:pt x="473601" y="19603"/>
                </a:lnTo>
                <a:lnTo>
                  <a:pt x="466954" y="29710"/>
                </a:lnTo>
                <a:lnTo>
                  <a:pt x="470456" y="27937"/>
                </a:lnTo>
                <a:lnTo>
                  <a:pt x="480974" y="27937"/>
                </a:lnTo>
                <a:lnTo>
                  <a:pt x="485463" y="30714"/>
                </a:lnTo>
                <a:lnTo>
                  <a:pt x="488014" y="36271"/>
                </a:lnTo>
                <a:lnTo>
                  <a:pt x="489517" y="39520"/>
                </a:lnTo>
                <a:lnTo>
                  <a:pt x="490268" y="43574"/>
                </a:lnTo>
                <a:lnTo>
                  <a:pt x="490268" y="53707"/>
                </a:lnTo>
                <a:lnTo>
                  <a:pt x="489586" y="58040"/>
                </a:lnTo>
                <a:lnTo>
                  <a:pt x="488224" y="61430"/>
                </a:lnTo>
                <a:lnTo>
                  <a:pt x="485743" y="67580"/>
                </a:lnTo>
                <a:lnTo>
                  <a:pt x="481218" y="70655"/>
                </a:lnTo>
                <a:lnTo>
                  <a:pt x="468430" y="70655"/>
                </a:lnTo>
                <a:lnTo>
                  <a:pt x="464115" y="67737"/>
                </a:lnTo>
                <a:lnTo>
                  <a:pt x="461704" y="61901"/>
                </a:lnTo>
                <a:lnTo>
                  <a:pt x="460341" y="58617"/>
                </a:lnTo>
                <a:lnTo>
                  <a:pt x="459660" y="54546"/>
                </a:lnTo>
                <a:lnTo>
                  <a:pt x="459660" y="42281"/>
                </a:lnTo>
                <a:close/>
              </a:path>
              <a:path w="1261999" h="101999">
                <a:moveTo>
                  <a:pt x="300078" y="66889"/>
                </a:moveTo>
                <a:lnTo>
                  <a:pt x="304637" y="71205"/>
                </a:lnTo>
                <a:lnTo>
                  <a:pt x="309197" y="75520"/>
                </a:lnTo>
                <a:lnTo>
                  <a:pt x="314517" y="77678"/>
                </a:lnTo>
                <a:lnTo>
                  <a:pt x="324964" y="77678"/>
                </a:lnTo>
                <a:lnTo>
                  <a:pt x="328476" y="76979"/>
                </a:lnTo>
                <a:lnTo>
                  <a:pt x="331131" y="75581"/>
                </a:lnTo>
                <a:lnTo>
                  <a:pt x="333787" y="74184"/>
                </a:lnTo>
                <a:lnTo>
                  <a:pt x="336058" y="72052"/>
                </a:lnTo>
                <a:lnTo>
                  <a:pt x="337944" y="69187"/>
                </a:lnTo>
                <a:lnTo>
                  <a:pt x="338049" y="76909"/>
                </a:lnTo>
                <a:lnTo>
                  <a:pt x="337438" y="82273"/>
                </a:lnTo>
                <a:lnTo>
                  <a:pt x="336110" y="85278"/>
                </a:lnTo>
                <a:lnTo>
                  <a:pt x="333874" y="90380"/>
                </a:lnTo>
                <a:lnTo>
                  <a:pt x="329139" y="92931"/>
                </a:lnTo>
                <a:lnTo>
                  <a:pt x="317330" y="92931"/>
                </a:lnTo>
                <a:lnTo>
                  <a:pt x="313975" y="91882"/>
                </a:lnTo>
                <a:lnTo>
                  <a:pt x="311844" y="89786"/>
                </a:lnTo>
                <a:lnTo>
                  <a:pt x="310481" y="88423"/>
                </a:lnTo>
                <a:lnTo>
                  <a:pt x="309573" y="86484"/>
                </a:lnTo>
                <a:lnTo>
                  <a:pt x="309118" y="83968"/>
                </a:lnTo>
                <a:lnTo>
                  <a:pt x="299527" y="83968"/>
                </a:lnTo>
                <a:lnTo>
                  <a:pt x="300017" y="89733"/>
                </a:lnTo>
                <a:lnTo>
                  <a:pt x="302323" y="93970"/>
                </a:lnTo>
                <a:lnTo>
                  <a:pt x="306446" y="96678"/>
                </a:lnTo>
                <a:lnTo>
                  <a:pt x="310569" y="99386"/>
                </a:lnTo>
                <a:lnTo>
                  <a:pt x="315652" y="100740"/>
                </a:lnTo>
                <a:lnTo>
                  <a:pt x="332564" y="100740"/>
                </a:lnTo>
                <a:lnTo>
                  <a:pt x="339954" y="96932"/>
                </a:lnTo>
                <a:lnTo>
                  <a:pt x="343867" y="89314"/>
                </a:lnTo>
                <a:lnTo>
                  <a:pt x="345963" y="85191"/>
                </a:lnTo>
                <a:lnTo>
                  <a:pt x="347012" y="79565"/>
                </a:lnTo>
                <a:lnTo>
                  <a:pt x="347012" y="21385"/>
                </a:lnTo>
                <a:lnTo>
                  <a:pt x="338311" y="21385"/>
                </a:lnTo>
                <a:lnTo>
                  <a:pt x="338311" y="28461"/>
                </a:lnTo>
                <a:lnTo>
                  <a:pt x="336459" y="26119"/>
                </a:lnTo>
                <a:lnTo>
                  <a:pt x="334642" y="24337"/>
                </a:lnTo>
                <a:lnTo>
                  <a:pt x="332861" y="23114"/>
                </a:lnTo>
                <a:lnTo>
                  <a:pt x="329576" y="20948"/>
                </a:lnTo>
                <a:lnTo>
                  <a:pt x="325733" y="19865"/>
                </a:lnTo>
                <a:lnTo>
                  <a:pt x="314831" y="19865"/>
                </a:lnTo>
                <a:lnTo>
                  <a:pt x="309433" y="37528"/>
                </a:lnTo>
                <a:lnTo>
                  <a:pt x="311879" y="31309"/>
                </a:lnTo>
                <a:lnTo>
                  <a:pt x="316421" y="28199"/>
                </a:lnTo>
                <a:lnTo>
                  <a:pt x="327497" y="28199"/>
                </a:lnTo>
                <a:lnTo>
                  <a:pt x="331149" y="29876"/>
                </a:lnTo>
                <a:lnTo>
                  <a:pt x="334013" y="33230"/>
                </a:lnTo>
                <a:lnTo>
                  <a:pt x="336879" y="36585"/>
                </a:lnTo>
                <a:lnTo>
                  <a:pt x="338311" y="41739"/>
                </a:lnTo>
                <a:lnTo>
                  <a:pt x="338311" y="53305"/>
                </a:lnTo>
                <a:lnTo>
                  <a:pt x="337543" y="57341"/>
                </a:lnTo>
                <a:lnTo>
                  <a:pt x="336005" y="60800"/>
                </a:lnTo>
                <a:lnTo>
                  <a:pt x="333245" y="66916"/>
                </a:lnTo>
                <a:lnTo>
                  <a:pt x="328476" y="69973"/>
                </a:lnTo>
                <a:lnTo>
                  <a:pt x="317364" y="69973"/>
                </a:lnTo>
                <a:lnTo>
                  <a:pt x="313914" y="68322"/>
                </a:lnTo>
                <a:lnTo>
                  <a:pt x="311346" y="65020"/>
                </a:lnTo>
                <a:lnTo>
                  <a:pt x="308778" y="61718"/>
                </a:lnTo>
                <a:lnTo>
                  <a:pt x="307494" y="56904"/>
                </a:lnTo>
                <a:lnTo>
                  <a:pt x="304690" y="27779"/>
                </a:lnTo>
                <a:lnTo>
                  <a:pt x="300095" y="33056"/>
                </a:lnTo>
                <a:lnTo>
                  <a:pt x="297798" y="40394"/>
                </a:lnTo>
                <a:lnTo>
                  <a:pt x="297798" y="59752"/>
                </a:lnTo>
                <a:lnTo>
                  <a:pt x="300078" y="66889"/>
                </a:lnTo>
                <a:close/>
              </a:path>
              <a:path w="1261999" h="101999">
                <a:moveTo>
                  <a:pt x="51939" y="20861"/>
                </a:moveTo>
                <a:lnTo>
                  <a:pt x="41614" y="20861"/>
                </a:lnTo>
                <a:lnTo>
                  <a:pt x="25943" y="66566"/>
                </a:lnTo>
                <a:lnTo>
                  <a:pt x="10953" y="20861"/>
                </a:lnTo>
                <a:lnTo>
                  <a:pt x="0" y="20861"/>
                </a:lnTo>
                <a:lnTo>
                  <a:pt x="20702" y="76997"/>
                </a:lnTo>
                <a:lnTo>
                  <a:pt x="30765" y="76997"/>
                </a:lnTo>
                <a:lnTo>
                  <a:pt x="51939" y="20861"/>
                </a:lnTo>
                <a:close/>
              </a:path>
              <a:path w="1261999" h="101999">
                <a:moveTo>
                  <a:pt x="59014" y="53026"/>
                </a:moveTo>
                <a:lnTo>
                  <a:pt x="57389" y="57062"/>
                </a:lnTo>
                <a:lnTo>
                  <a:pt x="57389" y="67020"/>
                </a:lnTo>
                <a:lnTo>
                  <a:pt x="59040" y="70978"/>
                </a:lnTo>
                <a:lnTo>
                  <a:pt x="62342" y="74140"/>
                </a:lnTo>
                <a:lnTo>
                  <a:pt x="65644" y="77302"/>
                </a:lnTo>
                <a:lnTo>
                  <a:pt x="69898" y="78884"/>
                </a:lnTo>
                <a:lnTo>
                  <a:pt x="68238" y="66933"/>
                </a:lnTo>
                <a:lnTo>
                  <a:pt x="67243" y="64784"/>
                </a:lnTo>
                <a:lnTo>
                  <a:pt x="67243" y="58459"/>
                </a:lnTo>
                <a:lnTo>
                  <a:pt x="68693" y="55839"/>
                </a:lnTo>
                <a:lnTo>
                  <a:pt x="71593" y="54196"/>
                </a:lnTo>
                <a:lnTo>
                  <a:pt x="73305" y="53218"/>
                </a:lnTo>
                <a:lnTo>
                  <a:pt x="75873" y="52502"/>
                </a:lnTo>
                <a:lnTo>
                  <a:pt x="79297" y="52047"/>
                </a:lnTo>
                <a:lnTo>
                  <a:pt x="85010" y="51313"/>
                </a:lnTo>
                <a:lnTo>
                  <a:pt x="88539" y="50754"/>
                </a:lnTo>
                <a:lnTo>
                  <a:pt x="90356" y="50265"/>
                </a:lnTo>
                <a:lnTo>
                  <a:pt x="92173" y="49776"/>
                </a:lnTo>
                <a:lnTo>
                  <a:pt x="94811" y="48431"/>
                </a:lnTo>
                <a:lnTo>
                  <a:pt x="94811" y="61831"/>
                </a:lnTo>
                <a:lnTo>
                  <a:pt x="92190" y="66007"/>
                </a:lnTo>
                <a:lnTo>
                  <a:pt x="87002" y="76106"/>
                </a:lnTo>
                <a:lnTo>
                  <a:pt x="90600" y="74254"/>
                </a:lnTo>
                <a:lnTo>
                  <a:pt x="93361" y="72070"/>
                </a:lnTo>
                <a:lnTo>
                  <a:pt x="95282" y="69554"/>
                </a:lnTo>
                <a:lnTo>
                  <a:pt x="95597" y="71790"/>
                </a:lnTo>
                <a:lnTo>
                  <a:pt x="96907" y="74743"/>
                </a:lnTo>
                <a:lnTo>
                  <a:pt x="98375" y="77049"/>
                </a:lnTo>
                <a:lnTo>
                  <a:pt x="100733" y="78202"/>
                </a:lnTo>
                <a:lnTo>
                  <a:pt x="105310" y="78202"/>
                </a:lnTo>
                <a:lnTo>
                  <a:pt x="107896" y="77940"/>
                </a:lnTo>
                <a:lnTo>
                  <a:pt x="110482" y="77259"/>
                </a:lnTo>
                <a:lnTo>
                  <a:pt x="110482" y="70288"/>
                </a:lnTo>
                <a:lnTo>
                  <a:pt x="109329" y="70471"/>
                </a:lnTo>
                <a:lnTo>
                  <a:pt x="107389" y="70602"/>
                </a:lnTo>
                <a:lnTo>
                  <a:pt x="104847" y="69711"/>
                </a:lnTo>
                <a:lnTo>
                  <a:pt x="104245" y="67352"/>
                </a:lnTo>
                <a:lnTo>
                  <a:pt x="104245" y="29701"/>
                </a:lnTo>
                <a:lnTo>
                  <a:pt x="102201" y="25787"/>
                </a:lnTo>
                <a:lnTo>
                  <a:pt x="98113" y="23272"/>
                </a:lnTo>
                <a:lnTo>
                  <a:pt x="93990" y="20756"/>
                </a:lnTo>
                <a:lnTo>
                  <a:pt x="88626" y="19498"/>
                </a:lnTo>
                <a:lnTo>
                  <a:pt x="76327" y="19498"/>
                </a:lnTo>
                <a:lnTo>
                  <a:pt x="71322" y="20852"/>
                </a:lnTo>
                <a:lnTo>
                  <a:pt x="67007" y="23560"/>
                </a:lnTo>
                <a:lnTo>
                  <a:pt x="62692" y="26268"/>
                </a:lnTo>
                <a:lnTo>
                  <a:pt x="60447" y="31081"/>
                </a:lnTo>
                <a:lnTo>
                  <a:pt x="60272" y="38000"/>
                </a:lnTo>
                <a:lnTo>
                  <a:pt x="69077" y="38000"/>
                </a:lnTo>
                <a:lnTo>
                  <a:pt x="69426" y="35100"/>
                </a:lnTo>
                <a:lnTo>
                  <a:pt x="70178" y="32916"/>
                </a:lnTo>
                <a:lnTo>
                  <a:pt x="71331" y="31448"/>
                </a:lnTo>
                <a:lnTo>
                  <a:pt x="73392" y="28793"/>
                </a:lnTo>
                <a:lnTo>
                  <a:pt x="76886" y="27465"/>
                </a:lnTo>
                <a:lnTo>
                  <a:pt x="86076" y="27465"/>
                </a:lnTo>
                <a:lnTo>
                  <a:pt x="89351" y="28190"/>
                </a:lnTo>
                <a:lnTo>
                  <a:pt x="91640" y="29640"/>
                </a:lnTo>
                <a:lnTo>
                  <a:pt x="93929" y="31090"/>
                </a:lnTo>
                <a:lnTo>
                  <a:pt x="95073" y="33423"/>
                </a:lnTo>
                <a:lnTo>
                  <a:pt x="95073" y="38210"/>
                </a:lnTo>
                <a:lnTo>
                  <a:pt x="94444" y="40254"/>
                </a:lnTo>
                <a:lnTo>
                  <a:pt x="92260" y="42700"/>
                </a:lnTo>
                <a:lnTo>
                  <a:pt x="90094" y="42980"/>
                </a:lnTo>
                <a:lnTo>
                  <a:pt x="75052" y="44866"/>
                </a:lnTo>
                <a:lnTo>
                  <a:pt x="69776" y="45530"/>
                </a:lnTo>
                <a:lnTo>
                  <a:pt x="65513" y="47295"/>
                </a:lnTo>
                <a:lnTo>
                  <a:pt x="62264" y="50160"/>
                </a:lnTo>
                <a:lnTo>
                  <a:pt x="59014" y="53026"/>
                </a:lnTo>
                <a:close/>
              </a:path>
              <a:path w="1261999" h="101999">
                <a:moveTo>
                  <a:pt x="92190" y="66007"/>
                </a:moveTo>
                <a:lnTo>
                  <a:pt x="86949" y="68558"/>
                </a:lnTo>
                <a:lnTo>
                  <a:pt x="83839" y="70095"/>
                </a:lnTo>
                <a:lnTo>
                  <a:pt x="80625" y="70864"/>
                </a:lnTo>
                <a:lnTo>
                  <a:pt x="74580" y="70864"/>
                </a:lnTo>
                <a:lnTo>
                  <a:pt x="72222" y="70078"/>
                </a:lnTo>
                <a:lnTo>
                  <a:pt x="70230" y="68505"/>
                </a:lnTo>
                <a:lnTo>
                  <a:pt x="68238" y="66933"/>
                </a:lnTo>
                <a:lnTo>
                  <a:pt x="69898" y="78884"/>
                </a:lnTo>
                <a:lnTo>
                  <a:pt x="79437" y="78884"/>
                </a:lnTo>
                <a:lnTo>
                  <a:pt x="83403" y="77958"/>
                </a:lnTo>
                <a:lnTo>
                  <a:pt x="87002" y="76106"/>
                </a:lnTo>
                <a:lnTo>
                  <a:pt x="92190" y="66007"/>
                </a:lnTo>
                <a:close/>
              </a:path>
              <a:path w="1261999" h="101999">
                <a:moveTo>
                  <a:pt x="122885" y="0"/>
                </a:moveTo>
                <a:lnTo>
                  <a:pt x="122885" y="76997"/>
                </a:lnTo>
                <a:lnTo>
                  <a:pt x="132319" y="76997"/>
                </a:lnTo>
                <a:lnTo>
                  <a:pt x="132319" y="0"/>
                </a:lnTo>
                <a:lnTo>
                  <a:pt x="122885" y="0"/>
                </a:lnTo>
                <a:close/>
              </a:path>
              <a:path w="1261999" h="101999">
                <a:moveTo>
                  <a:pt x="158892" y="20861"/>
                </a:moveTo>
                <a:lnTo>
                  <a:pt x="149248" y="20861"/>
                </a:lnTo>
                <a:lnTo>
                  <a:pt x="149248" y="63806"/>
                </a:lnTo>
                <a:lnTo>
                  <a:pt x="150034" y="67632"/>
                </a:lnTo>
                <a:lnTo>
                  <a:pt x="151607" y="70497"/>
                </a:lnTo>
                <a:lnTo>
                  <a:pt x="154507" y="75843"/>
                </a:lnTo>
                <a:lnTo>
                  <a:pt x="159958" y="78517"/>
                </a:lnTo>
                <a:lnTo>
                  <a:pt x="173095" y="78517"/>
                </a:lnTo>
                <a:lnTo>
                  <a:pt x="177463" y="77049"/>
                </a:lnTo>
                <a:lnTo>
                  <a:pt x="181061" y="74114"/>
                </a:lnTo>
                <a:lnTo>
                  <a:pt x="182878" y="72646"/>
                </a:lnTo>
                <a:lnTo>
                  <a:pt x="184398" y="70847"/>
                </a:lnTo>
                <a:lnTo>
                  <a:pt x="185621" y="68715"/>
                </a:lnTo>
                <a:lnTo>
                  <a:pt x="185516" y="76997"/>
                </a:lnTo>
                <a:lnTo>
                  <a:pt x="194426" y="76997"/>
                </a:lnTo>
                <a:lnTo>
                  <a:pt x="194426" y="20861"/>
                </a:lnTo>
                <a:lnTo>
                  <a:pt x="184992" y="20861"/>
                </a:lnTo>
                <a:lnTo>
                  <a:pt x="184992" y="53917"/>
                </a:lnTo>
                <a:lnTo>
                  <a:pt x="184346" y="58232"/>
                </a:lnTo>
                <a:lnTo>
                  <a:pt x="183053" y="61377"/>
                </a:lnTo>
                <a:lnTo>
                  <a:pt x="180677" y="67248"/>
                </a:lnTo>
                <a:lnTo>
                  <a:pt x="176205" y="70183"/>
                </a:lnTo>
                <a:lnTo>
                  <a:pt x="165059" y="70183"/>
                </a:lnTo>
                <a:lnTo>
                  <a:pt x="161931" y="68505"/>
                </a:lnTo>
                <a:lnTo>
                  <a:pt x="160254" y="65151"/>
                </a:lnTo>
                <a:lnTo>
                  <a:pt x="159346" y="63334"/>
                </a:lnTo>
                <a:lnTo>
                  <a:pt x="158892" y="60993"/>
                </a:lnTo>
                <a:lnTo>
                  <a:pt x="158892" y="20861"/>
                </a:lnTo>
                <a:close/>
              </a:path>
              <a:path w="1261999" h="101999">
                <a:moveTo>
                  <a:pt x="212071" y="21123"/>
                </a:moveTo>
                <a:lnTo>
                  <a:pt x="212071" y="76997"/>
                </a:lnTo>
                <a:lnTo>
                  <a:pt x="221662" y="76997"/>
                </a:lnTo>
                <a:lnTo>
                  <a:pt x="221662" y="21123"/>
                </a:lnTo>
                <a:lnTo>
                  <a:pt x="212071" y="21123"/>
                </a:lnTo>
                <a:close/>
              </a:path>
              <a:path w="1261999" h="101999">
                <a:moveTo>
                  <a:pt x="212071" y="0"/>
                </a:moveTo>
                <a:lnTo>
                  <a:pt x="212071" y="10692"/>
                </a:lnTo>
                <a:lnTo>
                  <a:pt x="221662" y="10692"/>
                </a:lnTo>
                <a:lnTo>
                  <a:pt x="221662" y="0"/>
                </a:lnTo>
                <a:lnTo>
                  <a:pt x="212071" y="0"/>
                </a:lnTo>
                <a:close/>
              </a:path>
              <a:path w="1261999" h="101999">
                <a:moveTo>
                  <a:pt x="248339" y="76997"/>
                </a:moveTo>
                <a:lnTo>
                  <a:pt x="248339" y="43923"/>
                </a:lnTo>
                <a:lnTo>
                  <a:pt x="248575" y="41101"/>
                </a:lnTo>
                <a:lnTo>
                  <a:pt x="249047" y="39127"/>
                </a:lnTo>
                <a:lnTo>
                  <a:pt x="249519" y="37153"/>
                </a:lnTo>
                <a:lnTo>
                  <a:pt x="250541" y="35240"/>
                </a:lnTo>
                <a:lnTo>
                  <a:pt x="252113" y="33388"/>
                </a:lnTo>
                <a:lnTo>
                  <a:pt x="254070" y="31081"/>
                </a:lnTo>
                <a:lnTo>
                  <a:pt x="256341" y="29544"/>
                </a:lnTo>
                <a:lnTo>
                  <a:pt x="258926" y="28775"/>
                </a:lnTo>
                <a:lnTo>
                  <a:pt x="260359" y="28321"/>
                </a:lnTo>
                <a:lnTo>
                  <a:pt x="262193" y="28094"/>
                </a:lnTo>
                <a:lnTo>
                  <a:pt x="268832" y="28094"/>
                </a:lnTo>
                <a:lnTo>
                  <a:pt x="271872" y="29841"/>
                </a:lnTo>
                <a:lnTo>
                  <a:pt x="273549" y="33335"/>
                </a:lnTo>
                <a:lnTo>
                  <a:pt x="274562" y="35432"/>
                </a:lnTo>
                <a:lnTo>
                  <a:pt x="275069" y="38192"/>
                </a:lnTo>
                <a:lnTo>
                  <a:pt x="275069" y="76997"/>
                </a:lnTo>
                <a:lnTo>
                  <a:pt x="284660" y="76997"/>
                </a:lnTo>
                <a:lnTo>
                  <a:pt x="284660" y="35327"/>
                </a:lnTo>
                <a:lnTo>
                  <a:pt x="283891" y="30977"/>
                </a:lnTo>
                <a:lnTo>
                  <a:pt x="282354" y="27936"/>
                </a:lnTo>
                <a:lnTo>
                  <a:pt x="279559" y="22381"/>
                </a:lnTo>
                <a:lnTo>
                  <a:pt x="274178" y="19603"/>
                </a:lnTo>
                <a:lnTo>
                  <a:pt x="262578" y="19603"/>
                </a:lnTo>
                <a:lnTo>
                  <a:pt x="259276" y="20319"/>
                </a:lnTo>
                <a:lnTo>
                  <a:pt x="256306" y="21752"/>
                </a:lnTo>
                <a:lnTo>
                  <a:pt x="253336" y="23184"/>
                </a:lnTo>
                <a:lnTo>
                  <a:pt x="250523" y="25543"/>
                </a:lnTo>
                <a:lnTo>
                  <a:pt x="247868" y="28828"/>
                </a:lnTo>
                <a:lnTo>
                  <a:pt x="247868" y="20861"/>
                </a:lnTo>
                <a:lnTo>
                  <a:pt x="238906" y="20861"/>
                </a:lnTo>
                <a:lnTo>
                  <a:pt x="238906" y="76997"/>
                </a:lnTo>
                <a:lnTo>
                  <a:pt x="248339" y="76997"/>
                </a:lnTo>
                <a:close/>
              </a:path>
              <a:path w="1261999" h="101999">
                <a:moveTo>
                  <a:pt x="309284" y="22503"/>
                </a:moveTo>
                <a:lnTo>
                  <a:pt x="304690" y="27779"/>
                </a:lnTo>
                <a:lnTo>
                  <a:pt x="307494" y="56904"/>
                </a:lnTo>
                <a:lnTo>
                  <a:pt x="307494" y="45198"/>
                </a:lnTo>
                <a:lnTo>
                  <a:pt x="308140" y="40848"/>
                </a:lnTo>
                <a:lnTo>
                  <a:pt x="309433" y="37528"/>
                </a:lnTo>
                <a:lnTo>
                  <a:pt x="314831" y="19865"/>
                </a:lnTo>
                <a:lnTo>
                  <a:pt x="309284" y="22503"/>
                </a:lnTo>
                <a:close/>
              </a:path>
              <a:path w="1261999" h="101999">
                <a:moveTo>
                  <a:pt x="400051" y="22416"/>
                </a:moveTo>
                <a:lnTo>
                  <a:pt x="395160" y="28041"/>
                </a:lnTo>
                <a:lnTo>
                  <a:pt x="398199" y="44447"/>
                </a:lnTo>
                <a:lnTo>
                  <a:pt x="398374" y="39625"/>
                </a:lnTo>
                <a:lnTo>
                  <a:pt x="399929" y="35650"/>
                </a:lnTo>
                <a:lnTo>
                  <a:pt x="402864" y="32523"/>
                </a:lnTo>
                <a:lnTo>
                  <a:pt x="406446" y="19603"/>
                </a:lnTo>
                <a:lnTo>
                  <a:pt x="400051" y="22416"/>
                </a:lnTo>
                <a:close/>
              </a:path>
              <a:path w="1261999" h="101999">
                <a:moveTo>
                  <a:pt x="439080" y="51942"/>
                </a:moveTo>
                <a:lnTo>
                  <a:pt x="439080" y="46282"/>
                </a:lnTo>
                <a:lnTo>
                  <a:pt x="438800" y="42158"/>
                </a:lnTo>
                <a:lnTo>
                  <a:pt x="438241" y="39573"/>
                </a:lnTo>
                <a:lnTo>
                  <a:pt x="437612" y="35799"/>
                </a:lnTo>
                <a:lnTo>
                  <a:pt x="436355" y="32497"/>
                </a:lnTo>
                <a:lnTo>
                  <a:pt x="434468" y="29666"/>
                </a:lnTo>
                <a:lnTo>
                  <a:pt x="432511" y="26696"/>
                </a:lnTo>
                <a:lnTo>
                  <a:pt x="429663" y="24276"/>
                </a:lnTo>
                <a:lnTo>
                  <a:pt x="425925" y="22407"/>
                </a:lnTo>
                <a:lnTo>
                  <a:pt x="422186" y="20537"/>
                </a:lnTo>
                <a:lnTo>
                  <a:pt x="418325" y="19603"/>
                </a:lnTo>
                <a:lnTo>
                  <a:pt x="406446" y="19603"/>
                </a:lnTo>
                <a:lnTo>
                  <a:pt x="402864" y="32523"/>
                </a:lnTo>
                <a:lnTo>
                  <a:pt x="405799" y="29395"/>
                </a:lnTo>
                <a:lnTo>
                  <a:pt x="409433" y="27832"/>
                </a:lnTo>
                <a:lnTo>
                  <a:pt x="419810" y="27832"/>
                </a:lnTo>
                <a:lnTo>
                  <a:pt x="424125" y="30103"/>
                </a:lnTo>
                <a:lnTo>
                  <a:pt x="426711" y="34646"/>
                </a:lnTo>
                <a:lnTo>
                  <a:pt x="428109" y="37092"/>
                </a:lnTo>
                <a:lnTo>
                  <a:pt x="429000" y="40359"/>
                </a:lnTo>
                <a:lnTo>
                  <a:pt x="429384" y="44447"/>
                </a:lnTo>
                <a:lnTo>
                  <a:pt x="398199" y="44447"/>
                </a:lnTo>
                <a:lnTo>
                  <a:pt x="395160" y="28041"/>
                </a:lnTo>
                <a:lnTo>
                  <a:pt x="390268" y="33667"/>
                </a:lnTo>
                <a:lnTo>
                  <a:pt x="387822" y="40988"/>
                </a:lnTo>
                <a:lnTo>
                  <a:pt x="387822" y="59158"/>
                </a:lnTo>
                <a:lnTo>
                  <a:pt x="390250" y="66278"/>
                </a:lnTo>
                <a:lnTo>
                  <a:pt x="395107" y="71362"/>
                </a:lnTo>
                <a:lnTo>
                  <a:pt x="399964" y="76446"/>
                </a:lnTo>
                <a:lnTo>
                  <a:pt x="405886" y="78988"/>
                </a:lnTo>
                <a:lnTo>
                  <a:pt x="415739" y="78988"/>
                </a:lnTo>
                <a:lnTo>
                  <a:pt x="418308" y="78709"/>
                </a:lnTo>
                <a:lnTo>
                  <a:pt x="420579" y="78150"/>
                </a:lnTo>
                <a:lnTo>
                  <a:pt x="424807" y="77171"/>
                </a:lnTo>
                <a:lnTo>
                  <a:pt x="428353" y="75285"/>
                </a:lnTo>
                <a:lnTo>
                  <a:pt x="431218" y="72489"/>
                </a:lnTo>
                <a:lnTo>
                  <a:pt x="432930" y="70882"/>
                </a:lnTo>
                <a:lnTo>
                  <a:pt x="434476" y="68811"/>
                </a:lnTo>
                <a:lnTo>
                  <a:pt x="435857" y="66278"/>
                </a:lnTo>
                <a:lnTo>
                  <a:pt x="437237" y="63744"/>
                </a:lnTo>
                <a:lnTo>
                  <a:pt x="438049" y="61447"/>
                </a:lnTo>
                <a:lnTo>
                  <a:pt x="438294" y="59385"/>
                </a:lnTo>
                <a:lnTo>
                  <a:pt x="429017" y="59385"/>
                </a:lnTo>
                <a:lnTo>
                  <a:pt x="428318" y="61866"/>
                </a:lnTo>
                <a:lnTo>
                  <a:pt x="427130" y="64050"/>
                </a:lnTo>
                <a:lnTo>
                  <a:pt x="425453" y="65937"/>
                </a:lnTo>
                <a:lnTo>
                  <a:pt x="422518" y="69187"/>
                </a:lnTo>
                <a:lnTo>
                  <a:pt x="418587" y="70812"/>
                </a:lnTo>
                <a:lnTo>
                  <a:pt x="408384" y="70812"/>
                </a:lnTo>
                <a:lnTo>
                  <a:pt x="404489" y="69091"/>
                </a:lnTo>
                <a:lnTo>
                  <a:pt x="401973" y="65649"/>
                </a:lnTo>
                <a:lnTo>
                  <a:pt x="399457" y="62207"/>
                </a:lnTo>
                <a:lnTo>
                  <a:pt x="398112" y="57638"/>
                </a:lnTo>
                <a:lnTo>
                  <a:pt x="397937" y="51942"/>
                </a:lnTo>
                <a:lnTo>
                  <a:pt x="439080" y="51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796925" y="4552553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878074" y="4553039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211470" y="4553039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688974" y="4645420"/>
            <a:ext cx="1301042" cy="90739"/>
          </a:xfrm>
          <a:custGeom>
            <a:avLst/>
            <a:gdLst/>
            <a:ahLst/>
            <a:cxnLst/>
            <a:rect l="l" t="t" r="r" b="b"/>
            <a:pathLst>
              <a:path w="1431146" h="102837">
                <a:moveTo>
                  <a:pt x="1019862" y="27640"/>
                </a:moveTo>
                <a:lnTo>
                  <a:pt x="1018857" y="39249"/>
                </a:lnTo>
                <a:lnTo>
                  <a:pt x="1019879" y="37336"/>
                </a:lnTo>
                <a:lnTo>
                  <a:pt x="1021451" y="35484"/>
                </a:lnTo>
                <a:lnTo>
                  <a:pt x="1023408" y="33178"/>
                </a:lnTo>
                <a:lnTo>
                  <a:pt x="1022395" y="28566"/>
                </a:lnTo>
                <a:lnTo>
                  <a:pt x="1023408" y="33178"/>
                </a:lnTo>
                <a:lnTo>
                  <a:pt x="1025621" y="31680"/>
                </a:lnTo>
                <a:lnTo>
                  <a:pt x="1028265" y="30872"/>
                </a:lnTo>
                <a:lnTo>
                  <a:pt x="1029697" y="30418"/>
                </a:lnTo>
                <a:lnTo>
                  <a:pt x="1031532" y="30191"/>
                </a:lnTo>
                <a:lnTo>
                  <a:pt x="1038170" y="30191"/>
                </a:lnTo>
                <a:lnTo>
                  <a:pt x="1041210" y="31938"/>
                </a:lnTo>
                <a:lnTo>
                  <a:pt x="1042887" y="35432"/>
                </a:lnTo>
                <a:lnTo>
                  <a:pt x="1043901" y="37529"/>
                </a:lnTo>
                <a:lnTo>
                  <a:pt x="1044407" y="40289"/>
                </a:lnTo>
                <a:lnTo>
                  <a:pt x="1044407" y="79093"/>
                </a:lnTo>
                <a:lnTo>
                  <a:pt x="1053998" y="79093"/>
                </a:lnTo>
                <a:lnTo>
                  <a:pt x="1053998" y="37424"/>
                </a:lnTo>
                <a:lnTo>
                  <a:pt x="1053229" y="33073"/>
                </a:lnTo>
                <a:lnTo>
                  <a:pt x="1051692" y="30033"/>
                </a:lnTo>
                <a:lnTo>
                  <a:pt x="1048897" y="24477"/>
                </a:lnTo>
                <a:lnTo>
                  <a:pt x="1043516" y="21699"/>
                </a:lnTo>
                <a:lnTo>
                  <a:pt x="1031916" y="21699"/>
                </a:lnTo>
                <a:lnTo>
                  <a:pt x="1028614" y="22416"/>
                </a:lnTo>
                <a:lnTo>
                  <a:pt x="1025644" y="23848"/>
                </a:lnTo>
                <a:lnTo>
                  <a:pt x="1022674" y="25281"/>
                </a:lnTo>
                <a:lnTo>
                  <a:pt x="1020704" y="26934"/>
                </a:lnTo>
                <a:lnTo>
                  <a:pt x="1017398" y="23744"/>
                </a:lnTo>
                <a:lnTo>
                  <a:pt x="1017206" y="23668"/>
                </a:lnTo>
                <a:lnTo>
                  <a:pt x="1017206" y="30924"/>
                </a:lnTo>
                <a:lnTo>
                  <a:pt x="1019862" y="27640"/>
                </a:lnTo>
                <a:close/>
              </a:path>
              <a:path w="1431146" h="102837">
                <a:moveTo>
                  <a:pt x="872640" y="25054"/>
                </a:moveTo>
                <a:lnTo>
                  <a:pt x="872779" y="30295"/>
                </a:lnTo>
                <a:lnTo>
                  <a:pt x="874317" y="29422"/>
                </a:lnTo>
                <a:lnTo>
                  <a:pt x="872640" y="25054"/>
                </a:lnTo>
                <a:close/>
              </a:path>
              <a:path w="1431146" h="102837">
                <a:moveTo>
                  <a:pt x="675846" y="68986"/>
                </a:moveTo>
                <a:lnTo>
                  <a:pt x="680405" y="73302"/>
                </a:lnTo>
                <a:lnTo>
                  <a:pt x="684965" y="77617"/>
                </a:lnTo>
                <a:lnTo>
                  <a:pt x="690285" y="79775"/>
                </a:lnTo>
                <a:lnTo>
                  <a:pt x="700732" y="79775"/>
                </a:lnTo>
                <a:lnTo>
                  <a:pt x="704244" y="79076"/>
                </a:lnTo>
                <a:lnTo>
                  <a:pt x="706899" y="77678"/>
                </a:lnTo>
                <a:lnTo>
                  <a:pt x="709555" y="76280"/>
                </a:lnTo>
                <a:lnTo>
                  <a:pt x="711826" y="74149"/>
                </a:lnTo>
                <a:lnTo>
                  <a:pt x="713712" y="71284"/>
                </a:lnTo>
                <a:lnTo>
                  <a:pt x="713817" y="79006"/>
                </a:lnTo>
                <a:lnTo>
                  <a:pt x="713206" y="84370"/>
                </a:lnTo>
                <a:lnTo>
                  <a:pt x="711878" y="87375"/>
                </a:lnTo>
                <a:lnTo>
                  <a:pt x="709642" y="92477"/>
                </a:lnTo>
                <a:lnTo>
                  <a:pt x="704908" y="95027"/>
                </a:lnTo>
                <a:lnTo>
                  <a:pt x="693098" y="95027"/>
                </a:lnTo>
                <a:lnTo>
                  <a:pt x="689743" y="93979"/>
                </a:lnTo>
                <a:lnTo>
                  <a:pt x="687612" y="91883"/>
                </a:lnTo>
                <a:lnTo>
                  <a:pt x="686249" y="90520"/>
                </a:lnTo>
                <a:lnTo>
                  <a:pt x="685341" y="88580"/>
                </a:lnTo>
                <a:lnTo>
                  <a:pt x="684887" y="86065"/>
                </a:lnTo>
                <a:lnTo>
                  <a:pt x="675295" y="86065"/>
                </a:lnTo>
                <a:lnTo>
                  <a:pt x="675785" y="91830"/>
                </a:lnTo>
                <a:lnTo>
                  <a:pt x="678091" y="96067"/>
                </a:lnTo>
                <a:lnTo>
                  <a:pt x="682214" y="98775"/>
                </a:lnTo>
                <a:lnTo>
                  <a:pt x="686337" y="101483"/>
                </a:lnTo>
                <a:lnTo>
                  <a:pt x="691420" y="102837"/>
                </a:lnTo>
                <a:lnTo>
                  <a:pt x="708332" y="102837"/>
                </a:lnTo>
                <a:lnTo>
                  <a:pt x="715722" y="99028"/>
                </a:lnTo>
                <a:lnTo>
                  <a:pt x="719635" y="91411"/>
                </a:lnTo>
                <a:lnTo>
                  <a:pt x="721731" y="87288"/>
                </a:lnTo>
                <a:lnTo>
                  <a:pt x="722780" y="81662"/>
                </a:lnTo>
                <a:lnTo>
                  <a:pt x="722780" y="23481"/>
                </a:lnTo>
                <a:lnTo>
                  <a:pt x="714079" y="23481"/>
                </a:lnTo>
                <a:lnTo>
                  <a:pt x="714079" y="30557"/>
                </a:lnTo>
                <a:lnTo>
                  <a:pt x="712228" y="28216"/>
                </a:lnTo>
                <a:lnTo>
                  <a:pt x="710411" y="26434"/>
                </a:lnTo>
                <a:lnTo>
                  <a:pt x="708629" y="25211"/>
                </a:lnTo>
                <a:lnTo>
                  <a:pt x="705344" y="23045"/>
                </a:lnTo>
                <a:lnTo>
                  <a:pt x="701501" y="21961"/>
                </a:lnTo>
                <a:lnTo>
                  <a:pt x="690599" y="21961"/>
                </a:lnTo>
                <a:lnTo>
                  <a:pt x="685201" y="39625"/>
                </a:lnTo>
                <a:lnTo>
                  <a:pt x="687647" y="33405"/>
                </a:lnTo>
                <a:lnTo>
                  <a:pt x="692189" y="30295"/>
                </a:lnTo>
                <a:lnTo>
                  <a:pt x="703265" y="30295"/>
                </a:lnTo>
                <a:lnTo>
                  <a:pt x="706917" y="31973"/>
                </a:lnTo>
                <a:lnTo>
                  <a:pt x="709781" y="35327"/>
                </a:lnTo>
                <a:lnTo>
                  <a:pt x="712647" y="38682"/>
                </a:lnTo>
                <a:lnTo>
                  <a:pt x="714079" y="43836"/>
                </a:lnTo>
                <a:lnTo>
                  <a:pt x="714079" y="55402"/>
                </a:lnTo>
                <a:lnTo>
                  <a:pt x="713311" y="59438"/>
                </a:lnTo>
                <a:lnTo>
                  <a:pt x="711773" y="62897"/>
                </a:lnTo>
                <a:lnTo>
                  <a:pt x="709013" y="69012"/>
                </a:lnTo>
                <a:lnTo>
                  <a:pt x="704244" y="72070"/>
                </a:lnTo>
                <a:lnTo>
                  <a:pt x="693133" y="72070"/>
                </a:lnTo>
                <a:lnTo>
                  <a:pt x="689682" y="70419"/>
                </a:lnTo>
                <a:lnTo>
                  <a:pt x="687114" y="67117"/>
                </a:lnTo>
                <a:lnTo>
                  <a:pt x="684546" y="63815"/>
                </a:lnTo>
                <a:lnTo>
                  <a:pt x="683262" y="59001"/>
                </a:lnTo>
                <a:lnTo>
                  <a:pt x="680458" y="29876"/>
                </a:lnTo>
                <a:lnTo>
                  <a:pt x="675863" y="35152"/>
                </a:lnTo>
                <a:lnTo>
                  <a:pt x="673566" y="42490"/>
                </a:lnTo>
                <a:lnTo>
                  <a:pt x="673566" y="61849"/>
                </a:lnTo>
                <a:lnTo>
                  <a:pt x="675846" y="68986"/>
                </a:lnTo>
                <a:close/>
              </a:path>
              <a:path w="1431146" h="102837">
                <a:moveTo>
                  <a:pt x="266544" y="57184"/>
                </a:moveTo>
                <a:lnTo>
                  <a:pt x="266928" y="60224"/>
                </a:lnTo>
                <a:lnTo>
                  <a:pt x="267697" y="66094"/>
                </a:lnTo>
                <a:lnTo>
                  <a:pt x="269059" y="71615"/>
                </a:lnTo>
                <a:lnTo>
                  <a:pt x="271016" y="76787"/>
                </a:lnTo>
                <a:lnTo>
                  <a:pt x="272448" y="80561"/>
                </a:lnTo>
                <a:lnTo>
                  <a:pt x="273776" y="83549"/>
                </a:lnTo>
                <a:lnTo>
                  <a:pt x="274999" y="85750"/>
                </a:lnTo>
                <a:lnTo>
                  <a:pt x="276222" y="87951"/>
                </a:lnTo>
                <a:lnTo>
                  <a:pt x="279384" y="93036"/>
                </a:lnTo>
                <a:lnTo>
                  <a:pt x="284486" y="101003"/>
                </a:lnTo>
                <a:lnTo>
                  <a:pt x="290827" y="101003"/>
                </a:lnTo>
                <a:lnTo>
                  <a:pt x="285691" y="91288"/>
                </a:lnTo>
                <a:lnTo>
                  <a:pt x="282249" y="83846"/>
                </a:lnTo>
                <a:lnTo>
                  <a:pt x="280502" y="78674"/>
                </a:lnTo>
                <a:lnTo>
                  <a:pt x="279725" y="76230"/>
                </a:lnTo>
                <a:lnTo>
                  <a:pt x="277124" y="64098"/>
                </a:lnTo>
                <a:lnTo>
                  <a:pt x="276257" y="50894"/>
                </a:lnTo>
                <a:lnTo>
                  <a:pt x="276267" y="49352"/>
                </a:lnTo>
                <a:lnTo>
                  <a:pt x="277286" y="36061"/>
                </a:lnTo>
                <a:lnTo>
                  <a:pt x="279978" y="24372"/>
                </a:lnTo>
                <a:lnTo>
                  <a:pt x="283976" y="14510"/>
                </a:lnTo>
                <a:lnTo>
                  <a:pt x="290670" y="838"/>
                </a:lnTo>
                <a:lnTo>
                  <a:pt x="284119" y="838"/>
                </a:lnTo>
                <a:lnTo>
                  <a:pt x="275748" y="14726"/>
                </a:lnTo>
                <a:lnTo>
                  <a:pt x="271226" y="23901"/>
                </a:lnTo>
                <a:lnTo>
                  <a:pt x="270348" y="26218"/>
                </a:lnTo>
                <a:lnTo>
                  <a:pt x="267351" y="38172"/>
                </a:lnTo>
                <a:lnTo>
                  <a:pt x="266351" y="51523"/>
                </a:lnTo>
                <a:lnTo>
                  <a:pt x="266351" y="54284"/>
                </a:lnTo>
                <a:lnTo>
                  <a:pt x="266544" y="57184"/>
                </a:lnTo>
                <a:close/>
              </a:path>
              <a:path w="1431146" h="102837">
                <a:moveTo>
                  <a:pt x="10429" y="11059"/>
                </a:moveTo>
                <a:lnTo>
                  <a:pt x="39465" y="11059"/>
                </a:lnTo>
                <a:lnTo>
                  <a:pt x="42313" y="11583"/>
                </a:lnTo>
                <a:lnTo>
                  <a:pt x="44444" y="12631"/>
                </a:lnTo>
                <a:lnTo>
                  <a:pt x="48427" y="14623"/>
                </a:lnTo>
                <a:lnTo>
                  <a:pt x="50419" y="18362"/>
                </a:lnTo>
                <a:lnTo>
                  <a:pt x="53581" y="39468"/>
                </a:lnTo>
                <a:lnTo>
                  <a:pt x="56245" y="37109"/>
                </a:lnTo>
                <a:lnTo>
                  <a:pt x="58149" y="34174"/>
                </a:lnTo>
                <a:lnTo>
                  <a:pt x="60054" y="31239"/>
                </a:lnTo>
                <a:lnTo>
                  <a:pt x="61006" y="27465"/>
                </a:lnTo>
                <a:lnTo>
                  <a:pt x="61006" y="14012"/>
                </a:lnTo>
                <a:lnTo>
                  <a:pt x="57389" y="7949"/>
                </a:lnTo>
                <a:lnTo>
                  <a:pt x="50157" y="4664"/>
                </a:lnTo>
                <a:lnTo>
                  <a:pt x="46348" y="2952"/>
                </a:lnTo>
                <a:lnTo>
                  <a:pt x="41509" y="2096"/>
                </a:lnTo>
                <a:lnTo>
                  <a:pt x="0" y="2096"/>
                </a:lnTo>
                <a:lnTo>
                  <a:pt x="0" y="79093"/>
                </a:lnTo>
                <a:lnTo>
                  <a:pt x="10429" y="79093"/>
                </a:lnTo>
                <a:lnTo>
                  <a:pt x="10429" y="46072"/>
                </a:lnTo>
                <a:lnTo>
                  <a:pt x="38434" y="46072"/>
                </a:lnTo>
                <a:lnTo>
                  <a:pt x="41561" y="46544"/>
                </a:lnTo>
                <a:lnTo>
                  <a:pt x="43553" y="47487"/>
                </a:lnTo>
                <a:lnTo>
                  <a:pt x="47047" y="49199"/>
                </a:lnTo>
                <a:lnTo>
                  <a:pt x="46147" y="34436"/>
                </a:lnTo>
                <a:lnTo>
                  <a:pt x="43300" y="36393"/>
                </a:lnTo>
                <a:lnTo>
                  <a:pt x="39430" y="37371"/>
                </a:lnTo>
                <a:lnTo>
                  <a:pt x="10429" y="37371"/>
                </a:lnTo>
                <a:lnTo>
                  <a:pt x="10429" y="11059"/>
                </a:lnTo>
                <a:close/>
              </a:path>
              <a:path w="1431146" h="102837">
                <a:moveTo>
                  <a:pt x="49930" y="73450"/>
                </a:moveTo>
                <a:lnTo>
                  <a:pt x="50104" y="75477"/>
                </a:lnTo>
                <a:lnTo>
                  <a:pt x="50314" y="76525"/>
                </a:lnTo>
                <a:lnTo>
                  <a:pt x="51153" y="79093"/>
                </a:lnTo>
                <a:lnTo>
                  <a:pt x="63941" y="79093"/>
                </a:lnTo>
                <a:lnTo>
                  <a:pt x="63941" y="77364"/>
                </a:lnTo>
                <a:lnTo>
                  <a:pt x="61215" y="75092"/>
                </a:lnTo>
                <a:lnTo>
                  <a:pt x="60586" y="72646"/>
                </a:lnTo>
                <a:lnTo>
                  <a:pt x="60202" y="71214"/>
                </a:lnTo>
                <a:lnTo>
                  <a:pt x="59958" y="69030"/>
                </a:lnTo>
                <a:lnTo>
                  <a:pt x="59853" y="66094"/>
                </a:lnTo>
                <a:lnTo>
                  <a:pt x="59486" y="55769"/>
                </a:lnTo>
                <a:lnTo>
                  <a:pt x="59311" y="51296"/>
                </a:lnTo>
                <a:lnTo>
                  <a:pt x="58464" y="48064"/>
                </a:lnTo>
                <a:lnTo>
                  <a:pt x="56944" y="46072"/>
                </a:lnTo>
                <a:lnTo>
                  <a:pt x="55424" y="44080"/>
                </a:lnTo>
                <a:lnTo>
                  <a:pt x="53162" y="42473"/>
                </a:lnTo>
                <a:lnTo>
                  <a:pt x="50157" y="41250"/>
                </a:lnTo>
                <a:lnTo>
                  <a:pt x="53581" y="39468"/>
                </a:lnTo>
                <a:lnTo>
                  <a:pt x="50419" y="18362"/>
                </a:lnTo>
                <a:lnTo>
                  <a:pt x="50419" y="28950"/>
                </a:lnTo>
                <a:lnTo>
                  <a:pt x="48995" y="32479"/>
                </a:lnTo>
                <a:lnTo>
                  <a:pt x="46147" y="34436"/>
                </a:lnTo>
                <a:lnTo>
                  <a:pt x="47047" y="49199"/>
                </a:lnTo>
                <a:lnTo>
                  <a:pt x="48916" y="52571"/>
                </a:lnTo>
                <a:lnTo>
                  <a:pt x="49161" y="57603"/>
                </a:lnTo>
                <a:lnTo>
                  <a:pt x="49790" y="70445"/>
                </a:lnTo>
                <a:lnTo>
                  <a:pt x="49930" y="73450"/>
                </a:lnTo>
                <a:close/>
              </a:path>
              <a:path w="1431146" h="102837">
                <a:moveTo>
                  <a:pt x="93605" y="17480"/>
                </a:moveTo>
                <a:lnTo>
                  <a:pt x="98637" y="12011"/>
                </a:lnTo>
                <a:lnTo>
                  <a:pt x="105136" y="9277"/>
                </a:lnTo>
                <a:lnTo>
                  <a:pt x="121313" y="9277"/>
                </a:lnTo>
                <a:lnTo>
                  <a:pt x="127786" y="12037"/>
                </a:lnTo>
                <a:lnTo>
                  <a:pt x="132520" y="17558"/>
                </a:lnTo>
                <a:lnTo>
                  <a:pt x="137255" y="23079"/>
                </a:lnTo>
                <a:lnTo>
                  <a:pt x="139622" y="30365"/>
                </a:lnTo>
                <a:lnTo>
                  <a:pt x="139622" y="47976"/>
                </a:lnTo>
                <a:lnTo>
                  <a:pt x="137569" y="55550"/>
                </a:lnTo>
                <a:lnTo>
                  <a:pt x="133464" y="62137"/>
                </a:lnTo>
                <a:lnTo>
                  <a:pt x="132105" y="76421"/>
                </a:lnTo>
                <a:lnTo>
                  <a:pt x="141561" y="67929"/>
                </a:lnTo>
                <a:lnTo>
                  <a:pt x="144030" y="64304"/>
                </a:lnTo>
                <a:lnTo>
                  <a:pt x="148743" y="52825"/>
                </a:lnTo>
                <a:lnTo>
                  <a:pt x="150314" y="39258"/>
                </a:lnTo>
                <a:lnTo>
                  <a:pt x="150279" y="37120"/>
                </a:lnTo>
                <a:lnTo>
                  <a:pt x="148132" y="23871"/>
                </a:lnTo>
                <a:lnTo>
                  <a:pt x="142662" y="13103"/>
                </a:lnTo>
                <a:lnTo>
                  <a:pt x="137638" y="7805"/>
                </a:lnTo>
                <a:lnTo>
                  <a:pt x="126632" y="1951"/>
                </a:lnTo>
                <a:lnTo>
                  <a:pt x="112473" y="0"/>
                </a:lnTo>
                <a:lnTo>
                  <a:pt x="104224" y="714"/>
                </a:lnTo>
                <a:lnTo>
                  <a:pt x="92184" y="5338"/>
                </a:lnTo>
                <a:lnTo>
                  <a:pt x="83018" y="14256"/>
                </a:lnTo>
                <a:lnTo>
                  <a:pt x="86058" y="31012"/>
                </a:lnTo>
                <a:lnTo>
                  <a:pt x="88574" y="22948"/>
                </a:lnTo>
                <a:lnTo>
                  <a:pt x="93605" y="17480"/>
                </a:lnTo>
                <a:close/>
              </a:path>
              <a:path w="1431146" h="102837">
                <a:moveTo>
                  <a:pt x="133464" y="62137"/>
                </a:moveTo>
                <a:lnTo>
                  <a:pt x="129358" y="68724"/>
                </a:lnTo>
                <a:lnTo>
                  <a:pt x="122711" y="72017"/>
                </a:lnTo>
                <a:lnTo>
                  <a:pt x="103843" y="72017"/>
                </a:lnTo>
                <a:lnTo>
                  <a:pt x="96846" y="69091"/>
                </a:lnTo>
                <a:lnTo>
                  <a:pt x="92531" y="63238"/>
                </a:lnTo>
                <a:lnTo>
                  <a:pt x="88216" y="57385"/>
                </a:lnTo>
                <a:lnTo>
                  <a:pt x="86058" y="50195"/>
                </a:lnTo>
                <a:lnTo>
                  <a:pt x="86058" y="31012"/>
                </a:lnTo>
                <a:lnTo>
                  <a:pt x="83018" y="14256"/>
                </a:lnTo>
                <a:lnTo>
                  <a:pt x="81721" y="16234"/>
                </a:lnTo>
                <a:lnTo>
                  <a:pt x="76876" y="27673"/>
                </a:lnTo>
                <a:lnTo>
                  <a:pt x="75262" y="40988"/>
                </a:lnTo>
                <a:lnTo>
                  <a:pt x="75476" y="46171"/>
                </a:lnTo>
                <a:lnTo>
                  <a:pt x="78280" y="58958"/>
                </a:lnTo>
                <a:lnTo>
                  <a:pt x="84329" y="69606"/>
                </a:lnTo>
                <a:lnTo>
                  <a:pt x="87817" y="73098"/>
                </a:lnTo>
                <a:lnTo>
                  <a:pt x="98705" y="79285"/>
                </a:lnTo>
                <a:lnTo>
                  <a:pt x="112264" y="81347"/>
                </a:lnTo>
                <a:lnTo>
                  <a:pt x="119929" y="80745"/>
                </a:lnTo>
                <a:lnTo>
                  <a:pt x="132105" y="76421"/>
                </a:lnTo>
                <a:lnTo>
                  <a:pt x="133464" y="62137"/>
                </a:lnTo>
                <a:close/>
              </a:path>
              <a:path w="1431146" h="102837">
                <a:moveTo>
                  <a:pt x="156289" y="39782"/>
                </a:moveTo>
                <a:lnTo>
                  <a:pt x="157230" y="51432"/>
                </a:lnTo>
                <a:lnTo>
                  <a:pt x="161205" y="63711"/>
                </a:lnTo>
                <a:lnTo>
                  <a:pt x="168291" y="72961"/>
                </a:lnTo>
                <a:lnTo>
                  <a:pt x="174370" y="78377"/>
                </a:lnTo>
                <a:lnTo>
                  <a:pt x="181883" y="81085"/>
                </a:lnTo>
                <a:lnTo>
                  <a:pt x="192271" y="81063"/>
                </a:lnTo>
                <a:lnTo>
                  <a:pt x="205370" y="78371"/>
                </a:lnTo>
                <a:lnTo>
                  <a:pt x="215565" y="71179"/>
                </a:lnTo>
                <a:lnTo>
                  <a:pt x="220666" y="65693"/>
                </a:lnTo>
                <a:lnTo>
                  <a:pt x="223672" y="58896"/>
                </a:lnTo>
                <a:lnTo>
                  <a:pt x="224580" y="50789"/>
                </a:lnTo>
                <a:lnTo>
                  <a:pt x="214412" y="50789"/>
                </a:lnTo>
                <a:lnTo>
                  <a:pt x="213364" y="55856"/>
                </a:lnTo>
                <a:lnTo>
                  <a:pt x="211774" y="59944"/>
                </a:lnTo>
                <a:lnTo>
                  <a:pt x="209643" y="63054"/>
                </a:lnTo>
                <a:lnTo>
                  <a:pt x="205625" y="68960"/>
                </a:lnTo>
                <a:lnTo>
                  <a:pt x="199772" y="71912"/>
                </a:lnTo>
                <a:lnTo>
                  <a:pt x="183734" y="71912"/>
                </a:lnTo>
                <a:lnTo>
                  <a:pt x="177454" y="69108"/>
                </a:lnTo>
                <a:lnTo>
                  <a:pt x="173243" y="63500"/>
                </a:lnTo>
                <a:lnTo>
                  <a:pt x="169033" y="57892"/>
                </a:lnTo>
                <a:lnTo>
                  <a:pt x="166928" y="50580"/>
                </a:lnTo>
                <a:lnTo>
                  <a:pt x="166928" y="41457"/>
                </a:lnTo>
                <a:lnTo>
                  <a:pt x="168689" y="27143"/>
                </a:lnTo>
                <a:lnTo>
                  <a:pt x="173925" y="17061"/>
                </a:lnTo>
                <a:lnTo>
                  <a:pt x="178589" y="11732"/>
                </a:lnTo>
                <a:lnTo>
                  <a:pt x="184713" y="9067"/>
                </a:lnTo>
                <a:lnTo>
                  <a:pt x="198514" y="9067"/>
                </a:lnTo>
                <a:lnTo>
                  <a:pt x="203345" y="10517"/>
                </a:lnTo>
                <a:lnTo>
                  <a:pt x="206786" y="13418"/>
                </a:lnTo>
                <a:lnTo>
                  <a:pt x="210228" y="16318"/>
                </a:lnTo>
                <a:lnTo>
                  <a:pt x="212525" y="20249"/>
                </a:lnTo>
                <a:lnTo>
                  <a:pt x="213679" y="25211"/>
                </a:lnTo>
                <a:lnTo>
                  <a:pt x="223846" y="25211"/>
                </a:lnTo>
                <a:lnTo>
                  <a:pt x="223252" y="18677"/>
                </a:lnTo>
                <a:lnTo>
                  <a:pt x="220265" y="12841"/>
                </a:lnTo>
                <a:lnTo>
                  <a:pt x="214884" y="7704"/>
                </a:lnTo>
                <a:lnTo>
                  <a:pt x="209503" y="2568"/>
                </a:lnTo>
                <a:lnTo>
                  <a:pt x="201938" y="0"/>
                </a:lnTo>
                <a:lnTo>
                  <a:pt x="192190" y="0"/>
                </a:lnTo>
                <a:lnTo>
                  <a:pt x="187682" y="217"/>
                </a:lnTo>
                <a:lnTo>
                  <a:pt x="175112" y="3818"/>
                </a:lnTo>
                <a:lnTo>
                  <a:pt x="165303" y="11845"/>
                </a:lnTo>
                <a:lnTo>
                  <a:pt x="163038" y="14895"/>
                </a:lnTo>
                <a:lnTo>
                  <a:pt x="157976" y="26191"/>
                </a:lnTo>
                <a:lnTo>
                  <a:pt x="156289" y="39782"/>
                </a:lnTo>
                <a:close/>
              </a:path>
              <a:path w="1431146" h="102837">
                <a:moveTo>
                  <a:pt x="301606" y="23219"/>
                </a:moveTo>
                <a:lnTo>
                  <a:pt x="301606" y="79093"/>
                </a:lnTo>
                <a:lnTo>
                  <a:pt x="311197" y="79093"/>
                </a:lnTo>
                <a:lnTo>
                  <a:pt x="311197" y="23219"/>
                </a:lnTo>
                <a:lnTo>
                  <a:pt x="301606" y="23219"/>
                </a:lnTo>
                <a:close/>
              </a:path>
              <a:path w="1431146" h="102837">
                <a:moveTo>
                  <a:pt x="301606" y="2096"/>
                </a:moveTo>
                <a:lnTo>
                  <a:pt x="301606" y="12789"/>
                </a:lnTo>
                <a:lnTo>
                  <a:pt x="311197" y="12789"/>
                </a:lnTo>
                <a:lnTo>
                  <a:pt x="311197" y="2096"/>
                </a:lnTo>
                <a:lnTo>
                  <a:pt x="301606" y="2096"/>
                </a:lnTo>
                <a:close/>
              </a:path>
              <a:path w="1431146" h="102837">
                <a:moveTo>
                  <a:pt x="340512" y="13357"/>
                </a:moveTo>
                <a:lnTo>
                  <a:pt x="341072" y="11871"/>
                </a:lnTo>
                <a:lnTo>
                  <a:pt x="343343" y="9644"/>
                </a:lnTo>
                <a:lnTo>
                  <a:pt x="347440" y="9670"/>
                </a:lnTo>
                <a:lnTo>
                  <a:pt x="349562" y="9801"/>
                </a:lnTo>
                <a:lnTo>
                  <a:pt x="349562" y="1205"/>
                </a:lnTo>
                <a:lnTo>
                  <a:pt x="347413" y="1048"/>
                </a:lnTo>
                <a:lnTo>
                  <a:pt x="339290" y="995"/>
                </a:lnTo>
                <a:lnTo>
                  <a:pt x="335044" y="2603"/>
                </a:lnTo>
                <a:lnTo>
                  <a:pt x="332843" y="5818"/>
                </a:lnTo>
                <a:lnTo>
                  <a:pt x="331620" y="7635"/>
                </a:lnTo>
                <a:lnTo>
                  <a:pt x="330939" y="10500"/>
                </a:lnTo>
                <a:lnTo>
                  <a:pt x="330799" y="14414"/>
                </a:lnTo>
                <a:lnTo>
                  <a:pt x="330799" y="23219"/>
                </a:lnTo>
                <a:lnTo>
                  <a:pt x="322990" y="23219"/>
                </a:lnTo>
                <a:lnTo>
                  <a:pt x="322990" y="30662"/>
                </a:lnTo>
                <a:lnTo>
                  <a:pt x="330799" y="30662"/>
                </a:lnTo>
                <a:lnTo>
                  <a:pt x="330799" y="79093"/>
                </a:lnTo>
                <a:lnTo>
                  <a:pt x="340128" y="79093"/>
                </a:lnTo>
                <a:lnTo>
                  <a:pt x="340128" y="30662"/>
                </a:lnTo>
                <a:lnTo>
                  <a:pt x="349562" y="30662"/>
                </a:lnTo>
                <a:lnTo>
                  <a:pt x="349562" y="23219"/>
                </a:lnTo>
                <a:lnTo>
                  <a:pt x="340233" y="23219"/>
                </a:lnTo>
                <a:lnTo>
                  <a:pt x="340233" y="17139"/>
                </a:lnTo>
                <a:lnTo>
                  <a:pt x="340512" y="13357"/>
                </a:lnTo>
                <a:close/>
              </a:path>
              <a:path w="1431146" h="102837">
                <a:moveTo>
                  <a:pt x="427707" y="22957"/>
                </a:moveTo>
                <a:lnTo>
                  <a:pt x="417382" y="22957"/>
                </a:lnTo>
                <a:lnTo>
                  <a:pt x="401711" y="68663"/>
                </a:lnTo>
                <a:lnTo>
                  <a:pt x="386721" y="22957"/>
                </a:lnTo>
                <a:lnTo>
                  <a:pt x="375768" y="22957"/>
                </a:lnTo>
                <a:lnTo>
                  <a:pt x="396470" y="79093"/>
                </a:lnTo>
                <a:lnTo>
                  <a:pt x="406533" y="79093"/>
                </a:lnTo>
                <a:lnTo>
                  <a:pt x="427707" y="22957"/>
                </a:lnTo>
                <a:close/>
              </a:path>
              <a:path w="1431146" h="102837">
                <a:moveTo>
                  <a:pt x="434782" y="55122"/>
                </a:moveTo>
                <a:lnTo>
                  <a:pt x="433157" y="59158"/>
                </a:lnTo>
                <a:lnTo>
                  <a:pt x="433157" y="69117"/>
                </a:lnTo>
                <a:lnTo>
                  <a:pt x="434808" y="73074"/>
                </a:lnTo>
                <a:lnTo>
                  <a:pt x="438110" y="76237"/>
                </a:lnTo>
                <a:lnTo>
                  <a:pt x="441412" y="79399"/>
                </a:lnTo>
                <a:lnTo>
                  <a:pt x="445666" y="80980"/>
                </a:lnTo>
                <a:lnTo>
                  <a:pt x="444007" y="69030"/>
                </a:lnTo>
                <a:lnTo>
                  <a:pt x="443011" y="66881"/>
                </a:lnTo>
                <a:lnTo>
                  <a:pt x="443011" y="60556"/>
                </a:lnTo>
                <a:lnTo>
                  <a:pt x="444461" y="57935"/>
                </a:lnTo>
                <a:lnTo>
                  <a:pt x="447361" y="56293"/>
                </a:lnTo>
                <a:lnTo>
                  <a:pt x="449073" y="55315"/>
                </a:lnTo>
                <a:lnTo>
                  <a:pt x="451641" y="54598"/>
                </a:lnTo>
                <a:lnTo>
                  <a:pt x="455065" y="54144"/>
                </a:lnTo>
                <a:lnTo>
                  <a:pt x="460778" y="53410"/>
                </a:lnTo>
                <a:lnTo>
                  <a:pt x="464307" y="52851"/>
                </a:lnTo>
                <a:lnTo>
                  <a:pt x="466124" y="52362"/>
                </a:lnTo>
                <a:lnTo>
                  <a:pt x="467941" y="51873"/>
                </a:lnTo>
                <a:lnTo>
                  <a:pt x="470579" y="50527"/>
                </a:lnTo>
                <a:lnTo>
                  <a:pt x="470579" y="63928"/>
                </a:lnTo>
                <a:lnTo>
                  <a:pt x="467958" y="68104"/>
                </a:lnTo>
                <a:lnTo>
                  <a:pt x="462770" y="78202"/>
                </a:lnTo>
                <a:lnTo>
                  <a:pt x="466368" y="76350"/>
                </a:lnTo>
                <a:lnTo>
                  <a:pt x="469129" y="74166"/>
                </a:lnTo>
                <a:lnTo>
                  <a:pt x="471051" y="71650"/>
                </a:lnTo>
                <a:lnTo>
                  <a:pt x="471365" y="73887"/>
                </a:lnTo>
                <a:lnTo>
                  <a:pt x="472675" y="76839"/>
                </a:lnTo>
                <a:lnTo>
                  <a:pt x="474143" y="79146"/>
                </a:lnTo>
                <a:lnTo>
                  <a:pt x="476501" y="80299"/>
                </a:lnTo>
                <a:lnTo>
                  <a:pt x="481078" y="80299"/>
                </a:lnTo>
                <a:lnTo>
                  <a:pt x="483664" y="80037"/>
                </a:lnTo>
                <a:lnTo>
                  <a:pt x="486250" y="79355"/>
                </a:lnTo>
                <a:lnTo>
                  <a:pt x="486250" y="72384"/>
                </a:lnTo>
                <a:lnTo>
                  <a:pt x="485097" y="72568"/>
                </a:lnTo>
                <a:lnTo>
                  <a:pt x="483157" y="72699"/>
                </a:lnTo>
                <a:lnTo>
                  <a:pt x="480615" y="71808"/>
                </a:lnTo>
                <a:lnTo>
                  <a:pt x="480013" y="69449"/>
                </a:lnTo>
                <a:lnTo>
                  <a:pt x="480013" y="31798"/>
                </a:lnTo>
                <a:lnTo>
                  <a:pt x="477969" y="27884"/>
                </a:lnTo>
                <a:lnTo>
                  <a:pt x="473881" y="25368"/>
                </a:lnTo>
                <a:lnTo>
                  <a:pt x="469758" y="22852"/>
                </a:lnTo>
                <a:lnTo>
                  <a:pt x="464394" y="21594"/>
                </a:lnTo>
                <a:lnTo>
                  <a:pt x="452095" y="21594"/>
                </a:lnTo>
                <a:lnTo>
                  <a:pt x="447090" y="22948"/>
                </a:lnTo>
                <a:lnTo>
                  <a:pt x="442775" y="25657"/>
                </a:lnTo>
                <a:lnTo>
                  <a:pt x="438460" y="28365"/>
                </a:lnTo>
                <a:lnTo>
                  <a:pt x="436215" y="33178"/>
                </a:lnTo>
                <a:lnTo>
                  <a:pt x="436040" y="40097"/>
                </a:lnTo>
                <a:lnTo>
                  <a:pt x="444845" y="40097"/>
                </a:lnTo>
                <a:lnTo>
                  <a:pt x="445194" y="37197"/>
                </a:lnTo>
                <a:lnTo>
                  <a:pt x="445946" y="35013"/>
                </a:lnTo>
                <a:lnTo>
                  <a:pt x="447099" y="33545"/>
                </a:lnTo>
                <a:lnTo>
                  <a:pt x="449160" y="30889"/>
                </a:lnTo>
                <a:lnTo>
                  <a:pt x="452654" y="29562"/>
                </a:lnTo>
                <a:lnTo>
                  <a:pt x="461844" y="29562"/>
                </a:lnTo>
                <a:lnTo>
                  <a:pt x="465119" y="30287"/>
                </a:lnTo>
                <a:lnTo>
                  <a:pt x="467408" y="31737"/>
                </a:lnTo>
                <a:lnTo>
                  <a:pt x="469697" y="33187"/>
                </a:lnTo>
                <a:lnTo>
                  <a:pt x="470841" y="35519"/>
                </a:lnTo>
                <a:lnTo>
                  <a:pt x="470841" y="40307"/>
                </a:lnTo>
                <a:lnTo>
                  <a:pt x="470212" y="42351"/>
                </a:lnTo>
                <a:lnTo>
                  <a:pt x="468028" y="44797"/>
                </a:lnTo>
                <a:lnTo>
                  <a:pt x="465862" y="45076"/>
                </a:lnTo>
                <a:lnTo>
                  <a:pt x="450820" y="46963"/>
                </a:lnTo>
                <a:lnTo>
                  <a:pt x="445544" y="47627"/>
                </a:lnTo>
                <a:lnTo>
                  <a:pt x="441281" y="49392"/>
                </a:lnTo>
                <a:lnTo>
                  <a:pt x="438032" y="52257"/>
                </a:lnTo>
                <a:lnTo>
                  <a:pt x="434782" y="55122"/>
                </a:lnTo>
                <a:close/>
              </a:path>
              <a:path w="1431146" h="102837">
                <a:moveTo>
                  <a:pt x="467958" y="68104"/>
                </a:moveTo>
                <a:lnTo>
                  <a:pt x="462717" y="70655"/>
                </a:lnTo>
                <a:lnTo>
                  <a:pt x="459607" y="72192"/>
                </a:lnTo>
                <a:lnTo>
                  <a:pt x="456393" y="72961"/>
                </a:lnTo>
                <a:lnTo>
                  <a:pt x="450348" y="72961"/>
                </a:lnTo>
                <a:lnTo>
                  <a:pt x="447990" y="72175"/>
                </a:lnTo>
                <a:lnTo>
                  <a:pt x="445998" y="70602"/>
                </a:lnTo>
                <a:lnTo>
                  <a:pt x="444007" y="69030"/>
                </a:lnTo>
                <a:lnTo>
                  <a:pt x="445666" y="80980"/>
                </a:lnTo>
                <a:lnTo>
                  <a:pt x="455205" y="80980"/>
                </a:lnTo>
                <a:lnTo>
                  <a:pt x="459171" y="80054"/>
                </a:lnTo>
                <a:lnTo>
                  <a:pt x="462770" y="78202"/>
                </a:lnTo>
                <a:lnTo>
                  <a:pt x="467958" y="68104"/>
                </a:lnTo>
                <a:close/>
              </a:path>
              <a:path w="1431146" h="102837">
                <a:moveTo>
                  <a:pt x="498653" y="2096"/>
                </a:moveTo>
                <a:lnTo>
                  <a:pt x="498653" y="79093"/>
                </a:lnTo>
                <a:lnTo>
                  <a:pt x="508087" y="79093"/>
                </a:lnTo>
                <a:lnTo>
                  <a:pt x="508087" y="2096"/>
                </a:lnTo>
                <a:lnTo>
                  <a:pt x="498653" y="2096"/>
                </a:lnTo>
                <a:close/>
              </a:path>
              <a:path w="1431146" h="102837">
                <a:moveTo>
                  <a:pt x="534660" y="22957"/>
                </a:moveTo>
                <a:lnTo>
                  <a:pt x="525016" y="22957"/>
                </a:lnTo>
                <a:lnTo>
                  <a:pt x="525016" y="65902"/>
                </a:lnTo>
                <a:lnTo>
                  <a:pt x="525802" y="69729"/>
                </a:lnTo>
                <a:lnTo>
                  <a:pt x="527375" y="72594"/>
                </a:lnTo>
                <a:lnTo>
                  <a:pt x="530275" y="77940"/>
                </a:lnTo>
                <a:lnTo>
                  <a:pt x="535726" y="80613"/>
                </a:lnTo>
                <a:lnTo>
                  <a:pt x="548863" y="80613"/>
                </a:lnTo>
                <a:lnTo>
                  <a:pt x="553231" y="79146"/>
                </a:lnTo>
                <a:lnTo>
                  <a:pt x="556829" y="76211"/>
                </a:lnTo>
                <a:lnTo>
                  <a:pt x="558646" y="74743"/>
                </a:lnTo>
                <a:lnTo>
                  <a:pt x="560166" y="72943"/>
                </a:lnTo>
                <a:lnTo>
                  <a:pt x="561389" y="70812"/>
                </a:lnTo>
                <a:lnTo>
                  <a:pt x="561284" y="79093"/>
                </a:lnTo>
                <a:lnTo>
                  <a:pt x="570194" y="79093"/>
                </a:lnTo>
                <a:lnTo>
                  <a:pt x="570194" y="22957"/>
                </a:lnTo>
                <a:lnTo>
                  <a:pt x="560760" y="22957"/>
                </a:lnTo>
                <a:lnTo>
                  <a:pt x="560760" y="56013"/>
                </a:lnTo>
                <a:lnTo>
                  <a:pt x="560114" y="60329"/>
                </a:lnTo>
                <a:lnTo>
                  <a:pt x="558821" y="63474"/>
                </a:lnTo>
                <a:lnTo>
                  <a:pt x="556445" y="69344"/>
                </a:lnTo>
                <a:lnTo>
                  <a:pt x="551973" y="72280"/>
                </a:lnTo>
                <a:lnTo>
                  <a:pt x="540827" y="72280"/>
                </a:lnTo>
                <a:lnTo>
                  <a:pt x="537699" y="70602"/>
                </a:lnTo>
                <a:lnTo>
                  <a:pt x="536022" y="67248"/>
                </a:lnTo>
                <a:lnTo>
                  <a:pt x="535114" y="65431"/>
                </a:lnTo>
                <a:lnTo>
                  <a:pt x="534660" y="63089"/>
                </a:lnTo>
                <a:lnTo>
                  <a:pt x="534660" y="22957"/>
                </a:lnTo>
                <a:close/>
              </a:path>
              <a:path w="1431146" h="102837">
                <a:moveTo>
                  <a:pt x="587839" y="23219"/>
                </a:moveTo>
                <a:lnTo>
                  <a:pt x="587839" y="79093"/>
                </a:lnTo>
                <a:lnTo>
                  <a:pt x="597430" y="79093"/>
                </a:lnTo>
                <a:lnTo>
                  <a:pt x="597430" y="23219"/>
                </a:lnTo>
                <a:lnTo>
                  <a:pt x="587839" y="23219"/>
                </a:lnTo>
                <a:close/>
              </a:path>
              <a:path w="1431146" h="102837">
                <a:moveTo>
                  <a:pt x="587839" y="2096"/>
                </a:moveTo>
                <a:lnTo>
                  <a:pt x="587839" y="12789"/>
                </a:lnTo>
                <a:lnTo>
                  <a:pt x="597430" y="12789"/>
                </a:lnTo>
                <a:lnTo>
                  <a:pt x="597430" y="2096"/>
                </a:lnTo>
                <a:lnTo>
                  <a:pt x="587839" y="2096"/>
                </a:lnTo>
                <a:close/>
              </a:path>
              <a:path w="1431146" h="102837">
                <a:moveTo>
                  <a:pt x="624107" y="79093"/>
                </a:moveTo>
                <a:lnTo>
                  <a:pt x="624107" y="46020"/>
                </a:lnTo>
                <a:lnTo>
                  <a:pt x="624343" y="43198"/>
                </a:lnTo>
                <a:lnTo>
                  <a:pt x="624815" y="41224"/>
                </a:lnTo>
                <a:lnTo>
                  <a:pt x="625287" y="39249"/>
                </a:lnTo>
                <a:lnTo>
                  <a:pt x="626309" y="37336"/>
                </a:lnTo>
                <a:lnTo>
                  <a:pt x="627881" y="35484"/>
                </a:lnTo>
                <a:lnTo>
                  <a:pt x="629838" y="33178"/>
                </a:lnTo>
                <a:lnTo>
                  <a:pt x="632109" y="31641"/>
                </a:lnTo>
                <a:lnTo>
                  <a:pt x="634694" y="30872"/>
                </a:lnTo>
                <a:lnTo>
                  <a:pt x="636127" y="30418"/>
                </a:lnTo>
                <a:lnTo>
                  <a:pt x="637961" y="30191"/>
                </a:lnTo>
                <a:lnTo>
                  <a:pt x="644600" y="30191"/>
                </a:lnTo>
                <a:lnTo>
                  <a:pt x="647640" y="31938"/>
                </a:lnTo>
                <a:lnTo>
                  <a:pt x="649317" y="35432"/>
                </a:lnTo>
                <a:lnTo>
                  <a:pt x="650330" y="37529"/>
                </a:lnTo>
                <a:lnTo>
                  <a:pt x="650837" y="40289"/>
                </a:lnTo>
                <a:lnTo>
                  <a:pt x="650837" y="79093"/>
                </a:lnTo>
                <a:lnTo>
                  <a:pt x="660428" y="79093"/>
                </a:lnTo>
                <a:lnTo>
                  <a:pt x="660428" y="37424"/>
                </a:lnTo>
                <a:lnTo>
                  <a:pt x="659659" y="33073"/>
                </a:lnTo>
                <a:lnTo>
                  <a:pt x="658122" y="30033"/>
                </a:lnTo>
                <a:lnTo>
                  <a:pt x="655327" y="24477"/>
                </a:lnTo>
                <a:lnTo>
                  <a:pt x="649946" y="21699"/>
                </a:lnTo>
                <a:lnTo>
                  <a:pt x="638346" y="21699"/>
                </a:lnTo>
                <a:lnTo>
                  <a:pt x="635044" y="22416"/>
                </a:lnTo>
                <a:lnTo>
                  <a:pt x="632074" y="23848"/>
                </a:lnTo>
                <a:lnTo>
                  <a:pt x="629104" y="25281"/>
                </a:lnTo>
                <a:lnTo>
                  <a:pt x="626291" y="27640"/>
                </a:lnTo>
                <a:lnTo>
                  <a:pt x="623636" y="30924"/>
                </a:lnTo>
                <a:lnTo>
                  <a:pt x="623636" y="22957"/>
                </a:lnTo>
                <a:lnTo>
                  <a:pt x="614674" y="22957"/>
                </a:lnTo>
                <a:lnTo>
                  <a:pt x="614674" y="79093"/>
                </a:lnTo>
                <a:lnTo>
                  <a:pt x="624107" y="79093"/>
                </a:lnTo>
                <a:close/>
              </a:path>
              <a:path w="1431146" h="102837">
                <a:moveTo>
                  <a:pt x="685053" y="24600"/>
                </a:moveTo>
                <a:lnTo>
                  <a:pt x="680458" y="29876"/>
                </a:lnTo>
                <a:lnTo>
                  <a:pt x="683262" y="59001"/>
                </a:lnTo>
                <a:lnTo>
                  <a:pt x="683262" y="47295"/>
                </a:lnTo>
                <a:lnTo>
                  <a:pt x="683908" y="42945"/>
                </a:lnTo>
                <a:lnTo>
                  <a:pt x="685201" y="39625"/>
                </a:lnTo>
                <a:lnTo>
                  <a:pt x="690599" y="21961"/>
                </a:lnTo>
                <a:lnTo>
                  <a:pt x="685053" y="24600"/>
                </a:lnTo>
                <a:close/>
              </a:path>
              <a:path w="1431146" h="102837">
                <a:moveTo>
                  <a:pt x="778807" y="13357"/>
                </a:moveTo>
                <a:lnTo>
                  <a:pt x="779366" y="11872"/>
                </a:lnTo>
                <a:lnTo>
                  <a:pt x="781637" y="9644"/>
                </a:lnTo>
                <a:lnTo>
                  <a:pt x="785734" y="9670"/>
                </a:lnTo>
                <a:lnTo>
                  <a:pt x="787856" y="9801"/>
                </a:lnTo>
                <a:lnTo>
                  <a:pt x="787856" y="1205"/>
                </a:lnTo>
                <a:lnTo>
                  <a:pt x="785707" y="1048"/>
                </a:lnTo>
                <a:lnTo>
                  <a:pt x="777584" y="996"/>
                </a:lnTo>
                <a:lnTo>
                  <a:pt x="773339" y="2603"/>
                </a:lnTo>
                <a:lnTo>
                  <a:pt x="771137" y="5818"/>
                </a:lnTo>
                <a:lnTo>
                  <a:pt x="769914" y="7635"/>
                </a:lnTo>
                <a:lnTo>
                  <a:pt x="769233" y="10500"/>
                </a:lnTo>
                <a:lnTo>
                  <a:pt x="769093" y="14414"/>
                </a:lnTo>
                <a:lnTo>
                  <a:pt x="769093" y="23219"/>
                </a:lnTo>
                <a:lnTo>
                  <a:pt x="761284" y="23219"/>
                </a:lnTo>
                <a:lnTo>
                  <a:pt x="761284" y="30662"/>
                </a:lnTo>
                <a:lnTo>
                  <a:pt x="769093" y="30662"/>
                </a:lnTo>
                <a:lnTo>
                  <a:pt x="769093" y="79093"/>
                </a:lnTo>
                <a:lnTo>
                  <a:pt x="778422" y="79093"/>
                </a:lnTo>
                <a:lnTo>
                  <a:pt x="778422" y="30662"/>
                </a:lnTo>
                <a:lnTo>
                  <a:pt x="787856" y="30662"/>
                </a:lnTo>
                <a:lnTo>
                  <a:pt x="787856" y="23219"/>
                </a:lnTo>
                <a:lnTo>
                  <a:pt x="778527" y="23219"/>
                </a:lnTo>
                <a:lnTo>
                  <a:pt x="778527" y="17139"/>
                </a:lnTo>
                <a:lnTo>
                  <a:pt x="778807" y="13357"/>
                </a:lnTo>
                <a:close/>
              </a:path>
              <a:path w="1431146" h="102837">
                <a:moveTo>
                  <a:pt x="796923" y="2096"/>
                </a:moveTo>
                <a:lnTo>
                  <a:pt x="796923" y="12789"/>
                </a:lnTo>
                <a:lnTo>
                  <a:pt x="806357" y="12789"/>
                </a:lnTo>
                <a:lnTo>
                  <a:pt x="806357" y="2096"/>
                </a:lnTo>
                <a:lnTo>
                  <a:pt x="796923" y="2096"/>
                </a:lnTo>
                <a:close/>
              </a:path>
              <a:path w="1431146" h="102837">
                <a:moveTo>
                  <a:pt x="793831" y="22957"/>
                </a:moveTo>
                <a:lnTo>
                  <a:pt x="793831" y="79093"/>
                </a:lnTo>
                <a:lnTo>
                  <a:pt x="803265" y="79093"/>
                </a:lnTo>
                <a:lnTo>
                  <a:pt x="803265" y="42823"/>
                </a:lnTo>
                <a:lnTo>
                  <a:pt x="804540" y="39302"/>
                </a:lnTo>
                <a:lnTo>
                  <a:pt x="806357" y="37124"/>
                </a:lnTo>
                <a:lnTo>
                  <a:pt x="807091" y="36244"/>
                </a:lnTo>
                <a:lnTo>
                  <a:pt x="809642" y="33187"/>
                </a:lnTo>
                <a:lnTo>
                  <a:pt x="813293" y="31658"/>
                </a:lnTo>
                <a:lnTo>
                  <a:pt x="819119" y="31676"/>
                </a:lnTo>
                <a:lnTo>
                  <a:pt x="820403" y="31831"/>
                </a:lnTo>
                <a:lnTo>
                  <a:pt x="821137" y="31920"/>
                </a:lnTo>
                <a:lnTo>
                  <a:pt x="829837" y="79093"/>
                </a:lnTo>
                <a:lnTo>
                  <a:pt x="829837" y="42089"/>
                </a:lnTo>
                <a:lnTo>
                  <a:pt x="831296" y="37092"/>
                </a:lnTo>
                <a:lnTo>
                  <a:pt x="834214" y="34331"/>
                </a:lnTo>
                <a:lnTo>
                  <a:pt x="837131" y="31571"/>
                </a:lnTo>
                <a:lnTo>
                  <a:pt x="840372" y="30191"/>
                </a:lnTo>
                <a:lnTo>
                  <a:pt x="847849" y="30191"/>
                </a:lnTo>
                <a:lnTo>
                  <a:pt x="850522" y="31501"/>
                </a:lnTo>
                <a:lnTo>
                  <a:pt x="851955" y="34122"/>
                </a:lnTo>
                <a:lnTo>
                  <a:pt x="852863" y="35869"/>
                </a:lnTo>
                <a:lnTo>
                  <a:pt x="853317" y="38647"/>
                </a:lnTo>
                <a:lnTo>
                  <a:pt x="853317" y="79093"/>
                </a:lnTo>
                <a:lnTo>
                  <a:pt x="862909" y="79093"/>
                </a:lnTo>
                <a:lnTo>
                  <a:pt x="862909" y="40639"/>
                </a:lnTo>
                <a:lnTo>
                  <a:pt x="864245" y="36498"/>
                </a:lnTo>
                <a:lnTo>
                  <a:pt x="865932" y="34932"/>
                </a:lnTo>
                <a:lnTo>
                  <a:pt x="866918" y="34017"/>
                </a:lnTo>
                <a:lnTo>
                  <a:pt x="869591" y="31536"/>
                </a:lnTo>
                <a:lnTo>
                  <a:pt x="872779" y="30295"/>
                </a:lnTo>
                <a:lnTo>
                  <a:pt x="872640" y="25054"/>
                </a:lnTo>
                <a:lnTo>
                  <a:pt x="874317" y="29422"/>
                </a:lnTo>
                <a:lnTo>
                  <a:pt x="872779" y="30295"/>
                </a:lnTo>
                <a:lnTo>
                  <a:pt x="872377" y="77993"/>
                </a:lnTo>
                <a:lnTo>
                  <a:pt x="873282" y="75617"/>
                </a:lnTo>
                <a:lnTo>
                  <a:pt x="876298" y="63652"/>
                </a:lnTo>
                <a:lnTo>
                  <a:pt x="877304" y="50318"/>
                </a:lnTo>
                <a:lnTo>
                  <a:pt x="877304" y="46369"/>
                </a:lnTo>
                <a:lnTo>
                  <a:pt x="876946" y="42263"/>
                </a:lnTo>
                <a:lnTo>
                  <a:pt x="876229" y="38000"/>
                </a:lnTo>
                <a:lnTo>
                  <a:pt x="875513" y="33737"/>
                </a:lnTo>
                <a:lnTo>
                  <a:pt x="874559" y="30295"/>
                </a:lnTo>
                <a:lnTo>
                  <a:pt x="879173" y="30295"/>
                </a:lnTo>
                <a:lnTo>
                  <a:pt x="881453" y="30994"/>
                </a:lnTo>
                <a:lnTo>
                  <a:pt x="883323" y="32392"/>
                </a:lnTo>
                <a:lnTo>
                  <a:pt x="885192" y="33790"/>
                </a:lnTo>
                <a:lnTo>
                  <a:pt x="886126" y="36358"/>
                </a:lnTo>
                <a:lnTo>
                  <a:pt x="886126" y="79093"/>
                </a:lnTo>
                <a:lnTo>
                  <a:pt x="895927" y="79093"/>
                </a:lnTo>
                <a:lnTo>
                  <a:pt x="895927" y="36760"/>
                </a:lnTo>
                <a:lnTo>
                  <a:pt x="895194" y="32811"/>
                </a:lnTo>
                <a:lnTo>
                  <a:pt x="893726" y="29876"/>
                </a:lnTo>
                <a:lnTo>
                  <a:pt x="891001" y="24425"/>
                </a:lnTo>
                <a:lnTo>
                  <a:pt x="885865" y="21699"/>
                </a:lnTo>
                <a:lnTo>
                  <a:pt x="874788" y="21699"/>
                </a:lnTo>
                <a:lnTo>
                  <a:pt x="871647" y="22416"/>
                </a:lnTo>
                <a:lnTo>
                  <a:pt x="871312" y="21525"/>
                </a:lnTo>
                <a:lnTo>
                  <a:pt x="870080" y="18755"/>
                </a:lnTo>
                <a:lnTo>
                  <a:pt x="868945" y="16746"/>
                </a:lnTo>
                <a:lnTo>
                  <a:pt x="868779" y="23875"/>
                </a:lnTo>
                <a:lnTo>
                  <a:pt x="865948" y="25325"/>
                </a:lnTo>
                <a:lnTo>
                  <a:pt x="864204" y="26902"/>
                </a:lnTo>
                <a:lnTo>
                  <a:pt x="863485" y="27552"/>
                </a:lnTo>
                <a:lnTo>
                  <a:pt x="861389" y="30557"/>
                </a:lnTo>
                <a:lnTo>
                  <a:pt x="860131" y="28111"/>
                </a:lnTo>
                <a:lnTo>
                  <a:pt x="858733" y="26260"/>
                </a:lnTo>
                <a:lnTo>
                  <a:pt x="857196" y="25001"/>
                </a:lnTo>
                <a:lnTo>
                  <a:pt x="854470" y="22800"/>
                </a:lnTo>
                <a:lnTo>
                  <a:pt x="850872" y="21699"/>
                </a:lnTo>
                <a:lnTo>
                  <a:pt x="842451" y="21699"/>
                </a:lnTo>
                <a:lnTo>
                  <a:pt x="838922" y="22765"/>
                </a:lnTo>
                <a:lnTo>
                  <a:pt x="835812" y="24897"/>
                </a:lnTo>
                <a:lnTo>
                  <a:pt x="833995" y="26155"/>
                </a:lnTo>
                <a:lnTo>
                  <a:pt x="831969" y="28164"/>
                </a:lnTo>
                <a:lnTo>
                  <a:pt x="829733" y="30924"/>
                </a:lnTo>
                <a:lnTo>
                  <a:pt x="829733" y="22957"/>
                </a:lnTo>
                <a:lnTo>
                  <a:pt x="820403" y="22957"/>
                </a:lnTo>
                <a:lnTo>
                  <a:pt x="820124" y="21857"/>
                </a:lnTo>
                <a:lnTo>
                  <a:pt x="818097" y="21699"/>
                </a:lnTo>
                <a:lnTo>
                  <a:pt x="814359" y="21699"/>
                </a:lnTo>
                <a:lnTo>
                  <a:pt x="811057" y="23053"/>
                </a:lnTo>
                <a:lnTo>
                  <a:pt x="808192" y="25761"/>
                </a:lnTo>
                <a:lnTo>
                  <a:pt x="806357" y="27495"/>
                </a:lnTo>
                <a:lnTo>
                  <a:pt x="805326" y="28470"/>
                </a:lnTo>
                <a:lnTo>
                  <a:pt x="803527" y="30767"/>
                </a:lnTo>
                <a:lnTo>
                  <a:pt x="802793" y="32654"/>
                </a:lnTo>
                <a:lnTo>
                  <a:pt x="796923" y="23219"/>
                </a:lnTo>
                <a:lnTo>
                  <a:pt x="802793" y="23219"/>
                </a:lnTo>
                <a:lnTo>
                  <a:pt x="802793" y="22957"/>
                </a:lnTo>
                <a:lnTo>
                  <a:pt x="793831" y="22957"/>
                </a:lnTo>
                <a:close/>
              </a:path>
              <a:path w="1431146" h="102837">
                <a:moveTo>
                  <a:pt x="806357" y="37124"/>
                </a:moveTo>
                <a:lnTo>
                  <a:pt x="804540" y="39302"/>
                </a:lnTo>
                <a:lnTo>
                  <a:pt x="803265" y="42823"/>
                </a:lnTo>
                <a:lnTo>
                  <a:pt x="803265" y="79093"/>
                </a:lnTo>
                <a:lnTo>
                  <a:pt x="806357" y="79093"/>
                </a:lnTo>
                <a:lnTo>
                  <a:pt x="803265" y="46806"/>
                </a:lnTo>
                <a:lnTo>
                  <a:pt x="806357" y="79093"/>
                </a:lnTo>
                <a:lnTo>
                  <a:pt x="806357" y="37124"/>
                </a:lnTo>
                <a:close/>
              </a:path>
              <a:path w="1431146" h="102837">
                <a:moveTo>
                  <a:pt x="796923" y="23219"/>
                </a:moveTo>
                <a:lnTo>
                  <a:pt x="802793" y="32654"/>
                </a:lnTo>
                <a:lnTo>
                  <a:pt x="803527" y="30767"/>
                </a:lnTo>
                <a:lnTo>
                  <a:pt x="805326" y="28470"/>
                </a:lnTo>
                <a:lnTo>
                  <a:pt x="806357" y="27495"/>
                </a:lnTo>
                <a:lnTo>
                  <a:pt x="806357" y="23219"/>
                </a:lnTo>
                <a:lnTo>
                  <a:pt x="796923" y="23219"/>
                </a:lnTo>
                <a:close/>
              </a:path>
              <a:path w="1431146" h="102837">
                <a:moveTo>
                  <a:pt x="821137" y="21961"/>
                </a:moveTo>
                <a:lnTo>
                  <a:pt x="820124" y="21857"/>
                </a:lnTo>
                <a:lnTo>
                  <a:pt x="820403" y="22957"/>
                </a:lnTo>
                <a:lnTo>
                  <a:pt x="821137" y="22957"/>
                </a:lnTo>
                <a:lnTo>
                  <a:pt x="821137" y="21961"/>
                </a:lnTo>
                <a:close/>
              </a:path>
              <a:path w="1431146" h="102837">
                <a:moveTo>
                  <a:pt x="820403" y="31831"/>
                </a:moveTo>
                <a:lnTo>
                  <a:pt x="820403" y="79093"/>
                </a:lnTo>
                <a:lnTo>
                  <a:pt x="829837" y="79093"/>
                </a:lnTo>
                <a:lnTo>
                  <a:pt x="821137" y="31920"/>
                </a:lnTo>
                <a:lnTo>
                  <a:pt x="820403" y="31831"/>
                </a:lnTo>
                <a:close/>
              </a:path>
              <a:path w="1431146" h="102837">
                <a:moveTo>
                  <a:pt x="863917" y="25567"/>
                </a:moveTo>
                <a:lnTo>
                  <a:pt x="864204" y="26902"/>
                </a:lnTo>
                <a:lnTo>
                  <a:pt x="865948" y="25325"/>
                </a:lnTo>
                <a:lnTo>
                  <a:pt x="868779" y="23875"/>
                </a:lnTo>
                <a:lnTo>
                  <a:pt x="868945" y="16746"/>
                </a:lnTo>
                <a:lnTo>
                  <a:pt x="867809" y="14737"/>
                </a:lnTo>
                <a:lnTo>
                  <a:pt x="864551" y="9434"/>
                </a:lnTo>
                <a:lnTo>
                  <a:pt x="859170" y="838"/>
                </a:lnTo>
                <a:lnTo>
                  <a:pt x="852828" y="838"/>
                </a:lnTo>
                <a:lnTo>
                  <a:pt x="857965" y="10553"/>
                </a:lnTo>
                <a:lnTo>
                  <a:pt x="861406" y="17995"/>
                </a:lnTo>
                <a:lnTo>
                  <a:pt x="863153" y="23167"/>
                </a:lnTo>
                <a:lnTo>
                  <a:pt x="863917" y="25567"/>
                </a:lnTo>
                <a:close/>
              </a:path>
              <a:path w="1431146" h="102837">
                <a:moveTo>
                  <a:pt x="867851" y="87238"/>
                </a:moveTo>
                <a:lnTo>
                  <a:pt x="872377" y="77993"/>
                </a:lnTo>
                <a:lnTo>
                  <a:pt x="872779" y="30295"/>
                </a:lnTo>
                <a:lnTo>
                  <a:pt x="869591" y="31536"/>
                </a:lnTo>
                <a:lnTo>
                  <a:pt x="866918" y="34017"/>
                </a:lnTo>
                <a:lnTo>
                  <a:pt x="865932" y="34932"/>
                </a:lnTo>
                <a:lnTo>
                  <a:pt x="866528" y="37704"/>
                </a:lnTo>
                <a:lnTo>
                  <a:pt x="867398" y="50894"/>
                </a:lnTo>
                <a:lnTo>
                  <a:pt x="866392" y="65700"/>
                </a:lnTo>
                <a:lnTo>
                  <a:pt x="863730" y="77311"/>
                </a:lnTo>
                <a:lnTo>
                  <a:pt x="859711" y="87236"/>
                </a:lnTo>
                <a:lnTo>
                  <a:pt x="852986" y="101003"/>
                </a:lnTo>
                <a:lnTo>
                  <a:pt x="859537" y="101003"/>
                </a:lnTo>
                <a:lnTo>
                  <a:pt x="860231" y="99916"/>
                </a:lnTo>
                <a:lnTo>
                  <a:pt x="867851" y="87238"/>
                </a:lnTo>
                <a:close/>
              </a:path>
              <a:path w="1431146" h="102837">
                <a:moveTo>
                  <a:pt x="1014227" y="70646"/>
                </a:moveTo>
                <a:lnTo>
                  <a:pt x="1016781" y="79093"/>
                </a:lnTo>
                <a:lnTo>
                  <a:pt x="1016551" y="65911"/>
                </a:lnTo>
                <a:lnTo>
                  <a:pt x="1014865" y="32147"/>
                </a:lnTo>
                <a:lnTo>
                  <a:pt x="1010288" y="29562"/>
                </a:lnTo>
                <a:lnTo>
                  <a:pt x="1008244" y="29562"/>
                </a:lnTo>
                <a:lnTo>
                  <a:pt x="1008244" y="73013"/>
                </a:lnTo>
                <a:lnTo>
                  <a:pt x="1009938" y="73013"/>
                </a:lnTo>
                <a:lnTo>
                  <a:pt x="1016781" y="79093"/>
                </a:lnTo>
                <a:lnTo>
                  <a:pt x="1014227" y="70646"/>
                </a:lnTo>
                <a:close/>
              </a:path>
              <a:path w="1431146" h="102837">
                <a:moveTo>
                  <a:pt x="993831" y="71022"/>
                </a:moveTo>
                <a:lnTo>
                  <a:pt x="991210" y="67038"/>
                </a:lnTo>
                <a:lnTo>
                  <a:pt x="988939" y="78526"/>
                </a:lnTo>
                <a:lnTo>
                  <a:pt x="995071" y="81138"/>
                </a:lnTo>
                <a:lnTo>
                  <a:pt x="1002793" y="81138"/>
                </a:lnTo>
                <a:lnTo>
                  <a:pt x="1008244" y="79093"/>
                </a:lnTo>
                <a:lnTo>
                  <a:pt x="1016781" y="79093"/>
                </a:lnTo>
                <a:lnTo>
                  <a:pt x="1009938" y="73013"/>
                </a:lnTo>
                <a:lnTo>
                  <a:pt x="997989" y="73013"/>
                </a:lnTo>
                <a:lnTo>
                  <a:pt x="993831" y="71022"/>
                </a:lnTo>
                <a:close/>
              </a:path>
              <a:path w="1431146" h="102837">
                <a:moveTo>
                  <a:pt x="1020036" y="44867"/>
                </a:moveTo>
                <a:lnTo>
                  <a:pt x="1020036" y="55909"/>
                </a:lnTo>
                <a:lnTo>
                  <a:pt x="1018874" y="61176"/>
                </a:lnTo>
                <a:lnTo>
                  <a:pt x="1017678" y="63615"/>
                </a:lnTo>
                <a:lnTo>
                  <a:pt x="1017678" y="78706"/>
                </a:lnTo>
                <a:lnTo>
                  <a:pt x="1018883" y="78185"/>
                </a:lnTo>
                <a:lnTo>
                  <a:pt x="1023286" y="72280"/>
                </a:lnTo>
                <a:lnTo>
                  <a:pt x="1020036" y="44867"/>
                </a:lnTo>
                <a:close/>
              </a:path>
              <a:path w="1431146" h="102837">
                <a:moveTo>
                  <a:pt x="1011284" y="21332"/>
                </a:moveTo>
                <a:lnTo>
                  <a:pt x="1004051" y="21332"/>
                </a:lnTo>
                <a:lnTo>
                  <a:pt x="1008244" y="22957"/>
                </a:lnTo>
                <a:lnTo>
                  <a:pt x="1015404" y="22957"/>
                </a:lnTo>
                <a:lnTo>
                  <a:pt x="1011284" y="21332"/>
                </a:lnTo>
                <a:close/>
              </a:path>
              <a:path w="1431146" h="102837">
                <a:moveTo>
                  <a:pt x="1008244" y="79093"/>
                </a:moveTo>
                <a:lnTo>
                  <a:pt x="1002793" y="81138"/>
                </a:lnTo>
                <a:lnTo>
                  <a:pt x="1012052" y="81138"/>
                </a:lnTo>
                <a:lnTo>
                  <a:pt x="1016781" y="79093"/>
                </a:lnTo>
                <a:lnTo>
                  <a:pt x="1008244" y="79093"/>
                </a:lnTo>
                <a:close/>
              </a:path>
              <a:path w="1431146" h="102837">
                <a:moveTo>
                  <a:pt x="1018385" y="41224"/>
                </a:moveTo>
                <a:lnTo>
                  <a:pt x="1018745" y="39717"/>
                </a:lnTo>
                <a:lnTo>
                  <a:pt x="1017520" y="37319"/>
                </a:lnTo>
                <a:lnTo>
                  <a:pt x="1017678" y="63615"/>
                </a:lnTo>
                <a:lnTo>
                  <a:pt x="1017678" y="46020"/>
                </a:lnTo>
                <a:lnTo>
                  <a:pt x="1017913" y="43198"/>
                </a:lnTo>
                <a:lnTo>
                  <a:pt x="1018385" y="41224"/>
                </a:lnTo>
                <a:close/>
              </a:path>
              <a:path w="1431146" h="102837">
                <a:moveTo>
                  <a:pt x="1174517" y="29020"/>
                </a:moveTo>
                <a:lnTo>
                  <a:pt x="1170551" y="25945"/>
                </a:lnTo>
                <a:lnTo>
                  <a:pt x="1169739" y="25315"/>
                </a:lnTo>
                <a:lnTo>
                  <a:pt x="1169739" y="22957"/>
                </a:lnTo>
                <a:lnTo>
                  <a:pt x="1166586" y="22870"/>
                </a:lnTo>
                <a:lnTo>
                  <a:pt x="1161441" y="21333"/>
                </a:lnTo>
                <a:lnTo>
                  <a:pt x="1155116" y="21333"/>
                </a:lnTo>
                <a:lnTo>
                  <a:pt x="1160095" y="22957"/>
                </a:lnTo>
                <a:lnTo>
                  <a:pt x="1162716" y="30916"/>
                </a:lnTo>
                <a:lnTo>
                  <a:pt x="1164707" y="33205"/>
                </a:lnTo>
                <a:lnTo>
                  <a:pt x="1166699" y="35493"/>
                </a:lnTo>
                <a:lnTo>
                  <a:pt x="1167974" y="38367"/>
                </a:lnTo>
                <a:lnTo>
                  <a:pt x="1168533" y="41827"/>
                </a:lnTo>
                <a:lnTo>
                  <a:pt x="1168533" y="59228"/>
                </a:lnTo>
                <a:lnTo>
                  <a:pt x="1167660" y="63387"/>
                </a:lnTo>
                <a:lnTo>
                  <a:pt x="1166346" y="78427"/>
                </a:lnTo>
                <a:lnTo>
                  <a:pt x="1169844" y="75556"/>
                </a:lnTo>
                <a:lnTo>
                  <a:pt x="1172778" y="70602"/>
                </a:lnTo>
                <a:lnTo>
                  <a:pt x="1177705" y="59228"/>
                </a:lnTo>
                <a:lnTo>
                  <a:pt x="1169739" y="59228"/>
                </a:lnTo>
                <a:lnTo>
                  <a:pt x="1169739" y="63090"/>
                </a:lnTo>
                <a:lnTo>
                  <a:pt x="1170193" y="65431"/>
                </a:lnTo>
                <a:lnTo>
                  <a:pt x="1169739" y="60224"/>
                </a:lnTo>
                <a:lnTo>
                  <a:pt x="1170193" y="65431"/>
                </a:lnTo>
                <a:lnTo>
                  <a:pt x="1171102" y="67248"/>
                </a:lnTo>
                <a:lnTo>
                  <a:pt x="1170193" y="65431"/>
                </a:lnTo>
                <a:lnTo>
                  <a:pt x="1169739" y="63090"/>
                </a:lnTo>
                <a:lnTo>
                  <a:pt x="1169739" y="41827"/>
                </a:lnTo>
                <a:lnTo>
                  <a:pt x="1177705" y="41827"/>
                </a:lnTo>
                <a:lnTo>
                  <a:pt x="1176902" y="34314"/>
                </a:lnTo>
                <a:lnTo>
                  <a:pt x="1174517" y="29020"/>
                </a:lnTo>
                <a:close/>
              </a:path>
              <a:path w="1431146" h="102837">
                <a:moveTo>
                  <a:pt x="1162716" y="30916"/>
                </a:moveTo>
                <a:lnTo>
                  <a:pt x="1163790" y="69056"/>
                </a:lnTo>
                <a:lnTo>
                  <a:pt x="1162454" y="72594"/>
                </a:lnTo>
                <a:lnTo>
                  <a:pt x="1165354" y="77940"/>
                </a:lnTo>
                <a:lnTo>
                  <a:pt x="1166079" y="66662"/>
                </a:lnTo>
                <a:lnTo>
                  <a:pt x="1167660" y="63387"/>
                </a:lnTo>
                <a:lnTo>
                  <a:pt x="1168533" y="59228"/>
                </a:lnTo>
                <a:lnTo>
                  <a:pt x="1168533" y="41827"/>
                </a:lnTo>
                <a:lnTo>
                  <a:pt x="1167974" y="38367"/>
                </a:lnTo>
                <a:lnTo>
                  <a:pt x="1166699" y="35493"/>
                </a:lnTo>
                <a:lnTo>
                  <a:pt x="1164707" y="33205"/>
                </a:lnTo>
                <a:lnTo>
                  <a:pt x="1162716" y="30916"/>
                </a:lnTo>
                <a:close/>
              </a:path>
              <a:path w="1431146" h="102837">
                <a:moveTo>
                  <a:pt x="1166346" y="78427"/>
                </a:moveTo>
                <a:lnTo>
                  <a:pt x="1170805" y="80613"/>
                </a:lnTo>
                <a:lnTo>
                  <a:pt x="1174037" y="72114"/>
                </a:lnTo>
                <a:lnTo>
                  <a:pt x="1174357" y="71449"/>
                </a:lnTo>
                <a:lnTo>
                  <a:pt x="1176657" y="66671"/>
                </a:lnTo>
                <a:lnTo>
                  <a:pt x="1177705" y="59228"/>
                </a:lnTo>
                <a:lnTo>
                  <a:pt x="1172778" y="70602"/>
                </a:lnTo>
                <a:lnTo>
                  <a:pt x="1169844" y="75556"/>
                </a:lnTo>
                <a:lnTo>
                  <a:pt x="1166346" y="78427"/>
                </a:lnTo>
                <a:close/>
              </a:path>
              <a:path w="1431146" h="102837">
                <a:moveTo>
                  <a:pt x="1175906" y="72280"/>
                </a:moveTo>
                <a:lnTo>
                  <a:pt x="1174357" y="71449"/>
                </a:lnTo>
                <a:lnTo>
                  <a:pt x="1174037" y="72114"/>
                </a:lnTo>
                <a:lnTo>
                  <a:pt x="1170805" y="80613"/>
                </a:lnTo>
                <a:lnTo>
                  <a:pt x="1183942" y="80613"/>
                </a:lnTo>
                <a:lnTo>
                  <a:pt x="1188310" y="79146"/>
                </a:lnTo>
                <a:lnTo>
                  <a:pt x="1191909" y="76211"/>
                </a:lnTo>
                <a:lnTo>
                  <a:pt x="1193726" y="74743"/>
                </a:lnTo>
                <a:lnTo>
                  <a:pt x="1195245" y="72943"/>
                </a:lnTo>
                <a:lnTo>
                  <a:pt x="1196468" y="70812"/>
                </a:lnTo>
                <a:lnTo>
                  <a:pt x="1196363" y="79093"/>
                </a:lnTo>
                <a:lnTo>
                  <a:pt x="1205273" y="79093"/>
                </a:lnTo>
                <a:lnTo>
                  <a:pt x="1205273" y="22957"/>
                </a:lnTo>
                <a:lnTo>
                  <a:pt x="1195839" y="22957"/>
                </a:lnTo>
                <a:lnTo>
                  <a:pt x="1195839" y="56014"/>
                </a:lnTo>
                <a:lnTo>
                  <a:pt x="1195193" y="60329"/>
                </a:lnTo>
                <a:lnTo>
                  <a:pt x="1193900" y="63474"/>
                </a:lnTo>
                <a:lnTo>
                  <a:pt x="1191524" y="69344"/>
                </a:lnTo>
                <a:lnTo>
                  <a:pt x="1187052" y="72280"/>
                </a:lnTo>
                <a:lnTo>
                  <a:pt x="1175906" y="72280"/>
                </a:lnTo>
                <a:close/>
              </a:path>
              <a:path w="1431146" h="102837">
                <a:moveTo>
                  <a:pt x="1161502" y="71450"/>
                </a:moveTo>
                <a:lnTo>
                  <a:pt x="1158401" y="72646"/>
                </a:lnTo>
                <a:lnTo>
                  <a:pt x="1160287" y="80718"/>
                </a:lnTo>
                <a:lnTo>
                  <a:pt x="1165651" y="78998"/>
                </a:lnTo>
                <a:lnTo>
                  <a:pt x="1161707" y="71234"/>
                </a:lnTo>
                <a:lnTo>
                  <a:pt x="1161502" y="71450"/>
                </a:lnTo>
                <a:close/>
              </a:path>
              <a:path w="1431146" h="102837">
                <a:moveTo>
                  <a:pt x="1214235" y="22957"/>
                </a:moveTo>
                <a:lnTo>
                  <a:pt x="1214235" y="79093"/>
                </a:lnTo>
                <a:lnTo>
                  <a:pt x="1223670" y="79093"/>
                </a:lnTo>
                <a:lnTo>
                  <a:pt x="1223670" y="42823"/>
                </a:lnTo>
                <a:lnTo>
                  <a:pt x="1224945" y="39302"/>
                </a:lnTo>
                <a:lnTo>
                  <a:pt x="1227496" y="36244"/>
                </a:lnTo>
                <a:lnTo>
                  <a:pt x="1230046" y="33187"/>
                </a:lnTo>
                <a:lnTo>
                  <a:pt x="1233698" y="31658"/>
                </a:lnTo>
                <a:lnTo>
                  <a:pt x="1239524" y="31676"/>
                </a:lnTo>
                <a:lnTo>
                  <a:pt x="1241542" y="31920"/>
                </a:lnTo>
                <a:lnTo>
                  <a:pt x="1241542" y="21962"/>
                </a:lnTo>
                <a:lnTo>
                  <a:pt x="1240528" y="21857"/>
                </a:lnTo>
                <a:lnTo>
                  <a:pt x="1238502" y="21699"/>
                </a:lnTo>
                <a:lnTo>
                  <a:pt x="1234763" y="21699"/>
                </a:lnTo>
                <a:lnTo>
                  <a:pt x="1231461" y="23053"/>
                </a:lnTo>
                <a:lnTo>
                  <a:pt x="1228596" y="25762"/>
                </a:lnTo>
                <a:lnTo>
                  <a:pt x="1225731" y="28470"/>
                </a:lnTo>
                <a:lnTo>
                  <a:pt x="1223932" y="30767"/>
                </a:lnTo>
                <a:lnTo>
                  <a:pt x="1223198" y="32654"/>
                </a:lnTo>
                <a:lnTo>
                  <a:pt x="1223198" y="22957"/>
                </a:lnTo>
                <a:lnTo>
                  <a:pt x="1214235" y="22957"/>
                </a:lnTo>
                <a:close/>
              </a:path>
              <a:path w="1431146" h="102837">
                <a:moveTo>
                  <a:pt x="1276849" y="22957"/>
                </a:moveTo>
                <a:lnTo>
                  <a:pt x="1276849" y="79094"/>
                </a:lnTo>
                <a:lnTo>
                  <a:pt x="1286283" y="79094"/>
                </a:lnTo>
                <a:lnTo>
                  <a:pt x="1286283" y="42823"/>
                </a:lnTo>
                <a:lnTo>
                  <a:pt x="1287558" y="39302"/>
                </a:lnTo>
                <a:lnTo>
                  <a:pt x="1290109" y="36244"/>
                </a:lnTo>
                <a:lnTo>
                  <a:pt x="1292660" y="33187"/>
                </a:lnTo>
                <a:lnTo>
                  <a:pt x="1296311" y="31658"/>
                </a:lnTo>
                <a:lnTo>
                  <a:pt x="1302137" y="31676"/>
                </a:lnTo>
                <a:lnTo>
                  <a:pt x="1304155" y="31920"/>
                </a:lnTo>
                <a:lnTo>
                  <a:pt x="1304155" y="21962"/>
                </a:lnTo>
                <a:lnTo>
                  <a:pt x="1303142" y="21857"/>
                </a:lnTo>
                <a:lnTo>
                  <a:pt x="1301115" y="21699"/>
                </a:lnTo>
                <a:lnTo>
                  <a:pt x="1297377" y="21699"/>
                </a:lnTo>
                <a:lnTo>
                  <a:pt x="1294075" y="23053"/>
                </a:lnTo>
                <a:lnTo>
                  <a:pt x="1291210" y="25762"/>
                </a:lnTo>
                <a:lnTo>
                  <a:pt x="1288344" y="28470"/>
                </a:lnTo>
                <a:lnTo>
                  <a:pt x="1286545" y="30767"/>
                </a:lnTo>
                <a:lnTo>
                  <a:pt x="1285811" y="32654"/>
                </a:lnTo>
                <a:lnTo>
                  <a:pt x="1285811" y="22957"/>
                </a:lnTo>
                <a:lnTo>
                  <a:pt x="1276849" y="22957"/>
                </a:lnTo>
                <a:close/>
              </a:path>
              <a:path w="1431146" h="102837">
                <a:moveTo>
                  <a:pt x="1321363" y="78543"/>
                </a:moveTo>
                <a:lnTo>
                  <a:pt x="1327286" y="81085"/>
                </a:lnTo>
                <a:lnTo>
                  <a:pt x="1337139" y="81085"/>
                </a:lnTo>
                <a:lnTo>
                  <a:pt x="1339707" y="80806"/>
                </a:lnTo>
                <a:lnTo>
                  <a:pt x="1341978" y="80247"/>
                </a:lnTo>
                <a:lnTo>
                  <a:pt x="1346206" y="79268"/>
                </a:lnTo>
                <a:lnTo>
                  <a:pt x="1348145" y="78236"/>
                </a:lnTo>
                <a:lnTo>
                  <a:pt x="1349753" y="77381"/>
                </a:lnTo>
                <a:lnTo>
                  <a:pt x="1349718" y="63963"/>
                </a:lnTo>
                <a:lnTo>
                  <a:pt x="1349753" y="77381"/>
                </a:lnTo>
                <a:lnTo>
                  <a:pt x="1357579" y="79094"/>
                </a:lnTo>
                <a:lnTo>
                  <a:pt x="1355876" y="70908"/>
                </a:lnTo>
                <a:lnTo>
                  <a:pt x="1357256" y="68375"/>
                </a:lnTo>
                <a:lnTo>
                  <a:pt x="1357579" y="79094"/>
                </a:lnTo>
                <a:lnTo>
                  <a:pt x="1357579" y="67781"/>
                </a:lnTo>
                <a:lnTo>
                  <a:pt x="1358636" y="65841"/>
                </a:lnTo>
                <a:lnTo>
                  <a:pt x="1359449" y="63544"/>
                </a:lnTo>
                <a:lnTo>
                  <a:pt x="1359693" y="61482"/>
                </a:lnTo>
                <a:lnTo>
                  <a:pt x="1357579" y="61482"/>
                </a:lnTo>
                <a:lnTo>
                  <a:pt x="1354330" y="72979"/>
                </a:lnTo>
                <a:lnTo>
                  <a:pt x="1352618" y="74586"/>
                </a:lnTo>
                <a:lnTo>
                  <a:pt x="1350416" y="61482"/>
                </a:lnTo>
                <a:lnTo>
                  <a:pt x="1348530" y="66147"/>
                </a:lnTo>
                <a:lnTo>
                  <a:pt x="1348145" y="66580"/>
                </a:lnTo>
                <a:lnTo>
                  <a:pt x="1346853" y="68034"/>
                </a:lnTo>
                <a:lnTo>
                  <a:pt x="1343917" y="71284"/>
                </a:lnTo>
                <a:lnTo>
                  <a:pt x="1339986" y="72909"/>
                </a:lnTo>
                <a:lnTo>
                  <a:pt x="1329784" y="72909"/>
                </a:lnTo>
                <a:lnTo>
                  <a:pt x="1325888" y="71188"/>
                </a:lnTo>
                <a:lnTo>
                  <a:pt x="1323372" y="67746"/>
                </a:lnTo>
                <a:lnTo>
                  <a:pt x="1320857" y="64304"/>
                </a:lnTo>
                <a:lnTo>
                  <a:pt x="1319512" y="59735"/>
                </a:lnTo>
                <a:lnTo>
                  <a:pt x="1319337" y="54039"/>
                </a:lnTo>
                <a:lnTo>
                  <a:pt x="1360479" y="54039"/>
                </a:lnTo>
                <a:lnTo>
                  <a:pt x="1357815" y="43198"/>
                </a:lnTo>
                <a:lnTo>
                  <a:pt x="1357754" y="34593"/>
                </a:lnTo>
                <a:lnTo>
                  <a:pt x="1357579" y="46020"/>
                </a:lnTo>
                <a:lnTo>
                  <a:pt x="1357579" y="49689"/>
                </a:lnTo>
                <a:lnTo>
                  <a:pt x="1357579" y="46020"/>
                </a:lnTo>
                <a:lnTo>
                  <a:pt x="1357754" y="34593"/>
                </a:lnTo>
                <a:lnTo>
                  <a:pt x="1355867" y="31763"/>
                </a:lnTo>
                <a:lnTo>
                  <a:pt x="1353910" y="28793"/>
                </a:lnTo>
                <a:lnTo>
                  <a:pt x="1351063" y="26373"/>
                </a:lnTo>
                <a:lnTo>
                  <a:pt x="1349508" y="39188"/>
                </a:lnTo>
                <a:lnTo>
                  <a:pt x="1348145" y="36804"/>
                </a:lnTo>
                <a:lnTo>
                  <a:pt x="1350783" y="46544"/>
                </a:lnTo>
                <a:lnTo>
                  <a:pt x="1350399" y="42456"/>
                </a:lnTo>
                <a:lnTo>
                  <a:pt x="1350783" y="46544"/>
                </a:lnTo>
                <a:lnTo>
                  <a:pt x="1319599" y="46544"/>
                </a:lnTo>
                <a:lnTo>
                  <a:pt x="1316559" y="30138"/>
                </a:lnTo>
                <a:lnTo>
                  <a:pt x="1311667" y="35764"/>
                </a:lnTo>
                <a:lnTo>
                  <a:pt x="1309222" y="43085"/>
                </a:lnTo>
                <a:lnTo>
                  <a:pt x="1309222" y="61255"/>
                </a:lnTo>
                <a:lnTo>
                  <a:pt x="1311650" y="68375"/>
                </a:lnTo>
                <a:lnTo>
                  <a:pt x="1316506" y="73459"/>
                </a:lnTo>
                <a:lnTo>
                  <a:pt x="1321363" y="78543"/>
                </a:lnTo>
                <a:close/>
              </a:path>
              <a:path w="1431146" h="102837">
                <a:moveTo>
                  <a:pt x="1357579" y="61482"/>
                </a:moveTo>
                <a:lnTo>
                  <a:pt x="1357579" y="54039"/>
                </a:lnTo>
                <a:lnTo>
                  <a:pt x="1348145" y="54039"/>
                </a:lnTo>
                <a:lnTo>
                  <a:pt x="1348145" y="66580"/>
                </a:lnTo>
                <a:lnTo>
                  <a:pt x="1348530" y="66147"/>
                </a:lnTo>
                <a:lnTo>
                  <a:pt x="1350416" y="61482"/>
                </a:lnTo>
                <a:lnTo>
                  <a:pt x="1352618" y="74586"/>
                </a:lnTo>
                <a:lnTo>
                  <a:pt x="1354330" y="72979"/>
                </a:lnTo>
                <a:lnTo>
                  <a:pt x="1357579" y="61482"/>
                </a:lnTo>
                <a:close/>
              </a:path>
              <a:path w="1431146" h="102837">
                <a:moveTo>
                  <a:pt x="1351063" y="26373"/>
                </a:moveTo>
                <a:lnTo>
                  <a:pt x="1353910" y="28793"/>
                </a:lnTo>
                <a:lnTo>
                  <a:pt x="1355867" y="31763"/>
                </a:lnTo>
                <a:lnTo>
                  <a:pt x="1357754" y="34593"/>
                </a:lnTo>
                <a:lnTo>
                  <a:pt x="1359012" y="37895"/>
                </a:lnTo>
                <a:lnTo>
                  <a:pt x="1358758" y="39250"/>
                </a:lnTo>
                <a:lnTo>
                  <a:pt x="1358287" y="41224"/>
                </a:lnTo>
                <a:lnTo>
                  <a:pt x="1359012" y="37895"/>
                </a:lnTo>
                <a:lnTo>
                  <a:pt x="1357754" y="34593"/>
                </a:lnTo>
                <a:lnTo>
                  <a:pt x="1357815" y="43198"/>
                </a:lnTo>
                <a:lnTo>
                  <a:pt x="1360479" y="54039"/>
                </a:lnTo>
                <a:lnTo>
                  <a:pt x="1360479" y="48379"/>
                </a:lnTo>
                <a:lnTo>
                  <a:pt x="1360199" y="44255"/>
                </a:lnTo>
                <a:lnTo>
                  <a:pt x="1359641" y="41669"/>
                </a:lnTo>
                <a:lnTo>
                  <a:pt x="1359124" y="38566"/>
                </a:lnTo>
                <a:lnTo>
                  <a:pt x="1359780" y="37336"/>
                </a:lnTo>
                <a:lnTo>
                  <a:pt x="1361353" y="35485"/>
                </a:lnTo>
                <a:lnTo>
                  <a:pt x="1363309" y="33178"/>
                </a:lnTo>
                <a:lnTo>
                  <a:pt x="1365581" y="31641"/>
                </a:lnTo>
                <a:lnTo>
                  <a:pt x="1368166" y="30872"/>
                </a:lnTo>
                <a:lnTo>
                  <a:pt x="1369599" y="30418"/>
                </a:lnTo>
                <a:lnTo>
                  <a:pt x="1371433" y="30191"/>
                </a:lnTo>
                <a:lnTo>
                  <a:pt x="1378072" y="30191"/>
                </a:lnTo>
                <a:lnTo>
                  <a:pt x="1381112" y="31938"/>
                </a:lnTo>
                <a:lnTo>
                  <a:pt x="1382789" y="35432"/>
                </a:lnTo>
                <a:lnTo>
                  <a:pt x="1383802" y="37529"/>
                </a:lnTo>
                <a:lnTo>
                  <a:pt x="1384309" y="40289"/>
                </a:lnTo>
                <a:lnTo>
                  <a:pt x="1384309" y="79094"/>
                </a:lnTo>
                <a:lnTo>
                  <a:pt x="1393900" y="79094"/>
                </a:lnTo>
                <a:lnTo>
                  <a:pt x="1393900" y="37424"/>
                </a:lnTo>
                <a:lnTo>
                  <a:pt x="1393131" y="33073"/>
                </a:lnTo>
                <a:lnTo>
                  <a:pt x="1391594" y="30034"/>
                </a:lnTo>
                <a:lnTo>
                  <a:pt x="1388799" y="24477"/>
                </a:lnTo>
                <a:lnTo>
                  <a:pt x="1383418" y="21699"/>
                </a:lnTo>
                <a:lnTo>
                  <a:pt x="1371817" y="21699"/>
                </a:lnTo>
                <a:lnTo>
                  <a:pt x="1368516" y="22416"/>
                </a:lnTo>
                <a:lnTo>
                  <a:pt x="1365546" y="23848"/>
                </a:lnTo>
                <a:lnTo>
                  <a:pt x="1362576" y="25281"/>
                </a:lnTo>
                <a:lnTo>
                  <a:pt x="1359763" y="27640"/>
                </a:lnTo>
                <a:lnTo>
                  <a:pt x="1357108" y="30924"/>
                </a:lnTo>
                <a:lnTo>
                  <a:pt x="1357108" y="22957"/>
                </a:lnTo>
                <a:lnTo>
                  <a:pt x="1348145" y="22957"/>
                </a:lnTo>
                <a:lnTo>
                  <a:pt x="1348145" y="24914"/>
                </a:lnTo>
                <a:lnTo>
                  <a:pt x="1347324" y="24504"/>
                </a:lnTo>
                <a:lnTo>
                  <a:pt x="1343586" y="22634"/>
                </a:lnTo>
                <a:lnTo>
                  <a:pt x="1339725" y="21699"/>
                </a:lnTo>
                <a:lnTo>
                  <a:pt x="1327845" y="21699"/>
                </a:lnTo>
                <a:lnTo>
                  <a:pt x="1321451" y="24512"/>
                </a:lnTo>
                <a:lnTo>
                  <a:pt x="1316559" y="30138"/>
                </a:lnTo>
                <a:lnTo>
                  <a:pt x="1319599" y="46544"/>
                </a:lnTo>
                <a:lnTo>
                  <a:pt x="1319774" y="41722"/>
                </a:lnTo>
                <a:lnTo>
                  <a:pt x="1321328" y="37747"/>
                </a:lnTo>
                <a:lnTo>
                  <a:pt x="1324263" y="34620"/>
                </a:lnTo>
                <a:lnTo>
                  <a:pt x="1327198" y="31492"/>
                </a:lnTo>
                <a:lnTo>
                  <a:pt x="1330832" y="29929"/>
                </a:lnTo>
                <a:lnTo>
                  <a:pt x="1341210" y="29929"/>
                </a:lnTo>
                <a:lnTo>
                  <a:pt x="1345525" y="32200"/>
                </a:lnTo>
                <a:lnTo>
                  <a:pt x="1348145" y="36804"/>
                </a:lnTo>
                <a:lnTo>
                  <a:pt x="1349508" y="39188"/>
                </a:lnTo>
                <a:lnTo>
                  <a:pt x="1351063" y="26373"/>
                </a:lnTo>
                <a:close/>
              </a:path>
              <a:path w="1431146" h="102837">
                <a:moveTo>
                  <a:pt x="1348145" y="78236"/>
                </a:moveTo>
                <a:lnTo>
                  <a:pt x="1348145" y="79094"/>
                </a:lnTo>
                <a:lnTo>
                  <a:pt x="1357579" y="79094"/>
                </a:lnTo>
                <a:lnTo>
                  <a:pt x="1349753" y="77381"/>
                </a:lnTo>
                <a:lnTo>
                  <a:pt x="1348145" y="78236"/>
                </a:lnTo>
                <a:close/>
              </a:path>
              <a:path w="1431146" h="102837">
                <a:moveTo>
                  <a:pt x="1423966" y="79985"/>
                </a:moveTo>
                <a:lnTo>
                  <a:pt x="1426596" y="79915"/>
                </a:lnTo>
                <a:lnTo>
                  <a:pt x="1428937" y="79635"/>
                </a:lnTo>
                <a:lnTo>
                  <a:pt x="1431146" y="79094"/>
                </a:lnTo>
                <a:lnTo>
                  <a:pt x="1431146" y="71651"/>
                </a:lnTo>
                <a:lnTo>
                  <a:pt x="1428299" y="71808"/>
                </a:lnTo>
                <a:lnTo>
                  <a:pt x="1426133" y="71808"/>
                </a:lnTo>
                <a:lnTo>
                  <a:pt x="1424176" y="71231"/>
                </a:lnTo>
                <a:lnTo>
                  <a:pt x="1422184" y="69257"/>
                </a:lnTo>
                <a:lnTo>
                  <a:pt x="1422184" y="30662"/>
                </a:lnTo>
                <a:lnTo>
                  <a:pt x="1431146" y="30662"/>
                </a:lnTo>
                <a:lnTo>
                  <a:pt x="1431146" y="22957"/>
                </a:lnTo>
                <a:lnTo>
                  <a:pt x="1422184" y="22957"/>
                </a:lnTo>
                <a:lnTo>
                  <a:pt x="1422184" y="7285"/>
                </a:lnTo>
                <a:lnTo>
                  <a:pt x="1412646" y="7285"/>
                </a:lnTo>
                <a:lnTo>
                  <a:pt x="1412646" y="22957"/>
                </a:lnTo>
                <a:lnTo>
                  <a:pt x="1405046" y="22957"/>
                </a:lnTo>
                <a:lnTo>
                  <a:pt x="1405046" y="30662"/>
                </a:lnTo>
                <a:lnTo>
                  <a:pt x="1412646" y="30662"/>
                </a:lnTo>
                <a:lnTo>
                  <a:pt x="1412646" y="71424"/>
                </a:lnTo>
                <a:lnTo>
                  <a:pt x="1413432" y="74350"/>
                </a:lnTo>
                <a:lnTo>
                  <a:pt x="1415004" y="76604"/>
                </a:lnTo>
                <a:lnTo>
                  <a:pt x="1416576" y="78858"/>
                </a:lnTo>
                <a:lnTo>
                  <a:pt x="1419563" y="79985"/>
                </a:lnTo>
                <a:lnTo>
                  <a:pt x="1423966" y="79985"/>
                </a:lnTo>
                <a:close/>
              </a:path>
              <a:path w="1431146" h="102837">
                <a:moveTo>
                  <a:pt x="1350783" y="46544"/>
                </a:moveTo>
                <a:lnTo>
                  <a:pt x="1348145" y="36804"/>
                </a:lnTo>
                <a:lnTo>
                  <a:pt x="1348145" y="46544"/>
                </a:lnTo>
                <a:lnTo>
                  <a:pt x="1350783" y="46544"/>
                </a:lnTo>
                <a:close/>
              </a:path>
              <a:path w="1431146" h="102837">
                <a:moveTo>
                  <a:pt x="1359012" y="37895"/>
                </a:moveTo>
                <a:lnTo>
                  <a:pt x="1358287" y="41224"/>
                </a:lnTo>
                <a:lnTo>
                  <a:pt x="1358758" y="39250"/>
                </a:lnTo>
                <a:lnTo>
                  <a:pt x="1359012" y="37895"/>
                </a:lnTo>
                <a:close/>
              </a:path>
              <a:path w="1431146" h="102837">
                <a:moveTo>
                  <a:pt x="1355876" y="70908"/>
                </a:moveTo>
                <a:lnTo>
                  <a:pt x="1357579" y="79094"/>
                </a:lnTo>
                <a:lnTo>
                  <a:pt x="1357256" y="68375"/>
                </a:lnTo>
                <a:lnTo>
                  <a:pt x="1355876" y="70908"/>
                </a:lnTo>
                <a:close/>
              </a:path>
              <a:path w="1431146" h="102837">
                <a:moveTo>
                  <a:pt x="1131828" y="67309"/>
                </a:moveTo>
                <a:lnTo>
                  <a:pt x="1136196" y="72673"/>
                </a:lnTo>
                <a:lnTo>
                  <a:pt x="1140564" y="78037"/>
                </a:lnTo>
                <a:lnTo>
                  <a:pt x="1146416" y="80718"/>
                </a:lnTo>
                <a:lnTo>
                  <a:pt x="1160287" y="80718"/>
                </a:lnTo>
                <a:lnTo>
                  <a:pt x="1158401" y="72646"/>
                </a:lnTo>
                <a:lnTo>
                  <a:pt x="1149386" y="72646"/>
                </a:lnTo>
                <a:lnTo>
                  <a:pt x="1145647" y="70725"/>
                </a:lnTo>
                <a:lnTo>
                  <a:pt x="1143271" y="66881"/>
                </a:lnTo>
                <a:lnTo>
                  <a:pt x="1140896" y="63037"/>
                </a:lnTo>
                <a:lnTo>
                  <a:pt x="1139707" y="58302"/>
                </a:lnTo>
                <a:lnTo>
                  <a:pt x="1139707" y="47086"/>
                </a:lnTo>
                <a:lnTo>
                  <a:pt x="1140546" y="42386"/>
                </a:lnTo>
                <a:lnTo>
                  <a:pt x="1142223" y="38577"/>
                </a:lnTo>
                <a:lnTo>
                  <a:pt x="1144809" y="32706"/>
                </a:lnTo>
                <a:lnTo>
                  <a:pt x="1149106" y="29771"/>
                </a:lnTo>
                <a:lnTo>
                  <a:pt x="1159519" y="29771"/>
                </a:lnTo>
                <a:lnTo>
                  <a:pt x="1160095" y="29978"/>
                </a:lnTo>
                <a:lnTo>
                  <a:pt x="1160095" y="65902"/>
                </a:lnTo>
                <a:lnTo>
                  <a:pt x="1160881" y="69729"/>
                </a:lnTo>
                <a:lnTo>
                  <a:pt x="1161707" y="71234"/>
                </a:lnTo>
                <a:lnTo>
                  <a:pt x="1165651" y="78998"/>
                </a:lnTo>
                <a:lnTo>
                  <a:pt x="1166346" y="78427"/>
                </a:lnTo>
                <a:lnTo>
                  <a:pt x="1167660" y="63387"/>
                </a:lnTo>
                <a:lnTo>
                  <a:pt x="1166079" y="66662"/>
                </a:lnTo>
                <a:lnTo>
                  <a:pt x="1165354" y="77940"/>
                </a:lnTo>
                <a:lnTo>
                  <a:pt x="1162454" y="72594"/>
                </a:lnTo>
                <a:lnTo>
                  <a:pt x="1163790" y="69056"/>
                </a:lnTo>
                <a:lnTo>
                  <a:pt x="1162716" y="30916"/>
                </a:lnTo>
                <a:lnTo>
                  <a:pt x="1160095" y="22957"/>
                </a:lnTo>
                <a:lnTo>
                  <a:pt x="1155116" y="21333"/>
                </a:lnTo>
                <a:lnTo>
                  <a:pt x="1147709" y="21333"/>
                </a:lnTo>
                <a:lnTo>
                  <a:pt x="1141612" y="24075"/>
                </a:lnTo>
                <a:lnTo>
                  <a:pt x="1136825" y="29562"/>
                </a:lnTo>
                <a:lnTo>
                  <a:pt x="1132038" y="35048"/>
                </a:lnTo>
                <a:lnTo>
                  <a:pt x="1129645" y="42718"/>
                </a:lnTo>
                <a:lnTo>
                  <a:pt x="1129645" y="60609"/>
                </a:lnTo>
                <a:lnTo>
                  <a:pt x="1131828" y="67309"/>
                </a:lnTo>
                <a:close/>
              </a:path>
              <a:path w="1431146" h="102837">
                <a:moveTo>
                  <a:pt x="987279" y="45880"/>
                </a:moveTo>
                <a:lnTo>
                  <a:pt x="988589" y="40569"/>
                </a:lnTo>
                <a:lnTo>
                  <a:pt x="991210" y="36166"/>
                </a:lnTo>
                <a:lnTo>
                  <a:pt x="993831" y="31763"/>
                </a:lnTo>
                <a:lnTo>
                  <a:pt x="998024" y="29562"/>
                </a:lnTo>
                <a:lnTo>
                  <a:pt x="1010288" y="29562"/>
                </a:lnTo>
                <a:lnTo>
                  <a:pt x="1014865" y="32147"/>
                </a:lnTo>
                <a:lnTo>
                  <a:pt x="1016551" y="65911"/>
                </a:lnTo>
                <a:lnTo>
                  <a:pt x="1016781" y="79093"/>
                </a:lnTo>
                <a:lnTo>
                  <a:pt x="1017678" y="79093"/>
                </a:lnTo>
                <a:lnTo>
                  <a:pt x="1017678" y="63615"/>
                </a:lnTo>
                <a:lnTo>
                  <a:pt x="1017520" y="37319"/>
                </a:lnTo>
                <a:lnTo>
                  <a:pt x="1018745" y="39717"/>
                </a:lnTo>
                <a:lnTo>
                  <a:pt x="1019198" y="40604"/>
                </a:lnTo>
                <a:lnTo>
                  <a:pt x="1020036" y="44867"/>
                </a:lnTo>
                <a:lnTo>
                  <a:pt x="1023286" y="72280"/>
                </a:lnTo>
                <a:lnTo>
                  <a:pt x="1027688" y="66374"/>
                </a:lnTo>
                <a:lnTo>
                  <a:pt x="1029889" y="58896"/>
                </a:lnTo>
                <a:lnTo>
                  <a:pt x="1029889" y="40481"/>
                </a:lnTo>
                <a:lnTo>
                  <a:pt x="1027391" y="33388"/>
                </a:lnTo>
                <a:lnTo>
                  <a:pt x="1025621" y="31680"/>
                </a:lnTo>
                <a:lnTo>
                  <a:pt x="1023408" y="33178"/>
                </a:lnTo>
                <a:lnTo>
                  <a:pt x="1021451" y="35484"/>
                </a:lnTo>
                <a:lnTo>
                  <a:pt x="1019879" y="37336"/>
                </a:lnTo>
                <a:lnTo>
                  <a:pt x="1018857" y="39249"/>
                </a:lnTo>
                <a:lnTo>
                  <a:pt x="1019862" y="27640"/>
                </a:lnTo>
                <a:lnTo>
                  <a:pt x="1017206" y="30924"/>
                </a:lnTo>
                <a:lnTo>
                  <a:pt x="1017206" y="22957"/>
                </a:lnTo>
                <a:lnTo>
                  <a:pt x="1008244" y="22957"/>
                </a:lnTo>
                <a:lnTo>
                  <a:pt x="1004051" y="21332"/>
                </a:lnTo>
                <a:lnTo>
                  <a:pt x="995980" y="21332"/>
                </a:lnTo>
                <a:lnTo>
                  <a:pt x="989551" y="24128"/>
                </a:lnTo>
                <a:lnTo>
                  <a:pt x="984764" y="29719"/>
                </a:lnTo>
                <a:lnTo>
                  <a:pt x="979977" y="35310"/>
                </a:lnTo>
                <a:lnTo>
                  <a:pt x="977583" y="42823"/>
                </a:lnTo>
                <a:lnTo>
                  <a:pt x="977583" y="61063"/>
                </a:lnTo>
                <a:lnTo>
                  <a:pt x="979854" y="68078"/>
                </a:lnTo>
                <a:lnTo>
                  <a:pt x="984397" y="73302"/>
                </a:lnTo>
                <a:lnTo>
                  <a:pt x="988939" y="78526"/>
                </a:lnTo>
                <a:lnTo>
                  <a:pt x="991210" y="67038"/>
                </a:lnTo>
                <a:lnTo>
                  <a:pt x="988589" y="63055"/>
                </a:lnTo>
                <a:lnTo>
                  <a:pt x="987279" y="58075"/>
                </a:lnTo>
                <a:lnTo>
                  <a:pt x="987279" y="4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967521" y="4647755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146584" y="4647269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227733" y="4647755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417738" y="4647825"/>
            <a:ext cx="0" cy="67383"/>
          </a:xfrm>
          <a:custGeom>
            <a:avLst/>
            <a:gdLst/>
            <a:ahLst/>
            <a:cxnLst/>
            <a:rect l="l" t="t" r="r" b="b"/>
            <a:pathLst>
              <a:path h="76367">
                <a:moveTo>
                  <a:pt x="0" y="0"/>
                </a:moveTo>
                <a:lnTo>
                  <a:pt x="0" y="7636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687592" y="4740136"/>
            <a:ext cx="1343082" cy="90091"/>
          </a:xfrm>
          <a:custGeom>
            <a:avLst/>
            <a:gdLst/>
            <a:ahLst/>
            <a:cxnLst/>
            <a:rect l="l" t="t" r="r" b="b"/>
            <a:pathLst>
              <a:path w="1477390" h="102103">
                <a:moveTo>
                  <a:pt x="859511" y="62137"/>
                </a:moveTo>
                <a:lnTo>
                  <a:pt x="855405" y="68724"/>
                </a:lnTo>
                <a:lnTo>
                  <a:pt x="848758" y="72017"/>
                </a:lnTo>
                <a:lnTo>
                  <a:pt x="829890" y="72017"/>
                </a:lnTo>
                <a:lnTo>
                  <a:pt x="822893" y="69091"/>
                </a:lnTo>
                <a:lnTo>
                  <a:pt x="818577" y="63238"/>
                </a:lnTo>
                <a:lnTo>
                  <a:pt x="814263" y="57385"/>
                </a:lnTo>
                <a:lnTo>
                  <a:pt x="812105" y="50195"/>
                </a:lnTo>
                <a:lnTo>
                  <a:pt x="812105" y="31011"/>
                </a:lnTo>
                <a:lnTo>
                  <a:pt x="809065" y="14256"/>
                </a:lnTo>
                <a:lnTo>
                  <a:pt x="807768" y="16234"/>
                </a:lnTo>
                <a:lnTo>
                  <a:pt x="802923" y="27672"/>
                </a:lnTo>
                <a:lnTo>
                  <a:pt x="801308" y="40988"/>
                </a:lnTo>
                <a:lnTo>
                  <a:pt x="801523" y="46171"/>
                </a:lnTo>
                <a:lnTo>
                  <a:pt x="804327" y="58958"/>
                </a:lnTo>
                <a:lnTo>
                  <a:pt x="810375" y="69606"/>
                </a:lnTo>
                <a:lnTo>
                  <a:pt x="813864" y="73098"/>
                </a:lnTo>
                <a:lnTo>
                  <a:pt x="824752" y="79285"/>
                </a:lnTo>
                <a:lnTo>
                  <a:pt x="838310" y="81347"/>
                </a:lnTo>
                <a:lnTo>
                  <a:pt x="845976" y="80745"/>
                </a:lnTo>
                <a:lnTo>
                  <a:pt x="858151" y="76421"/>
                </a:lnTo>
                <a:lnTo>
                  <a:pt x="859511" y="62137"/>
                </a:lnTo>
                <a:close/>
              </a:path>
              <a:path w="1477390" h="102103">
                <a:moveTo>
                  <a:pt x="896958" y="69921"/>
                </a:moveTo>
                <a:lnTo>
                  <a:pt x="896958" y="43818"/>
                </a:lnTo>
                <a:lnTo>
                  <a:pt x="939463" y="43818"/>
                </a:lnTo>
                <a:lnTo>
                  <a:pt x="939463" y="34908"/>
                </a:lnTo>
                <a:lnTo>
                  <a:pt x="896958" y="34908"/>
                </a:lnTo>
                <a:lnTo>
                  <a:pt x="896958" y="11531"/>
                </a:lnTo>
                <a:lnTo>
                  <a:pt x="942922" y="11531"/>
                </a:lnTo>
                <a:lnTo>
                  <a:pt x="942922" y="2096"/>
                </a:lnTo>
                <a:lnTo>
                  <a:pt x="886790" y="2096"/>
                </a:lnTo>
                <a:lnTo>
                  <a:pt x="886790" y="79093"/>
                </a:lnTo>
                <a:lnTo>
                  <a:pt x="943709" y="79093"/>
                </a:lnTo>
                <a:lnTo>
                  <a:pt x="943709" y="69921"/>
                </a:lnTo>
                <a:lnTo>
                  <a:pt x="896958" y="69921"/>
                </a:lnTo>
                <a:close/>
              </a:path>
              <a:path w="1477390" h="102103">
                <a:moveTo>
                  <a:pt x="963065" y="23167"/>
                </a:moveTo>
                <a:lnTo>
                  <a:pt x="963830" y="25567"/>
                </a:lnTo>
                <a:lnTo>
                  <a:pt x="966441" y="37704"/>
                </a:lnTo>
                <a:lnTo>
                  <a:pt x="967311" y="50894"/>
                </a:lnTo>
                <a:lnTo>
                  <a:pt x="967303" y="52329"/>
                </a:lnTo>
                <a:lnTo>
                  <a:pt x="966304" y="65699"/>
                </a:lnTo>
                <a:lnTo>
                  <a:pt x="963642" y="77311"/>
                </a:lnTo>
                <a:lnTo>
                  <a:pt x="959623" y="87236"/>
                </a:lnTo>
                <a:lnTo>
                  <a:pt x="952898" y="101002"/>
                </a:lnTo>
                <a:lnTo>
                  <a:pt x="959449" y="101002"/>
                </a:lnTo>
                <a:lnTo>
                  <a:pt x="967763" y="87237"/>
                </a:lnTo>
                <a:lnTo>
                  <a:pt x="972290" y="77993"/>
                </a:lnTo>
                <a:lnTo>
                  <a:pt x="973194" y="75617"/>
                </a:lnTo>
                <a:lnTo>
                  <a:pt x="976211" y="63652"/>
                </a:lnTo>
                <a:lnTo>
                  <a:pt x="977217" y="50318"/>
                </a:lnTo>
                <a:lnTo>
                  <a:pt x="977217" y="46369"/>
                </a:lnTo>
                <a:lnTo>
                  <a:pt x="976858" y="42263"/>
                </a:lnTo>
                <a:lnTo>
                  <a:pt x="976142" y="38000"/>
                </a:lnTo>
                <a:lnTo>
                  <a:pt x="975426" y="33737"/>
                </a:lnTo>
                <a:lnTo>
                  <a:pt x="974229" y="29422"/>
                </a:lnTo>
                <a:lnTo>
                  <a:pt x="972552" y="25054"/>
                </a:lnTo>
                <a:lnTo>
                  <a:pt x="971224" y="21524"/>
                </a:lnTo>
                <a:lnTo>
                  <a:pt x="969993" y="18755"/>
                </a:lnTo>
                <a:lnTo>
                  <a:pt x="968857" y="16746"/>
                </a:lnTo>
                <a:lnTo>
                  <a:pt x="967721" y="14737"/>
                </a:lnTo>
                <a:lnTo>
                  <a:pt x="964463" y="9434"/>
                </a:lnTo>
                <a:lnTo>
                  <a:pt x="959082" y="838"/>
                </a:lnTo>
                <a:lnTo>
                  <a:pt x="952741" y="838"/>
                </a:lnTo>
                <a:lnTo>
                  <a:pt x="957877" y="10552"/>
                </a:lnTo>
                <a:lnTo>
                  <a:pt x="961319" y="17995"/>
                </a:lnTo>
                <a:lnTo>
                  <a:pt x="963065" y="23167"/>
                </a:lnTo>
                <a:close/>
              </a:path>
              <a:path w="1477390" h="102103">
                <a:moveTo>
                  <a:pt x="1051526" y="70646"/>
                </a:moveTo>
                <a:lnTo>
                  <a:pt x="1047237" y="73013"/>
                </a:lnTo>
                <a:lnTo>
                  <a:pt x="1035288" y="73013"/>
                </a:lnTo>
                <a:lnTo>
                  <a:pt x="1031130" y="71021"/>
                </a:lnTo>
                <a:lnTo>
                  <a:pt x="1028509" y="67038"/>
                </a:lnTo>
                <a:lnTo>
                  <a:pt x="1032370" y="81137"/>
                </a:lnTo>
                <a:lnTo>
                  <a:pt x="1049351" y="81137"/>
                </a:lnTo>
                <a:lnTo>
                  <a:pt x="1051526" y="70646"/>
                </a:lnTo>
                <a:close/>
              </a:path>
              <a:path w="1477390" h="102103">
                <a:moveTo>
                  <a:pt x="1081584" y="22957"/>
                </a:moveTo>
                <a:lnTo>
                  <a:pt x="1081584" y="79093"/>
                </a:lnTo>
                <a:lnTo>
                  <a:pt x="1091018" y="79093"/>
                </a:lnTo>
                <a:lnTo>
                  <a:pt x="1091018" y="42822"/>
                </a:lnTo>
                <a:lnTo>
                  <a:pt x="1092293" y="39302"/>
                </a:lnTo>
                <a:lnTo>
                  <a:pt x="1094844" y="36244"/>
                </a:lnTo>
                <a:lnTo>
                  <a:pt x="1097394" y="33187"/>
                </a:lnTo>
                <a:lnTo>
                  <a:pt x="1101046" y="31658"/>
                </a:lnTo>
                <a:lnTo>
                  <a:pt x="1106872" y="31675"/>
                </a:lnTo>
                <a:lnTo>
                  <a:pt x="1108890" y="31920"/>
                </a:lnTo>
                <a:lnTo>
                  <a:pt x="1108890" y="21961"/>
                </a:lnTo>
                <a:lnTo>
                  <a:pt x="1107877" y="21856"/>
                </a:lnTo>
                <a:lnTo>
                  <a:pt x="1105850" y="21699"/>
                </a:lnTo>
                <a:lnTo>
                  <a:pt x="1102112" y="21699"/>
                </a:lnTo>
                <a:lnTo>
                  <a:pt x="1098810" y="23053"/>
                </a:lnTo>
                <a:lnTo>
                  <a:pt x="1095944" y="25761"/>
                </a:lnTo>
                <a:lnTo>
                  <a:pt x="1093079" y="28469"/>
                </a:lnTo>
                <a:lnTo>
                  <a:pt x="1091280" y="30767"/>
                </a:lnTo>
                <a:lnTo>
                  <a:pt x="1090546" y="32654"/>
                </a:lnTo>
                <a:lnTo>
                  <a:pt x="1090546" y="22957"/>
                </a:lnTo>
                <a:lnTo>
                  <a:pt x="1081584" y="22957"/>
                </a:lnTo>
                <a:close/>
              </a:path>
              <a:path w="1477390" h="102103">
                <a:moveTo>
                  <a:pt x="1207038" y="22957"/>
                </a:moveTo>
                <a:lnTo>
                  <a:pt x="1197394" y="22957"/>
                </a:lnTo>
                <a:lnTo>
                  <a:pt x="1197394" y="65902"/>
                </a:lnTo>
                <a:lnTo>
                  <a:pt x="1198180" y="69729"/>
                </a:lnTo>
                <a:lnTo>
                  <a:pt x="1199753" y="72594"/>
                </a:lnTo>
                <a:lnTo>
                  <a:pt x="1202653" y="77940"/>
                </a:lnTo>
                <a:lnTo>
                  <a:pt x="1208104" y="80613"/>
                </a:lnTo>
                <a:lnTo>
                  <a:pt x="1221241" y="80613"/>
                </a:lnTo>
                <a:lnTo>
                  <a:pt x="1225609" y="79146"/>
                </a:lnTo>
                <a:lnTo>
                  <a:pt x="1229208" y="76210"/>
                </a:lnTo>
                <a:lnTo>
                  <a:pt x="1231025" y="74743"/>
                </a:lnTo>
                <a:lnTo>
                  <a:pt x="1232544" y="72943"/>
                </a:lnTo>
                <a:lnTo>
                  <a:pt x="1233767" y="70812"/>
                </a:lnTo>
                <a:lnTo>
                  <a:pt x="1233662" y="79093"/>
                </a:lnTo>
                <a:lnTo>
                  <a:pt x="1242572" y="79093"/>
                </a:lnTo>
                <a:lnTo>
                  <a:pt x="1242572" y="22957"/>
                </a:lnTo>
                <a:lnTo>
                  <a:pt x="1233138" y="22957"/>
                </a:lnTo>
                <a:lnTo>
                  <a:pt x="1233138" y="56013"/>
                </a:lnTo>
                <a:lnTo>
                  <a:pt x="1232492" y="60329"/>
                </a:lnTo>
                <a:lnTo>
                  <a:pt x="1231199" y="63474"/>
                </a:lnTo>
                <a:lnTo>
                  <a:pt x="1228823" y="69344"/>
                </a:lnTo>
                <a:lnTo>
                  <a:pt x="1224351" y="72279"/>
                </a:lnTo>
                <a:lnTo>
                  <a:pt x="1213205" y="72279"/>
                </a:lnTo>
                <a:lnTo>
                  <a:pt x="1210077" y="70602"/>
                </a:lnTo>
                <a:lnTo>
                  <a:pt x="1208401" y="67247"/>
                </a:lnTo>
                <a:lnTo>
                  <a:pt x="1207492" y="65430"/>
                </a:lnTo>
                <a:lnTo>
                  <a:pt x="1207038" y="63089"/>
                </a:lnTo>
                <a:lnTo>
                  <a:pt x="1207038" y="22957"/>
                </a:lnTo>
                <a:close/>
              </a:path>
              <a:path w="1477390" h="102103">
                <a:moveTo>
                  <a:pt x="1260479" y="22957"/>
                </a:moveTo>
                <a:lnTo>
                  <a:pt x="1260479" y="79093"/>
                </a:lnTo>
                <a:lnTo>
                  <a:pt x="1269913" y="79093"/>
                </a:lnTo>
                <a:lnTo>
                  <a:pt x="1269913" y="42822"/>
                </a:lnTo>
                <a:lnTo>
                  <a:pt x="1271189" y="39302"/>
                </a:lnTo>
                <a:lnTo>
                  <a:pt x="1273739" y="36244"/>
                </a:lnTo>
                <a:lnTo>
                  <a:pt x="1276290" y="33187"/>
                </a:lnTo>
                <a:lnTo>
                  <a:pt x="1279941" y="31658"/>
                </a:lnTo>
                <a:lnTo>
                  <a:pt x="1285768" y="31675"/>
                </a:lnTo>
                <a:lnTo>
                  <a:pt x="1287786" y="31920"/>
                </a:lnTo>
                <a:lnTo>
                  <a:pt x="1287786" y="21961"/>
                </a:lnTo>
                <a:lnTo>
                  <a:pt x="1286772" y="21856"/>
                </a:lnTo>
                <a:lnTo>
                  <a:pt x="1284746" y="21699"/>
                </a:lnTo>
                <a:lnTo>
                  <a:pt x="1281007" y="21699"/>
                </a:lnTo>
                <a:lnTo>
                  <a:pt x="1277705" y="23053"/>
                </a:lnTo>
                <a:lnTo>
                  <a:pt x="1274840" y="25761"/>
                </a:lnTo>
                <a:lnTo>
                  <a:pt x="1271975" y="28469"/>
                </a:lnTo>
                <a:lnTo>
                  <a:pt x="1270175" y="30767"/>
                </a:lnTo>
                <a:lnTo>
                  <a:pt x="1269441" y="32654"/>
                </a:lnTo>
                <a:lnTo>
                  <a:pt x="1269441" y="22957"/>
                </a:lnTo>
                <a:lnTo>
                  <a:pt x="1260479" y="22957"/>
                </a:lnTo>
                <a:close/>
              </a:path>
              <a:path w="1477390" h="102103">
                <a:moveTo>
                  <a:pt x="1296258" y="22957"/>
                </a:moveTo>
                <a:lnTo>
                  <a:pt x="1296258" y="79093"/>
                </a:lnTo>
                <a:lnTo>
                  <a:pt x="1305693" y="79093"/>
                </a:lnTo>
                <a:lnTo>
                  <a:pt x="1305693" y="42822"/>
                </a:lnTo>
                <a:lnTo>
                  <a:pt x="1306968" y="39302"/>
                </a:lnTo>
                <a:lnTo>
                  <a:pt x="1309519" y="36244"/>
                </a:lnTo>
                <a:lnTo>
                  <a:pt x="1312069" y="33187"/>
                </a:lnTo>
                <a:lnTo>
                  <a:pt x="1315720" y="31658"/>
                </a:lnTo>
                <a:lnTo>
                  <a:pt x="1321547" y="31675"/>
                </a:lnTo>
                <a:lnTo>
                  <a:pt x="1323565" y="31920"/>
                </a:lnTo>
                <a:lnTo>
                  <a:pt x="1323565" y="21961"/>
                </a:lnTo>
                <a:lnTo>
                  <a:pt x="1322551" y="21856"/>
                </a:lnTo>
                <a:lnTo>
                  <a:pt x="1320525" y="21699"/>
                </a:lnTo>
                <a:lnTo>
                  <a:pt x="1316786" y="21699"/>
                </a:lnTo>
                <a:lnTo>
                  <a:pt x="1313484" y="23053"/>
                </a:lnTo>
                <a:lnTo>
                  <a:pt x="1310619" y="25761"/>
                </a:lnTo>
                <a:lnTo>
                  <a:pt x="1307754" y="28469"/>
                </a:lnTo>
                <a:lnTo>
                  <a:pt x="1305955" y="30767"/>
                </a:lnTo>
                <a:lnTo>
                  <a:pt x="1305221" y="32654"/>
                </a:lnTo>
                <a:lnTo>
                  <a:pt x="1305221" y="22957"/>
                </a:lnTo>
                <a:lnTo>
                  <a:pt x="1296258" y="22957"/>
                </a:lnTo>
                <a:close/>
              </a:path>
              <a:path w="1477390" h="102103">
                <a:moveTo>
                  <a:pt x="1340860" y="24512"/>
                </a:moveTo>
                <a:lnTo>
                  <a:pt x="1335969" y="30138"/>
                </a:lnTo>
                <a:lnTo>
                  <a:pt x="1339008" y="46544"/>
                </a:lnTo>
                <a:lnTo>
                  <a:pt x="1339183" y="41722"/>
                </a:lnTo>
                <a:lnTo>
                  <a:pt x="1340738" y="37747"/>
                </a:lnTo>
                <a:lnTo>
                  <a:pt x="1343673" y="34619"/>
                </a:lnTo>
                <a:lnTo>
                  <a:pt x="1347254" y="21699"/>
                </a:lnTo>
                <a:lnTo>
                  <a:pt x="1340860" y="24512"/>
                </a:lnTo>
                <a:close/>
              </a:path>
              <a:path w="1477390" h="102103">
                <a:moveTo>
                  <a:pt x="1379889" y="54039"/>
                </a:moveTo>
                <a:lnTo>
                  <a:pt x="1379889" y="48378"/>
                </a:lnTo>
                <a:lnTo>
                  <a:pt x="1379609" y="44255"/>
                </a:lnTo>
                <a:lnTo>
                  <a:pt x="1379050" y="41669"/>
                </a:lnTo>
                <a:lnTo>
                  <a:pt x="1378421" y="37895"/>
                </a:lnTo>
                <a:lnTo>
                  <a:pt x="1377163" y="34593"/>
                </a:lnTo>
                <a:lnTo>
                  <a:pt x="1375277" y="31763"/>
                </a:lnTo>
                <a:lnTo>
                  <a:pt x="1373320" y="28793"/>
                </a:lnTo>
                <a:lnTo>
                  <a:pt x="1370472" y="26373"/>
                </a:lnTo>
                <a:lnTo>
                  <a:pt x="1366734" y="24503"/>
                </a:lnTo>
                <a:lnTo>
                  <a:pt x="1362995" y="22634"/>
                </a:lnTo>
                <a:lnTo>
                  <a:pt x="1359134" y="21699"/>
                </a:lnTo>
                <a:lnTo>
                  <a:pt x="1347254" y="21699"/>
                </a:lnTo>
                <a:lnTo>
                  <a:pt x="1343673" y="34619"/>
                </a:lnTo>
                <a:lnTo>
                  <a:pt x="1346608" y="31492"/>
                </a:lnTo>
                <a:lnTo>
                  <a:pt x="1350241" y="29928"/>
                </a:lnTo>
                <a:lnTo>
                  <a:pt x="1360619" y="29928"/>
                </a:lnTo>
                <a:lnTo>
                  <a:pt x="1364934" y="32200"/>
                </a:lnTo>
                <a:lnTo>
                  <a:pt x="1367520" y="36742"/>
                </a:lnTo>
                <a:lnTo>
                  <a:pt x="1368917" y="39188"/>
                </a:lnTo>
                <a:lnTo>
                  <a:pt x="1369808" y="42455"/>
                </a:lnTo>
                <a:lnTo>
                  <a:pt x="1370193" y="46544"/>
                </a:lnTo>
                <a:lnTo>
                  <a:pt x="1339008" y="46544"/>
                </a:lnTo>
                <a:lnTo>
                  <a:pt x="1335969" y="30138"/>
                </a:lnTo>
                <a:lnTo>
                  <a:pt x="1331077" y="35764"/>
                </a:lnTo>
                <a:lnTo>
                  <a:pt x="1328631" y="43084"/>
                </a:lnTo>
                <a:lnTo>
                  <a:pt x="1328631" y="61255"/>
                </a:lnTo>
                <a:lnTo>
                  <a:pt x="1331059" y="68374"/>
                </a:lnTo>
                <a:lnTo>
                  <a:pt x="1335916" y="73459"/>
                </a:lnTo>
                <a:lnTo>
                  <a:pt x="1340773" y="78543"/>
                </a:lnTo>
                <a:lnTo>
                  <a:pt x="1346695" y="81085"/>
                </a:lnTo>
                <a:lnTo>
                  <a:pt x="1356548" y="81085"/>
                </a:lnTo>
                <a:lnTo>
                  <a:pt x="1359117" y="80806"/>
                </a:lnTo>
                <a:lnTo>
                  <a:pt x="1361388" y="80246"/>
                </a:lnTo>
                <a:lnTo>
                  <a:pt x="1365616" y="79268"/>
                </a:lnTo>
                <a:lnTo>
                  <a:pt x="1369162" y="77381"/>
                </a:lnTo>
                <a:lnTo>
                  <a:pt x="1372027" y="74586"/>
                </a:lnTo>
                <a:lnTo>
                  <a:pt x="1373739" y="72978"/>
                </a:lnTo>
                <a:lnTo>
                  <a:pt x="1375285" y="70908"/>
                </a:lnTo>
                <a:lnTo>
                  <a:pt x="1376665" y="68375"/>
                </a:lnTo>
                <a:lnTo>
                  <a:pt x="1378045" y="65841"/>
                </a:lnTo>
                <a:lnTo>
                  <a:pt x="1378858" y="63544"/>
                </a:lnTo>
                <a:lnTo>
                  <a:pt x="1379102" y="61482"/>
                </a:lnTo>
                <a:lnTo>
                  <a:pt x="1369826" y="61482"/>
                </a:lnTo>
                <a:lnTo>
                  <a:pt x="1369127" y="63963"/>
                </a:lnTo>
                <a:lnTo>
                  <a:pt x="1367939" y="66147"/>
                </a:lnTo>
                <a:lnTo>
                  <a:pt x="1366262" y="68034"/>
                </a:lnTo>
                <a:lnTo>
                  <a:pt x="1363327" y="71283"/>
                </a:lnTo>
                <a:lnTo>
                  <a:pt x="1359396" y="72908"/>
                </a:lnTo>
                <a:lnTo>
                  <a:pt x="1349193" y="72908"/>
                </a:lnTo>
                <a:lnTo>
                  <a:pt x="1345298" y="71187"/>
                </a:lnTo>
                <a:lnTo>
                  <a:pt x="1342782" y="67746"/>
                </a:lnTo>
                <a:lnTo>
                  <a:pt x="1340266" y="64304"/>
                </a:lnTo>
                <a:lnTo>
                  <a:pt x="1338921" y="59735"/>
                </a:lnTo>
                <a:lnTo>
                  <a:pt x="1338746" y="54039"/>
                </a:lnTo>
                <a:lnTo>
                  <a:pt x="1379889" y="54039"/>
                </a:lnTo>
                <a:close/>
              </a:path>
              <a:path w="1477390" h="102103">
                <a:moveTo>
                  <a:pt x="1403823" y="79093"/>
                </a:moveTo>
                <a:lnTo>
                  <a:pt x="1403823" y="46020"/>
                </a:lnTo>
                <a:lnTo>
                  <a:pt x="1404059" y="43198"/>
                </a:lnTo>
                <a:lnTo>
                  <a:pt x="1404531" y="41224"/>
                </a:lnTo>
                <a:lnTo>
                  <a:pt x="1405002" y="39249"/>
                </a:lnTo>
                <a:lnTo>
                  <a:pt x="1406024" y="37336"/>
                </a:lnTo>
                <a:lnTo>
                  <a:pt x="1407597" y="35484"/>
                </a:lnTo>
                <a:lnTo>
                  <a:pt x="1409553" y="33178"/>
                </a:lnTo>
                <a:lnTo>
                  <a:pt x="1411824" y="31640"/>
                </a:lnTo>
                <a:lnTo>
                  <a:pt x="1414410" y="30872"/>
                </a:lnTo>
                <a:lnTo>
                  <a:pt x="1415843" y="30417"/>
                </a:lnTo>
                <a:lnTo>
                  <a:pt x="1417677" y="30190"/>
                </a:lnTo>
                <a:lnTo>
                  <a:pt x="1424315" y="30190"/>
                </a:lnTo>
                <a:lnTo>
                  <a:pt x="1427355" y="31938"/>
                </a:lnTo>
                <a:lnTo>
                  <a:pt x="1429033" y="35432"/>
                </a:lnTo>
                <a:lnTo>
                  <a:pt x="1430046" y="37528"/>
                </a:lnTo>
                <a:lnTo>
                  <a:pt x="1430553" y="40289"/>
                </a:lnTo>
                <a:lnTo>
                  <a:pt x="1430553" y="79093"/>
                </a:lnTo>
                <a:lnTo>
                  <a:pt x="1440144" y="79093"/>
                </a:lnTo>
                <a:lnTo>
                  <a:pt x="1440144" y="37424"/>
                </a:lnTo>
                <a:lnTo>
                  <a:pt x="1439375" y="33073"/>
                </a:lnTo>
                <a:lnTo>
                  <a:pt x="1437838" y="30033"/>
                </a:lnTo>
                <a:lnTo>
                  <a:pt x="1435042" y="24477"/>
                </a:lnTo>
                <a:lnTo>
                  <a:pt x="1429662" y="21699"/>
                </a:lnTo>
                <a:lnTo>
                  <a:pt x="1418061" y="21699"/>
                </a:lnTo>
                <a:lnTo>
                  <a:pt x="1414759" y="22416"/>
                </a:lnTo>
                <a:lnTo>
                  <a:pt x="1411789" y="23848"/>
                </a:lnTo>
                <a:lnTo>
                  <a:pt x="1408820" y="25281"/>
                </a:lnTo>
                <a:lnTo>
                  <a:pt x="1406007" y="27640"/>
                </a:lnTo>
                <a:lnTo>
                  <a:pt x="1403351" y="30924"/>
                </a:lnTo>
                <a:lnTo>
                  <a:pt x="1403351" y="22957"/>
                </a:lnTo>
                <a:lnTo>
                  <a:pt x="1394389" y="22957"/>
                </a:lnTo>
                <a:lnTo>
                  <a:pt x="1394389" y="79093"/>
                </a:lnTo>
                <a:lnTo>
                  <a:pt x="1403823" y="79093"/>
                </a:lnTo>
                <a:close/>
              </a:path>
              <a:path w="1477390" h="102103">
                <a:moveTo>
                  <a:pt x="1470210" y="79984"/>
                </a:moveTo>
                <a:lnTo>
                  <a:pt x="1472839" y="79915"/>
                </a:lnTo>
                <a:lnTo>
                  <a:pt x="1475180" y="79635"/>
                </a:lnTo>
                <a:lnTo>
                  <a:pt x="1477390" y="79093"/>
                </a:lnTo>
                <a:lnTo>
                  <a:pt x="1477390" y="71650"/>
                </a:lnTo>
                <a:lnTo>
                  <a:pt x="1474543" y="71808"/>
                </a:lnTo>
                <a:lnTo>
                  <a:pt x="1472376" y="71808"/>
                </a:lnTo>
                <a:lnTo>
                  <a:pt x="1470420" y="71231"/>
                </a:lnTo>
                <a:lnTo>
                  <a:pt x="1468428" y="69257"/>
                </a:lnTo>
                <a:lnTo>
                  <a:pt x="1468428" y="30662"/>
                </a:lnTo>
                <a:lnTo>
                  <a:pt x="1477390" y="30662"/>
                </a:lnTo>
                <a:lnTo>
                  <a:pt x="1477390" y="22957"/>
                </a:lnTo>
                <a:lnTo>
                  <a:pt x="1468428" y="22957"/>
                </a:lnTo>
                <a:lnTo>
                  <a:pt x="1468428" y="7285"/>
                </a:lnTo>
                <a:lnTo>
                  <a:pt x="1458890" y="7285"/>
                </a:lnTo>
                <a:lnTo>
                  <a:pt x="1458890" y="22957"/>
                </a:lnTo>
                <a:lnTo>
                  <a:pt x="1451290" y="22957"/>
                </a:lnTo>
                <a:lnTo>
                  <a:pt x="1451290" y="30662"/>
                </a:lnTo>
                <a:lnTo>
                  <a:pt x="1458890" y="30662"/>
                </a:lnTo>
                <a:lnTo>
                  <a:pt x="1458890" y="71423"/>
                </a:lnTo>
                <a:lnTo>
                  <a:pt x="1459675" y="74350"/>
                </a:lnTo>
                <a:lnTo>
                  <a:pt x="1461248" y="76604"/>
                </a:lnTo>
                <a:lnTo>
                  <a:pt x="1462820" y="78857"/>
                </a:lnTo>
                <a:lnTo>
                  <a:pt x="1465807" y="79984"/>
                </a:lnTo>
                <a:lnTo>
                  <a:pt x="1470210" y="79984"/>
                </a:lnTo>
                <a:close/>
              </a:path>
              <a:path w="1477390" h="102103">
                <a:moveTo>
                  <a:pt x="1142293" y="67309"/>
                </a:moveTo>
                <a:lnTo>
                  <a:pt x="1146661" y="72672"/>
                </a:lnTo>
                <a:lnTo>
                  <a:pt x="1151028" y="78036"/>
                </a:lnTo>
                <a:lnTo>
                  <a:pt x="1156881" y="80718"/>
                </a:lnTo>
                <a:lnTo>
                  <a:pt x="1170752" y="80718"/>
                </a:lnTo>
                <a:lnTo>
                  <a:pt x="1176115" y="78997"/>
                </a:lnTo>
                <a:lnTo>
                  <a:pt x="1180308" y="75555"/>
                </a:lnTo>
                <a:lnTo>
                  <a:pt x="1184501" y="72113"/>
                </a:lnTo>
                <a:lnTo>
                  <a:pt x="1187122" y="66671"/>
                </a:lnTo>
                <a:lnTo>
                  <a:pt x="1188170" y="59228"/>
                </a:lnTo>
                <a:lnTo>
                  <a:pt x="1178998" y="59228"/>
                </a:lnTo>
                <a:lnTo>
                  <a:pt x="1178125" y="63386"/>
                </a:lnTo>
                <a:lnTo>
                  <a:pt x="1176544" y="66662"/>
                </a:lnTo>
                <a:lnTo>
                  <a:pt x="1174255" y="69056"/>
                </a:lnTo>
                <a:lnTo>
                  <a:pt x="1171966" y="71449"/>
                </a:lnTo>
                <a:lnTo>
                  <a:pt x="1168865" y="72646"/>
                </a:lnTo>
                <a:lnTo>
                  <a:pt x="1159850" y="72646"/>
                </a:lnTo>
                <a:lnTo>
                  <a:pt x="1156112" y="70724"/>
                </a:lnTo>
                <a:lnTo>
                  <a:pt x="1153736" y="66881"/>
                </a:lnTo>
                <a:lnTo>
                  <a:pt x="1151360" y="63037"/>
                </a:lnTo>
                <a:lnTo>
                  <a:pt x="1150172" y="58302"/>
                </a:lnTo>
                <a:lnTo>
                  <a:pt x="1150172" y="47085"/>
                </a:lnTo>
                <a:lnTo>
                  <a:pt x="1151010" y="42385"/>
                </a:lnTo>
                <a:lnTo>
                  <a:pt x="1152688" y="38577"/>
                </a:lnTo>
                <a:lnTo>
                  <a:pt x="1155274" y="32706"/>
                </a:lnTo>
                <a:lnTo>
                  <a:pt x="1159571" y="29771"/>
                </a:lnTo>
                <a:lnTo>
                  <a:pt x="1169984" y="29771"/>
                </a:lnTo>
                <a:lnTo>
                  <a:pt x="1173180" y="30915"/>
                </a:lnTo>
                <a:lnTo>
                  <a:pt x="1175172" y="33204"/>
                </a:lnTo>
                <a:lnTo>
                  <a:pt x="1177164" y="35493"/>
                </a:lnTo>
                <a:lnTo>
                  <a:pt x="1178439" y="38367"/>
                </a:lnTo>
                <a:lnTo>
                  <a:pt x="1178998" y="41826"/>
                </a:lnTo>
                <a:lnTo>
                  <a:pt x="1188170" y="41826"/>
                </a:lnTo>
                <a:lnTo>
                  <a:pt x="1187366" y="34314"/>
                </a:lnTo>
                <a:lnTo>
                  <a:pt x="1184982" y="29020"/>
                </a:lnTo>
                <a:lnTo>
                  <a:pt x="1181016" y="25945"/>
                </a:lnTo>
                <a:lnTo>
                  <a:pt x="1177050" y="22870"/>
                </a:lnTo>
                <a:lnTo>
                  <a:pt x="1171905" y="21332"/>
                </a:lnTo>
                <a:lnTo>
                  <a:pt x="1158174" y="21332"/>
                </a:lnTo>
                <a:lnTo>
                  <a:pt x="1152076" y="24075"/>
                </a:lnTo>
                <a:lnTo>
                  <a:pt x="1147290" y="29561"/>
                </a:lnTo>
                <a:lnTo>
                  <a:pt x="1142503" y="35047"/>
                </a:lnTo>
                <a:lnTo>
                  <a:pt x="1140109" y="42717"/>
                </a:lnTo>
                <a:lnTo>
                  <a:pt x="1140109" y="60608"/>
                </a:lnTo>
                <a:lnTo>
                  <a:pt x="1142293" y="67309"/>
                </a:lnTo>
                <a:close/>
              </a:path>
              <a:path w="1477390" h="102103">
                <a:moveTo>
                  <a:pt x="1017153" y="68077"/>
                </a:moveTo>
                <a:lnTo>
                  <a:pt x="1021696" y="73301"/>
                </a:lnTo>
                <a:lnTo>
                  <a:pt x="1026238" y="78525"/>
                </a:lnTo>
                <a:lnTo>
                  <a:pt x="1032370" y="81137"/>
                </a:lnTo>
                <a:lnTo>
                  <a:pt x="1028509" y="67038"/>
                </a:lnTo>
                <a:lnTo>
                  <a:pt x="1025888" y="63054"/>
                </a:lnTo>
                <a:lnTo>
                  <a:pt x="1024578" y="58075"/>
                </a:lnTo>
                <a:lnTo>
                  <a:pt x="1024578" y="45880"/>
                </a:lnTo>
                <a:lnTo>
                  <a:pt x="1025888" y="40568"/>
                </a:lnTo>
                <a:lnTo>
                  <a:pt x="1028509" y="36166"/>
                </a:lnTo>
                <a:lnTo>
                  <a:pt x="1031130" y="31763"/>
                </a:lnTo>
                <a:lnTo>
                  <a:pt x="1035323" y="29561"/>
                </a:lnTo>
                <a:lnTo>
                  <a:pt x="1047587" y="29561"/>
                </a:lnTo>
                <a:lnTo>
                  <a:pt x="1052164" y="32147"/>
                </a:lnTo>
                <a:lnTo>
                  <a:pt x="1054819" y="37319"/>
                </a:lnTo>
                <a:lnTo>
                  <a:pt x="1056497" y="40603"/>
                </a:lnTo>
                <a:lnTo>
                  <a:pt x="1057335" y="44866"/>
                </a:lnTo>
                <a:lnTo>
                  <a:pt x="1057335" y="55908"/>
                </a:lnTo>
                <a:lnTo>
                  <a:pt x="1056173" y="61176"/>
                </a:lnTo>
                <a:lnTo>
                  <a:pt x="1053850" y="65911"/>
                </a:lnTo>
                <a:lnTo>
                  <a:pt x="1051526" y="70646"/>
                </a:lnTo>
                <a:lnTo>
                  <a:pt x="1049351" y="81137"/>
                </a:lnTo>
                <a:lnTo>
                  <a:pt x="1056182" y="78185"/>
                </a:lnTo>
                <a:lnTo>
                  <a:pt x="1060585" y="72279"/>
                </a:lnTo>
                <a:lnTo>
                  <a:pt x="1064987" y="66374"/>
                </a:lnTo>
                <a:lnTo>
                  <a:pt x="1067188" y="58896"/>
                </a:lnTo>
                <a:lnTo>
                  <a:pt x="1067188" y="40481"/>
                </a:lnTo>
                <a:lnTo>
                  <a:pt x="1064690" y="33388"/>
                </a:lnTo>
                <a:lnTo>
                  <a:pt x="1059694" y="28565"/>
                </a:lnTo>
                <a:lnTo>
                  <a:pt x="1054697" y="23743"/>
                </a:lnTo>
                <a:lnTo>
                  <a:pt x="1048583" y="21332"/>
                </a:lnTo>
                <a:lnTo>
                  <a:pt x="1033279" y="21332"/>
                </a:lnTo>
                <a:lnTo>
                  <a:pt x="1026850" y="24128"/>
                </a:lnTo>
                <a:lnTo>
                  <a:pt x="1022063" y="29718"/>
                </a:lnTo>
                <a:lnTo>
                  <a:pt x="1017276" y="35309"/>
                </a:lnTo>
                <a:lnTo>
                  <a:pt x="1014882" y="42822"/>
                </a:lnTo>
                <a:lnTo>
                  <a:pt x="1014882" y="61063"/>
                </a:lnTo>
                <a:lnTo>
                  <a:pt x="1017153" y="68077"/>
                </a:lnTo>
                <a:close/>
              </a:path>
              <a:path w="1477390" h="102103">
                <a:moveTo>
                  <a:pt x="607965" y="57184"/>
                </a:moveTo>
                <a:lnTo>
                  <a:pt x="608349" y="60224"/>
                </a:lnTo>
                <a:lnTo>
                  <a:pt x="609118" y="66094"/>
                </a:lnTo>
                <a:lnTo>
                  <a:pt x="610481" y="71615"/>
                </a:lnTo>
                <a:lnTo>
                  <a:pt x="612437" y="76787"/>
                </a:lnTo>
                <a:lnTo>
                  <a:pt x="613870" y="80561"/>
                </a:lnTo>
                <a:lnTo>
                  <a:pt x="615198" y="83548"/>
                </a:lnTo>
                <a:lnTo>
                  <a:pt x="616421" y="85750"/>
                </a:lnTo>
                <a:lnTo>
                  <a:pt x="617644" y="87951"/>
                </a:lnTo>
                <a:lnTo>
                  <a:pt x="620805" y="93035"/>
                </a:lnTo>
                <a:lnTo>
                  <a:pt x="625907" y="101002"/>
                </a:lnTo>
                <a:lnTo>
                  <a:pt x="632249" y="101002"/>
                </a:lnTo>
                <a:lnTo>
                  <a:pt x="627112" y="91288"/>
                </a:lnTo>
                <a:lnTo>
                  <a:pt x="623671" y="83845"/>
                </a:lnTo>
                <a:lnTo>
                  <a:pt x="621924" y="78674"/>
                </a:lnTo>
                <a:lnTo>
                  <a:pt x="621146" y="76230"/>
                </a:lnTo>
                <a:lnTo>
                  <a:pt x="618545" y="64097"/>
                </a:lnTo>
                <a:lnTo>
                  <a:pt x="617678" y="50894"/>
                </a:lnTo>
                <a:lnTo>
                  <a:pt x="617688" y="49352"/>
                </a:lnTo>
                <a:lnTo>
                  <a:pt x="618707" y="36060"/>
                </a:lnTo>
                <a:lnTo>
                  <a:pt x="621400" y="24372"/>
                </a:lnTo>
                <a:lnTo>
                  <a:pt x="625397" y="14510"/>
                </a:lnTo>
                <a:lnTo>
                  <a:pt x="632091" y="838"/>
                </a:lnTo>
                <a:lnTo>
                  <a:pt x="625540" y="838"/>
                </a:lnTo>
                <a:lnTo>
                  <a:pt x="617170" y="14725"/>
                </a:lnTo>
                <a:lnTo>
                  <a:pt x="612647" y="23900"/>
                </a:lnTo>
                <a:lnTo>
                  <a:pt x="611770" y="26218"/>
                </a:lnTo>
                <a:lnTo>
                  <a:pt x="608772" y="38172"/>
                </a:lnTo>
                <a:lnTo>
                  <a:pt x="607773" y="51523"/>
                </a:lnTo>
                <a:lnTo>
                  <a:pt x="607773" y="54284"/>
                </a:lnTo>
                <a:lnTo>
                  <a:pt x="607965" y="57184"/>
                </a:lnTo>
                <a:close/>
              </a:path>
              <a:path w="1477390" h="102103">
                <a:moveTo>
                  <a:pt x="541683" y="80718"/>
                </a:moveTo>
                <a:lnTo>
                  <a:pt x="541194" y="81976"/>
                </a:lnTo>
                <a:lnTo>
                  <a:pt x="540407" y="83898"/>
                </a:lnTo>
                <a:lnTo>
                  <a:pt x="539324" y="86484"/>
                </a:lnTo>
                <a:lnTo>
                  <a:pt x="538241" y="89069"/>
                </a:lnTo>
                <a:lnTo>
                  <a:pt x="537437" y="90782"/>
                </a:lnTo>
                <a:lnTo>
                  <a:pt x="535367" y="92904"/>
                </a:lnTo>
                <a:lnTo>
                  <a:pt x="533262" y="93769"/>
                </a:lnTo>
                <a:lnTo>
                  <a:pt x="530956" y="93769"/>
                </a:lnTo>
                <a:lnTo>
                  <a:pt x="528842" y="93507"/>
                </a:lnTo>
                <a:lnTo>
                  <a:pt x="526012" y="92773"/>
                </a:lnTo>
                <a:lnTo>
                  <a:pt x="526012" y="101369"/>
                </a:lnTo>
                <a:lnTo>
                  <a:pt x="527060" y="101649"/>
                </a:lnTo>
                <a:lnTo>
                  <a:pt x="529375" y="102051"/>
                </a:lnTo>
                <a:lnTo>
                  <a:pt x="537175" y="102103"/>
                </a:lnTo>
                <a:lnTo>
                  <a:pt x="541019" y="100531"/>
                </a:lnTo>
                <a:lnTo>
                  <a:pt x="543255" y="97386"/>
                </a:lnTo>
                <a:lnTo>
                  <a:pt x="548481" y="86943"/>
                </a:lnTo>
                <a:lnTo>
                  <a:pt x="554785" y="71179"/>
                </a:lnTo>
                <a:lnTo>
                  <a:pt x="557092" y="65098"/>
                </a:lnTo>
                <a:lnTo>
                  <a:pt x="559957" y="57236"/>
                </a:lnTo>
                <a:lnTo>
                  <a:pt x="563381" y="47592"/>
                </a:lnTo>
                <a:lnTo>
                  <a:pt x="563785" y="46459"/>
                </a:lnTo>
                <a:lnTo>
                  <a:pt x="569159" y="31452"/>
                </a:lnTo>
                <a:lnTo>
                  <a:pt x="572238" y="22957"/>
                </a:lnTo>
                <a:lnTo>
                  <a:pt x="561809" y="22957"/>
                </a:lnTo>
                <a:lnTo>
                  <a:pt x="546662" y="68663"/>
                </a:lnTo>
                <a:lnTo>
                  <a:pt x="531620" y="22957"/>
                </a:lnTo>
                <a:lnTo>
                  <a:pt x="520928" y="22957"/>
                </a:lnTo>
                <a:lnTo>
                  <a:pt x="541683" y="80718"/>
                </a:lnTo>
                <a:close/>
              </a:path>
              <a:path w="1477390" h="102103">
                <a:moveTo>
                  <a:pt x="513119" y="79984"/>
                </a:moveTo>
                <a:lnTo>
                  <a:pt x="515748" y="79914"/>
                </a:lnTo>
                <a:lnTo>
                  <a:pt x="518089" y="79635"/>
                </a:lnTo>
                <a:lnTo>
                  <a:pt x="520299" y="79093"/>
                </a:lnTo>
                <a:lnTo>
                  <a:pt x="520299" y="71650"/>
                </a:lnTo>
                <a:lnTo>
                  <a:pt x="517452" y="71807"/>
                </a:lnTo>
                <a:lnTo>
                  <a:pt x="515285" y="71807"/>
                </a:lnTo>
                <a:lnTo>
                  <a:pt x="513329" y="71231"/>
                </a:lnTo>
                <a:lnTo>
                  <a:pt x="511337" y="69257"/>
                </a:lnTo>
                <a:lnTo>
                  <a:pt x="511337" y="30662"/>
                </a:lnTo>
                <a:lnTo>
                  <a:pt x="520299" y="30662"/>
                </a:lnTo>
                <a:lnTo>
                  <a:pt x="520299" y="22957"/>
                </a:lnTo>
                <a:lnTo>
                  <a:pt x="511337" y="22957"/>
                </a:lnTo>
                <a:lnTo>
                  <a:pt x="511337" y="7285"/>
                </a:lnTo>
                <a:lnTo>
                  <a:pt x="501798" y="7285"/>
                </a:lnTo>
                <a:lnTo>
                  <a:pt x="501798" y="22957"/>
                </a:lnTo>
                <a:lnTo>
                  <a:pt x="494198" y="22957"/>
                </a:lnTo>
                <a:lnTo>
                  <a:pt x="494198" y="30662"/>
                </a:lnTo>
                <a:lnTo>
                  <a:pt x="501798" y="30662"/>
                </a:lnTo>
                <a:lnTo>
                  <a:pt x="501798" y="71423"/>
                </a:lnTo>
                <a:lnTo>
                  <a:pt x="502584" y="74349"/>
                </a:lnTo>
                <a:lnTo>
                  <a:pt x="504156" y="76603"/>
                </a:lnTo>
                <a:lnTo>
                  <a:pt x="505729" y="78857"/>
                </a:lnTo>
                <a:lnTo>
                  <a:pt x="508716" y="79984"/>
                </a:lnTo>
                <a:lnTo>
                  <a:pt x="513119" y="79984"/>
                </a:lnTo>
                <a:close/>
              </a:path>
              <a:path w="1477390" h="102103">
                <a:moveTo>
                  <a:pt x="353930" y="44377"/>
                </a:moveTo>
                <a:lnTo>
                  <a:pt x="355388" y="38900"/>
                </a:lnTo>
                <a:lnTo>
                  <a:pt x="358306" y="35353"/>
                </a:lnTo>
                <a:lnTo>
                  <a:pt x="360848" y="21699"/>
                </a:lnTo>
                <a:lnTo>
                  <a:pt x="355126" y="24582"/>
                </a:lnTo>
                <a:lnTo>
                  <a:pt x="350706" y="30348"/>
                </a:lnTo>
                <a:lnTo>
                  <a:pt x="346287" y="36113"/>
                </a:lnTo>
                <a:lnTo>
                  <a:pt x="344076" y="43486"/>
                </a:lnTo>
                <a:lnTo>
                  <a:pt x="344076" y="62041"/>
                </a:lnTo>
                <a:lnTo>
                  <a:pt x="346435" y="69169"/>
                </a:lnTo>
                <a:lnTo>
                  <a:pt x="351152" y="73852"/>
                </a:lnTo>
                <a:lnTo>
                  <a:pt x="355869" y="78534"/>
                </a:lnTo>
                <a:lnTo>
                  <a:pt x="361215" y="80875"/>
                </a:lnTo>
                <a:lnTo>
                  <a:pt x="371348" y="80875"/>
                </a:lnTo>
                <a:lnTo>
                  <a:pt x="374815" y="80133"/>
                </a:lnTo>
                <a:lnTo>
                  <a:pt x="377593" y="78648"/>
                </a:lnTo>
                <a:lnTo>
                  <a:pt x="380371" y="77162"/>
                </a:lnTo>
                <a:lnTo>
                  <a:pt x="382546" y="75162"/>
                </a:lnTo>
                <a:lnTo>
                  <a:pt x="384118" y="72646"/>
                </a:lnTo>
                <a:lnTo>
                  <a:pt x="384118" y="101474"/>
                </a:lnTo>
                <a:lnTo>
                  <a:pt x="393605" y="101474"/>
                </a:lnTo>
                <a:lnTo>
                  <a:pt x="393605" y="22957"/>
                </a:lnTo>
                <a:lnTo>
                  <a:pt x="384643" y="22957"/>
                </a:lnTo>
                <a:lnTo>
                  <a:pt x="384643" y="30767"/>
                </a:lnTo>
                <a:lnTo>
                  <a:pt x="383035" y="28321"/>
                </a:lnTo>
                <a:lnTo>
                  <a:pt x="381358" y="26469"/>
                </a:lnTo>
                <a:lnTo>
                  <a:pt x="379611" y="25211"/>
                </a:lnTo>
                <a:lnTo>
                  <a:pt x="376432" y="22870"/>
                </a:lnTo>
                <a:lnTo>
                  <a:pt x="372518" y="21699"/>
                </a:lnTo>
                <a:lnTo>
                  <a:pt x="367871" y="21699"/>
                </a:lnTo>
                <a:lnTo>
                  <a:pt x="361224" y="31806"/>
                </a:lnTo>
                <a:lnTo>
                  <a:pt x="364726" y="30033"/>
                </a:lnTo>
                <a:lnTo>
                  <a:pt x="375244" y="30033"/>
                </a:lnTo>
                <a:lnTo>
                  <a:pt x="379733" y="32811"/>
                </a:lnTo>
                <a:lnTo>
                  <a:pt x="382284" y="38367"/>
                </a:lnTo>
                <a:lnTo>
                  <a:pt x="383787" y="41617"/>
                </a:lnTo>
                <a:lnTo>
                  <a:pt x="384538" y="45670"/>
                </a:lnTo>
                <a:lnTo>
                  <a:pt x="384538" y="55804"/>
                </a:lnTo>
                <a:lnTo>
                  <a:pt x="383856" y="60136"/>
                </a:lnTo>
                <a:lnTo>
                  <a:pt x="382494" y="63526"/>
                </a:lnTo>
                <a:lnTo>
                  <a:pt x="380013" y="69676"/>
                </a:lnTo>
                <a:lnTo>
                  <a:pt x="375488" y="72751"/>
                </a:lnTo>
                <a:lnTo>
                  <a:pt x="362700" y="72751"/>
                </a:lnTo>
                <a:lnTo>
                  <a:pt x="358385" y="69833"/>
                </a:lnTo>
                <a:lnTo>
                  <a:pt x="355974" y="63998"/>
                </a:lnTo>
                <a:lnTo>
                  <a:pt x="354611" y="60713"/>
                </a:lnTo>
                <a:lnTo>
                  <a:pt x="353930" y="56642"/>
                </a:lnTo>
                <a:lnTo>
                  <a:pt x="353930" y="44377"/>
                </a:lnTo>
                <a:close/>
              </a:path>
              <a:path w="1477390" h="102103">
                <a:moveTo>
                  <a:pt x="167400" y="68077"/>
                </a:moveTo>
                <a:lnTo>
                  <a:pt x="171942" y="73301"/>
                </a:lnTo>
                <a:lnTo>
                  <a:pt x="176484" y="78525"/>
                </a:lnTo>
                <a:lnTo>
                  <a:pt x="182616" y="81137"/>
                </a:lnTo>
                <a:lnTo>
                  <a:pt x="178755" y="67038"/>
                </a:lnTo>
                <a:lnTo>
                  <a:pt x="176135" y="63054"/>
                </a:lnTo>
                <a:lnTo>
                  <a:pt x="174824" y="58075"/>
                </a:lnTo>
                <a:lnTo>
                  <a:pt x="174824" y="45880"/>
                </a:lnTo>
                <a:lnTo>
                  <a:pt x="176135" y="40568"/>
                </a:lnTo>
                <a:lnTo>
                  <a:pt x="178755" y="36165"/>
                </a:lnTo>
                <a:lnTo>
                  <a:pt x="181376" y="31763"/>
                </a:lnTo>
                <a:lnTo>
                  <a:pt x="185569" y="29561"/>
                </a:lnTo>
                <a:lnTo>
                  <a:pt x="197833" y="29561"/>
                </a:lnTo>
                <a:lnTo>
                  <a:pt x="202410" y="32147"/>
                </a:lnTo>
                <a:lnTo>
                  <a:pt x="205066" y="37319"/>
                </a:lnTo>
                <a:lnTo>
                  <a:pt x="206743" y="40603"/>
                </a:lnTo>
                <a:lnTo>
                  <a:pt x="207581" y="44866"/>
                </a:lnTo>
                <a:lnTo>
                  <a:pt x="207581" y="55908"/>
                </a:lnTo>
                <a:lnTo>
                  <a:pt x="206420" y="61176"/>
                </a:lnTo>
                <a:lnTo>
                  <a:pt x="204096" y="65911"/>
                </a:lnTo>
                <a:lnTo>
                  <a:pt x="201772" y="70646"/>
                </a:lnTo>
                <a:lnTo>
                  <a:pt x="199597" y="81137"/>
                </a:lnTo>
                <a:lnTo>
                  <a:pt x="206428" y="78185"/>
                </a:lnTo>
                <a:lnTo>
                  <a:pt x="210831" y="72279"/>
                </a:lnTo>
                <a:lnTo>
                  <a:pt x="215233" y="66374"/>
                </a:lnTo>
                <a:lnTo>
                  <a:pt x="217435" y="58896"/>
                </a:lnTo>
                <a:lnTo>
                  <a:pt x="217435" y="40481"/>
                </a:lnTo>
                <a:lnTo>
                  <a:pt x="214936" y="33387"/>
                </a:lnTo>
                <a:lnTo>
                  <a:pt x="209940" y="28565"/>
                </a:lnTo>
                <a:lnTo>
                  <a:pt x="204943" y="23743"/>
                </a:lnTo>
                <a:lnTo>
                  <a:pt x="198829" y="21332"/>
                </a:lnTo>
                <a:lnTo>
                  <a:pt x="183525" y="21332"/>
                </a:lnTo>
                <a:lnTo>
                  <a:pt x="177096" y="24128"/>
                </a:lnTo>
                <a:lnTo>
                  <a:pt x="172309" y="29718"/>
                </a:lnTo>
                <a:lnTo>
                  <a:pt x="167522" y="35309"/>
                </a:lnTo>
                <a:lnTo>
                  <a:pt x="165128" y="42822"/>
                </a:lnTo>
                <a:lnTo>
                  <a:pt x="165128" y="61062"/>
                </a:lnTo>
                <a:lnTo>
                  <a:pt x="167400" y="68077"/>
                </a:lnTo>
                <a:close/>
              </a:path>
              <a:path w="1477390" h="102103">
                <a:moveTo>
                  <a:pt x="54192" y="42717"/>
                </a:moveTo>
                <a:lnTo>
                  <a:pt x="52236" y="40830"/>
                </a:lnTo>
                <a:lnTo>
                  <a:pt x="49283" y="39136"/>
                </a:lnTo>
                <a:lnTo>
                  <a:pt x="45335" y="37633"/>
                </a:lnTo>
                <a:lnTo>
                  <a:pt x="45230" y="17401"/>
                </a:lnTo>
                <a:lnTo>
                  <a:pt x="45230" y="27430"/>
                </a:lnTo>
                <a:lnTo>
                  <a:pt x="43308" y="30889"/>
                </a:lnTo>
                <a:lnTo>
                  <a:pt x="46453" y="46736"/>
                </a:lnTo>
                <a:lnTo>
                  <a:pt x="48951" y="50544"/>
                </a:lnTo>
                <a:lnTo>
                  <a:pt x="48951" y="59455"/>
                </a:lnTo>
                <a:lnTo>
                  <a:pt x="48095" y="62285"/>
                </a:lnTo>
                <a:lnTo>
                  <a:pt x="46383" y="64627"/>
                </a:lnTo>
                <a:lnTo>
                  <a:pt x="43658" y="68331"/>
                </a:lnTo>
                <a:lnTo>
                  <a:pt x="42679" y="79093"/>
                </a:lnTo>
                <a:lnTo>
                  <a:pt x="50069" y="76088"/>
                </a:lnTo>
                <a:lnTo>
                  <a:pt x="54716" y="70078"/>
                </a:lnTo>
                <a:lnTo>
                  <a:pt x="57826" y="66059"/>
                </a:lnTo>
                <a:lnTo>
                  <a:pt x="59381" y="61569"/>
                </a:lnTo>
                <a:lnTo>
                  <a:pt x="59381" y="50702"/>
                </a:lnTo>
                <a:lnTo>
                  <a:pt x="57652" y="46072"/>
                </a:lnTo>
                <a:lnTo>
                  <a:pt x="54192" y="42717"/>
                </a:lnTo>
                <a:close/>
              </a:path>
              <a:path w="1477390" h="102103">
                <a:moveTo>
                  <a:pt x="43658" y="68331"/>
                </a:moveTo>
                <a:lnTo>
                  <a:pt x="39098" y="70183"/>
                </a:lnTo>
                <a:lnTo>
                  <a:pt x="10220" y="70183"/>
                </a:lnTo>
                <a:lnTo>
                  <a:pt x="10220" y="43084"/>
                </a:lnTo>
                <a:lnTo>
                  <a:pt x="35290" y="43084"/>
                </a:lnTo>
                <a:lnTo>
                  <a:pt x="38801" y="43626"/>
                </a:lnTo>
                <a:lnTo>
                  <a:pt x="41456" y="44709"/>
                </a:lnTo>
                <a:lnTo>
                  <a:pt x="46453" y="46736"/>
                </a:lnTo>
                <a:lnTo>
                  <a:pt x="43308" y="30889"/>
                </a:lnTo>
                <a:lnTo>
                  <a:pt x="39465" y="32811"/>
                </a:lnTo>
                <a:lnTo>
                  <a:pt x="37019" y="34034"/>
                </a:lnTo>
                <a:lnTo>
                  <a:pt x="33595" y="34645"/>
                </a:lnTo>
                <a:lnTo>
                  <a:pt x="10220" y="34645"/>
                </a:lnTo>
                <a:lnTo>
                  <a:pt x="10220" y="10797"/>
                </a:lnTo>
                <a:lnTo>
                  <a:pt x="33368" y="10797"/>
                </a:lnTo>
                <a:lnTo>
                  <a:pt x="36792" y="11286"/>
                </a:lnTo>
                <a:lnTo>
                  <a:pt x="39098" y="12264"/>
                </a:lnTo>
                <a:lnTo>
                  <a:pt x="43186" y="14011"/>
                </a:lnTo>
                <a:lnTo>
                  <a:pt x="45230" y="17401"/>
                </a:lnTo>
                <a:lnTo>
                  <a:pt x="45335" y="37633"/>
                </a:lnTo>
                <a:lnTo>
                  <a:pt x="48026" y="36270"/>
                </a:lnTo>
                <a:lnTo>
                  <a:pt x="50087" y="34768"/>
                </a:lnTo>
                <a:lnTo>
                  <a:pt x="51519" y="33125"/>
                </a:lnTo>
                <a:lnTo>
                  <a:pt x="54280" y="30015"/>
                </a:lnTo>
                <a:lnTo>
                  <a:pt x="55660" y="26032"/>
                </a:lnTo>
                <a:lnTo>
                  <a:pt x="55660" y="17017"/>
                </a:lnTo>
                <a:lnTo>
                  <a:pt x="54542" y="13348"/>
                </a:lnTo>
                <a:lnTo>
                  <a:pt x="52306" y="10168"/>
                </a:lnTo>
                <a:lnTo>
                  <a:pt x="48497" y="4786"/>
                </a:lnTo>
                <a:lnTo>
                  <a:pt x="42085" y="2096"/>
                </a:lnTo>
                <a:lnTo>
                  <a:pt x="0" y="2096"/>
                </a:lnTo>
                <a:lnTo>
                  <a:pt x="0" y="79093"/>
                </a:lnTo>
                <a:lnTo>
                  <a:pt x="42679" y="79093"/>
                </a:lnTo>
                <a:lnTo>
                  <a:pt x="43658" y="68331"/>
                </a:lnTo>
                <a:close/>
              </a:path>
              <a:path w="1477390" h="102103">
                <a:moveTo>
                  <a:pt x="133560" y="2096"/>
                </a:moveTo>
                <a:lnTo>
                  <a:pt x="121872" y="2096"/>
                </a:lnTo>
                <a:lnTo>
                  <a:pt x="100017" y="67667"/>
                </a:lnTo>
                <a:lnTo>
                  <a:pt x="77900" y="2096"/>
                </a:lnTo>
                <a:lnTo>
                  <a:pt x="66369" y="2096"/>
                </a:lnTo>
                <a:lnTo>
                  <a:pt x="94409" y="79093"/>
                </a:lnTo>
                <a:lnTo>
                  <a:pt x="105468" y="79093"/>
                </a:lnTo>
                <a:lnTo>
                  <a:pt x="133560" y="2096"/>
                </a:lnTo>
                <a:close/>
              </a:path>
              <a:path w="1477390" h="102103">
                <a:moveTo>
                  <a:pt x="201772" y="70646"/>
                </a:moveTo>
                <a:lnTo>
                  <a:pt x="197483" y="73013"/>
                </a:lnTo>
                <a:lnTo>
                  <a:pt x="185534" y="73013"/>
                </a:lnTo>
                <a:lnTo>
                  <a:pt x="181376" y="71021"/>
                </a:lnTo>
                <a:lnTo>
                  <a:pt x="178755" y="67038"/>
                </a:lnTo>
                <a:lnTo>
                  <a:pt x="182616" y="81137"/>
                </a:lnTo>
                <a:lnTo>
                  <a:pt x="199597" y="81137"/>
                </a:lnTo>
                <a:lnTo>
                  <a:pt x="201772" y="70646"/>
                </a:lnTo>
                <a:close/>
              </a:path>
              <a:path w="1477390" h="102103">
                <a:moveTo>
                  <a:pt x="243640" y="13356"/>
                </a:moveTo>
                <a:lnTo>
                  <a:pt x="244199" y="11871"/>
                </a:lnTo>
                <a:lnTo>
                  <a:pt x="246470" y="9644"/>
                </a:lnTo>
                <a:lnTo>
                  <a:pt x="250567" y="9670"/>
                </a:lnTo>
                <a:lnTo>
                  <a:pt x="252689" y="9801"/>
                </a:lnTo>
                <a:lnTo>
                  <a:pt x="252689" y="1205"/>
                </a:lnTo>
                <a:lnTo>
                  <a:pt x="250541" y="1048"/>
                </a:lnTo>
                <a:lnTo>
                  <a:pt x="242417" y="995"/>
                </a:lnTo>
                <a:lnTo>
                  <a:pt x="238172" y="2603"/>
                </a:lnTo>
                <a:lnTo>
                  <a:pt x="235970" y="5817"/>
                </a:lnTo>
                <a:lnTo>
                  <a:pt x="234748" y="7634"/>
                </a:lnTo>
                <a:lnTo>
                  <a:pt x="234066" y="10500"/>
                </a:lnTo>
                <a:lnTo>
                  <a:pt x="233927" y="14413"/>
                </a:lnTo>
                <a:lnTo>
                  <a:pt x="233927" y="23219"/>
                </a:lnTo>
                <a:lnTo>
                  <a:pt x="226117" y="23219"/>
                </a:lnTo>
                <a:lnTo>
                  <a:pt x="226117" y="30662"/>
                </a:lnTo>
                <a:lnTo>
                  <a:pt x="233927" y="30662"/>
                </a:lnTo>
                <a:lnTo>
                  <a:pt x="233927" y="79093"/>
                </a:lnTo>
                <a:lnTo>
                  <a:pt x="243256" y="79093"/>
                </a:lnTo>
                <a:lnTo>
                  <a:pt x="243256" y="30662"/>
                </a:lnTo>
                <a:lnTo>
                  <a:pt x="252689" y="30662"/>
                </a:lnTo>
                <a:lnTo>
                  <a:pt x="252689" y="23219"/>
                </a:lnTo>
                <a:lnTo>
                  <a:pt x="243360" y="23219"/>
                </a:lnTo>
                <a:lnTo>
                  <a:pt x="243360" y="17139"/>
                </a:lnTo>
                <a:lnTo>
                  <a:pt x="243640" y="13356"/>
                </a:lnTo>
                <a:close/>
              </a:path>
              <a:path w="1477390" h="102103">
                <a:moveTo>
                  <a:pt x="294321" y="24512"/>
                </a:moveTo>
                <a:lnTo>
                  <a:pt x="289430" y="30138"/>
                </a:lnTo>
                <a:lnTo>
                  <a:pt x="292469" y="46544"/>
                </a:lnTo>
                <a:lnTo>
                  <a:pt x="292644" y="41721"/>
                </a:lnTo>
                <a:lnTo>
                  <a:pt x="294199" y="37747"/>
                </a:lnTo>
                <a:lnTo>
                  <a:pt x="297134" y="34619"/>
                </a:lnTo>
                <a:lnTo>
                  <a:pt x="300715" y="21699"/>
                </a:lnTo>
                <a:lnTo>
                  <a:pt x="294321" y="24512"/>
                </a:lnTo>
                <a:close/>
              </a:path>
              <a:path w="1477390" h="102103">
                <a:moveTo>
                  <a:pt x="333350" y="54039"/>
                </a:moveTo>
                <a:lnTo>
                  <a:pt x="333350" y="48378"/>
                </a:lnTo>
                <a:lnTo>
                  <a:pt x="333070" y="44255"/>
                </a:lnTo>
                <a:lnTo>
                  <a:pt x="332511" y="41669"/>
                </a:lnTo>
                <a:lnTo>
                  <a:pt x="331882" y="37895"/>
                </a:lnTo>
                <a:lnTo>
                  <a:pt x="330624" y="34593"/>
                </a:lnTo>
                <a:lnTo>
                  <a:pt x="328738" y="31763"/>
                </a:lnTo>
                <a:lnTo>
                  <a:pt x="326781" y="28792"/>
                </a:lnTo>
                <a:lnTo>
                  <a:pt x="323933" y="26373"/>
                </a:lnTo>
                <a:lnTo>
                  <a:pt x="320195" y="24503"/>
                </a:lnTo>
                <a:lnTo>
                  <a:pt x="316456" y="22634"/>
                </a:lnTo>
                <a:lnTo>
                  <a:pt x="312595" y="21699"/>
                </a:lnTo>
                <a:lnTo>
                  <a:pt x="300715" y="21699"/>
                </a:lnTo>
                <a:lnTo>
                  <a:pt x="297134" y="34619"/>
                </a:lnTo>
                <a:lnTo>
                  <a:pt x="300069" y="31492"/>
                </a:lnTo>
                <a:lnTo>
                  <a:pt x="303703" y="29928"/>
                </a:lnTo>
                <a:lnTo>
                  <a:pt x="314080" y="29928"/>
                </a:lnTo>
                <a:lnTo>
                  <a:pt x="318395" y="32199"/>
                </a:lnTo>
                <a:lnTo>
                  <a:pt x="320981" y="36742"/>
                </a:lnTo>
                <a:lnTo>
                  <a:pt x="322378" y="39188"/>
                </a:lnTo>
                <a:lnTo>
                  <a:pt x="323269" y="42455"/>
                </a:lnTo>
                <a:lnTo>
                  <a:pt x="323654" y="46544"/>
                </a:lnTo>
                <a:lnTo>
                  <a:pt x="292469" y="46544"/>
                </a:lnTo>
                <a:lnTo>
                  <a:pt x="289430" y="30138"/>
                </a:lnTo>
                <a:lnTo>
                  <a:pt x="284538" y="35764"/>
                </a:lnTo>
                <a:lnTo>
                  <a:pt x="282092" y="43084"/>
                </a:lnTo>
                <a:lnTo>
                  <a:pt x="282092" y="61255"/>
                </a:lnTo>
                <a:lnTo>
                  <a:pt x="284520" y="68374"/>
                </a:lnTo>
                <a:lnTo>
                  <a:pt x="289377" y="73458"/>
                </a:lnTo>
                <a:lnTo>
                  <a:pt x="294234" y="78543"/>
                </a:lnTo>
                <a:lnTo>
                  <a:pt x="300156" y="81085"/>
                </a:lnTo>
                <a:lnTo>
                  <a:pt x="310009" y="81085"/>
                </a:lnTo>
                <a:lnTo>
                  <a:pt x="312578" y="80805"/>
                </a:lnTo>
                <a:lnTo>
                  <a:pt x="314849" y="80246"/>
                </a:lnTo>
                <a:lnTo>
                  <a:pt x="319077" y="79268"/>
                </a:lnTo>
                <a:lnTo>
                  <a:pt x="322623" y="77381"/>
                </a:lnTo>
                <a:lnTo>
                  <a:pt x="325488" y="74585"/>
                </a:lnTo>
                <a:lnTo>
                  <a:pt x="327200" y="72978"/>
                </a:lnTo>
                <a:lnTo>
                  <a:pt x="328746" y="70908"/>
                </a:lnTo>
                <a:lnTo>
                  <a:pt x="330127" y="68374"/>
                </a:lnTo>
                <a:lnTo>
                  <a:pt x="331507" y="65841"/>
                </a:lnTo>
                <a:lnTo>
                  <a:pt x="332319" y="63543"/>
                </a:lnTo>
                <a:lnTo>
                  <a:pt x="332564" y="61482"/>
                </a:lnTo>
                <a:lnTo>
                  <a:pt x="323287" y="61482"/>
                </a:lnTo>
                <a:lnTo>
                  <a:pt x="322588" y="63963"/>
                </a:lnTo>
                <a:lnTo>
                  <a:pt x="321400" y="66147"/>
                </a:lnTo>
                <a:lnTo>
                  <a:pt x="319723" y="68034"/>
                </a:lnTo>
                <a:lnTo>
                  <a:pt x="316788" y="71283"/>
                </a:lnTo>
                <a:lnTo>
                  <a:pt x="312857" y="72908"/>
                </a:lnTo>
                <a:lnTo>
                  <a:pt x="302654" y="72908"/>
                </a:lnTo>
                <a:lnTo>
                  <a:pt x="298759" y="71187"/>
                </a:lnTo>
                <a:lnTo>
                  <a:pt x="296243" y="67745"/>
                </a:lnTo>
                <a:lnTo>
                  <a:pt x="293727" y="64303"/>
                </a:lnTo>
                <a:lnTo>
                  <a:pt x="292382" y="59735"/>
                </a:lnTo>
                <a:lnTo>
                  <a:pt x="292207" y="54039"/>
                </a:lnTo>
                <a:lnTo>
                  <a:pt x="333350" y="54039"/>
                </a:lnTo>
                <a:close/>
              </a:path>
              <a:path w="1477390" h="102103">
                <a:moveTo>
                  <a:pt x="360848" y="21699"/>
                </a:moveTo>
                <a:lnTo>
                  <a:pt x="358306" y="35353"/>
                </a:lnTo>
                <a:lnTo>
                  <a:pt x="361224" y="31806"/>
                </a:lnTo>
                <a:lnTo>
                  <a:pt x="367871" y="21699"/>
                </a:lnTo>
                <a:lnTo>
                  <a:pt x="360848" y="21699"/>
                </a:lnTo>
                <a:close/>
              </a:path>
              <a:path w="1477390" h="102103">
                <a:moveTo>
                  <a:pt x="419897" y="22957"/>
                </a:moveTo>
                <a:lnTo>
                  <a:pt x="410254" y="22957"/>
                </a:lnTo>
                <a:lnTo>
                  <a:pt x="410254" y="65902"/>
                </a:lnTo>
                <a:lnTo>
                  <a:pt x="411040" y="69728"/>
                </a:lnTo>
                <a:lnTo>
                  <a:pt x="412612" y="72594"/>
                </a:lnTo>
                <a:lnTo>
                  <a:pt x="415512" y="77940"/>
                </a:lnTo>
                <a:lnTo>
                  <a:pt x="420963" y="80613"/>
                </a:lnTo>
                <a:lnTo>
                  <a:pt x="434101" y="80613"/>
                </a:lnTo>
                <a:lnTo>
                  <a:pt x="438468" y="79146"/>
                </a:lnTo>
                <a:lnTo>
                  <a:pt x="442067" y="76210"/>
                </a:lnTo>
                <a:lnTo>
                  <a:pt x="443884" y="74743"/>
                </a:lnTo>
                <a:lnTo>
                  <a:pt x="445404" y="72943"/>
                </a:lnTo>
                <a:lnTo>
                  <a:pt x="446627" y="70812"/>
                </a:lnTo>
                <a:lnTo>
                  <a:pt x="446522" y="79093"/>
                </a:lnTo>
                <a:lnTo>
                  <a:pt x="455432" y="79093"/>
                </a:lnTo>
                <a:lnTo>
                  <a:pt x="455432" y="22957"/>
                </a:lnTo>
                <a:lnTo>
                  <a:pt x="445998" y="22957"/>
                </a:lnTo>
                <a:lnTo>
                  <a:pt x="445998" y="56013"/>
                </a:lnTo>
                <a:lnTo>
                  <a:pt x="445352" y="60329"/>
                </a:lnTo>
                <a:lnTo>
                  <a:pt x="444059" y="63473"/>
                </a:lnTo>
                <a:lnTo>
                  <a:pt x="441683" y="69344"/>
                </a:lnTo>
                <a:lnTo>
                  <a:pt x="437211" y="72279"/>
                </a:lnTo>
                <a:lnTo>
                  <a:pt x="426065" y="72279"/>
                </a:lnTo>
                <a:lnTo>
                  <a:pt x="422937" y="70602"/>
                </a:lnTo>
                <a:lnTo>
                  <a:pt x="421260" y="67247"/>
                </a:lnTo>
                <a:lnTo>
                  <a:pt x="420352" y="65430"/>
                </a:lnTo>
                <a:lnTo>
                  <a:pt x="419897" y="63089"/>
                </a:lnTo>
                <a:lnTo>
                  <a:pt x="419897" y="22957"/>
                </a:lnTo>
                <a:close/>
              </a:path>
              <a:path w="1477390" h="102103">
                <a:moveTo>
                  <a:pt x="473077" y="23219"/>
                </a:moveTo>
                <a:lnTo>
                  <a:pt x="473077" y="79093"/>
                </a:lnTo>
                <a:lnTo>
                  <a:pt x="482668" y="79093"/>
                </a:lnTo>
                <a:lnTo>
                  <a:pt x="482668" y="23219"/>
                </a:lnTo>
                <a:lnTo>
                  <a:pt x="473077" y="23219"/>
                </a:lnTo>
                <a:close/>
              </a:path>
              <a:path w="1477390" h="102103">
                <a:moveTo>
                  <a:pt x="473077" y="2096"/>
                </a:moveTo>
                <a:lnTo>
                  <a:pt x="473077" y="12789"/>
                </a:lnTo>
                <a:lnTo>
                  <a:pt x="482668" y="12789"/>
                </a:lnTo>
                <a:lnTo>
                  <a:pt x="482668" y="2096"/>
                </a:lnTo>
                <a:lnTo>
                  <a:pt x="473077" y="2096"/>
                </a:lnTo>
                <a:close/>
              </a:path>
              <a:path w="1477390" h="102103">
                <a:moveTo>
                  <a:pt x="643028" y="23219"/>
                </a:moveTo>
                <a:lnTo>
                  <a:pt x="643028" y="79093"/>
                </a:lnTo>
                <a:lnTo>
                  <a:pt x="652619" y="79093"/>
                </a:lnTo>
                <a:lnTo>
                  <a:pt x="652619" y="23219"/>
                </a:lnTo>
                <a:lnTo>
                  <a:pt x="643028" y="23219"/>
                </a:lnTo>
                <a:close/>
              </a:path>
              <a:path w="1477390" h="102103">
                <a:moveTo>
                  <a:pt x="643028" y="2096"/>
                </a:moveTo>
                <a:lnTo>
                  <a:pt x="643028" y="12789"/>
                </a:lnTo>
                <a:lnTo>
                  <a:pt x="652619" y="12789"/>
                </a:lnTo>
                <a:lnTo>
                  <a:pt x="652619" y="2096"/>
                </a:lnTo>
                <a:lnTo>
                  <a:pt x="643028" y="2096"/>
                </a:lnTo>
                <a:close/>
              </a:path>
              <a:path w="1477390" h="102103">
                <a:moveTo>
                  <a:pt x="681934" y="13356"/>
                </a:moveTo>
                <a:lnTo>
                  <a:pt x="682493" y="11871"/>
                </a:lnTo>
                <a:lnTo>
                  <a:pt x="684764" y="9644"/>
                </a:lnTo>
                <a:lnTo>
                  <a:pt x="688861" y="9670"/>
                </a:lnTo>
                <a:lnTo>
                  <a:pt x="690984" y="9801"/>
                </a:lnTo>
                <a:lnTo>
                  <a:pt x="690984" y="1205"/>
                </a:lnTo>
                <a:lnTo>
                  <a:pt x="688835" y="1048"/>
                </a:lnTo>
                <a:lnTo>
                  <a:pt x="680711" y="995"/>
                </a:lnTo>
                <a:lnTo>
                  <a:pt x="676466" y="2603"/>
                </a:lnTo>
                <a:lnTo>
                  <a:pt x="674265" y="5818"/>
                </a:lnTo>
                <a:lnTo>
                  <a:pt x="673042" y="7634"/>
                </a:lnTo>
                <a:lnTo>
                  <a:pt x="672360" y="10500"/>
                </a:lnTo>
                <a:lnTo>
                  <a:pt x="672221" y="14413"/>
                </a:lnTo>
                <a:lnTo>
                  <a:pt x="672221" y="23219"/>
                </a:lnTo>
                <a:lnTo>
                  <a:pt x="664411" y="23219"/>
                </a:lnTo>
                <a:lnTo>
                  <a:pt x="664411" y="30662"/>
                </a:lnTo>
                <a:lnTo>
                  <a:pt x="672221" y="30662"/>
                </a:lnTo>
                <a:lnTo>
                  <a:pt x="672221" y="79093"/>
                </a:lnTo>
                <a:lnTo>
                  <a:pt x="681550" y="79093"/>
                </a:lnTo>
                <a:lnTo>
                  <a:pt x="681550" y="30662"/>
                </a:lnTo>
                <a:lnTo>
                  <a:pt x="690984" y="30662"/>
                </a:lnTo>
                <a:lnTo>
                  <a:pt x="690984" y="23219"/>
                </a:lnTo>
                <a:lnTo>
                  <a:pt x="681655" y="23219"/>
                </a:lnTo>
                <a:lnTo>
                  <a:pt x="681655" y="17139"/>
                </a:lnTo>
                <a:lnTo>
                  <a:pt x="681934" y="13356"/>
                </a:lnTo>
                <a:close/>
              </a:path>
              <a:path w="1477390" h="102103">
                <a:moveTo>
                  <a:pt x="736476" y="11059"/>
                </a:moveTo>
                <a:lnTo>
                  <a:pt x="765512" y="11059"/>
                </a:lnTo>
                <a:lnTo>
                  <a:pt x="768360" y="11583"/>
                </a:lnTo>
                <a:lnTo>
                  <a:pt x="770491" y="12631"/>
                </a:lnTo>
                <a:lnTo>
                  <a:pt x="774474" y="14623"/>
                </a:lnTo>
                <a:lnTo>
                  <a:pt x="776466" y="18362"/>
                </a:lnTo>
                <a:lnTo>
                  <a:pt x="779628" y="39468"/>
                </a:lnTo>
                <a:lnTo>
                  <a:pt x="782292" y="37109"/>
                </a:lnTo>
                <a:lnTo>
                  <a:pt x="784196" y="34174"/>
                </a:lnTo>
                <a:lnTo>
                  <a:pt x="786101" y="31239"/>
                </a:lnTo>
                <a:lnTo>
                  <a:pt x="787053" y="27465"/>
                </a:lnTo>
                <a:lnTo>
                  <a:pt x="787053" y="14012"/>
                </a:lnTo>
                <a:lnTo>
                  <a:pt x="783436" y="7949"/>
                </a:lnTo>
                <a:lnTo>
                  <a:pt x="776204" y="4664"/>
                </a:lnTo>
                <a:lnTo>
                  <a:pt x="772395" y="2952"/>
                </a:lnTo>
                <a:lnTo>
                  <a:pt x="767556" y="2096"/>
                </a:lnTo>
                <a:lnTo>
                  <a:pt x="726047" y="2096"/>
                </a:lnTo>
                <a:lnTo>
                  <a:pt x="726047" y="79093"/>
                </a:lnTo>
                <a:lnTo>
                  <a:pt x="736476" y="79093"/>
                </a:lnTo>
                <a:lnTo>
                  <a:pt x="736476" y="46072"/>
                </a:lnTo>
                <a:lnTo>
                  <a:pt x="764481" y="46072"/>
                </a:lnTo>
                <a:lnTo>
                  <a:pt x="767608" y="46544"/>
                </a:lnTo>
                <a:lnTo>
                  <a:pt x="769600" y="47487"/>
                </a:lnTo>
                <a:lnTo>
                  <a:pt x="773094" y="49199"/>
                </a:lnTo>
                <a:lnTo>
                  <a:pt x="772194" y="34436"/>
                </a:lnTo>
                <a:lnTo>
                  <a:pt x="769347" y="36393"/>
                </a:lnTo>
                <a:lnTo>
                  <a:pt x="765477" y="37371"/>
                </a:lnTo>
                <a:lnTo>
                  <a:pt x="736476" y="37371"/>
                </a:lnTo>
                <a:lnTo>
                  <a:pt x="736476" y="11059"/>
                </a:lnTo>
                <a:close/>
              </a:path>
              <a:path w="1477390" h="102103">
                <a:moveTo>
                  <a:pt x="775977" y="73450"/>
                </a:moveTo>
                <a:lnTo>
                  <a:pt x="776151" y="75477"/>
                </a:lnTo>
                <a:lnTo>
                  <a:pt x="776361" y="76525"/>
                </a:lnTo>
                <a:lnTo>
                  <a:pt x="777199" y="79093"/>
                </a:lnTo>
                <a:lnTo>
                  <a:pt x="789988" y="79093"/>
                </a:lnTo>
                <a:lnTo>
                  <a:pt x="789988" y="77363"/>
                </a:lnTo>
                <a:lnTo>
                  <a:pt x="787262" y="75092"/>
                </a:lnTo>
                <a:lnTo>
                  <a:pt x="786633" y="72646"/>
                </a:lnTo>
                <a:lnTo>
                  <a:pt x="786249" y="71213"/>
                </a:lnTo>
                <a:lnTo>
                  <a:pt x="786004" y="69030"/>
                </a:lnTo>
                <a:lnTo>
                  <a:pt x="785899" y="66094"/>
                </a:lnTo>
                <a:lnTo>
                  <a:pt x="785533" y="55769"/>
                </a:lnTo>
                <a:lnTo>
                  <a:pt x="785358" y="51296"/>
                </a:lnTo>
                <a:lnTo>
                  <a:pt x="784511" y="48064"/>
                </a:lnTo>
                <a:lnTo>
                  <a:pt x="782991" y="46072"/>
                </a:lnTo>
                <a:lnTo>
                  <a:pt x="781471" y="44080"/>
                </a:lnTo>
                <a:lnTo>
                  <a:pt x="779209" y="42473"/>
                </a:lnTo>
                <a:lnTo>
                  <a:pt x="776204" y="41250"/>
                </a:lnTo>
                <a:lnTo>
                  <a:pt x="779628" y="39468"/>
                </a:lnTo>
                <a:lnTo>
                  <a:pt x="776466" y="18362"/>
                </a:lnTo>
                <a:lnTo>
                  <a:pt x="776466" y="28950"/>
                </a:lnTo>
                <a:lnTo>
                  <a:pt x="775042" y="32479"/>
                </a:lnTo>
                <a:lnTo>
                  <a:pt x="772194" y="34436"/>
                </a:lnTo>
                <a:lnTo>
                  <a:pt x="773094" y="49199"/>
                </a:lnTo>
                <a:lnTo>
                  <a:pt x="774963" y="52571"/>
                </a:lnTo>
                <a:lnTo>
                  <a:pt x="775208" y="57603"/>
                </a:lnTo>
                <a:lnTo>
                  <a:pt x="775836" y="70445"/>
                </a:lnTo>
                <a:lnTo>
                  <a:pt x="775977" y="73450"/>
                </a:lnTo>
                <a:close/>
              </a:path>
              <a:path w="1477390" h="102103">
                <a:moveTo>
                  <a:pt x="819652" y="17480"/>
                </a:moveTo>
                <a:lnTo>
                  <a:pt x="824684" y="12011"/>
                </a:lnTo>
                <a:lnTo>
                  <a:pt x="831183" y="9277"/>
                </a:lnTo>
                <a:lnTo>
                  <a:pt x="847360" y="9277"/>
                </a:lnTo>
                <a:lnTo>
                  <a:pt x="853833" y="12037"/>
                </a:lnTo>
                <a:lnTo>
                  <a:pt x="858567" y="17558"/>
                </a:lnTo>
                <a:lnTo>
                  <a:pt x="863301" y="23079"/>
                </a:lnTo>
                <a:lnTo>
                  <a:pt x="865669" y="30365"/>
                </a:lnTo>
                <a:lnTo>
                  <a:pt x="865669" y="47976"/>
                </a:lnTo>
                <a:lnTo>
                  <a:pt x="863616" y="55550"/>
                </a:lnTo>
                <a:lnTo>
                  <a:pt x="859511" y="62137"/>
                </a:lnTo>
                <a:lnTo>
                  <a:pt x="858151" y="76421"/>
                </a:lnTo>
                <a:lnTo>
                  <a:pt x="867608" y="67929"/>
                </a:lnTo>
                <a:lnTo>
                  <a:pt x="870077" y="64304"/>
                </a:lnTo>
                <a:lnTo>
                  <a:pt x="874790" y="52825"/>
                </a:lnTo>
                <a:lnTo>
                  <a:pt x="876361" y="39258"/>
                </a:lnTo>
                <a:lnTo>
                  <a:pt x="876325" y="37119"/>
                </a:lnTo>
                <a:lnTo>
                  <a:pt x="874179" y="23870"/>
                </a:lnTo>
                <a:lnTo>
                  <a:pt x="868709" y="13103"/>
                </a:lnTo>
                <a:lnTo>
                  <a:pt x="863684" y="7805"/>
                </a:lnTo>
                <a:lnTo>
                  <a:pt x="852679" y="1951"/>
                </a:lnTo>
                <a:lnTo>
                  <a:pt x="838520" y="0"/>
                </a:lnTo>
                <a:lnTo>
                  <a:pt x="830271" y="714"/>
                </a:lnTo>
                <a:lnTo>
                  <a:pt x="818231" y="5338"/>
                </a:lnTo>
                <a:lnTo>
                  <a:pt x="809065" y="14256"/>
                </a:lnTo>
                <a:lnTo>
                  <a:pt x="812105" y="31011"/>
                </a:lnTo>
                <a:lnTo>
                  <a:pt x="814621" y="22948"/>
                </a:lnTo>
                <a:lnTo>
                  <a:pt x="819652" y="17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122022" y="4742472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76523" y="4742472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687592" y="4834852"/>
            <a:ext cx="920905" cy="89536"/>
          </a:xfrm>
          <a:custGeom>
            <a:avLst/>
            <a:gdLst/>
            <a:ahLst/>
            <a:cxnLst/>
            <a:rect l="l" t="t" r="r" b="b"/>
            <a:pathLst>
              <a:path w="1012996" h="101474">
                <a:moveTo>
                  <a:pt x="283594" y="67308"/>
                </a:moveTo>
                <a:lnTo>
                  <a:pt x="287962" y="72672"/>
                </a:lnTo>
                <a:lnTo>
                  <a:pt x="292329" y="78036"/>
                </a:lnTo>
                <a:lnTo>
                  <a:pt x="298182" y="80718"/>
                </a:lnTo>
                <a:lnTo>
                  <a:pt x="312053" y="80718"/>
                </a:lnTo>
                <a:lnTo>
                  <a:pt x="317417" y="78997"/>
                </a:lnTo>
                <a:lnTo>
                  <a:pt x="321610" y="75555"/>
                </a:lnTo>
                <a:lnTo>
                  <a:pt x="325803" y="72113"/>
                </a:lnTo>
                <a:lnTo>
                  <a:pt x="328423" y="66671"/>
                </a:lnTo>
                <a:lnTo>
                  <a:pt x="329471" y="59228"/>
                </a:lnTo>
                <a:lnTo>
                  <a:pt x="320300" y="59228"/>
                </a:lnTo>
                <a:lnTo>
                  <a:pt x="319426" y="63386"/>
                </a:lnTo>
                <a:lnTo>
                  <a:pt x="317845" y="66662"/>
                </a:lnTo>
                <a:lnTo>
                  <a:pt x="315556" y="69056"/>
                </a:lnTo>
                <a:lnTo>
                  <a:pt x="313268" y="71449"/>
                </a:lnTo>
                <a:lnTo>
                  <a:pt x="310167" y="72646"/>
                </a:lnTo>
                <a:lnTo>
                  <a:pt x="301152" y="72646"/>
                </a:lnTo>
                <a:lnTo>
                  <a:pt x="297413" y="70724"/>
                </a:lnTo>
                <a:lnTo>
                  <a:pt x="295038" y="66880"/>
                </a:lnTo>
                <a:lnTo>
                  <a:pt x="292662" y="63037"/>
                </a:lnTo>
                <a:lnTo>
                  <a:pt x="291473" y="58302"/>
                </a:lnTo>
                <a:lnTo>
                  <a:pt x="291473" y="47085"/>
                </a:lnTo>
                <a:lnTo>
                  <a:pt x="292312" y="42385"/>
                </a:lnTo>
                <a:lnTo>
                  <a:pt x="293989" y="38577"/>
                </a:lnTo>
                <a:lnTo>
                  <a:pt x="296575" y="32706"/>
                </a:lnTo>
                <a:lnTo>
                  <a:pt x="300872" y="29771"/>
                </a:lnTo>
                <a:lnTo>
                  <a:pt x="311285" y="29771"/>
                </a:lnTo>
                <a:lnTo>
                  <a:pt x="314482" y="30915"/>
                </a:lnTo>
                <a:lnTo>
                  <a:pt x="316473" y="33204"/>
                </a:lnTo>
                <a:lnTo>
                  <a:pt x="318465" y="35493"/>
                </a:lnTo>
                <a:lnTo>
                  <a:pt x="319740" y="38367"/>
                </a:lnTo>
                <a:lnTo>
                  <a:pt x="320300" y="41826"/>
                </a:lnTo>
                <a:lnTo>
                  <a:pt x="329471" y="41826"/>
                </a:lnTo>
                <a:lnTo>
                  <a:pt x="328668" y="34313"/>
                </a:lnTo>
                <a:lnTo>
                  <a:pt x="326283" y="29020"/>
                </a:lnTo>
                <a:lnTo>
                  <a:pt x="322317" y="25945"/>
                </a:lnTo>
                <a:lnTo>
                  <a:pt x="318352" y="22869"/>
                </a:lnTo>
                <a:lnTo>
                  <a:pt x="313207" y="21332"/>
                </a:lnTo>
                <a:lnTo>
                  <a:pt x="299475" y="21332"/>
                </a:lnTo>
                <a:lnTo>
                  <a:pt x="293378" y="24075"/>
                </a:lnTo>
                <a:lnTo>
                  <a:pt x="288591" y="29561"/>
                </a:lnTo>
                <a:lnTo>
                  <a:pt x="283804" y="35047"/>
                </a:lnTo>
                <a:lnTo>
                  <a:pt x="281411" y="42717"/>
                </a:lnTo>
                <a:lnTo>
                  <a:pt x="281411" y="60608"/>
                </a:lnTo>
                <a:lnTo>
                  <a:pt x="283594" y="67308"/>
                </a:lnTo>
                <a:close/>
              </a:path>
              <a:path w="1012996" h="101474">
                <a:moveTo>
                  <a:pt x="167400" y="68077"/>
                </a:moveTo>
                <a:lnTo>
                  <a:pt x="171942" y="73301"/>
                </a:lnTo>
                <a:lnTo>
                  <a:pt x="176484" y="78525"/>
                </a:lnTo>
                <a:lnTo>
                  <a:pt x="182616" y="81137"/>
                </a:lnTo>
                <a:lnTo>
                  <a:pt x="178755" y="67038"/>
                </a:lnTo>
                <a:lnTo>
                  <a:pt x="176135" y="63054"/>
                </a:lnTo>
                <a:lnTo>
                  <a:pt x="174824" y="58075"/>
                </a:lnTo>
                <a:lnTo>
                  <a:pt x="174824" y="45880"/>
                </a:lnTo>
                <a:lnTo>
                  <a:pt x="176135" y="40568"/>
                </a:lnTo>
                <a:lnTo>
                  <a:pt x="178755" y="36165"/>
                </a:lnTo>
                <a:lnTo>
                  <a:pt x="181376" y="31763"/>
                </a:lnTo>
                <a:lnTo>
                  <a:pt x="185569" y="29561"/>
                </a:lnTo>
                <a:lnTo>
                  <a:pt x="197833" y="29561"/>
                </a:lnTo>
                <a:lnTo>
                  <a:pt x="202410" y="32147"/>
                </a:lnTo>
                <a:lnTo>
                  <a:pt x="205066" y="37319"/>
                </a:lnTo>
                <a:lnTo>
                  <a:pt x="206743" y="40603"/>
                </a:lnTo>
                <a:lnTo>
                  <a:pt x="207581" y="44866"/>
                </a:lnTo>
                <a:lnTo>
                  <a:pt x="207581" y="55908"/>
                </a:lnTo>
                <a:lnTo>
                  <a:pt x="206420" y="61176"/>
                </a:lnTo>
                <a:lnTo>
                  <a:pt x="204096" y="65911"/>
                </a:lnTo>
                <a:lnTo>
                  <a:pt x="201772" y="70646"/>
                </a:lnTo>
                <a:lnTo>
                  <a:pt x="199597" y="81137"/>
                </a:lnTo>
                <a:lnTo>
                  <a:pt x="206428" y="78185"/>
                </a:lnTo>
                <a:lnTo>
                  <a:pt x="210831" y="72279"/>
                </a:lnTo>
                <a:lnTo>
                  <a:pt x="215233" y="66374"/>
                </a:lnTo>
                <a:lnTo>
                  <a:pt x="217435" y="58896"/>
                </a:lnTo>
                <a:lnTo>
                  <a:pt x="217435" y="40481"/>
                </a:lnTo>
                <a:lnTo>
                  <a:pt x="214936" y="33387"/>
                </a:lnTo>
                <a:lnTo>
                  <a:pt x="209940" y="28565"/>
                </a:lnTo>
                <a:lnTo>
                  <a:pt x="204943" y="23743"/>
                </a:lnTo>
                <a:lnTo>
                  <a:pt x="198829" y="21332"/>
                </a:lnTo>
                <a:lnTo>
                  <a:pt x="183525" y="21332"/>
                </a:lnTo>
                <a:lnTo>
                  <a:pt x="177096" y="24128"/>
                </a:lnTo>
                <a:lnTo>
                  <a:pt x="172309" y="29718"/>
                </a:lnTo>
                <a:lnTo>
                  <a:pt x="167522" y="35309"/>
                </a:lnTo>
                <a:lnTo>
                  <a:pt x="165128" y="42822"/>
                </a:lnTo>
                <a:lnTo>
                  <a:pt x="165128" y="61062"/>
                </a:lnTo>
                <a:lnTo>
                  <a:pt x="167400" y="68077"/>
                </a:lnTo>
                <a:close/>
              </a:path>
              <a:path w="1012996" h="101474">
                <a:moveTo>
                  <a:pt x="54192" y="42717"/>
                </a:moveTo>
                <a:lnTo>
                  <a:pt x="52236" y="40830"/>
                </a:lnTo>
                <a:lnTo>
                  <a:pt x="49283" y="39136"/>
                </a:lnTo>
                <a:lnTo>
                  <a:pt x="45335" y="37633"/>
                </a:lnTo>
                <a:lnTo>
                  <a:pt x="45230" y="17401"/>
                </a:lnTo>
                <a:lnTo>
                  <a:pt x="45230" y="27430"/>
                </a:lnTo>
                <a:lnTo>
                  <a:pt x="43308" y="30889"/>
                </a:lnTo>
                <a:lnTo>
                  <a:pt x="46453" y="46736"/>
                </a:lnTo>
                <a:lnTo>
                  <a:pt x="48951" y="50544"/>
                </a:lnTo>
                <a:lnTo>
                  <a:pt x="48951" y="59455"/>
                </a:lnTo>
                <a:lnTo>
                  <a:pt x="48095" y="62285"/>
                </a:lnTo>
                <a:lnTo>
                  <a:pt x="46383" y="64627"/>
                </a:lnTo>
                <a:lnTo>
                  <a:pt x="43658" y="68331"/>
                </a:lnTo>
                <a:lnTo>
                  <a:pt x="42679" y="79093"/>
                </a:lnTo>
                <a:lnTo>
                  <a:pt x="50069" y="76088"/>
                </a:lnTo>
                <a:lnTo>
                  <a:pt x="54716" y="70078"/>
                </a:lnTo>
                <a:lnTo>
                  <a:pt x="57826" y="66059"/>
                </a:lnTo>
                <a:lnTo>
                  <a:pt x="59381" y="61569"/>
                </a:lnTo>
                <a:lnTo>
                  <a:pt x="59381" y="50702"/>
                </a:lnTo>
                <a:lnTo>
                  <a:pt x="57652" y="46072"/>
                </a:lnTo>
                <a:lnTo>
                  <a:pt x="54192" y="42717"/>
                </a:lnTo>
                <a:close/>
              </a:path>
              <a:path w="1012996" h="101474">
                <a:moveTo>
                  <a:pt x="43658" y="68331"/>
                </a:moveTo>
                <a:lnTo>
                  <a:pt x="39098" y="70182"/>
                </a:lnTo>
                <a:lnTo>
                  <a:pt x="10220" y="70182"/>
                </a:lnTo>
                <a:lnTo>
                  <a:pt x="10220" y="43084"/>
                </a:lnTo>
                <a:lnTo>
                  <a:pt x="35290" y="43084"/>
                </a:lnTo>
                <a:lnTo>
                  <a:pt x="38801" y="43626"/>
                </a:lnTo>
                <a:lnTo>
                  <a:pt x="41456" y="44709"/>
                </a:lnTo>
                <a:lnTo>
                  <a:pt x="46453" y="46736"/>
                </a:lnTo>
                <a:lnTo>
                  <a:pt x="43308" y="30889"/>
                </a:lnTo>
                <a:lnTo>
                  <a:pt x="39465" y="32811"/>
                </a:lnTo>
                <a:lnTo>
                  <a:pt x="37019" y="34034"/>
                </a:lnTo>
                <a:lnTo>
                  <a:pt x="33595" y="34645"/>
                </a:lnTo>
                <a:lnTo>
                  <a:pt x="10220" y="34645"/>
                </a:lnTo>
                <a:lnTo>
                  <a:pt x="10220" y="10797"/>
                </a:lnTo>
                <a:lnTo>
                  <a:pt x="33368" y="10797"/>
                </a:lnTo>
                <a:lnTo>
                  <a:pt x="36792" y="11286"/>
                </a:lnTo>
                <a:lnTo>
                  <a:pt x="39098" y="12264"/>
                </a:lnTo>
                <a:lnTo>
                  <a:pt x="43186" y="14011"/>
                </a:lnTo>
                <a:lnTo>
                  <a:pt x="45230" y="17401"/>
                </a:lnTo>
                <a:lnTo>
                  <a:pt x="45335" y="37633"/>
                </a:lnTo>
                <a:lnTo>
                  <a:pt x="48026" y="36270"/>
                </a:lnTo>
                <a:lnTo>
                  <a:pt x="50087" y="34768"/>
                </a:lnTo>
                <a:lnTo>
                  <a:pt x="51519" y="33125"/>
                </a:lnTo>
                <a:lnTo>
                  <a:pt x="54280" y="30015"/>
                </a:lnTo>
                <a:lnTo>
                  <a:pt x="55660" y="26032"/>
                </a:lnTo>
                <a:lnTo>
                  <a:pt x="55660" y="17017"/>
                </a:lnTo>
                <a:lnTo>
                  <a:pt x="54542" y="13348"/>
                </a:lnTo>
                <a:lnTo>
                  <a:pt x="52306" y="10168"/>
                </a:lnTo>
                <a:lnTo>
                  <a:pt x="48497" y="4786"/>
                </a:lnTo>
                <a:lnTo>
                  <a:pt x="42085" y="2096"/>
                </a:lnTo>
                <a:lnTo>
                  <a:pt x="0" y="2096"/>
                </a:lnTo>
                <a:lnTo>
                  <a:pt x="0" y="79093"/>
                </a:lnTo>
                <a:lnTo>
                  <a:pt x="42679" y="79093"/>
                </a:lnTo>
                <a:lnTo>
                  <a:pt x="43658" y="68331"/>
                </a:lnTo>
                <a:close/>
              </a:path>
              <a:path w="1012996" h="101474">
                <a:moveTo>
                  <a:pt x="133560" y="2096"/>
                </a:moveTo>
                <a:lnTo>
                  <a:pt x="121872" y="2096"/>
                </a:lnTo>
                <a:lnTo>
                  <a:pt x="100017" y="67667"/>
                </a:lnTo>
                <a:lnTo>
                  <a:pt x="77900" y="2096"/>
                </a:lnTo>
                <a:lnTo>
                  <a:pt x="66369" y="2096"/>
                </a:lnTo>
                <a:lnTo>
                  <a:pt x="94409" y="79093"/>
                </a:lnTo>
                <a:lnTo>
                  <a:pt x="105468" y="79093"/>
                </a:lnTo>
                <a:lnTo>
                  <a:pt x="133560" y="2096"/>
                </a:lnTo>
                <a:close/>
              </a:path>
              <a:path w="1012996" h="101474">
                <a:moveTo>
                  <a:pt x="201772" y="70646"/>
                </a:moveTo>
                <a:lnTo>
                  <a:pt x="197483" y="73013"/>
                </a:lnTo>
                <a:lnTo>
                  <a:pt x="185534" y="73013"/>
                </a:lnTo>
                <a:lnTo>
                  <a:pt x="181376" y="71021"/>
                </a:lnTo>
                <a:lnTo>
                  <a:pt x="178755" y="67038"/>
                </a:lnTo>
                <a:lnTo>
                  <a:pt x="182616" y="81137"/>
                </a:lnTo>
                <a:lnTo>
                  <a:pt x="199597" y="81137"/>
                </a:lnTo>
                <a:lnTo>
                  <a:pt x="201772" y="70646"/>
                </a:lnTo>
                <a:close/>
              </a:path>
              <a:path w="1012996" h="101474">
                <a:moveTo>
                  <a:pt x="243640" y="13356"/>
                </a:moveTo>
                <a:lnTo>
                  <a:pt x="244199" y="11871"/>
                </a:lnTo>
                <a:lnTo>
                  <a:pt x="246470" y="9644"/>
                </a:lnTo>
                <a:lnTo>
                  <a:pt x="250567" y="9670"/>
                </a:lnTo>
                <a:lnTo>
                  <a:pt x="252689" y="9801"/>
                </a:lnTo>
                <a:lnTo>
                  <a:pt x="252689" y="1205"/>
                </a:lnTo>
                <a:lnTo>
                  <a:pt x="250541" y="1048"/>
                </a:lnTo>
                <a:lnTo>
                  <a:pt x="242417" y="995"/>
                </a:lnTo>
                <a:lnTo>
                  <a:pt x="238172" y="2603"/>
                </a:lnTo>
                <a:lnTo>
                  <a:pt x="235970" y="5817"/>
                </a:lnTo>
                <a:lnTo>
                  <a:pt x="234748" y="7634"/>
                </a:lnTo>
                <a:lnTo>
                  <a:pt x="234066" y="10500"/>
                </a:lnTo>
                <a:lnTo>
                  <a:pt x="233927" y="14413"/>
                </a:lnTo>
                <a:lnTo>
                  <a:pt x="233927" y="23219"/>
                </a:lnTo>
                <a:lnTo>
                  <a:pt x="226117" y="23219"/>
                </a:lnTo>
                <a:lnTo>
                  <a:pt x="226117" y="30662"/>
                </a:lnTo>
                <a:lnTo>
                  <a:pt x="233927" y="30662"/>
                </a:lnTo>
                <a:lnTo>
                  <a:pt x="233927" y="79093"/>
                </a:lnTo>
                <a:lnTo>
                  <a:pt x="243256" y="79093"/>
                </a:lnTo>
                <a:lnTo>
                  <a:pt x="243256" y="30662"/>
                </a:lnTo>
                <a:lnTo>
                  <a:pt x="252689" y="30662"/>
                </a:lnTo>
                <a:lnTo>
                  <a:pt x="252689" y="23219"/>
                </a:lnTo>
                <a:lnTo>
                  <a:pt x="243360" y="23219"/>
                </a:lnTo>
                <a:lnTo>
                  <a:pt x="243360" y="17139"/>
                </a:lnTo>
                <a:lnTo>
                  <a:pt x="243640" y="13356"/>
                </a:lnTo>
                <a:close/>
              </a:path>
              <a:path w="1012996" h="101474">
                <a:moveTo>
                  <a:pt x="337910" y="55122"/>
                </a:moveTo>
                <a:lnTo>
                  <a:pt x="336285" y="59158"/>
                </a:lnTo>
                <a:lnTo>
                  <a:pt x="336285" y="69117"/>
                </a:lnTo>
                <a:lnTo>
                  <a:pt x="337936" y="73074"/>
                </a:lnTo>
                <a:lnTo>
                  <a:pt x="341238" y="76236"/>
                </a:lnTo>
                <a:lnTo>
                  <a:pt x="344540" y="79399"/>
                </a:lnTo>
                <a:lnTo>
                  <a:pt x="348794" y="80980"/>
                </a:lnTo>
                <a:lnTo>
                  <a:pt x="347134" y="69030"/>
                </a:lnTo>
                <a:lnTo>
                  <a:pt x="346138" y="66880"/>
                </a:lnTo>
                <a:lnTo>
                  <a:pt x="346138" y="60556"/>
                </a:lnTo>
                <a:lnTo>
                  <a:pt x="347588" y="57935"/>
                </a:lnTo>
                <a:lnTo>
                  <a:pt x="350488" y="56293"/>
                </a:lnTo>
                <a:lnTo>
                  <a:pt x="352200" y="55314"/>
                </a:lnTo>
                <a:lnTo>
                  <a:pt x="354768" y="54598"/>
                </a:lnTo>
                <a:lnTo>
                  <a:pt x="358192" y="54144"/>
                </a:lnTo>
                <a:lnTo>
                  <a:pt x="363905" y="53410"/>
                </a:lnTo>
                <a:lnTo>
                  <a:pt x="367434" y="52851"/>
                </a:lnTo>
                <a:lnTo>
                  <a:pt x="369251" y="52362"/>
                </a:lnTo>
                <a:lnTo>
                  <a:pt x="371068" y="51872"/>
                </a:lnTo>
                <a:lnTo>
                  <a:pt x="373706" y="50527"/>
                </a:lnTo>
                <a:lnTo>
                  <a:pt x="373706" y="63928"/>
                </a:lnTo>
                <a:lnTo>
                  <a:pt x="371085" y="68103"/>
                </a:lnTo>
                <a:lnTo>
                  <a:pt x="365897" y="78202"/>
                </a:lnTo>
                <a:lnTo>
                  <a:pt x="369496" y="76350"/>
                </a:lnTo>
                <a:lnTo>
                  <a:pt x="372256" y="74166"/>
                </a:lnTo>
                <a:lnTo>
                  <a:pt x="374178" y="71650"/>
                </a:lnTo>
                <a:lnTo>
                  <a:pt x="374492" y="73887"/>
                </a:lnTo>
                <a:lnTo>
                  <a:pt x="375803" y="76839"/>
                </a:lnTo>
                <a:lnTo>
                  <a:pt x="377270" y="79145"/>
                </a:lnTo>
                <a:lnTo>
                  <a:pt x="379628" y="80299"/>
                </a:lnTo>
                <a:lnTo>
                  <a:pt x="384206" y="80299"/>
                </a:lnTo>
                <a:lnTo>
                  <a:pt x="386791" y="80036"/>
                </a:lnTo>
                <a:lnTo>
                  <a:pt x="389377" y="79355"/>
                </a:lnTo>
                <a:lnTo>
                  <a:pt x="389377" y="72384"/>
                </a:lnTo>
                <a:lnTo>
                  <a:pt x="388224" y="72567"/>
                </a:lnTo>
                <a:lnTo>
                  <a:pt x="386285" y="72699"/>
                </a:lnTo>
                <a:lnTo>
                  <a:pt x="383743" y="71807"/>
                </a:lnTo>
                <a:lnTo>
                  <a:pt x="383140" y="69449"/>
                </a:lnTo>
                <a:lnTo>
                  <a:pt x="383140" y="31797"/>
                </a:lnTo>
                <a:lnTo>
                  <a:pt x="381096" y="27884"/>
                </a:lnTo>
                <a:lnTo>
                  <a:pt x="377008" y="25368"/>
                </a:lnTo>
                <a:lnTo>
                  <a:pt x="372885" y="22852"/>
                </a:lnTo>
                <a:lnTo>
                  <a:pt x="367522" y="21594"/>
                </a:lnTo>
                <a:lnTo>
                  <a:pt x="355223" y="21594"/>
                </a:lnTo>
                <a:lnTo>
                  <a:pt x="350217" y="22948"/>
                </a:lnTo>
                <a:lnTo>
                  <a:pt x="345902" y="25656"/>
                </a:lnTo>
                <a:lnTo>
                  <a:pt x="341587" y="28364"/>
                </a:lnTo>
                <a:lnTo>
                  <a:pt x="339342" y="33178"/>
                </a:lnTo>
                <a:lnTo>
                  <a:pt x="339167" y="40097"/>
                </a:lnTo>
                <a:lnTo>
                  <a:pt x="347972" y="40097"/>
                </a:lnTo>
                <a:lnTo>
                  <a:pt x="348322" y="37196"/>
                </a:lnTo>
                <a:lnTo>
                  <a:pt x="349073" y="35012"/>
                </a:lnTo>
                <a:lnTo>
                  <a:pt x="350226" y="33545"/>
                </a:lnTo>
                <a:lnTo>
                  <a:pt x="352287" y="30889"/>
                </a:lnTo>
                <a:lnTo>
                  <a:pt x="355782" y="29561"/>
                </a:lnTo>
                <a:lnTo>
                  <a:pt x="364971" y="29561"/>
                </a:lnTo>
                <a:lnTo>
                  <a:pt x="368247" y="30286"/>
                </a:lnTo>
                <a:lnTo>
                  <a:pt x="370535" y="31736"/>
                </a:lnTo>
                <a:lnTo>
                  <a:pt x="372824" y="33187"/>
                </a:lnTo>
                <a:lnTo>
                  <a:pt x="373968" y="35519"/>
                </a:lnTo>
                <a:lnTo>
                  <a:pt x="373968" y="40306"/>
                </a:lnTo>
                <a:lnTo>
                  <a:pt x="373339" y="42350"/>
                </a:lnTo>
                <a:lnTo>
                  <a:pt x="371156" y="44796"/>
                </a:lnTo>
                <a:lnTo>
                  <a:pt x="368989" y="45076"/>
                </a:lnTo>
                <a:lnTo>
                  <a:pt x="353947" y="46963"/>
                </a:lnTo>
                <a:lnTo>
                  <a:pt x="348671" y="47627"/>
                </a:lnTo>
                <a:lnTo>
                  <a:pt x="344408" y="49391"/>
                </a:lnTo>
                <a:lnTo>
                  <a:pt x="341159" y="52257"/>
                </a:lnTo>
                <a:lnTo>
                  <a:pt x="337910" y="55122"/>
                </a:lnTo>
                <a:close/>
              </a:path>
              <a:path w="1012996" h="101474">
                <a:moveTo>
                  <a:pt x="371085" y="68103"/>
                </a:moveTo>
                <a:lnTo>
                  <a:pt x="365845" y="70654"/>
                </a:lnTo>
                <a:lnTo>
                  <a:pt x="362735" y="72192"/>
                </a:lnTo>
                <a:lnTo>
                  <a:pt x="359520" y="72961"/>
                </a:lnTo>
                <a:lnTo>
                  <a:pt x="353475" y="72961"/>
                </a:lnTo>
                <a:lnTo>
                  <a:pt x="351117" y="72174"/>
                </a:lnTo>
                <a:lnTo>
                  <a:pt x="349126" y="70602"/>
                </a:lnTo>
                <a:lnTo>
                  <a:pt x="347134" y="69030"/>
                </a:lnTo>
                <a:lnTo>
                  <a:pt x="348794" y="80980"/>
                </a:lnTo>
                <a:lnTo>
                  <a:pt x="358332" y="80980"/>
                </a:lnTo>
                <a:lnTo>
                  <a:pt x="362298" y="80054"/>
                </a:lnTo>
                <a:lnTo>
                  <a:pt x="365897" y="78202"/>
                </a:lnTo>
                <a:lnTo>
                  <a:pt x="371085" y="68103"/>
                </a:lnTo>
                <a:close/>
              </a:path>
              <a:path w="1012996" h="101474">
                <a:moveTo>
                  <a:pt x="414237" y="69851"/>
                </a:moveTo>
                <a:lnTo>
                  <a:pt x="411791" y="64050"/>
                </a:lnTo>
                <a:lnTo>
                  <a:pt x="412280" y="75354"/>
                </a:lnTo>
                <a:lnTo>
                  <a:pt x="414150" y="77154"/>
                </a:lnTo>
                <a:lnTo>
                  <a:pt x="415827" y="78202"/>
                </a:lnTo>
                <a:lnTo>
                  <a:pt x="418710" y="72751"/>
                </a:lnTo>
                <a:lnTo>
                  <a:pt x="414237" y="69851"/>
                </a:lnTo>
                <a:close/>
              </a:path>
              <a:path w="1012996" h="101474">
                <a:moveTo>
                  <a:pt x="464132" y="23219"/>
                </a:moveTo>
                <a:lnTo>
                  <a:pt x="464132" y="79093"/>
                </a:lnTo>
                <a:lnTo>
                  <a:pt x="473723" y="79093"/>
                </a:lnTo>
                <a:lnTo>
                  <a:pt x="473723" y="23219"/>
                </a:lnTo>
                <a:lnTo>
                  <a:pt x="464132" y="23219"/>
                </a:lnTo>
                <a:close/>
              </a:path>
              <a:path w="1012996" h="101474">
                <a:moveTo>
                  <a:pt x="464132" y="2096"/>
                </a:moveTo>
                <a:lnTo>
                  <a:pt x="464132" y="12789"/>
                </a:lnTo>
                <a:lnTo>
                  <a:pt x="473723" y="12789"/>
                </a:lnTo>
                <a:lnTo>
                  <a:pt x="473723" y="2096"/>
                </a:lnTo>
                <a:lnTo>
                  <a:pt x="464132" y="2096"/>
                </a:lnTo>
                <a:close/>
              </a:path>
              <a:path w="1012996" h="101474">
                <a:moveTo>
                  <a:pt x="516805" y="55122"/>
                </a:moveTo>
                <a:lnTo>
                  <a:pt x="515180" y="59158"/>
                </a:lnTo>
                <a:lnTo>
                  <a:pt x="515180" y="69117"/>
                </a:lnTo>
                <a:lnTo>
                  <a:pt x="516831" y="73074"/>
                </a:lnTo>
                <a:lnTo>
                  <a:pt x="520133" y="76237"/>
                </a:lnTo>
                <a:lnTo>
                  <a:pt x="523435" y="79399"/>
                </a:lnTo>
                <a:lnTo>
                  <a:pt x="527689" y="80980"/>
                </a:lnTo>
                <a:lnTo>
                  <a:pt x="526029" y="69030"/>
                </a:lnTo>
                <a:lnTo>
                  <a:pt x="525034" y="66881"/>
                </a:lnTo>
                <a:lnTo>
                  <a:pt x="525034" y="60556"/>
                </a:lnTo>
                <a:lnTo>
                  <a:pt x="526484" y="57935"/>
                </a:lnTo>
                <a:lnTo>
                  <a:pt x="529384" y="56293"/>
                </a:lnTo>
                <a:lnTo>
                  <a:pt x="531096" y="55314"/>
                </a:lnTo>
                <a:lnTo>
                  <a:pt x="533664" y="54598"/>
                </a:lnTo>
                <a:lnTo>
                  <a:pt x="537088" y="54144"/>
                </a:lnTo>
                <a:lnTo>
                  <a:pt x="542801" y="53410"/>
                </a:lnTo>
                <a:lnTo>
                  <a:pt x="546330" y="52851"/>
                </a:lnTo>
                <a:lnTo>
                  <a:pt x="548147" y="52362"/>
                </a:lnTo>
                <a:lnTo>
                  <a:pt x="549964" y="51872"/>
                </a:lnTo>
                <a:lnTo>
                  <a:pt x="552602" y="50527"/>
                </a:lnTo>
                <a:lnTo>
                  <a:pt x="552602" y="63928"/>
                </a:lnTo>
                <a:lnTo>
                  <a:pt x="549981" y="68103"/>
                </a:lnTo>
                <a:lnTo>
                  <a:pt x="544793" y="78202"/>
                </a:lnTo>
                <a:lnTo>
                  <a:pt x="548391" y="76350"/>
                </a:lnTo>
                <a:lnTo>
                  <a:pt x="551152" y="74166"/>
                </a:lnTo>
                <a:lnTo>
                  <a:pt x="553073" y="71650"/>
                </a:lnTo>
                <a:lnTo>
                  <a:pt x="553388" y="73887"/>
                </a:lnTo>
                <a:lnTo>
                  <a:pt x="554698" y="76839"/>
                </a:lnTo>
                <a:lnTo>
                  <a:pt x="556166" y="79146"/>
                </a:lnTo>
                <a:lnTo>
                  <a:pt x="558524" y="80299"/>
                </a:lnTo>
                <a:lnTo>
                  <a:pt x="563101" y="80299"/>
                </a:lnTo>
                <a:lnTo>
                  <a:pt x="565687" y="80037"/>
                </a:lnTo>
                <a:lnTo>
                  <a:pt x="568273" y="79355"/>
                </a:lnTo>
                <a:lnTo>
                  <a:pt x="568273" y="72384"/>
                </a:lnTo>
                <a:lnTo>
                  <a:pt x="567119" y="72568"/>
                </a:lnTo>
                <a:lnTo>
                  <a:pt x="565180" y="72699"/>
                </a:lnTo>
                <a:lnTo>
                  <a:pt x="562638" y="71807"/>
                </a:lnTo>
                <a:lnTo>
                  <a:pt x="562036" y="69449"/>
                </a:lnTo>
                <a:lnTo>
                  <a:pt x="562036" y="31798"/>
                </a:lnTo>
                <a:lnTo>
                  <a:pt x="559992" y="27884"/>
                </a:lnTo>
                <a:lnTo>
                  <a:pt x="555903" y="25368"/>
                </a:lnTo>
                <a:lnTo>
                  <a:pt x="551781" y="22852"/>
                </a:lnTo>
                <a:lnTo>
                  <a:pt x="546417" y="21594"/>
                </a:lnTo>
                <a:lnTo>
                  <a:pt x="534118" y="21594"/>
                </a:lnTo>
                <a:lnTo>
                  <a:pt x="529113" y="22948"/>
                </a:lnTo>
                <a:lnTo>
                  <a:pt x="524798" y="25656"/>
                </a:lnTo>
                <a:lnTo>
                  <a:pt x="520482" y="28364"/>
                </a:lnTo>
                <a:lnTo>
                  <a:pt x="518238" y="33178"/>
                </a:lnTo>
                <a:lnTo>
                  <a:pt x="518063" y="40097"/>
                </a:lnTo>
                <a:lnTo>
                  <a:pt x="526868" y="40097"/>
                </a:lnTo>
                <a:lnTo>
                  <a:pt x="527217" y="37196"/>
                </a:lnTo>
                <a:lnTo>
                  <a:pt x="527969" y="35012"/>
                </a:lnTo>
                <a:lnTo>
                  <a:pt x="529122" y="33545"/>
                </a:lnTo>
                <a:lnTo>
                  <a:pt x="531183" y="30889"/>
                </a:lnTo>
                <a:lnTo>
                  <a:pt x="534677" y="29561"/>
                </a:lnTo>
                <a:lnTo>
                  <a:pt x="543867" y="29561"/>
                </a:lnTo>
                <a:lnTo>
                  <a:pt x="547142" y="30286"/>
                </a:lnTo>
                <a:lnTo>
                  <a:pt x="549431" y="31736"/>
                </a:lnTo>
                <a:lnTo>
                  <a:pt x="551719" y="33187"/>
                </a:lnTo>
                <a:lnTo>
                  <a:pt x="552864" y="35519"/>
                </a:lnTo>
                <a:lnTo>
                  <a:pt x="552864" y="40306"/>
                </a:lnTo>
                <a:lnTo>
                  <a:pt x="552235" y="42350"/>
                </a:lnTo>
                <a:lnTo>
                  <a:pt x="550051" y="44796"/>
                </a:lnTo>
                <a:lnTo>
                  <a:pt x="547885" y="45076"/>
                </a:lnTo>
                <a:lnTo>
                  <a:pt x="532843" y="46963"/>
                </a:lnTo>
                <a:lnTo>
                  <a:pt x="527567" y="47627"/>
                </a:lnTo>
                <a:lnTo>
                  <a:pt x="523304" y="49391"/>
                </a:lnTo>
                <a:lnTo>
                  <a:pt x="520055" y="52257"/>
                </a:lnTo>
                <a:lnTo>
                  <a:pt x="516805" y="55122"/>
                </a:lnTo>
                <a:close/>
              </a:path>
              <a:path w="1012996" h="101474">
                <a:moveTo>
                  <a:pt x="549981" y="68103"/>
                </a:moveTo>
                <a:lnTo>
                  <a:pt x="544740" y="70654"/>
                </a:lnTo>
                <a:lnTo>
                  <a:pt x="541630" y="72192"/>
                </a:lnTo>
                <a:lnTo>
                  <a:pt x="538416" y="72961"/>
                </a:lnTo>
                <a:lnTo>
                  <a:pt x="532371" y="72961"/>
                </a:lnTo>
                <a:lnTo>
                  <a:pt x="530013" y="72174"/>
                </a:lnTo>
                <a:lnTo>
                  <a:pt x="528021" y="70602"/>
                </a:lnTo>
                <a:lnTo>
                  <a:pt x="526029" y="69030"/>
                </a:lnTo>
                <a:lnTo>
                  <a:pt x="527689" y="80980"/>
                </a:lnTo>
                <a:lnTo>
                  <a:pt x="537228" y="80980"/>
                </a:lnTo>
                <a:lnTo>
                  <a:pt x="541194" y="80054"/>
                </a:lnTo>
                <a:lnTo>
                  <a:pt x="544793" y="78202"/>
                </a:lnTo>
                <a:lnTo>
                  <a:pt x="549981" y="68103"/>
                </a:lnTo>
                <a:close/>
              </a:path>
              <a:path w="1012996" h="101474">
                <a:moveTo>
                  <a:pt x="580676" y="2096"/>
                </a:moveTo>
                <a:lnTo>
                  <a:pt x="580676" y="79093"/>
                </a:lnTo>
                <a:lnTo>
                  <a:pt x="590110" y="79093"/>
                </a:lnTo>
                <a:lnTo>
                  <a:pt x="590110" y="2096"/>
                </a:lnTo>
                <a:lnTo>
                  <a:pt x="580676" y="2096"/>
                </a:lnTo>
                <a:close/>
              </a:path>
              <a:path w="1012996" h="101474">
                <a:moveTo>
                  <a:pt x="669862" y="23219"/>
                </a:moveTo>
                <a:lnTo>
                  <a:pt x="669862" y="79093"/>
                </a:lnTo>
                <a:lnTo>
                  <a:pt x="679453" y="79093"/>
                </a:lnTo>
                <a:lnTo>
                  <a:pt x="679453" y="23219"/>
                </a:lnTo>
                <a:lnTo>
                  <a:pt x="669862" y="23219"/>
                </a:lnTo>
                <a:close/>
              </a:path>
              <a:path w="1012996" h="101474">
                <a:moveTo>
                  <a:pt x="669862" y="2096"/>
                </a:moveTo>
                <a:lnTo>
                  <a:pt x="669862" y="12789"/>
                </a:lnTo>
                <a:lnTo>
                  <a:pt x="679453" y="12789"/>
                </a:lnTo>
                <a:lnTo>
                  <a:pt x="679453" y="2096"/>
                </a:lnTo>
                <a:lnTo>
                  <a:pt x="669862" y="2096"/>
                </a:lnTo>
                <a:close/>
              </a:path>
              <a:path w="1012996" h="101474">
                <a:moveTo>
                  <a:pt x="708768" y="13356"/>
                </a:moveTo>
                <a:lnTo>
                  <a:pt x="709327" y="11871"/>
                </a:lnTo>
                <a:lnTo>
                  <a:pt x="711598" y="9644"/>
                </a:lnTo>
                <a:lnTo>
                  <a:pt x="715695" y="9670"/>
                </a:lnTo>
                <a:lnTo>
                  <a:pt x="717818" y="9801"/>
                </a:lnTo>
                <a:lnTo>
                  <a:pt x="717818" y="1205"/>
                </a:lnTo>
                <a:lnTo>
                  <a:pt x="715669" y="1048"/>
                </a:lnTo>
                <a:lnTo>
                  <a:pt x="707546" y="995"/>
                </a:lnTo>
                <a:lnTo>
                  <a:pt x="703300" y="2603"/>
                </a:lnTo>
                <a:lnTo>
                  <a:pt x="701099" y="5817"/>
                </a:lnTo>
                <a:lnTo>
                  <a:pt x="699876" y="7634"/>
                </a:lnTo>
                <a:lnTo>
                  <a:pt x="699194" y="10500"/>
                </a:lnTo>
                <a:lnTo>
                  <a:pt x="699055" y="14413"/>
                </a:lnTo>
                <a:lnTo>
                  <a:pt x="699055" y="23219"/>
                </a:lnTo>
                <a:lnTo>
                  <a:pt x="691246" y="23219"/>
                </a:lnTo>
                <a:lnTo>
                  <a:pt x="691246" y="30662"/>
                </a:lnTo>
                <a:lnTo>
                  <a:pt x="699055" y="30662"/>
                </a:lnTo>
                <a:lnTo>
                  <a:pt x="699055" y="79093"/>
                </a:lnTo>
                <a:lnTo>
                  <a:pt x="708384" y="79093"/>
                </a:lnTo>
                <a:lnTo>
                  <a:pt x="708384" y="30662"/>
                </a:lnTo>
                <a:lnTo>
                  <a:pt x="717818" y="30662"/>
                </a:lnTo>
                <a:lnTo>
                  <a:pt x="717818" y="23219"/>
                </a:lnTo>
                <a:lnTo>
                  <a:pt x="708489" y="23219"/>
                </a:lnTo>
                <a:lnTo>
                  <a:pt x="708489" y="17139"/>
                </a:lnTo>
                <a:lnTo>
                  <a:pt x="708768" y="13356"/>
                </a:lnTo>
                <a:close/>
              </a:path>
              <a:path w="1012996" h="101474">
                <a:moveTo>
                  <a:pt x="763311" y="11059"/>
                </a:moveTo>
                <a:lnTo>
                  <a:pt x="792346" y="11059"/>
                </a:lnTo>
                <a:lnTo>
                  <a:pt x="795194" y="11583"/>
                </a:lnTo>
                <a:lnTo>
                  <a:pt x="797325" y="12631"/>
                </a:lnTo>
                <a:lnTo>
                  <a:pt x="801308" y="14623"/>
                </a:lnTo>
                <a:lnTo>
                  <a:pt x="803300" y="18362"/>
                </a:lnTo>
                <a:lnTo>
                  <a:pt x="806462" y="39468"/>
                </a:lnTo>
                <a:lnTo>
                  <a:pt x="809126" y="37109"/>
                </a:lnTo>
                <a:lnTo>
                  <a:pt x="811031" y="34174"/>
                </a:lnTo>
                <a:lnTo>
                  <a:pt x="812935" y="31239"/>
                </a:lnTo>
                <a:lnTo>
                  <a:pt x="813887" y="27465"/>
                </a:lnTo>
                <a:lnTo>
                  <a:pt x="813887" y="14012"/>
                </a:lnTo>
                <a:lnTo>
                  <a:pt x="810271" y="7949"/>
                </a:lnTo>
                <a:lnTo>
                  <a:pt x="803038" y="4664"/>
                </a:lnTo>
                <a:lnTo>
                  <a:pt x="799229" y="2952"/>
                </a:lnTo>
                <a:lnTo>
                  <a:pt x="794390" y="2096"/>
                </a:lnTo>
                <a:lnTo>
                  <a:pt x="752881" y="2096"/>
                </a:lnTo>
                <a:lnTo>
                  <a:pt x="752881" y="79093"/>
                </a:lnTo>
                <a:lnTo>
                  <a:pt x="763311" y="79093"/>
                </a:lnTo>
                <a:lnTo>
                  <a:pt x="763311" y="46072"/>
                </a:lnTo>
                <a:lnTo>
                  <a:pt x="791315" y="46072"/>
                </a:lnTo>
                <a:lnTo>
                  <a:pt x="794442" y="46544"/>
                </a:lnTo>
                <a:lnTo>
                  <a:pt x="796434" y="47487"/>
                </a:lnTo>
                <a:lnTo>
                  <a:pt x="799928" y="49199"/>
                </a:lnTo>
                <a:lnTo>
                  <a:pt x="799029" y="34436"/>
                </a:lnTo>
                <a:lnTo>
                  <a:pt x="796181" y="36393"/>
                </a:lnTo>
                <a:lnTo>
                  <a:pt x="792311" y="37371"/>
                </a:lnTo>
                <a:lnTo>
                  <a:pt x="763311" y="37371"/>
                </a:lnTo>
                <a:lnTo>
                  <a:pt x="763311" y="11059"/>
                </a:lnTo>
                <a:close/>
              </a:path>
              <a:path w="1012996" h="101474">
                <a:moveTo>
                  <a:pt x="802811" y="73450"/>
                </a:moveTo>
                <a:lnTo>
                  <a:pt x="802985" y="75477"/>
                </a:lnTo>
                <a:lnTo>
                  <a:pt x="803195" y="76525"/>
                </a:lnTo>
                <a:lnTo>
                  <a:pt x="804034" y="79093"/>
                </a:lnTo>
                <a:lnTo>
                  <a:pt x="816822" y="79093"/>
                </a:lnTo>
                <a:lnTo>
                  <a:pt x="816822" y="77363"/>
                </a:lnTo>
                <a:lnTo>
                  <a:pt x="814097" y="75092"/>
                </a:lnTo>
                <a:lnTo>
                  <a:pt x="813468" y="72646"/>
                </a:lnTo>
                <a:lnTo>
                  <a:pt x="813083" y="71213"/>
                </a:lnTo>
                <a:lnTo>
                  <a:pt x="812839" y="69030"/>
                </a:lnTo>
                <a:lnTo>
                  <a:pt x="812734" y="66094"/>
                </a:lnTo>
                <a:lnTo>
                  <a:pt x="812367" y="55769"/>
                </a:lnTo>
                <a:lnTo>
                  <a:pt x="812192" y="51296"/>
                </a:lnTo>
                <a:lnTo>
                  <a:pt x="811345" y="48064"/>
                </a:lnTo>
                <a:lnTo>
                  <a:pt x="809825" y="46072"/>
                </a:lnTo>
                <a:lnTo>
                  <a:pt x="808305" y="44080"/>
                </a:lnTo>
                <a:lnTo>
                  <a:pt x="806043" y="42473"/>
                </a:lnTo>
                <a:lnTo>
                  <a:pt x="803038" y="41250"/>
                </a:lnTo>
                <a:lnTo>
                  <a:pt x="806462" y="39468"/>
                </a:lnTo>
                <a:lnTo>
                  <a:pt x="803300" y="18362"/>
                </a:lnTo>
                <a:lnTo>
                  <a:pt x="803300" y="28950"/>
                </a:lnTo>
                <a:lnTo>
                  <a:pt x="801876" y="32479"/>
                </a:lnTo>
                <a:lnTo>
                  <a:pt x="799029" y="34436"/>
                </a:lnTo>
                <a:lnTo>
                  <a:pt x="799928" y="49199"/>
                </a:lnTo>
                <a:lnTo>
                  <a:pt x="801798" y="52571"/>
                </a:lnTo>
                <a:lnTo>
                  <a:pt x="802042" y="57603"/>
                </a:lnTo>
                <a:lnTo>
                  <a:pt x="802671" y="70445"/>
                </a:lnTo>
                <a:lnTo>
                  <a:pt x="802811" y="73450"/>
                </a:lnTo>
                <a:close/>
              </a:path>
              <a:path w="1012996" h="101474">
                <a:moveTo>
                  <a:pt x="846486" y="17480"/>
                </a:moveTo>
                <a:lnTo>
                  <a:pt x="851518" y="12011"/>
                </a:lnTo>
                <a:lnTo>
                  <a:pt x="858017" y="9277"/>
                </a:lnTo>
                <a:lnTo>
                  <a:pt x="874194" y="9277"/>
                </a:lnTo>
                <a:lnTo>
                  <a:pt x="880667" y="12037"/>
                </a:lnTo>
                <a:lnTo>
                  <a:pt x="885402" y="17558"/>
                </a:lnTo>
                <a:lnTo>
                  <a:pt x="890136" y="23079"/>
                </a:lnTo>
                <a:lnTo>
                  <a:pt x="892503" y="30365"/>
                </a:lnTo>
                <a:lnTo>
                  <a:pt x="892503" y="47976"/>
                </a:lnTo>
                <a:lnTo>
                  <a:pt x="890450" y="55550"/>
                </a:lnTo>
                <a:lnTo>
                  <a:pt x="886345" y="62137"/>
                </a:lnTo>
                <a:lnTo>
                  <a:pt x="884986" y="76421"/>
                </a:lnTo>
                <a:lnTo>
                  <a:pt x="894442" y="67929"/>
                </a:lnTo>
                <a:lnTo>
                  <a:pt x="896911" y="64304"/>
                </a:lnTo>
                <a:lnTo>
                  <a:pt x="901624" y="52825"/>
                </a:lnTo>
                <a:lnTo>
                  <a:pt x="903195" y="39258"/>
                </a:lnTo>
                <a:lnTo>
                  <a:pt x="903160" y="37119"/>
                </a:lnTo>
                <a:lnTo>
                  <a:pt x="901013" y="23870"/>
                </a:lnTo>
                <a:lnTo>
                  <a:pt x="895543" y="13103"/>
                </a:lnTo>
                <a:lnTo>
                  <a:pt x="890519" y="7805"/>
                </a:lnTo>
                <a:lnTo>
                  <a:pt x="879513" y="1951"/>
                </a:lnTo>
                <a:lnTo>
                  <a:pt x="865354" y="0"/>
                </a:lnTo>
                <a:lnTo>
                  <a:pt x="857105" y="714"/>
                </a:lnTo>
                <a:lnTo>
                  <a:pt x="845066" y="5338"/>
                </a:lnTo>
                <a:lnTo>
                  <a:pt x="835900" y="14256"/>
                </a:lnTo>
                <a:lnTo>
                  <a:pt x="838939" y="31011"/>
                </a:lnTo>
                <a:lnTo>
                  <a:pt x="841455" y="22948"/>
                </a:lnTo>
                <a:lnTo>
                  <a:pt x="846486" y="17480"/>
                </a:lnTo>
                <a:close/>
              </a:path>
              <a:path w="1012996" h="101474">
                <a:moveTo>
                  <a:pt x="886345" y="62137"/>
                </a:moveTo>
                <a:lnTo>
                  <a:pt x="882239" y="68724"/>
                </a:lnTo>
                <a:lnTo>
                  <a:pt x="875592" y="72017"/>
                </a:lnTo>
                <a:lnTo>
                  <a:pt x="856724" y="72017"/>
                </a:lnTo>
                <a:lnTo>
                  <a:pt x="849727" y="69091"/>
                </a:lnTo>
                <a:lnTo>
                  <a:pt x="845412" y="63238"/>
                </a:lnTo>
                <a:lnTo>
                  <a:pt x="841097" y="57385"/>
                </a:lnTo>
                <a:lnTo>
                  <a:pt x="838939" y="50195"/>
                </a:lnTo>
                <a:lnTo>
                  <a:pt x="838939" y="31011"/>
                </a:lnTo>
                <a:lnTo>
                  <a:pt x="835900" y="14256"/>
                </a:lnTo>
                <a:lnTo>
                  <a:pt x="834602" y="16234"/>
                </a:lnTo>
                <a:lnTo>
                  <a:pt x="829758" y="27672"/>
                </a:lnTo>
                <a:lnTo>
                  <a:pt x="828143" y="40988"/>
                </a:lnTo>
                <a:lnTo>
                  <a:pt x="828358" y="46171"/>
                </a:lnTo>
                <a:lnTo>
                  <a:pt x="831161" y="58958"/>
                </a:lnTo>
                <a:lnTo>
                  <a:pt x="837210" y="69606"/>
                </a:lnTo>
                <a:lnTo>
                  <a:pt x="840698" y="73098"/>
                </a:lnTo>
                <a:lnTo>
                  <a:pt x="851587" y="79285"/>
                </a:lnTo>
                <a:lnTo>
                  <a:pt x="865145" y="81347"/>
                </a:lnTo>
                <a:lnTo>
                  <a:pt x="872810" y="80745"/>
                </a:lnTo>
                <a:lnTo>
                  <a:pt x="884986" y="76421"/>
                </a:lnTo>
                <a:lnTo>
                  <a:pt x="886345" y="62137"/>
                </a:lnTo>
                <a:close/>
              </a:path>
              <a:path w="1012996" h="101474">
                <a:moveTo>
                  <a:pt x="909170" y="39782"/>
                </a:moveTo>
                <a:lnTo>
                  <a:pt x="910111" y="51432"/>
                </a:lnTo>
                <a:lnTo>
                  <a:pt x="914087" y="63711"/>
                </a:lnTo>
                <a:lnTo>
                  <a:pt x="921172" y="72961"/>
                </a:lnTo>
                <a:lnTo>
                  <a:pt x="927252" y="78377"/>
                </a:lnTo>
                <a:lnTo>
                  <a:pt x="934764" y="81085"/>
                </a:lnTo>
                <a:lnTo>
                  <a:pt x="945152" y="81063"/>
                </a:lnTo>
                <a:lnTo>
                  <a:pt x="958252" y="78371"/>
                </a:lnTo>
                <a:lnTo>
                  <a:pt x="968446" y="71179"/>
                </a:lnTo>
                <a:lnTo>
                  <a:pt x="973548" y="65693"/>
                </a:lnTo>
                <a:lnTo>
                  <a:pt x="976553" y="58896"/>
                </a:lnTo>
                <a:lnTo>
                  <a:pt x="977461" y="50789"/>
                </a:lnTo>
                <a:lnTo>
                  <a:pt x="967293" y="50789"/>
                </a:lnTo>
                <a:lnTo>
                  <a:pt x="966245" y="55856"/>
                </a:lnTo>
                <a:lnTo>
                  <a:pt x="964655" y="59944"/>
                </a:lnTo>
                <a:lnTo>
                  <a:pt x="962524" y="63054"/>
                </a:lnTo>
                <a:lnTo>
                  <a:pt x="958506" y="68960"/>
                </a:lnTo>
                <a:lnTo>
                  <a:pt x="952653" y="71912"/>
                </a:lnTo>
                <a:lnTo>
                  <a:pt x="936616" y="71912"/>
                </a:lnTo>
                <a:lnTo>
                  <a:pt x="930335" y="69108"/>
                </a:lnTo>
                <a:lnTo>
                  <a:pt x="926124" y="63500"/>
                </a:lnTo>
                <a:lnTo>
                  <a:pt x="921914" y="57892"/>
                </a:lnTo>
                <a:lnTo>
                  <a:pt x="919809" y="50580"/>
                </a:lnTo>
                <a:lnTo>
                  <a:pt x="919809" y="41456"/>
                </a:lnTo>
                <a:lnTo>
                  <a:pt x="921570" y="27143"/>
                </a:lnTo>
                <a:lnTo>
                  <a:pt x="926806" y="17060"/>
                </a:lnTo>
                <a:lnTo>
                  <a:pt x="931471" y="11732"/>
                </a:lnTo>
                <a:lnTo>
                  <a:pt x="937594" y="9067"/>
                </a:lnTo>
                <a:lnTo>
                  <a:pt x="951396" y="9067"/>
                </a:lnTo>
                <a:lnTo>
                  <a:pt x="956226" y="10517"/>
                </a:lnTo>
                <a:lnTo>
                  <a:pt x="959667" y="13418"/>
                </a:lnTo>
                <a:lnTo>
                  <a:pt x="963109" y="16318"/>
                </a:lnTo>
                <a:lnTo>
                  <a:pt x="965406" y="20249"/>
                </a:lnTo>
                <a:lnTo>
                  <a:pt x="966560" y="25211"/>
                </a:lnTo>
                <a:lnTo>
                  <a:pt x="976727" y="25211"/>
                </a:lnTo>
                <a:lnTo>
                  <a:pt x="976133" y="18676"/>
                </a:lnTo>
                <a:lnTo>
                  <a:pt x="973146" y="12841"/>
                </a:lnTo>
                <a:lnTo>
                  <a:pt x="967765" y="7704"/>
                </a:lnTo>
                <a:lnTo>
                  <a:pt x="962384" y="2568"/>
                </a:lnTo>
                <a:lnTo>
                  <a:pt x="954820" y="0"/>
                </a:lnTo>
                <a:lnTo>
                  <a:pt x="945071" y="0"/>
                </a:lnTo>
                <a:lnTo>
                  <a:pt x="940563" y="217"/>
                </a:lnTo>
                <a:lnTo>
                  <a:pt x="927993" y="3818"/>
                </a:lnTo>
                <a:lnTo>
                  <a:pt x="918185" y="11845"/>
                </a:lnTo>
                <a:lnTo>
                  <a:pt x="915919" y="14894"/>
                </a:lnTo>
                <a:lnTo>
                  <a:pt x="910857" y="26190"/>
                </a:lnTo>
                <a:lnTo>
                  <a:pt x="909170" y="39782"/>
                </a:lnTo>
                <a:close/>
              </a:path>
              <a:path w="1012996" h="101474">
                <a:moveTo>
                  <a:pt x="998844" y="23167"/>
                </a:moveTo>
                <a:lnTo>
                  <a:pt x="999609" y="25567"/>
                </a:lnTo>
                <a:lnTo>
                  <a:pt x="1002220" y="37704"/>
                </a:lnTo>
                <a:lnTo>
                  <a:pt x="1003090" y="50894"/>
                </a:lnTo>
                <a:lnTo>
                  <a:pt x="1003082" y="52328"/>
                </a:lnTo>
                <a:lnTo>
                  <a:pt x="1002083" y="65699"/>
                </a:lnTo>
                <a:lnTo>
                  <a:pt x="999421" y="77311"/>
                </a:lnTo>
                <a:lnTo>
                  <a:pt x="995402" y="87236"/>
                </a:lnTo>
                <a:lnTo>
                  <a:pt x="988677" y="101002"/>
                </a:lnTo>
                <a:lnTo>
                  <a:pt x="995228" y="101002"/>
                </a:lnTo>
                <a:lnTo>
                  <a:pt x="1003542" y="87237"/>
                </a:lnTo>
                <a:lnTo>
                  <a:pt x="1008069" y="77992"/>
                </a:lnTo>
                <a:lnTo>
                  <a:pt x="1008973" y="75617"/>
                </a:lnTo>
                <a:lnTo>
                  <a:pt x="1011990" y="63652"/>
                </a:lnTo>
                <a:lnTo>
                  <a:pt x="1012996" y="50318"/>
                </a:lnTo>
                <a:lnTo>
                  <a:pt x="1012996" y="46369"/>
                </a:lnTo>
                <a:lnTo>
                  <a:pt x="1012638" y="42263"/>
                </a:lnTo>
                <a:lnTo>
                  <a:pt x="1011921" y="38000"/>
                </a:lnTo>
                <a:lnTo>
                  <a:pt x="1011205" y="33737"/>
                </a:lnTo>
                <a:lnTo>
                  <a:pt x="1010008" y="29422"/>
                </a:lnTo>
                <a:lnTo>
                  <a:pt x="1008331" y="25054"/>
                </a:lnTo>
                <a:lnTo>
                  <a:pt x="1007003" y="21524"/>
                </a:lnTo>
                <a:lnTo>
                  <a:pt x="1005772" y="18755"/>
                </a:lnTo>
                <a:lnTo>
                  <a:pt x="1004636" y="16746"/>
                </a:lnTo>
                <a:lnTo>
                  <a:pt x="1003501" y="14737"/>
                </a:lnTo>
                <a:lnTo>
                  <a:pt x="1000242" y="9434"/>
                </a:lnTo>
                <a:lnTo>
                  <a:pt x="994861" y="838"/>
                </a:lnTo>
                <a:lnTo>
                  <a:pt x="988520" y="838"/>
                </a:lnTo>
                <a:lnTo>
                  <a:pt x="993656" y="10552"/>
                </a:lnTo>
                <a:lnTo>
                  <a:pt x="997098" y="17995"/>
                </a:lnTo>
                <a:lnTo>
                  <a:pt x="998844" y="23167"/>
                </a:lnTo>
                <a:close/>
              </a:path>
              <a:path w="1012996" h="101474">
                <a:moveTo>
                  <a:pt x="634799" y="57184"/>
                </a:moveTo>
                <a:lnTo>
                  <a:pt x="635184" y="60224"/>
                </a:lnTo>
                <a:lnTo>
                  <a:pt x="635952" y="66094"/>
                </a:lnTo>
                <a:lnTo>
                  <a:pt x="637315" y="71615"/>
                </a:lnTo>
                <a:lnTo>
                  <a:pt x="639272" y="76787"/>
                </a:lnTo>
                <a:lnTo>
                  <a:pt x="640704" y="80561"/>
                </a:lnTo>
                <a:lnTo>
                  <a:pt x="642032" y="83548"/>
                </a:lnTo>
                <a:lnTo>
                  <a:pt x="643255" y="85750"/>
                </a:lnTo>
                <a:lnTo>
                  <a:pt x="644478" y="87951"/>
                </a:lnTo>
                <a:lnTo>
                  <a:pt x="647640" y="93035"/>
                </a:lnTo>
                <a:lnTo>
                  <a:pt x="652741" y="101002"/>
                </a:lnTo>
                <a:lnTo>
                  <a:pt x="659083" y="101002"/>
                </a:lnTo>
                <a:lnTo>
                  <a:pt x="653947" y="91288"/>
                </a:lnTo>
                <a:lnTo>
                  <a:pt x="650505" y="83845"/>
                </a:lnTo>
                <a:lnTo>
                  <a:pt x="648758" y="78674"/>
                </a:lnTo>
                <a:lnTo>
                  <a:pt x="647981" y="76230"/>
                </a:lnTo>
                <a:lnTo>
                  <a:pt x="645380" y="64097"/>
                </a:lnTo>
                <a:lnTo>
                  <a:pt x="644513" y="50894"/>
                </a:lnTo>
                <a:lnTo>
                  <a:pt x="644523" y="49352"/>
                </a:lnTo>
                <a:lnTo>
                  <a:pt x="645541" y="36060"/>
                </a:lnTo>
                <a:lnTo>
                  <a:pt x="648234" y="24372"/>
                </a:lnTo>
                <a:lnTo>
                  <a:pt x="652232" y="14510"/>
                </a:lnTo>
                <a:lnTo>
                  <a:pt x="658926" y="838"/>
                </a:lnTo>
                <a:lnTo>
                  <a:pt x="652374" y="838"/>
                </a:lnTo>
                <a:lnTo>
                  <a:pt x="644004" y="14725"/>
                </a:lnTo>
                <a:lnTo>
                  <a:pt x="639481" y="23900"/>
                </a:lnTo>
                <a:lnTo>
                  <a:pt x="638604" y="26218"/>
                </a:lnTo>
                <a:lnTo>
                  <a:pt x="635606" y="38172"/>
                </a:lnTo>
                <a:lnTo>
                  <a:pt x="634607" y="51523"/>
                </a:lnTo>
                <a:lnTo>
                  <a:pt x="634607" y="54284"/>
                </a:lnTo>
                <a:lnTo>
                  <a:pt x="634799" y="57184"/>
                </a:lnTo>
                <a:close/>
              </a:path>
              <a:path w="1012996" h="101474">
                <a:moveTo>
                  <a:pt x="504174" y="79984"/>
                </a:moveTo>
                <a:lnTo>
                  <a:pt x="506804" y="79914"/>
                </a:lnTo>
                <a:lnTo>
                  <a:pt x="509144" y="79635"/>
                </a:lnTo>
                <a:lnTo>
                  <a:pt x="511354" y="79093"/>
                </a:lnTo>
                <a:lnTo>
                  <a:pt x="511354" y="71650"/>
                </a:lnTo>
                <a:lnTo>
                  <a:pt x="508507" y="71807"/>
                </a:lnTo>
                <a:lnTo>
                  <a:pt x="506340" y="71807"/>
                </a:lnTo>
                <a:lnTo>
                  <a:pt x="504384" y="71231"/>
                </a:lnTo>
                <a:lnTo>
                  <a:pt x="502392" y="69257"/>
                </a:lnTo>
                <a:lnTo>
                  <a:pt x="502392" y="30662"/>
                </a:lnTo>
                <a:lnTo>
                  <a:pt x="511354" y="30662"/>
                </a:lnTo>
                <a:lnTo>
                  <a:pt x="511354" y="22957"/>
                </a:lnTo>
                <a:lnTo>
                  <a:pt x="502392" y="22957"/>
                </a:lnTo>
                <a:lnTo>
                  <a:pt x="502392" y="7285"/>
                </a:lnTo>
                <a:lnTo>
                  <a:pt x="492853" y="7285"/>
                </a:lnTo>
                <a:lnTo>
                  <a:pt x="492853" y="22957"/>
                </a:lnTo>
                <a:lnTo>
                  <a:pt x="485254" y="22957"/>
                </a:lnTo>
                <a:lnTo>
                  <a:pt x="485254" y="30662"/>
                </a:lnTo>
                <a:lnTo>
                  <a:pt x="492853" y="30662"/>
                </a:lnTo>
                <a:lnTo>
                  <a:pt x="492853" y="71423"/>
                </a:lnTo>
                <a:lnTo>
                  <a:pt x="493640" y="74350"/>
                </a:lnTo>
                <a:lnTo>
                  <a:pt x="495212" y="76603"/>
                </a:lnTo>
                <a:lnTo>
                  <a:pt x="496784" y="78857"/>
                </a:lnTo>
                <a:lnTo>
                  <a:pt x="499771" y="79984"/>
                </a:lnTo>
                <a:lnTo>
                  <a:pt x="504174" y="79984"/>
                </a:lnTo>
                <a:close/>
              </a:path>
              <a:path w="1012996" h="101474">
                <a:moveTo>
                  <a:pt x="410219" y="101474"/>
                </a:moveTo>
                <a:lnTo>
                  <a:pt x="410219" y="72803"/>
                </a:lnTo>
                <a:lnTo>
                  <a:pt x="412280" y="75354"/>
                </a:lnTo>
                <a:lnTo>
                  <a:pt x="411791" y="64050"/>
                </a:lnTo>
                <a:lnTo>
                  <a:pt x="410498" y="61010"/>
                </a:lnTo>
                <a:lnTo>
                  <a:pt x="409852" y="57324"/>
                </a:lnTo>
                <a:lnTo>
                  <a:pt x="409852" y="47609"/>
                </a:lnTo>
                <a:lnTo>
                  <a:pt x="410498" y="43172"/>
                </a:lnTo>
                <a:lnTo>
                  <a:pt x="411791" y="39677"/>
                </a:lnTo>
                <a:lnTo>
                  <a:pt x="414202" y="33143"/>
                </a:lnTo>
                <a:lnTo>
                  <a:pt x="418674" y="29876"/>
                </a:lnTo>
                <a:lnTo>
                  <a:pt x="431707" y="29876"/>
                </a:lnTo>
                <a:lnTo>
                  <a:pt x="436180" y="32968"/>
                </a:lnTo>
                <a:lnTo>
                  <a:pt x="438626" y="39153"/>
                </a:lnTo>
                <a:lnTo>
                  <a:pt x="439918" y="42368"/>
                </a:lnTo>
                <a:lnTo>
                  <a:pt x="440565" y="46212"/>
                </a:lnTo>
                <a:lnTo>
                  <a:pt x="440565" y="58022"/>
                </a:lnTo>
                <a:lnTo>
                  <a:pt x="439106" y="63535"/>
                </a:lnTo>
                <a:lnTo>
                  <a:pt x="436188" y="67221"/>
                </a:lnTo>
                <a:lnTo>
                  <a:pt x="433271" y="70908"/>
                </a:lnTo>
                <a:lnTo>
                  <a:pt x="429611" y="72751"/>
                </a:lnTo>
                <a:lnTo>
                  <a:pt x="418710" y="72751"/>
                </a:lnTo>
                <a:lnTo>
                  <a:pt x="415827" y="78202"/>
                </a:lnTo>
                <a:lnTo>
                  <a:pt x="418692" y="80054"/>
                </a:lnTo>
                <a:lnTo>
                  <a:pt x="422238" y="80980"/>
                </a:lnTo>
                <a:lnTo>
                  <a:pt x="431847" y="80980"/>
                </a:lnTo>
                <a:lnTo>
                  <a:pt x="436564" y="79320"/>
                </a:lnTo>
                <a:lnTo>
                  <a:pt x="440617" y="76001"/>
                </a:lnTo>
                <a:lnTo>
                  <a:pt x="442263" y="74503"/>
                </a:lnTo>
                <a:lnTo>
                  <a:pt x="448222" y="64319"/>
                </a:lnTo>
                <a:lnTo>
                  <a:pt x="450208" y="49793"/>
                </a:lnTo>
                <a:lnTo>
                  <a:pt x="450208" y="40743"/>
                </a:lnTo>
                <a:lnTo>
                  <a:pt x="447990" y="33781"/>
                </a:lnTo>
                <a:lnTo>
                  <a:pt x="443552" y="28906"/>
                </a:lnTo>
                <a:lnTo>
                  <a:pt x="439115" y="24031"/>
                </a:lnTo>
                <a:lnTo>
                  <a:pt x="433716" y="21594"/>
                </a:lnTo>
                <a:lnTo>
                  <a:pt x="423060" y="21594"/>
                </a:lnTo>
                <a:lnTo>
                  <a:pt x="419321" y="22642"/>
                </a:lnTo>
                <a:lnTo>
                  <a:pt x="416141" y="24739"/>
                </a:lnTo>
                <a:lnTo>
                  <a:pt x="413905" y="26137"/>
                </a:lnTo>
                <a:lnTo>
                  <a:pt x="411844" y="28111"/>
                </a:lnTo>
                <a:lnTo>
                  <a:pt x="409957" y="30662"/>
                </a:lnTo>
                <a:lnTo>
                  <a:pt x="409957" y="23219"/>
                </a:lnTo>
                <a:lnTo>
                  <a:pt x="400785" y="23219"/>
                </a:lnTo>
                <a:lnTo>
                  <a:pt x="400785" y="101474"/>
                </a:lnTo>
                <a:lnTo>
                  <a:pt x="410219" y="101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113890" y="4837189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219768" y="4836703"/>
            <a:ext cx="0" cy="67939"/>
          </a:xfrm>
          <a:custGeom>
            <a:avLst/>
            <a:gdLst/>
            <a:ahLst/>
            <a:cxnLst/>
            <a:rect l="l" t="t" r="r" b="b"/>
            <a:pathLst>
              <a:path h="76997">
                <a:moveTo>
                  <a:pt x="0" y="0"/>
                </a:moveTo>
                <a:lnTo>
                  <a:pt x="0" y="76997"/>
                </a:lnTo>
              </a:path>
            </a:pathLst>
          </a:custGeom>
          <a:ln w="10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300917" y="4837189"/>
            <a:ext cx="0" cy="67452"/>
          </a:xfrm>
          <a:custGeom>
            <a:avLst/>
            <a:gdLst/>
            <a:ahLst/>
            <a:cxnLst/>
            <a:rect l="l" t="t" r="r" b="b"/>
            <a:pathLst>
              <a:path h="76446">
                <a:moveTo>
                  <a:pt x="0" y="0"/>
                </a:moveTo>
                <a:lnTo>
                  <a:pt x="0" y="76446"/>
                </a:lnTo>
              </a:path>
            </a:pathLst>
          </a:custGeom>
          <a:ln w="10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623287" y="4375808"/>
            <a:ext cx="65053" cy="86823"/>
          </a:xfrm>
          <a:custGeom>
            <a:avLst/>
            <a:gdLst/>
            <a:ahLst/>
            <a:cxnLst/>
            <a:rect l="l" t="t" r="r" b="b"/>
            <a:pathLst>
              <a:path w="71558" h="98399">
                <a:moveTo>
                  <a:pt x="71558" y="0"/>
                </a:moveTo>
                <a:lnTo>
                  <a:pt x="0" y="0"/>
                </a:lnTo>
                <a:lnTo>
                  <a:pt x="35779" y="98399"/>
                </a:lnTo>
                <a:lnTo>
                  <a:pt x="71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655814" y="4241626"/>
            <a:ext cx="0" cy="189432"/>
          </a:xfrm>
          <a:custGeom>
            <a:avLst/>
            <a:gdLst/>
            <a:ahLst/>
            <a:cxnLst/>
            <a:rect l="l" t="t" r="r" b="b"/>
            <a:pathLst>
              <a:path h="214690">
                <a:moveTo>
                  <a:pt x="0" y="0"/>
                </a:moveTo>
                <a:lnTo>
                  <a:pt x="0" y="214690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160163" y="4375808"/>
            <a:ext cx="65053" cy="86823"/>
          </a:xfrm>
          <a:custGeom>
            <a:avLst/>
            <a:gdLst/>
            <a:ahLst/>
            <a:cxnLst/>
            <a:rect l="l" t="t" r="r" b="b"/>
            <a:pathLst>
              <a:path w="71558" h="98399">
                <a:moveTo>
                  <a:pt x="71558" y="0"/>
                </a:moveTo>
                <a:lnTo>
                  <a:pt x="0" y="0"/>
                </a:lnTo>
                <a:lnTo>
                  <a:pt x="35779" y="98399"/>
                </a:lnTo>
                <a:lnTo>
                  <a:pt x="71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192689" y="4170589"/>
            <a:ext cx="0" cy="260470"/>
          </a:xfrm>
          <a:custGeom>
            <a:avLst/>
            <a:gdLst/>
            <a:ahLst/>
            <a:cxnLst/>
            <a:rect l="l" t="t" r="r" b="b"/>
            <a:pathLst>
              <a:path h="295199">
                <a:moveTo>
                  <a:pt x="0" y="0"/>
                </a:moveTo>
                <a:lnTo>
                  <a:pt x="0" y="295199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314475" y="3673328"/>
            <a:ext cx="0" cy="63144"/>
          </a:xfrm>
          <a:custGeom>
            <a:avLst/>
            <a:gdLst/>
            <a:ahLst/>
            <a:cxnLst/>
            <a:rect l="l" t="t" r="r" b="b"/>
            <a:pathLst>
              <a:path h="71563">
                <a:moveTo>
                  <a:pt x="0" y="0"/>
                </a:moveTo>
                <a:lnTo>
                  <a:pt x="0" y="71563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663946" y="3744365"/>
            <a:ext cx="1455559" cy="0"/>
          </a:xfrm>
          <a:custGeom>
            <a:avLst/>
            <a:gdLst/>
            <a:ahLst/>
            <a:cxnLst/>
            <a:rect l="l" t="t" r="r" b="b"/>
            <a:pathLst>
              <a:path w="1601115">
                <a:moveTo>
                  <a:pt x="1601115" y="0"/>
                </a:moveTo>
                <a:lnTo>
                  <a:pt x="0" y="0"/>
                </a:lnTo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655814" y="3744366"/>
            <a:ext cx="0" cy="63144"/>
          </a:xfrm>
          <a:custGeom>
            <a:avLst/>
            <a:gdLst/>
            <a:ahLst/>
            <a:cxnLst/>
            <a:rect l="l" t="t" r="r" b="b"/>
            <a:pathLst>
              <a:path h="71563">
                <a:moveTo>
                  <a:pt x="0" y="0"/>
                </a:moveTo>
                <a:lnTo>
                  <a:pt x="0" y="71563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119505" y="3744365"/>
            <a:ext cx="0" cy="134181"/>
          </a:xfrm>
          <a:custGeom>
            <a:avLst/>
            <a:gdLst/>
            <a:ahLst/>
            <a:cxnLst/>
            <a:rect l="l" t="t" r="r" b="b"/>
            <a:pathLst>
              <a:path h="152072">
                <a:moveTo>
                  <a:pt x="0" y="0"/>
                </a:moveTo>
                <a:lnTo>
                  <a:pt x="0" y="152072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728998" y="3105029"/>
            <a:ext cx="0" cy="205219"/>
          </a:xfrm>
          <a:custGeom>
            <a:avLst/>
            <a:gdLst/>
            <a:ahLst/>
            <a:cxnLst/>
            <a:rect l="l" t="t" r="r" b="b"/>
            <a:pathLst>
              <a:path h="232581">
                <a:moveTo>
                  <a:pt x="0" y="0"/>
                </a:moveTo>
                <a:lnTo>
                  <a:pt x="0" y="232581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899951" y="3247104"/>
            <a:ext cx="0" cy="63144"/>
          </a:xfrm>
          <a:custGeom>
            <a:avLst/>
            <a:gdLst/>
            <a:ahLst/>
            <a:cxnLst/>
            <a:rect l="l" t="t" r="r" b="b"/>
            <a:pathLst>
              <a:path h="71563">
                <a:moveTo>
                  <a:pt x="0" y="0"/>
                </a:moveTo>
                <a:lnTo>
                  <a:pt x="0" y="71563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737130" y="3318141"/>
            <a:ext cx="1162821" cy="0"/>
          </a:xfrm>
          <a:custGeom>
            <a:avLst/>
            <a:gdLst/>
            <a:ahLst/>
            <a:cxnLst/>
            <a:rect l="l" t="t" r="r" b="b"/>
            <a:pathLst>
              <a:path w="1279103">
                <a:moveTo>
                  <a:pt x="1279103" y="0"/>
                </a:moveTo>
                <a:lnTo>
                  <a:pt x="0" y="0"/>
                </a:lnTo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208764" y="3381286"/>
            <a:ext cx="65053" cy="86823"/>
          </a:xfrm>
          <a:custGeom>
            <a:avLst/>
            <a:gdLst/>
            <a:ahLst/>
            <a:cxnLst/>
            <a:rect l="l" t="t" r="r" b="b"/>
            <a:pathLst>
              <a:path w="71558" h="98399">
                <a:moveTo>
                  <a:pt x="71558" y="0"/>
                </a:moveTo>
                <a:lnTo>
                  <a:pt x="0" y="0"/>
                </a:lnTo>
                <a:lnTo>
                  <a:pt x="35779" y="98399"/>
                </a:lnTo>
                <a:lnTo>
                  <a:pt x="71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241290" y="3318142"/>
            <a:ext cx="0" cy="118395"/>
          </a:xfrm>
          <a:custGeom>
            <a:avLst/>
            <a:gdLst/>
            <a:ahLst/>
            <a:cxnLst/>
            <a:rect l="l" t="t" r="r" b="b"/>
            <a:pathLst>
              <a:path h="134181">
                <a:moveTo>
                  <a:pt x="0" y="0"/>
                </a:moveTo>
                <a:lnTo>
                  <a:pt x="0" y="134181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997719" y="3460216"/>
            <a:ext cx="0" cy="276256"/>
          </a:xfrm>
          <a:custGeom>
            <a:avLst/>
            <a:gdLst/>
            <a:ahLst/>
            <a:cxnLst/>
            <a:rect l="l" t="t" r="r" b="b"/>
            <a:pathLst>
              <a:path h="313090">
                <a:moveTo>
                  <a:pt x="0" y="0"/>
                </a:moveTo>
                <a:lnTo>
                  <a:pt x="0" y="313090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095487" y="3460216"/>
            <a:ext cx="0" cy="276256"/>
          </a:xfrm>
          <a:custGeom>
            <a:avLst/>
            <a:gdLst/>
            <a:ahLst/>
            <a:cxnLst/>
            <a:rect l="l" t="t" r="r" b="b"/>
            <a:pathLst>
              <a:path h="313090">
                <a:moveTo>
                  <a:pt x="0" y="0"/>
                </a:moveTo>
                <a:lnTo>
                  <a:pt x="0" y="313090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193255" y="3531253"/>
            <a:ext cx="0" cy="205219"/>
          </a:xfrm>
          <a:custGeom>
            <a:avLst/>
            <a:gdLst/>
            <a:ahLst/>
            <a:cxnLst/>
            <a:rect l="l" t="t" r="r" b="b"/>
            <a:pathLst>
              <a:path h="232581">
                <a:moveTo>
                  <a:pt x="0" y="0"/>
                </a:moveTo>
                <a:lnTo>
                  <a:pt x="0" y="232581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005851" y="3744365"/>
            <a:ext cx="2187405" cy="0"/>
          </a:xfrm>
          <a:custGeom>
            <a:avLst/>
            <a:gdLst/>
            <a:ahLst/>
            <a:cxnLst/>
            <a:rect l="l" t="t" r="r" b="b"/>
            <a:pathLst>
              <a:path w="2406145">
                <a:moveTo>
                  <a:pt x="2406145" y="0"/>
                </a:moveTo>
                <a:lnTo>
                  <a:pt x="0" y="0"/>
                </a:lnTo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062961" y="3949584"/>
            <a:ext cx="65053" cy="86823"/>
          </a:xfrm>
          <a:custGeom>
            <a:avLst/>
            <a:gdLst/>
            <a:ahLst/>
            <a:cxnLst/>
            <a:rect l="l" t="t" r="r" b="b"/>
            <a:pathLst>
              <a:path w="71558" h="98399">
                <a:moveTo>
                  <a:pt x="71558" y="0"/>
                </a:moveTo>
                <a:lnTo>
                  <a:pt x="0" y="0"/>
                </a:lnTo>
                <a:lnTo>
                  <a:pt x="35779" y="98399"/>
                </a:lnTo>
                <a:lnTo>
                  <a:pt x="71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095487" y="3744366"/>
            <a:ext cx="0" cy="260470"/>
          </a:xfrm>
          <a:custGeom>
            <a:avLst/>
            <a:gdLst/>
            <a:ahLst/>
            <a:cxnLst/>
            <a:rect l="l" t="t" r="r" b="b"/>
            <a:pathLst>
              <a:path h="295199">
                <a:moveTo>
                  <a:pt x="0" y="0"/>
                </a:moveTo>
                <a:lnTo>
                  <a:pt x="0" y="295199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663946" y="2607769"/>
            <a:ext cx="4602494" cy="0"/>
          </a:xfrm>
          <a:custGeom>
            <a:avLst/>
            <a:gdLst/>
            <a:ahLst/>
            <a:cxnLst/>
            <a:rect l="l" t="t" r="r" b="b"/>
            <a:pathLst>
              <a:path w="5062743">
                <a:moveTo>
                  <a:pt x="5062743" y="0"/>
                </a:moveTo>
                <a:lnTo>
                  <a:pt x="0" y="0"/>
                </a:lnTo>
              </a:path>
            </a:pathLst>
          </a:custGeom>
          <a:ln w="89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997719" y="2536732"/>
            <a:ext cx="0" cy="63144"/>
          </a:xfrm>
          <a:custGeom>
            <a:avLst/>
            <a:gdLst/>
            <a:ahLst/>
            <a:cxnLst/>
            <a:rect l="l" t="t" r="r" b="b"/>
            <a:pathLst>
              <a:path h="71563">
                <a:moveTo>
                  <a:pt x="0" y="0"/>
                </a:moveTo>
                <a:lnTo>
                  <a:pt x="0" y="71563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655814" y="2607769"/>
            <a:ext cx="0" cy="134181"/>
          </a:xfrm>
          <a:custGeom>
            <a:avLst/>
            <a:gdLst/>
            <a:ahLst/>
            <a:cxnLst/>
            <a:rect l="l" t="t" r="r" b="b"/>
            <a:pathLst>
              <a:path h="152072">
                <a:moveTo>
                  <a:pt x="0" y="0"/>
                </a:moveTo>
                <a:lnTo>
                  <a:pt x="0" y="152072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826766" y="2607769"/>
            <a:ext cx="0" cy="134181"/>
          </a:xfrm>
          <a:custGeom>
            <a:avLst/>
            <a:gdLst/>
            <a:ahLst/>
            <a:cxnLst/>
            <a:rect l="l" t="t" r="r" b="b"/>
            <a:pathLst>
              <a:path h="152072">
                <a:moveTo>
                  <a:pt x="0" y="0"/>
                </a:moveTo>
                <a:lnTo>
                  <a:pt x="0" y="152072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997719" y="2607769"/>
            <a:ext cx="0" cy="134181"/>
          </a:xfrm>
          <a:custGeom>
            <a:avLst/>
            <a:gdLst/>
            <a:ahLst/>
            <a:cxnLst/>
            <a:rect l="l" t="t" r="r" b="b"/>
            <a:pathLst>
              <a:path h="152072">
                <a:moveTo>
                  <a:pt x="0" y="0"/>
                </a:moveTo>
                <a:lnTo>
                  <a:pt x="0" y="152072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095487" y="2607769"/>
            <a:ext cx="0" cy="134181"/>
          </a:xfrm>
          <a:custGeom>
            <a:avLst/>
            <a:gdLst/>
            <a:ahLst/>
            <a:cxnLst/>
            <a:rect l="l" t="t" r="r" b="b"/>
            <a:pathLst>
              <a:path h="152072">
                <a:moveTo>
                  <a:pt x="0" y="0"/>
                </a:moveTo>
                <a:lnTo>
                  <a:pt x="0" y="152072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266440" y="2607769"/>
            <a:ext cx="0" cy="134181"/>
          </a:xfrm>
          <a:custGeom>
            <a:avLst/>
            <a:gdLst/>
            <a:ahLst/>
            <a:cxnLst/>
            <a:rect l="l" t="t" r="r" b="b"/>
            <a:pathLst>
              <a:path h="152072">
                <a:moveTo>
                  <a:pt x="0" y="0"/>
                </a:moveTo>
                <a:lnTo>
                  <a:pt x="0" y="152072"/>
                </a:lnTo>
              </a:path>
            </a:pathLst>
          </a:custGeom>
          <a:ln w="89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216706" y="2039470"/>
            <a:ext cx="1544391" cy="8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9" name="object 79"/>
          <p:cNvSpPr txBox="1"/>
          <p:nvPr/>
        </p:nvSpPr>
        <p:spPr>
          <a:xfrm>
            <a:off x="3761098" y="2039470"/>
            <a:ext cx="154500" cy="8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8" name="object 78"/>
          <p:cNvSpPr txBox="1"/>
          <p:nvPr/>
        </p:nvSpPr>
        <p:spPr>
          <a:xfrm>
            <a:off x="3915599" y="2039470"/>
            <a:ext cx="674924" cy="8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7" name="object 77"/>
          <p:cNvSpPr txBox="1"/>
          <p:nvPr/>
        </p:nvSpPr>
        <p:spPr>
          <a:xfrm>
            <a:off x="4590523" y="2039470"/>
            <a:ext cx="284606" cy="8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4875130" y="2039470"/>
            <a:ext cx="504160" cy="8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5" name="object 75"/>
          <p:cNvSpPr txBox="1"/>
          <p:nvPr/>
        </p:nvSpPr>
        <p:spPr>
          <a:xfrm>
            <a:off x="5379290" y="2039470"/>
            <a:ext cx="861951" cy="8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4" name="object 74"/>
          <p:cNvSpPr txBox="1"/>
          <p:nvPr/>
        </p:nvSpPr>
        <p:spPr>
          <a:xfrm>
            <a:off x="6241241" y="2039470"/>
            <a:ext cx="666792" cy="8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3" name="object 73"/>
          <p:cNvSpPr txBox="1"/>
          <p:nvPr/>
        </p:nvSpPr>
        <p:spPr>
          <a:xfrm>
            <a:off x="6908034" y="2039470"/>
            <a:ext cx="821908" cy="8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2" name="object 72"/>
          <p:cNvSpPr txBox="1"/>
          <p:nvPr/>
        </p:nvSpPr>
        <p:spPr>
          <a:xfrm>
            <a:off x="2216706" y="2126295"/>
            <a:ext cx="5513235" cy="197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2216706" y="2323619"/>
            <a:ext cx="1683244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3899951" y="2323619"/>
            <a:ext cx="2341905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6241857" y="2323619"/>
            <a:ext cx="1488085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2216707" y="2536731"/>
            <a:ext cx="2781012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67" name="object 67"/>
          <p:cNvSpPr txBox="1"/>
          <p:nvPr/>
        </p:nvSpPr>
        <p:spPr>
          <a:xfrm>
            <a:off x="4997719" y="2536731"/>
            <a:ext cx="2732223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66" name="object 66"/>
          <p:cNvSpPr txBox="1"/>
          <p:nvPr/>
        </p:nvSpPr>
        <p:spPr>
          <a:xfrm>
            <a:off x="2216707" y="2607769"/>
            <a:ext cx="439106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2655814" y="2607769"/>
            <a:ext cx="1170952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3826767" y="2607769"/>
            <a:ext cx="1170952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4997719" y="2607769"/>
            <a:ext cx="1097767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6095488" y="2607769"/>
            <a:ext cx="1170952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7266440" y="2607769"/>
            <a:ext cx="463502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2216706" y="2749843"/>
            <a:ext cx="219553" cy="355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2436261" y="2749843"/>
            <a:ext cx="585475" cy="355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3021736" y="2749843"/>
            <a:ext cx="512291" cy="355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3534028" y="2749843"/>
            <a:ext cx="658660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4192690" y="2749843"/>
            <a:ext cx="292737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4485427" y="2749844"/>
            <a:ext cx="951398" cy="71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5436826" y="2749844"/>
            <a:ext cx="219553" cy="71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5656380" y="2749844"/>
            <a:ext cx="805029" cy="71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6461410" y="2749844"/>
            <a:ext cx="219553" cy="71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6680964" y="2749843"/>
            <a:ext cx="1048978" cy="781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2216706" y="3105029"/>
            <a:ext cx="512291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2728998" y="3105029"/>
            <a:ext cx="805029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2728999" y="3247104"/>
            <a:ext cx="1170952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3899952" y="3247104"/>
            <a:ext cx="585475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2216707" y="3318142"/>
            <a:ext cx="1024583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3241290" y="3318142"/>
            <a:ext cx="1244136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2216707" y="3460216"/>
            <a:ext cx="585475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2802183" y="3460216"/>
            <a:ext cx="1024583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3826767" y="3460216"/>
            <a:ext cx="1170952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4997719" y="3460216"/>
            <a:ext cx="1097767" cy="284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6095488" y="3460216"/>
            <a:ext cx="585475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6095487" y="3531253"/>
            <a:ext cx="1097767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7193256" y="3531253"/>
            <a:ext cx="536686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2216707" y="3673328"/>
            <a:ext cx="1097767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36" name="object 36"/>
          <p:cNvSpPr txBox="1"/>
          <p:nvPr/>
        </p:nvSpPr>
        <p:spPr>
          <a:xfrm>
            <a:off x="3314474" y="3673328"/>
            <a:ext cx="1683244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35" name="object 35"/>
          <p:cNvSpPr txBox="1"/>
          <p:nvPr/>
        </p:nvSpPr>
        <p:spPr>
          <a:xfrm>
            <a:off x="2216707" y="3744366"/>
            <a:ext cx="439106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34" name="object 34"/>
          <p:cNvSpPr txBox="1"/>
          <p:nvPr/>
        </p:nvSpPr>
        <p:spPr>
          <a:xfrm>
            <a:off x="2655814" y="3744366"/>
            <a:ext cx="1463690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33" name="object 33"/>
          <p:cNvSpPr txBox="1"/>
          <p:nvPr/>
        </p:nvSpPr>
        <p:spPr>
          <a:xfrm>
            <a:off x="4119504" y="3744366"/>
            <a:ext cx="1975982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6095487" y="3744366"/>
            <a:ext cx="1634455" cy="284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2216707" y="3815403"/>
            <a:ext cx="1024583" cy="426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3241290" y="3815403"/>
            <a:ext cx="878214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3241291" y="3886440"/>
            <a:ext cx="292737" cy="284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3534028" y="3886440"/>
            <a:ext cx="1244136" cy="284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3621578" y="3886440"/>
            <a:ext cx="9684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18419" y="3886440"/>
            <a:ext cx="232838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51258" y="3886440"/>
            <a:ext cx="826907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78166" y="3886440"/>
            <a:ext cx="1317321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778166" y="4028514"/>
            <a:ext cx="585475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363642" y="4028514"/>
            <a:ext cx="2049166" cy="1562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5569617" y="4028514"/>
            <a:ext cx="35247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22088" y="4028514"/>
            <a:ext cx="346681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68768" y="4028514"/>
            <a:ext cx="357791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26560" y="4028514"/>
            <a:ext cx="57087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83648" y="4028514"/>
            <a:ext cx="729161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12809" y="4028514"/>
            <a:ext cx="317133" cy="1562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3241290" y="4170589"/>
            <a:ext cx="951398" cy="7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0"/>
              </a:spcBef>
            </a:pPr>
            <a:endParaRPr sz="500"/>
          </a:p>
        </p:txBody>
      </p:sp>
      <p:sp>
        <p:nvSpPr>
          <p:cNvPr id="14" name="object 14"/>
          <p:cNvSpPr txBox="1"/>
          <p:nvPr/>
        </p:nvSpPr>
        <p:spPr>
          <a:xfrm>
            <a:off x="4192689" y="4170589"/>
            <a:ext cx="1170952" cy="284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2216707" y="4241626"/>
            <a:ext cx="439106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655813" y="4241626"/>
            <a:ext cx="1536875" cy="213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216707" y="4454738"/>
            <a:ext cx="1097767" cy="710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314475" y="4454738"/>
            <a:ext cx="292737" cy="568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3607213" y="4454738"/>
            <a:ext cx="1390505" cy="568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921709" y="4454738"/>
            <a:ext cx="858973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80683" y="4454738"/>
            <a:ext cx="217035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97719" y="4454738"/>
            <a:ext cx="365922" cy="568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314475" y="5023036"/>
            <a:ext cx="2049166" cy="1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216706" y="5165111"/>
            <a:ext cx="3146935" cy="426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216706" y="5591335"/>
            <a:ext cx="5513235" cy="94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0"/>
              </a:spcBef>
            </a:pPr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24483">
              <a:lnSpc>
                <a:spcPct val="95825"/>
              </a:lnSpc>
              <a:spcBef>
                <a:spcPts val="5805"/>
              </a:spcBef>
            </a:pP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. Dealing with Negative or</a:t>
            </a:r>
            <a:r>
              <a:rPr sz="2100" spc="-11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Abnormally Low Earnings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50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60931" marR="2093098" algn="ctr">
              <a:lnSpc>
                <a:spcPct val="95825"/>
              </a:lnSpc>
              <a:spcBef>
                <a:spcPts val="11172"/>
              </a:spcBef>
            </a:pPr>
            <a:r>
              <a:rPr sz="3200" dirty="0">
                <a:latin typeface="Times New Roman"/>
                <a:cs typeface="Times New Roman"/>
              </a:rPr>
              <a:t>Estimating Cash Flows</a:t>
            </a:r>
            <a:endParaRPr sz="3200">
              <a:latin typeface="Times New Roman"/>
              <a:cs typeface="Times New Roman"/>
            </a:endParaRPr>
          </a:p>
          <a:p>
            <a:pPr marL="3411432" marR="3411432" algn="ctr">
              <a:lnSpc>
                <a:spcPct val="95825"/>
              </a:lnSpc>
              <a:spcBef>
                <a:spcPts val="11826"/>
              </a:spcBef>
            </a:pPr>
            <a:r>
              <a:rPr sz="1600" dirty="0">
                <a:latin typeface="Times New Roman"/>
                <a:cs typeface="Times New Roman"/>
              </a:rPr>
              <a:t>DCF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aluation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368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261814" marR="3194168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What tax rate?</a:t>
            </a:r>
            <a:endParaRPr sz="2100">
              <a:latin typeface="Times New Roman"/>
              <a:cs typeface="Times New Roman"/>
            </a:endParaRPr>
          </a:p>
          <a:p>
            <a:pPr marL="1395001" marR="464365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computing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 </a:t>
            </a:r>
            <a:endParaRPr sz="1600">
              <a:latin typeface="Times New Roman"/>
              <a:cs typeface="Times New Roman"/>
            </a:endParaRPr>
          </a:p>
          <a:p>
            <a:pPr marL="1395001" marR="464365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6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fective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(taxes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paid/</a:t>
            </a:r>
            <a:r>
              <a:rPr sz="1600" spc="-116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axable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taxes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EBIT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(taxes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paid/EBIT)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country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operates</a:t>
            </a:r>
            <a:endParaRPr sz="1600">
              <a:latin typeface="Times New Roman"/>
              <a:cs typeface="Times New Roman"/>
            </a:endParaRPr>
          </a:p>
          <a:p>
            <a:pPr marL="1395001" marR="761991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</a:t>
            </a:r>
            <a:r>
              <a:rPr sz="1700" spc="-208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weighted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countries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76199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operates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above</a:t>
            </a:r>
            <a:endParaRPr sz="1600">
              <a:latin typeface="Times New Roman"/>
              <a:cs typeface="Times New Roman"/>
            </a:endParaRPr>
          </a:p>
          <a:p>
            <a:pPr marL="1395001" marR="329269" indent="-303444">
              <a:lnSpc>
                <a:spcPts val="1806"/>
              </a:lnSpc>
              <a:spcBef>
                <a:spcPts val="58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</a:t>
            </a:r>
            <a:r>
              <a:rPr sz="1700" spc="-208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above,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2926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03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95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41970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Right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ax Rate to Use</a:t>
            </a:r>
            <a:endParaRPr sz="2100">
              <a:latin typeface="Times New Roman"/>
              <a:cs typeface="Times New Roman"/>
            </a:endParaRPr>
          </a:p>
          <a:p>
            <a:pPr marL="1395001" marR="425303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really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fective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rate.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doing </a:t>
            </a:r>
            <a:endParaRPr sz="1600">
              <a:latin typeface="Times New Roman"/>
              <a:cs typeface="Times New Roman"/>
            </a:endParaRPr>
          </a:p>
          <a:p>
            <a:pPr marL="1395001" marR="425303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projections,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safer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since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fective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 </a:t>
            </a:r>
            <a:endParaRPr sz="1600">
              <a:latin typeface="Times New Roman"/>
              <a:cs typeface="Times New Roman"/>
            </a:endParaRPr>
          </a:p>
          <a:p>
            <a:pPr marL="1395001" marR="425303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really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reflection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 </a:t>
            </a:r>
            <a:endParaRPr sz="1600">
              <a:latin typeface="Times New Roman"/>
              <a:cs typeface="Times New Roman"/>
            </a:endParaRPr>
          </a:p>
          <a:p>
            <a:pPr marL="1395001" marR="425303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books.</a:t>
            </a:r>
            <a:endParaRPr sz="1600">
              <a:latin typeface="Times New Roman"/>
              <a:cs typeface="Times New Roman"/>
            </a:endParaRPr>
          </a:p>
          <a:p>
            <a:pPr marL="1395001" marR="552603" indent="-303444">
              <a:lnSpc>
                <a:spcPts val="1806"/>
              </a:lnSpc>
              <a:spcBef>
                <a:spcPts val="59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understate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 </a:t>
            </a:r>
            <a:endParaRPr sz="1600">
              <a:latin typeface="Times New Roman"/>
              <a:cs typeface="Times New Roman"/>
            </a:endParaRPr>
          </a:p>
          <a:p>
            <a:pPr marL="1395001" marR="55260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earlier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 </a:t>
            </a:r>
            <a:endParaRPr sz="1600">
              <a:latin typeface="Times New Roman"/>
              <a:cs typeface="Times New Roman"/>
            </a:endParaRPr>
          </a:p>
          <a:p>
            <a:pPr marL="1395001" marR="55260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accurate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later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endParaRPr sz="1600">
              <a:latin typeface="Times New Roman"/>
              <a:cs typeface="Times New Roman"/>
            </a:endParaRPr>
          </a:p>
          <a:p>
            <a:pPr marL="1395001" marR="806711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choose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fective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towards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80671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time.</a:t>
            </a:r>
            <a:endParaRPr sz="1600">
              <a:latin typeface="Times New Roman"/>
              <a:cs typeface="Times New Roman"/>
            </a:endParaRPr>
          </a:p>
          <a:p>
            <a:pPr marL="1749020" marR="421922" indent="-252870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While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gument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weighted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ginal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rate,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 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safest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ginal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country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97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48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7248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47" dirty="0">
                <a:latin typeface="Times New Roman"/>
                <a:cs typeface="Times New Roman"/>
              </a:rPr>
              <a:t> T</a:t>
            </a:r>
            <a:r>
              <a:rPr sz="2100" dirty="0">
                <a:latin typeface="Times New Roman"/>
                <a:cs typeface="Times New Roman"/>
              </a:rPr>
              <a:t>ax Rate for a Money Losing Firm</a:t>
            </a:r>
            <a:endParaRPr sz="2100">
              <a:latin typeface="Times New Roman"/>
              <a:cs typeface="Times New Roman"/>
            </a:endParaRPr>
          </a:p>
          <a:p>
            <a:pPr marL="1395001" marR="527409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trying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527409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billion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losses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carried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forward.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527409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 </a:t>
            </a:r>
            <a:endParaRPr sz="1600">
              <a:latin typeface="Times New Roman"/>
              <a:cs typeface="Times New Roman"/>
            </a:endParaRPr>
          </a:p>
          <a:p>
            <a:pPr marL="1395001" marR="527409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years,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money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95"/>
              </a:lnSpc>
              <a:spcBef>
                <a:spcPts val="343"/>
              </a:spcBef>
            </a:pPr>
            <a:r>
              <a:rPr sz="1600" dirty="0">
                <a:latin typeface="Times New Roman"/>
                <a:cs typeface="Times New Roman"/>
              </a:rPr>
              <a:t>40%.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years.</a:t>
            </a:r>
            <a:endParaRPr sz="1600">
              <a:latin typeface="Times New Roman"/>
              <a:cs typeface="Times New Roman"/>
            </a:endParaRPr>
          </a:p>
          <a:p>
            <a:pPr marL="3540186">
              <a:lnSpc>
                <a:spcPct val="95825"/>
              </a:lnSpc>
              <a:spcBef>
                <a:spcPts val="587"/>
              </a:spcBef>
            </a:pP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ear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               </a:t>
            </a:r>
            <a:r>
              <a:rPr sz="1600" spc="302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ear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                </a:t>
            </a:r>
            <a:r>
              <a:rPr sz="1600" spc="351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ear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EBIT                                       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500                    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500                     </a:t>
            </a:r>
            <a:r>
              <a:rPr sz="1600" spc="1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  <a:p>
            <a:pPr marL="1091557" marR="6109989">
              <a:lnSpc>
                <a:spcPts val="1806"/>
              </a:lnSpc>
              <a:spcBef>
                <a:spcPts val="583"/>
              </a:spcBef>
            </a:pP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axes </a:t>
            </a:r>
            <a:endParaRPr sz="1600">
              <a:latin typeface="Times New Roman"/>
              <a:cs typeface="Times New Roman"/>
            </a:endParaRPr>
          </a:p>
          <a:p>
            <a:pPr marL="1091557" marR="6109989">
              <a:lnSpc>
                <a:spcPts val="1806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EBIT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(1-t) </a:t>
            </a:r>
            <a:endParaRPr sz="1600">
              <a:latin typeface="Times New Roman"/>
              <a:cs typeface="Times New Roman"/>
            </a:endParaRPr>
          </a:p>
          <a:p>
            <a:pPr marL="1091557" marR="6109989">
              <a:lnSpc>
                <a:spcPts val="1806"/>
              </a:lnSpc>
              <a:spcBef>
                <a:spcPts val="671"/>
              </a:spcBef>
            </a:pP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40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351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1638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Net 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Expenditures</a:t>
            </a:r>
            <a:endParaRPr sz="2100">
              <a:latin typeface="Times New Roman"/>
              <a:cs typeface="Times New Roman"/>
            </a:endParaRPr>
          </a:p>
          <a:p>
            <a:pPr marL="1395001" marR="341270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represent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 </a:t>
            </a:r>
            <a:endParaRPr sz="1600">
              <a:latin typeface="Times New Roman"/>
              <a:cs typeface="Times New Roman"/>
            </a:endParaRPr>
          </a:p>
          <a:p>
            <a:pPr marL="1395001" marR="34127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depreciation.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inflow</a:t>
            </a:r>
            <a:r>
              <a:rPr sz="1600" spc="-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lot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(or </a:t>
            </a:r>
            <a:endParaRPr sz="1600">
              <a:latin typeface="Times New Roman"/>
              <a:cs typeface="Times New Roman"/>
            </a:endParaRPr>
          </a:p>
          <a:p>
            <a:pPr marL="1395001" marR="34127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sometimes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of)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expenditures.</a:t>
            </a:r>
            <a:endParaRPr sz="1600">
              <a:latin typeface="Times New Roman"/>
              <a:cs typeface="Times New Roman"/>
            </a:endParaRPr>
          </a:p>
          <a:p>
            <a:pPr marL="1395001" marR="381150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function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fast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38115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expecting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</a:t>
            </a:r>
            <a:r>
              <a:rPr sz="1600" spc="-102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 </a:t>
            </a:r>
            <a:endParaRPr sz="1600">
              <a:latin typeface="Times New Roman"/>
              <a:cs typeface="Times New Roman"/>
            </a:endParaRPr>
          </a:p>
          <a:p>
            <a:pPr marL="1395001" marR="38115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395001" marR="791704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Assumptions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therefore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never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made </a:t>
            </a:r>
            <a:endParaRPr sz="1600">
              <a:latin typeface="Times New Roman"/>
              <a:cs typeface="Times New Roman"/>
            </a:endParaRPr>
          </a:p>
          <a:p>
            <a:pPr marL="1395001" marR="79170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independently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assumptions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69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107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4327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expenditures should include</a:t>
            </a:r>
            <a:endParaRPr sz="2100">
              <a:latin typeface="Times New Roman"/>
              <a:cs typeface="Times New Roman"/>
            </a:endParaRPr>
          </a:p>
          <a:p>
            <a:pPr marL="1395001" marR="528561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Research</a:t>
            </a:r>
            <a:r>
              <a:rPr sz="1600" u="sng" spc="6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and</a:t>
            </a:r>
            <a:r>
              <a:rPr sz="1600" u="sng" spc="2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development</a:t>
            </a:r>
            <a:r>
              <a:rPr sz="1600" u="sng" spc="8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expense</a:t>
            </a:r>
            <a:r>
              <a:rPr sz="1600" u="sng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once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re-categorized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395001" marR="528561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expenses.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7"/>
              </a:spcBef>
            </a:pPr>
            <a:r>
              <a:rPr sz="1400" dirty="0">
                <a:latin typeface="Times New Roman"/>
                <a:cs typeface="Times New Roman"/>
              </a:rPr>
              <a:t>Adjusted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Expenditures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Expenditures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</a:t>
            </a:r>
            <a:r>
              <a:rPr sz="1400" spc="48" dirty="0">
                <a:latin typeface="Times New Roman"/>
                <a:cs typeface="Times New Roman"/>
              </a:rPr>
              <a:t>r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expenses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Amortization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Research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endParaRPr sz="1400">
              <a:latin typeface="Times New Roman"/>
              <a:cs typeface="Times New Roman"/>
            </a:endParaRPr>
          </a:p>
          <a:p>
            <a:pPr marL="1395001" marR="767410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Acquisitions</a:t>
            </a:r>
            <a:r>
              <a:rPr sz="1600" u="sng" spc="8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other</a:t>
            </a:r>
            <a:r>
              <a:rPr sz="1600" u="sng" spc="3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firms</a:t>
            </a:r>
            <a:r>
              <a:rPr sz="1600" spc="-398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since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expenditures.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76741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adjusted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endParaRPr sz="1600">
              <a:latin typeface="Times New Roman"/>
              <a:cs typeface="Times New Roman"/>
            </a:endParaRPr>
          </a:p>
          <a:p>
            <a:pPr marL="1749020" marR="803651" indent="-252870">
              <a:lnSpc>
                <a:spcPts val="1599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Adjusted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Expenditures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Amortization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such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spc="-9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wo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caveats:</a:t>
            </a:r>
            <a:endParaRPr sz="1400">
              <a:latin typeface="Times New Roman"/>
              <a:cs typeface="Times New Roman"/>
            </a:endParaRPr>
          </a:p>
          <a:p>
            <a:pPr marL="1749020" marR="772228" indent="-252870">
              <a:lnSpc>
                <a:spcPts val="1599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1.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Most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every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</a:t>
            </a:r>
            <a:r>
              <a:rPr sz="1400" spc="-80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Hence,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normalized</a:t>
            </a:r>
            <a:r>
              <a:rPr sz="1400" u="sng" spc="6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measure</a:t>
            </a:r>
            <a:r>
              <a:rPr sz="1400" u="sng" spc="4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acquisitions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(looking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time)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</a:t>
            </a:r>
            <a:endParaRPr sz="1400">
              <a:latin typeface="Times New Roman"/>
              <a:cs typeface="Times New Roman"/>
            </a:endParaRPr>
          </a:p>
          <a:p>
            <a:pPr marL="1749020" marR="984355" indent="-252870">
              <a:lnSpc>
                <a:spcPts val="1599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2.</a:t>
            </a:r>
            <a:r>
              <a:rPr sz="1400" spc="-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find</a:t>
            </a:r>
            <a:r>
              <a:rPr sz="1400" spc="-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statement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usually categorized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other</a:t>
            </a:r>
            <a:r>
              <a:rPr sz="1400" u="sng" spc="3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investment</a:t>
            </a:r>
            <a:r>
              <a:rPr sz="1400" u="sng" spc="6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activities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40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7522" y="2159311"/>
            <a:ext cx="513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984736" y="2159311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094482" y="2159311"/>
            <a:ext cx="514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922605" y="3186984"/>
            <a:ext cx="5130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144616" y="3186984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616918" y="3186984"/>
            <a:ext cx="512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483723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3334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Cisco</a:t>
            </a:r>
            <a:r>
              <a:rPr sz="2100" spc="-116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s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Acquisitions: 1999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95"/>
              </a:spcBef>
            </a:pPr>
            <a:r>
              <a:rPr sz="1600" dirty="0">
                <a:latin typeface="Times New Roman"/>
                <a:cs typeface="Times New Roman"/>
              </a:rPr>
              <a:t>Acquire</a:t>
            </a:r>
            <a:r>
              <a:rPr sz="1600" spc="36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                    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Method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</a:t>
            </a:r>
            <a:r>
              <a:rPr sz="1600" spc="-4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       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endParaRPr sz="1600">
              <a:latin typeface="Times New Roman"/>
              <a:cs typeface="Times New Roman"/>
            </a:endParaRPr>
          </a:p>
          <a:p>
            <a:pPr marL="1395001">
              <a:spcBef>
                <a:spcPts val="494"/>
              </a:spcBef>
            </a:pPr>
            <a:r>
              <a:rPr sz="1600" dirty="0">
                <a:latin typeface="Times New Roman"/>
                <a:cs typeface="Times New Roman"/>
              </a:rPr>
              <a:t>Pai</a:t>
            </a:r>
            <a:r>
              <a:rPr sz="1600" spc="39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 marR="1391474">
              <a:lnSpc>
                <a:spcPts val="1806"/>
              </a:lnSpc>
              <a:spcBef>
                <a:spcPts val="760"/>
              </a:spcBef>
            </a:pPr>
            <a:r>
              <a:rPr sz="1600" dirty="0">
                <a:latin typeface="Times New Roman"/>
                <a:cs typeface="Times New Roman"/>
              </a:rPr>
              <a:t>GeoTe</a:t>
            </a:r>
            <a:r>
              <a:rPr sz="1600" spc="-49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                          </a:t>
            </a:r>
            <a:r>
              <a:rPr sz="1600" spc="1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Poolin</a:t>
            </a:r>
            <a:r>
              <a:rPr sz="1600" spc="-14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                                 </a:t>
            </a:r>
            <a:r>
              <a:rPr sz="1600" spc="1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$1,34</a:t>
            </a:r>
            <a:r>
              <a:rPr sz="1600" spc="-26" dirty="0">
                <a:latin typeface="Times New Roman"/>
                <a:cs typeface="Times New Roman"/>
              </a:rPr>
              <a:t>4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 marR="1391474">
              <a:lnSpc>
                <a:spcPts val="1806"/>
              </a:lnSpc>
              <a:spcBef>
                <a:spcPts val="816"/>
              </a:spcBef>
            </a:pPr>
            <a:r>
              <a:rPr sz="1600" dirty="0">
                <a:latin typeface="Times New Roman"/>
                <a:cs typeface="Times New Roman"/>
              </a:rPr>
              <a:t>Fibe</a:t>
            </a:r>
            <a:r>
              <a:rPr sz="1600" spc="80" dirty="0">
                <a:latin typeface="Times New Roman"/>
                <a:cs typeface="Times New Roman"/>
              </a:rPr>
              <a:t>x</a:t>
            </a:r>
            <a:r>
              <a:rPr sz="1600" dirty="0">
                <a:latin typeface="Times New Roman"/>
                <a:cs typeface="Times New Roman"/>
              </a:rPr>
              <a:t>                                 </a:t>
            </a:r>
            <a:r>
              <a:rPr sz="1600" spc="1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Poolin</a:t>
            </a:r>
            <a:r>
              <a:rPr sz="1600" spc="-14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                                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$31</a:t>
            </a:r>
            <a:r>
              <a:rPr sz="1600" spc="13" dirty="0">
                <a:latin typeface="Times New Roman"/>
                <a:cs typeface="Times New Roman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 marR="1391474">
              <a:lnSpc>
                <a:spcPts val="1806"/>
              </a:lnSpc>
              <a:spcBef>
                <a:spcPts val="816"/>
              </a:spcBef>
            </a:pPr>
            <a:r>
              <a:rPr sz="1600" dirty="0">
                <a:latin typeface="Times New Roman"/>
                <a:cs typeface="Times New Roman"/>
              </a:rPr>
              <a:t>Sentien</a:t>
            </a:r>
            <a:r>
              <a:rPr sz="1600" spc="1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                      </a:t>
            </a:r>
            <a:r>
              <a:rPr sz="1600" spc="3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Poolin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                              </a:t>
            </a:r>
            <a:r>
              <a:rPr sz="1600" spc="2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$10</a:t>
            </a:r>
            <a:r>
              <a:rPr sz="1600" spc="13" dirty="0">
                <a:latin typeface="Times New Roman"/>
                <a:cs typeface="Times New Roman"/>
              </a:rPr>
              <a:t>3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 marR="1391474">
              <a:lnSpc>
                <a:spcPts val="1806"/>
              </a:lnSpc>
              <a:spcBef>
                <a:spcPts val="816"/>
              </a:spcBef>
            </a:pPr>
            <a:r>
              <a:rPr sz="1600" dirty="0">
                <a:latin typeface="Times New Roman"/>
                <a:cs typeface="Times New Roman"/>
              </a:rPr>
              <a:t>American</a:t>
            </a:r>
            <a:r>
              <a:rPr sz="1600" spc="-1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lnternent</a:t>
            </a:r>
            <a:r>
              <a:rPr sz="1600" spc="-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Purchas</a:t>
            </a:r>
            <a:r>
              <a:rPr sz="1600" spc="37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                         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$5</a:t>
            </a:r>
            <a:r>
              <a:rPr sz="1600" spc="13" dirty="0">
                <a:latin typeface="Times New Roman"/>
                <a:cs typeface="Times New Roman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 marR="1391474">
              <a:lnSpc>
                <a:spcPts val="1806"/>
              </a:lnSpc>
              <a:spcBef>
                <a:spcPts val="816"/>
              </a:spcBef>
            </a:pPr>
            <a:r>
              <a:rPr sz="1600" dirty="0">
                <a:latin typeface="Times New Roman"/>
                <a:cs typeface="Times New Roman"/>
              </a:rPr>
              <a:t>Summa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</a:t>
            </a:r>
            <a:r>
              <a:rPr sz="1600" spc="13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                   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Purchas</a:t>
            </a:r>
            <a:r>
              <a:rPr sz="1600" spc="37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                        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$12</a:t>
            </a:r>
            <a:r>
              <a:rPr sz="1600" spc="13" dirty="0">
                <a:latin typeface="Times New Roman"/>
                <a:cs typeface="Times New Roman"/>
              </a:rPr>
              <a:t>9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 marR="1391474">
              <a:lnSpc>
                <a:spcPts val="1806"/>
              </a:lnSpc>
              <a:spcBef>
                <a:spcPts val="816"/>
              </a:spcBef>
            </a:pPr>
            <a:r>
              <a:rPr sz="1600" dirty="0">
                <a:latin typeface="Times New Roman"/>
                <a:cs typeface="Times New Roman"/>
              </a:rPr>
              <a:t>Clarity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Wireless</a:t>
            </a:r>
            <a:r>
              <a:rPr sz="1600" spc="-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      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Purchas</a:t>
            </a:r>
            <a:r>
              <a:rPr sz="1600" spc="36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                          </a:t>
            </a:r>
            <a:r>
              <a:rPr sz="1600" spc="3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$15</a:t>
            </a:r>
            <a:r>
              <a:rPr sz="1600" spc="13" dirty="0">
                <a:latin typeface="Times New Roman"/>
                <a:cs typeface="Times New Roman"/>
              </a:rPr>
              <a:t>3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 marR="1391474">
              <a:lnSpc>
                <a:spcPts val="1806"/>
              </a:lnSpc>
              <a:spcBef>
                <a:spcPts val="816"/>
              </a:spcBef>
            </a:pPr>
            <a:r>
              <a:rPr sz="1600" dirty="0">
                <a:latin typeface="Times New Roman"/>
                <a:cs typeface="Times New Roman"/>
              </a:rPr>
              <a:t>Selsius</a:t>
            </a:r>
            <a:r>
              <a:rPr sz="1600" spc="-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System</a:t>
            </a:r>
            <a:r>
              <a:rPr sz="1600" spc="53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       </a:t>
            </a:r>
            <a:r>
              <a:rPr sz="1600" spc="3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Purchas</a:t>
            </a:r>
            <a:r>
              <a:rPr sz="1600" spc="37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                        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$13</a:t>
            </a:r>
            <a:r>
              <a:rPr sz="1600" spc="13" dirty="0">
                <a:latin typeface="Times New Roman"/>
                <a:cs typeface="Times New Roman"/>
              </a:rPr>
              <a:t>4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 marR="1391474">
              <a:lnSpc>
                <a:spcPts val="1806"/>
              </a:lnSpc>
              <a:spcBef>
                <a:spcPts val="816"/>
              </a:spcBef>
            </a:pPr>
            <a:r>
              <a:rPr sz="1600" dirty="0">
                <a:latin typeface="Times New Roman"/>
                <a:cs typeface="Times New Roman"/>
              </a:rPr>
              <a:t>Pipelink</a:t>
            </a:r>
            <a:r>
              <a:rPr sz="1600" spc="101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                  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Purchas</a:t>
            </a:r>
            <a:r>
              <a:rPr sz="1600" spc="37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                        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$11</a:t>
            </a:r>
            <a:r>
              <a:rPr sz="1600" spc="13" dirty="0">
                <a:latin typeface="Times New Roman"/>
                <a:cs typeface="Times New Roman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 Amteva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Tec</a:t>
            </a:r>
            <a:r>
              <a:rPr sz="1600" spc="-71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                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Purchas</a:t>
            </a:r>
            <a:r>
              <a:rPr sz="1600" spc="31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                         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$15</a:t>
            </a:r>
            <a:r>
              <a:rPr sz="1600" spc="13" dirty="0">
                <a:latin typeface="Times New Roman"/>
                <a:cs typeface="Times New Roman"/>
              </a:rPr>
              <a:t>9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>
              <a:spcBef>
                <a:spcPts val="879"/>
              </a:spcBef>
            </a:pP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-1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                                </a:t>
            </a:r>
            <a:r>
              <a:rPr sz="1600" spc="1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                                               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$2,51</a:t>
            </a:r>
            <a:r>
              <a:rPr sz="1600" spc="-26" dirty="0">
                <a:latin typeface="Times New Roman"/>
                <a:cs typeface="Times New Roman"/>
              </a:rPr>
              <a:t>6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2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22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4338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Cisco</a:t>
            </a:r>
            <a:r>
              <a:rPr sz="2100" spc="-116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s Net 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Expenditures in 1999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95"/>
              </a:spcBef>
            </a:pPr>
            <a:r>
              <a:rPr sz="1600" dirty="0">
                <a:latin typeface="Times New Roman"/>
                <a:cs typeface="Times New Roman"/>
              </a:rPr>
              <a:t>Cap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(from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CF)            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584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(from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CF)                 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486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(from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CF)                      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  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98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  </a:t>
            </a:r>
            <a:r>
              <a:rPr sz="1600" spc="2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(capitalized)                           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1,594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Amortization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R&amp;D                                         </a:t>
            </a:r>
            <a:r>
              <a:rPr sz="1600" spc="2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485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-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                                                        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2,516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Adjusted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                      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$3,723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3061"/>
              </a:spcBef>
            </a:pPr>
            <a:r>
              <a:rPr sz="1600" dirty="0">
                <a:latin typeface="Times New Roman"/>
                <a:cs typeface="Times New Roman"/>
              </a:rPr>
              <a:t>(Amortization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included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number)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26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41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02298">
              <a:lnSpc>
                <a:spcPct val="95825"/>
              </a:lnSpc>
              <a:spcBef>
                <a:spcPts val="5805"/>
              </a:spcBef>
            </a:pP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orking 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Investments</a:t>
            </a:r>
            <a:endParaRPr sz="2100">
              <a:latin typeface="Times New Roman"/>
              <a:cs typeface="Times New Roman"/>
            </a:endParaRPr>
          </a:p>
          <a:p>
            <a:pPr marL="1395001" marR="694891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terms,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 </a:t>
            </a:r>
            <a:endParaRPr sz="1600">
              <a:latin typeface="Times New Roman"/>
              <a:cs typeface="Times New Roman"/>
            </a:endParaRPr>
          </a:p>
          <a:p>
            <a:pPr marL="1395001" marR="69489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(inventor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receivable)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liabilities </a:t>
            </a:r>
            <a:endParaRPr sz="1600">
              <a:latin typeface="Times New Roman"/>
              <a:cs typeface="Times New Roman"/>
            </a:endParaRPr>
          </a:p>
          <a:p>
            <a:pPr marL="1395001" marR="69489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(accounts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payables,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short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within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year)</a:t>
            </a:r>
            <a:endParaRPr sz="1600">
              <a:latin typeface="Times New Roman"/>
              <a:cs typeface="Times New Roman"/>
            </a:endParaRPr>
          </a:p>
          <a:p>
            <a:pPr marL="1395001" marR="673232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cleaner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definition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perspective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67323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non-cash</a:t>
            </a:r>
            <a:r>
              <a:rPr sz="1600" u="sng" spc="6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current</a:t>
            </a:r>
            <a:r>
              <a:rPr sz="1600" u="sng" spc="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(inventory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accounts </a:t>
            </a:r>
            <a:endParaRPr sz="1600">
              <a:latin typeface="Times New Roman"/>
              <a:cs typeface="Times New Roman"/>
            </a:endParaRPr>
          </a:p>
          <a:p>
            <a:pPr marL="1395001" marR="67323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receivable)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non-debt</a:t>
            </a:r>
            <a:r>
              <a:rPr sz="1600" u="sng" spc="5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current</a:t>
            </a:r>
            <a:r>
              <a:rPr sz="1600" u="sng" spc="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liabilities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(accounts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payable)</a:t>
            </a:r>
            <a:endParaRPr sz="1600">
              <a:latin typeface="Times New Roman"/>
              <a:cs typeface="Times New Roman"/>
            </a:endParaRPr>
          </a:p>
          <a:p>
            <a:pPr marL="1395001" marR="284167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measure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ties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cash.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Therefore,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 </a:t>
            </a:r>
            <a:endParaRPr sz="1600">
              <a:latin typeface="Times New Roman"/>
              <a:cs typeface="Times New Roman"/>
            </a:endParaRPr>
          </a:p>
          <a:p>
            <a:pPr marL="1395001" marR="28416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increases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(decreases)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(increase)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28416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endParaRPr sz="1600">
              <a:latin typeface="Times New Roman"/>
              <a:cs typeface="Times New Roman"/>
            </a:endParaRPr>
          </a:p>
          <a:p>
            <a:pPr marL="1395001" marR="413725" indent="-303444">
              <a:lnSpc>
                <a:spcPts val="1806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forecasting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growth,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important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forecast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such </a:t>
            </a:r>
            <a:endParaRPr sz="1600">
              <a:latin typeface="Times New Roman"/>
              <a:cs typeface="Times New Roman"/>
            </a:endParaRPr>
          </a:p>
          <a:p>
            <a:pPr marL="1395001" marR="41372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needs,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building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 </a:t>
            </a:r>
            <a:endParaRPr sz="1600">
              <a:latin typeface="Times New Roman"/>
              <a:cs typeface="Times New Roman"/>
            </a:endParaRPr>
          </a:p>
          <a:p>
            <a:pPr marL="1395001" marR="41372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flows.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19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8351" y="3231184"/>
            <a:ext cx="512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869886" y="3231184"/>
            <a:ext cx="513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923448" y="3485340"/>
            <a:ext cx="512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555020" y="3485340"/>
            <a:ext cx="513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854186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81609">
              <a:lnSpc>
                <a:spcPct val="95825"/>
              </a:lnSpc>
              <a:spcBef>
                <a:spcPts val="5805"/>
              </a:spcBef>
            </a:pP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orking Capital: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General Propositions</a:t>
            </a:r>
            <a:endParaRPr sz="2100">
              <a:latin typeface="Times New Roman"/>
              <a:cs typeface="Times New Roman"/>
            </a:endParaRPr>
          </a:p>
          <a:p>
            <a:pPr marL="1395001" marR="342338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Changes</a:t>
            </a:r>
            <a:r>
              <a:rPr sz="1600" u="sng" spc="5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non-cash</a:t>
            </a:r>
            <a:r>
              <a:rPr sz="1600" u="sng" spc="6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working</a:t>
            </a:r>
            <a:r>
              <a:rPr sz="1600" u="sng" spc="5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capital</a:t>
            </a:r>
            <a:r>
              <a:rPr sz="1600" u="sng" spc="4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from</a:t>
            </a:r>
            <a:r>
              <a:rPr sz="1600" u="sng" spc="3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year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to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year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tend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to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</a:t>
            </a:r>
            <a:r>
              <a:rPr sz="1600" u="sng" spc="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volatil</a:t>
            </a:r>
            <a:r>
              <a:rPr sz="1600" u="sng" spc="-4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34233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far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better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non-cash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needs,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forward,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34233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non-cash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proportion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endParaRPr sz="1600">
              <a:latin typeface="Times New Roman"/>
              <a:cs typeface="Times New Roman"/>
            </a:endParaRPr>
          </a:p>
          <a:p>
            <a:pPr marL="1395001" marR="498729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Some</a:t>
            </a:r>
            <a:r>
              <a:rPr sz="1600" u="sng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firms</a:t>
            </a:r>
            <a:r>
              <a:rPr sz="1600" u="sng" spc="-6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have</a:t>
            </a:r>
            <a:r>
              <a:rPr sz="1600" u="sng" spc="3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negative</a:t>
            </a:r>
            <a:r>
              <a:rPr sz="1600" u="sng" spc="5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non-cash</a:t>
            </a:r>
            <a:r>
              <a:rPr sz="1600" u="sng" spc="6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working</a:t>
            </a:r>
            <a:r>
              <a:rPr sz="1600" u="sng" spc="5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capital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Assuming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 </a:t>
            </a:r>
            <a:endParaRPr sz="1600">
              <a:latin typeface="Times New Roman"/>
              <a:cs typeface="Times New Roman"/>
            </a:endParaRPr>
          </a:p>
          <a:p>
            <a:pPr marL="1395001" marR="49872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continue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generate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r>
              <a:rPr sz="1600" spc="-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 </a:t>
            </a:r>
            <a:endParaRPr sz="1600">
              <a:latin typeface="Times New Roman"/>
              <a:cs typeface="Times New Roman"/>
            </a:endParaRPr>
          </a:p>
          <a:p>
            <a:pPr marL="1395001" marR="49872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indeed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feasible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period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time,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foreve</a:t>
            </a:r>
            <a:r>
              <a:rPr sz="1600" spc="-93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Thus,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better </a:t>
            </a:r>
            <a:endParaRPr sz="1600">
              <a:latin typeface="Times New Roman"/>
              <a:cs typeface="Times New Roman"/>
            </a:endParaRPr>
          </a:p>
          <a:p>
            <a:pPr marL="1395001" marR="49872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non-cash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zero,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717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92293" y="2159311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802959" y="2159311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594003" y="2159311"/>
            <a:ext cx="512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328303" y="2159311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4925686" y="2159311"/>
            <a:ext cx="514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375471" y="2159311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779363" y="2159311"/>
            <a:ext cx="5129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990059" y="2159311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393953" y="2159311"/>
            <a:ext cx="5129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6798074" y="2159311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7008775" y="2159311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7253466" y="2159311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353339" y="2977029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825978" y="2977029"/>
            <a:ext cx="5120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264027" y="2977029"/>
            <a:ext cx="512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009470" y="2977029"/>
            <a:ext cx="513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800641" y="2977029"/>
            <a:ext cx="512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534941" y="2977029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461431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79504">
              <a:lnSpc>
                <a:spcPct val="95825"/>
              </a:lnSpc>
              <a:spcBef>
                <a:spcPts val="5805"/>
              </a:spcBef>
            </a:pP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olatile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orking Capital?</a:t>
            </a:r>
            <a:endParaRPr sz="2100">
              <a:latin typeface="Times New Roman"/>
              <a:cs typeface="Times New Roman"/>
            </a:endParaRPr>
          </a:p>
          <a:p>
            <a:pPr marL="3079400">
              <a:lnSpc>
                <a:spcPct val="95825"/>
              </a:lnSpc>
              <a:spcBef>
                <a:spcPts val="4095"/>
              </a:spcBef>
            </a:pPr>
            <a:r>
              <a:rPr sz="1600" i="1" dirty="0">
                <a:latin typeface="Times New Roman"/>
                <a:cs typeface="Times New Roman"/>
              </a:rPr>
              <a:t>Amazon          </a:t>
            </a:r>
            <a:r>
              <a:rPr sz="1600" i="1" spc="15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Cisco                      </a:t>
            </a:r>
            <a:r>
              <a:rPr sz="1600" i="1" spc="1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Moto</a:t>
            </a:r>
            <a:r>
              <a:rPr sz="1600" i="1" spc="-58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ola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Revenues                       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1,640           </a:t>
            </a:r>
            <a:r>
              <a:rPr sz="1600" spc="1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$12,154                  </a:t>
            </a:r>
            <a:r>
              <a:rPr sz="1600" spc="1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$30,931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707"/>
              </a:spcBef>
            </a:pPr>
            <a:r>
              <a:rPr sz="1600" dirty="0">
                <a:latin typeface="Times New Roman"/>
                <a:cs typeface="Times New Roman"/>
              </a:rPr>
              <a:t>Non-cash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WC               </a:t>
            </a:r>
            <a:r>
              <a:rPr sz="1600" spc="3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-419</a:t>
            </a:r>
            <a:r>
              <a:rPr sz="1600" spc="-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-404                        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2547</a:t>
            </a:r>
            <a:endParaRPr sz="1600">
              <a:latin typeface="Times New Roman"/>
              <a:cs typeface="Times New Roman"/>
            </a:endParaRPr>
          </a:p>
          <a:p>
            <a:pPr marL="1091557">
              <a:spcBef>
                <a:spcPts val="583"/>
              </a:spcBef>
            </a:pPr>
            <a:r>
              <a:rPr sz="1600" b="1" dirty="0">
                <a:latin typeface="Times New Roman"/>
                <a:cs typeface="Times New Roman"/>
              </a:rPr>
              <a:t>%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Revenues             </a:t>
            </a:r>
            <a:r>
              <a:rPr sz="1600" b="1" spc="-26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-25.53</a:t>
            </a:r>
            <a:r>
              <a:rPr sz="1600" b="1" spc="-31" dirty="0">
                <a:latin typeface="Times New Roman"/>
                <a:cs typeface="Times New Roman"/>
              </a:rPr>
              <a:t>%</a:t>
            </a:r>
            <a:r>
              <a:rPr sz="1600" b="1" dirty="0">
                <a:latin typeface="Times New Roman"/>
                <a:cs typeface="Times New Roman"/>
              </a:rPr>
              <a:t>         </a:t>
            </a:r>
            <a:r>
              <a:rPr sz="1600" b="1" spc="-48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-3.32</a:t>
            </a:r>
            <a:r>
              <a:rPr sz="1600" b="1" spc="-31" dirty="0">
                <a:latin typeface="Times New Roman"/>
                <a:cs typeface="Times New Roman"/>
              </a:rPr>
              <a:t>%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28"/>
              </a:spcBef>
            </a:pPr>
            <a:r>
              <a:rPr sz="1600" b="1" dirty="0">
                <a:latin typeface="Times New Roman"/>
                <a:cs typeface="Times New Roman"/>
              </a:rPr>
              <a:t>                                 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8.23%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last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    $  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(309)         </a:t>
            </a:r>
            <a:r>
              <a:rPr sz="1600" spc="2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($700)                    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($829)</a:t>
            </a:r>
            <a:endParaRPr sz="1600">
              <a:latin typeface="Times New Roman"/>
              <a:cs typeface="Times New Roman"/>
            </a:endParaRPr>
          </a:p>
          <a:p>
            <a:pPr marL="1091557">
              <a:spcBef>
                <a:spcPts val="2707"/>
              </a:spcBef>
            </a:pPr>
            <a:r>
              <a:rPr sz="1600" b="1" spc="-116" dirty="0">
                <a:latin typeface="Times New Roman"/>
                <a:cs typeface="Times New Roman"/>
              </a:rPr>
              <a:t>A</a:t>
            </a:r>
            <a:r>
              <a:rPr sz="1600" b="1" dirty="0">
                <a:latin typeface="Times New Roman"/>
                <a:cs typeface="Times New Roman"/>
              </a:rPr>
              <a:t>verage: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last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3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year</a:t>
            </a:r>
            <a:r>
              <a:rPr sz="1600" b="1" spc="-8" dirty="0">
                <a:latin typeface="Times New Roman"/>
                <a:cs typeface="Times New Roman"/>
              </a:rPr>
              <a:t>s</a:t>
            </a:r>
            <a:r>
              <a:rPr sz="1600" b="1" dirty="0">
                <a:latin typeface="Times New Roman"/>
                <a:cs typeface="Times New Roman"/>
              </a:rPr>
              <a:t>   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-15.16</a:t>
            </a:r>
            <a:r>
              <a:rPr sz="1600" b="1" spc="-31" dirty="0">
                <a:latin typeface="Times New Roman"/>
                <a:cs typeface="Times New Roman"/>
              </a:rPr>
              <a:t>%</a:t>
            </a:r>
            <a:r>
              <a:rPr sz="1600" b="1" dirty="0">
                <a:latin typeface="Times New Roman"/>
                <a:cs typeface="Times New Roman"/>
              </a:rPr>
              <a:t>         </a:t>
            </a:r>
            <a:r>
              <a:rPr sz="1600" b="1" spc="-48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-3.16</a:t>
            </a:r>
            <a:r>
              <a:rPr sz="1600" b="1" spc="-31" dirty="0">
                <a:latin typeface="Times New Roman"/>
                <a:cs typeface="Times New Roman"/>
              </a:rPr>
              <a:t>%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>
              <a:spcBef>
                <a:spcPts val="228"/>
              </a:spcBef>
            </a:pPr>
            <a:r>
              <a:rPr sz="1600" b="1" dirty="0">
                <a:latin typeface="Times New Roman"/>
                <a:cs typeface="Times New Roman"/>
              </a:rPr>
              <a:t>                                 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8.91</a:t>
            </a:r>
            <a:r>
              <a:rPr sz="1600" b="1" spc="-31" dirty="0">
                <a:latin typeface="Times New Roman"/>
                <a:cs typeface="Times New Roman"/>
              </a:rPr>
              <a:t>%</a:t>
            </a:r>
            <a:r>
              <a:rPr sz="1600" b="1" dirty="0">
                <a:latin typeface="Times New Roman"/>
                <a:cs typeface="Times New Roman"/>
              </a:rPr>
              <a:t>            </a:t>
            </a:r>
            <a:r>
              <a:rPr sz="1600" b="1" spc="11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b="1" spc="-116" dirty="0">
                <a:latin typeface="Times New Roman"/>
                <a:cs typeface="Times New Roman"/>
              </a:rPr>
              <a:t>A</a:t>
            </a:r>
            <a:r>
              <a:rPr sz="1600" b="1" dirty="0">
                <a:latin typeface="Times New Roman"/>
                <a:cs typeface="Times New Roman"/>
              </a:rPr>
              <a:t>verage: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industr</a:t>
            </a:r>
            <a:r>
              <a:rPr sz="1600" b="1" spc="-13" dirty="0">
                <a:latin typeface="Times New Roman"/>
                <a:cs typeface="Times New Roman"/>
              </a:rPr>
              <a:t>y</a:t>
            </a:r>
            <a:r>
              <a:rPr sz="1600" b="1" dirty="0">
                <a:latin typeface="Times New Roman"/>
                <a:cs typeface="Times New Roman"/>
              </a:rPr>
              <a:t>       </a:t>
            </a:r>
            <a:r>
              <a:rPr sz="1600" b="1" spc="35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8.71</a:t>
            </a:r>
            <a:r>
              <a:rPr sz="1600" b="1" spc="-31" dirty="0">
                <a:latin typeface="Times New Roman"/>
                <a:cs typeface="Times New Roman"/>
              </a:rPr>
              <a:t>%</a:t>
            </a:r>
            <a:r>
              <a:rPr sz="1600" b="1" dirty="0">
                <a:latin typeface="Times New Roman"/>
                <a:cs typeface="Times New Roman"/>
              </a:rPr>
              <a:t>            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-2.71</a:t>
            </a:r>
            <a:r>
              <a:rPr sz="1600" b="1" spc="-31" dirty="0">
                <a:latin typeface="Times New Roman"/>
                <a:cs typeface="Times New Roman"/>
              </a:rPr>
              <a:t>%</a:t>
            </a:r>
            <a:r>
              <a:rPr sz="1600" b="1" dirty="0">
                <a:latin typeface="Times New Roman"/>
                <a:cs typeface="Times New Roman"/>
              </a:rPr>
              <a:t>                   </a:t>
            </a:r>
            <a:r>
              <a:rPr sz="1600" b="1" spc="56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7.04%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i="1" dirty="0">
                <a:latin typeface="Times New Roman"/>
                <a:cs typeface="Times New Roman"/>
              </a:rPr>
              <a:t>Assumption</a:t>
            </a:r>
            <a:r>
              <a:rPr sz="1600" i="1" spc="77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spc="-174" dirty="0">
                <a:latin typeface="Times New Roman"/>
                <a:cs typeface="Times New Roman"/>
              </a:rPr>
              <a:t>V</a:t>
            </a:r>
            <a:r>
              <a:rPr sz="1600" i="1" dirty="0">
                <a:latin typeface="Times New Roman"/>
                <a:cs typeface="Times New Roman"/>
              </a:rPr>
              <a:t>aluation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WC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%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    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3.00%            </a:t>
            </a:r>
            <a:r>
              <a:rPr sz="1600" spc="3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0.00%                     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8.23%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11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85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16230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Steps in Cash Flow Estimation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endParaRPr sz="1600">
              <a:latin typeface="Times New Roman"/>
              <a:cs typeface="Times New Roman"/>
            </a:endParaRPr>
          </a:p>
          <a:p>
            <a:pPr marL="1749020" marR="441134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looking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look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i.e.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 income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looking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firm,</a:t>
            </a:r>
            <a:r>
              <a:rPr sz="1400" spc="-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look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taxes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endParaRPr sz="1600">
              <a:latin typeface="Times New Roman"/>
              <a:cs typeface="Times New Roman"/>
            </a:endParaRPr>
          </a:p>
          <a:p>
            <a:pPr marL="1749020" marR="380971" indent="-252870">
              <a:lnSpc>
                <a:spcPts val="1599"/>
              </a:lnSpc>
              <a:spcBef>
                <a:spcPts val="39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expensed,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categorized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expenditures.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spc="-9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o 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extent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depreciation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</a:t>
            </a:r>
            <a:r>
              <a:rPr sz="1400" spc="-9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cover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 expenditures.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Increasing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working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also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future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issues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(debt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repaid)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72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807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97903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Dividends and Cash Flows to Equity</a:t>
            </a:r>
            <a:endParaRPr sz="2100">
              <a:latin typeface="Times New Roman"/>
              <a:cs typeface="Times New Roman"/>
            </a:endParaRPr>
          </a:p>
          <a:p>
            <a:pPr marL="1395001" marR="358405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strictest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sense,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only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cash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flow</a:t>
            </a:r>
            <a:r>
              <a:rPr sz="1600" u="sng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receive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 </a:t>
            </a:r>
            <a:endParaRPr sz="1600">
              <a:latin typeface="Times New Roman"/>
              <a:cs typeface="Times New Roman"/>
            </a:endParaRPr>
          </a:p>
          <a:p>
            <a:pPr marL="1395001" marR="35840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dividend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35840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stock.</a:t>
            </a:r>
            <a:endParaRPr sz="1600">
              <a:latin typeface="Times New Roman"/>
              <a:cs typeface="Times New Roman"/>
            </a:endParaRPr>
          </a:p>
          <a:p>
            <a:pPr marL="1395001" marR="608658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Actual</a:t>
            </a:r>
            <a:r>
              <a:rPr sz="1600" u="sng" spc="4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dividends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howeve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managers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60865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u="sng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lower</a:t>
            </a:r>
            <a:r>
              <a:rPr sz="1600" u="sng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than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potential</a:t>
            </a:r>
            <a:r>
              <a:rPr sz="1600" u="sng" spc="5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dividends</a:t>
            </a:r>
            <a:r>
              <a:rPr sz="1600" u="sng" spc="65" dirty="0">
                <a:latin typeface="Times New Roman"/>
                <a:cs typeface="Times New Roman"/>
              </a:rPr>
              <a:t> </a:t>
            </a:r>
            <a:r>
              <a:rPr sz="1600" u="sng" spc="-4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could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out)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managers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conservative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try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smooth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dividends</a:t>
            </a:r>
            <a:endParaRPr sz="1400">
              <a:latin typeface="Times New Roman"/>
              <a:cs typeface="Times New Roman"/>
            </a:endParaRPr>
          </a:p>
          <a:p>
            <a:pPr marL="1749020" marR="759328" indent="-252870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managers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like</a:t>
            </a:r>
            <a:r>
              <a:rPr sz="1400" u="sng" spc="2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hold</a:t>
            </a:r>
            <a:r>
              <a:rPr sz="1400" u="sng" spc="2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on</a:t>
            </a:r>
            <a:r>
              <a:rPr sz="1400" u="sng" spc="1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cash</a:t>
            </a:r>
            <a:r>
              <a:rPr sz="1400" u="sng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meet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unforeseen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future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contingencies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investment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opportunities</a:t>
            </a:r>
            <a:endParaRPr sz="1400">
              <a:latin typeface="Times New Roman"/>
              <a:cs typeface="Times New Roman"/>
            </a:endParaRPr>
          </a:p>
          <a:p>
            <a:pPr marL="1395001" marR="571811" indent="-303444">
              <a:lnSpc>
                <a:spcPts val="1806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actual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dividends,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57181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focuses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dividends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under</a:t>
            </a:r>
            <a:r>
              <a:rPr sz="1600" u="sng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state</a:t>
            </a:r>
            <a:r>
              <a:rPr sz="1600" u="sng" spc="3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true</a:t>
            </a:r>
            <a:r>
              <a:rPr sz="1600" u="sng" spc="2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value</a:t>
            </a:r>
            <a:r>
              <a:rPr sz="1600" u="sng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57181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firm.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03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0998" y="2159311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4726399" y="2159311"/>
            <a:ext cx="512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142097" y="2159311"/>
            <a:ext cx="5116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2432790" y="2977029"/>
            <a:ext cx="513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341831" y="3231184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859664" y="3231184"/>
            <a:ext cx="512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263754" y="3231184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3565414" y="3231184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333774" y="3231184"/>
            <a:ext cx="514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182119" y="3231184"/>
            <a:ext cx="5130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908882" y="4501962"/>
            <a:ext cx="512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335686" y="4501962"/>
            <a:ext cx="513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637379" y="4501962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007282" y="4501962"/>
            <a:ext cx="512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6502364" y="4501962"/>
            <a:ext cx="509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253865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01545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Measuring Potential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Dividends</a:t>
            </a:r>
            <a:endParaRPr sz="2100">
              <a:latin typeface="Times New Roman"/>
              <a:cs typeface="Times New Roman"/>
            </a:endParaRPr>
          </a:p>
          <a:p>
            <a:pPr marL="1395001" marR="925928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represent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 </a:t>
            </a:r>
            <a:endParaRPr sz="1600">
              <a:latin typeface="Times New Roman"/>
              <a:cs typeface="Times New Roman"/>
            </a:endParaRPr>
          </a:p>
          <a:p>
            <a:pPr marL="1395001" marR="925928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dividends.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true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several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reasons:</a:t>
            </a:r>
            <a:endParaRPr sz="1600">
              <a:latin typeface="Times New Roman"/>
              <a:cs typeface="Times New Roman"/>
            </a:endParaRPr>
          </a:p>
          <a:p>
            <a:pPr marL="1749020" marR="280007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Earnings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since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non-cash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calculation</a:t>
            </a:r>
            <a:endParaRPr sz="1400">
              <a:latin typeface="Times New Roman"/>
              <a:cs typeface="Times New Roman"/>
            </a:endParaRPr>
          </a:p>
          <a:p>
            <a:pPr marL="1749020" marR="673839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Even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were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paid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dividends would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thus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could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</a:t>
            </a:r>
            <a:endParaRPr sz="1400">
              <a:latin typeface="Times New Roman"/>
              <a:cs typeface="Times New Roman"/>
            </a:endParaRPr>
          </a:p>
          <a:p>
            <a:pPr marL="1749020" marR="654146" indent="-252870">
              <a:lnSpc>
                <a:spcPts val="1599"/>
              </a:lnSpc>
              <a:spcBef>
                <a:spcPts val="350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aluation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models,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where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discounted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back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present,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 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endParaRPr sz="1400">
              <a:latin typeface="Times New Roman"/>
              <a:cs typeface="Times New Roman"/>
            </a:endParaRPr>
          </a:p>
          <a:p>
            <a:pPr marL="1395001" marR="353028" indent="-303444" algn="just">
              <a:lnSpc>
                <a:spcPts val="1806"/>
              </a:lnSpc>
              <a:spcBef>
                <a:spcPts val="71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left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 </a:t>
            </a:r>
            <a:endParaRPr sz="1600">
              <a:latin typeface="Times New Roman"/>
              <a:cs typeface="Times New Roman"/>
            </a:endParaRPr>
          </a:p>
          <a:p>
            <a:pPr marL="1395001" marR="35302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made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“investments”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needs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 </a:t>
            </a:r>
            <a:endParaRPr sz="1600">
              <a:latin typeface="Times New Roman"/>
              <a:cs typeface="Times New Roman"/>
            </a:endParaRPr>
          </a:p>
          <a:p>
            <a:pPr marL="1395001" marR="35302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repayments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(debt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repayments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issues)</a:t>
            </a:r>
            <a:endParaRPr sz="1600">
              <a:latin typeface="Times New Roman"/>
              <a:cs typeface="Times New Roman"/>
            </a:endParaRPr>
          </a:p>
          <a:p>
            <a:pPr marL="1749020" marR="593726" indent="-252870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common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categorization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expenditures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discretionary</a:t>
            </a:r>
            <a:r>
              <a:rPr sz="1400" spc="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 discretionary</a:t>
            </a:r>
            <a:r>
              <a:rPr sz="1400" spc="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loses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basis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future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built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valuation.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40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106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34800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Cash Flows: FCFE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Levered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endParaRPr sz="16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Net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(Capital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Expenditures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Depreciation)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non-cash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spc="-112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orking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(Principal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Repayments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Issues)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Free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endParaRPr sz="1400">
              <a:latin typeface="Times New Roman"/>
              <a:cs typeface="Times New Roman"/>
            </a:endParaRPr>
          </a:p>
          <a:p>
            <a:pPr marL="1749020" marR="285251" indent="-252870">
              <a:lnSpc>
                <a:spcPts val="1599"/>
              </a:lnSpc>
              <a:spcBef>
                <a:spcPts val="2471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ignored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preferred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dividends.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preferred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exist,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preferred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dividends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 also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netted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93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261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83592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FCFE when Leverage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 Stable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7192"/>
              </a:spcBef>
            </a:pP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δ) 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(Capital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Depreciation)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760"/>
              </a:spcBef>
            </a:pP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δ)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orking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Needs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Free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δ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Debt/Capital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firm,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644"/>
              </a:lnSpc>
              <a:spcBef>
                <a:spcPts val="386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Proceeds</a:t>
            </a:r>
            <a:r>
              <a:rPr sz="2100" spc="5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from</a:t>
            </a:r>
            <a:r>
              <a:rPr sz="2100" spc="3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new</a:t>
            </a:r>
            <a:r>
              <a:rPr sz="2100" spc="27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debt</a:t>
            </a:r>
            <a:r>
              <a:rPr sz="2100" spc="2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issues </a:t>
            </a:r>
            <a:r>
              <a:rPr sz="2100" spc="46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=</a:t>
            </a:r>
            <a:r>
              <a:rPr sz="2100" spc="1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Principal</a:t>
            </a:r>
            <a:r>
              <a:rPr sz="2100" spc="5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Repayments</a:t>
            </a:r>
            <a:r>
              <a:rPr sz="2100" spc="77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+</a:t>
            </a:r>
            <a:r>
              <a:rPr sz="2100" spc="1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δ</a:t>
            </a:r>
            <a:r>
              <a:rPr sz="2100" spc="43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(Capital</a:t>
            </a:r>
            <a:r>
              <a:rPr sz="2100" spc="53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Expenditures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135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Depreciation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12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orking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Needs)</a:t>
            </a:r>
            <a:endParaRPr sz="1400">
              <a:latin typeface="Times New Roman"/>
              <a:cs typeface="Times New Roman"/>
            </a:endParaRPr>
          </a:p>
          <a:p>
            <a:pPr marL="1395001" marR="370015" indent="-303444" algn="just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computing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FCFE,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 </a:t>
            </a:r>
            <a:endParaRPr sz="1600">
              <a:latin typeface="Times New Roman"/>
              <a:cs typeface="Times New Roman"/>
            </a:endParaRPr>
          </a:p>
          <a:p>
            <a:pPr marL="1395001" marR="370015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time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replaced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capital </a:t>
            </a:r>
            <a:endParaRPr sz="1600">
              <a:latin typeface="Times New Roman"/>
              <a:cs typeface="Times New Roman"/>
            </a:endParaRPr>
          </a:p>
          <a:p>
            <a:pPr marL="1395001" marR="370015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ratio,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forward.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08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068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85959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FCFE: Disney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Income=$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1533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spending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1,746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 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1,134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non-cash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477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23.83%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Estimating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FCFE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(1997):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Net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                               </a:t>
            </a:r>
            <a:r>
              <a:rPr sz="1400" spc="3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$1,533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</a:t>
            </a:r>
            <a:endParaRPr sz="1400">
              <a:latin typeface="Times New Roman"/>
              <a:cs typeface="Times New Roman"/>
            </a:endParaRPr>
          </a:p>
          <a:p>
            <a:pPr marL="1541104" marR="1418881">
              <a:lnSpc>
                <a:spcPts val="1599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(Cap.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Depr)*(1-DR)    </a:t>
            </a:r>
            <a:r>
              <a:rPr sz="1400" spc="1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$465.90            </a:t>
            </a:r>
            <a:r>
              <a:rPr sz="1400" spc="1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[(1746-</a:t>
            </a:r>
            <a:r>
              <a:rPr sz="1400" spc="-54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134)(1-.2383)] </a:t>
            </a:r>
            <a:endParaRPr sz="1400">
              <a:latin typeface="Times New Roman"/>
              <a:cs typeface="Times New Roman"/>
            </a:endParaRPr>
          </a:p>
          <a:p>
            <a:pPr marL="1541104" marR="1418881">
              <a:lnSpc>
                <a:spcPts val="1599"/>
              </a:lnSpc>
              <a:spcBef>
                <a:spcPts val="346"/>
              </a:spcBef>
            </a:pPr>
            <a:r>
              <a:rPr sz="1400" dirty="0">
                <a:latin typeface="Times New Roman"/>
                <a:cs typeface="Times New Roman"/>
              </a:rPr>
              <a:t>Chg.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spc="-112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orking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Capital*(1-DR)</a:t>
            </a:r>
            <a:r>
              <a:rPr sz="1400" spc="2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$363.33            </a:t>
            </a:r>
            <a:r>
              <a:rPr sz="1400" spc="1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[477(1-.2383)]</a:t>
            </a:r>
            <a:endParaRPr sz="1400">
              <a:latin typeface="Times New Roman"/>
              <a:cs typeface="Times New Roman"/>
            </a:endParaRPr>
          </a:p>
          <a:p>
            <a:pPr marL="1541104">
              <a:lnSpc>
                <a:spcPct val="95825"/>
              </a:lnSpc>
              <a:spcBef>
                <a:spcPts val="445"/>
              </a:spcBef>
            </a:pPr>
            <a:r>
              <a:rPr sz="1400" b="1" dirty="0">
                <a:latin typeface="Times New Roman"/>
                <a:cs typeface="Times New Roman"/>
              </a:rPr>
              <a:t>=</a:t>
            </a:r>
            <a:r>
              <a:rPr sz="1400" b="1" spc="12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</a:t>
            </a:r>
            <a:r>
              <a:rPr sz="1400" b="1" spc="-26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ee</a:t>
            </a:r>
            <a:r>
              <a:rPr sz="1400" b="1" spc="3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CF</a:t>
            </a:r>
            <a:r>
              <a:rPr sz="1400" b="1" spc="-26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Equity               </a:t>
            </a:r>
            <a:r>
              <a:rPr sz="1400" b="1" spc="107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$</a:t>
            </a:r>
            <a:r>
              <a:rPr sz="1400" b="1" spc="1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704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471"/>
              </a:spcBef>
            </a:pPr>
            <a:r>
              <a:rPr sz="1400" b="1" dirty="0">
                <a:latin typeface="Times New Roman"/>
                <a:cs typeface="Times New Roman"/>
              </a:rPr>
              <a:t>Dividends</a:t>
            </a:r>
            <a:r>
              <a:rPr sz="1400" b="1" spc="6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Paid                        </a:t>
            </a:r>
            <a:r>
              <a:rPr sz="1400" b="1" spc="20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$</a:t>
            </a:r>
            <a:r>
              <a:rPr sz="1400" b="1" spc="1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345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43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769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12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364713" y="2209368"/>
            <a:ext cx="5157451" cy="3251534"/>
          </a:xfrm>
          <a:custGeom>
            <a:avLst/>
            <a:gdLst/>
            <a:ahLst/>
            <a:cxnLst/>
            <a:rect l="l" t="t" r="r" b="b"/>
            <a:pathLst>
              <a:path w="5673196" h="3685072">
                <a:moveTo>
                  <a:pt x="0" y="0"/>
                </a:moveTo>
                <a:lnTo>
                  <a:pt x="0" y="3685072"/>
                </a:lnTo>
                <a:lnTo>
                  <a:pt x="5673196" y="3685072"/>
                </a:lnTo>
                <a:lnTo>
                  <a:pt x="5673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810232" y="2620161"/>
            <a:ext cx="4304168" cy="2478686"/>
          </a:xfrm>
          <a:custGeom>
            <a:avLst/>
            <a:gdLst/>
            <a:ahLst/>
            <a:cxnLst/>
            <a:rect l="l" t="t" r="r" b="b"/>
            <a:pathLst>
              <a:path w="4734585" h="2809177">
                <a:moveTo>
                  <a:pt x="0" y="0"/>
                </a:moveTo>
                <a:lnTo>
                  <a:pt x="0" y="2809177"/>
                </a:lnTo>
                <a:lnTo>
                  <a:pt x="4734585" y="2809177"/>
                </a:lnTo>
                <a:lnTo>
                  <a:pt x="473458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10232" y="4792493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10232" y="4479176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10232" y="4172821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10232" y="3859504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10232" y="3553150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10232" y="3239832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10232" y="2933479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10232" y="2620161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10232" y="2620161"/>
            <a:ext cx="4311719" cy="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14400" y="2620161"/>
            <a:ext cx="7551" cy="2485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10232" y="5098847"/>
            <a:ext cx="4311719" cy="6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10232" y="2620161"/>
            <a:ext cx="7551" cy="2485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38602" y="4409550"/>
            <a:ext cx="173676" cy="6892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38602" y="4409550"/>
            <a:ext cx="173676" cy="689297"/>
          </a:xfrm>
          <a:custGeom>
            <a:avLst/>
            <a:gdLst/>
            <a:ahLst/>
            <a:cxnLst/>
            <a:rect l="l" t="t" r="r" b="b"/>
            <a:pathLst>
              <a:path w="191044" h="781203">
                <a:moveTo>
                  <a:pt x="191044" y="0"/>
                </a:moveTo>
                <a:lnTo>
                  <a:pt x="0" y="0"/>
                </a:lnTo>
                <a:lnTo>
                  <a:pt x="0" y="781203"/>
                </a:lnTo>
                <a:lnTo>
                  <a:pt x="191044" y="781203"/>
                </a:lnTo>
                <a:lnTo>
                  <a:pt x="191044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69019" y="4242448"/>
            <a:ext cx="173676" cy="856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69019" y="4242448"/>
            <a:ext cx="173676" cy="856399"/>
          </a:xfrm>
          <a:custGeom>
            <a:avLst/>
            <a:gdLst/>
            <a:ahLst/>
            <a:cxnLst/>
            <a:rect l="l" t="t" r="r" b="b"/>
            <a:pathLst>
              <a:path w="191044" h="970586">
                <a:moveTo>
                  <a:pt x="191044" y="0"/>
                </a:moveTo>
                <a:lnTo>
                  <a:pt x="0" y="0"/>
                </a:lnTo>
                <a:lnTo>
                  <a:pt x="0" y="970586"/>
                </a:lnTo>
                <a:lnTo>
                  <a:pt x="191044" y="970586"/>
                </a:lnTo>
                <a:lnTo>
                  <a:pt x="191044" y="0"/>
                </a:lnTo>
              </a:path>
            </a:pathLst>
          </a:custGeom>
          <a:ln w="82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99436" y="4075345"/>
            <a:ext cx="173676" cy="10235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99436" y="4075345"/>
            <a:ext cx="173676" cy="1023502"/>
          </a:xfrm>
          <a:custGeom>
            <a:avLst/>
            <a:gdLst/>
            <a:ahLst/>
            <a:cxnLst/>
            <a:rect l="l" t="t" r="r" b="b"/>
            <a:pathLst>
              <a:path w="191044" h="1159969">
                <a:moveTo>
                  <a:pt x="191044" y="0"/>
                </a:moveTo>
                <a:lnTo>
                  <a:pt x="0" y="0"/>
                </a:lnTo>
                <a:lnTo>
                  <a:pt x="0" y="1159969"/>
                </a:lnTo>
                <a:lnTo>
                  <a:pt x="191044" y="1159969"/>
                </a:lnTo>
                <a:lnTo>
                  <a:pt x="191044" y="0"/>
                </a:lnTo>
              </a:path>
            </a:pathLst>
          </a:custGeom>
          <a:ln w="8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29853" y="3901280"/>
            <a:ext cx="173676" cy="11975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229853" y="3901280"/>
            <a:ext cx="173676" cy="1197566"/>
          </a:xfrm>
          <a:custGeom>
            <a:avLst/>
            <a:gdLst/>
            <a:ahLst/>
            <a:cxnLst/>
            <a:rect l="l" t="t" r="r" b="b"/>
            <a:pathLst>
              <a:path w="191044" h="1357242">
                <a:moveTo>
                  <a:pt x="191044" y="0"/>
                </a:moveTo>
                <a:lnTo>
                  <a:pt x="0" y="0"/>
                </a:lnTo>
                <a:lnTo>
                  <a:pt x="0" y="1357242"/>
                </a:lnTo>
                <a:lnTo>
                  <a:pt x="191044" y="1357242"/>
                </a:lnTo>
                <a:lnTo>
                  <a:pt x="191044" y="0"/>
                </a:lnTo>
              </a:path>
            </a:pathLst>
          </a:custGeom>
          <a:ln w="82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60269" y="3734178"/>
            <a:ext cx="173676" cy="13646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60269" y="3734178"/>
            <a:ext cx="173676" cy="1364669"/>
          </a:xfrm>
          <a:custGeom>
            <a:avLst/>
            <a:gdLst/>
            <a:ahLst/>
            <a:cxnLst/>
            <a:rect l="l" t="t" r="r" b="b"/>
            <a:pathLst>
              <a:path w="191044" h="1546625">
                <a:moveTo>
                  <a:pt x="191044" y="0"/>
                </a:moveTo>
                <a:lnTo>
                  <a:pt x="0" y="0"/>
                </a:lnTo>
                <a:lnTo>
                  <a:pt x="0" y="1546625"/>
                </a:lnTo>
                <a:lnTo>
                  <a:pt x="191044" y="1546625"/>
                </a:lnTo>
                <a:lnTo>
                  <a:pt x="191044" y="0"/>
                </a:lnTo>
              </a:path>
            </a:pathLst>
          </a:custGeom>
          <a:ln w="83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90687" y="3567075"/>
            <a:ext cx="173676" cy="15317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90687" y="3567075"/>
            <a:ext cx="173676" cy="1531772"/>
          </a:xfrm>
          <a:custGeom>
            <a:avLst/>
            <a:gdLst/>
            <a:ahLst/>
            <a:cxnLst/>
            <a:rect l="l" t="t" r="r" b="b"/>
            <a:pathLst>
              <a:path w="191044" h="1736008">
                <a:moveTo>
                  <a:pt x="191044" y="0"/>
                </a:moveTo>
                <a:lnTo>
                  <a:pt x="0" y="0"/>
                </a:lnTo>
                <a:lnTo>
                  <a:pt x="0" y="1736008"/>
                </a:lnTo>
                <a:lnTo>
                  <a:pt x="191044" y="1736008"/>
                </a:lnTo>
                <a:lnTo>
                  <a:pt x="191044" y="0"/>
                </a:lnTo>
              </a:path>
            </a:pathLst>
          </a:custGeom>
          <a:ln w="83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21103" y="3399973"/>
            <a:ext cx="173676" cy="16988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21103" y="3399973"/>
            <a:ext cx="173676" cy="1698874"/>
          </a:xfrm>
          <a:custGeom>
            <a:avLst/>
            <a:gdLst/>
            <a:ahLst/>
            <a:cxnLst/>
            <a:rect l="l" t="t" r="r" b="b"/>
            <a:pathLst>
              <a:path w="191044" h="1925391">
                <a:moveTo>
                  <a:pt x="191044" y="0"/>
                </a:moveTo>
                <a:lnTo>
                  <a:pt x="0" y="0"/>
                </a:lnTo>
                <a:lnTo>
                  <a:pt x="0" y="1925391"/>
                </a:lnTo>
                <a:lnTo>
                  <a:pt x="191044" y="1925391"/>
                </a:lnTo>
                <a:lnTo>
                  <a:pt x="191044" y="0"/>
                </a:lnTo>
              </a:path>
            </a:pathLst>
          </a:custGeom>
          <a:ln w="83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51520" y="3232870"/>
            <a:ext cx="173676" cy="1865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51520" y="3232870"/>
            <a:ext cx="173676" cy="1865976"/>
          </a:xfrm>
          <a:custGeom>
            <a:avLst/>
            <a:gdLst/>
            <a:ahLst/>
            <a:cxnLst/>
            <a:rect l="l" t="t" r="r" b="b"/>
            <a:pathLst>
              <a:path w="191044" h="2114773">
                <a:moveTo>
                  <a:pt x="191044" y="0"/>
                </a:moveTo>
                <a:lnTo>
                  <a:pt x="0" y="0"/>
                </a:lnTo>
                <a:lnTo>
                  <a:pt x="0" y="2114773"/>
                </a:lnTo>
                <a:lnTo>
                  <a:pt x="191044" y="2114773"/>
                </a:lnTo>
                <a:lnTo>
                  <a:pt x="191044" y="0"/>
                </a:lnTo>
              </a:path>
            </a:pathLst>
          </a:custGeom>
          <a:ln w="83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81937" y="3058806"/>
            <a:ext cx="173676" cy="20400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81937" y="3058806"/>
            <a:ext cx="173676" cy="2040041"/>
          </a:xfrm>
          <a:custGeom>
            <a:avLst/>
            <a:gdLst/>
            <a:ahLst/>
            <a:cxnLst/>
            <a:rect l="l" t="t" r="r" b="b"/>
            <a:pathLst>
              <a:path w="191044" h="2312047">
                <a:moveTo>
                  <a:pt x="191044" y="0"/>
                </a:moveTo>
                <a:lnTo>
                  <a:pt x="0" y="0"/>
                </a:lnTo>
                <a:lnTo>
                  <a:pt x="0" y="2312047"/>
                </a:lnTo>
                <a:lnTo>
                  <a:pt x="191044" y="2312047"/>
                </a:lnTo>
                <a:lnTo>
                  <a:pt x="191044" y="0"/>
                </a:lnTo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12354" y="2891703"/>
            <a:ext cx="173676" cy="2207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12354" y="2891703"/>
            <a:ext cx="173676" cy="2207144"/>
          </a:xfrm>
          <a:custGeom>
            <a:avLst/>
            <a:gdLst/>
            <a:ahLst/>
            <a:cxnLst/>
            <a:rect l="l" t="t" r="r" b="b"/>
            <a:pathLst>
              <a:path w="191044" h="2501430">
                <a:moveTo>
                  <a:pt x="191044" y="0"/>
                </a:moveTo>
                <a:lnTo>
                  <a:pt x="0" y="0"/>
                </a:lnTo>
                <a:lnTo>
                  <a:pt x="0" y="2501430"/>
                </a:lnTo>
                <a:lnTo>
                  <a:pt x="191044" y="2501430"/>
                </a:lnTo>
                <a:lnTo>
                  <a:pt x="191044" y="0"/>
                </a:lnTo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10232" y="2620161"/>
            <a:ext cx="0" cy="2471723"/>
          </a:xfrm>
          <a:custGeom>
            <a:avLst/>
            <a:gdLst/>
            <a:ahLst/>
            <a:cxnLst/>
            <a:rect l="l" t="t" r="r" b="b"/>
            <a:pathLst>
              <a:path h="2801286">
                <a:moveTo>
                  <a:pt x="0" y="0"/>
                </a:moveTo>
                <a:lnTo>
                  <a:pt x="0" y="2801286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95130" y="5098847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16612" y="0"/>
                </a:moveTo>
                <a:lnTo>
                  <a:pt x="0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87579" y="4792493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87579" y="4479176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87579" y="4172821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87579" y="3859504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87579" y="3553150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87579" y="3239832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87579" y="2933479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787579" y="2620161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10232" y="5098847"/>
            <a:ext cx="4296616" cy="0"/>
          </a:xfrm>
          <a:custGeom>
            <a:avLst/>
            <a:gdLst/>
            <a:ahLst/>
            <a:cxnLst/>
            <a:rect l="l" t="t" r="r" b="b"/>
            <a:pathLst>
              <a:path w="4726278">
                <a:moveTo>
                  <a:pt x="0" y="0"/>
                </a:moveTo>
                <a:lnTo>
                  <a:pt x="4726278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810232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40649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71065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01483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31899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962316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92733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823150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53566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683984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114400" y="5084922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99516" y="2337782"/>
            <a:ext cx="1279260" cy="87862"/>
          </a:xfrm>
          <a:custGeom>
            <a:avLst/>
            <a:gdLst/>
            <a:ahLst/>
            <a:cxnLst/>
            <a:rect l="l" t="t" r="r" b="b"/>
            <a:pathLst>
              <a:path w="1407186" h="99577">
                <a:moveTo>
                  <a:pt x="1041830" y="30585"/>
                </a:moveTo>
                <a:lnTo>
                  <a:pt x="1041830" y="28895"/>
                </a:lnTo>
                <a:lnTo>
                  <a:pt x="1039871" y="26351"/>
                </a:lnTo>
                <a:lnTo>
                  <a:pt x="1037080" y="24651"/>
                </a:lnTo>
                <a:lnTo>
                  <a:pt x="1033673" y="24651"/>
                </a:lnTo>
                <a:lnTo>
                  <a:pt x="1030985" y="26405"/>
                </a:lnTo>
                <a:lnTo>
                  <a:pt x="1029168" y="28985"/>
                </a:lnTo>
                <a:lnTo>
                  <a:pt x="1029168" y="32221"/>
                </a:lnTo>
                <a:lnTo>
                  <a:pt x="1030928" y="34846"/>
                </a:lnTo>
                <a:lnTo>
                  <a:pt x="1033597" y="36681"/>
                </a:lnTo>
                <a:lnTo>
                  <a:pt x="1037080" y="36681"/>
                </a:lnTo>
                <a:lnTo>
                  <a:pt x="1039871" y="34981"/>
                </a:lnTo>
                <a:lnTo>
                  <a:pt x="1041830" y="32383"/>
                </a:lnTo>
                <a:lnTo>
                  <a:pt x="1041830" y="30585"/>
                </a:lnTo>
                <a:close/>
              </a:path>
              <a:path w="1407186" h="99577">
                <a:moveTo>
                  <a:pt x="1120432" y="75411"/>
                </a:moveTo>
                <a:lnTo>
                  <a:pt x="1129101" y="75411"/>
                </a:lnTo>
                <a:lnTo>
                  <a:pt x="1136406" y="74368"/>
                </a:lnTo>
                <a:lnTo>
                  <a:pt x="1142350" y="72282"/>
                </a:lnTo>
                <a:lnTo>
                  <a:pt x="1145605" y="71167"/>
                </a:lnTo>
                <a:lnTo>
                  <a:pt x="1148747" y="69531"/>
                </a:lnTo>
                <a:lnTo>
                  <a:pt x="1151775" y="67374"/>
                </a:lnTo>
                <a:lnTo>
                  <a:pt x="1156545" y="63957"/>
                </a:lnTo>
                <a:lnTo>
                  <a:pt x="1160112" y="59768"/>
                </a:lnTo>
                <a:lnTo>
                  <a:pt x="1162478" y="54805"/>
                </a:lnTo>
                <a:lnTo>
                  <a:pt x="1164845" y="49842"/>
                </a:lnTo>
                <a:lnTo>
                  <a:pt x="1166027" y="44610"/>
                </a:lnTo>
                <a:lnTo>
                  <a:pt x="1166027" y="39108"/>
                </a:lnTo>
                <a:lnTo>
                  <a:pt x="1163979" y="25800"/>
                </a:lnTo>
                <a:lnTo>
                  <a:pt x="1157394" y="14929"/>
                </a:lnTo>
                <a:lnTo>
                  <a:pt x="1146267" y="7282"/>
                </a:lnTo>
                <a:lnTo>
                  <a:pt x="1133169" y="3397"/>
                </a:lnTo>
                <a:lnTo>
                  <a:pt x="1119467" y="2320"/>
                </a:lnTo>
                <a:lnTo>
                  <a:pt x="1088123" y="2320"/>
                </a:lnTo>
                <a:lnTo>
                  <a:pt x="1088123" y="4369"/>
                </a:lnTo>
                <a:lnTo>
                  <a:pt x="1092439" y="4657"/>
                </a:lnTo>
                <a:lnTo>
                  <a:pt x="1095221" y="5376"/>
                </a:lnTo>
                <a:lnTo>
                  <a:pt x="1097719" y="7678"/>
                </a:lnTo>
                <a:lnTo>
                  <a:pt x="1098344" y="10267"/>
                </a:lnTo>
                <a:lnTo>
                  <a:pt x="1110154" y="68686"/>
                </a:lnTo>
                <a:lnTo>
                  <a:pt x="1110154" y="8900"/>
                </a:lnTo>
                <a:lnTo>
                  <a:pt x="1110618" y="7713"/>
                </a:lnTo>
                <a:lnTo>
                  <a:pt x="1112473" y="6635"/>
                </a:lnTo>
                <a:lnTo>
                  <a:pt x="1114243" y="6365"/>
                </a:lnTo>
                <a:lnTo>
                  <a:pt x="1117937" y="6374"/>
                </a:lnTo>
                <a:lnTo>
                  <a:pt x="1131472" y="8328"/>
                </a:lnTo>
                <a:lnTo>
                  <a:pt x="1142122" y="13701"/>
                </a:lnTo>
                <a:lnTo>
                  <a:pt x="1144018" y="15297"/>
                </a:lnTo>
                <a:lnTo>
                  <a:pt x="1150943" y="25538"/>
                </a:lnTo>
                <a:lnTo>
                  <a:pt x="1153251" y="39270"/>
                </a:lnTo>
                <a:lnTo>
                  <a:pt x="1152920" y="44962"/>
                </a:lnTo>
                <a:lnTo>
                  <a:pt x="1148731" y="57560"/>
                </a:lnTo>
                <a:lnTo>
                  <a:pt x="1139737" y="66187"/>
                </a:lnTo>
                <a:lnTo>
                  <a:pt x="1133870" y="69603"/>
                </a:lnTo>
                <a:lnTo>
                  <a:pt x="1126394" y="71311"/>
                </a:lnTo>
                <a:lnTo>
                  <a:pt x="1114394" y="71311"/>
                </a:lnTo>
                <a:lnTo>
                  <a:pt x="1112473" y="71024"/>
                </a:lnTo>
                <a:lnTo>
                  <a:pt x="1098344" y="63436"/>
                </a:lnTo>
                <a:lnTo>
                  <a:pt x="1098344" y="67607"/>
                </a:lnTo>
                <a:lnTo>
                  <a:pt x="1097701" y="70205"/>
                </a:lnTo>
                <a:lnTo>
                  <a:pt x="1095126" y="72255"/>
                </a:lnTo>
                <a:lnTo>
                  <a:pt x="1092363" y="72983"/>
                </a:lnTo>
                <a:lnTo>
                  <a:pt x="1088123" y="73415"/>
                </a:lnTo>
                <a:lnTo>
                  <a:pt x="1088123" y="75411"/>
                </a:lnTo>
                <a:lnTo>
                  <a:pt x="1120432" y="75411"/>
                </a:lnTo>
                <a:close/>
              </a:path>
              <a:path w="1407186" h="99577">
                <a:moveTo>
                  <a:pt x="1112473" y="71024"/>
                </a:moveTo>
                <a:lnTo>
                  <a:pt x="1111545" y="70448"/>
                </a:lnTo>
                <a:lnTo>
                  <a:pt x="1110154" y="68686"/>
                </a:lnTo>
                <a:lnTo>
                  <a:pt x="1098344" y="10267"/>
                </a:lnTo>
                <a:lnTo>
                  <a:pt x="1098344" y="63436"/>
                </a:lnTo>
                <a:lnTo>
                  <a:pt x="1112473" y="71024"/>
                </a:lnTo>
                <a:close/>
              </a:path>
              <a:path w="1407186" h="99577">
                <a:moveTo>
                  <a:pt x="1179420" y="2895"/>
                </a:moveTo>
                <a:lnTo>
                  <a:pt x="1178852" y="5772"/>
                </a:lnTo>
                <a:lnTo>
                  <a:pt x="1178852" y="7318"/>
                </a:lnTo>
                <a:lnTo>
                  <a:pt x="1180555" y="9736"/>
                </a:lnTo>
                <a:lnTo>
                  <a:pt x="1183092" y="11381"/>
                </a:lnTo>
                <a:lnTo>
                  <a:pt x="1184757" y="11381"/>
                </a:lnTo>
                <a:lnTo>
                  <a:pt x="1187776" y="10833"/>
                </a:lnTo>
                <a:lnTo>
                  <a:pt x="1190085" y="8640"/>
                </a:lnTo>
                <a:lnTo>
                  <a:pt x="1190662" y="5772"/>
                </a:lnTo>
                <a:lnTo>
                  <a:pt x="1190662" y="4189"/>
                </a:lnTo>
                <a:lnTo>
                  <a:pt x="1190085" y="2850"/>
                </a:lnTo>
                <a:lnTo>
                  <a:pt x="1187776" y="656"/>
                </a:lnTo>
                <a:lnTo>
                  <a:pt x="1184757" y="108"/>
                </a:lnTo>
                <a:lnTo>
                  <a:pt x="1183092" y="108"/>
                </a:lnTo>
                <a:lnTo>
                  <a:pt x="1181691" y="665"/>
                </a:lnTo>
                <a:lnTo>
                  <a:pt x="1179420" y="2895"/>
                </a:lnTo>
                <a:close/>
              </a:path>
              <a:path w="1407186" h="99577">
                <a:moveTo>
                  <a:pt x="1199179" y="75411"/>
                </a:moveTo>
                <a:lnTo>
                  <a:pt x="1199179" y="73901"/>
                </a:lnTo>
                <a:lnTo>
                  <a:pt x="1195507" y="73613"/>
                </a:lnTo>
                <a:lnTo>
                  <a:pt x="1193151" y="72948"/>
                </a:lnTo>
                <a:lnTo>
                  <a:pt x="1191069" y="70861"/>
                </a:lnTo>
                <a:lnTo>
                  <a:pt x="1190549" y="68290"/>
                </a:lnTo>
                <a:lnTo>
                  <a:pt x="1190549" y="25461"/>
                </a:lnTo>
                <a:lnTo>
                  <a:pt x="1190132" y="24651"/>
                </a:lnTo>
                <a:lnTo>
                  <a:pt x="1188391" y="25299"/>
                </a:lnTo>
                <a:lnTo>
                  <a:pt x="1185779" y="26342"/>
                </a:lnTo>
                <a:lnTo>
                  <a:pt x="1181161" y="27888"/>
                </a:lnTo>
                <a:lnTo>
                  <a:pt x="1174536" y="29938"/>
                </a:lnTo>
                <a:lnTo>
                  <a:pt x="1172095" y="30693"/>
                </a:lnTo>
                <a:lnTo>
                  <a:pt x="1172095" y="32365"/>
                </a:lnTo>
                <a:lnTo>
                  <a:pt x="1173987" y="31861"/>
                </a:lnTo>
                <a:lnTo>
                  <a:pt x="1176751" y="31394"/>
                </a:lnTo>
                <a:lnTo>
                  <a:pt x="1178568" y="31394"/>
                </a:lnTo>
                <a:lnTo>
                  <a:pt x="1179760" y="32131"/>
                </a:lnTo>
                <a:lnTo>
                  <a:pt x="1180669" y="34505"/>
                </a:lnTo>
                <a:lnTo>
                  <a:pt x="1180839" y="36123"/>
                </a:lnTo>
                <a:lnTo>
                  <a:pt x="1180839" y="68398"/>
                </a:lnTo>
                <a:lnTo>
                  <a:pt x="1180309" y="70978"/>
                </a:lnTo>
                <a:lnTo>
                  <a:pt x="1178189" y="72885"/>
                </a:lnTo>
                <a:lnTo>
                  <a:pt x="1175634" y="73541"/>
                </a:lnTo>
                <a:lnTo>
                  <a:pt x="1171584" y="73901"/>
                </a:lnTo>
                <a:lnTo>
                  <a:pt x="1171584" y="75411"/>
                </a:lnTo>
                <a:lnTo>
                  <a:pt x="1199179" y="75411"/>
                </a:lnTo>
                <a:close/>
              </a:path>
              <a:path w="1407186" h="99577">
                <a:moveTo>
                  <a:pt x="1208443" y="38245"/>
                </a:moveTo>
                <a:lnTo>
                  <a:pt x="1208443" y="41517"/>
                </a:lnTo>
                <a:lnTo>
                  <a:pt x="1209541" y="44358"/>
                </a:lnTo>
                <a:lnTo>
                  <a:pt x="1211736" y="46768"/>
                </a:lnTo>
                <a:lnTo>
                  <a:pt x="1213932" y="49177"/>
                </a:lnTo>
                <a:lnTo>
                  <a:pt x="1217357" y="51569"/>
                </a:lnTo>
                <a:lnTo>
                  <a:pt x="1222013" y="53942"/>
                </a:lnTo>
                <a:lnTo>
                  <a:pt x="1228373" y="57394"/>
                </a:lnTo>
                <a:lnTo>
                  <a:pt x="1230758" y="58725"/>
                </a:lnTo>
                <a:lnTo>
                  <a:pt x="1232423" y="60091"/>
                </a:lnTo>
                <a:lnTo>
                  <a:pt x="1234316" y="62896"/>
                </a:lnTo>
                <a:lnTo>
                  <a:pt x="1234789" y="65863"/>
                </a:lnTo>
                <a:lnTo>
                  <a:pt x="1234789" y="68236"/>
                </a:lnTo>
                <a:lnTo>
                  <a:pt x="1233966" y="70170"/>
                </a:lnTo>
                <a:lnTo>
                  <a:pt x="1230673" y="73154"/>
                </a:lnTo>
                <a:lnTo>
                  <a:pt x="1228430" y="73901"/>
                </a:lnTo>
                <a:lnTo>
                  <a:pt x="1220481" y="73901"/>
                </a:lnTo>
                <a:lnTo>
                  <a:pt x="1216600" y="71886"/>
                </a:lnTo>
                <a:lnTo>
                  <a:pt x="1213950" y="67859"/>
                </a:lnTo>
                <a:lnTo>
                  <a:pt x="1212474" y="65665"/>
                </a:lnTo>
                <a:lnTo>
                  <a:pt x="1211301" y="62519"/>
                </a:lnTo>
                <a:lnTo>
                  <a:pt x="1210430" y="58419"/>
                </a:lnTo>
                <a:lnTo>
                  <a:pt x="1208556" y="58419"/>
                </a:lnTo>
                <a:lnTo>
                  <a:pt x="1208556" y="75842"/>
                </a:lnTo>
                <a:lnTo>
                  <a:pt x="1210828" y="74736"/>
                </a:lnTo>
                <a:lnTo>
                  <a:pt x="1212550" y="74278"/>
                </a:lnTo>
                <a:lnTo>
                  <a:pt x="1214253" y="74637"/>
                </a:lnTo>
                <a:lnTo>
                  <a:pt x="1217130" y="75357"/>
                </a:lnTo>
                <a:lnTo>
                  <a:pt x="1220007" y="76076"/>
                </a:lnTo>
                <a:lnTo>
                  <a:pt x="1222581" y="76436"/>
                </a:lnTo>
                <a:lnTo>
                  <a:pt x="1230266" y="76436"/>
                </a:lnTo>
                <a:lnTo>
                  <a:pt x="1234647" y="75087"/>
                </a:lnTo>
                <a:lnTo>
                  <a:pt x="1237998" y="72390"/>
                </a:lnTo>
                <a:lnTo>
                  <a:pt x="1241348" y="69693"/>
                </a:lnTo>
                <a:lnTo>
                  <a:pt x="1243022" y="66223"/>
                </a:lnTo>
                <a:lnTo>
                  <a:pt x="1243022" y="56441"/>
                </a:lnTo>
                <a:lnTo>
                  <a:pt x="1238991" y="51587"/>
                </a:lnTo>
                <a:lnTo>
                  <a:pt x="1230928" y="47415"/>
                </a:lnTo>
                <a:lnTo>
                  <a:pt x="1223433" y="43585"/>
                </a:lnTo>
                <a:lnTo>
                  <a:pt x="1218209" y="40996"/>
                </a:lnTo>
                <a:lnTo>
                  <a:pt x="1215597" y="38047"/>
                </a:lnTo>
                <a:lnTo>
                  <a:pt x="1215597" y="32653"/>
                </a:lnTo>
                <a:lnTo>
                  <a:pt x="1216354" y="30837"/>
                </a:lnTo>
                <a:lnTo>
                  <a:pt x="1219383" y="27744"/>
                </a:lnTo>
                <a:lnTo>
                  <a:pt x="1221465" y="26971"/>
                </a:lnTo>
                <a:lnTo>
                  <a:pt x="1228544" y="26971"/>
                </a:lnTo>
                <a:lnTo>
                  <a:pt x="1231932" y="28769"/>
                </a:lnTo>
                <a:lnTo>
                  <a:pt x="1234278" y="32365"/>
                </a:lnTo>
                <a:lnTo>
                  <a:pt x="1235565" y="34307"/>
                </a:lnTo>
                <a:lnTo>
                  <a:pt x="1236588" y="37022"/>
                </a:lnTo>
                <a:lnTo>
                  <a:pt x="1237345" y="40510"/>
                </a:lnTo>
                <a:lnTo>
                  <a:pt x="1239105" y="40510"/>
                </a:lnTo>
                <a:lnTo>
                  <a:pt x="1238707" y="25461"/>
                </a:lnTo>
                <a:lnTo>
                  <a:pt x="1235755" y="26593"/>
                </a:lnTo>
                <a:lnTo>
                  <a:pt x="1233417" y="26234"/>
                </a:lnTo>
                <a:lnTo>
                  <a:pt x="1231013" y="25515"/>
                </a:lnTo>
                <a:lnTo>
                  <a:pt x="1228610" y="24795"/>
                </a:lnTo>
                <a:lnTo>
                  <a:pt x="1226405" y="24436"/>
                </a:lnTo>
                <a:lnTo>
                  <a:pt x="1219818" y="24436"/>
                </a:lnTo>
                <a:lnTo>
                  <a:pt x="1216014" y="25730"/>
                </a:lnTo>
                <a:lnTo>
                  <a:pt x="1212985" y="28319"/>
                </a:lnTo>
                <a:lnTo>
                  <a:pt x="1209957" y="30909"/>
                </a:lnTo>
                <a:lnTo>
                  <a:pt x="1208443" y="34217"/>
                </a:lnTo>
                <a:lnTo>
                  <a:pt x="1208443" y="38245"/>
                </a:lnTo>
                <a:close/>
              </a:path>
              <a:path w="1407186" h="99577">
                <a:moveTo>
                  <a:pt x="1270983" y="75411"/>
                </a:moveTo>
                <a:lnTo>
                  <a:pt x="1270983" y="73901"/>
                </a:lnTo>
                <a:lnTo>
                  <a:pt x="1268371" y="73828"/>
                </a:lnTo>
                <a:lnTo>
                  <a:pt x="1266459" y="73352"/>
                </a:lnTo>
                <a:lnTo>
                  <a:pt x="1264037" y="71590"/>
                </a:lnTo>
                <a:lnTo>
                  <a:pt x="1263431" y="69855"/>
                </a:lnTo>
                <a:lnTo>
                  <a:pt x="1263431" y="37058"/>
                </a:lnTo>
                <a:lnTo>
                  <a:pt x="1265476" y="35152"/>
                </a:lnTo>
                <a:lnTo>
                  <a:pt x="1267141" y="33786"/>
                </a:lnTo>
                <a:lnTo>
                  <a:pt x="1268428" y="32959"/>
                </a:lnTo>
                <a:lnTo>
                  <a:pt x="1270738" y="31520"/>
                </a:lnTo>
                <a:lnTo>
                  <a:pt x="1273009" y="30801"/>
                </a:lnTo>
                <a:lnTo>
                  <a:pt x="1278497" y="30801"/>
                </a:lnTo>
                <a:lnTo>
                  <a:pt x="1280731" y="31817"/>
                </a:lnTo>
                <a:lnTo>
                  <a:pt x="1281942" y="33849"/>
                </a:lnTo>
                <a:lnTo>
                  <a:pt x="1283153" y="35880"/>
                </a:lnTo>
                <a:lnTo>
                  <a:pt x="1283759" y="38442"/>
                </a:lnTo>
                <a:lnTo>
                  <a:pt x="1283759" y="68236"/>
                </a:lnTo>
                <a:lnTo>
                  <a:pt x="1283210" y="70619"/>
                </a:lnTo>
                <a:lnTo>
                  <a:pt x="1281015" y="72813"/>
                </a:lnTo>
                <a:lnTo>
                  <a:pt x="1279084" y="73541"/>
                </a:lnTo>
                <a:lnTo>
                  <a:pt x="1276321" y="73901"/>
                </a:lnTo>
                <a:lnTo>
                  <a:pt x="1276321" y="75411"/>
                </a:lnTo>
                <a:lnTo>
                  <a:pt x="1300567" y="75411"/>
                </a:lnTo>
                <a:lnTo>
                  <a:pt x="1300567" y="73901"/>
                </a:lnTo>
                <a:lnTo>
                  <a:pt x="1297993" y="73864"/>
                </a:lnTo>
                <a:lnTo>
                  <a:pt x="1296156" y="73271"/>
                </a:lnTo>
                <a:lnTo>
                  <a:pt x="1293961" y="70970"/>
                </a:lnTo>
                <a:lnTo>
                  <a:pt x="1293412" y="69100"/>
                </a:lnTo>
                <a:lnTo>
                  <a:pt x="1293412" y="34307"/>
                </a:lnTo>
                <a:lnTo>
                  <a:pt x="1291368" y="29434"/>
                </a:lnTo>
                <a:lnTo>
                  <a:pt x="1287280" y="26701"/>
                </a:lnTo>
                <a:lnTo>
                  <a:pt x="1285160" y="25299"/>
                </a:lnTo>
                <a:lnTo>
                  <a:pt x="1282812" y="24597"/>
                </a:lnTo>
                <a:lnTo>
                  <a:pt x="1277059" y="24597"/>
                </a:lnTo>
                <a:lnTo>
                  <a:pt x="1273993" y="25478"/>
                </a:lnTo>
                <a:lnTo>
                  <a:pt x="1271040" y="27240"/>
                </a:lnTo>
                <a:lnTo>
                  <a:pt x="1269072" y="28391"/>
                </a:lnTo>
                <a:lnTo>
                  <a:pt x="1266346" y="30513"/>
                </a:lnTo>
                <a:lnTo>
                  <a:pt x="1262864" y="33606"/>
                </a:lnTo>
                <a:lnTo>
                  <a:pt x="1262864" y="25676"/>
                </a:lnTo>
                <a:lnTo>
                  <a:pt x="1262296" y="24651"/>
                </a:lnTo>
                <a:lnTo>
                  <a:pt x="1256958" y="26323"/>
                </a:lnTo>
                <a:lnTo>
                  <a:pt x="1251167" y="28122"/>
                </a:lnTo>
                <a:lnTo>
                  <a:pt x="1247494" y="29237"/>
                </a:lnTo>
                <a:lnTo>
                  <a:pt x="1245943" y="29668"/>
                </a:lnTo>
                <a:lnTo>
                  <a:pt x="1245943" y="31556"/>
                </a:lnTo>
                <a:lnTo>
                  <a:pt x="1246472" y="31484"/>
                </a:lnTo>
                <a:lnTo>
                  <a:pt x="1248328" y="31340"/>
                </a:lnTo>
                <a:lnTo>
                  <a:pt x="1250561" y="31340"/>
                </a:lnTo>
                <a:lnTo>
                  <a:pt x="1252037" y="32023"/>
                </a:lnTo>
                <a:lnTo>
                  <a:pt x="1253211" y="34325"/>
                </a:lnTo>
                <a:lnTo>
                  <a:pt x="1253438" y="35943"/>
                </a:lnTo>
                <a:lnTo>
                  <a:pt x="1253438" y="68902"/>
                </a:lnTo>
                <a:lnTo>
                  <a:pt x="1252899" y="71033"/>
                </a:lnTo>
                <a:lnTo>
                  <a:pt x="1250741" y="72939"/>
                </a:lnTo>
                <a:lnTo>
                  <a:pt x="1248858" y="73577"/>
                </a:lnTo>
                <a:lnTo>
                  <a:pt x="1246170" y="73901"/>
                </a:lnTo>
                <a:lnTo>
                  <a:pt x="1246170" y="75411"/>
                </a:lnTo>
                <a:lnTo>
                  <a:pt x="1270983" y="75411"/>
                </a:lnTo>
                <a:close/>
              </a:path>
              <a:path w="1407186" h="99577">
                <a:moveTo>
                  <a:pt x="1315746" y="27438"/>
                </a:moveTo>
                <a:lnTo>
                  <a:pt x="1311241" y="32689"/>
                </a:lnTo>
                <a:lnTo>
                  <a:pt x="1313058" y="41535"/>
                </a:lnTo>
                <a:lnTo>
                  <a:pt x="1313588" y="38586"/>
                </a:lnTo>
                <a:lnTo>
                  <a:pt x="1314459" y="36141"/>
                </a:lnTo>
                <a:lnTo>
                  <a:pt x="1315670" y="34199"/>
                </a:lnTo>
                <a:lnTo>
                  <a:pt x="1317942" y="30567"/>
                </a:lnTo>
                <a:lnTo>
                  <a:pt x="1321613" y="24813"/>
                </a:lnTo>
                <a:lnTo>
                  <a:pt x="1315746" y="27438"/>
                </a:lnTo>
                <a:close/>
              </a:path>
              <a:path w="1407186" h="99577">
                <a:moveTo>
                  <a:pt x="1348887" y="44987"/>
                </a:moveTo>
                <a:lnTo>
                  <a:pt x="1348887" y="38550"/>
                </a:lnTo>
                <a:lnTo>
                  <a:pt x="1346881" y="33579"/>
                </a:lnTo>
                <a:lnTo>
                  <a:pt x="1342868" y="30073"/>
                </a:lnTo>
                <a:lnTo>
                  <a:pt x="1338856" y="26566"/>
                </a:lnTo>
                <a:lnTo>
                  <a:pt x="1334181" y="24813"/>
                </a:lnTo>
                <a:lnTo>
                  <a:pt x="1321613" y="24813"/>
                </a:lnTo>
                <a:lnTo>
                  <a:pt x="1317942" y="30567"/>
                </a:lnTo>
                <a:lnTo>
                  <a:pt x="1321235" y="28751"/>
                </a:lnTo>
                <a:lnTo>
                  <a:pt x="1329904" y="28751"/>
                </a:lnTo>
                <a:lnTo>
                  <a:pt x="1333007" y="30333"/>
                </a:lnTo>
                <a:lnTo>
                  <a:pt x="1334862" y="33498"/>
                </a:lnTo>
                <a:lnTo>
                  <a:pt x="1335884" y="35260"/>
                </a:lnTo>
                <a:lnTo>
                  <a:pt x="1336604" y="37939"/>
                </a:lnTo>
                <a:lnTo>
                  <a:pt x="1337020" y="41535"/>
                </a:lnTo>
                <a:lnTo>
                  <a:pt x="1313058" y="41535"/>
                </a:lnTo>
                <a:lnTo>
                  <a:pt x="1311241" y="32689"/>
                </a:lnTo>
                <a:lnTo>
                  <a:pt x="1306737" y="37939"/>
                </a:lnTo>
                <a:lnTo>
                  <a:pt x="1304484" y="44178"/>
                </a:lnTo>
                <a:lnTo>
                  <a:pt x="1304484" y="58060"/>
                </a:lnTo>
                <a:lnTo>
                  <a:pt x="1306425" y="63939"/>
                </a:lnTo>
                <a:lnTo>
                  <a:pt x="1310304" y="69046"/>
                </a:lnTo>
                <a:lnTo>
                  <a:pt x="1314184" y="74152"/>
                </a:lnTo>
                <a:lnTo>
                  <a:pt x="1319683" y="76705"/>
                </a:lnTo>
                <a:lnTo>
                  <a:pt x="1332970" y="76705"/>
                </a:lnTo>
                <a:lnTo>
                  <a:pt x="1338184" y="74763"/>
                </a:lnTo>
                <a:lnTo>
                  <a:pt x="1342443" y="70880"/>
                </a:lnTo>
                <a:lnTo>
                  <a:pt x="1346701" y="66996"/>
                </a:lnTo>
                <a:lnTo>
                  <a:pt x="1349607" y="62770"/>
                </a:lnTo>
                <a:lnTo>
                  <a:pt x="1351158" y="58203"/>
                </a:lnTo>
                <a:lnTo>
                  <a:pt x="1349171" y="57556"/>
                </a:lnTo>
                <a:lnTo>
                  <a:pt x="1346862" y="61188"/>
                </a:lnTo>
                <a:lnTo>
                  <a:pt x="1344345" y="63993"/>
                </a:lnTo>
                <a:lnTo>
                  <a:pt x="1341619" y="65971"/>
                </a:lnTo>
                <a:lnTo>
                  <a:pt x="1338894" y="67949"/>
                </a:lnTo>
                <a:lnTo>
                  <a:pt x="1335544" y="68938"/>
                </a:lnTo>
                <a:lnTo>
                  <a:pt x="1326648" y="68938"/>
                </a:lnTo>
                <a:lnTo>
                  <a:pt x="1322389" y="67032"/>
                </a:lnTo>
                <a:lnTo>
                  <a:pt x="1318793" y="63220"/>
                </a:lnTo>
                <a:lnTo>
                  <a:pt x="1315197" y="59408"/>
                </a:lnTo>
                <a:lnTo>
                  <a:pt x="1313210" y="53330"/>
                </a:lnTo>
                <a:lnTo>
                  <a:pt x="1312831" y="44987"/>
                </a:lnTo>
                <a:lnTo>
                  <a:pt x="1348887" y="44987"/>
                </a:lnTo>
                <a:close/>
              </a:path>
              <a:path w="1407186" h="99577">
                <a:moveTo>
                  <a:pt x="1377602" y="25838"/>
                </a:moveTo>
                <a:lnTo>
                  <a:pt x="1353641" y="25838"/>
                </a:lnTo>
                <a:lnTo>
                  <a:pt x="1353641" y="27348"/>
                </a:lnTo>
                <a:lnTo>
                  <a:pt x="1355533" y="27600"/>
                </a:lnTo>
                <a:lnTo>
                  <a:pt x="1356962" y="28149"/>
                </a:lnTo>
                <a:lnTo>
                  <a:pt x="1358893" y="29839"/>
                </a:lnTo>
                <a:lnTo>
                  <a:pt x="1360019" y="31592"/>
                </a:lnTo>
                <a:lnTo>
                  <a:pt x="1361306" y="34253"/>
                </a:lnTo>
                <a:lnTo>
                  <a:pt x="1379476" y="71581"/>
                </a:lnTo>
                <a:lnTo>
                  <a:pt x="1379760" y="72354"/>
                </a:lnTo>
                <a:lnTo>
                  <a:pt x="1380044" y="74008"/>
                </a:lnTo>
                <a:lnTo>
                  <a:pt x="1380044" y="75591"/>
                </a:lnTo>
                <a:lnTo>
                  <a:pt x="1378870" y="78719"/>
                </a:lnTo>
                <a:lnTo>
                  <a:pt x="1376523" y="83394"/>
                </a:lnTo>
                <a:lnTo>
                  <a:pt x="1374177" y="88069"/>
                </a:lnTo>
                <a:lnTo>
                  <a:pt x="1371943" y="90407"/>
                </a:lnTo>
                <a:lnTo>
                  <a:pt x="1369823" y="90407"/>
                </a:lnTo>
                <a:lnTo>
                  <a:pt x="1367599" y="90065"/>
                </a:lnTo>
                <a:lnTo>
                  <a:pt x="1365650" y="89382"/>
                </a:lnTo>
                <a:lnTo>
                  <a:pt x="1363700" y="88698"/>
                </a:lnTo>
                <a:lnTo>
                  <a:pt x="1361249" y="88357"/>
                </a:lnTo>
                <a:lnTo>
                  <a:pt x="1359546" y="88357"/>
                </a:lnTo>
                <a:lnTo>
                  <a:pt x="1358136" y="88815"/>
                </a:lnTo>
                <a:lnTo>
                  <a:pt x="1355902" y="90650"/>
                </a:lnTo>
                <a:lnTo>
                  <a:pt x="1355344" y="93266"/>
                </a:lnTo>
                <a:lnTo>
                  <a:pt x="1355344" y="95459"/>
                </a:lnTo>
                <a:lnTo>
                  <a:pt x="1356271" y="97059"/>
                </a:lnTo>
                <a:lnTo>
                  <a:pt x="1358126" y="98066"/>
                </a:lnTo>
                <a:lnTo>
                  <a:pt x="1359981" y="99073"/>
                </a:lnTo>
                <a:lnTo>
                  <a:pt x="1361969" y="99577"/>
                </a:lnTo>
                <a:lnTo>
                  <a:pt x="1368442" y="99577"/>
                </a:lnTo>
                <a:lnTo>
                  <a:pt x="1372038" y="97832"/>
                </a:lnTo>
                <a:lnTo>
                  <a:pt x="1374877" y="94344"/>
                </a:lnTo>
                <a:lnTo>
                  <a:pt x="1377716" y="90856"/>
                </a:lnTo>
                <a:lnTo>
                  <a:pt x="1380687" y="85228"/>
                </a:lnTo>
                <a:lnTo>
                  <a:pt x="1383791" y="77461"/>
                </a:lnTo>
                <a:lnTo>
                  <a:pt x="1401677" y="32473"/>
                </a:lnTo>
                <a:lnTo>
                  <a:pt x="1402917" y="29848"/>
                </a:lnTo>
                <a:lnTo>
                  <a:pt x="1404469" y="28193"/>
                </a:lnTo>
                <a:lnTo>
                  <a:pt x="1407186" y="27510"/>
                </a:lnTo>
                <a:lnTo>
                  <a:pt x="1407186" y="25838"/>
                </a:lnTo>
                <a:lnTo>
                  <a:pt x="1391570" y="25838"/>
                </a:lnTo>
                <a:lnTo>
                  <a:pt x="1391570" y="27510"/>
                </a:lnTo>
                <a:lnTo>
                  <a:pt x="1393331" y="27618"/>
                </a:lnTo>
                <a:lnTo>
                  <a:pt x="1394391" y="27690"/>
                </a:lnTo>
                <a:lnTo>
                  <a:pt x="1396624" y="28805"/>
                </a:lnTo>
                <a:lnTo>
                  <a:pt x="1396965" y="30783"/>
                </a:lnTo>
                <a:lnTo>
                  <a:pt x="1396596" y="32473"/>
                </a:lnTo>
                <a:lnTo>
                  <a:pt x="1396056" y="34415"/>
                </a:lnTo>
                <a:lnTo>
                  <a:pt x="1385382" y="62627"/>
                </a:lnTo>
                <a:lnTo>
                  <a:pt x="1372094" y="34631"/>
                </a:lnTo>
                <a:lnTo>
                  <a:pt x="1371261" y="32805"/>
                </a:lnTo>
                <a:lnTo>
                  <a:pt x="1370788" y="30747"/>
                </a:lnTo>
                <a:lnTo>
                  <a:pt x="1371659" y="28463"/>
                </a:lnTo>
                <a:lnTo>
                  <a:pt x="1373401" y="27996"/>
                </a:lnTo>
                <a:lnTo>
                  <a:pt x="1375710" y="27546"/>
                </a:lnTo>
                <a:lnTo>
                  <a:pt x="1377602" y="27510"/>
                </a:lnTo>
                <a:lnTo>
                  <a:pt x="1377602" y="25838"/>
                </a:lnTo>
                <a:close/>
              </a:path>
              <a:path w="1407186" h="99577">
                <a:moveTo>
                  <a:pt x="1029784" y="73361"/>
                </a:moveTo>
                <a:lnTo>
                  <a:pt x="1032244" y="75734"/>
                </a:lnTo>
                <a:lnTo>
                  <a:pt x="1035244" y="76328"/>
                </a:lnTo>
                <a:lnTo>
                  <a:pt x="1037325" y="76328"/>
                </a:lnTo>
                <a:lnTo>
                  <a:pt x="1038991" y="75698"/>
                </a:lnTo>
                <a:lnTo>
                  <a:pt x="1040241" y="74440"/>
                </a:lnTo>
                <a:lnTo>
                  <a:pt x="1042114" y="71760"/>
                </a:lnTo>
                <a:lnTo>
                  <a:pt x="1042114" y="68524"/>
                </a:lnTo>
                <a:lnTo>
                  <a:pt x="1040127" y="65944"/>
                </a:lnTo>
                <a:lnTo>
                  <a:pt x="1037250" y="64191"/>
                </a:lnTo>
                <a:lnTo>
                  <a:pt x="1033692" y="64191"/>
                </a:lnTo>
                <a:lnTo>
                  <a:pt x="1030985" y="65998"/>
                </a:lnTo>
                <a:lnTo>
                  <a:pt x="1029168" y="68614"/>
                </a:lnTo>
                <a:lnTo>
                  <a:pt x="1029168" y="71922"/>
                </a:lnTo>
                <a:lnTo>
                  <a:pt x="1029784" y="73361"/>
                </a:lnTo>
                <a:close/>
              </a:path>
              <a:path w="1407186" h="99577">
                <a:moveTo>
                  <a:pt x="398328" y="25676"/>
                </a:moveTo>
                <a:lnTo>
                  <a:pt x="398328" y="12406"/>
                </a:lnTo>
                <a:lnTo>
                  <a:pt x="397306" y="11489"/>
                </a:lnTo>
                <a:lnTo>
                  <a:pt x="393029" y="16955"/>
                </a:lnTo>
                <a:lnTo>
                  <a:pt x="390313" y="20327"/>
                </a:lnTo>
                <a:lnTo>
                  <a:pt x="388003" y="22880"/>
                </a:lnTo>
                <a:lnTo>
                  <a:pt x="386120" y="24543"/>
                </a:lnTo>
                <a:lnTo>
                  <a:pt x="383508" y="26593"/>
                </a:lnTo>
                <a:lnTo>
                  <a:pt x="381890" y="27969"/>
                </a:lnTo>
                <a:lnTo>
                  <a:pt x="382202" y="29560"/>
                </a:lnTo>
                <a:lnTo>
                  <a:pt x="388392" y="29560"/>
                </a:lnTo>
                <a:lnTo>
                  <a:pt x="388392" y="65881"/>
                </a:lnTo>
                <a:lnTo>
                  <a:pt x="388826" y="68722"/>
                </a:lnTo>
                <a:lnTo>
                  <a:pt x="389697" y="70772"/>
                </a:lnTo>
                <a:lnTo>
                  <a:pt x="391287" y="74548"/>
                </a:lnTo>
                <a:lnTo>
                  <a:pt x="394316" y="76435"/>
                </a:lnTo>
                <a:lnTo>
                  <a:pt x="400827" y="76435"/>
                </a:lnTo>
                <a:lnTo>
                  <a:pt x="402946" y="75914"/>
                </a:lnTo>
                <a:lnTo>
                  <a:pt x="405142" y="74871"/>
                </a:lnTo>
                <a:lnTo>
                  <a:pt x="407337" y="73828"/>
                </a:lnTo>
                <a:lnTo>
                  <a:pt x="409420" y="72048"/>
                </a:lnTo>
                <a:lnTo>
                  <a:pt x="411388" y="69531"/>
                </a:lnTo>
                <a:lnTo>
                  <a:pt x="412637" y="67912"/>
                </a:lnTo>
                <a:lnTo>
                  <a:pt x="411161" y="66726"/>
                </a:lnTo>
                <a:lnTo>
                  <a:pt x="408728" y="69027"/>
                </a:lnTo>
                <a:lnTo>
                  <a:pt x="406722" y="70250"/>
                </a:lnTo>
                <a:lnTo>
                  <a:pt x="404177" y="70556"/>
                </a:lnTo>
                <a:lnTo>
                  <a:pt x="401527" y="70556"/>
                </a:lnTo>
                <a:lnTo>
                  <a:pt x="399748" y="69315"/>
                </a:lnTo>
                <a:lnTo>
                  <a:pt x="398839" y="66834"/>
                </a:lnTo>
                <a:lnTo>
                  <a:pt x="398347" y="65431"/>
                </a:lnTo>
                <a:lnTo>
                  <a:pt x="398101" y="63364"/>
                </a:lnTo>
                <a:lnTo>
                  <a:pt x="398101" y="60631"/>
                </a:lnTo>
                <a:lnTo>
                  <a:pt x="398215" y="29560"/>
                </a:lnTo>
                <a:lnTo>
                  <a:pt x="409798" y="29560"/>
                </a:lnTo>
                <a:lnTo>
                  <a:pt x="409798" y="25676"/>
                </a:lnTo>
                <a:lnTo>
                  <a:pt x="398328" y="25676"/>
                </a:lnTo>
                <a:close/>
              </a:path>
              <a:path w="1407186" h="99577">
                <a:moveTo>
                  <a:pt x="207284" y="25676"/>
                </a:moveTo>
                <a:lnTo>
                  <a:pt x="207284" y="12406"/>
                </a:lnTo>
                <a:lnTo>
                  <a:pt x="206262" y="11489"/>
                </a:lnTo>
                <a:lnTo>
                  <a:pt x="201984" y="16955"/>
                </a:lnTo>
                <a:lnTo>
                  <a:pt x="199268" y="20327"/>
                </a:lnTo>
                <a:lnTo>
                  <a:pt x="196958" y="22880"/>
                </a:lnTo>
                <a:lnTo>
                  <a:pt x="195076" y="24543"/>
                </a:lnTo>
                <a:lnTo>
                  <a:pt x="192464" y="26593"/>
                </a:lnTo>
                <a:lnTo>
                  <a:pt x="190845" y="27969"/>
                </a:lnTo>
                <a:lnTo>
                  <a:pt x="191158" y="29560"/>
                </a:lnTo>
                <a:lnTo>
                  <a:pt x="197347" y="29560"/>
                </a:lnTo>
                <a:lnTo>
                  <a:pt x="197347" y="65881"/>
                </a:lnTo>
                <a:lnTo>
                  <a:pt x="197782" y="68722"/>
                </a:lnTo>
                <a:lnTo>
                  <a:pt x="198653" y="70772"/>
                </a:lnTo>
                <a:lnTo>
                  <a:pt x="200243" y="74548"/>
                </a:lnTo>
                <a:lnTo>
                  <a:pt x="203271" y="76435"/>
                </a:lnTo>
                <a:lnTo>
                  <a:pt x="209782" y="76435"/>
                </a:lnTo>
                <a:lnTo>
                  <a:pt x="211902" y="75914"/>
                </a:lnTo>
                <a:lnTo>
                  <a:pt x="214097" y="74871"/>
                </a:lnTo>
                <a:lnTo>
                  <a:pt x="216293" y="73828"/>
                </a:lnTo>
                <a:lnTo>
                  <a:pt x="218375" y="72048"/>
                </a:lnTo>
                <a:lnTo>
                  <a:pt x="220343" y="69531"/>
                </a:lnTo>
                <a:lnTo>
                  <a:pt x="221592" y="67912"/>
                </a:lnTo>
                <a:lnTo>
                  <a:pt x="220116" y="66726"/>
                </a:lnTo>
                <a:lnTo>
                  <a:pt x="217684" y="69027"/>
                </a:lnTo>
                <a:lnTo>
                  <a:pt x="215678" y="70250"/>
                </a:lnTo>
                <a:lnTo>
                  <a:pt x="213132" y="70556"/>
                </a:lnTo>
                <a:lnTo>
                  <a:pt x="210482" y="70556"/>
                </a:lnTo>
                <a:lnTo>
                  <a:pt x="208703" y="69315"/>
                </a:lnTo>
                <a:lnTo>
                  <a:pt x="207795" y="66834"/>
                </a:lnTo>
                <a:lnTo>
                  <a:pt x="207303" y="65431"/>
                </a:lnTo>
                <a:lnTo>
                  <a:pt x="207056" y="63364"/>
                </a:lnTo>
                <a:lnTo>
                  <a:pt x="207056" y="60631"/>
                </a:lnTo>
                <a:lnTo>
                  <a:pt x="207170" y="29560"/>
                </a:lnTo>
                <a:lnTo>
                  <a:pt x="218753" y="29560"/>
                </a:lnTo>
                <a:lnTo>
                  <a:pt x="218753" y="25676"/>
                </a:lnTo>
                <a:lnTo>
                  <a:pt x="207284" y="25676"/>
                </a:lnTo>
                <a:close/>
              </a:path>
              <a:path w="1407186" h="99577">
                <a:moveTo>
                  <a:pt x="32308" y="75410"/>
                </a:moveTo>
                <a:lnTo>
                  <a:pt x="40977" y="75410"/>
                </a:lnTo>
                <a:lnTo>
                  <a:pt x="48283" y="74368"/>
                </a:lnTo>
                <a:lnTo>
                  <a:pt x="54226" y="72282"/>
                </a:lnTo>
                <a:lnTo>
                  <a:pt x="57481" y="71167"/>
                </a:lnTo>
                <a:lnTo>
                  <a:pt x="60623" y="69531"/>
                </a:lnTo>
                <a:lnTo>
                  <a:pt x="63651" y="67373"/>
                </a:lnTo>
                <a:lnTo>
                  <a:pt x="68421" y="63957"/>
                </a:lnTo>
                <a:lnTo>
                  <a:pt x="71989" y="59768"/>
                </a:lnTo>
                <a:lnTo>
                  <a:pt x="74355" y="54805"/>
                </a:lnTo>
                <a:lnTo>
                  <a:pt x="76720" y="49842"/>
                </a:lnTo>
                <a:lnTo>
                  <a:pt x="77903" y="44610"/>
                </a:lnTo>
                <a:lnTo>
                  <a:pt x="77903" y="39107"/>
                </a:lnTo>
                <a:lnTo>
                  <a:pt x="75855" y="25799"/>
                </a:lnTo>
                <a:lnTo>
                  <a:pt x="69270" y="14928"/>
                </a:lnTo>
                <a:lnTo>
                  <a:pt x="58144" y="7282"/>
                </a:lnTo>
                <a:lnTo>
                  <a:pt x="45046" y="3396"/>
                </a:lnTo>
                <a:lnTo>
                  <a:pt x="31343" y="2319"/>
                </a:lnTo>
                <a:lnTo>
                  <a:pt x="0" y="2319"/>
                </a:lnTo>
                <a:lnTo>
                  <a:pt x="0" y="4369"/>
                </a:lnTo>
                <a:lnTo>
                  <a:pt x="4315" y="4657"/>
                </a:lnTo>
                <a:lnTo>
                  <a:pt x="7097" y="5376"/>
                </a:lnTo>
                <a:lnTo>
                  <a:pt x="9596" y="7678"/>
                </a:lnTo>
                <a:lnTo>
                  <a:pt x="10220" y="10267"/>
                </a:lnTo>
                <a:lnTo>
                  <a:pt x="22030" y="68686"/>
                </a:lnTo>
                <a:lnTo>
                  <a:pt x="22030" y="8900"/>
                </a:lnTo>
                <a:lnTo>
                  <a:pt x="22494" y="7713"/>
                </a:lnTo>
                <a:lnTo>
                  <a:pt x="24349" y="6634"/>
                </a:lnTo>
                <a:lnTo>
                  <a:pt x="26119" y="6365"/>
                </a:lnTo>
                <a:lnTo>
                  <a:pt x="29813" y="6373"/>
                </a:lnTo>
                <a:lnTo>
                  <a:pt x="43348" y="8328"/>
                </a:lnTo>
                <a:lnTo>
                  <a:pt x="53998" y="13701"/>
                </a:lnTo>
                <a:lnTo>
                  <a:pt x="55894" y="15297"/>
                </a:lnTo>
                <a:lnTo>
                  <a:pt x="62819" y="25538"/>
                </a:lnTo>
                <a:lnTo>
                  <a:pt x="65128" y="39269"/>
                </a:lnTo>
                <a:lnTo>
                  <a:pt x="64796" y="44962"/>
                </a:lnTo>
                <a:lnTo>
                  <a:pt x="60608" y="57559"/>
                </a:lnTo>
                <a:lnTo>
                  <a:pt x="51613" y="66186"/>
                </a:lnTo>
                <a:lnTo>
                  <a:pt x="45746" y="69603"/>
                </a:lnTo>
                <a:lnTo>
                  <a:pt x="38270" y="71311"/>
                </a:lnTo>
                <a:lnTo>
                  <a:pt x="26270" y="71311"/>
                </a:lnTo>
                <a:lnTo>
                  <a:pt x="24349" y="71023"/>
                </a:lnTo>
                <a:lnTo>
                  <a:pt x="10220" y="63435"/>
                </a:lnTo>
                <a:lnTo>
                  <a:pt x="10220" y="67607"/>
                </a:lnTo>
                <a:lnTo>
                  <a:pt x="9576" y="70205"/>
                </a:lnTo>
                <a:lnTo>
                  <a:pt x="7003" y="72255"/>
                </a:lnTo>
                <a:lnTo>
                  <a:pt x="4239" y="72983"/>
                </a:lnTo>
                <a:lnTo>
                  <a:pt x="0" y="73415"/>
                </a:lnTo>
                <a:lnTo>
                  <a:pt x="0" y="75410"/>
                </a:lnTo>
                <a:lnTo>
                  <a:pt x="32308" y="75410"/>
                </a:lnTo>
                <a:close/>
              </a:path>
              <a:path w="1407186" h="99577">
                <a:moveTo>
                  <a:pt x="24349" y="71023"/>
                </a:moveTo>
                <a:lnTo>
                  <a:pt x="23421" y="70448"/>
                </a:lnTo>
                <a:lnTo>
                  <a:pt x="22030" y="68686"/>
                </a:lnTo>
                <a:lnTo>
                  <a:pt x="10220" y="10267"/>
                </a:lnTo>
                <a:lnTo>
                  <a:pt x="10220" y="63435"/>
                </a:lnTo>
                <a:lnTo>
                  <a:pt x="24349" y="71023"/>
                </a:lnTo>
                <a:close/>
              </a:path>
              <a:path w="1407186" h="99577">
                <a:moveTo>
                  <a:pt x="94722" y="27438"/>
                </a:moveTo>
                <a:lnTo>
                  <a:pt x="90217" y="32688"/>
                </a:lnTo>
                <a:lnTo>
                  <a:pt x="92034" y="41535"/>
                </a:lnTo>
                <a:lnTo>
                  <a:pt x="92564" y="38586"/>
                </a:lnTo>
                <a:lnTo>
                  <a:pt x="93434" y="36141"/>
                </a:lnTo>
                <a:lnTo>
                  <a:pt x="94646" y="34199"/>
                </a:lnTo>
                <a:lnTo>
                  <a:pt x="96917" y="30567"/>
                </a:lnTo>
                <a:lnTo>
                  <a:pt x="100589" y="24813"/>
                </a:lnTo>
                <a:lnTo>
                  <a:pt x="94722" y="27438"/>
                </a:lnTo>
                <a:close/>
              </a:path>
              <a:path w="1407186" h="99577">
                <a:moveTo>
                  <a:pt x="127863" y="44987"/>
                </a:moveTo>
                <a:lnTo>
                  <a:pt x="127863" y="38550"/>
                </a:lnTo>
                <a:lnTo>
                  <a:pt x="125856" y="33578"/>
                </a:lnTo>
                <a:lnTo>
                  <a:pt x="121844" y="30072"/>
                </a:lnTo>
                <a:lnTo>
                  <a:pt x="117832" y="26566"/>
                </a:lnTo>
                <a:lnTo>
                  <a:pt x="113156" y="24813"/>
                </a:lnTo>
                <a:lnTo>
                  <a:pt x="100589" y="24813"/>
                </a:lnTo>
                <a:lnTo>
                  <a:pt x="96917" y="30567"/>
                </a:lnTo>
                <a:lnTo>
                  <a:pt x="100210" y="28751"/>
                </a:lnTo>
                <a:lnTo>
                  <a:pt x="108879" y="28751"/>
                </a:lnTo>
                <a:lnTo>
                  <a:pt x="111983" y="30333"/>
                </a:lnTo>
                <a:lnTo>
                  <a:pt x="113838" y="33498"/>
                </a:lnTo>
                <a:lnTo>
                  <a:pt x="114860" y="35259"/>
                </a:lnTo>
                <a:lnTo>
                  <a:pt x="115579" y="37939"/>
                </a:lnTo>
                <a:lnTo>
                  <a:pt x="115996" y="41535"/>
                </a:lnTo>
                <a:lnTo>
                  <a:pt x="92034" y="41535"/>
                </a:lnTo>
                <a:lnTo>
                  <a:pt x="90217" y="32688"/>
                </a:lnTo>
                <a:lnTo>
                  <a:pt x="85712" y="37939"/>
                </a:lnTo>
                <a:lnTo>
                  <a:pt x="83460" y="44178"/>
                </a:lnTo>
                <a:lnTo>
                  <a:pt x="83460" y="58059"/>
                </a:lnTo>
                <a:lnTo>
                  <a:pt x="85400" y="63939"/>
                </a:lnTo>
                <a:lnTo>
                  <a:pt x="89280" y="69045"/>
                </a:lnTo>
                <a:lnTo>
                  <a:pt x="93160" y="74152"/>
                </a:lnTo>
                <a:lnTo>
                  <a:pt x="98658" y="76705"/>
                </a:lnTo>
                <a:lnTo>
                  <a:pt x="111945" y="76705"/>
                </a:lnTo>
                <a:lnTo>
                  <a:pt x="117160" y="74763"/>
                </a:lnTo>
                <a:lnTo>
                  <a:pt x="121418" y="70879"/>
                </a:lnTo>
                <a:lnTo>
                  <a:pt x="125677" y="66996"/>
                </a:lnTo>
                <a:lnTo>
                  <a:pt x="128582" y="62770"/>
                </a:lnTo>
                <a:lnTo>
                  <a:pt x="130134" y="58203"/>
                </a:lnTo>
                <a:lnTo>
                  <a:pt x="128147" y="57556"/>
                </a:lnTo>
                <a:lnTo>
                  <a:pt x="125838" y="61188"/>
                </a:lnTo>
                <a:lnTo>
                  <a:pt x="123320" y="63993"/>
                </a:lnTo>
                <a:lnTo>
                  <a:pt x="120595" y="65971"/>
                </a:lnTo>
                <a:lnTo>
                  <a:pt x="117869" y="67949"/>
                </a:lnTo>
                <a:lnTo>
                  <a:pt x="114519" y="68937"/>
                </a:lnTo>
                <a:lnTo>
                  <a:pt x="105624" y="68937"/>
                </a:lnTo>
                <a:lnTo>
                  <a:pt x="101365" y="67032"/>
                </a:lnTo>
                <a:lnTo>
                  <a:pt x="97768" y="63220"/>
                </a:lnTo>
                <a:lnTo>
                  <a:pt x="94172" y="59408"/>
                </a:lnTo>
                <a:lnTo>
                  <a:pt x="92185" y="53330"/>
                </a:lnTo>
                <a:lnTo>
                  <a:pt x="91807" y="44987"/>
                </a:lnTo>
                <a:lnTo>
                  <a:pt x="127863" y="44987"/>
                </a:lnTo>
                <a:close/>
              </a:path>
              <a:path w="1407186" h="99577">
                <a:moveTo>
                  <a:pt x="174151" y="63328"/>
                </a:moveTo>
                <a:lnTo>
                  <a:pt x="171597" y="67104"/>
                </a:lnTo>
                <a:lnTo>
                  <a:pt x="169041" y="70879"/>
                </a:lnTo>
                <a:lnTo>
                  <a:pt x="165114" y="72767"/>
                </a:lnTo>
                <a:lnTo>
                  <a:pt x="157846" y="72767"/>
                </a:lnTo>
                <a:lnTo>
                  <a:pt x="155556" y="72363"/>
                </a:lnTo>
                <a:lnTo>
                  <a:pt x="152944" y="71554"/>
                </a:lnTo>
                <a:lnTo>
                  <a:pt x="153341" y="76435"/>
                </a:lnTo>
                <a:lnTo>
                  <a:pt x="165871" y="76435"/>
                </a:lnTo>
                <a:lnTo>
                  <a:pt x="172590" y="73721"/>
                </a:lnTo>
                <a:lnTo>
                  <a:pt x="177701" y="68290"/>
                </a:lnTo>
                <a:lnTo>
                  <a:pt x="182811" y="62860"/>
                </a:lnTo>
                <a:lnTo>
                  <a:pt x="185366" y="56333"/>
                </a:lnTo>
                <a:lnTo>
                  <a:pt x="185366" y="41589"/>
                </a:lnTo>
                <a:lnTo>
                  <a:pt x="183398" y="35799"/>
                </a:lnTo>
                <a:lnTo>
                  <a:pt x="179460" y="31340"/>
                </a:lnTo>
                <a:lnTo>
                  <a:pt x="175524" y="26881"/>
                </a:lnTo>
                <a:lnTo>
                  <a:pt x="170773" y="24651"/>
                </a:lnTo>
                <a:lnTo>
                  <a:pt x="160666" y="24651"/>
                </a:lnTo>
                <a:lnTo>
                  <a:pt x="156654" y="26000"/>
                </a:lnTo>
                <a:lnTo>
                  <a:pt x="153171" y="28697"/>
                </a:lnTo>
                <a:lnTo>
                  <a:pt x="151203" y="30243"/>
                </a:lnTo>
                <a:lnTo>
                  <a:pt x="149726" y="31879"/>
                </a:lnTo>
                <a:lnTo>
                  <a:pt x="149802" y="35628"/>
                </a:lnTo>
                <a:lnTo>
                  <a:pt x="152376" y="34064"/>
                </a:lnTo>
                <a:lnTo>
                  <a:pt x="154950" y="32500"/>
                </a:lnTo>
                <a:lnTo>
                  <a:pt x="157581" y="31717"/>
                </a:lnTo>
                <a:lnTo>
                  <a:pt x="165606" y="31717"/>
                </a:lnTo>
                <a:lnTo>
                  <a:pt x="169467" y="33992"/>
                </a:lnTo>
                <a:lnTo>
                  <a:pt x="171852" y="38541"/>
                </a:lnTo>
                <a:lnTo>
                  <a:pt x="174237" y="43090"/>
                </a:lnTo>
                <a:lnTo>
                  <a:pt x="175429" y="48044"/>
                </a:lnTo>
                <a:lnTo>
                  <a:pt x="175429" y="58761"/>
                </a:lnTo>
                <a:lnTo>
                  <a:pt x="174151" y="63328"/>
                </a:lnTo>
                <a:close/>
              </a:path>
              <a:path w="1407186" h="99577">
                <a:moveTo>
                  <a:pt x="150332" y="70744"/>
                </a:moveTo>
                <a:lnTo>
                  <a:pt x="148856" y="69405"/>
                </a:lnTo>
                <a:lnTo>
                  <a:pt x="148515" y="67535"/>
                </a:lnTo>
                <a:lnTo>
                  <a:pt x="148515" y="37615"/>
                </a:lnTo>
                <a:lnTo>
                  <a:pt x="149802" y="35628"/>
                </a:lnTo>
                <a:lnTo>
                  <a:pt x="149726" y="31879"/>
                </a:lnTo>
                <a:lnTo>
                  <a:pt x="148742" y="33606"/>
                </a:lnTo>
                <a:lnTo>
                  <a:pt x="148742" y="755"/>
                </a:lnTo>
                <a:lnTo>
                  <a:pt x="148363" y="108"/>
                </a:lnTo>
                <a:lnTo>
                  <a:pt x="146509" y="683"/>
                </a:lnTo>
                <a:lnTo>
                  <a:pt x="143064" y="1834"/>
                </a:lnTo>
                <a:lnTo>
                  <a:pt x="139619" y="2984"/>
                </a:lnTo>
                <a:lnTo>
                  <a:pt x="135739" y="4027"/>
                </a:lnTo>
                <a:lnTo>
                  <a:pt x="131424" y="4962"/>
                </a:lnTo>
                <a:lnTo>
                  <a:pt x="131424" y="6796"/>
                </a:lnTo>
                <a:lnTo>
                  <a:pt x="133979" y="6527"/>
                </a:lnTo>
                <a:lnTo>
                  <a:pt x="136174" y="6527"/>
                </a:lnTo>
                <a:lnTo>
                  <a:pt x="138181" y="7848"/>
                </a:lnTo>
                <a:lnTo>
                  <a:pt x="139089" y="10213"/>
                </a:lnTo>
                <a:lnTo>
                  <a:pt x="139089" y="70898"/>
                </a:lnTo>
                <a:lnTo>
                  <a:pt x="141114" y="72480"/>
                </a:lnTo>
                <a:lnTo>
                  <a:pt x="145165" y="74062"/>
                </a:lnTo>
                <a:lnTo>
                  <a:pt x="149215" y="75644"/>
                </a:lnTo>
                <a:lnTo>
                  <a:pt x="153341" y="76435"/>
                </a:lnTo>
                <a:lnTo>
                  <a:pt x="152944" y="71554"/>
                </a:lnTo>
                <a:lnTo>
                  <a:pt x="150332" y="70744"/>
                </a:lnTo>
                <a:close/>
              </a:path>
              <a:path w="1407186" h="99577">
                <a:moveTo>
                  <a:pt x="309175" y="37256"/>
                </a:moveTo>
                <a:lnTo>
                  <a:pt x="312941" y="34307"/>
                </a:lnTo>
                <a:lnTo>
                  <a:pt x="316708" y="31358"/>
                </a:lnTo>
                <a:lnTo>
                  <a:pt x="318591" y="27133"/>
                </a:lnTo>
                <a:lnTo>
                  <a:pt x="318591" y="13431"/>
                </a:lnTo>
                <a:lnTo>
                  <a:pt x="314351" y="7803"/>
                </a:lnTo>
                <a:lnTo>
                  <a:pt x="305872" y="4746"/>
                </a:lnTo>
                <a:lnTo>
                  <a:pt x="301405" y="3128"/>
                </a:lnTo>
                <a:lnTo>
                  <a:pt x="295822" y="2319"/>
                </a:lnTo>
                <a:lnTo>
                  <a:pt x="290768" y="6527"/>
                </a:lnTo>
                <a:lnTo>
                  <a:pt x="294686" y="7156"/>
                </a:lnTo>
                <a:lnTo>
                  <a:pt x="297639" y="8414"/>
                </a:lnTo>
                <a:lnTo>
                  <a:pt x="303165" y="10752"/>
                </a:lnTo>
                <a:lnTo>
                  <a:pt x="305929" y="15122"/>
                </a:lnTo>
                <a:lnTo>
                  <a:pt x="305929" y="28175"/>
                </a:lnTo>
                <a:lnTo>
                  <a:pt x="302844" y="32707"/>
                </a:lnTo>
                <a:lnTo>
                  <a:pt x="296674" y="35116"/>
                </a:lnTo>
                <a:lnTo>
                  <a:pt x="293077" y="36482"/>
                </a:lnTo>
                <a:lnTo>
                  <a:pt x="287097" y="37310"/>
                </a:lnTo>
                <a:lnTo>
                  <a:pt x="278731" y="37597"/>
                </a:lnTo>
                <a:lnTo>
                  <a:pt x="278731" y="8702"/>
                </a:lnTo>
                <a:lnTo>
                  <a:pt x="266920" y="10411"/>
                </a:lnTo>
                <a:lnTo>
                  <a:pt x="266920" y="66744"/>
                </a:lnTo>
                <a:lnTo>
                  <a:pt x="266371" y="69675"/>
                </a:lnTo>
                <a:lnTo>
                  <a:pt x="264176" y="72192"/>
                </a:lnTo>
                <a:lnTo>
                  <a:pt x="261393" y="73019"/>
                </a:lnTo>
                <a:lnTo>
                  <a:pt x="256927" y="73415"/>
                </a:lnTo>
                <a:lnTo>
                  <a:pt x="256927" y="75410"/>
                </a:lnTo>
                <a:lnTo>
                  <a:pt x="289235" y="75410"/>
                </a:lnTo>
                <a:lnTo>
                  <a:pt x="289235" y="73415"/>
                </a:lnTo>
                <a:lnTo>
                  <a:pt x="284844" y="73055"/>
                </a:lnTo>
                <a:lnTo>
                  <a:pt x="281995" y="72327"/>
                </a:lnTo>
                <a:lnTo>
                  <a:pt x="279384" y="70133"/>
                </a:lnTo>
                <a:lnTo>
                  <a:pt x="278731" y="67535"/>
                </a:lnTo>
                <a:lnTo>
                  <a:pt x="278731" y="41697"/>
                </a:lnTo>
                <a:lnTo>
                  <a:pt x="285204" y="41427"/>
                </a:lnTo>
                <a:lnTo>
                  <a:pt x="312913" y="75410"/>
                </a:lnTo>
                <a:lnTo>
                  <a:pt x="331651" y="75410"/>
                </a:lnTo>
                <a:lnTo>
                  <a:pt x="331651" y="73415"/>
                </a:lnTo>
                <a:lnTo>
                  <a:pt x="329342" y="73199"/>
                </a:lnTo>
                <a:lnTo>
                  <a:pt x="327449" y="72695"/>
                </a:lnTo>
                <a:lnTo>
                  <a:pt x="325973" y="71904"/>
                </a:lnTo>
                <a:lnTo>
                  <a:pt x="323020" y="69854"/>
                </a:lnTo>
                <a:lnTo>
                  <a:pt x="321544" y="68129"/>
                </a:lnTo>
                <a:lnTo>
                  <a:pt x="297582" y="40132"/>
                </a:lnTo>
                <a:lnTo>
                  <a:pt x="304055" y="39198"/>
                </a:lnTo>
                <a:lnTo>
                  <a:pt x="309175" y="37256"/>
                </a:lnTo>
                <a:close/>
              </a:path>
              <a:path w="1407186" h="99577">
                <a:moveTo>
                  <a:pt x="289122" y="2319"/>
                </a:moveTo>
                <a:lnTo>
                  <a:pt x="256927" y="2319"/>
                </a:lnTo>
                <a:lnTo>
                  <a:pt x="256927" y="4369"/>
                </a:lnTo>
                <a:lnTo>
                  <a:pt x="261128" y="4692"/>
                </a:lnTo>
                <a:lnTo>
                  <a:pt x="263845" y="5457"/>
                </a:lnTo>
                <a:lnTo>
                  <a:pt x="266305" y="7866"/>
                </a:lnTo>
                <a:lnTo>
                  <a:pt x="266920" y="10411"/>
                </a:lnTo>
                <a:lnTo>
                  <a:pt x="278731" y="8702"/>
                </a:lnTo>
                <a:lnTo>
                  <a:pt x="280576" y="6751"/>
                </a:lnTo>
                <a:lnTo>
                  <a:pt x="282592" y="6527"/>
                </a:lnTo>
                <a:lnTo>
                  <a:pt x="290768" y="6527"/>
                </a:lnTo>
                <a:lnTo>
                  <a:pt x="295822" y="2319"/>
                </a:lnTo>
                <a:lnTo>
                  <a:pt x="289122" y="2319"/>
                </a:lnTo>
                <a:close/>
              </a:path>
              <a:path w="1407186" h="99577">
                <a:moveTo>
                  <a:pt x="336794" y="36303"/>
                </a:moveTo>
                <a:lnTo>
                  <a:pt x="336794" y="37597"/>
                </a:lnTo>
                <a:lnTo>
                  <a:pt x="338156" y="39836"/>
                </a:lnTo>
                <a:lnTo>
                  <a:pt x="340371" y="41427"/>
                </a:lnTo>
                <a:lnTo>
                  <a:pt x="343172" y="41427"/>
                </a:lnTo>
                <a:lnTo>
                  <a:pt x="344913" y="40726"/>
                </a:lnTo>
                <a:lnTo>
                  <a:pt x="347014" y="38532"/>
                </a:lnTo>
                <a:lnTo>
                  <a:pt x="347014" y="36231"/>
                </a:lnTo>
                <a:lnTo>
                  <a:pt x="346730" y="34549"/>
                </a:lnTo>
                <a:lnTo>
                  <a:pt x="346446" y="32365"/>
                </a:lnTo>
                <a:lnTo>
                  <a:pt x="346446" y="30675"/>
                </a:lnTo>
                <a:lnTo>
                  <a:pt x="347317" y="29344"/>
                </a:lnTo>
                <a:lnTo>
                  <a:pt x="349058" y="28373"/>
                </a:lnTo>
                <a:lnTo>
                  <a:pt x="350799" y="27438"/>
                </a:lnTo>
                <a:lnTo>
                  <a:pt x="352636" y="26971"/>
                </a:lnTo>
                <a:lnTo>
                  <a:pt x="358617" y="26971"/>
                </a:lnTo>
                <a:lnTo>
                  <a:pt x="361285" y="28175"/>
                </a:lnTo>
                <a:lnTo>
                  <a:pt x="362572" y="30585"/>
                </a:lnTo>
                <a:lnTo>
                  <a:pt x="363329" y="32023"/>
                </a:lnTo>
                <a:lnTo>
                  <a:pt x="363708" y="34577"/>
                </a:lnTo>
                <a:lnTo>
                  <a:pt x="363708" y="42829"/>
                </a:lnTo>
                <a:lnTo>
                  <a:pt x="353298" y="46534"/>
                </a:lnTo>
                <a:lnTo>
                  <a:pt x="346352" y="49465"/>
                </a:lnTo>
                <a:lnTo>
                  <a:pt x="342869" y="51622"/>
                </a:lnTo>
                <a:lnTo>
                  <a:pt x="337380" y="55111"/>
                </a:lnTo>
                <a:lnTo>
                  <a:pt x="334636" y="59462"/>
                </a:lnTo>
                <a:lnTo>
                  <a:pt x="334636" y="68020"/>
                </a:lnTo>
                <a:lnTo>
                  <a:pt x="335828" y="70781"/>
                </a:lnTo>
                <a:lnTo>
                  <a:pt x="338213" y="72956"/>
                </a:lnTo>
                <a:lnTo>
                  <a:pt x="340598" y="75132"/>
                </a:lnTo>
                <a:lnTo>
                  <a:pt x="343418" y="76220"/>
                </a:lnTo>
                <a:lnTo>
                  <a:pt x="349777" y="76220"/>
                </a:lnTo>
                <a:lnTo>
                  <a:pt x="353052" y="75249"/>
                </a:lnTo>
                <a:lnTo>
                  <a:pt x="356496" y="73307"/>
                </a:lnTo>
                <a:lnTo>
                  <a:pt x="355588" y="69693"/>
                </a:lnTo>
                <a:lnTo>
                  <a:pt x="351273" y="69693"/>
                </a:lnTo>
                <a:lnTo>
                  <a:pt x="348150" y="68182"/>
                </a:lnTo>
                <a:lnTo>
                  <a:pt x="345878" y="66636"/>
                </a:lnTo>
                <a:lnTo>
                  <a:pt x="344743" y="64227"/>
                </a:lnTo>
                <a:lnTo>
                  <a:pt x="344743" y="56891"/>
                </a:lnTo>
                <a:lnTo>
                  <a:pt x="347468" y="53258"/>
                </a:lnTo>
                <a:lnTo>
                  <a:pt x="352919" y="50058"/>
                </a:lnTo>
                <a:lnTo>
                  <a:pt x="355758" y="48404"/>
                </a:lnTo>
                <a:lnTo>
                  <a:pt x="359355" y="46893"/>
                </a:lnTo>
                <a:lnTo>
                  <a:pt x="363708" y="45527"/>
                </a:lnTo>
                <a:lnTo>
                  <a:pt x="363708" y="64676"/>
                </a:lnTo>
                <a:lnTo>
                  <a:pt x="362563" y="66366"/>
                </a:lnTo>
                <a:lnTo>
                  <a:pt x="361001" y="70394"/>
                </a:lnTo>
                <a:lnTo>
                  <a:pt x="363878" y="68020"/>
                </a:lnTo>
                <a:lnTo>
                  <a:pt x="363992" y="70214"/>
                </a:lnTo>
                <a:lnTo>
                  <a:pt x="364626" y="72102"/>
                </a:lnTo>
                <a:lnTo>
                  <a:pt x="365780" y="73684"/>
                </a:lnTo>
                <a:lnTo>
                  <a:pt x="366935" y="75267"/>
                </a:lnTo>
                <a:lnTo>
                  <a:pt x="368799" y="76058"/>
                </a:lnTo>
                <a:lnTo>
                  <a:pt x="373569" y="76058"/>
                </a:lnTo>
                <a:lnTo>
                  <a:pt x="375727" y="75375"/>
                </a:lnTo>
                <a:lnTo>
                  <a:pt x="377846" y="74008"/>
                </a:lnTo>
                <a:lnTo>
                  <a:pt x="379247" y="73109"/>
                </a:lnTo>
                <a:lnTo>
                  <a:pt x="381764" y="70556"/>
                </a:lnTo>
                <a:lnTo>
                  <a:pt x="381764" y="67751"/>
                </a:lnTo>
                <a:lnTo>
                  <a:pt x="379379" y="69333"/>
                </a:lnTo>
                <a:lnTo>
                  <a:pt x="377525" y="69962"/>
                </a:lnTo>
                <a:lnTo>
                  <a:pt x="375102" y="69962"/>
                </a:lnTo>
                <a:lnTo>
                  <a:pt x="373588" y="67859"/>
                </a:lnTo>
                <a:lnTo>
                  <a:pt x="373134" y="65629"/>
                </a:lnTo>
                <a:lnTo>
                  <a:pt x="373134" y="37166"/>
                </a:lnTo>
                <a:lnTo>
                  <a:pt x="372433" y="33552"/>
                </a:lnTo>
                <a:lnTo>
                  <a:pt x="371032" y="31070"/>
                </a:lnTo>
                <a:lnTo>
                  <a:pt x="368421" y="26539"/>
                </a:lnTo>
                <a:lnTo>
                  <a:pt x="363443" y="24273"/>
                </a:lnTo>
                <a:lnTo>
                  <a:pt x="349777" y="24273"/>
                </a:lnTo>
                <a:lnTo>
                  <a:pt x="344979" y="25649"/>
                </a:lnTo>
                <a:lnTo>
                  <a:pt x="341705" y="28400"/>
                </a:lnTo>
                <a:lnTo>
                  <a:pt x="338431" y="31151"/>
                </a:lnTo>
                <a:lnTo>
                  <a:pt x="336794" y="33786"/>
                </a:lnTo>
                <a:lnTo>
                  <a:pt x="336794" y="36303"/>
                </a:lnTo>
                <a:close/>
              </a:path>
              <a:path w="1407186" h="99577">
                <a:moveTo>
                  <a:pt x="355588" y="69693"/>
                </a:moveTo>
                <a:lnTo>
                  <a:pt x="356496" y="73307"/>
                </a:lnTo>
                <a:lnTo>
                  <a:pt x="358541" y="72156"/>
                </a:lnTo>
                <a:lnTo>
                  <a:pt x="361001" y="70394"/>
                </a:lnTo>
                <a:lnTo>
                  <a:pt x="362563" y="66366"/>
                </a:lnTo>
                <a:lnTo>
                  <a:pt x="360273" y="67697"/>
                </a:lnTo>
                <a:lnTo>
                  <a:pt x="357982" y="69027"/>
                </a:lnTo>
                <a:lnTo>
                  <a:pt x="355588" y="69693"/>
                </a:lnTo>
                <a:close/>
              </a:path>
              <a:path w="1407186" h="99577">
                <a:moveTo>
                  <a:pt x="423547" y="2895"/>
                </a:moveTo>
                <a:lnTo>
                  <a:pt x="422979" y="5771"/>
                </a:lnTo>
                <a:lnTo>
                  <a:pt x="422979" y="7318"/>
                </a:lnTo>
                <a:lnTo>
                  <a:pt x="424683" y="9736"/>
                </a:lnTo>
                <a:lnTo>
                  <a:pt x="427219" y="11381"/>
                </a:lnTo>
                <a:lnTo>
                  <a:pt x="428885" y="11381"/>
                </a:lnTo>
                <a:lnTo>
                  <a:pt x="431903" y="10833"/>
                </a:lnTo>
                <a:lnTo>
                  <a:pt x="434213" y="8640"/>
                </a:lnTo>
                <a:lnTo>
                  <a:pt x="434790" y="5771"/>
                </a:lnTo>
                <a:lnTo>
                  <a:pt x="434790" y="4189"/>
                </a:lnTo>
                <a:lnTo>
                  <a:pt x="434213" y="2849"/>
                </a:lnTo>
                <a:lnTo>
                  <a:pt x="431903" y="656"/>
                </a:lnTo>
                <a:lnTo>
                  <a:pt x="428885" y="108"/>
                </a:lnTo>
                <a:lnTo>
                  <a:pt x="427219" y="108"/>
                </a:lnTo>
                <a:lnTo>
                  <a:pt x="425818" y="665"/>
                </a:lnTo>
                <a:lnTo>
                  <a:pt x="423547" y="2895"/>
                </a:lnTo>
                <a:close/>
              </a:path>
              <a:path w="1407186" h="99577">
                <a:moveTo>
                  <a:pt x="443307" y="75410"/>
                </a:moveTo>
                <a:lnTo>
                  <a:pt x="443307" y="73900"/>
                </a:lnTo>
                <a:lnTo>
                  <a:pt x="439635" y="73613"/>
                </a:lnTo>
                <a:lnTo>
                  <a:pt x="437279" y="72947"/>
                </a:lnTo>
                <a:lnTo>
                  <a:pt x="435196" y="70861"/>
                </a:lnTo>
                <a:lnTo>
                  <a:pt x="434676" y="68290"/>
                </a:lnTo>
                <a:lnTo>
                  <a:pt x="434676" y="25460"/>
                </a:lnTo>
                <a:lnTo>
                  <a:pt x="434260" y="24651"/>
                </a:lnTo>
                <a:lnTo>
                  <a:pt x="432519" y="25298"/>
                </a:lnTo>
                <a:lnTo>
                  <a:pt x="429907" y="26342"/>
                </a:lnTo>
                <a:lnTo>
                  <a:pt x="425288" y="27888"/>
                </a:lnTo>
                <a:lnTo>
                  <a:pt x="418664" y="29937"/>
                </a:lnTo>
                <a:lnTo>
                  <a:pt x="416222" y="30693"/>
                </a:lnTo>
                <a:lnTo>
                  <a:pt x="416222" y="32365"/>
                </a:lnTo>
                <a:lnTo>
                  <a:pt x="418115" y="31861"/>
                </a:lnTo>
                <a:lnTo>
                  <a:pt x="420879" y="31394"/>
                </a:lnTo>
                <a:lnTo>
                  <a:pt x="422696" y="31394"/>
                </a:lnTo>
                <a:lnTo>
                  <a:pt x="423888" y="32131"/>
                </a:lnTo>
                <a:lnTo>
                  <a:pt x="424796" y="34505"/>
                </a:lnTo>
                <a:lnTo>
                  <a:pt x="424967" y="36123"/>
                </a:lnTo>
                <a:lnTo>
                  <a:pt x="424967" y="68398"/>
                </a:lnTo>
                <a:lnTo>
                  <a:pt x="424437" y="70978"/>
                </a:lnTo>
                <a:lnTo>
                  <a:pt x="422317" y="72885"/>
                </a:lnTo>
                <a:lnTo>
                  <a:pt x="419762" y="73541"/>
                </a:lnTo>
                <a:lnTo>
                  <a:pt x="415711" y="73900"/>
                </a:lnTo>
                <a:lnTo>
                  <a:pt x="415711" y="75410"/>
                </a:lnTo>
                <a:lnTo>
                  <a:pt x="443307" y="75410"/>
                </a:lnTo>
                <a:close/>
              </a:path>
              <a:path w="1407186" h="99577">
                <a:moveTo>
                  <a:pt x="489583" y="64748"/>
                </a:moveTo>
                <a:lnTo>
                  <a:pt x="487292" y="68452"/>
                </a:lnTo>
                <a:lnTo>
                  <a:pt x="485002" y="72156"/>
                </a:lnTo>
                <a:lnTo>
                  <a:pt x="481737" y="74008"/>
                </a:lnTo>
                <a:lnTo>
                  <a:pt x="472084" y="74008"/>
                </a:lnTo>
                <a:lnTo>
                  <a:pt x="467854" y="71239"/>
                </a:lnTo>
                <a:lnTo>
                  <a:pt x="464807" y="65701"/>
                </a:lnTo>
                <a:lnTo>
                  <a:pt x="468356" y="77083"/>
                </a:lnTo>
                <a:lnTo>
                  <a:pt x="483195" y="77083"/>
                </a:lnTo>
                <a:lnTo>
                  <a:pt x="489365" y="74440"/>
                </a:lnTo>
                <a:lnTo>
                  <a:pt x="494134" y="69153"/>
                </a:lnTo>
                <a:lnTo>
                  <a:pt x="498904" y="63867"/>
                </a:lnTo>
                <a:lnTo>
                  <a:pt x="501289" y="57646"/>
                </a:lnTo>
                <a:lnTo>
                  <a:pt x="501289" y="42722"/>
                </a:lnTo>
                <a:lnTo>
                  <a:pt x="498828" y="36501"/>
                </a:lnTo>
                <a:lnTo>
                  <a:pt x="493907" y="31825"/>
                </a:lnTo>
                <a:lnTo>
                  <a:pt x="488986" y="27150"/>
                </a:lnTo>
                <a:lnTo>
                  <a:pt x="482778" y="24813"/>
                </a:lnTo>
                <a:lnTo>
                  <a:pt x="467750" y="24813"/>
                </a:lnTo>
                <a:lnTo>
                  <a:pt x="461589" y="27285"/>
                </a:lnTo>
                <a:lnTo>
                  <a:pt x="456800" y="32230"/>
                </a:lnTo>
                <a:lnTo>
                  <a:pt x="452012" y="37175"/>
                </a:lnTo>
                <a:lnTo>
                  <a:pt x="449618" y="43225"/>
                </a:lnTo>
                <a:lnTo>
                  <a:pt x="449618" y="58041"/>
                </a:lnTo>
                <a:lnTo>
                  <a:pt x="452135" y="64407"/>
                </a:lnTo>
                <a:lnTo>
                  <a:pt x="457170" y="69477"/>
                </a:lnTo>
                <a:lnTo>
                  <a:pt x="462204" y="74548"/>
                </a:lnTo>
                <a:lnTo>
                  <a:pt x="461760" y="60163"/>
                </a:lnTo>
                <a:lnTo>
                  <a:pt x="460236" y="54193"/>
                </a:lnTo>
                <a:lnTo>
                  <a:pt x="460236" y="39773"/>
                </a:lnTo>
                <a:lnTo>
                  <a:pt x="462129" y="34127"/>
                </a:lnTo>
                <a:lnTo>
                  <a:pt x="465914" y="30855"/>
                </a:lnTo>
                <a:lnTo>
                  <a:pt x="468110" y="28985"/>
                </a:lnTo>
                <a:lnTo>
                  <a:pt x="470703" y="28049"/>
                </a:lnTo>
                <a:lnTo>
                  <a:pt x="479220" y="28049"/>
                </a:lnTo>
                <a:lnTo>
                  <a:pt x="483441" y="30800"/>
                </a:lnTo>
                <a:lnTo>
                  <a:pt x="486355" y="36303"/>
                </a:lnTo>
                <a:lnTo>
                  <a:pt x="489270" y="41805"/>
                </a:lnTo>
                <a:lnTo>
                  <a:pt x="490727" y="47667"/>
                </a:lnTo>
                <a:lnTo>
                  <a:pt x="490727" y="59893"/>
                </a:lnTo>
                <a:lnTo>
                  <a:pt x="489583" y="64748"/>
                </a:lnTo>
                <a:close/>
              </a:path>
              <a:path w="1407186" h="99577">
                <a:moveTo>
                  <a:pt x="464807" y="65701"/>
                </a:moveTo>
                <a:lnTo>
                  <a:pt x="461760" y="60163"/>
                </a:lnTo>
                <a:lnTo>
                  <a:pt x="462204" y="74548"/>
                </a:lnTo>
                <a:lnTo>
                  <a:pt x="468356" y="77083"/>
                </a:lnTo>
                <a:lnTo>
                  <a:pt x="464807" y="65701"/>
                </a:lnTo>
                <a:close/>
              </a:path>
              <a:path w="1407186" h="99577">
                <a:moveTo>
                  <a:pt x="544451" y="36303"/>
                </a:moveTo>
                <a:lnTo>
                  <a:pt x="544451" y="37597"/>
                </a:lnTo>
                <a:lnTo>
                  <a:pt x="545814" y="39836"/>
                </a:lnTo>
                <a:lnTo>
                  <a:pt x="548028" y="41427"/>
                </a:lnTo>
                <a:lnTo>
                  <a:pt x="550829" y="41427"/>
                </a:lnTo>
                <a:lnTo>
                  <a:pt x="552571" y="40726"/>
                </a:lnTo>
                <a:lnTo>
                  <a:pt x="554671" y="38532"/>
                </a:lnTo>
                <a:lnTo>
                  <a:pt x="554671" y="36231"/>
                </a:lnTo>
                <a:lnTo>
                  <a:pt x="554388" y="34549"/>
                </a:lnTo>
                <a:lnTo>
                  <a:pt x="554103" y="32365"/>
                </a:lnTo>
                <a:lnTo>
                  <a:pt x="554103" y="30675"/>
                </a:lnTo>
                <a:lnTo>
                  <a:pt x="554974" y="29344"/>
                </a:lnTo>
                <a:lnTo>
                  <a:pt x="556716" y="28373"/>
                </a:lnTo>
                <a:lnTo>
                  <a:pt x="558457" y="27438"/>
                </a:lnTo>
                <a:lnTo>
                  <a:pt x="560293" y="26971"/>
                </a:lnTo>
                <a:lnTo>
                  <a:pt x="566274" y="26971"/>
                </a:lnTo>
                <a:lnTo>
                  <a:pt x="568943" y="28175"/>
                </a:lnTo>
                <a:lnTo>
                  <a:pt x="570230" y="30585"/>
                </a:lnTo>
                <a:lnTo>
                  <a:pt x="570986" y="32023"/>
                </a:lnTo>
                <a:lnTo>
                  <a:pt x="571365" y="34577"/>
                </a:lnTo>
                <a:lnTo>
                  <a:pt x="571365" y="42829"/>
                </a:lnTo>
                <a:lnTo>
                  <a:pt x="560955" y="46534"/>
                </a:lnTo>
                <a:lnTo>
                  <a:pt x="554009" y="49465"/>
                </a:lnTo>
                <a:lnTo>
                  <a:pt x="550526" y="51622"/>
                </a:lnTo>
                <a:lnTo>
                  <a:pt x="545037" y="55111"/>
                </a:lnTo>
                <a:lnTo>
                  <a:pt x="542293" y="59462"/>
                </a:lnTo>
                <a:lnTo>
                  <a:pt x="542293" y="68020"/>
                </a:lnTo>
                <a:lnTo>
                  <a:pt x="543485" y="70781"/>
                </a:lnTo>
                <a:lnTo>
                  <a:pt x="545870" y="72956"/>
                </a:lnTo>
                <a:lnTo>
                  <a:pt x="548255" y="75132"/>
                </a:lnTo>
                <a:lnTo>
                  <a:pt x="551075" y="76220"/>
                </a:lnTo>
                <a:lnTo>
                  <a:pt x="557435" y="76220"/>
                </a:lnTo>
                <a:lnTo>
                  <a:pt x="560709" y="75249"/>
                </a:lnTo>
                <a:lnTo>
                  <a:pt x="564154" y="73307"/>
                </a:lnTo>
                <a:lnTo>
                  <a:pt x="563245" y="69693"/>
                </a:lnTo>
                <a:lnTo>
                  <a:pt x="558930" y="69693"/>
                </a:lnTo>
                <a:lnTo>
                  <a:pt x="555807" y="68182"/>
                </a:lnTo>
                <a:lnTo>
                  <a:pt x="553536" y="66636"/>
                </a:lnTo>
                <a:lnTo>
                  <a:pt x="552400" y="64227"/>
                </a:lnTo>
                <a:lnTo>
                  <a:pt x="552400" y="56891"/>
                </a:lnTo>
                <a:lnTo>
                  <a:pt x="555126" y="53258"/>
                </a:lnTo>
                <a:lnTo>
                  <a:pt x="560577" y="50058"/>
                </a:lnTo>
                <a:lnTo>
                  <a:pt x="563416" y="48404"/>
                </a:lnTo>
                <a:lnTo>
                  <a:pt x="567012" y="46893"/>
                </a:lnTo>
                <a:lnTo>
                  <a:pt x="571365" y="45527"/>
                </a:lnTo>
                <a:lnTo>
                  <a:pt x="571365" y="64676"/>
                </a:lnTo>
                <a:lnTo>
                  <a:pt x="570220" y="66366"/>
                </a:lnTo>
                <a:lnTo>
                  <a:pt x="568658" y="70394"/>
                </a:lnTo>
                <a:lnTo>
                  <a:pt x="571535" y="68020"/>
                </a:lnTo>
                <a:lnTo>
                  <a:pt x="571649" y="70214"/>
                </a:lnTo>
                <a:lnTo>
                  <a:pt x="572283" y="72102"/>
                </a:lnTo>
                <a:lnTo>
                  <a:pt x="573438" y="73684"/>
                </a:lnTo>
                <a:lnTo>
                  <a:pt x="574592" y="75267"/>
                </a:lnTo>
                <a:lnTo>
                  <a:pt x="576456" y="76058"/>
                </a:lnTo>
                <a:lnTo>
                  <a:pt x="581226" y="76058"/>
                </a:lnTo>
                <a:lnTo>
                  <a:pt x="583384" y="75375"/>
                </a:lnTo>
                <a:lnTo>
                  <a:pt x="585504" y="74008"/>
                </a:lnTo>
                <a:lnTo>
                  <a:pt x="586904" y="73109"/>
                </a:lnTo>
                <a:lnTo>
                  <a:pt x="589422" y="70556"/>
                </a:lnTo>
                <a:lnTo>
                  <a:pt x="589422" y="67751"/>
                </a:lnTo>
                <a:lnTo>
                  <a:pt x="587036" y="69333"/>
                </a:lnTo>
                <a:lnTo>
                  <a:pt x="585182" y="69962"/>
                </a:lnTo>
                <a:lnTo>
                  <a:pt x="582759" y="69962"/>
                </a:lnTo>
                <a:lnTo>
                  <a:pt x="581245" y="67859"/>
                </a:lnTo>
                <a:lnTo>
                  <a:pt x="580791" y="65629"/>
                </a:lnTo>
                <a:lnTo>
                  <a:pt x="580791" y="37166"/>
                </a:lnTo>
                <a:lnTo>
                  <a:pt x="580090" y="33552"/>
                </a:lnTo>
                <a:lnTo>
                  <a:pt x="578690" y="31070"/>
                </a:lnTo>
                <a:lnTo>
                  <a:pt x="576078" y="26539"/>
                </a:lnTo>
                <a:lnTo>
                  <a:pt x="571100" y="24273"/>
                </a:lnTo>
                <a:lnTo>
                  <a:pt x="557435" y="24273"/>
                </a:lnTo>
                <a:lnTo>
                  <a:pt x="552637" y="25649"/>
                </a:lnTo>
                <a:lnTo>
                  <a:pt x="549362" y="28400"/>
                </a:lnTo>
                <a:lnTo>
                  <a:pt x="546088" y="31151"/>
                </a:lnTo>
                <a:lnTo>
                  <a:pt x="544451" y="33786"/>
                </a:lnTo>
                <a:lnTo>
                  <a:pt x="544451" y="36303"/>
                </a:lnTo>
                <a:close/>
              </a:path>
              <a:path w="1407186" h="99577">
                <a:moveTo>
                  <a:pt x="563245" y="69693"/>
                </a:moveTo>
                <a:lnTo>
                  <a:pt x="564154" y="73307"/>
                </a:lnTo>
                <a:lnTo>
                  <a:pt x="566198" y="72156"/>
                </a:lnTo>
                <a:lnTo>
                  <a:pt x="568658" y="70394"/>
                </a:lnTo>
                <a:lnTo>
                  <a:pt x="570220" y="66366"/>
                </a:lnTo>
                <a:lnTo>
                  <a:pt x="567930" y="67697"/>
                </a:lnTo>
                <a:lnTo>
                  <a:pt x="565640" y="69027"/>
                </a:lnTo>
                <a:lnTo>
                  <a:pt x="563245" y="69693"/>
                </a:lnTo>
                <a:close/>
              </a:path>
              <a:path w="1407186" h="99577">
                <a:moveTo>
                  <a:pt x="614787" y="75410"/>
                </a:moveTo>
                <a:lnTo>
                  <a:pt x="614787" y="73900"/>
                </a:lnTo>
                <a:lnTo>
                  <a:pt x="612175" y="73828"/>
                </a:lnTo>
                <a:lnTo>
                  <a:pt x="610263" y="73352"/>
                </a:lnTo>
                <a:lnTo>
                  <a:pt x="607840" y="71590"/>
                </a:lnTo>
                <a:lnTo>
                  <a:pt x="607234" y="69854"/>
                </a:lnTo>
                <a:lnTo>
                  <a:pt x="607234" y="37058"/>
                </a:lnTo>
                <a:lnTo>
                  <a:pt x="609279" y="35152"/>
                </a:lnTo>
                <a:lnTo>
                  <a:pt x="610944" y="33786"/>
                </a:lnTo>
                <a:lnTo>
                  <a:pt x="612231" y="32958"/>
                </a:lnTo>
                <a:lnTo>
                  <a:pt x="614541" y="31520"/>
                </a:lnTo>
                <a:lnTo>
                  <a:pt x="616812" y="30800"/>
                </a:lnTo>
                <a:lnTo>
                  <a:pt x="622301" y="30800"/>
                </a:lnTo>
                <a:lnTo>
                  <a:pt x="624534" y="31817"/>
                </a:lnTo>
                <a:lnTo>
                  <a:pt x="625745" y="33848"/>
                </a:lnTo>
                <a:lnTo>
                  <a:pt x="626956" y="35880"/>
                </a:lnTo>
                <a:lnTo>
                  <a:pt x="627562" y="38442"/>
                </a:lnTo>
                <a:lnTo>
                  <a:pt x="627562" y="68236"/>
                </a:lnTo>
                <a:lnTo>
                  <a:pt x="627013" y="70619"/>
                </a:lnTo>
                <a:lnTo>
                  <a:pt x="624818" y="72813"/>
                </a:lnTo>
                <a:lnTo>
                  <a:pt x="622888" y="73541"/>
                </a:lnTo>
                <a:lnTo>
                  <a:pt x="620124" y="73900"/>
                </a:lnTo>
                <a:lnTo>
                  <a:pt x="620124" y="75410"/>
                </a:lnTo>
                <a:lnTo>
                  <a:pt x="644370" y="75410"/>
                </a:lnTo>
                <a:lnTo>
                  <a:pt x="644370" y="73900"/>
                </a:lnTo>
                <a:lnTo>
                  <a:pt x="641795" y="73864"/>
                </a:lnTo>
                <a:lnTo>
                  <a:pt x="639960" y="73271"/>
                </a:lnTo>
                <a:lnTo>
                  <a:pt x="637764" y="70970"/>
                </a:lnTo>
                <a:lnTo>
                  <a:pt x="637215" y="69099"/>
                </a:lnTo>
                <a:lnTo>
                  <a:pt x="637215" y="34307"/>
                </a:lnTo>
                <a:lnTo>
                  <a:pt x="635171" y="29434"/>
                </a:lnTo>
                <a:lnTo>
                  <a:pt x="631083" y="26701"/>
                </a:lnTo>
                <a:lnTo>
                  <a:pt x="628963" y="25298"/>
                </a:lnTo>
                <a:lnTo>
                  <a:pt x="626616" y="24597"/>
                </a:lnTo>
                <a:lnTo>
                  <a:pt x="620862" y="24597"/>
                </a:lnTo>
                <a:lnTo>
                  <a:pt x="617796" y="25478"/>
                </a:lnTo>
                <a:lnTo>
                  <a:pt x="614843" y="27240"/>
                </a:lnTo>
                <a:lnTo>
                  <a:pt x="612875" y="28391"/>
                </a:lnTo>
                <a:lnTo>
                  <a:pt x="610150" y="30513"/>
                </a:lnTo>
                <a:lnTo>
                  <a:pt x="606667" y="33606"/>
                </a:lnTo>
                <a:lnTo>
                  <a:pt x="606667" y="25676"/>
                </a:lnTo>
                <a:lnTo>
                  <a:pt x="606099" y="24651"/>
                </a:lnTo>
                <a:lnTo>
                  <a:pt x="600762" y="26323"/>
                </a:lnTo>
                <a:lnTo>
                  <a:pt x="594970" y="28121"/>
                </a:lnTo>
                <a:lnTo>
                  <a:pt x="591298" y="29236"/>
                </a:lnTo>
                <a:lnTo>
                  <a:pt x="589746" y="29668"/>
                </a:lnTo>
                <a:lnTo>
                  <a:pt x="589746" y="31556"/>
                </a:lnTo>
                <a:lnTo>
                  <a:pt x="590276" y="31484"/>
                </a:lnTo>
                <a:lnTo>
                  <a:pt x="592131" y="31340"/>
                </a:lnTo>
                <a:lnTo>
                  <a:pt x="594364" y="31340"/>
                </a:lnTo>
                <a:lnTo>
                  <a:pt x="595841" y="32023"/>
                </a:lnTo>
                <a:lnTo>
                  <a:pt x="597014" y="34325"/>
                </a:lnTo>
                <a:lnTo>
                  <a:pt x="597241" y="35943"/>
                </a:lnTo>
                <a:lnTo>
                  <a:pt x="597241" y="68902"/>
                </a:lnTo>
                <a:lnTo>
                  <a:pt x="596702" y="71032"/>
                </a:lnTo>
                <a:lnTo>
                  <a:pt x="594544" y="72939"/>
                </a:lnTo>
                <a:lnTo>
                  <a:pt x="592661" y="73577"/>
                </a:lnTo>
                <a:lnTo>
                  <a:pt x="589973" y="73900"/>
                </a:lnTo>
                <a:lnTo>
                  <a:pt x="589973" y="75410"/>
                </a:lnTo>
                <a:lnTo>
                  <a:pt x="614787" y="75410"/>
                </a:lnTo>
                <a:close/>
              </a:path>
              <a:path w="1407186" h="99577">
                <a:moveTo>
                  <a:pt x="660770" y="27232"/>
                </a:moveTo>
                <a:lnTo>
                  <a:pt x="658792" y="42470"/>
                </a:lnTo>
                <a:lnTo>
                  <a:pt x="660117" y="37534"/>
                </a:lnTo>
                <a:lnTo>
                  <a:pt x="662767" y="33524"/>
                </a:lnTo>
                <a:lnTo>
                  <a:pt x="666628" y="24435"/>
                </a:lnTo>
                <a:lnTo>
                  <a:pt x="660770" y="27232"/>
                </a:lnTo>
                <a:close/>
              </a:path>
              <a:path w="1407186" h="99577">
                <a:moveTo>
                  <a:pt x="694905" y="0"/>
                </a:moveTo>
                <a:lnTo>
                  <a:pt x="691896" y="1024"/>
                </a:lnTo>
                <a:lnTo>
                  <a:pt x="689113" y="1906"/>
                </a:lnTo>
                <a:lnTo>
                  <a:pt x="687410" y="2373"/>
                </a:lnTo>
                <a:lnTo>
                  <a:pt x="685706" y="2841"/>
                </a:lnTo>
                <a:lnTo>
                  <a:pt x="684003" y="3290"/>
                </a:lnTo>
                <a:lnTo>
                  <a:pt x="682299" y="3722"/>
                </a:lnTo>
                <a:lnTo>
                  <a:pt x="677643" y="4854"/>
                </a:lnTo>
                <a:lnTo>
                  <a:pt x="677643" y="6634"/>
                </a:lnTo>
                <a:lnTo>
                  <a:pt x="678817" y="6527"/>
                </a:lnTo>
                <a:lnTo>
                  <a:pt x="681107" y="6365"/>
                </a:lnTo>
                <a:lnTo>
                  <a:pt x="683038" y="6365"/>
                </a:lnTo>
                <a:lnTo>
                  <a:pt x="684769" y="7606"/>
                </a:lnTo>
                <a:lnTo>
                  <a:pt x="685536" y="9943"/>
                </a:lnTo>
                <a:lnTo>
                  <a:pt x="685536" y="29290"/>
                </a:lnTo>
                <a:lnTo>
                  <a:pt x="684135" y="27959"/>
                </a:lnTo>
                <a:lnTo>
                  <a:pt x="681164" y="26162"/>
                </a:lnTo>
                <a:lnTo>
                  <a:pt x="678855" y="25011"/>
                </a:lnTo>
                <a:lnTo>
                  <a:pt x="676318" y="24435"/>
                </a:lnTo>
                <a:lnTo>
                  <a:pt x="666628" y="24435"/>
                </a:lnTo>
                <a:lnTo>
                  <a:pt x="662767" y="33524"/>
                </a:lnTo>
                <a:lnTo>
                  <a:pt x="665417" y="29515"/>
                </a:lnTo>
                <a:lnTo>
                  <a:pt x="669126" y="27510"/>
                </a:lnTo>
                <a:lnTo>
                  <a:pt x="676394" y="27510"/>
                </a:lnTo>
                <a:lnTo>
                  <a:pt x="678959" y="28472"/>
                </a:lnTo>
                <a:lnTo>
                  <a:pt x="681590" y="30396"/>
                </a:lnTo>
                <a:lnTo>
                  <a:pt x="684220" y="32320"/>
                </a:lnTo>
                <a:lnTo>
                  <a:pt x="685536" y="35619"/>
                </a:lnTo>
                <a:lnTo>
                  <a:pt x="685536" y="63435"/>
                </a:lnTo>
                <a:lnTo>
                  <a:pt x="684628" y="66474"/>
                </a:lnTo>
                <a:lnTo>
                  <a:pt x="682810" y="68129"/>
                </a:lnTo>
                <a:lnTo>
                  <a:pt x="680994" y="69783"/>
                </a:lnTo>
                <a:lnTo>
                  <a:pt x="678609" y="70610"/>
                </a:lnTo>
                <a:lnTo>
                  <a:pt x="670053" y="70610"/>
                </a:lnTo>
                <a:lnTo>
                  <a:pt x="665843" y="68344"/>
                </a:lnTo>
                <a:lnTo>
                  <a:pt x="663022" y="63813"/>
                </a:lnTo>
                <a:lnTo>
                  <a:pt x="660202" y="59282"/>
                </a:lnTo>
                <a:lnTo>
                  <a:pt x="658792" y="54121"/>
                </a:lnTo>
                <a:lnTo>
                  <a:pt x="658792" y="42470"/>
                </a:lnTo>
                <a:lnTo>
                  <a:pt x="660770" y="27232"/>
                </a:lnTo>
                <a:lnTo>
                  <a:pt x="655981" y="32823"/>
                </a:lnTo>
                <a:lnTo>
                  <a:pt x="651193" y="38416"/>
                </a:lnTo>
                <a:lnTo>
                  <a:pt x="648799" y="45113"/>
                </a:lnTo>
                <a:lnTo>
                  <a:pt x="648799" y="59138"/>
                </a:lnTo>
                <a:lnTo>
                  <a:pt x="650795" y="64613"/>
                </a:lnTo>
                <a:lnTo>
                  <a:pt x="654789" y="69342"/>
                </a:lnTo>
                <a:lnTo>
                  <a:pt x="658783" y="74071"/>
                </a:lnTo>
                <a:lnTo>
                  <a:pt x="663997" y="76435"/>
                </a:lnTo>
                <a:lnTo>
                  <a:pt x="674066" y="76435"/>
                </a:lnTo>
                <a:lnTo>
                  <a:pt x="677264" y="75626"/>
                </a:lnTo>
                <a:lnTo>
                  <a:pt x="680028" y="74008"/>
                </a:lnTo>
                <a:lnTo>
                  <a:pt x="681580" y="73073"/>
                </a:lnTo>
                <a:lnTo>
                  <a:pt x="683416" y="71509"/>
                </a:lnTo>
                <a:lnTo>
                  <a:pt x="685536" y="69315"/>
                </a:lnTo>
                <a:lnTo>
                  <a:pt x="685536" y="75950"/>
                </a:lnTo>
                <a:lnTo>
                  <a:pt x="685933" y="76435"/>
                </a:lnTo>
                <a:lnTo>
                  <a:pt x="694848" y="73253"/>
                </a:lnTo>
                <a:lnTo>
                  <a:pt x="700110" y="71527"/>
                </a:lnTo>
                <a:lnTo>
                  <a:pt x="702854" y="70628"/>
                </a:lnTo>
                <a:lnTo>
                  <a:pt x="703081" y="70556"/>
                </a:lnTo>
                <a:lnTo>
                  <a:pt x="703081" y="68776"/>
                </a:lnTo>
                <a:lnTo>
                  <a:pt x="702249" y="68893"/>
                </a:lnTo>
                <a:lnTo>
                  <a:pt x="697971" y="68937"/>
                </a:lnTo>
                <a:lnTo>
                  <a:pt x="696362" y="68470"/>
                </a:lnTo>
                <a:lnTo>
                  <a:pt x="695151" y="66600"/>
                </a:lnTo>
                <a:lnTo>
                  <a:pt x="694848" y="64964"/>
                </a:lnTo>
                <a:lnTo>
                  <a:pt x="694848" y="62626"/>
                </a:lnTo>
                <a:lnTo>
                  <a:pt x="694961" y="18556"/>
                </a:lnTo>
                <a:lnTo>
                  <a:pt x="695056" y="9934"/>
                </a:lnTo>
                <a:lnTo>
                  <a:pt x="695132" y="5771"/>
                </a:lnTo>
                <a:lnTo>
                  <a:pt x="695246" y="108"/>
                </a:lnTo>
                <a:lnTo>
                  <a:pt x="694905" y="0"/>
                </a:lnTo>
                <a:close/>
              </a:path>
              <a:path w="1407186" h="99577">
                <a:moveTo>
                  <a:pt x="760779" y="34900"/>
                </a:moveTo>
                <a:lnTo>
                  <a:pt x="760779" y="8774"/>
                </a:lnTo>
                <a:lnTo>
                  <a:pt x="761868" y="6779"/>
                </a:lnTo>
                <a:lnTo>
                  <a:pt x="764413" y="6527"/>
                </a:lnTo>
                <a:lnTo>
                  <a:pt x="786785" y="6527"/>
                </a:lnTo>
                <a:lnTo>
                  <a:pt x="791119" y="7201"/>
                </a:lnTo>
                <a:lnTo>
                  <a:pt x="793315" y="8550"/>
                </a:lnTo>
                <a:lnTo>
                  <a:pt x="795511" y="9898"/>
                </a:lnTo>
                <a:lnTo>
                  <a:pt x="797006" y="13107"/>
                </a:lnTo>
                <a:lnTo>
                  <a:pt x="797801" y="18178"/>
                </a:lnTo>
                <a:lnTo>
                  <a:pt x="801037" y="18178"/>
                </a:lnTo>
                <a:lnTo>
                  <a:pt x="800640" y="2320"/>
                </a:lnTo>
                <a:lnTo>
                  <a:pt x="738691" y="2319"/>
                </a:lnTo>
                <a:lnTo>
                  <a:pt x="738691" y="4369"/>
                </a:lnTo>
                <a:lnTo>
                  <a:pt x="743007" y="4657"/>
                </a:lnTo>
                <a:lnTo>
                  <a:pt x="745789" y="5403"/>
                </a:lnTo>
                <a:lnTo>
                  <a:pt x="748287" y="7812"/>
                </a:lnTo>
                <a:lnTo>
                  <a:pt x="748912" y="10375"/>
                </a:lnTo>
                <a:lnTo>
                  <a:pt x="748912" y="66924"/>
                </a:lnTo>
                <a:lnTo>
                  <a:pt x="748354" y="69881"/>
                </a:lnTo>
                <a:lnTo>
                  <a:pt x="746120" y="72147"/>
                </a:lnTo>
                <a:lnTo>
                  <a:pt x="743272" y="72947"/>
                </a:lnTo>
                <a:lnTo>
                  <a:pt x="738691" y="73415"/>
                </a:lnTo>
                <a:lnTo>
                  <a:pt x="738691" y="75410"/>
                </a:lnTo>
                <a:lnTo>
                  <a:pt x="771284" y="75411"/>
                </a:lnTo>
                <a:lnTo>
                  <a:pt x="771284" y="73415"/>
                </a:lnTo>
                <a:lnTo>
                  <a:pt x="766893" y="73091"/>
                </a:lnTo>
                <a:lnTo>
                  <a:pt x="764044" y="72363"/>
                </a:lnTo>
                <a:lnTo>
                  <a:pt x="761432" y="70097"/>
                </a:lnTo>
                <a:lnTo>
                  <a:pt x="760779" y="67499"/>
                </a:lnTo>
                <a:lnTo>
                  <a:pt x="760779" y="39269"/>
                </a:lnTo>
                <a:lnTo>
                  <a:pt x="782508" y="39270"/>
                </a:lnTo>
                <a:lnTo>
                  <a:pt x="785650" y="39962"/>
                </a:lnTo>
                <a:lnTo>
                  <a:pt x="788375" y="42731"/>
                </a:lnTo>
                <a:lnTo>
                  <a:pt x="789492" y="45563"/>
                </a:lnTo>
                <a:lnTo>
                  <a:pt x="790362" y="49842"/>
                </a:lnTo>
                <a:lnTo>
                  <a:pt x="793088" y="49842"/>
                </a:lnTo>
                <a:lnTo>
                  <a:pt x="793088" y="24274"/>
                </a:lnTo>
                <a:lnTo>
                  <a:pt x="790362" y="24274"/>
                </a:lnTo>
                <a:lnTo>
                  <a:pt x="789530" y="28553"/>
                </a:lnTo>
                <a:lnTo>
                  <a:pt x="788432" y="31394"/>
                </a:lnTo>
                <a:lnTo>
                  <a:pt x="785706" y="34199"/>
                </a:lnTo>
                <a:lnTo>
                  <a:pt x="782546" y="34900"/>
                </a:lnTo>
                <a:lnTo>
                  <a:pt x="760779" y="34900"/>
                </a:lnTo>
                <a:close/>
              </a:path>
              <a:path w="1407186" h="99577">
                <a:moveTo>
                  <a:pt x="817463" y="12514"/>
                </a:moveTo>
                <a:lnTo>
                  <a:pt x="814892" y="15402"/>
                </a:lnTo>
                <a:lnTo>
                  <a:pt x="808772" y="26513"/>
                </a:lnTo>
                <a:lnTo>
                  <a:pt x="806732" y="39593"/>
                </a:lnTo>
                <a:lnTo>
                  <a:pt x="806830" y="42638"/>
                </a:lnTo>
                <a:lnTo>
                  <a:pt x="809796" y="55314"/>
                </a:lnTo>
                <a:lnTo>
                  <a:pt x="816896" y="65863"/>
                </a:lnTo>
                <a:lnTo>
                  <a:pt x="821678" y="70009"/>
                </a:lnTo>
                <a:lnTo>
                  <a:pt x="832936" y="75436"/>
                </a:lnTo>
                <a:lnTo>
                  <a:pt x="846649" y="77245"/>
                </a:lnTo>
                <a:lnTo>
                  <a:pt x="854258" y="77245"/>
                </a:lnTo>
                <a:lnTo>
                  <a:pt x="861317" y="75267"/>
                </a:lnTo>
                <a:lnTo>
                  <a:pt x="867828" y="71311"/>
                </a:lnTo>
                <a:lnTo>
                  <a:pt x="871652" y="68974"/>
                </a:lnTo>
                <a:lnTo>
                  <a:pt x="874850" y="66258"/>
                </a:lnTo>
                <a:lnTo>
                  <a:pt x="877424" y="63166"/>
                </a:lnTo>
                <a:lnTo>
                  <a:pt x="875266" y="61116"/>
                </a:lnTo>
                <a:lnTo>
                  <a:pt x="871784" y="64245"/>
                </a:lnTo>
                <a:lnTo>
                  <a:pt x="868585" y="66582"/>
                </a:lnTo>
                <a:lnTo>
                  <a:pt x="865670" y="68129"/>
                </a:lnTo>
                <a:lnTo>
                  <a:pt x="860598" y="70861"/>
                </a:lnTo>
                <a:lnTo>
                  <a:pt x="855052" y="72228"/>
                </a:lnTo>
                <a:lnTo>
                  <a:pt x="840706" y="72228"/>
                </a:lnTo>
                <a:lnTo>
                  <a:pt x="833826" y="69288"/>
                </a:lnTo>
                <a:lnTo>
                  <a:pt x="828394" y="63409"/>
                </a:lnTo>
                <a:lnTo>
                  <a:pt x="822961" y="57529"/>
                </a:lnTo>
                <a:lnTo>
                  <a:pt x="820246" y="49662"/>
                </a:lnTo>
                <a:lnTo>
                  <a:pt x="820257" y="38592"/>
                </a:lnTo>
                <a:lnTo>
                  <a:pt x="822334" y="24981"/>
                </a:lnTo>
                <a:lnTo>
                  <a:pt x="827996" y="14564"/>
                </a:lnTo>
                <a:lnTo>
                  <a:pt x="833163" y="8451"/>
                </a:lnTo>
                <a:lnTo>
                  <a:pt x="839816" y="5394"/>
                </a:lnTo>
                <a:lnTo>
                  <a:pt x="856018" y="5394"/>
                </a:lnTo>
                <a:lnTo>
                  <a:pt x="862434" y="8235"/>
                </a:lnTo>
                <a:lnTo>
                  <a:pt x="867204" y="13917"/>
                </a:lnTo>
                <a:lnTo>
                  <a:pt x="869702" y="16938"/>
                </a:lnTo>
                <a:lnTo>
                  <a:pt x="871727" y="20911"/>
                </a:lnTo>
                <a:lnTo>
                  <a:pt x="873279" y="25838"/>
                </a:lnTo>
                <a:lnTo>
                  <a:pt x="875948" y="25838"/>
                </a:lnTo>
                <a:lnTo>
                  <a:pt x="874869" y="1025"/>
                </a:lnTo>
                <a:lnTo>
                  <a:pt x="872427" y="1025"/>
                </a:lnTo>
                <a:lnTo>
                  <a:pt x="871368" y="3146"/>
                </a:lnTo>
                <a:lnTo>
                  <a:pt x="869399" y="4297"/>
                </a:lnTo>
                <a:lnTo>
                  <a:pt x="866730" y="4585"/>
                </a:lnTo>
                <a:lnTo>
                  <a:pt x="864251" y="3991"/>
                </a:lnTo>
                <a:lnTo>
                  <a:pt x="859822" y="2805"/>
                </a:lnTo>
                <a:lnTo>
                  <a:pt x="855393" y="1618"/>
                </a:lnTo>
                <a:lnTo>
                  <a:pt x="851078" y="1025"/>
                </a:lnTo>
                <a:lnTo>
                  <a:pt x="846876" y="1025"/>
                </a:lnTo>
                <a:lnTo>
                  <a:pt x="840050" y="1465"/>
                </a:lnTo>
                <a:lnTo>
                  <a:pt x="827655" y="5131"/>
                </a:lnTo>
                <a:lnTo>
                  <a:pt x="817463" y="12514"/>
                </a:lnTo>
                <a:close/>
              </a:path>
              <a:path w="1407186" h="99577">
                <a:moveTo>
                  <a:pt x="901986" y="34900"/>
                </a:moveTo>
                <a:lnTo>
                  <a:pt x="901986" y="8774"/>
                </a:lnTo>
                <a:lnTo>
                  <a:pt x="903075" y="6779"/>
                </a:lnTo>
                <a:lnTo>
                  <a:pt x="905620" y="6527"/>
                </a:lnTo>
                <a:lnTo>
                  <a:pt x="927992" y="6527"/>
                </a:lnTo>
                <a:lnTo>
                  <a:pt x="932326" y="7201"/>
                </a:lnTo>
                <a:lnTo>
                  <a:pt x="934522" y="8550"/>
                </a:lnTo>
                <a:lnTo>
                  <a:pt x="936718" y="9898"/>
                </a:lnTo>
                <a:lnTo>
                  <a:pt x="938212" y="13107"/>
                </a:lnTo>
                <a:lnTo>
                  <a:pt x="939008" y="18178"/>
                </a:lnTo>
                <a:lnTo>
                  <a:pt x="942244" y="18178"/>
                </a:lnTo>
                <a:lnTo>
                  <a:pt x="941847" y="2320"/>
                </a:lnTo>
                <a:lnTo>
                  <a:pt x="879898" y="2320"/>
                </a:lnTo>
                <a:lnTo>
                  <a:pt x="879898" y="4369"/>
                </a:lnTo>
                <a:lnTo>
                  <a:pt x="884214" y="4657"/>
                </a:lnTo>
                <a:lnTo>
                  <a:pt x="886996" y="5403"/>
                </a:lnTo>
                <a:lnTo>
                  <a:pt x="889494" y="7812"/>
                </a:lnTo>
                <a:lnTo>
                  <a:pt x="890119" y="10375"/>
                </a:lnTo>
                <a:lnTo>
                  <a:pt x="890119" y="66924"/>
                </a:lnTo>
                <a:lnTo>
                  <a:pt x="889561" y="69882"/>
                </a:lnTo>
                <a:lnTo>
                  <a:pt x="887327" y="72147"/>
                </a:lnTo>
                <a:lnTo>
                  <a:pt x="884479" y="72947"/>
                </a:lnTo>
                <a:lnTo>
                  <a:pt x="879898" y="73415"/>
                </a:lnTo>
                <a:lnTo>
                  <a:pt x="879898" y="75411"/>
                </a:lnTo>
                <a:lnTo>
                  <a:pt x="912491" y="75411"/>
                </a:lnTo>
                <a:lnTo>
                  <a:pt x="912491" y="73415"/>
                </a:lnTo>
                <a:lnTo>
                  <a:pt x="908100" y="73091"/>
                </a:lnTo>
                <a:lnTo>
                  <a:pt x="905251" y="72363"/>
                </a:lnTo>
                <a:lnTo>
                  <a:pt x="902639" y="70097"/>
                </a:lnTo>
                <a:lnTo>
                  <a:pt x="901986" y="67499"/>
                </a:lnTo>
                <a:lnTo>
                  <a:pt x="901986" y="39270"/>
                </a:lnTo>
                <a:lnTo>
                  <a:pt x="923715" y="39270"/>
                </a:lnTo>
                <a:lnTo>
                  <a:pt x="926856" y="39962"/>
                </a:lnTo>
                <a:lnTo>
                  <a:pt x="929582" y="42731"/>
                </a:lnTo>
                <a:lnTo>
                  <a:pt x="930699" y="45563"/>
                </a:lnTo>
                <a:lnTo>
                  <a:pt x="931569" y="49842"/>
                </a:lnTo>
                <a:lnTo>
                  <a:pt x="934295" y="49842"/>
                </a:lnTo>
                <a:lnTo>
                  <a:pt x="934295" y="24274"/>
                </a:lnTo>
                <a:lnTo>
                  <a:pt x="931569" y="24274"/>
                </a:lnTo>
                <a:lnTo>
                  <a:pt x="930737" y="28553"/>
                </a:lnTo>
                <a:lnTo>
                  <a:pt x="929639" y="31394"/>
                </a:lnTo>
                <a:lnTo>
                  <a:pt x="926913" y="34199"/>
                </a:lnTo>
                <a:lnTo>
                  <a:pt x="923753" y="34900"/>
                </a:lnTo>
                <a:lnTo>
                  <a:pt x="901986" y="34900"/>
                </a:lnTo>
                <a:close/>
              </a:path>
              <a:path w="1407186" h="99577">
                <a:moveTo>
                  <a:pt x="968436" y="68812"/>
                </a:moveTo>
                <a:lnTo>
                  <a:pt x="968436" y="39270"/>
                </a:lnTo>
                <a:lnTo>
                  <a:pt x="991244" y="39270"/>
                </a:lnTo>
                <a:lnTo>
                  <a:pt x="994386" y="39962"/>
                </a:lnTo>
                <a:lnTo>
                  <a:pt x="997111" y="42731"/>
                </a:lnTo>
                <a:lnTo>
                  <a:pt x="998227" y="45563"/>
                </a:lnTo>
                <a:lnTo>
                  <a:pt x="999098" y="49842"/>
                </a:lnTo>
                <a:lnTo>
                  <a:pt x="1001824" y="49842"/>
                </a:lnTo>
                <a:lnTo>
                  <a:pt x="1001824" y="24274"/>
                </a:lnTo>
                <a:lnTo>
                  <a:pt x="999098" y="24274"/>
                </a:lnTo>
                <a:lnTo>
                  <a:pt x="998266" y="28553"/>
                </a:lnTo>
                <a:lnTo>
                  <a:pt x="997168" y="31394"/>
                </a:lnTo>
                <a:lnTo>
                  <a:pt x="994442" y="34199"/>
                </a:lnTo>
                <a:lnTo>
                  <a:pt x="991281" y="34900"/>
                </a:lnTo>
                <a:lnTo>
                  <a:pt x="968436" y="34900"/>
                </a:lnTo>
                <a:lnTo>
                  <a:pt x="968436" y="10249"/>
                </a:lnTo>
                <a:lnTo>
                  <a:pt x="968635" y="7830"/>
                </a:lnTo>
                <a:lnTo>
                  <a:pt x="970481" y="6527"/>
                </a:lnTo>
                <a:lnTo>
                  <a:pt x="994783" y="6527"/>
                </a:lnTo>
                <a:lnTo>
                  <a:pt x="999174" y="7246"/>
                </a:lnTo>
                <a:lnTo>
                  <a:pt x="1001143" y="8685"/>
                </a:lnTo>
                <a:lnTo>
                  <a:pt x="1003111" y="10123"/>
                </a:lnTo>
                <a:lnTo>
                  <a:pt x="1004587" y="13287"/>
                </a:lnTo>
                <a:lnTo>
                  <a:pt x="1005572" y="18178"/>
                </a:lnTo>
                <a:lnTo>
                  <a:pt x="1008524" y="18178"/>
                </a:lnTo>
                <a:lnTo>
                  <a:pt x="1008126" y="2320"/>
                </a:lnTo>
                <a:lnTo>
                  <a:pt x="946349" y="2320"/>
                </a:lnTo>
                <a:lnTo>
                  <a:pt x="946349" y="4369"/>
                </a:lnTo>
                <a:lnTo>
                  <a:pt x="950664" y="4657"/>
                </a:lnTo>
                <a:lnTo>
                  <a:pt x="953446" y="5403"/>
                </a:lnTo>
                <a:lnTo>
                  <a:pt x="955945" y="7812"/>
                </a:lnTo>
                <a:lnTo>
                  <a:pt x="956569" y="10375"/>
                </a:lnTo>
                <a:lnTo>
                  <a:pt x="956569" y="67607"/>
                </a:lnTo>
                <a:lnTo>
                  <a:pt x="955935" y="70205"/>
                </a:lnTo>
                <a:lnTo>
                  <a:pt x="953399" y="72255"/>
                </a:lnTo>
                <a:lnTo>
                  <a:pt x="950626" y="72983"/>
                </a:lnTo>
                <a:lnTo>
                  <a:pt x="946349" y="73415"/>
                </a:lnTo>
                <a:lnTo>
                  <a:pt x="946349" y="75411"/>
                </a:lnTo>
                <a:lnTo>
                  <a:pt x="1009205" y="75411"/>
                </a:lnTo>
                <a:lnTo>
                  <a:pt x="1014486" y="56747"/>
                </a:lnTo>
                <a:lnTo>
                  <a:pt x="1011250" y="56747"/>
                </a:lnTo>
                <a:lnTo>
                  <a:pt x="1008259" y="63040"/>
                </a:lnTo>
                <a:lnTo>
                  <a:pt x="1004890" y="67005"/>
                </a:lnTo>
                <a:lnTo>
                  <a:pt x="1001143" y="68641"/>
                </a:lnTo>
                <a:lnTo>
                  <a:pt x="997395" y="70277"/>
                </a:lnTo>
                <a:lnTo>
                  <a:pt x="991584" y="71096"/>
                </a:lnTo>
                <a:lnTo>
                  <a:pt x="976443" y="71096"/>
                </a:lnTo>
                <a:lnTo>
                  <a:pt x="972080" y="70898"/>
                </a:lnTo>
                <a:lnTo>
                  <a:pt x="970623" y="70502"/>
                </a:lnTo>
                <a:lnTo>
                  <a:pt x="968436" y="68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12731" y="5072955"/>
            <a:ext cx="17403" cy="47426"/>
          </a:xfrm>
          <a:custGeom>
            <a:avLst/>
            <a:gdLst/>
            <a:ahLst/>
            <a:cxnLst/>
            <a:rect l="l" t="t" r="r" b="b"/>
            <a:pathLst>
              <a:path w="19143" h="53749">
                <a:moveTo>
                  <a:pt x="9409" y="41805"/>
                </a:moveTo>
                <a:lnTo>
                  <a:pt x="8949" y="51450"/>
                </a:lnTo>
                <a:lnTo>
                  <a:pt x="13330" y="53749"/>
                </a:lnTo>
                <a:lnTo>
                  <a:pt x="18656" y="53749"/>
                </a:lnTo>
                <a:lnTo>
                  <a:pt x="19143" y="51591"/>
                </a:lnTo>
                <a:lnTo>
                  <a:pt x="14384" y="51591"/>
                </a:lnTo>
                <a:lnTo>
                  <a:pt x="11139" y="48329"/>
                </a:lnTo>
                <a:lnTo>
                  <a:pt x="9409" y="41805"/>
                </a:lnTo>
                <a:close/>
              </a:path>
              <a:path w="19143" h="53749">
                <a:moveTo>
                  <a:pt x="26443" y="53749"/>
                </a:moveTo>
                <a:lnTo>
                  <a:pt x="31919" y="49498"/>
                </a:lnTo>
                <a:lnTo>
                  <a:pt x="35082" y="40995"/>
                </a:lnTo>
                <a:lnTo>
                  <a:pt x="36759" y="36475"/>
                </a:lnTo>
                <a:lnTo>
                  <a:pt x="37597" y="31658"/>
                </a:lnTo>
                <a:lnTo>
                  <a:pt x="37597" y="20048"/>
                </a:lnTo>
                <a:lnTo>
                  <a:pt x="36231" y="14294"/>
                </a:lnTo>
                <a:lnTo>
                  <a:pt x="33500" y="9285"/>
                </a:lnTo>
                <a:lnTo>
                  <a:pt x="30067" y="3095"/>
                </a:lnTo>
                <a:lnTo>
                  <a:pt x="25240" y="0"/>
                </a:lnTo>
                <a:lnTo>
                  <a:pt x="12126" y="0"/>
                </a:lnTo>
                <a:lnTo>
                  <a:pt x="7016" y="3249"/>
                </a:lnTo>
                <a:lnTo>
                  <a:pt x="3690" y="9748"/>
                </a:lnTo>
                <a:lnTo>
                  <a:pt x="1230" y="14525"/>
                </a:lnTo>
                <a:lnTo>
                  <a:pt x="0" y="20228"/>
                </a:lnTo>
                <a:lnTo>
                  <a:pt x="0" y="35280"/>
                </a:lnTo>
                <a:lnTo>
                  <a:pt x="1838" y="41946"/>
                </a:lnTo>
                <a:lnTo>
                  <a:pt x="5515" y="46852"/>
                </a:lnTo>
                <a:lnTo>
                  <a:pt x="8949" y="51450"/>
                </a:lnTo>
                <a:lnTo>
                  <a:pt x="9409" y="41805"/>
                </a:lnTo>
                <a:lnTo>
                  <a:pt x="8490" y="38311"/>
                </a:lnTo>
                <a:lnTo>
                  <a:pt x="8030" y="33649"/>
                </a:lnTo>
                <a:lnTo>
                  <a:pt x="8030" y="21602"/>
                </a:lnTo>
                <a:lnTo>
                  <a:pt x="8476" y="16593"/>
                </a:lnTo>
                <a:lnTo>
                  <a:pt x="9368" y="12791"/>
                </a:lnTo>
                <a:lnTo>
                  <a:pt x="11072" y="5651"/>
                </a:lnTo>
                <a:lnTo>
                  <a:pt x="14222" y="2080"/>
                </a:lnTo>
                <a:lnTo>
                  <a:pt x="23415" y="2080"/>
                </a:lnTo>
                <a:lnTo>
                  <a:pt x="26551" y="5548"/>
                </a:lnTo>
                <a:lnTo>
                  <a:pt x="28228" y="12483"/>
                </a:lnTo>
                <a:lnTo>
                  <a:pt x="29120" y="16208"/>
                </a:lnTo>
                <a:lnTo>
                  <a:pt x="29566" y="21191"/>
                </a:lnTo>
                <a:lnTo>
                  <a:pt x="29566" y="35267"/>
                </a:lnTo>
                <a:lnTo>
                  <a:pt x="28823" y="41252"/>
                </a:lnTo>
                <a:lnTo>
                  <a:pt x="27336" y="45388"/>
                </a:lnTo>
                <a:lnTo>
                  <a:pt x="25848" y="49523"/>
                </a:lnTo>
                <a:lnTo>
                  <a:pt x="23118" y="51591"/>
                </a:lnTo>
                <a:lnTo>
                  <a:pt x="19143" y="51591"/>
                </a:lnTo>
                <a:lnTo>
                  <a:pt x="18656" y="53749"/>
                </a:lnTo>
                <a:lnTo>
                  <a:pt x="26443" y="53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638805" y="4766465"/>
            <a:ext cx="108105" cy="47561"/>
          </a:xfrm>
          <a:custGeom>
            <a:avLst/>
            <a:gdLst/>
            <a:ahLst/>
            <a:cxnLst/>
            <a:rect l="l" t="t" r="r" b="b"/>
            <a:pathLst>
              <a:path w="118916" h="53903">
                <a:moveTo>
                  <a:pt x="1825" y="16105"/>
                </a:moveTo>
                <a:lnTo>
                  <a:pt x="2987" y="13177"/>
                </a:lnTo>
                <a:lnTo>
                  <a:pt x="4204" y="11006"/>
                </a:lnTo>
                <a:lnTo>
                  <a:pt x="5475" y="9593"/>
                </a:lnTo>
                <a:lnTo>
                  <a:pt x="7773" y="7025"/>
                </a:lnTo>
                <a:lnTo>
                  <a:pt x="10774" y="5740"/>
                </a:lnTo>
                <a:lnTo>
                  <a:pt x="17480" y="5740"/>
                </a:lnTo>
                <a:lnTo>
                  <a:pt x="20062" y="6736"/>
                </a:lnTo>
                <a:lnTo>
                  <a:pt x="22225" y="8727"/>
                </a:lnTo>
                <a:lnTo>
                  <a:pt x="24388" y="10717"/>
                </a:lnTo>
                <a:lnTo>
                  <a:pt x="25470" y="13613"/>
                </a:lnTo>
                <a:lnTo>
                  <a:pt x="25470" y="21756"/>
                </a:lnTo>
                <a:lnTo>
                  <a:pt x="23699" y="26213"/>
                </a:lnTo>
                <a:lnTo>
                  <a:pt x="20157" y="30785"/>
                </a:lnTo>
                <a:lnTo>
                  <a:pt x="18507" y="32828"/>
                </a:lnTo>
                <a:lnTo>
                  <a:pt x="11023" y="41111"/>
                </a:lnTo>
                <a:lnTo>
                  <a:pt x="0" y="52285"/>
                </a:lnTo>
                <a:lnTo>
                  <a:pt x="0" y="53171"/>
                </a:lnTo>
                <a:lnTo>
                  <a:pt x="32405" y="53171"/>
                </a:lnTo>
                <a:lnTo>
                  <a:pt x="36907" y="42421"/>
                </a:lnTo>
                <a:lnTo>
                  <a:pt x="35853" y="41959"/>
                </a:lnTo>
                <a:lnTo>
                  <a:pt x="34528" y="44245"/>
                </a:lnTo>
                <a:lnTo>
                  <a:pt x="33338" y="45683"/>
                </a:lnTo>
                <a:lnTo>
                  <a:pt x="31229" y="46865"/>
                </a:lnTo>
                <a:lnTo>
                  <a:pt x="29404" y="47160"/>
                </a:lnTo>
                <a:lnTo>
                  <a:pt x="8192" y="47160"/>
                </a:lnTo>
                <a:lnTo>
                  <a:pt x="11687" y="43725"/>
                </a:lnTo>
                <a:lnTo>
                  <a:pt x="21982" y="33248"/>
                </a:lnTo>
                <a:lnTo>
                  <a:pt x="28106" y="26316"/>
                </a:lnTo>
                <a:lnTo>
                  <a:pt x="31162" y="22411"/>
                </a:lnTo>
                <a:lnTo>
                  <a:pt x="32689" y="18353"/>
                </a:lnTo>
                <a:lnTo>
                  <a:pt x="32689" y="10184"/>
                </a:lnTo>
                <a:lnTo>
                  <a:pt x="31277" y="6839"/>
                </a:lnTo>
                <a:lnTo>
                  <a:pt x="28451" y="4103"/>
                </a:lnTo>
                <a:lnTo>
                  <a:pt x="25625" y="1367"/>
                </a:lnTo>
                <a:lnTo>
                  <a:pt x="21928" y="0"/>
                </a:lnTo>
                <a:lnTo>
                  <a:pt x="13654" y="0"/>
                </a:lnTo>
                <a:lnTo>
                  <a:pt x="10186" y="1149"/>
                </a:lnTo>
                <a:lnTo>
                  <a:pt x="6955" y="3448"/>
                </a:lnTo>
                <a:lnTo>
                  <a:pt x="3724" y="5747"/>
                </a:lnTo>
                <a:lnTo>
                  <a:pt x="1433" y="9850"/>
                </a:lnTo>
                <a:lnTo>
                  <a:pt x="81" y="15758"/>
                </a:lnTo>
                <a:lnTo>
                  <a:pt x="1825" y="16105"/>
                </a:lnTo>
                <a:close/>
              </a:path>
              <a:path w="118916" h="53903">
                <a:moveTo>
                  <a:pt x="66231" y="53903"/>
                </a:moveTo>
                <a:lnTo>
                  <a:pt x="71706" y="49652"/>
                </a:lnTo>
                <a:lnTo>
                  <a:pt x="74870" y="41150"/>
                </a:lnTo>
                <a:lnTo>
                  <a:pt x="76546" y="36629"/>
                </a:lnTo>
                <a:lnTo>
                  <a:pt x="77384" y="31813"/>
                </a:lnTo>
                <a:lnTo>
                  <a:pt x="77384" y="20202"/>
                </a:lnTo>
                <a:lnTo>
                  <a:pt x="76019" y="14448"/>
                </a:lnTo>
                <a:lnTo>
                  <a:pt x="73288" y="9439"/>
                </a:lnTo>
                <a:lnTo>
                  <a:pt x="69854" y="3249"/>
                </a:lnTo>
                <a:lnTo>
                  <a:pt x="65028" y="154"/>
                </a:lnTo>
                <a:lnTo>
                  <a:pt x="51914" y="154"/>
                </a:lnTo>
                <a:lnTo>
                  <a:pt x="46804" y="3403"/>
                </a:lnTo>
                <a:lnTo>
                  <a:pt x="43478" y="9902"/>
                </a:lnTo>
                <a:lnTo>
                  <a:pt x="41017" y="14679"/>
                </a:lnTo>
                <a:lnTo>
                  <a:pt x="39787" y="20382"/>
                </a:lnTo>
                <a:lnTo>
                  <a:pt x="39787" y="35434"/>
                </a:lnTo>
                <a:lnTo>
                  <a:pt x="41626" y="42100"/>
                </a:lnTo>
                <a:lnTo>
                  <a:pt x="45303" y="47006"/>
                </a:lnTo>
                <a:lnTo>
                  <a:pt x="48737" y="51604"/>
                </a:lnTo>
                <a:lnTo>
                  <a:pt x="49196" y="41959"/>
                </a:lnTo>
                <a:lnTo>
                  <a:pt x="48277" y="38465"/>
                </a:lnTo>
                <a:lnTo>
                  <a:pt x="47817" y="33803"/>
                </a:lnTo>
                <a:lnTo>
                  <a:pt x="47817" y="21756"/>
                </a:lnTo>
                <a:lnTo>
                  <a:pt x="48264" y="16747"/>
                </a:lnTo>
                <a:lnTo>
                  <a:pt x="49156" y="12946"/>
                </a:lnTo>
                <a:lnTo>
                  <a:pt x="50859" y="5805"/>
                </a:lnTo>
                <a:lnTo>
                  <a:pt x="54009" y="2234"/>
                </a:lnTo>
                <a:lnTo>
                  <a:pt x="63202" y="2234"/>
                </a:lnTo>
                <a:lnTo>
                  <a:pt x="66339" y="5702"/>
                </a:lnTo>
                <a:lnTo>
                  <a:pt x="68015" y="12637"/>
                </a:lnTo>
                <a:lnTo>
                  <a:pt x="68908" y="16362"/>
                </a:lnTo>
                <a:lnTo>
                  <a:pt x="69354" y="21345"/>
                </a:lnTo>
                <a:lnTo>
                  <a:pt x="69354" y="35422"/>
                </a:lnTo>
                <a:lnTo>
                  <a:pt x="68610" y="41407"/>
                </a:lnTo>
                <a:lnTo>
                  <a:pt x="67123" y="45542"/>
                </a:lnTo>
                <a:lnTo>
                  <a:pt x="65636" y="49677"/>
                </a:lnTo>
                <a:lnTo>
                  <a:pt x="62905" y="51745"/>
                </a:lnTo>
                <a:lnTo>
                  <a:pt x="58930" y="51745"/>
                </a:lnTo>
                <a:lnTo>
                  <a:pt x="58444" y="53903"/>
                </a:lnTo>
                <a:lnTo>
                  <a:pt x="66231" y="53903"/>
                </a:lnTo>
                <a:close/>
              </a:path>
              <a:path w="118916" h="53903">
                <a:moveTo>
                  <a:pt x="49196" y="41959"/>
                </a:moveTo>
                <a:lnTo>
                  <a:pt x="48737" y="51604"/>
                </a:lnTo>
                <a:lnTo>
                  <a:pt x="53117" y="53903"/>
                </a:lnTo>
                <a:lnTo>
                  <a:pt x="58444" y="53903"/>
                </a:lnTo>
                <a:lnTo>
                  <a:pt x="58930" y="51745"/>
                </a:lnTo>
                <a:lnTo>
                  <a:pt x="54172" y="51745"/>
                </a:lnTo>
                <a:lnTo>
                  <a:pt x="50927" y="48483"/>
                </a:lnTo>
                <a:lnTo>
                  <a:pt x="49196" y="41959"/>
                </a:lnTo>
                <a:close/>
              </a:path>
              <a:path w="118916" h="53903">
                <a:moveTo>
                  <a:pt x="107762" y="53903"/>
                </a:moveTo>
                <a:lnTo>
                  <a:pt x="113238" y="49652"/>
                </a:lnTo>
                <a:lnTo>
                  <a:pt x="116401" y="41150"/>
                </a:lnTo>
                <a:lnTo>
                  <a:pt x="118078" y="36629"/>
                </a:lnTo>
                <a:lnTo>
                  <a:pt x="118916" y="31813"/>
                </a:lnTo>
                <a:lnTo>
                  <a:pt x="118916" y="20202"/>
                </a:lnTo>
                <a:lnTo>
                  <a:pt x="117550" y="14448"/>
                </a:lnTo>
                <a:lnTo>
                  <a:pt x="114819" y="9439"/>
                </a:lnTo>
                <a:lnTo>
                  <a:pt x="111385" y="3249"/>
                </a:lnTo>
                <a:lnTo>
                  <a:pt x="106559" y="154"/>
                </a:lnTo>
                <a:lnTo>
                  <a:pt x="93445" y="154"/>
                </a:lnTo>
                <a:lnTo>
                  <a:pt x="88335" y="3403"/>
                </a:lnTo>
                <a:lnTo>
                  <a:pt x="85009" y="9902"/>
                </a:lnTo>
                <a:lnTo>
                  <a:pt x="82549" y="14679"/>
                </a:lnTo>
                <a:lnTo>
                  <a:pt x="81318" y="20382"/>
                </a:lnTo>
                <a:lnTo>
                  <a:pt x="81318" y="35434"/>
                </a:lnTo>
                <a:lnTo>
                  <a:pt x="83157" y="42100"/>
                </a:lnTo>
                <a:lnTo>
                  <a:pt x="86834" y="47006"/>
                </a:lnTo>
                <a:lnTo>
                  <a:pt x="90268" y="51604"/>
                </a:lnTo>
                <a:lnTo>
                  <a:pt x="90728" y="41959"/>
                </a:lnTo>
                <a:lnTo>
                  <a:pt x="89809" y="38465"/>
                </a:lnTo>
                <a:lnTo>
                  <a:pt x="89349" y="33803"/>
                </a:lnTo>
                <a:lnTo>
                  <a:pt x="89349" y="21756"/>
                </a:lnTo>
                <a:lnTo>
                  <a:pt x="89795" y="16747"/>
                </a:lnTo>
                <a:lnTo>
                  <a:pt x="90687" y="12946"/>
                </a:lnTo>
                <a:lnTo>
                  <a:pt x="92391" y="5805"/>
                </a:lnTo>
                <a:lnTo>
                  <a:pt x="95541" y="2234"/>
                </a:lnTo>
                <a:lnTo>
                  <a:pt x="104734" y="2234"/>
                </a:lnTo>
                <a:lnTo>
                  <a:pt x="107870" y="5702"/>
                </a:lnTo>
                <a:lnTo>
                  <a:pt x="109547" y="12637"/>
                </a:lnTo>
                <a:lnTo>
                  <a:pt x="110439" y="16362"/>
                </a:lnTo>
                <a:lnTo>
                  <a:pt x="110885" y="21345"/>
                </a:lnTo>
                <a:lnTo>
                  <a:pt x="110885" y="35422"/>
                </a:lnTo>
                <a:lnTo>
                  <a:pt x="110142" y="41407"/>
                </a:lnTo>
                <a:lnTo>
                  <a:pt x="108654" y="45542"/>
                </a:lnTo>
                <a:lnTo>
                  <a:pt x="107167" y="49677"/>
                </a:lnTo>
                <a:lnTo>
                  <a:pt x="104437" y="51745"/>
                </a:lnTo>
                <a:lnTo>
                  <a:pt x="100462" y="51745"/>
                </a:lnTo>
                <a:lnTo>
                  <a:pt x="99975" y="53903"/>
                </a:lnTo>
                <a:lnTo>
                  <a:pt x="107762" y="53903"/>
                </a:lnTo>
                <a:close/>
              </a:path>
              <a:path w="118916" h="53903">
                <a:moveTo>
                  <a:pt x="90728" y="41959"/>
                </a:moveTo>
                <a:lnTo>
                  <a:pt x="90268" y="51604"/>
                </a:lnTo>
                <a:lnTo>
                  <a:pt x="94648" y="53903"/>
                </a:lnTo>
                <a:lnTo>
                  <a:pt x="99975" y="53903"/>
                </a:lnTo>
                <a:lnTo>
                  <a:pt x="100462" y="51745"/>
                </a:lnTo>
                <a:lnTo>
                  <a:pt x="95703" y="51745"/>
                </a:lnTo>
                <a:lnTo>
                  <a:pt x="92458" y="48483"/>
                </a:lnTo>
                <a:lnTo>
                  <a:pt x="90728" y="4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637404" y="4453284"/>
            <a:ext cx="109506" cy="47426"/>
          </a:xfrm>
          <a:custGeom>
            <a:avLst/>
            <a:gdLst/>
            <a:ahLst/>
            <a:cxnLst/>
            <a:rect l="l" t="t" r="r" b="b"/>
            <a:pathLst>
              <a:path w="120457" h="53749">
                <a:moveTo>
                  <a:pt x="92269" y="41805"/>
                </a:moveTo>
                <a:lnTo>
                  <a:pt x="91809" y="51450"/>
                </a:lnTo>
                <a:lnTo>
                  <a:pt x="96190" y="53749"/>
                </a:lnTo>
                <a:lnTo>
                  <a:pt x="101516" y="53749"/>
                </a:lnTo>
                <a:lnTo>
                  <a:pt x="102003" y="51591"/>
                </a:lnTo>
                <a:lnTo>
                  <a:pt x="97244" y="51591"/>
                </a:lnTo>
                <a:lnTo>
                  <a:pt x="94000" y="48329"/>
                </a:lnTo>
                <a:lnTo>
                  <a:pt x="92269" y="41805"/>
                </a:lnTo>
                <a:close/>
              </a:path>
              <a:path w="120457" h="53749">
                <a:moveTo>
                  <a:pt x="23361" y="39878"/>
                </a:moveTo>
                <a:lnTo>
                  <a:pt x="23361" y="53017"/>
                </a:lnTo>
                <a:lnTo>
                  <a:pt x="29810" y="53017"/>
                </a:lnTo>
                <a:lnTo>
                  <a:pt x="29810" y="39878"/>
                </a:lnTo>
                <a:lnTo>
                  <a:pt x="38286" y="39878"/>
                </a:lnTo>
                <a:lnTo>
                  <a:pt x="38286" y="34754"/>
                </a:lnTo>
                <a:lnTo>
                  <a:pt x="29810" y="34754"/>
                </a:lnTo>
                <a:lnTo>
                  <a:pt x="29810" y="77"/>
                </a:lnTo>
                <a:lnTo>
                  <a:pt x="25957" y="77"/>
                </a:lnTo>
                <a:lnTo>
                  <a:pt x="23280" y="8014"/>
                </a:lnTo>
                <a:lnTo>
                  <a:pt x="23280" y="34754"/>
                </a:lnTo>
                <a:lnTo>
                  <a:pt x="0" y="34754"/>
                </a:lnTo>
                <a:lnTo>
                  <a:pt x="0" y="39878"/>
                </a:lnTo>
                <a:lnTo>
                  <a:pt x="23361" y="39878"/>
                </a:lnTo>
                <a:close/>
              </a:path>
              <a:path w="120457" h="53749">
                <a:moveTo>
                  <a:pt x="25957" y="77"/>
                </a:moveTo>
                <a:lnTo>
                  <a:pt x="0" y="34754"/>
                </a:lnTo>
                <a:lnTo>
                  <a:pt x="3366" y="34754"/>
                </a:lnTo>
                <a:lnTo>
                  <a:pt x="23280" y="8014"/>
                </a:lnTo>
                <a:lnTo>
                  <a:pt x="25957" y="77"/>
                </a:lnTo>
                <a:close/>
              </a:path>
              <a:path w="120457" h="53749">
                <a:moveTo>
                  <a:pt x="67772" y="53749"/>
                </a:moveTo>
                <a:lnTo>
                  <a:pt x="73247" y="49498"/>
                </a:lnTo>
                <a:lnTo>
                  <a:pt x="76411" y="40995"/>
                </a:lnTo>
                <a:lnTo>
                  <a:pt x="78087" y="36475"/>
                </a:lnTo>
                <a:lnTo>
                  <a:pt x="78925" y="31658"/>
                </a:lnTo>
                <a:lnTo>
                  <a:pt x="78925" y="20048"/>
                </a:lnTo>
                <a:lnTo>
                  <a:pt x="77560" y="14294"/>
                </a:lnTo>
                <a:lnTo>
                  <a:pt x="74829" y="9285"/>
                </a:lnTo>
                <a:lnTo>
                  <a:pt x="71395" y="3095"/>
                </a:lnTo>
                <a:lnTo>
                  <a:pt x="66569" y="0"/>
                </a:lnTo>
                <a:lnTo>
                  <a:pt x="53455" y="0"/>
                </a:lnTo>
                <a:lnTo>
                  <a:pt x="48345" y="3249"/>
                </a:lnTo>
                <a:lnTo>
                  <a:pt x="45019" y="9748"/>
                </a:lnTo>
                <a:lnTo>
                  <a:pt x="42558" y="14525"/>
                </a:lnTo>
                <a:lnTo>
                  <a:pt x="41328" y="20228"/>
                </a:lnTo>
                <a:lnTo>
                  <a:pt x="41328" y="35280"/>
                </a:lnTo>
                <a:lnTo>
                  <a:pt x="43167" y="41946"/>
                </a:lnTo>
                <a:lnTo>
                  <a:pt x="46844" y="46852"/>
                </a:lnTo>
                <a:lnTo>
                  <a:pt x="50278" y="51450"/>
                </a:lnTo>
                <a:lnTo>
                  <a:pt x="50738" y="41805"/>
                </a:lnTo>
                <a:lnTo>
                  <a:pt x="49818" y="38311"/>
                </a:lnTo>
                <a:lnTo>
                  <a:pt x="49359" y="33649"/>
                </a:lnTo>
                <a:lnTo>
                  <a:pt x="49359" y="21602"/>
                </a:lnTo>
                <a:lnTo>
                  <a:pt x="49805" y="16593"/>
                </a:lnTo>
                <a:lnTo>
                  <a:pt x="50697" y="12791"/>
                </a:lnTo>
                <a:lnTo>
                  <a:pt x="52400" y="5651"/>
                </a:lnTo>
                <a:lnTo>
                  <a:pt x="55551" y="2080"/>
                </a:lnTo>
                <a:lnTo>
                  <a:pt x="64744" y="2080"/>
                </a:lnTo>
                <a:lnTo>
                  <a:pt x="67880" y="5548"/>
                </a:lnTo>
                <a:lnTo>
                  <a:pt x="69557" y="12483"/>
                </a:lnTo>
                <a:lnTo>
                  <a:pt x="70449" y="16208"/>
                </a:lnTo>
                <a:lnTo>
                  <a:pt x="70895" y="21191"/>
                </a:lnTo>
                <a:lnTo>
                  <a:pt x="70895" y="35267"/>
                </a:lnTo>
                <a:lnTo>
                  <a:pt x="70151" y="41252"/>
                </a:lnTo>
                <a:lnTo>
                  <a:pt x="68664" y="45388"/>
                </a:lnTo>
                <a:lnTo>
                  <a:pt x="67177" y="49523"/>
                </a:lnTo>
                <a:lnTo>
                  <a:pt x="64446" y="51591"/>
                </a:lnTo>
                <a:lnTo>
                  <a:pt x="60472" y="51591"/>
                </a:lnTo>
                <a:lnTo>
                  <a:pt x="59985" y="53749"/>
                </a:lnTo>
                <a:lnTo>
                  <a:pt x="67772" y="53749"/>
                </a:lnTo>
                <a:close/>
              </a:path>
              <a:path w="120457" h="53749">
                <a:moveTo>
                  <a:pt x="50738" y="41805"/>
                </a:moveTo>
                <a:lnTo>
                  <a:pt x="50278" y="51450"/>
                </a:lnTo>
                <a:lnTo>
                  <a:pt x="54658" y="53749"/>
                </a:lnTo>
                <a:lnTo>
                  <a:pt x="59985" y="53749"/>
                </a:lnTo>
                <a:lnTo>
                  <a:pt x="60472" y="51591"/>
                </a:lnTo>
                <a:lnTo>
                  <a:pt x="55713" y="51591"/>
                </a:lnTo>
                <a:lnTo>
                  <a:pt x="52468" y="48329"/>
                </a:lnTo>
                <a:lnTo>
                  <a:pt x="50738" y="41805"/>
                </a:lnTo>
                <a:close/>
              </a:path>
              <a:path w="120457" h="53749">
                <a:moveTo>
                  <a:pt x="109303" y="53749"/>
                </a:moveTo>
                <a:lnTo>
                  <a:pt x="114779" y="49498"/>
                </a:lnTo>
                <a:lnTo>
                  <a:pt x="117942" y="40995"/>
                </a:lnTo>
                <a:lnTo>
                  <a:pt x="119619" y="36475"/>
                </a:lnTo>
                <a:lnTo>
                  <a:pt x="120457" y="31658"/>
                </a:lnTo>
                <a:lnTo>
                  <a:pt x="120457" y="20048"/>
                </a:lnTo>
                <a:lnTo>
                  <a:pt x="119091" y="14294"/>
                </a:lnTo>
                <a:lnTo>
                  <a:pt x="116361" y="9285"/>
                </a:lnTo>
                <a:lnTo>
                  <a:pt x="112927" y="3095"/>
                </a:lnTo>
                <a:lnTo>
                  <a:pt x="108100" y="0"/>
                </a:lnTo>
                <a:lnTo>
                  <a:pt x="94986" y="0"/>
                </a:lnTo>
                <a:lnTo>
                  <a:pt x="89876" y="3249"/>
                </a:lnTo>
                <a:lnTo>
                  <a:pt x="86550" y="9748"/>
                </a:lnTo>
                <a:lnTo>
                  <a:pt x="84090" y="14525"/>
                </a:lnTo>
                <a:lnTo>
                  <a:pt x="82860" y="20228"/>
                </a:lnTo>
                <a:lnTo>
                  <a:pt x="82860" y="35280"/>
                </a:lnTo>
                <a:lnTo>
                  <a:pt x="84698" y="41946"/>
                </a:lnTo>
                <a:lnTo>
                  <a:pt x="88375" y="46852"/>
                </a:lnTo>
                <a:lnTo>
                  <a:pt x="91809" y="51450"/>
                </a:lnTo>
                <a:lnTo>
                  <a:pt x="92269" y="41805"/>
                </a:lnTo>
                <a:lnTo>
                  <a:pt x="91350" y="38311"/>
                </a:lnTo>
                <a:lnTo>
                  <a:pt x="90890" y="33649"/>
                </a:lnTo>
                <a:lnTo>
                  <a:pt x="90890" y="21602"/>
                </a:lnTo>
                <a:lnTo>
                  <a:pt x="91336" y="16593"/>
                </a:lnTo>
                <a:lnTo>
                  <a:pt x="92229" y="12791"/>
                </a:lnTo>
                <a:lnTo>
                  <a:pt x="93932" y="5651"/>
                </a:lnTo>
                <a:lnTo>
                  <a:pt x="97082" y="2080"/>
                </a:lnTo>
                <a:lnTo>
                  <a:pt x="106275" y="2080"/>
                </a:lnTo>
                <a:lnTo>
                  <a:pt x="109412" y="5548"/>
                </a:lnTo>
                <a:lnTo>
                  <a:pt x="111088" y="12483"/>
                </a:lnTo>
                <a:lnTo>
                  <a:pt x="111980" y="16208"/>
                </a:lnTo>
                <a:lnTo>
                  <a:pt x="112426" y="21191"/>
                </a:lnTo>
                <a:lnTo>
                  <a:pt x="112426" y="35267"/>
                </a:lnTo>
                <a:lnTo>
                  <a:pt x="111683" y="41252"/>
                </a:lnTo>
                <a:lnTo>
                  <a:pt x="110196" y="45388"/>
                </a:lnTo>
                <a:lnTo>
                  <a:pt x="108709" y="49523"/>
                </a:lnTo>
                <a:lnTo>
                  <a:pt x="105978" y="51591"/>
                </a:lnTo>
                <a:lnTo>
                  <a:pt x="102003" y="51591"/>
                </a:lnTo>
                <a:lnTo>
                  <a:pt x="101516" y="53749"/>
                </a:lnTo>
                <a:lnTo>
                  <a:pt x="109303" y="53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39137" y="4146114"/>
            <a:ext cx="107774" cy="48343"/>
          </a:xfrm>
          <a:custGeom>
            <a:avLst/>
            <a:gdLst/>
            <a:ahLst/>
            <a:cxnLst/>
            <a:rect l="l" t="t" r="r" b="b"/>
            <a:pathLst>
              <a:path w="118551" h="54789">
                <a:moveTo>
                  <a:pt x="24943" y="51135"/>
                </a:moveTo>
                <a:lnTo>
                  <a:pt x="22604" y="52439"/>
                </a:lnTo>
                <a:lnTo>
                  <a:pt x="15330" y="52439"/>
                </a:lnTo>
                <a:lnTo>
                  <a:pt x="12363" y="50435"/>
                </a:lnTo>
                <a:lnTo>
                  <a:pt x="14100" y="54789"/>
                </a:lnTo>
                <a:lnTo>
                  <a:pt x="23942" y="54789"/>
                </a:lnTo>
                <a:lnTo>
                  <a:pt x="28072" y="52901"/>
                </a:lnTo>
                <a:lnTo>
                  <a:pt x="31249" y="49125"/>
                </a:lnTo>
                <a:lnTo>
                  <a:pt x="34427" y="45349"/>
                </a:lnTo>
                <a:lnTo>
                  <a:pt x="36015" y="41111"/>
                </a:lnTo>
                <a:lnTo>
                  <a:pt x="36015" y="31170"/>
                </a:lnTo>
                <a:lnTo>
                  <a:pt x="34555" y="27137"/>
                </a:lnTo>
                <a:lnTo>
                  <a:pt x="31635" y="24312"/>
                </a:lnTo>
                <a:lnTo>
                  <a:pt x="28715" y="21486"/>
                </a:lnTo>
                <a:lnTo>
                  <a:pt x="25105" y="20074"/>
                </a:lnTo>
                <a:lnTo>
                  <a:pt x="18616" y="20074"/>
                </a:lnTo>
                <a:lnTo>
                  <a:pt x="16439" y="20485"/>
                </a:lnTo>
                <a:lnTo>
                  <a:pt x="14276" y="21307"/>
                </a:lnTo>
                <a:lnTo>
                  <a:pt x="11613" y="22488"/>
                </a:lnTo>
                <a:lnTo>
                  <a:pt x="9936" y="23464"/>
                </a:lnTo>
                <a:lnTo>
                  <a:pt x="8882" y="27202"/>
                </a:lnTo>
                <a:lnTo>
                  <a:pt x="10261" y="24839"/>
                </a:lnTo>
                <a:lnTo>
                  <a:pt x="13046" y="23657"/>
                </a:lnTo>
                <a:lnTo>
                  <a:pt x="21779" y="23657"/>
                </a:lnTo>
                <a:lnTo>
                  <a:pt x="24997" y="25866"/>
                </a:lnTo>
                <a:lnTo>
                  <a:pt x="26890" y="30284"/>
                </a:lnTo>
                <a:lnTo>
                  <a:pt x="28025" y="32930"/>
                </a:lnTo>
                <a:lnTo>
                  <a:pt x="28593" y="35961"/>
                </a:lnTo>
                <a:lnTo>
                  <a:pt x="28593" y="42871"/>
                </a:lnTo>
                <a:lnTo>
                  <a:pt x="27863" y="45921"/>
                </a:lnTo>
                <a:lnTo>
                  <a:pt x="26403" y="48528"/>
                </a:lnTo>
                <a:lnTo>
                  <a:pt x="24943" y="51135"/>
                </a:lnTo>
                <a:close/>
              </a:path>
              <a:path w="118551" h="54789">
                <a:moveTo>
                  <a:pt x="10484" y="46428"/>
                </a:moveTo>
                <a:lnTo>
                  <a:pt x="8605" y="42421"/>
                </a:lnTo>
                <a:lnTo>
                  <a:pt x="7665" y="38324"/>
                </a:lnTo>
                <a:lnTo>
                  <a:pt x="7665" y="30901"/>
                </a:lnTo>
                <a:lnTo>
                  <a:pt x="8071" y="28589"/>
                </a:lnTo>
                <a:lnTo>
                  <a:pt x="8882" y="27202"/>
                </a:lnTo>
                <a:lnTo>
                  <a:pt x="9936" y="23464"/>
                </a:lnTo>
                <a:lnTo>
                  <a:pt x="10585" y="20664"/>
                </a:lnTo>
                <a:lnTo>
                  <a:pt x="11775" y="17839"/>
                </a:lnTo>
                <a:lnTo>
                  <a:pt x="13505" y="14988"/>
                </a:lnTo>
                <a:lnTo>
                  <a:pt x="15236" y="12137"/>
                </a:lnTo>
                <a:lnTo>
                  <a:pt x="17088" y="9786"/>
                </a:lnTo>
                <a:lnTo>
                  <a:pt x="19062" y="7937"/>
                </a:lnTo>
                <a:lnTo>
                  <a:pt x="20982" y="6113"/>
                </a:lnTo>
                <a:lnTo>
                  <a:pt x="23165" y="4694"/>
                </a:lnTo>
                <a:lnTo>
                  <a:pt x="25612" y="3679"/>
                </a:lnTo>
                <a:lnTo>
                  <a:pt x="28059" y="2665"/>
                </a:lnTo>
                <a:lnTo>
                  <a:pt x="30972" y="1862"/>
                </a:lnTo>
                <a:lnTo>
                  <a:pt x="34352" y="1271"/>
                </a:lnTo>
                <a:lnTo>
                  <a:pt x="34149" y="0"/>
                </a:lnTo>
                <a:lnTo>
                  <a:pt x="25713" y="0"/>
                </a:lnTo>
                <a:lnTo>
                  <a:pt x="18115" y="2722"/>
                </a:lnTo>
                <a:lnTo>
                  <a:pt x="11356" y="8168"/>
                </a:lnTo>
                <a:lnTo>
                  <a:pt x="10867" y="8593"/>
                </a:lnTo>
                <a:lnTo>
                  <a:pt x="2716" y="19133"/>
                </a:lnTo>
                <a:lnTo>
                  <a:pt x="0" y="31517"/>
                </a:lnTo>
                <a:lnTo>
                  <a:pt x="0" y="38555"/>
                </a:lnTo>
                <a:lnTo>
                  <a:pt x="1953" y="44193"/>
                </a:lnTo>
                <a:lnTo>
                  <a:pt x="5860" y="48432"/>
                </a:lnTo>
                <a:lnTo>
                  <a:pt x="9767" y="52670"/>
                </a:lnTo>
                <a:lnTo>
                  <a:pt x="14100" y="54789"/>
                </a:lnTo>
                <a:lnTo>
                  <a:pt x="12363" y="50435"/>
                </a:lnTo>
                <a:lnTo>
                  <a:pt x="10484" y="46428"/>
                </a:lnTo>
                <a:close/>
              </a:path>
              <a:path w="118551" h="54789">
                <a:moveTo>
                  <a:pt x="65866" y="54674"/>
                </a:moveTo>
                <a:lnTo>
                  <a:pt x="71341" y="50423"/>
                </a:lnTo>
                <a:lnTo>
                  <a:pt x="74505" y="41920"/>
                </a:lnTo>
                <a:lnTo>
                  <a:pt x="76181" y="37400"/>
                </a:lnTo>
                <a:lnTo>
                  <a:pt x="77019" y="32583"/>
                </a:lnTo>
                <a:lnTo>
                  <a:pt x="77019" y="20973"/>
                </a:lnTo>
                <a:lnTo>
                  <a:pt x="75654" y="15219"/>
                </a:lnTo>
                <a:lnTo>
                  <a:pt x="72923" y="10210"/>
                </a:lnTo>
                <a:lnTo>
                  <a:pt x="69489" y="4019"/>
                </a:lnTo>
                <a:lnTo>
                  <a:pt x="64663" y="924"/>
                </a:lnTo>
                <a:lnTo>
                  <a:pt x="51549" y="924"/>
                </a:lnTo>
                <a:lnTo>
                  <a:pt x="46439" y="4173"/>
                </a:lnTo>
                <a:lnTo>
                  <a:pt x="43113" y="10672"/>
                </a:lnTo>
                <a:lnTo>
                  <a:pt x="40652" y="15450"/>
                </a:lnTo>
                <a:lnTo>
                  <a:pt x="39422" y="21153"/>
                </a:lnTo>
                <a:lnTo>
                  <a:pt x="39422" y="36205"/>
                </a:lnTo>
                <a:lnTo>
                  <a:pt x="41261" y="42871"/>
                </a:lnTo>
                <a:lnTo>
                  <a:pt x="44938" y="47777"/>
                </a:lnTo>
                <a:lnTo>
                  <a:pt x="48372" y="52375"/>
                </a:lnTo>
                <a:lnTo>
                  <a:pt x="48831" y="42729"/>
                </a:lnTo>
                <a:lnTo>
                  <a:pt x="47912" y="39236"/>
                </a:lnTo>
                <a:lnTo>
                  <a:pt x="47452" y="34574"/>
                </a:lnTo>
                <a:lnTo>
                  <a:pt x="47452" y="22527"/>
                </a:lnTo>
                <a:lnTo>
                  <a:pt x="47899" y="17518"/>
                </a:lnTo>
                <a:lnTo>
                  <a:pt x="48791" y="13716"/>
                </a:lnTo>
                <a:lnTo>
                  <a:pt x="50494" y="6575"/>
                </a:lnTo>
                <a:lnTo>
                  <a:pt x="53644" y="3005"/>
                </a:lnTo>
                <a:lnTo>
                  <a:pt x="62837" y="3005"/>
                </a:lnTo>
                <a:lnTo>
                  <a:pt x="65974" y="6473"/>
                </a:lnTo>
                <a:lnTo>
                  <a:pt x="67650" y="13408"/>
                </a:lnTo>
                <a:lnTo>
                  <a:pt x="68543" y="17133"/>
                </a:lnTo>
                <a:lnTo>
                  <a:pt x="68989" y="22116"/>
                </a:lnTo>
                <a:lnTo>
                  <a:pt x="68989" y="36192"/>
                </a:lnTo>
                <a:lnTo>
                  <a:pt x="68245" y="42177"/>
                </a:lnTo>
                <a:lnTo>
                  <a:pt x="66758" y="46313"/>
                </a:lnTo>
                <a:lnTo>
                  <a:pt x="65271" y="50448"/>
                </a:lnTo>
                <a:lnTo>
                  <a:pt x="62540" y="52516"/>
                </a:lnTo>
                <a:lnTo>
                  <a:pt x="58565" y="52516"/>
                </a:lnTo>
                <a:lnTo>
                  <a:pt x="58079" y="54674"/>
                </a:lnTo>
                <a:lnTo>
                  <a:pt x="65866" y="54674"/>
                </a:lnTo>
                <a:close/>
              </a:path>
              <a:path w="118551" h="54789">
                <a:moveTo>
                  <a:pt x="48831" y="42729"/>
                </a:moveTo>
                <a:lnTo>
                  <a:pt x="48372" y="52375"/>
                </a:lnTo>
                <a:lnTo>
                  <a:pt x="52752" y="54674"/>
                </a:lnTo>
                <a:lnTo>
                  <a:pt x="58079" y="54674"/>
                </a:lnTo>
                <a:lnTo>
                  <a:pt x="58565" y="52516"/>
                </a:lnTo>
                <a:lnTo>
                  <a:pt x="53807" y="52516"/>
                </a:lnTo>
                <a:lnTo>
                  <a:pt x="50562" y="49254"/>
                </a:lnTo>
                <a:lnTo>
                  <a:pt x="48831" y="42729"/>
                </a:lnTo>
                <a:close/>
              </a:path>
              <a:path w="118551" h="54789">
                <a:moveTo>
                  <a:pt x="107397" y="54674"/>
                </a:moveTo>
                <a:lnTo>
                  <a:pt x="112873" y="50423"/>
                </a:lnTo>
                <a:lnTo>
                  <a:pt x="116036" y="41920"/>
                </a:lnTo>
                <a:lnTo>
                  <a:pt x="117713" y="37400"/>
                </a:lnTo>
                <a:lnTo>
                  <a:pt x="118551" y="32583"/>
                </a:lnTo>
                <a:lnTo>
                  <a:pt x="118551" y="20973"/>
                </a:lnTo>
                <a:lnTo>
                  <a:pt x="117185" y="15219"/>
                </a:lnTo>
                <a:lnTo>
                  <a:pt x="114454" y="10210"/>
                </a:lnTo>
                <a:lnTo>
                  <a:pt x="111020" y="4019"/>
                </a:lnTo>
                <a:lnTo>
                  <a:pt x="106194" y="924"/>
                </a:lnTo>
                <a:lnTo>
                  <a:pt x="93080" y="924"/>
                </a:lnTo>
                <a:lnTo>
                  <a:pt x="87970" y="4173"/>
                </a:lnTo>
                <a:lnTo>
                  <a:pt x="84644" y="10672"/>
                </a:lnTo>
                <a:lnTo>
                  <a:pt x="82184" y="15450"/>
                </a:lnTo>
                <a:lnTo>
                  <a:pt x="80953" y="21153"/>
                </a:lnTo>
                <a:lnTo>
                  <a:pt x="80953" y="36205"/>
                </a:lnTo>
                <a:lnTo>
                  <a:pt x="82792" y="42871"/>
                </a:lnTo>
                <a:lnTo>
                  <a:pt x="86469" y="47777"/>
                </a:lnTo>
                <a:lnTo>
                  <a:pt x="89903" y="52375"/>
                </a:lnTo>
                <a:lnTo>
                  <a:pt x="90363" y="42729"/>
                </a:lnTo>
                <a:lnTo>
                  <a:pt x="89444" y="39236"/>
                </a:lnTo>
                <a:lnTo>
                  <a:pt x="88984" y="34574"/>
                </a:lnTo>
                <a:lnTo>
                  <a:pt x="88984" y="22527"/>
                </a:lnTo>
                <a:lnTo>
                  <a:pt x="89430" y="17518"/>
                </a:lnTo>
                <a:lnTo>
                  <a:pt x="90322" y="13716"/>
                </a:lnTo>
                <a:lnTo>
                  <a:pt x="92026" y="6575"/>
                </a:lnTo>
                <a:lnTo>
                  <a:pt x="95176" y="3005"/>
                </a:lnTo>
                <a:lnTo>
                  <a:pt x="104369" y="3005"/>
                </a:lnTo>
                <a:lnTo>
                  <a:pt x="107505" y="6473"/>
                </a:lnTo>
                <a:lnTo>
                  <a:pt x="109182" y="13408"/>
                </a:lnTo>
                <a:lnTo>
                  <a:pt x="110074" y="17133"/>
                </a:lnTo>
                <a:lnTo>
                  <a:pt x="110520" y="22116"/>
                </a:lnTo>
                <a:lnTo>
                  <a:pt x="110520" y="36192"/>
                </a:lnTo>
                <a:lnTo>
                  <a:pt x="109777" y="42177"/>
                </a:lnTo>
                <a:lnTo>
                  <a:pt x="108289" y="46313"/>
                </a:lnTo>
                <a:lnTo>
                  <a:pt x="106802" y="50448"/>
                </a:lnTo>
                <a:lnTo>
                  <a:pt x="104072" y="52516"/>
                </a:lnTo>
                <a:lnTo>
                  <a:pt x="100097" y="52516"/>
                </a:lnTo>
                <a:lnTo>
                  <a:pt x="99610" y="54674"/>
                </a:lnTo>
                <a:lnTo>
                  <a:pt x="107397" y="54674"/>
                </a:lnTo>
                <a:close/>
              </a:path>
              <a:path w="118551" h="54789">
                <a:moveTo>
                  <a:pt x="90363" y="42729"/>
                </a:moveTo>
                <a:lnTo>
                  <a:pt x="89903" y="52375"/>
                </a:lnTo>
                <a:lnTo>
                  <a:pt x="94283" y="54674"/>
                </a:lnTo>
                <a:lnTo>
                  <a:pt x="99610" y="54674"/>
                </a:lnTo>
                <a:lnTo>
                  <a:pt x="100097" y="52516"/>
                </a:lnTo>
                <a:lnTo>
                  <a:pt x="95338" y="52516"/>
                </a:lnTo>
                <a:lnTo>
                  <a:pt x="92093" y="49254"/>
                </a:lnTo>
                <a:lnTo>
                  <a:pt x="90363" y="42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640575" y="3833511"/>
            <a:ext cx="106335" cy="47629"/>
          </a:xfrm>
          <a:custGeom>
            <a:avLst/>
            <a:gdLst/>
            <a:ahLst/>
            <a:cxnLst/>
            <a:rect l="l" t="t" r="r" b="b"/>
            <a:pathLst>
              <a:path w="116969" h="53980">
                <a:moveTo>
                  <a:pt x="105815" y="53864"/>
                </a:moveTo>
                <a:lnTo>
                  <a:pt x="111291" y="49613"/>
                </a:lnTo>
                <a:lnTo>
                  <a:pt x="114454" y="41111"/>
                </a:lnTo>
                <a:lnTo>
                  <a:pt x="116131" y="36590"/>
                </a:lnTo>
                <a:lnTo>
                  <a:pt x="116969" y="31774"/>
                </a:lnTo>
                <a:lnTo>
                  <a:pt x="116969" y="20164"/>
                </a:lnTo>
                <a:lnTo>
                  <a:pt x="115603" y="14410"/>
                </a:lnTo>
                <a:lnTo>
                  <a:pt x="112873" y="9401"/>
                </a:lnTo>
                <a:lnTo>
                  <a:pt x="109439" y="3210"/>
                </a:lnTo>
                <a:lnTo>
                  <a:pt x="104612" y="115"/>
                </a:lnTo>
                <a:lnTo>
                  <a:pt x="91498" y="115"/>
                </a:lnTo>
                <a:lnTo>
                  <a:pt x="86388" y="3365"/>
                </a:lnTo>
                <a:lnTo>
                  <a:pt x="83062" y="9863"/>
                </a:lnTo>
                <a:lnTo>
                  <a:pt x="80602" y="14641"/>
                </a:lnTo>
                <a:lnTo>
                  <a:pt x="79372" y="20343"/>
                </a:lnTo>
                <a:lnTo>
                  <a:pt x="79372" y="35396"/>
                </a:lnTo>
                <a:lnTo>
                  <a:pt x="81210" y="42061"/>
                </a:lnTo>
                <a:lnTo>
                  <a:pt x="84888" y="46968"/>
                </a:lnTo>
                <a:lnTo>
                  <a:pt x="88321" y="51566"/>
                </a:lnTo>
                <a:lnTo>
                  <a:pt x="88781" y="41920"/>
                </a:lnTo>
                <a:lnTo>
                  <a:pt x="87862" y="38427"/>
                </a:lnTo>
                <a:lnTo>
                  <a:pt x="87402" y="33765"/>
                </a:lnTo>
                <a:lnTo>
                  <a:pt x="87402" y="21718"/>
                </a:lnTo>
                <a:lnTo>
                  <a:pt x="87848" y="16709"/>
                </a:lnTo>
                <a:lnTo>
                  <a:pt x="88741" y="12907"/>
                </a:lnTo>
                <a:lnTo>
                  <a:pt x="90444" y="5766"/>
                </a:lnTo>
                <a:lnTo>
                  <a:pt x="93594" y="2196"/>
                </a:lnTo>
                <a:lnTo>
                  <a:pt x="102787" y="2196"/>
                </a:lnTo>
                <a:lnTo>
                  <a:pt x="105924" y="5664"/>
                </a:lnTo>
                <a:lnTo>
                  <a:pt x="107600" y="12599"/>
                </a:lnTo>
                <a:lnTo>
                  <a:pt x="108492" y="16324"/>
                </a:lnTo>
                <a:lnTo>
                  <a:pt x="108938" y="21307"/>
                </a:lnTo>
                <a:lnTo>
                  <a:pt x="108938" y="35383"/>
                </a:lnTo>
                <a:lnTo>
                  <a:pt x="108195" y="41368"/>
                </a:lnTo>
                <a:lnTo>
                  <a:pt x="106708" y="45503"/>
                </a:lnTo>
                <a:lnTo>
                  <a:pt x="105221" y="49639"/>
                </a:lnTo>
                <a:lnTo>
                  <a:pt x="102490" y="51707"/>
                </a:lnTo>
                <a:lnTo>
                  <a:pt x="98515" y="51707"/>
                </a:lnTo>
                <a:lnTo>
                  <a:pt x="98028" y="53864"/>
                </a:lnTo>
                <a:lnTo>
                  <a:pt x="105815" y="53864"/>
                </a:lnTo>
                <a:close/>
              </a:path>
              <a:path w="116969" h="53980">
                <a:moveTo>
                  <a:pt x="88781" y="41920"/>
                </a:moveTo>
                <a:lnTo>
                  <a:pt x="88321" y="51566"/>
                </a:lnTo>
                <a:lnTo>
                  <a:pt x="92702" y="53864"/>
                </a:lnTo>
                <a:lnTo>
                  <a:pt x="98028" y="53864"/>
                </a:lnTo>
                <a:lnTo>
                  <a:pt x="98515" y="51707"/>
                </a:lnTo>
                <a:lnTo>
                  <a:pt x="93756" y="51707"/>
                </a:lnTo>
                <a:lnTo>
                  <a:pt x="90512" y="48445"/>
                </a:lnTo>
                <a:lnTo>
                  <a:pt x="88781" y="41920"/>
                </a:lnTo>
                <a:close/>
              </a:path>
              <a:path w="116969" h="53980">
                <a:moveTo>
                  <a:pt x="22766" y="22154"/>
                </a:moveTo>
                <a:lnTo>
                  <a:pt x="25213" y="20588"/>
                </a:lnTo>
                <a:lnTo>
                  <a:pt x="26727" y="19226"/>
                </a:lnTo>
                <a:lnTo>
                  <a:pt x="29350" y="16837"/>
                </a:lnTo>
                <a:lnTo>
                  <a:pt x="30661" y="14140"/>
                </a:lnTo>
                <a:lnTo>
                  <a:pt x="30661" y="8181"/>
                </a:lnTo>
                <a:lnTo>
                  <a:pt x="29377" y="5586"/>
                </a:lnTo>
                <a:lnTo>
                  <a:pt x="26808" y="3352"/>
                </a:lnTo>
                <a:lnTo>
                  <a:pt x="24240" y="1117"/>
                </a:lnTo>
                <a:lnTo>
                  <a:pt x="20779" y="0"/>
                </a:lnTo>
                <a:lnTo>
                  <a:pt x="16426" y="0"/>
                </a:lnTo>
                <a:lnTo>
                  <a:pt x="12721" y="2157"/>
                </a:lnTo>
                <a:lnTo>
                  <a:pt x="18426" y="2157"/>
                </a:lnTo>
                <a:lnTo>
                  <a:pt x="20826" y="3011"/>
                </a:lnTo>
                <a:lnTo>
                  <a:pt x="22408" y="4720"/>
                </a:lnTo>
                <a:lnTo>
                  <a:pt x="23990" y="6428"/>
                </a:lnTo>
                <a:lnTo>
                  <a:pt x="24780" y="8502"/>
                </a:lnTo>
                <a:lnTo>
                  <a:pt x="24780" y="13742"/>
                </a:lnTo>
                <a:lnTo>
                  <a:pt x="23942" y="16131"/>
                </a:lnTo>
                <a:lnTo>
                  <a:pt x="22266" y="18109"/>
                </a:lnTo>
                <a:lnTo>
                  <a:pt x="21292" y="19265"/>
                </a:lnTo>
                <a:lnTo>
                  <a:pt x="19535" y="20690"/>
                </a:lnTo>
                <a:lnTo>
                  <a:pt x="16993" y="22386"/>
                </a:lnTo>
                <a:lnTo>
                  <a:pt x="13884" y="20562"/>
                </a:lnTo>
                <a:lnTo>
                  <a:pt x="12978" y="28512"/>
                </a:lnTo>
                <a:lnTo>
                  <a:pt x="18224" y="32031"/>
                </a:lnTo>
                <a:lnTo>
                  <a:pt x="21691" y="34657"/>
                </a:lnTo>
                <a:lnTo>
                  <a:pt x="23381" y="36391"/>
                </a:lnTo>
                <a:lnTo>
                  <a:pt x="25071" y="38125"/>
                </a:lnTo>
                <a:lnTo>
                  <a:pt x="25916" y="40392"/>
                </a:lnTo>
                <a:lnTo>
                  <a:pt x="25916" y="45657"/>
                </a:lnTo>
                <a:lnTo>
                  <a:pt x="25118" y="47713"/>
                </a:lnTo>
                <a:lnTo>
                  <a:pt x="23523" y="49356"/>
                </a:lnTo>
                <a:lnTo>
                  <a:pt x="21928" y="51000"/>
                </a:lnTo>
                <a:lnTo>
                  <a:pt x="19576" y="51822"/>
                </a:lnTo>
                <a:lnTo>
                  <a:pt x="13519" y="51822"/>
                </a:lnTo>
                <a:lnTo>
                  <a:pt x="11092" y="50782"/>
                </a:lnTo>
                <a:lnTo>
                  <a:pt x="9186" y="48702"/>
                </a:lnTo>
                <a:lnTo>
                  <a:pt x="11653" y="53980"/>
                </a:lnTo>
                <a:lnTo>
                  <a:pt x="20982" y="53980"/>
                </a:lnTo>
                <a:lnTo>
                  <a:pt x="24909" y="52721"/>
                </a:lnTo>
                <a:lnTo>
                  <a:pt x="27843" y="50204"/>
                </a:lnTo>
                <a:lnTo>
                  <a:pt x="30776" y="47687"/>
                </a:lnTo>
                <a:lnTo>
                  <a:pt x="32243" y="44579"/>
                </a:lnTo>
                <a:lnTo>
                  <a:pt x="32243" y="37618"/>
                </a:lnTo>
                <a:lnTo>
                  <a:pt x="31249" y="34786"/>
                </a:lnTo>
                <a:lnTo>
                  <a:pt x="29262" y="32384"/>
                </a:lnTo>
                <a:lnTo>
                  <a:pt x="27275" y="29982"/>
                </a:lnTo>
                <a:lnTo>
                  <a:pt x="23983" y="27163"/>
                </a:lnTo>
                <a:lnTo>
                  <a:pt x="19386" y="23927"/>
                </a:lnTo>
                <a:lnTo>
                  <a:pt x="22766" y="22154"/>
                </a:lnTo>
                <a:close/>
              </a:path>
              <a:path w="116969" h="53980">
                <a:moveTo>
                  <a:pt x="1574" y="48168"/>
                </a:moveTo>
                <a:lnTo>
                  <a:pt x="4724" y="50493"/>
                </a:lnTo>
                <a:lnTo>
                  <a:pt x="7875" y="52818"/>
                </a:lnTo>
                <a:lnTo>
                  <a:pt x="11653" y="53980"/>
                </a:lnTo>
                <a:lnTo>
                  <a:pt x="9186" y="48702"/>
                </a:lnTo>
                <a:lnTo>
                  <a:pt x="7280" y="46621"/>
                </a:lnTo>
                <a:lnTo>
                  <a:pt x="6327" y="43821"/>
                </a:lnTo>
                <a:lnTo>
                  <a:pt x="6327" y="38247"/>
                </a:lnTo>
                <a:lnTo>
                  <a:pt x="6854" y="36115"/>
                </a:lnTo>
                <a:lnTo>
                  <a:pt x="7908" y="33906"/>
                </a:lnTo>
                <a:lnTo>
                  <a:pt x="8963" y="31697"/>
                </a:lnTo>
                <a:lnTo>
                  <a:pt x="10653" y="29899"/>
                </a:lnTo>
                <a:lnTo>
                  <a:pt x="12978" y="28512"/>
                </a:lnTo>
                <a:lnTo>
                  <a:pt x="13884" y="20562"/>
                </a:lnTo>
                <a:lnTo>
                  <a:pt x="11376" y="18616"/>
                </a:lnTo>
                <a:lnTo>
                  <a:pt x="9470" y="16548"/>
                </a:lnTo>
                <a:lnTo>
                  <a:pt x="7564" y="14480"/>
                </a:lnTo>
                <a:lnTo>
                  <a:pt x="6610" y="12239"/>
                </a:lnTo>
                <a:lnTo>
                  <a:pt x="6610" y="7693"/>
                </a:lnTo>
                <a:lnTo>
                  <a:pt x="7422" y="5882"/>
                </a:lnTo>
                <a:lnTo>
                  <a:pt x="10666" y="2902"/>
                </a:lnTo>
                <a:lnTo>
                  <a:pt x="12721" y="2157"/>
                </a:lnTo>
                <a:lnTo>
                  <a:pt x="16426" y="0"/>
                </a:lnTo>
                <a:lnTo>
                  <a:pt x="11694" y="0"/>
                </a:lnTo>
                <a:lnTo>
                  <a:pt x="7848" y="1181"/>
                </a:lnTo>
                <a:lnTo>
                  <a:pt x="4887" y="3544"/>
                </a:lnTo>
                <a:lnTo>
                  <a:pt x="1926" y="5907"/>
                </a:lnTo>
                <a:lnTo>
                  <a:pt x="446" y="8784"/>
                </a:lnTo>
                <a:lnTo>
                  <a:pt x="446" y="15155"/>
                </a:lnTo>
                <a:lnTo>
                  <a:pt x="1446" y="17878"/>
                </a:lnTo>
                <a:lnTo>
                  <a:pt x="3447" y="20343"/>
                </a:lnTo>
                <a:lnTo>
                  <a:pt x="4745" y="21962"/>
                </a:lnTo>
                <a:lnTo>
                  <a:pt x="7178" y="24132"/>
                </a:lnTo>
                <a:lnTo>
                  <a:pt x="10747" y="26855"/>
                </a:lnTo>
                <a:lnTo>
                  <a:pt x="7205" y="29115"/>
                </a:lnTo>
                <a:lnTo>
                  <a:pt x="4718" y="31055"/>
                </a:lnTo>
                <a:lnTo>
                  <a:pt x="3285" y="32673"/>
                </a:lnTo>
                <a:lnTo>
                  <a:pt x="1095" y="35165"/>
                </a:lnTo>
                <a:lnTo>
                  <a:pt x="0" y="38042"/>
                </a:lnTo>
                <a:lnTo>
                  <a:pt x="0" y="45105"/>
                </a:lnTo>
                <a:lnTo>
                  <a:pt x="1574" y="48168"/>
                </a:lnTo>
                <a:close/>
              </a:path>
              <a:path w="116969" h="53980">
                <a:moveTo>
                  <a:pt x="64284" y="53864"/>
                </a:moveTo>
                <a:lnTo>
                  <a:pt x="69759" y="49613"/>
                </a:lnTo>
                <a:lnTo>
                  <a:pt x="72923" y="41111"/>
                </a:lnTo>
                <a:lnTo>
                  <a:pt x="74599" y="36590"/>
                </a:lnTo>
                <a:lnTo>
                  <a:pt x="75437" y="31774"/>
                </a:lnTo>
                <a:lnTo>
                  <a:pt x="75437" y="20164"/>
                </a:lnTo>
                <a:lnTo>
                  <a:pt x="74072" y="14410"/>
                </a:lnTo>
                <a:lnTo>
                  <a:pt x="71341" y="9401"/>
                </a:lnTo>
                <a:lnTo>
                  <a:pt x="67907" y="3210"/>
                </a:lnTo>
                <a:lnTo>
                  <a:pt x="63081" y="115"/>
                </a:lnTo>
                <a:lnTo>
                  <a:pt x="49967" y="115"/>
                </a:lnTo>
                <a:lnTo>
                  <a:pt x="44857" y="3364"/>
                </a:lnTo>
                <a:lnTo>
                  <a:pt x="41531" y="9863"/>
                </a:lnTo>
                <a:lnTo>
                  <a:pt x="39070" y="14641"/>
                </a:lnTo>
                <a:lnTo>
                  <a:pt x="37840" y="20343"/>
                </a:lnTo>
                <a:lnTo>
                  <a:pt x="37840" y="35396"/>
                </a:lnTo>
                <a:lnTo>
                  <a:pt x="39679" y="42061"/>
                </a:lnTo>
                <a:lnTo>
                  <a:pt x="43356" y="46968"/>
                </a:lnTo>
                <a:lnTo>
                  <a:pt x="46790" y="51566"/>
                </a:lnTo>
                <a:lnTo>
                  <a:pt x="47250" y="41920"/>
                </a:lnTo>
                <a:lnTo>
                  <a:pt x="46330" y="38427"/>
                </a:lnTo>
                <a:lnTo>
                  <a:pt x="45871" y="33765"/>
                </a:lnTo>
                <a:lnTo>
                  <a:pt x="45871" y="21718"/>
                </a:lnTo>
                <a:lnTo>
                  <a:pt x="46317" y="16709"/>
                </a:lnTo>
                <a:lnTo>
                  <a:pt x="47209" y="12907"/>
                </a:lnTo>
                <a:lnTo>
                  <a:pt x="48912" y="5766"/>
                </a:lnTo>
                <a:lnTo>
                  <a:pt x="52063" y="2196"/>
                </a:lnTo>
                <a:lnTo>
                  <a:pt x="61256" y="2196"/>
                </a:lnTo>
                <a:lnTo>
                  <a:pt x="64392" y="5664"/>
                </a:lnTo>
                <a:lnTo>
                  <a:pt x="66069" y="12599"/>
                </a:lnTo>
                <a:lnTo>
                  <a:pt x="66961" y="16324"/>
                </a:lnTo>
                <a:lnTo>
                  <a:pt x="67407" y="21307"/>
                </a:lnTo>
                <a:lnTo>
                  <a:pt x="67407" y="35383"/>
                </a:lnTo>
                <a:lnTo>
                  <a:pt x="66663" y="41368"/>
                </a:lnTo>
                <a:lnTo>
                  <a:pt x="65176" y="45503"/>
                </a:lnTo>
                <a:lnTo>
                  <a:pt x="63689" y="49639"/>
                </a:lnTo>
                <a:lnTo>
                  <a:pt x="60958" y="51707"/>
                </a:lnTo>
                <a:lnTo>
                  <a:pt x="56984" y="51707"/>
                </a:lnTo>
                <a:lnTo>
                  <a:pt x="56497" y="53864"/>
                </a:lnTo>
                <a:lnTo>
                  <a:pt x="64284" y="53864"/>
                </a:lnTo>
                <a:close/>
              </a:path>
              <a:path w="116969" h="53980">
                <a:moveTo>
                  <a:pt x="47250" y="41920"/>
                </a:moveTo>
                <a:lnTo>
                  <a:pt x="46790" y="51566"/>
                </a:lnTo>
                <a:lnTo>
                  <a:pt x="51170" y="53864"/>
                </a:lnTo>
                <a:lnTo>
                  <a:pt x="56497" y="53864"/>
                </a:lnTo>
                <a:lnTo>
                  <a:pt x="56984" y="51707"/>
                </a:lnTo>
                <a:lnTo>
                  <a:pt x="52225" y="51707"/>
                </a:lnTo>
                <a:lnTo>
                  <a:pt x="48980" y="48445"/>
                </a:lnTo>
                <a:lnTo>
                  <a:pt x="47250" y="4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607169" y="3527258"/>
            <a:ext cx="139740" cy="47426"/>
          </a:xfrm>
          <a:custGeom>
            <a:avLst/>
            <a:gdLst/>
            <a:ahLst/>
            <a:cxnLst/>
            <a:rect l="l" t="t" r="r" b="b"/>
            <a:pathLst>
              <a:path w="153714" h="53749">
                <a:moveTo>
                  <a:pt x="142561" y="53749"/>
                </a:moveTo>
                <a:lnTo>
                  <a:pt x="148036" y="49498"/>
                </a:lnTo>
                <a:lnTo>
                  <a:pt x="151200" y="40995"/>
                </a:lnTo>
                <a:lnTo>
                  <a:pt x="152876" y="36475"/>
                </a:lnTo>
                <a:lnTo>
                  <a:pt x="153714" y="31658"/>
                </a:lnTo>
                <a:lnTo>
                  <a:pt x="153714" y="20048"/>
                </a:lnTo>
                <a:lnTo>
                  <a:pt x="152349" y="14294"/>
                </a:lnTo>
                <a:lnTo>
                  <a:pt x="149618" y="9285"/>
                </a:lnTo>
                <a:lnTo>
                  <a:pt x="146184" y="3095"/>
                </a:lnTo>
                <a:lnTo>
                  <a:pt x="141358" y="0"/>
                </a:lnTo>
                <a:lnTo>
                  <a:pt x="128244" y="0"/>
                </a:lnTo>
                <a:lnTo>
                  <a:pt x="123134" y="3249"/>
                </a:lnTo>
                <a:lnTo>
                  <a:pt x="119808" y="9748"/>
                </a:lnTo>
                <a:lnTo>
                  <a:pt x="117347" y="14526"/>
                </a:lnTo>
                <a:lnTo>
                  <a:pt x="116117" y="20228"/>
                </a:lnTo>
                <a:lnTo>
                  <a:pt x="116117" y="35280"/>
                </a:lnTo>
                <a:lnTo>
                  <a:pt x="117956" y="41946"/>
                </a:lnTo>
                <a:lnTo>
                  <a:pt x="121633" y="46852"/>
                </a:lnTo>
                <a:lnTo>
                  <a:pt x="125067" y="51450"/>
                </a:lnTo>
                <a:lnTo>
                  <a:pt x="125527" y="41805"/>
                </a:lnTo>
                <a:lnTo>
                  <a:pt x="124607" y="38311"/>
                </a:lnTo>
                <a:lnTo>
                  <a:pt x="124148" y="33649"/>
                </a:lnTo>
                <a:lnTo>
                  <a:pt x="124148" y="21602"/>
                </a:lnTo>
                <a:lnTo>
                  <a:pt x="124594" y="16593"/>
                </a:lnTo>
                <a:lnTo>
                  <a:pt x="125486" y="12791"/>
                </a:lnTo>
                <a:lnTo>
                  <a:pt x="127190" y="5650"/>
                </a:lnTo>
                <a:lnTo>
                  <a:pt x="130340" y="2080"/>
                </a:lnTo>
                <a:lnTo>
                  <a:pt x="139533" y="2080"/>
                </a:lnTo>
                <a:lnTo>
                  <a:pt x="142669" y="5548"/>
                </a:lnTo>
                <a:lnTo>
                  <a:pt x="144346" y="12483"/>
                </a:lnTo>
                <a:lnTo>
                  <a:pt x="145238" y="16208"/>
                </a:lnTo>
                <a:lnTo>
                  <a:pt x="145684" y="21191"/>
                </a:lnTo>
                <a:lnTo>
                  <a:pt x="145684" y="35268"/>
                </a:lnTo>
                <a:lnTo>
                  <a:pt x="144940" y="41252"/>
                </a:lnTo>
                <a:lnTo>
                  <a:pt x="143453" y="45388"/>
                </a:lnTo>
                <a:lnTo>
                  <a:pt x="141966" y="49524"/>
                </a:lnTo>
                <a:lnTo>
                  <a:pt x="139235" y="51591"/>
                </a:lnTo>
                <a:lnTo>
                  <a:pt x="135261" y="51591"/>
                </a:lnTo>
                <a:lnTo>
                  <a:pt x="134774" y="53749"/>
                </a:lnTo>
                <a:lnTo>
                  <a:pt x="142561" y="53749"/>
                </a:lnTo>
                <a:close/>
              </a:path>
              <a:path w="153714" h="53749">
                <a:moveTo>
                  <a:pt x="125527" y="41805"/>
                </a:moveTo>
                <a:lnTo>
                  <a:pt x="125067" y="51450"/>
                </a:lnTo>
                <a:lnTo>
                  <a:pt x="129447" y="53749"/>
                </a:lnTo>
                <a:lnTo>
                  <a:pt x="134774" y="53749"/>
                </a:lnTo>
                <a:lnTo>
                  <a:pt x="135261" y="51591"/>
                </a:lnTo>
                <a:lnTo>
                  <a:pt x="130502" y="51591"/>
                </a:lnTo>
                <a:lnTo>
                  <a:pt x="127257" y="48329"/>
                </a:lnTo>
                <a:lnTo>
                  <a:pt x="125527" y="41805"/>
                </a:lnTo>
                <a:close/>
              </a:path>
              <a:path w="153714" h="53749">
                <a:moveTo>
                  <a:pt x="6962" y="6627"/>
                </a:moveTo>
                <a:lnTo>
                  <a:pt x="8314" y="8232"/>
                </a:lnTo>
                <a:lnTo>
                  <a:pt x="8476" y="10403"/>
                </a:lnTo>
                <a:lnTo>
                  <a:pt x="8476" y="48393"/>
                </a:lnTo>
                <a:lnTo>
                  <a:pt x="7976" y="49896"/>
                </a:lnTo>
                <a:lnTo>
                  <a:pt x="5975" y="51283"/>
                </a:lnTo>
                <a:lnTo>
                  <a:pt x="3839" y="51707"/>
                </a:lnTo>
                <a:lnTo>
                  <a:pt x="567" y="51861"/>
                </a:lnTo>
                <a:lnTo>
                  <a:pt x="567" y="53017"/>
                </a:lnTo>
                <a:lnTo>
                  <a:pt x="23442" y="53017"/>
                </a:lnTo>
                <a:lnTo>
                  <a:pt x="23442" y="51938"/>
                </a:lnTo>
                <a:lnTo>
                  <a:pt x="20414" y="51835"/>
                </a:lnTo>
                <a:lnTo>
                  <a:pt x="18345" y="51514"/>
                </a:lnTo>
                <a:lnTo>
                  <a:pt x="17237" y="50975"/>
                </a:lnTo>
                <a:lnTo>
                  <a:pt x="15574" y="49177"/>
                </a:lnTo>
                <a:lnTo>
                  <a:pt x="15574" y="809"/>
                </a:lnTo>
                <a:lnTo>
                  <a:pt x="15371" y="77"/>
                </a:lnTo>
                <a:lnTo>
                  <a:pt x="14884" y="77"/>
                </a:lnTo>
                <a:lnTo>
                  <a:pt x="0" y="7282"/>
                </a:lnTo>
                <a:lnTo>
                  <a:pt x="973" y="7950"/>
                </a:lnTo>
                <a:lnTo>
                  <a:pt x="3143" y="7185"/>
                </a:lnTo>
                <a:lnTo>
                  <a:pt x="5177" y="6627"/>
                </a:lnTo>
                <a:lnTo>
                  <a:pt x="6962" y="6627"/>
                </a:lnTo>
                <a:close/>
              </a:path>
              <a:path w="153714" h="53749">
                <a:moveTo>
                  <a:pt x="59498" y="53749"/>
                </a:moveTo>
                <a:lnTo>
                  <a:pt x="64974" y="49498"/>
                </a:lnTo>
                <a:lnTo>
                  <a:pt x="68137" y="40995"/>
                </a:lnTo>
                <a:lnTo>
                  <a:pt x="69813" y="36475"/>
                </a:lnTo>
                <a:lnTo>
                  <a:pt x="70652" y="31658"/>
                </a:lnTo>
                <a:lnTo>
                  <a:pt x="70652" y="20048"/>
                </a:lnTo>
                <a:lnTo>
                  <a:pt x="69286" y="14294"/>
                </a:lnTo>
                <a:lnTo>
                  <a:pt x="66555" y="9285"/>
                </a:lnTo>
                <a:lnTo>
                  <a:pt x="63121" y="3095"/>
                </a:lnTo>
                <a:lnTo>
                  <a:pt x="58295" y="0"/>
                </a:lnTo>
                <a:lnTo>
                  <a:pt x="45181" y="0"/>
                </a:lnTo>
                <a:lnTo>
                  <a:pt x="40071" y="3249"/>
                </a:lnTo>
                <a:lnTo>
                  <a:pt x="36745" y="9748"/>
                </a:lnTo>
                <a:lnTo>
                  <a:pt x="34285" y="14526"/>
                </a:lnTo>
                <a:lnTo>
                  <a:pt x="33054" y="20228"/>
                </a:lnTo>
                <a:lnTo>
                  <a:pt x="33054" y="35280"/>
                </a:lnTo>
                <a:lnTo>
                  <a:pt x="34893" y="41946"/>
                </a:lnTo>
                <a:lnTo>
                  <a:pt x="38570" y="46852"/>
                </a:lnTo>
                <a:lnTo>
                  <a:pt x="42004" y="51450"/>
                </a:lnTo>
                <a:lnTo>
                  <a:pt x="42464" y="41805"/>
                </a:lnTo>
                <a:lnTo>
                  <a:pt x="41544" y="38311"/>
                </a:lnTo>
                <a:lnTo>
                  <a:pt x="41085" y="33649"/>
                </a:lnTo>
                <a:lnTo>
                  <a:pt x="41085" y="21602"/>
                </a:lnTo>
                <a:lnTo>
                  <a:pt x="41531" y="16593"/>
                </a:lnTo>
                <a:lnTo>
                  <a:pt x="42423" y="12791"/>
                </a:lnTo>
                <a:lnTo>
                  <a:pt x="44127" y="5650"/>
                </a:lnTo>
                <a:lnTo>
                  <a:pt x="47277" y="2080"/>
                </a:lnTo>
                <a:lnTo>
                  <a:pt x="56470" y="2080"/>
                </a:lnTo>
                <a:lnTo>
                  <a:pt x="59606" y="5548"/>
                </a:lnTo>
                <a:lnTo>
                  <a:pt x="61283" y="12483"/>
                </a:lnTo>
                <a:lnTo>
                  <a:pt x="62175" y="16208"/>
                </a:lnTo>
                <a:lnTo>
                  <a:pt x="62621" y="21191"/>
                </a:lnTo>
                <a:lnTo>
                  <a:pt x="62621" y="35268"/>
                </a:lnTo>
                <a:lnTo>
                  <a:pt x="61878" y="41252"/>
                </a:lnTo>
                <a:lnTo>
                  <a:pt x="60390" y="45388"/>
                </a:lnTo>
                <a:lnTo>
                  <a:pt x="58903" y="49524"/>
                </a:lnTo>
                <a:lnTo>
                  <a:pt x="56172" y="51591"/>
                </a:lnTo>
                <a:lnTo>
                  <a:pt x="52198" y="51591"/>
                </a:lnTo>
                <a:lnTo>
                  <a:pt x="51711" y="53749"/>
                </a:lnTo>
                <a:lnTo>
                  <a:pt x="59498" y="53749"/>
                </a:lnTo>
                <a:close/>
              </a:path>
              <a:path w="153714" h="53749">
                <a:moveTo>
                  <a:pt x="42464" y="41805"/>
                </a:moveTo>
                <a:lnTo>
                  <a:pt x="42004" y="51450"/>
                </a:lnTo>
                <a:lnTo>
                  <a:pt x="46384" y="53749"/>
                </a:lnTo>
                <a:lnTo>
                  <a:pt x="51711" y="53749"/>
                </a:lnTo>
                <a:lnTo>
                  <a:pt x="52198" y="51591"/>
                </a:lnTo>
                <a:lnTo>
                  <a:pt x="47439" y="51591"/>
                </a:lnTo>
                <a:lnTo>
                  <a:pt x="44194" y="48329"/>
                </a:lnTo>
                <a:lnTo>
                  <a:pt x="42464" y="41805"/>
                </a:lnTo>
                <a:close/>
              </a:path>
              <a:path w="153714" h="53749">
                <a:moveTo>
                  <a:pt x="101030" y="53749"/>
                </a:moveTo>
                <a:lnTo>
                  <a:pt x="106505" y="49498"/>
                </a:lnTo>
                <a:lnTo>
                  <a:pt x="109668" y="40995"/>
                </a:lnTo>
                <a:lnTo>
                  <a:pt x="111345" y="36475"/>
                </a:lnTo>
                <a:lnTo>
                  <a:pt x="112183" y="31658"/>
                </a:lnTo>
                <a:lnTo>
                  <a:pt x="112183" y="20048"/>
                </a:lnTo>
                <a:lnTo>
                  <a:pt x="110818" y="14294"/>
                </a:lnTo>
                <a:lnTo>
                  <a:pt x="108087" y="9285"/>
                </a:lnTo>
                <a:lnTo>
                  <a:pt x="104653" y="3095"/>
                </a:lnTo>
                <a:lnTo>
                  <a:pt x="99826" y="0"/>
                </a:lnTo>
                <a:lnTo>
                  <a:pt x="86713" y="0"/>
                </a:lnTo>
                <a:lnTo>
                  <a:pt x="81602" y="3249"/>
                </a:lnTo>
                <a:lnTo>
                  <a:pt x="78277" y="9748"/>
                </a:lnTo>
                <a:lnTo>
                  <a:pt x="75816" y="14526"/>
                </a:lnTo>
                <a:lnTo>
                  <a:pt x="74586" y="20228"/>
                </a:lnTo>
                <a:lnTo>
                  <a:pt x="74586" y="35280"/>
                </a:lnTo>
                <a:lnTo>
                  <a:pt x="76424" y="41946"/>
                </a:lnTo>
                <a:lnTo>
                  <a:pt x="80102" y="46852"/>
                </a:lnTo>
                <a:lnTo>
                  <a:pt x="83536" y="51450"/>
                </a:lnTo>
                <a:lnTo>
                  <a:pt x="83995" y="41805"/>
                </a:lnTo>
                <a:lnTo>
                  <a:pt x="83076" y="38311"/>
                </a:lnTo>
                <a:lnTo>
                  <a:pt x="82616" y="33649"/>
                </a:lnTo>
                <a:lnTo>
                  <a:pt x="82616" y="21602"/>
                </a:lnTo>
                <a:lnTo>
                  <a:pt x="83062" y="16593"/>
                </a:lnTo>
                <a:lnTo>
                  <a:pt x="83955" y="12791"/>
                </a:lnTo>
                <a:lnTo>
                  <a:pt x="85658" y="5650"/>
                </a:lnTo>
                <a:lnTo>
                  <a:pt x="88808" y="2080"/>
                </a:lnTo>
                <a:lnTo>
                  <a:pt x="98001" y="2080"/>
                </a:lnTo>
                <a:lnTo>
                  <a:pt x="101138" y="5548"/>
                </a:lnTo>
                <a:lnTo>
                  <a:pt x="102814" y="12483"/>
                </a:lnTo>
                <a:lnTo>
                  <a:pt x="103706" y="16208"/>
                </a:lnTo>
                <a:lnTo>
                  <a:pt x="104153" y="21191"/>
                </a:lnTo>
                <a:lnTo>
                  <a:pt x="104153" y="35268"/>
                </a:lnTo>
                <a:lnTo>
                  <a:pt x="103409" y="41252"/>
                </a:lnTo>
                <a:lnTo>
                  <a:pt x="101922" y="45388"/>
                </a:lnTo>
                <a:lnTo>
                  <a:pt x="100435" y="49524"/>
                </a:lnTo>
                <a:lnTo>
                  <a:pt x="97704" y="51591"/>
                </a:lnTo>
                <a:lnTo>
                  <a:pt x="93729" y="51591"/>
                </a:lnTo>
                <a:lnTo>
                  <a:pt x="93242" y="53749"/>
                </a:lnTo>
                <a:lnTo>
                  <a:pt x="101030" y="53749"/>
                </a:lnTo>
                <a:close/>
              </a:path>
              <a:path w="153714" h="53749">
                <a:moveTo>
                  <a:pt x="83995" y="41805"/>
                </a:moveTo>
                <a:lnTo>
                  <a:pt x="83536" y="51450"/>
                </a:lnTo>
                <a:lnTo>
                  <a:pt x="87916" y="53749"/>
                </a:lnTo>
                <a:lnTo>
                  <a:pt x="93242" y="53749"/>
                </a:lnTo>
                <a:lnTo>
                  <a:pt x="93729" y="51591"/>
                </a:lnTo>
                <a:lnTo>
                  <a:pt x="88970" y="51591"/>
                </a:lnTo>
                <a:lnTo>
                  <a:pt x="85726" y="48329"/>
                </a:lnTo>
                <a:lnTo>
                  <a:pt x="83995" y="4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607169" y="3213805"/>
            <a:ext cx="139740" cy="47561"/>
          </a:xfrm>
          <a:custGeom>
            <a:avLst/>
            <a:gdLst/>
            <a:ahLst/>
            <a:cxnLst/>
            <a:rect l="l" t="t" r="r" b="b"/>
            <a:pathLst>
              <a:path w="153714" h="53903">
                <a:moveTo>
                  <a:pt x="6962" y="6781"/>
                </a:moveTo>
                <a:lnTo>
                  <a:pt x="8314" y="8386"/>
                </a:lnTo>
                <a:lnTo>
                  <a:pt x="8476" y="10557"/>
                </a:lnTo>
                <a:lnTo>
                  <a:pt x="8476" y="48547"/>
                </a:lnTo>
                <a:lnTo>
                  <a:pt x="7976" y="50050"/>
                </a:lnTo>
                <a:lnTo>
                  <a:pt x="5975" y="51437"/>
                </a:lnTo>
                <a:lnTo>
                  <a:pt x="3839" y="51861"/>
                </a:lnTo>
                <a:lnTo>
                  <a:pt x="567" y="52015"/>
                </a:lnTo>
                <a:lnTo>
                  <a:pt x="567" y="53171"/>
                </a:lnTo>
                <a:lnTo>
                  <a:pt x="23442" y="53171"/>
                </a:lnTo>
                <a:lnTo>
                  <a:pt x="23442" y="52092"/>
                </a:lnTo>
                <a:lnTo>
                  <a:pt x="20414" y="51989"/>
                </a:lnTo>
                <a:lnTo>
                  <a:pt x="18345" y="51668"/>
                </a:lnTo>
                <a:lnTo>
                  <a:pt x="17237" y="51129"/>
                </a:lnTo>
                <a:lnTo>
                  <a:pt x="15574" y="49331"/>
                </a:lnTo>
                <a:lnTo>
                  <a:pt x="15574" y="963"/>
                </a:lnTo>
                <a:lnTo>
                  <a:pt x="15371" y="231"/>
                </a:lnTo>
                <a:lnTo>
                  <a:pt x="14884" y="231"/>
                </a:lnTo>
                <a:lnTo>
                  <a:pt x="0" y="7436"/>
                </a:lnTo>
                <a:lnTo>
                  <a:pt x="973" y="8104"/>
                </a:lnTo>
                <a:lnTo>
                  <a:pt x="3143" y="7339"/>
                </a:lnTo>
                <a:lnTo>
                  <a:pt x="5177" y="6781"/>
                </a:lnTo>
                <a:lnTo>
                  <a:pt x="6962" y="6781"/>
                </a:lnTo>
                <a:close/>
              </a:path>
              <a:path w="153714" h="53903">
                <a:moveTo>
                  <a:pt x="101030" y="53903"/>
                </a:moveTo>
                <a:lnTo>
                  <a:pt x="106505" y="49652"/>
                </a:lnTo>
                <a:lnTo>
                  <a:pt x="109668" y="41150"/>
                </a:lnTo>
                <a:lnTo>
                  <a:pt x="111345" y="36629"/>
                </a:lnTo>
                <a:lnTo>
                  <a:pt x="112183" y="31812"/>
                </a:lnTo>
                <a:lnTo>
                  <a:pt x="112183" y="20202"/>
                </a:lnTo>
                <a:lnTo>
                  <a:pt x="110818" y="14448"/>
                </a:lnTo>
                <a:lnTo>
                  <a:pt x="108087" y="9439"/>
                </a:lnTo>
                <a:lnTo>
                  <a:pt x="104653" y="3249"/>
                </a:lnTo>
                <a:lnTo>
                  <a:pt x="99826" y="154"/>
                </a:lnTo>
                <a:lnTo>
                  <a:pt x="86713" y="154"/>
                </a:lnTo>
                <a:lnTo>
                  <a:pt x="81602" y="3403"/>
                </a:lnTo>
                <a:lnTo>
                  <a:pt x="78277" y="9902"/>
                </a:lnTo>
                <a:lnTo>
                  <a:pt x="75816" y="14680"/>
                </a:lnTo>
                <a:lnTo>
                  <a:pt x="74586" y="20382"/>
                </a:lnTo>
                <a:lnTo>
                  <a:pt x="74586" y="35434"/>
                </a:lnTo>
                <a:lnTo>
                  <a:pt x="76424" y="42100"/>
                </a:lnTo>
                <a:lnTo>
                  <a:pt x="80102" y="47006"/>
                </a:lnTo>
                <a:lnTo>
                  <a:pt x="83536" y="51604"/>
                </a:lnTo>
                <a:lnTo>
                  <a:pt x="83995" y="41959"/>
                </a:lnTo>
                <a:lnTo>
                  <a:pt x="83076" y="38465"/>
                </a:lnTo>
                <a:lnTo>
                  <a:pt x="82616" y="33803"/>
                </a:lnTo>
                <a:lnTo>
                  <a:pt x="82616" y="21756"/>
                </a:lnTo>
                <a:lnTo>
                  <a:pt x="83062" y="16747"/>
                </a:lnTo>
                <a:lnTo>
                  <a:pt x="83955" y="12946"/>
                </a:lnTo>
                <a:lnTo>
                  <a:pt x="85658" y="5805"/>
                </a:lnTo>
                <a:lnTo>
                  <a:pt x="88808" y="2234"/>
                </a:lnTo>
                <a:lnTo>
                  <a:pt x="98001" y="2234"/>
                </a:lnTo>
                <a:lnTo>
                  <a:pt x="101138" y="5702"/>
                </a:lnTo>
                <a:lnTo>
                  <a:pt x="102814" y="12637"/>
                </a:lnTo>
                <a:lnTo>
                  <a:pt x="103706" y="16362"/>
                </a:lnTo>
                <a:lnTo>
                  <a:pt x="104153" y="21345"/>
                </a:lnTo>
                <a:lnTo>
                  <a:pt x="104153" y="35422"/>
                </a:lnTo>
                <a:lnTo>
                  <a:pt x="103409" y="41406"/>
                </a:lnTo>
                <a:lnTo>
                  <a:pt x="101922" y="45542"/>
                </a:lnTo>
                <a:lnTo>
                  <a:pt x="100435" y="49678"/>
                </a:lnTo>
                <a:lnTo>
                  <a:pt x="97704" y="51745"/>
                </a:lnTo>
                <a:lnTo>
                  <a:pt x="93729" y="51745"/>
                </a:lnTo>
                <a:lnTo>
                  <a:pt x="93242" y="53903"/>
                </a:lnTo>
                <a:lnTo>
                  <a:pt x="101030" y="53903"/>
                </a:lnTo>
                <a:close/>
              </a:path>
              <a:path w="153714" h="53903">
                <a:moveTo>
                  <a:pt x="83995" y="41959"/>
                </a:moveTo>
                <a:lnTo>
                  <a:pt x="83536" y="51604"/>
                </a:lnTo>
                <a:lnTo>
                  <a:pt x="87916" y="53903"/>
                </a:lnTo>
                <a:lnTo>
                  <a:pt x="93242" y="53903"/>
                </a:lnTo>
                <a:lnTo>
                  <a:pt x="93729" y="51745"/>
                </a:lnTo>
                <a:lnTo>
                  <a:pt x="88970" y="51745"/>
                </a:lnTo>
                <a:lnTo>
                  <a:pt x="85726" y="48483"/>
                </a:lnTo>
                <a:lnTo>
                  <a:pt x="83995" y="41959"/>
                </a:lnTo>
                <a:close/>
              </a:path>
              <a:path w="153714" h="53903">
                <a:moveTo>
                  <a:pt x="142561" y="53903"/>
                </a:moveTo>
                <a:lnTo>
                  <a:pt x="148036" y="49652"/>
                </a:lnTo>
                <a:lnTo>
                  <a:pt x="151200" y="41150"/>
                </a:lnTo>
                <a:lnTo>
                  <a:pt x="152876" y="36629"/>
                </a:lnTo>
                <a:lnTo>
                  <a:pt x="153714" y="31812"/>
                </a:lnTo>
                <a:lnTo>
                  <a:pt x="153714" y="20202"/>
                </a:lnTo>
                <a:lnTo>
                  <a:pt x="152349" y="14448"/>
                </a:lnTo>
                <a:lnTo>
                  <a:pt x="149618" y="9439"/>
                </a:lnTo>
                <a:lnTo>
                  <a:pt x="146184" y="3249"/>
                </a:lnTo>
                <a:lnTo>
                  <a:pt x="141358" y="154"/>
                </a:lnTo>
                <a:lnTo>
                  <a:pt x="128244" y="154"/>
                </a:lnTo>
                <a:lnTo>
                  <a:pt x="123134" y="3403"/>
                </a:lnTo>
                <a:lnTo>
                  <a:pt x="119808" y="9902"/>
                </a:lnTo>
                <a:lnTo>
                  <a:pt x="117347" y="14680"/>
                </a:lnTo>
                <a:lnTo>
                  <a:pt x="116117" y="20382"/>
                </a:lnTo>
                <a:lnTo>
                  <a:pt x="116117" y="35434"/>
                </a:lnTo>
                <a:lnTo>
                  <a:pt x="117956" y="42100"/>
                </a:lnTo>
                <a:lnTo>
                  <a:pt x="121633" y="47006"/>
                </a:lnTo>
                <a:lnTo>
                  <a:pt x="125067" y="51604"/>
                </a:lnTo>
                <a:lnTo>
                  <a:pt x="125527" y="41959"/>
                </a:lnTo>
                <a:lnTo>
                  <a:pt x="124607" y="38465"/>
                </a:lnTo>
                <a:lnTo>
                  <a:pt x="124148" y="33803"/>
                </a:lnTo>
                <a:lnTo>
                  <a:pt x="124148" y="21756"/>
                </a:lnTo>
                <a:lnTo>
                  <a:pt x="124594" y="16747"/>
                </a:lnTo>
                <a:lnTo>
                  <a:pt x="125486" y="12946"/>
                </a:lnTo>
                <a:lnTo>
                  <a:pt x="127190" y="5805"/>
                </a:lnTo>
                <a:lnTo>
                  <a:pt x="130340" y="2234"/>
                </a:lnTo>
                <a:lnTo>
                  <a:pt x="139533" y="2234"/>
                </a:lnTo>
                <a:lnTo>
                  <a:pt x="142669" y="5702"/>
                </a:lnTo>
                <a:lnTo>
                  <a:pt x="144346" y="12637"/>
                </a:lnTo>
                <a:lnTo>
                  <a:pt x="145238" y="16362"/>
                </a:lnTo>
                <a:lnTo>
                  <a:pt x="145684" y="21345"/>
                </a:lnTo>
                <a:lnTo>
                  <a:pt x="145684" y="35422"/>
                </a:lnTo>
                <a:lnTo>
                  <a:pt x="144940" y="41406"/>
                </a:lnTo>
                <a:lnTo>
                  <a:pt x="143453" y="45542"/>
                </a:lnTo>
                <a:lnTo>
                  <a:pt x="141966" y="49678"/>
                </a:lnTo>
                <a:lnTo>
                  <a:pt x="139235" y="51745"/>
                </a:lnTo>
                <a:lnTo>
                  <a:pt x="135261" y="51745"/>
                </a:lnTo>
                <a:lnTo>
                  <a:pt x="134774" y="53903"/>
                </a:lnTo>
                <a:lnTo>
                  <a:pt x="142561" y="53903"/>
                </a:lnTo>
                <a:close/>
              </a:path>
              <a:path w="153714" h="53903">
                <a:moveTo>
                  <a:pt x="125527" y="41959"/>
                </a:moveTo>
                <a:lnTo>
                  <a:pt x="125067" y="51604"/>
                </a:lnTo>
                <a:lnTo>
                  <a:pt x="129447" y="53903"/>
                </a:lnTo>
                <a:lnTo>
                  <a:pt x="134774" y="53903"/>
                </a:lnTo>
                <a:lnTo>
                  <a:pt x="135261" y="51745"/>
                </a:lnTo>
                <a:lnTo>
                  <a:pt x="130502" y="51745"/>
                </a:lnTo>
                <a:lnTo>
                  <a:pt x="127257" y="48483"/>
                </a:lnTo>
                <a:lnTo>
                  <a:pt x="125527" y="41959"/>
                </a:lnTo>
                <a:close/>
              </a:path>
              <a:path w="153714" h="53903">
                <a:moveTo>
                  <a:pt x="36623" y="16105"/>
                </a:moveTo>
                <a:lnTo>
                  <a:pt x="37786" y="13177"/>
                </a:lnTo>
                <a:lnTo>
                  <a:pt x="39003" y="11006"/>
                </a:lnTo>
                <a:lnTo>
                  <a:pt x="40274" y="9593"/>
                </a:lnTo>
                <a:lnTo>
                  <a:pt x="42572" y="7025"/>
                </a:lnTo>
                <a:lnTo>
                  <a:pt x="45573" y="5740"/>
                </a:lnTo>
                <a:lnTo>
                  <a:pt x="52279" y="5740"/>
                </a:lnTo>
                <a:lnTo>
                  <a:pt x="54861" y="6736"/>
                </a:lnTo>
                <a:lnTo>
                  <a:pt x="57024" y="8727"/>
                </a:lnTo>
                <a:lnTo>
                  <a:pt x="59187" y="10717"/>
                </a:lnTo>
                <a:lnTo>
                  <a:pt x="60269" y="13614"/>
                </a:lnTo>
                <a:lnTo>
                  <a:pt x="60269" y="21756"/>
                </a:lnTo>
                <a:lnTo>
                  <a:pt x="58498" y="26213"/>
                </a:lnTo>
                <a:lnTo>
                  <a:pt x="54956" y="30785"/>
                </a:lnTo>
                <a:lnTo>
                  <a:pt x="53306" y="32828"/>
                </a:lnTo>
                <a:lnTo>
                  <a:pt x="45822" y="41111"/>
                </a:lnTo>
                <a:lnTo>
                  <a:pt x="34798" y="52285"/>
                </a:lnTo>
                <a:lnTo>
                  <a:pt x="34798" y="53171"/>
                </a:lnTo>
                <a:lnTo>
                  <a:pt x="67204" y="53171"/>
                </a:lnTo>
                <a:lnTo>
                  <a:pt x="71706" y="42421"/>
                </a:lnTo>
                <a:lnTo>
                  <a:pt x="70652" y="41959"/>
                </a:lnTo>
                <a:lnTo>
                  <a:pt x="69327" y="44245"/>
                </a:lnTo>
                <a:lnTo>
                  <a:pt x="68137" y="45683"/>
                </a:lnTo>
                <a:lnTo>
                  <a:pt x="66028" y="46865"/>
                </a:lnTo>
                <a:lnTo>
                  <a:pt x="64203" y="47160"/>
                </a:lnTo>
                <a:lnTo>
                  <a:pt x="42991" y="47160"/>
                </a:lnTo>
                <a:lnTo>
                  <a:pt x="46485" y="43724"/>
                </a:lnTo>
                <a:lnTo>
                  <a:pt x="56781" y="33248"/>
                </a:lnTo>
                <a:lnTo>
                  <a:pt x="62905" y="26315"/>
                </a:lnTo>
                <a:lnTo>
                  <a:pt x="65960" y="22411"/>
                </a:lnTo>
                <a:lnTo>
                  <a:pt x="67488" y="18353"/>
                </a:lnTo>
                <a:lnTo>
                  <a:pt x="67488" y="10185"/>
                </a:lnTo>
                <a:lnTo>
                  <a:pt x="66075" y="6839"/>
                </a:lnTo>
                <a:lnTo>
                  <a:pt x="63250" y="4103"/>
                </a:lnTo>
                <a:lnTo>
                  <a:pt x="60424" y="1367"/>
                </a:lnTo>
                <a:lnTo>
                  <a:pt x="56727" y="0"/>
                </a:lnTo>
                <a:lnTo>
                  <a:pt x="48453" y="0"/>
                </a:lnTo>
                <a:lnTo>
                  <a:pt x="44985" y="1149"/>
                </a:lnTo>
                <a:lnTo>
                  <a:pt x="41754" y="3448"/>
                </a:lnTo>
                <a:lnTo>
                  <a:pt x="38523" y="5747"/>
                </a:lnTo>
                <a:lnTo>
                  <a:pt x="36231" y="9850"/>
                </a:lnTo>
                <a:lnTo>
                  <a:pt x="34879" y="15759"/>
                </a:lnTo>
                <a:lnTo>
                  <a:pt x="36623" y="16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07169" y="2907586"/>
            <a:ext cx="139740" cy="47426"/>
          </a:xfrm>
          <a:custGeom>
            <a:avLst/>
            <a:gdLst/>
            <a:ahLst/>
            <a:cxnLst/>
            <a:rect l="l" t="t" r="r" b="b"/>
            <a:pathLst>
              <a:path w="153714" h="53749">
                <a:moveTo>
                  <a:pt x="56619" y="39878"/>
                </a:moveTo>
                <a:lnTo>
                  <a:pt x="56619" y="53017"/>
                </a:lnTo>
                <a:lnTo>
                  <a:pt x="63067" y="53017"/>
                </a:lnTo>
                <a:lnTo>
                  <a:pt x="63067" y="39878"/>
                </a:lnTo>
                <a:lnTo>
                  <a:pt x="71544" y="39878"/>
                </a:lnTo>
                <a:lnTo>
                  <a:pt x="71544" y="34754"/>
                </a:lnTo>
                <a:lnTo>
                  <a:pt x="63067" y="34754"/>
                </a:lnTo>
                <a:lnTo>
                  <a:pt x="63067" y="77"/>
                </a:lnTo>
                <a:lnTo>
                  <a:pt x="59214" y="77"/>
                </a:lnTo>
                <a:lnTo>
                  <a:pt x="56537" y="8014"/>
                </a:lnTo>
                <a:lnTo>
                  <a:pt x="56537" y="34754"/>
                </a:lnTo>
                <a:lnTo>
                  <a:pt x="33257" y="34754"/>
                </a:lnTo>
                <a:lnTo>
                  <a:pt x="33257" y="39878"/>
                </a:lnTo>
                <a:lnTo>
                  <a:pt x="56619" y="39878"/>
                </a:lnTo>
                <a:close/>
              </a:path>
              <a:path w="153714" h="53749">
                <a:moveTo>
                  <a:pt x="59214" y="77"/>
                </a:moveTo>
                <a:lnTo>
                  <a:pt x="33257" y="34754"/>
                </a:lnTo>
                <a:lnTo>
                  <a:pt x="36623" y="34754"/>
                </a:lnTo>
                <a:lnTo>
                  <a:pt x="56537" y="8014"/>
                </a:lnTo>
                <a:lnTo>
                  <a:pt x="59214" y="77"/>
                </a:lnTo>
                <a:close/>
              </a:path>
              <a:path w="153714" h="53749">
                <a:moveTo>
                  <a:pt x="101030" y="53749"/>
                </a:moveTo>
                <a:lnTo>
                  <a:pt x="106505" y="49498"/>
                </a:lnTo>
                <a:lnTo>
                  <a:pt x="109668" y="40995"/>
                </a:lnTo>
                <a:lnTo>
                  <a:pt x="111345" y="36475"/>
                </a:lnTo>
                <a:lnTo>
                  <a:pt x="112183" y="31658"/>
                </a:lnTo>
                <a:lnTo>
                  <a:pt x="112183" y="20048"/>
                </a:lnTo>
                <a:lnTo>
                  <a:pt x="110818" y="14294"/>
                </a:lnTo>
                <a:lnTo>
                  <a:pt x="108087" y="9285"/>
                </a:lnTo>
                <a:lnTo>
                  <a:pt x="104653" y="3095"/>
                </a:lnTo>
                <a:lnTo>
                  <a:pt x="99826" y="0"/>
                </a:lnTo>
                <a:lnTo>
                  <a:pt x="86713" y="0"/>
                </a:lnTo>
                <a:lnTo>
                  <a:pt x="81602" y="3249"/>
                </a:lnTo>
                <a:lnTo>
                  <a:pt x="78277" y="9748"/>
                </a:lnTo>
                <a:lnTo>
                  <a:pt x="75816" y="14526"/>
                </a:lnTo>
                <a:lnTo>
                  <a:pt x="74586" y="20228"/>
                </a:lnTo>
                <a:lnTo>
                  <a:pt x="74586" y="35280"/>
                </a:lnTo>
                <a:lnTo>
                  <a:pt x="76424" y="41945"/>
                </a:lnTo>
                <a:lnTo>
                  <a:pt x="80102" y="46852"/>
                </a:lnTo>
                <a:lnTo>
                  <a:pt x="83536" y="51450"/>
                </a:lnTo>
                <a:lnTo>
                  <a:pt x="83995" y="41805"/>
                </a:lnTo>
                <a:lnTo>
                  <a:pt x="83076" y="38311"/>
                </a:lnTo>
                <a:lnTo>
                  <a:pt x="82616" y="33649"/>
                </a:lnTo>
                <a:lnTo>
                  <a:pt x="82616" y="21602"/>
                </a:lnTo>
                <a:lnTo>
                  <a:pt x="83062" y="16593"/>
                </a:lnTo>
                <a:lnTo>
                  <a:pt x="83955" y="12791"/>
                </a:lnTo>
                <a:lnTo>
                  <a:pt x="85658" y="5650"/>
                </a:lnTo>
                <a:lnTo>
                  <a:pt x="88808" y="2080"/>
                </a:lnTo>
                <a:lnTo>
                  <a:pt x="98001" y="2080"/>
                </a:lnTo>
                <a:lnTo>
                  <a:pt x="101138" y="5548"/>
                </a:lnTo>
                <a:lnTo>
                  <a:pt x="102814" y="12483"/>
                </a:lnTo>
                <a:lnTo>
                  <a:pt x="103706" y="16208"/>
                </a:lnTo>
                <a:lnTo>
                  <a:pt x="104153" y="21191"/>
                </a:lnTo>
                <a:lnTo>
                  <a:pt x="104153" y="35268"/>
                </a:lnTo>
                <a:lnTo>
                  <a:pt x="103409" y="41252"/>
                </a:lnTo>
                <a:lnTo>
                  <a:pt x="101922" y="45388"/>
                </a:lnTo>
                <a:lnTo>
                  <a:pt x="100435" y="49524"/>
                </a:lnTo>
                <a:lnTo>
                  <a:pt x="97704" y="51591"/>
                </a:lnTo>
                <a:lnTo>
                  <a:pt x="93729" y="51591"/>
                </a:lnTo>
                <a:lnTo>
                  <a:pt x="93242" y="53749"/>
                </a:lnTo>
                <a:lnTo>
                  <a:pt x="101030" y="53749"/>
                </a:lnTo>
                <a:close/>
              </a:path>
              <a:path w="153714" h="53749">
                <a:moveTo>
                  <a:pt x="83995" y="41805"/>
                </a:moveTo>
                <a:lnTo>
                  <a:pt x="83536" y="51450"/>
                </a:lnTo>
                <a:lnTo>
                  <a:pt x="87916" y="53749"/>
                </a:lnTo>
                <a:lnTo>
                  <a:pt x="93242" y="53749"/>
                </a:lnTo>
                <a:lnTo>
                  <a:pt x="93729" y="51591"/>
                </a:lnTo>
                <a:lnTo>
                  <a:pt x="88970" y="51591"/>
                </a:lnTo>
                <a:lnTo>
                  <a:pt x="85726" y="48329"/>
                </a:lnTo>
                <a:lnTo>
                  <a:pt x="83995" y="41805"/>
                </a:lnTo>
                <a:close/>
              </a:path>
              <a:path w="153714" h="53749">
                <a:moveTo>
                  <a:pt x="142561" y="53749"/>
                </a:moveTo>
                <a:lnTo>
                  <a:pt x="148036" y="49498"/>
                </a:lnTo>
                <a:lnTo>
                  <a:pt x="151200" y="40995"/>
                </a:lnTo>
                <a:lnTo>
                  <a:pt x="152876" y="36475"/>
                </a:lnTo>
                <a:lnTo>
                  <a:pt x="153714" y="31658"/>
                </a:lnTo>
                <a:lnTo>
                  <a:pt x="153714" y="20048"/>
                </a:lnTo>
                <a:lnTo>
                  <a:pt x="152349" y="14294"/>
                </a:lnTo>
                <a:lnTo>
                  <a:pt x="149618" y="9285"/>
                </a:lnTo>
                <a:lnTo>
                  <a:pt x="146184" y="3095"/>
                </a:lnTo>
                <a:lnTo>
                  <a:pt x="141358" y="0"/>
                </a:lnTo>
                <a:lnTo>
                  <a:pt x="128244" y="0"/>
                </a:lnTo>
                <a:lnTo>
                  <a:pt x="123134" y="3249"/>
                </a:lnTo>
                <a:lnTo>
                  <a:pt x="119808" y="9748"/>
                </a:lnTo>
                <a:lnTo>
                  <a:pt x="117347" y="14526"/>
                </a:lnTo>
                <a:lnTo>
                  <a:pt x="116117" y="20228"/>
                </a:lnTo>
                <a:lnTo>
                  <a:pt x="116117" y="35280"/>
                </a:lnTo>
                <a:lnTo>
                  <a:pt x="117956" y="41946"/>
                </a:lnTo>
                <a:lnTo>
                  <a:pt x="121633" y="46852"/>
                </a:lnTo>
                <a:lnTo>
                  <a:pt x="125067" y="51450"/>
                </a:lnTo>
                <a:lnTo>
                  <a:pt x="125527" y="41805"/>
                </a:lnTo>
                <a:lnTo>
                  <a:pt x="124607" y="38311"/>
                </a:lnTo>
                <a:lnTo>
                  <a:pt x="124148" y="33649"/>
                </a:lnTo>
                <a:lnTo>
                  <a:pt x="124148" y="21602"/>
                </a:lnTo>
                <a:lnTo>
                  <a:pt x="124594" y="16593"/>
                </a:lnTo>
                <a:lnTo>
                  <a:pt x="125486" y="12791"/>
                </a:lnTo>
                <a:lnTo>
                  <a:pt x="127190" y="5650"/>
                </a:lnTo>
                <a:lnTo>
                  <a:pt x="130340" y="2080"/>
                </a:lnTo>
                <a:lnTo>
                  <a:pt x="139533" y="2080"/>
                </a:lnTo>
                <a:lnTo>
                  <a:pt x="142669" y="5548"/>
                </a:lnTo>
                <a:lnTo>
                  <a:pt x="144346" y="12483"/>
                </a:lnTo>
                <a:lnTo>
                  <a:pt x="145238" y="16208"/>
                </a:lnTo>
                <a:lnTo>
                  <a:pt x="145684" y="21191"/>
                </a:lnTo>
                <a:lnTo>
                  <a:pt x="145684" y="35268"/>
                </a:lnTo>
                <a:lnTo>
                  <a:pt x="144940" y="41252"/>
                </a:lnTo>
                <a:lnTo>
                  <a:pt x="143453" y="45388"/>
                </a:lnTo>
                <a:lnTo>
                  <a:pt x="141966" y="49524"/>
                </a:lnTo>
                <a:lnTo>
                  <a:pt x="139235" y="51591"/>
                </a:lnTo>
                <a:lnTo>
                  <a:pt x="135261" y="51591"/>
                </a:lnTo>
                <a:lnTo>
                  <a:pt x="134774" y="53749"/>
                </a:lnTo>
                <a:lnTo>
                  <a:pt x="142561" y="53749"/>
                </a:lnTo>
                <a:close/>
              </a:path>
              <a:path w="153714" h="53749">
                <a:moveTo>
                  <a:pt x="125527" y="41805"/>
                </a:moveTo>
                <a:lnTo>
                  <a:pt x="125067" y="51450"/>
                </a:lnTo>
                <a:lnTo>
                  <a:pt x="129447" y="53749"/>
                </a:lnTo>
                <a:lnTo>
                  <a:pt x="134774" y="53749"/>
                </a:lnTo>
                <a:lnTo>
                  <a:pt x="135261" y="51591"/>
                </a:lnTo>
                <a:lnTo>
                  <a:pt x="130502" y="51591"/>
                </a:lnTo>
                <a:lnTo>
                  <a:pt x="127257" y="48329"/>
                </a:lnTo>
                <a:lnTo>
                  <a:pt x="125527" y="41805"/>
                </a:lnTo>
                <a:close/>
              </a:path>
              <a:path w="153714" h="53749">
                <a:moveTo>
                  <a:pt x="6962" y="6627"/>
                </a:moveTo>
                <a:lnTo>
                  <a:pt x="8314" y="8232"/>
                </a:lnTo>
                <a:lnTo>
                  <a:pt x="8476" y="10403"/>
                </a:lnTo>
                <a:lnTo>
                  <a:pt x="8476" y="48393"/>
                </a:lnTo>
                <a:lnTo>
                  <a:pt x="7976" y="49896"/>
                </a:lnTo>
                <a:lnTo>
                  <a:pt x="5975" y="51283"/>
                </a:lnTo>
                <a:lnTo>
                  <a:pt x="3839" y="51707"/>
                </a:lnTo>
                <a:lnTo>
                  <a:pt x="567" y="51861"/>
                </a:lnTo>
                <a:lnTo>
                  <a:pt x="567" y="53017"/>
                </a:lnTo>
                <a:lnTo>
                  <a:pt x="23442" y="53017"/>
                </a:lnTo>
                <a:lnTo>
                  <a:pt x="23442" y="51938"/>
                </a:lnTo>
                <a:lnTo>
                  <a:pt x="20414" y="51835"/>
                </a:lnTo>
                <a:lnTo>
                  <a:pt x="18345" y="51514"/>
                </a:lnTo>
                <a:lnTo>
                  <a:pt x="17237" y="50975"/>
                </a:lnTo>
                <a:lnTo>
                  <a:pt x="15574" y="49177"/>
                </a:lnTo>
                <a:lnTo>
                  <a:pt x="15574" y="809"/>
                </a:lnTo>
                <a:lnTo>
                  <a:pt x="15371" y="77"/>
                </a:lnTo>
                <a:lnTo>
                  <a:pt x="14884" y="77"/>
                </a:lnTo>
                <a:lnTo>
                  <a:pt x="0" y="7282"/>
                </a:lnTo>
                <a:lnTo>
                  <a:pt x="973" y="7949"/>
                </a:lnTo>
                <a:lnTo>
                  <a:pt x="3143" y="7185"/>
                </a:lnTo>
                <a:lnTo>
                  <a:pt x="5177" y="6627"/>
                </a:lnTo>
                <a:lnTo>
                  <a:pt x="6962" y="6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07169" y="2593454"/>
            <a:ext cx="139740" cy="48343"/>
          </a:xfrm>
          <a:custGeom>
            <a:avLst/>
            <a:gdLst/>
            <a:ahLst/>
            <a:cxnLst/>
            <a:rect l="l" t="t" r="r" b="b"/>
            <a:pathLst>
              <a:path w="153714" h="54789">
                <a:moveTo>
                  <a:pt x="60107" y="51135"/>
                </a:moveTo>
                <a:lnTo>
                  <a:pt x="57768" y="52439"/>
                </a:lnTo>
                <a:lnTo>
                  <a:pt x="50494" y="52439"/>
                </a:lnTo>
                <a:lnTo>
                  <a:pt x="47527" y="50435"/>
                </a:lnTo>
                <a:lnTo>
                  <a:pt x="49264" y="54789"/>
                </a:lnTo>
                <a:lnTo>
                  <a:pt x="59106" y="54789"/>
                </a:lnTo>
                <a:lnTo>
                  <a:pt x="63236" y="52901"/>
                </a:lnTo>
                <a:lnTo>
                  <a:pt x="66413" y="49125"/>
                </a:lnTo>
                <a:lnTo>
                  <a:pt x="69590" y="45349"/>
                </a:lnTo>
                <a:lnTo>
                  <a:pt x="71179" y="41111"/>
                </a:lnTo>
                <a:lnTo>
                  <a:pt x="71179" y="31170"/>
                </a:lnTo>
                <a:lnTo>
                  <a:pt x="69719" y="27137"/>
                </a:lnTo>
                <a:lnTo>
                  <a:pt x="66799" y="24312"/>
                </a:lnTo>
                <a:lnTo>
                  <a:pt x="63878" y="21486"/>
                </a:lnTo>
                <a:lnTo>
                  <a:pt x="60269" y="20073"/>
                </a:lnTo>
                <a:lnTo>
                  <a:pt x="53779" y="20073"/>
                </a:lnTo>
                <a:lnTo>
                  <a:pt x="51603" y="20484"/>
                </a:lnTo>
                <a:lnTo>
                  <a:pt x="49440" y="21306"/>
                </a:lnTo>
                <a:lnTo>
                  <a:pt x="46776" y="22488"/>
                </a:lnTo>
                <a:lnTo>
                  <a:pt x="45100" y="23464"/>
                </a:lnTo>
                <a:lnTo>
                  <a:pt x="44046" y="27201"/>
                </a:lnTo>
                <a:lnTo>
                  <a:pt x="45425" y="24838"/>
                </a:lnTo>
                <a:lnTo>
                  <a:pt x="48210" y="23657"/>
                </a:lnTo>
                <a:lnTo>
                  <a:pt x="56943" y="23657"/>
                </a:lnTo>
                <a:lnTo>
                  <a:pt x="60161" y="25866"/>
                </a:lnTo>
                <a:lnTo>
                  <a:pt x="62053" y="30284"/>
                </a:lnTo>
                <a:lnTo>
                  <a:pt x="63189" y="32930"/>
                </a:lnTo>
                <a:lnTo>
                  <a:pt x="63757" y="35961"/>
                </a:lnTo>
                <a:lnTo>
                  <a:pt x="63757" y="42871"/>
                </a:lnTo>
                <a:lnTo>
                  <a:pt x="63027" y="45921"/>
                </a:lnTo>
                <a:lnTo>
                  <a:pt x="61567" y="48528"/>
                </a:lnTo>
                <a:lnTo>
                  <a:pt x="60107" y="51135"/>
                </a:lnTo>
                <a:close/>
              </a:path>
              <a:path w="153714" h="54789">
                <a:moveTo>
                  <a:pt x="45648" y="46428"/>
                </a:moveTo>
                <a:lnTo>
                  <a:pt x="43768" y="42421"/>
                </a:lnTo>
                <a:lnTo>
                  <a:pt x="42829" y="38324"/>
                </a:lnTo>
                <a:lnTo>
                  <a:pt x="42829" y="30900"/>
                </a:lnTo>
                <a:lnTo>
                  <a:pt x="43234" y="28589"/>
                </a:lnTo>
                <a:lnTo>
                  <a:pt x="44046" y="27201"/>
                </a:lnTo>
                <a:lnTo>
                  <a:pt x="45100" y="23464"/>
                </a:lnTo>
                <a:lnTo>
                  <a:pt x="45749" y="20664"/>
                </a:lnTo>
                <a:lnTo>
                  <a:pt x="46939" y="17839"/>
                </a:lnTo>
                <a:lnTo>
                  <a:pt x="48669" y="14987"/>
                </a:lnTo>
                <a:lnTo>
                  <a:pt x="50400" y="12136"/>
                </a:lnTo>
                <a:lnTo>
                  <a:pt x="52252" y="9786"/>
                </a:lnTo>
                <a:lnTo>
                  <a:pt x="54226" y="7936"/>
                </a:lnTo>
                <a:lnTo>
                  <a:pt x="56145" y="6113"/>
                </a:lnTo>
                <a:lnTo>
                  <a:pt x="58329" y="4694"/>
                </a:lnTo>
                <a:lnTo>
                  <a:pt x="60776" y="3679"/>
                </a:lnTo>
                <a:lnTo>
                  <a:pt x="63223" y="2664"/>
                </a:lnTo>
                <a:lnTo>
                  <a:pt x="66136" y="1861"/>
                </a:lnTo>
                <a:lnTo>
                  <a:pt x="69516" y="1271"/>
                </a:lnTo>
                <a:lnTo>
                  <a:pt x="69313" y="0"/>
                </a:lnTo>
                <a:lnTo>
                  <a:pt x="60877" y="0"/>
                </a:lnTo>
                <a:lnTo>
                  <a:pt x="53279" y="2722"/>
                </a:lnTo>
                <a:lnTo>
                  <a:pt x="46520" y="8168"/>
                </a:lnTo>
                <a:lnTo>
                  <a:pt x="46031" y="8593"/>
                </a:lnTo>
                <a:lnTo>
                  <a:pt x="37880" y="19133"/>
                </a:lnTo>
                <a:lnTo>
                  <a:pt x="35163" y="31517"/>
                </a:lnTo>
                <a:lnTo>
                  <a:pt x="35163" y="38555"/>
                </a:lnTo>
                <a:lnTo>
                  <a:pt x="37117" y="44193"/>
                </a:lnTo>
                <a:lnTo>
                  <a:pt x="41024" y="48432"/>
                </a:lnTo>
                <a:lnTo>
                  <a:pt x="44931" y="52670"/>
                </a:lnTo>
                <a:lnTo>
                  <a:pt x="49264" y="54789"/>
                </a:lnTo>
                <a:lnTo>
                  <a:pt x="47527" y="50435"/>
                </a:lnTo>
                <a:lnTo>
                  <a:pt x="45648" y="46428"/>
                </a:lnTo>
                <a:close/>
              </a:path>
              <a:path w="153714" h="54789">
                <a:moveTo>
                  <a:pt x="101030" y="54673"/>
                </a:moveTo>
                <a:lnTo>
                  <a:pt x="106505" y="50422"/>
                </a:lnTo>
                <a:lnTo>
                  <a:pt x="109668" y="41920"/>
                </a:lnTo>
                <a:lnTo>
                  <a:pt x="111345" y="37399"/>
                </a:lnTo>
                <a:lnTo>
                  <a:pt x="112183" y="32583"/>
                </a:lnTo>
                <a:lnTo>
                  <a:pt x="112183" y="20972"/>
                </a:lnTo>
                <a:lnTo>
                  <a:pt x="110818" y="15219"/>
                </a:lnTo>
                <a:lnTo>
                  <a:pt x="108087" y="10210"/>
                </a:lnTo>
                <a:lnTo>
                  <a:pt x="104653" y="4019"/>
                </a:lnTo>
                <a:lnTo>
                  <a:pt x="99826" y="924"/>
                </a:lnTo>
                <a:lnTo>
                  <a:pt x="86713" y="924"/>
                </a:lnTo>
                <a:lnTo>
                  <a:pt x="81602" y="4173"/>
                </a:lnTo>
                <a:lnTo>
                  <a:pt x="78277" y="10672"/>
                </a:lnTo>
                <a:lnTo>
                  <a:pt x="75816" y="15450"/>
                </a:lnTo>
                <a:lnTo>
                  <a:pt x="74586" y="21152"/>
                </a:lnTo>
                <a:lnTo>
                  <a:pt x="74586" y="36205"/>
                </a:lnTo>
                <a:lnTo>
                  <a:pt x="76424" y="42871"/>
                </a:lnTo>
                <a:lnTo>
                  <a:pt x="80102" y="47777"/>
                </a:lnTo>
                <a:lnTo>
                  <a:pt x="83536" y="52375"/>
                </a:lnTo>
                <a:lnTo>
                  <a:pt x="83995" y="42729"/>
                </a:lnTo>
                <a:lnTo>
                  <a:pt x="83076" y="39236"/>
                </a:lnTo>
                <a:lnTo>
                  <a:pt x="82616" y="34574"/>
                </a:lnTo>
                <a:lnTo>
                  <a:pt x="82616" y="22527"/>
                </a:lnTo>
                <a:lnTo>
                  <a:pt x="83062" y="17518"/>
                </a:lnTo>
                <a:lnTo>
                  <a:pt x="83955" y="13716"/>
                </a:lnTo>
                <a:lnTo>
                  <a:pt x="85658" y="6575"/>
                </a:lnTo>
                <a:lnTo>
                  <a:pt x="88808" y="3005"/>
                </a:lnTo>
                <a:lnTo>
                  <a:pt x="98001" y="3005"/>
                </a:lnTo>
                <a:lnTo>
                  <a:pt x="101138" y="6473"/>
                </a:lnTo>
                <a:lnTo>
                  <a:pt x="102814" y="13408"/>
                </a:lnTo>
                <a:lnTo>
                  <a:pt x="103706" y="17132"/>
                </a:lnTo>
                <a:lnTo>
                  <a:pt x="104153" y="22116"/>
                </a:lnTo>
                <a:lnTo>
                  <a:pt x="104153" y="36192"/>
                </a:lnTo>
                <a:lnTo>
                  <a:pt x="103409" y="42177"/>
                </a:lnTo>
                <a:lnTo>
                  <a:pt x="101922" y="46312"/>
                </a:lnTo>
                <a:lnTo>
                  <a:pt x="100435" y="50448"/>
                </a:lnTo>
                <a:lnTo>
                  <a:pt x="97704" y="52516"/>
                </a:lnTo>
                <a:lnTo>
                  <a:pt x="93729" y="52516"/>
                </a:lnTo>
                <a:lnTo>
                  <a:pt x="93242" y="54673"/>
                </a:lnTo>
                <a:lnTo>
                  <a:pt x="101030" y="54673"/>
                </a:lnTo>
                <a:close/>
              </a:path>
              <a:path w="153714" h="54789">
                <a:moveTo>
                  <a:pt x="83995" y="42729"/>
                </a:moveTo>
                <a:lnTo>
                  <a:pt x="83536" y="52375"/>
                </a:lnTo>
                <a:lnTo>
                  <a:pt x="87916" y="54673"/>
                </a:lnTo>
                <a:lnTo>
                  <a:pt x="93242" y="54673"/>
                </a:lnTo>
                <a:lnTo>
                  <a:pt x="93729" y="52516"/>
                </a:lnTo>
                <a:lnTo>
                  <a:pt x="88970" y="52516"/>
                </a:lnTo>
                <a:lnTo>
                  <a:pt x="85726" y="49254"/>
                </a:lnTo>
                <a:lnTo>
                  <a:pt x="83995" y="42729"/>
                </a:lnTo>
                <a:close/>
              </a:path>
              <a:path w="153714" h="54789">
                <a:moveTo>
                  <a:pt x="142561" y="54673"/>
                </a:moveTo>
                <a:lnTo>
                  <a:pt x="148036" y="50422"/>
                </a:lnTo>
                <a:lnTo>
                  <a:pt x="151200" y="41920"/>
                </a:lnTo>
                <a:lnTo>
                  <a:pt x="152876" y="37399"/>
                </a:lnTo>
                <a:lnTo>
                  <a:pt x="153714" y="32583"/>
                </a:lnTo>
                <a:lnTo>
                  <a:pt x="153714" y="20972"/>
                </a:lnTo>
                <a:lnTo>
                  <a:pt x="152349" y="15219"/>
                </a:lnTo>
                <a:lnTo>
                  <a:pt x="149618" y="10210"/>
                </a:lnTo>
                <a:lnTo>
                  <a:pt x="146184" y="4019"/>
                </a:lnTo>
                <a:lnTo>
                  <a:pt x="141358" y="924"/>
                </a:lnTo>
                <a:lnTo>
                  <a:pt x="128244" y="924"/>
                </a:lnTo>
                <a:lnTo>
                  <a:pt x="123134" y="4173"/>
                </a:lnTo>
                <a:lnTo>
                  <a:pt x="119808" y="10672"/>
                </a:lnTo>
                <a:lnTo>
                  <a:pt x="117347" y="15450"/>
                </a:lnTo>
                <a:lnTo>
                  <a:pt x="116117" y="21152"/>
                </a:lnTo>
                <a:lnTo>
                  <a:pt x="116117" y="36205"/>
                </a:lnTo>
                <a:lnTo>
                  <a:pt x="117956" y="42871"/>
                </a:lnTo>
                <a:lnTo>
                  <a:pt x="121633" y="47777"/>
                </a:lnTo>
                <a:lnTo>
                  <a:pt x="125067" y="52375"/>
                </a:lnTo>
                <a:lnTo>
                  <a:pt x="125527" y="42729"/>
                </a:lnTo>
                <a:lnTo>
                  <a:pt x="124607" y="39236"/>
                </a:lnTo>
                <a:lnTo>
                  <a:pt x="124148" y="34574"/>
                </a:lnTo>
                <a:lnTo>
                  <a:pt x="124148" y="22527"/>
                </a:lnTo>
                <a:lnTo>
                  <a:pt x="124594" y="17518"/>
                </a:lnTo>
                <a:lnTo>
                  <a:pt x="125486" y="13716"/>
                </a:lnTo>
                <a:lnTo>
                  <a:pt x="127190" y="6575"/>
                </a:lnTo>
                <a:lnTo>
                  <a:pt x="130340" y="3005"/>
                </a:lnTo>
                <a:lnTo>
                  <a:pt x="139533" y="3005"/>
                </a:lnTo>
                <a:lnTo>
                  <a:pt x="142669" y="6473"/>
                </a:lnTo>
                <a:lnTo>
                  <a:pt x="144346" y="13408"/>
                </a:lnTo>
                <a:lnTo>
                  <a:pt x="145238" y="17132"/>
                </a:lnTo>
                <a:lnTo>
                  <a:pt x="145684" y="22116"/>
                </a:lnTo>
                <a:lnTo>
                  <a:pt x="145684" y="36192"/>
                </a:lnTo>
                <a:lnTo>
                  <a:pt x="144940" y="42177"/>
                </a:lnTo>
                <a:lnTo>
                  <a:pt x="143453" y="46312"/>
                </a:lnTo>
                <a:lnTo>
                  <a:pt x="141966" y="50448"/>
                </a:lnTo>
                <a:lnTo>
                  <a:pt x="139235" y="52516"/>
                </a:lnTo>
                <a:lnTo>
                  <a:pt x="135261" y="52516"/>
                </a:lnTo>
                <a:lnTo>
                  <a:pt x="134774" y="54673"/>
                </a:lnTo>
                <a:lnTo>
                  <a:pt x="142561" y="54673"/>
                </a:lnTo>
                <a:close/>
              </a:path>
              <a:path w="153714" h="54789">
                <a:moveTo>
                  <a:pt x="125527" y="42729"/>
                </a:moveTo>
                <a:lnTo>
                  <a:pt x="125067" y="52375"/>
                </a:lnTo>
                <a:lnTo>
                  <a:pt x="129447" y="54673"/>
                </a:lnTo>
                <a:lnTo>
                  <a:pt x="134774" y="54673"/>
                </a:lnTo>
                <a:lnTo>
                  <a:pt x="135261" y="52516"/>
                </a:lnTo>
                <a:lnTo>
                  <a:pt x="130502" y="52516"/>
                </a:lnTo>
                <a:lnTo>
                  <a:pt x="127257" y="49254"/>
                </a:lnTo>
                <a:lnTo>
                  <a:pt x="125527" y="42729"/>
                </a:lnTo>
                <a:close/>
              </a:path>
              <a:path w="153714" h="54789">
                <a:moveTo>
                  <a:pt x="6962" y="7551"/>
                </a:moveTo>
                <a:lnTo>
                  <a:pt x="8314" y="9157"/>
                </a:lnTo>
                <a:lnTo>
                  <a:pt x="8476" y="11327"/>
                </a:lnTo>
                <a:lnTo>
                  <a:pt x="8476" y="49318"/>
                </a:lnTo>
                <a:lnTo>
                  <a:pt x="7976" y="50820"/>
                </a:lnTo>
                <a:lnTo>
                  <a:pt x="5975" y="52208"/>
                </a:lnTo>
                <a:lnTo>
                  <a:pt x="3839" y="52631"/>
                </a:lnTo>
                <a:lnTo>
                  <a:pt x="567" y="52785"/>
                </a:lnTo>
                <a:lnTo>
                  <a:pt x="567" y="53941"/>
                </a:lnTo>
                <a:lnTo>
                  <a:pt x="23442" y="53941"/>
                </a:lnTo>
                <a:lnTo>
                  <a:pt x="23442" y="52862"/>
                </a:lnTo>
                <a:lnTo>
                  <a:pt x="20414" y="52760"/>
                </a:lnTo>
                <a:lnTo>
                  <a:pt x="18345" y="52439"/>
                </a:lnTo>
                <a:lnTo>
                  <a:pt x="17237" y="51899"/>
                </a:lnTo>
                <a:lnTo>
                  <a:pt x="15574" y="50101"/>
                </a:lnTo>
                <a:lnTo>
                  <a:pt x="15574" y="1733"/>
                </a:lnTo>
                <a:lnTo>
                  <a:pt x="15371" y="1001"/>
                </a:lnTo>
                <a:lnTo>
                  <a:pt x="14884" y="1001"/>
                </a:lnTo>
                <a:lnTo>
                  <a:pt x="0" y="8206"/>
                </a:lnTo>
                <a:lnTo>
                  <a:pt x="973" y="8874"/>
                </a:lnTo>
                <a:lnTo>
                  <a:pt x="3143" y="8110"/>
                </a:lnTo>
                <a:lnTo>
                  <a:pt x="5177" y="7551"/>
                </a:lnTo>
                <a:lnTo>
                  <a:pt x="6962" y="7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984573" y="5186297"/>
            <a:ext cx="95422" cy="47697"/>
          </a:xfrm>
          <a:custGeom>
            <a:avLst/>
            <a:gdLst/>
            <a:ahLst/>
            <a:cxnLst/>
            <a:rect l="l" t="t" r="r" b="b"/>
            <a:pathLst>
              <a:path w="104964" h="54057">
                <a:moveTo>
                  <a:pt x="79067" y="30753"/>
                </a:moveTo>
                <a:lnTo>
                  <a:pt x="81055" y="32512"/>
                </a:lnTo>
                <a:lnTo>
                  <a:pt x="83042" y="34272"/>
                </a:lnTo>
                <a:lnTo>
                  <a:pt x="85401" y="35152"/>
                </a:lnTo>
                <a:lnTo>
                  <a:pt x="88132" y="35152"/>
                </a:lnTo>
                <a:lnTo>
                  <a:pt x="85901" y="31337"/>
                </a:lnTo>
                <a:lnTo>
                  <a:pt x="84360" y="29141"/>
                </a:lnTo>
                <a:lnTo>
                  <a:pt x="84360" y="24029"/>
                </a:lnTo>
                <a:lnTo>
                  <a:pt x="85617" y="19984"/>
                </a:lnTo>
                <a:lnTo>
                  <a:pt x="88132" y="15309"/>
                </a:lnTo>
                <a:lnTo>
                  <a:pt x="90647" y="10634"/>
                </a:lnTo>
                <a:lnTo>
                  <a:pt x="93513" y="8296"/>
                </a:lnTo>
                <a:lnTo>
                  <a:pt x="98515" y="8296"/>
                </a:lnTo>
                <a:lnTo>
                  <a:pt x="99962" y="8900"/>
                </a:lnTo>
                <a:lnTo>
                  <a:pt x="102179" y="11314"/>
                </a:lnTo>
                <a:lnTo>
                  <a:pt x="102733" y="12997"/>
                </a:lnTo>
                <a:lnTo>
                  <a:pt x="102733" y="18648"/>
                </a:lnTo>
                <a:lnTo>
                  <a:pt x="101415" y="22443"/>
                </a:lnTo>
                <a:lnTo>
                  <a:pt x="98779" y="26540"/>
                </a:lnTo>
                <a:lnTo>
                  <a:pt x="96142" y="30637"/>
                </a:lnTo>
                <a:lnTo>
                  <a:pt x="93175" y="32686"/>
                </a:lnTo>
                <a:lnTo>
                  <a:pt x="89876" y="32686"/>
                </a:lnTo>
                <a:lnTo>
                  <a:pt x="93188" y="35152"/>
                </a:lnTo>
                <a:lnTo>
                  <a:pt x="97258" y="32801"/>
                </a:lnTo>
                <a:lnTo>
                  <a:pt x="100340" y="28101"/>
                </a:lnTo>
                <a:lnTo>
                  <a:pt x="103423" y="23400"/>
                </a:lnTo>
                <a:lnTo>
                  <a:pt x="104964" y="19110"/>
                </a:lnTo>
                <a:lnTo>
                  <a:pt x="104964" y="11610"/>
                </a:lnTo>
                <a:lnTo>
                  <a:pt x="104058" y="9131"/>
                </a:lnTo>
                <a:lnTo>
                  <a:pt x="102246" y="7795"/>
                </a:lnTo>
                <a:lnTo>
                  <a:pt x="100435" y="6460"/>
                </a:lnTo>
                <a:lnTo>
                  <a:pt x="98353" y="5792"/>
                </a:lnTo>
                <a:lnTo>
                  <a:pt x="91485" y="5792"/>
                </a:lnTo>
                <a:lnTo>
                  <a:pt x="87368" y="7763"/>
                </a:lnTo>
                <a:lnTo>
                  <a:pt x="83650" y="11706"/>
                </a:lnTo>
                <a:lnTo>
                  <a:pt x="79933" y="15649"/>
                </a:lnTo>
                <a:lnTo>
                  <a:pt x="78074" y="19842"/>
                </a:lnTo>
                <a:lnTo>
                  <a:pt x="78074" y="28011"/>
                </a:lnTo>
                <a:lnTo>
                  <a:pt x="79067" y="30753"/>
                </a:lnTo>
                <a:close/>
              </a:path>
              <a:path w="104964" h="54057">
                <a:moveTo>
                  <a:pt x="26443" y="35768"/>
                </a:moveTo>
                <a:lnTo>
                  <a:pt x="31919" y="31517"/>
                </a:lnTo>
                <a:lnTo>
                  <a:pt x="35082" y="23015"/>
                </a:lnTo>
                <a:lnTo>
                  <a:pt x="36759" y="18494"/>
                </a:lnTo>
                <a:lnTo>
                  <a:pt x="37597" y="13678"/>
                </a:lnTo>
                <a:lnTo>
                  <a:pt x="37597" y="2067"/>
                </a:lnTo>
                <a:lnTo>
                  <a:pt x="36231" y="-3686"/>
                </a:lnTo>
                <a:lnTo>
                  <a:pt x="33500" y="-8695"/>
                </a:lnTo>
                <a:lnTo>
                  <a:pt x="30067" y="-14885"/>
                </a:lnTo>
                <a:lnTo>
                  <a:pt x="25240" y="-17980"/>
                </a:lnTo>
                <a:lnTo>
                  <a:pt x="12126" y="-17980"/>
                </a:lnTo>
                <a:lnTo>
                  <a:pt x="7016" y="-14731"/>
                </a:lnTo>
                <a:lnTo>
                  <a:pt x="3690" y="-8232"/>
                </a:lnTo>
                <a:lnTo>
                  <a:pt x="1230" y="-3454"/>
                </a:lnTo>
                <a:lnTo>
                  <a:pt x="0" y="2247"/>
                </a:lnTo>
                <a:lnTo>
                  <a:pt x="0" y="17299"/>
                </a:lnTo>
                <a:lnTo>
                  <a:pt x="1838" y="23965"/>
                </a:lnTo>
                <a:lnTo>
                  <a:pt x="5515" y="28871"/>
                </a:lnTo>
                <a:lnTo>
                  <a:pt x="8949" y="33469"/>
                </a:lnTo>
                <a:lnTo>
                  <a:pt x="9409" y="23824"/>
                </a:lnTo>
                <a:lnTo>
                  <a:pt x="8490" y="20330"/>
                </a:lnTo>
                <a:lnTo>
                  <a:pt x="8030" y="15668"/>
                </a:lnTo>
                <a:lnTo>
                  <a:pt x="8030" y="3621"/>
                </a:lnTo>
                <a:lnTo>
                  <a:pt x="8476" y="-1387"/>
                </a:lnTo>
                <a:lnTo>
                  <a:pt x="9368" y="-5188"/>
                </a:lnTo>
                <a:lnTo>
                  <a:pt x="11072" y="-12329"/>
                </a:lnTo>
                <a:lnTo>
                  <a:pt x="14222" y="-15900"/>
                </a:lnTo>
                <a:lnTo>
                  <a:pt x="23415" y="-15900"/>
                </a:lnTo>
                <a:lnTo>
                  <a:pt x="26552" y="-12432"/>
                </a:lnTo>
                <a:lnTo>
                  <a:pt x="28228" y="-5497"/>
                </a:lnTo>
                <a:lnTo>
                  <a:pt x="29120" y="-1772"/>
                </a:lnTo>
                <a:lnTo>
                  <a:pt x="29566" y="3210"/>
                </a:lnTo>
                <a:lnTo>
                  <a:pt x="29566" y="17287"/>
                </a:lnTo>
                <a:lnTo>
                  <a:pt x="28823" y="23272"/>
                </a:lnTo>
                <a:lnTo>
                  <a:pt x="27336" y="27407"/>
                </a:lnTo>
                <a:lnTo>
                  <a:pt x="25848" y="31543"/>
                </a:lnTo>
                <a:lnTo>
                  <a:pt x="23118" y="33610"/>
                </a:lnTo>
                <a:lnTo>
                  <a:pt x="19143" y="33610"/>
                </a:lnTo>
                <a:lnTo>
                  <a:pt x="18656" y="35768"/>
                </a:lnTo>
                <a:lnTo>
                  <a:pt x="26443" y="35768"/>
                </a:lnTo>
                <a:close/>
              </a:path>
              <a:path w="104964" h="54057">
                <a:moveTo>
                  <a:pt x="9409" y="23824"/>
                </a:moveTo>
                <a:lnTo>
                  <a:pt x="8949" y="33469"/>
                </a:lnTo>
                <a:lnTo>
                  <a:pt x="13330" y="35768"/>
                </a:lnTo>
                <a:lnTo>
                  <a:pt x="18656" y="35768"/>
                </a:lnTo>
                <a:lnTo>
                  <a:pt x="19143" y="33610"/>
                </a:lnTo>
                <a:lnTo>
                  <a:pt x="14384" y="33610"/>
                </a:lnTo>
                <a:lnTo>
                  <a:pt x="11139" y="30348"/>
                </a:lnTo>
                <a:lnTo>
                  <a:pt x="9409" y="23824"/>
                </a:lnTo>
                <a:close/>
              </a:path>
              <a:path w="104964" h="54057">
                <a:moveTo>
                  <a:pt x="88254" y="32686"/>
                </a:moveTo>
                <a:lnTo>
                  <a:pt x="85901" y="31337"/>
                </a:lnTo>
                <a:lnTo>
                  <a:pt x="88132" y="35152"/>
                </a:lnTo>
                <a:lnTo>
                  <a:pt x="93188" y="35152"/>
                </a:lnTo>
                <a:lnTo>
                  <a:pt x="89876" y="32686"/>
                </a:lnTo>
                <a:lnTo>
                  <a:pt x="88254" y="32686"/>
                </a:lnTo>
                <a:close/>
              </a:path>
              <a:path w="104964" h="54057">
                <a:moveTo>
                  <a:pt x="66434" y="3827"/>
                </a:moveTo>
                <a:lnTo>
                  <a:pt x="63676" y="7654"/>
                </a:lnTo>
                <a:lnTo>
                  <a:pt x="60634" y="9568"/>
                </a:lnTo>
                <a:lnTo>
                  <a:pt x="55551" y="9568"/>
                </a:lnTo>
                <a:lnTo>
                  <a:pt x="55807" y="12265"/>
                </a:lnTo>
                <a:lnTo>
                  <a:pt x="60539" y="12265"/>
                </a:lnTo>
                <a:lnTo>
                  <a:pt x="64534" y="10062"/>
                </a:lnTo>
                <a:lnTo>
                  <a:pt x="67792" y="5657"/>
                </a:lnTo>
                <a:lnTo>
                  <a:pt x="69192" y="0"/>
                </a:lnTo>
                <a:lnTo>
                  <a:pt x="66434" y="3827"/>
                </a:lnTo>
                <a:close/>
              </a:path>
              <a:path w="104964" h="54057">
                <a:moveTo>
                  <a:pt x="46898" y="7706"/>
                </a:moveTo>
                <a:lnTo>
                  <a:pt x="48953" y="9529"/>
                </a:lnTo>
                <a:lnTo>
                  <a:pt x="51008" y="11353"/>
                </a:lnTo>
                <a:lnTo>
                  <a:pt x="53293" y="12265"/>
                </a:lnTo>
                <a:lnTo>
                  <a:pt x="55807" y="12265"/>
                </a:lnTo>
                <a:lnTo>
                  <a:pt x="55551" y="9568"/>
                </a:lnTo>
                <a:lnTo>
                  <a:pt x="53394" y="8123"/>
                </a:lnTo>
                <a:lnTo>
                  <a:pt x="52117" y="5830"/>
                </a:lnTo>
                <a:lnTo>
                  <a:pt x="52117" y="385"/>
                </a:lnTo>
                <a:lnTo>
                  <a:pt x="53475" y="-3718"/>
                </a:lnTo>
                <a:lnTo>
                  <a:pt x="56193" y="-8174"/>
                </a:lnTo>
                <a:lnTo>
                  <a:pt x="58910" y="-12631"/>
                </a:lnTo>
                <a:lnTo>
                  <a:pt x="61580" y="-14859"/>
                </a:lnTo>
                <a:lnTo>
                  <a:pt x="64203" y="-14859"/>
                </a:lnTo>
                <a:lnTo>
                  <a:pt x="64926" y="-14558"/>
                </a:lnTo>
                <a:lnTo>
                  <a:pt x="67448" y="-12971"/>
                </a:lnTo>
                <a:lnTo>
                  <a:pt x="69658" y="-12278"/>
                </a:lnTo>
                <a:lnTo>
                  <a:pt x="70571" y="-10313"/>
                </a:lnTo>
                <a:lnTo>
                  <a:pt x="70571" y="-4174"/>
                </a:lnTo>
                <a:lnTo>
                  <a:pt x="69192" y="0"/>
                </a:lnTo>
                <a:lnTo>
                  <a:pt x="67792" y="5657"/>
                </a:lnTo>
                <a:lnTo>
                  <a:pt x="71050" y="1252"/>
                </a:lnTo>
                <a:lnTo>
                  <a:pt x="72680" y="-3262"/>
                </a:lnTo>
                <a:lnTo>
                  <a:pt x="72680" y="-7885"/>
                </a:lnTo>
                <a:lnTo>
                  <a:pt x="72558" y="-9985"/>
                </a:lnTo>
                <a:lnTo>
                  <a:pt x="72112" y="-11700"/>
                </a:lnTo>
                <a:lnTo>
                  <a:pt x="74140" y="-11237"/>
                </a:lnTo>
                <a:lnTo>
                  <a:pt x="76451" y="-10968"/>
                </a:lnTo>
                <a:lnTo>
                  <a:pt x="79561" y="-10968"/>
                </a:lnTo>
                <a:lnTo>
                  <a:pt x="81886" y="-11392"/>
                </a:lnTo>
                <a:lnTo>
                  <a:pt x="84401" y="-12265"/>
                </a:lnTo>
                <a:lnTo>
                  <a:pt x="86429" y="-13164"/>
                </a:lnTo>
                <a:lnTo>
                  <a:pt x="57511" y="36153"/>
                </a:lnTo>
                <a:lnTo>
                  <a:pt x="61445" y="36153"/>
                </a:lnTo>
                <a:lnTo>
                  <a:pt x="93445" y="-18288"/>
                </a:lnTo>
                <a:lnTo>
                  <a:pt x="90201" y="-18288"/>
                </a:lnTo>
                <a:lnTo>
                  <a:pt x="88659" y="-16850"/>
                </a:lnTo>
                <a:lnTo>
                  <a:pt x="85780" y="-15013"/>
                </a:lnTo>
                <a:lnTo>
                  <a:pt x="83157" y="-13575"/>
                </a:lnTo>
                <a:lnTo>
                  <a:pt x="80291" y="-12856"/>
                </a:lnTo>
                <a:lnTo>
                  <a:pt x="75992" y="-12856"/>
                </a:lnTo>
                <a:lnTo>
                  <a:pt x="73693" y="-13164"/>
                </a:lnTo>
                <a:lnTo>
                  <a:pt x="71679" y="-13729"/>
                </a:lnTo>
                <a:lnTo>
                  <a:pt x="69516" y="-15553"/>
                </a:lnTo>
                <a:lnTo>
                  <a:pt x="67853" y="-16555"/>
                </a:lnTo>
                <a:lnTo>
                  <a:pt x="65433" y="-17171"/>
                </a:lnTo>
                <a:lnTo>
                  <a:pt x="59079" y="-17171"/>
                </a:lnTo>
                <a:lnTo>
                  <a:pt x="54929" y="-15116"/>
                </a:lnTo>
                <a:lnTo>
                  <a:pt x="51305" y="-11006"/>
                </a:lnTo>
                <a:lnTo>
                  <a:pt x="47682" y="-6896"/>
                </a:lnTo>
                <a:lnTo>
                  <a:pt x="45871" y="-2722"/>
                </a:lnTo>
                <a:lnTo>
                  <a:pt x="45871" y="5034"/>
                </a:lnTo>
                <a:lnTo>
                  <a:pt x="46898" y="77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00042" y="5170500"/>
            <a:ext cx="125472" cy="47697"/>
          </a:xfrm>
          <a:custGeom>
            <a:avLst/>
            <a:gdLst/>
            <a:ahLst/>
            <a:cxnLst/>
            <a:rect l="l" t="t" r="r" b="b"/>
            <a:pathLst>
              <a:path w="138019" h="54057">
                <a:moveTo>
                  <a:pt x="6962" y="6550"/>
                </a:moveTo>
                <a:lnTo>
                  <a:pt x="8314" y="8155"/>
                </a:lnTo>
                <a:lnTo>
                  <a:pt x="8476" y="10326"/>
                </a:lnTo>
                <a:lnTo>
                  <a:pt x="8476" y="48316"/>
                </a:lnTo>
                <a:lnTo>
                  <a:pt x="7976" y="49819"/>
                </a:lnTo>
                <a:lnTo>
                  <a:pt x="5975" y="51206"/>
                </a:lnTo>
                <a:lnTo>
                  <a:pt x="3839" y="51630"/>
                </a:lnTo>
                <a:lnTo>
                  <a:pt x="567" y="51784"/>
                </a:lnTo>
                <a:lnTo>
                  <a:pt x="567" y="52940"/>
                </a:lnTo>
                <a:lnTo>
                  <a:pt x="23442" y="52940"/>
                </a:lnTo>
                <a:lnTo>
                  <a:pt x="23442" y="51861"/>
                </a:lnTo>
                <a:lnTo>
                  <a:pt x="20414" y="51758"/>
                </a:lnTo>
                <a:lnTo>
                  <a:pt x="18345" y="51437"/>
                </a:lnTo>
                <a:lnTo>
                  <a:pt x="17237" y="50898"/>
                </a:lnTo>
                <a:lnTo>
                  <a:pt x="15574" y="49099"/>
                </a:lnTo>
                <a:lnTo>
                  <a:pt x="15574" y="732"/>
                </a:lnTo>
                <a:lnTo>
                  <a:pt x="15371" y="0"/>
                </a:lnTo>
                <a:lnTo>
                  <a:pt x="14884" y="0"/>
                </a:lnTo>
                <a:lnTo>
                  <a:pt x="0" y="7205"/>
                </a:lnTo>
                <a:lnTo>
                  <a:pt x="973" y="7872"/>
                </a:lnTo>
                <a:lnTo>
                  <a:pt x="3143" y="7108"/>
                </a:lnTo>
                <a:lnTo>
                  <a:pt x="5177" y="6550"/>
                </a:lnTo>
                <a:lnTo>
                  <a:pt x="6962" y="6550"/>
                </a:lnTo>
                <a:close/>
              </a:path>
              <a:path w="138019" h="54057">
                <a:moveTo>
                  <a:pt x="59498" y="53672"/>
                </a:moveTo>
                <a:lnTo>
                  <a:pt x="64973" y="49421"/>
                </a:lnTo>
                <a:lnTo>
                  <a:pt x="68137" y="40918"/>
                </a:lnTo>
                <a:lnTo>
                  <a:pt x="69813" y="36398"/>
                </a:lnTo>
                <a:lnTo>
                  <a:pt x="70652" y="31581"/>
                </a:lnTo>
                <a:lnTo>
                  <a:pt x="70652" y="19971"/>
                </a:lnTo>
                <a:lnTo>
                  <a:pt x="69286" y="14217"/>
                </a:lnTo>
                <a:lnTo>
                  <a:pt x="66555" y="9208"/>
                </a:lnTo>
                <a:lnTo>
                  <a:pt x="63121" y="3018"/>
                </a:lnTo>
                <a:lnTo>
                  <a:pt x="58295" y="-77"/>
                </a:lnTo>
                <a:lnTo>
                  <a:pt x="45181" y="-77"/>
                </a:lnTo>
                <a:lnTo>
                  <a:pt x="40071" y="3172"/>
                </a:lnTo>
                <a:lnTo>
                  <a:pt x="36745" y="9671"/>
                </a:lnTo>
                <a:lnTo>
                  <a:pt x="34285" y="14448"/>
                </a:lnTo>
                <a:lnTo>
                  <a:pt x="33054" y="20151"/>
                </a:lnTo>
                <a:lnTo>
                  <a:pt x="33054" y="35203"/>
                </a:lnTo>
                <a:lnTo>
                  <a:pt x="34893" y="41869"/>
                </a:lnTo>
                <a:lnTo>
                  <a:pt x="38570" y="46775"/>
                </a:lnTo>
                <a:lnTo>
                  <a:pt x="42004" y="51373"/>
                </a:lnTo>
                <a:lnTo>
                  <a:pt x="42464" y="41728"/>
                </a:lnTo>
                <a:lnTo>
                  <a:pt x="41544" y="38234"/>
                </a:lnTo>
                <a:lnTo>
                  <a:pt x="41085" y="33572"/>
                </a:lnTo>
                <a:lnTo>
                  <a:pt x="41085" y="21525"/>
                </a:lnTo>
                <a:lnTo>
                  <a:pt x="41531" y="16516"/>
                </a:lnTo>
                <a:lnTo>
                  <a:pt x="42423" y="12714"/>
                </a:lnTo>
                <a:lnTo>
                  <a:pt x="44127" y="5574"/>
                </a:lnTo>
                <a:lnTo>
                  <a:pt x="47277" y="2003"/>
                </a:lnTo>
                <a:lnTo>
                  <a:pt x="56470" y="2003"/>
                </a:lnTo>
                <a:lnTo>
                  <a:pt x="59606" y="5471"/>
                </a:lnTo>
                <a:lnTo>
                  <a:pt x="61283" y="12406"/>
                </a:lnTo>
                <a:lnTo>
                  <a:pt x="62175" y="16131"/>
                </a:lnTo>
                <a:lnTo>
                  <a:pt x="62621" y="21114"/>
                </a:lnTo>
                <a:lnTo>
                  <a:pt x="62621" y="35190"/>
                </a:lnTo>
                <a:lnTo>
                  <a:pt x="61878" y="41175"/>
                </a:lnTo>
                <a:lnTo>
                  <a:pt x="60390" y="45311"/>
                </a:lnTo>
                <a:lnTo>
                  <a:pt x="58903" y="49446"/>
                </a:lnTo>
                <a:lnTo>
                  <a:pt x="56172" y="51514"/>
                </a:lnTo>
                <a:lnTo>
                  <a:pt x="52198" y="51514"/>
                </a:lnTo>
                <a:lnTo>
                  <a:pt x="51711" y="53672"/>
                </a:lnTo>
                <a:lnTo>
                  <a:pt x="59498" y="53672"/>
                </a:lnTo>
                <a:close/>
              </a:path>
              <a:path w="138019" h="54057">
                <a:moveTo>
                  <a:pt x="42464" y="41728"/>
                </a:moveTo>
                <a:lnTo>
                  <a:pt x="42004" y="51373"/>
                </a:lnTo>
                <a:lnTo>
                  <a:pt x="46384" y="53672"/>
                </a:lnTo>
                <a:lnTo>
                  <a:pt x="51711" y="53672"/>
                </a:lnTo>
                <a:lnTo>
                  <a:pt x="52198" y="51514"/>
                </a:lnTo>
                <a:lnTo>
                  <a:pt x="47439" y="51514"/>
                </a:lnTo>
                <a:lnTo>
                  <a:pt x="44194" y="48252"/>
                </a:lnTo>
                <a:lnTo>
                  <a:pt x="42464" y="41728"/>
                </a:lnTo>
                <a:close/>
              </a:path>
              <a:path w="138019" h="54057">
                <a:moveTo>
                  <a:pt x="121309" y="50589"/>
                </a:moveTo>
                <a:lnTo>
                  <a:pt x="118956" y="49241"/>
                </a:lnTo>
                <a:lnTo>
                  <a:pt x="121187" y="53055"/>
                </a:lnTo>
                <a:lnTo>
                  <a:pt x="126243" y="53055"/>
                </a:lnTo>
                <a:lnTo>
                  <a:pt x="122931" y="50589"/>
                </a:lnTo>
                <a:lnTo>
                  <a:pt x="121309" y="50589"/>
                </a:lnTo>
                <a:close/>
              </a:path>
              <a:path w="138019" h="54057">
                <a:moveTo>
                  <a:pt x="99488" y="21730"/>
                </a:moveTo>
                <a:lnTo>
                  <a:pt x="96730" y="25558"/>
                </a:lnTo>
                <a:lnTo>
                  <a:pt x="93689" y="27471"/>
                </a:lnTo>
                <a:lnTo>
                  <a:pt x="88605" y="27471"/>
                </a:lnTo>
                <a:lnTo>
                  <a:pt x="88862" y="30169"/>
                </a:lnTo>
                <a:lnTo>
                  <a:pt x="93594" y="30169"/>
                </a:lnTo>
                <a:lnTo>
                  <a:pt x="97589" y="27966"/>
                </a:lnTo>
                <a:lnTo>
                  <a:pt x="100847" y="23561"/>
                </a:lnTo>
                <a:lnTo>
                  <a:pt x="102246" y="17903"/>
                </a:lnTo>
                <a:lnTo>
                  <a:pt x="99488" y="21730"/>
                </a:lnTo>
                <a:close/>
              </a:path>
              <a:path w="138019" h="54057">
                <a:moveTo>
                  <a:pt x="79953" y="25609"/>
                </a:moveTo>
                <a:lnTo>
                  <a:pt x="82008" y="27433"/>
                </a:lnTo>
                <a:lnTo>
                  <a:pt x="84063" y="29257"/>
                </a:lnTo>
                <a:lnTo>
                  <a:pt x="86348" y="30169"/>
                </a:lnTo>
                <a:lnTo>
                  <a:pt x="88862" y="30169"/>
                </a:lnTo>
                <a:lnTo>
                  <a:pt x="88605" y="27471"/>
                </a:lnTo>
                <a:lnTo>
                  <a:pt x="86449" y="26027"/>
                </a:lnTo>
                <a:lnTo>
                  <a:pt x="85171" y="23734"/>
                </a:lnTo>
                <a:lnTo>
                  <a:pt x="85171" y="18289"/>
                </a:lnTo>
                <a:lnTo>
                  <a:pt x="86530" y="14185"/>
                </a:lnTo>
                <a:lnTo>
                  <a:pt x="89248" y="9728"/>
                </a:lnTo>
                <a:lnTo>
                  <a:pt x="91965" y="5272"/>
                </a:lnTo>
                <a:lnTo>
                  <a:pt x="94635" y="3043"/>
                </a:lnTo>
                <a:lnTo>
                  <a:pt x="97258" y="3043"/>
                </a:lnTo>
                <a:lnTo>
                  <a:pt x="97981" y="3345"/>
                </a:lnTo>
                <a:lnTo>
                  <a:pt x="100502" y="4931"/>
                </a:lnTo>
                <a:lnTo>
                  <a:pt x="102713" y="5625"/>
                </a:lnTo>
                <a:lnTo>
                  <a:pt x="103625" y="7590"/>
                </a:lnTo>
                <a:lnTo>
                  <a:pt x="103625" y="13729"/>
                </a:lnTo>
                <a:lnTo>
                  <a:pt x="102246" y="17903"/>
                </a:lnTo>
                <a:lnTo>
                  <a:pt x="100847" y="23561"/>
                </a:lnTo>
                <a:lnTo>
                  <a:pt x="104105" y="19155"/>
                </a:lnTo>
                <a:lnTo>
                  <a:pt x="105734" y="14641"/>
                </a:lnTo>
                <a:lnTo>
                  <a:pt x="105734" y="10017"/>
                </a:lnTo>
                <a:lnTo>
                  <a:pt x="105613" y="7917"/>
                </a:lnTo>
                <a:lnTo>
                  <a:pt x="105167" y="6203"/>
                </a:lnTo>
                <a:lnTo>
                  <a:pt x="107194" y="6665"/>
                </a:lnTo>
                <a:lnTo>
                  <a:pt x="109506" y="6935"/>
                </a:lnTo>
                <a:lnTo>
                  <a:pt x="112616" y="6935"/>
                </a:lnTo>
                <a:lnTo>
                  <a:pt x="114941" y="6511"/>
                </a:lnTo>
                <a:lnTo>
                  <a:pt x="117456" y="5638"/>
                </a:lnTo>
                <a:lnTo>
                  <a:pt x="119483" y="4739"/>
                </a:lnTo>
                <a:lnTo>
                  <a:pt x="90566" y="54057"/>
                </a:lnTo>
                <a:lnTo>
                  <a:pt x="94500" y="54057"/>
                </a:lnTo>
                <a:lnTo>
                  <a:pt x="126500" y="-385"/>
                </a:lnTo>
                <a:lnTo>
                  <a:pt x="123255" y="-385"/>
                </a:lnTo>
                <a:lnTo>
                  <a:pt x="121714" y="1053"/>
                </a:lnTo>
                <a:lnTo>
                  <a:pt x="118835" y="2889"/>
                </a:lnTo>
                <a:lnTo>
                  <a:pt x="116212" y="4328"/>
                </a:lnTo>
                <a:lnTo>
                  <a:pt x="113346" y="5047"/>
                </a:lnTo>
                <a:lnTo>
                  <a:pt x="109047" y="5047"/>
                </a:lnTo>
                <a:lnTo>
                  <a:pt x="106748" y="4739"/>
                </a:lnTo>
                <a:lnTo>
                  <a:pt x="104734" y="4174"/>
                </a:lnTo>
                <a:lnTo>
                  <a:pt x="102571" y="2350"/>
                </a:lnTo>
                <a:lnTo>
                  <a:pt x="100908" y="1348"/>
                </a:lnTo>
                <a:lnTo>
                  <a:pt x="98488" y="732"/>
                </a:lnTo>
                <a:lnTo>
                  <a:pt x="92134" y="732"/>
                </a:lnTo>
                <a:lnTo>
                  <a:pt x="87983" y="2786"/>
                </a:lnTo>
                <a:lnTo>
                  <a:pt x="84360" y="6896"/>
                </a:lnTo>
                <a:lnTo>
                  <a:pt x="80737" y="11006"/>
                </a:lnTo>
                <a:lnTo>
                  <a:pt x="78925" y="15180"/>
                </a:lnTo>
                <a:lnTo>
                  <a:pt x="78925" y="22938"/>
                </a:lnTo>
                <a:lnTo>
                  <a:pt x="79953" y="25609"/>
                </a:lnTo>
                <a:close/>
              </a:path>
              <a:path w="138019" h="54057">
                <a:moveTo>
                  <a:pt x="112122" y="48656"/>
                </a:moveTo>
                <a:lnTo>
                  <a:pt x="114110" y="50416"/>
                </a:lnTo>
                <a:lnTo>
                  <a:pt x="116097" y="52176"/>
                </a:lnTo>
                <a:lnTo>
                  <a:pt x="118456" y="53055"/>
                </a:lnTo>
                <a:lnTo>
                  <a:pt x="121187" y="53055"/>
                </a:lnTo>
                <a:lnTo>
                  <a:pt x="118956" y="49241"/>
                </a:lnTo>
                <a:lnTo>
                  <a:pt x="117415" y="47045"/>
                </a:lnTo>
                <a:lnTo>
                  <a:pt x="117415" y="41933"/>
                </a:lnTo>
                <a:lnTo>
                  <a:pt x="118672" y="37888"/>
                </a:lnTo>
                <a:lnTo>
                  <a:pt x="121187" y="33212"/>
                </a:lnTo>
                <a:lnTo>
                  <a:pt x="123702" y="28537"/>
                </a:lnTo>
                <a:lnTo>
                  <a:pt x="126568" y="26200"/>
                </a:lnTo>
                <a:lnTo>
                  <a:pt x="131570" y="26200"/>
                </a:lnTo>
                <a:lnTo>
                  <a:pt x="133016" y="26804"/>
                </a:lnTo>
                <a:lnTo>
                  <a:pt x="135234" y="29218"/>
                </a:lnTo>
                <a:lnTo>
                  <a:pt x="135788" y="30901"/>
                </a:lnTo>
                <a:lnTo>
                  <a:pt x="135788" y="36552"/>
                </a:lnTo>
                <a:lnTo>
                  <a:pt x="134470" y="40347"/>
                </a:lnTo>
                <a:lnTo>
                  <a:pt x="131833" y="44444"/>
                </a:lnTo>
                <a:lnTo>
                  <a:pt x="129197" y="48541"/>
                </a:lnTo>
                <a:lnTo>
                  <a:pt x="126230" y="50589"/>
                </a:lnTo>
                <a:lnTo>
                  <a:pt x="122931" y="50589"/>
                </a:lnTo>
                <a:lnTo>
                  <a:pt x="126243" y="53055"/>
                </a:lnTo>
                <a:lnTo>
                  <a:pt x="130313" y="50705"/>
                </a:lnTo>
                <a:lnTo>
                  <a:pt x="133395" y="46004"/>
                </a:lnTo>
                <a:lnTo>
                  <a:pt x="136477" y="41304"/>
                </a:lnTo>
                <a:lnTo>
                  <a:pt x="138019" y="37014"/>
                </a:lnTo>
                <a:lnTo>
                  <a:pt x="138019" y="29513"/>
                </a:lnTo>
                <a:lnTo>
                  <a:pt x="137113" y="27035"/>
                </a:lnTo>
                <a:lnTo>
                  <a:pt x="135301" y="25699"/>
                </a:lnTo>
                <a:lnTo>
                  <a:pt x="133490" y="24363"/>
                </a:lnTo>
                <a:lnTo>
                  <a:pt x="131408" y="23695"/>
                </a:lnTo>
                <a:lnTo>
                  <a:pt x="124540" y="23695"/>
                </a:lnTo>
                <a:lnTo>
                  <a:pt x="120423" y="25667"/>
                </a:lnTo>
                <a:lnTo>
                  <a:pt x="116705" y="29610"/>
                </a:lnTo>
                <a:lnTo>
                  <a:pt x="112987" y="33553"/>
                </a:lnTo>
                <a:lnTo>
                  <a:pt x="111128" y="37746"/>
                </a:lnTo>
                <a:lnTo>
                  <a:pt x="111128" y="45915"/>
                </a:lnTo>
                <a:lnTo>
                  <a:pt x="112122" y="48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24339" y="5170296"/>
            <a:ext cx="131592" cy="47697"/>
          </a:xfrm>
          <a:custGeom>
            <a:avLst/>
            <a:gdLst/>
            <a:ahLst/>
            <a:cxnLst/>
            <a:rect l="l" t="t" r="r" b="b"/>
            <a:pathLst>
              <a:path w="144751" h="54057">
                <a:moveTo>
                  <a:pt x="66231" y="53903"/>
                </a:moveTo>
                <a:lnTo>
                  <a:pt x="71706" y="49652"/>
                </a:lnTo>
                <a:lnTo>
                  <a:pt x="74870" y="41150"/>
                </a:lnTo>
                <a:lnTo>
                  <a:pt x="76546" y="36629"/>
                </a:lnTo>
                <a:lnTo>
                  <a:pt x="77384" y="31813"/>
                </a:lnTo>
                <a:lnTo>
                  <a:pt x="77384" y="20202"/>
                </a:lnTo>
                <a:lnTo>
                  <a:pt x="76019" y="14448"/>
                </a:lnTo>
                <a:lnTo>
                  <a:pt x="73288" y="9439"/>
                </a:lnTo>
                <a:lnTo>
                  <a:pt x="69854" y="3249"/>
                </a:lnTo>
                <a:lnTo>
                  <a:pt x="65028" y="154"/>
                </a:lnTo>
                <a:lnTo>
                  <a:pt x="51914" y="154"/>
                </a:lnTo>
                <a:lnTo>
                  <a:pt x="46804" y="3403"/>
                </a:lnTo>
                <a:lnTo>
                  <a:pt x="43478" y="9902"/>
                </a:lnTo>
                <a:lnTo>
                  <a:pt x="41017" y="14679"/>
                </a:lnTo>
                <a:lnTo>
                  <a:pt x="39787" y="20382"/>
                </a:lnTo>
                <a:lnTo>
                  <a:pt x="39787" y="35434"/>
                </a:lnTo>
                <a:lnTo>
                  <a:pt x="41626" y="42100"/>
                </a:lnTo>
                <a:lnTo>
                  <a:pt x="45303" y="47006"/>
                </a:lnTo>
                <a:lnTo>
                  <a:pt x="48737" y="51604"/>
                </a:lnTo>
                <a:lnTo>
                  <a:pt x="49196" y="41959"/>
                </a:lnTo>
                <a:lnTo>
                  <a:pt x="48277" y="38465"/>
                </a:lnTo>
                <a:lnTo>
                  <a:pt x="47817" y="33803"/>
                </a:lnTo>
                <a:lnTo>
                  <a:pt x="47817" y="21756"/>
                </a:lnTo>
                <a:lnTo>
                  <a:pt x="48264" y="16747"/>
                </a:lnTo>
                <a:lnTo>
                  <a:pt x="49156" y="12946"/>
                </a:lnTo>
                <a:lnTo>
                  <a:pt x="50859" y="5805"/>
                </a:lnTo>
                <a:lnTo>
                  <a:pt x="54009" y="2234"/>
                </a:lnTo>
                <a:lnTo>
                  <a:pt x="63203" y="2234"/>
                </a:lnTo>
                <a:lnTo>
                  <a:pt x="66339" y="5702"/>
                </a:lnTo>
                <a:lnTo>
                  <a:pt x="68015" y="12637"/>
                </a:lnTo>
                <a:lnTo>
                  <a:pt x="68908" y="16362"/>
                </a:lnTo>
                <a:lnTo>
                  <a:pt x="69354" y="21345"/>
                </a:lnTo>
                <a:lnTo>
                  <a:pt x="69354" y="35422"/>
                </a:lnTo>
                <a:lnTo>
                  <a:pt x="68610" y="41407"/>
                </a:lnTo>
                <a:lnTo>
                  <a:pt x="67123" y="45542"/>
                </a:lnTo>
                <a:lnTo>
                  <a:pt x="65636" y="49677"/>
                </a:lnTo>
                <a:lnTo>
                  <a:pt x="62905" y="51745"/>
                </a:lnTo>
                <a:lnTo>
                  <a:pt x="58930" y="51745"/>
                </a:lnTo>
                <a:lnTo>
                  <a:pt x="58444" y="53903"/>
                </a:lnTo>
                <a:lnTo>
                  <a:pt x="66231" y="53903"/>
                </a:lnTo>
                <a:close/>
              </a:path>
              <a:path w="144751" h="54057">
                <a:moveTo>
                  <a:pt x="49196" y="41959"/>
                </a:moveTo>
                <a:lnTo>
                  <a:pt x="48737" y="51604"/>
                </a:lnTo>
                <a:lnTo>
                  <a:pt x="53117" y="53903"/>
                </a:lnTo>
                <a:lnTo>
                  <a:pt x="58444" y="53903"/>
                </a:lnTo>
                <a:lnTo>
                  <a:pt x="58930" y="51745"/>
                </a:lnTo>
                <a:lnTo>
                  <a:pt x="54172" y="51745"/>
                </a:lnTo>
                <a:lnTo>
                  <a:pt x="50927" y="48483"/>
                </a:lnTo>
                <a:lnTo>
                  <a:pt x="49196" y="41959"/>
                </a:lnTo>
                <a:close/>
              </a:path>
              <a:path w="144751" h="54057">
                <a:moveTo>
                  <a:pt x="128041" y="50821"/>
                </a:moveTo>
                <a:lnTo>
                  <a:pt x="125689" y="49472"/>
                </a:lnTo>
                <a:lnTo>
                  <a:pt x="127920" y="53287"/>
                </a:lnTo>
                <a:lnTo>
                  <a:pt x="132976" y="53287"/>
                </a:lnTo>
                <a:lnTo>
                  <a:pt x="129664" y="50821"/>
                </a:lnTo>
                <a:lnTo>
                  <a:pt x="128041" y="50821"/>
                </a:lnTo>
                <a:close/>
              </a:path>
              <a:path w="144751" h="54057">
                <a:moveTo>
                  <a:pt x="106221" y="21962"/>
                </a:moveTo>
                <a:lnTo>
                  <a:pt x="103463" y="25789"/>
                </a:lnTo>
                <a:lnTo>
                  <a:pt x="100421" y="27703"/>
                </a:lnTo>
                <a:lnTo>
                  <a:pt x="95338" y="27703"/>
                </a:lnTo>
                <a:lnTo>
                  <a:pt x="95595" y="30400"/>
                </a:lnTo>
                <a:lnTo>
                  <a:pt x="100327" y="30400"/>
                </a:lnTo>
                <a:lnTo>
                  <a:pt x="104322" y="28197"/>
                </a:lnTo>
                <a:lnTo>
                  <a:pt x="107580" y="23792"/>
                </a:lnTo>
                <a:lnTo>
                  <a:pt x="108979" y="18134"/>
                </a:lnTo>
                <a:lnTo>
                  <a:pt x="106221" y="21962"/>
                </a:lnTo>
                <a:close/>
              </a:path>
              <a:path w="144751" h="54057">
                <a:moveTo>
                  <a:pt x="86686" y="25840"/>
                </a:moveTo>
                <a:lnTo>
                  <a:pt x="88740" y="27664"/>
                </a:lnTo>
                <a:lnTo>
                  <a:pt x="90796" y="29488"/>
                </a:lnTo>
                <a:lnTo>
                  <a:pt x="93080" y="30400"/>
                </a:lnTo>
                <a:lnTo>
                  <a:pt x="95595" y="30400"/>
                </a:lnTo>
                <a:lnTo>
                  <a:pt x="95338" y="27703"/>
                </a:lnTo>
                <a:lnTo>
                  <a:pt x="93182" y="26258"/>
                </a:lnTo>
                <a:lnTo>
                  <a:pt x="91904" y="23965"/>
                </a:lnTo>
                <a:lnTo>
                  <a:pt x="91904" y="18520"/>
                </a:lnTo>
                <a:lnTo>
                  <a:pt x="93263" y="14416"/>
                </a:lnTo>
                <a:lnTo>
                  <a:pt x="95980" y="9960"/>
                </a:lnTo>
                <a:lnTo>
                  <a:pt x="98698" y="5503"/>
                </a:lnTo>
                <a:lnTo>
                  <a:pt x="101368" y="3275"/>
                </a:lnTo>
                <a:lnTo>
                  <a:pt x="103990" y="3275"/>
                </a:lnTo>
                <a:lnTo>
                  <a:pt x="104714" y="3576"/>
                </a:lnTo>
                <a:lnTo>
                  <a:pt x="107235" y="5163"/>
                </a:lnTo>
                <a:lnTo>
                  <a:pt x="109445" y="5856"/>
                </a:lnTo>
                <a:lnTo>
                  <a:pt x="110358" y="7821"/>
                </a:lnTo>
                <a:lnTo>
                  <a:pt x="110358" y="13960"/>
                </a:lnTo>
                <a:lnTo>
                  <a:pt x="108979" y="18134"/>
                </a:lnTo>
                <a:lnTo>
                  <a:pt x="107580" y="23792"/>
                </a:lnTo>
                <a:lnTo>
                  <a:pt x="110838" y="19387"/>
                </a:lnTo>
                <a:lnTo>
                  <a:pt x="112467" y="14872"/>
                </a:lnTo>
                <a:lnTo>
                  <a:pt x="112467" y="10248"/>
                </a:lnTo>
                <a:lnTo>
                  <a:pt x="112345" y="8149"/>
                </a:lnTo>
                <a:lnTo>
                  <a:pt x="111899" y="6434"/>
                </a:lnTo>
                <a:lnTo>
                  <a:pt x="113927" y="6896"/>
                </a:lnTo>
                <a:lnTo>
                  <a:pt x="116239" y="7166"/>
                </a:lnTo>
                <a:lnTo>
                  <a:pt x="119348" y="7166"/>
                </a:lnTo>
                <a:lnTo>
                  <a:pt x="121674" y="6742"/>
                </a:lnTo>
                <a:lnTo>
                  <a:pt x="124188" y="5869"/>
                </a:lnTo>
                <a:lnTo>
                  <a:pt x="126216" y="4970"/>
                </a:lnTo>
                <a:lnTo>
                  <a:pt x="97298" y="54288"/>
                </a:lnTo>
                <a:lnTo>
                  <a:pt x="101232" y="54288"/>
                </a:lnTo>
                <a:lnTo>
                  <a:pt x="133233" y="-154"/>
                </a:lnTo>
                <a:lnTo>
                  <a:pt x="129988" y="-154"/>
                </a:lnTo>
                <a:lnTo>
                  <a:pt x="128447" y="1284"/>
                </a:lnTo>
                <a:lnTo>
                  <a:pt x="125567" y="3120"/>
                </a:lnTo>
                <a:lnTo>
                  <a:pt x="122944" y="4559"/>
                </a:lnTo>
                <a:lnTo>
                  <a:pt x="120079" y="5278"/>
                </a:lnTo>
                <a:lnTo>
                  <a:pt x="115779" y="5278"/>
                </a:lnTo>
                <a:lnTo>
                  <a:pt x="113481" y="4970"/>
                </a:lnTo>
                <a:lnTo>
                  <a:pt x="111467" y="4405"/>
                </a:lnTo>
                <a:lnTo>
                  <a:pt x="109304" y="2581"/>
                </a:lnTo>
                <a:lnTo>
                  <a:pt x="107641" y="1579"/>
                </a:lnTo>
                <a:lnTo>
                  <a:pt x="105221" y="963"/>
                </a:lnTo>
                <a:lnTo>
                  <a:pt x="98867" y="963"/>
                </a:lnTo>
                <a:lnTo>
                  <a:pt x="94716" y="3018"/>
                </a:lnTo>
                <a:lnTo>
                  <a:pt x="91093" y="7128"/>
                </a:lnTo>
                <a:lnTo>
                  <a:pt x="87470" y="11238"/>
                </a:lnTo>
                <a:lnTo>
                  <a:pt x="85658" y="15412"/>
                </a:lnTo>
                <a:lnTo>
                  <a:pt x="85658" y="23169"/>
                </a:lnTo>
                <a:lnTo>
                  <a:pt x="86686" y="25840"/>
                </a:lnTo>
                <a:close/>
              </a:path>
              <a:path w="144751" h="54057">
                <a:moveTo>
                  <a:pt x="118855" y="48888"/>
                </a:moveTo>
                <a:lnTo>
                  <a:pt x="120842" y="50647"/>
                </a:lnTo>
                <a:lnTo>
                  <a:pt x="122830" y="52407"/>
                </a:lnTo>
                <a:lnTo>
                  <a:pt x="125189" y="53287"/>
                </a:lnTo>
                <a:lnTo>
                  <a:pt x="127920" y="53287"/>
                </a:lnTo>
                <a:lnTo>
                  <a:pt x="125689" y="49472"/>
                </a:lnTo>
                <a:lnTo>
                  <a:pt x="124148" y="47276"/>
                </a:lnTo>
                <a:lnTo>
                  <a:pt x="124148" y="42164"/>
                </a:lnTo>
                <a:lnTo>
                  <a:pt x="125405" y="38119"/>
                </a:lnTo>
                <a:lnTo>
                  <a:pt x="127920" y="33444"/>
                </a:lnTo>
                <a:lnTo>
                  <a:pt x="130434" y="28769"/>
                </a:lnTo>
                <a:lnTo>
                  <a:pt x="133300" y="26431"/>
                </a:lnTo>
                <a:lnTo>
                  <a:pt x="138303" y="26431"/>
                </a:lnTo>
                <a:lnTo>
                  <a:pt x="139749" y="27035"/>
                </a:lnTo>
                <a:lnTo>
                  <a:pt x="141966" y="29449"/>
                </a:lnTo>
                <a:lnTo>
                  <a:pt x="142520" y="31132"/>
                </a:lnTo>
                <a:lnTo>
                  <a:pt x="142520" y="36783"/>
                </a:lnTo>
                <a:lnTo>
                  <a:pt x="141202" y="40578"/>
                </a:lnTo>
                <a:lnTo>
                  <a:pt x="138566" y="44675"/>
                </a:lnTo>
                <a:lnTo>
                  <a:pt x="135930" y="48772"/>
                </a:lnTo>
                <a:lnTo>
                  <a:pt x="132962" y="50821"/>
                </a:lnTo>
                <a:lnTo>
                  <a:pt x="129664" y="50821"/>
                </a:lnTo>
                <a:lnTo>
                  <a:pt x="132976" y="53287"/>
                </a:lnTo>
                <a:lnTo>
                  <a:pt x="137045" y="50936"/>
                </a:lnTo>
                <a:lnTo>
                  <a:pt x="140128" y="46236"/>
                </a:lnTo>
                <a:lnTo>
                  <a:pt x="143210" y="41535"/>
                </a:lnTo>
                <a:lnTo>
                  <a:pt x="144751" y="37245"/>
                </a:lnTo>
                <a:lnTo>
                  <a:pt x="144751" y="29745"/>
                </a:lnTo>
                <a:lnTo>
                  <a:pt x="143845" y="27266"/>
                </a:lnTo>
                <a:lnTo>
                  <a:pt x="142034" y="25930"/>
                </a:lnTo>
                <a:lnTo>
                  <a:pt x="140222" y="24594"/>
                </a:lnTo>
                <a:lnTo>
                  <a:pt x="138140" y="23927"/>
                </a:lnTo>
                <a:lnTo>
                  <a:pt x="131272" y="23927"/>
                </a:lnTo>
                <a:lnTo>
                  <a:pt x="127156" y="25898"/>
                </a:lnTo>
                <a:lnTo>
                  <a:pt x="123438" y="29841"/>
                </a:lnTo>
                <a:lnTo>
                  <a:pt x="119720" y="33784"/>
                </a:lnTo>
                <a:lnTo>
                  <a:pt x="117861" y="37977"/>
                </a:lnTo>
                <a:lnTo>
                  <a:pt x="117861" y="46146"/>
                </a:lnTo>
                <a:lnTo>
                  <a:pt x="118855" y="48888"/>
                </a:lnTo>
                <a:close/>
              </a:path>
              <a:path w="144751" h="54057">
                <a:moveTo>
                  <a:pt x="1825" y="16105"/>
                </a:moveTo>
                <a:lnTo>
                  <a:pt x="2987" y="13177"/>
                </a:lnTo>
                <a:lnTo>
                  <a:pt x="4204" y="11006"/>
                </a:lnTo>
                <a:lnTo>
                  <a:pt x="5475" y="9593"/>
                </a:lnTo>
                <a:lnTo>
                  <a:pt x="7773" y="7025"/>
                </a:lnTo>
                <a:lnTo>
                  <a:pt x="10774" y="5740"/>
                </a:lnTo>
                <a:lnTo>
                  <a:pt x="17480" y="5740"/>
                </a:lnTo>
                <a:lnTo>
                  <a:pt x="20062" y="6736"/>
                </a:lnTo>
                <a:lnTo>
                  <a:pt x="22225" y="8727"/>
                </a:lnTo>
                <a:lnTo>
                  <a:pt x="24388" y="10717"/>
                </a:lnTo>
                <a:lnTo>
                  <a:pt x="25470" y="13613"/>
                </a:lnTo>
                <a:lnTo>
                  <a:pt x="25470" y="21756"/>
                </a:lnTo>
                <a:lnTo>
                  <a:pt x="23699" y="26213"/>
                </a:lnTo>
                <a:lnTo>
                  <a:pt x="20157" y="30785"/>
                </a:lnTo>
                <a:lnTo>
                  <a:pt x="18507" y="32828"/>
                </a:lnTo>
                <a:lnTo>
                  <a:pt x="11023" y="41111"/>
                </a:lnTo>
                <a:lnTo>
                  <a:pt x="0" y="52285"/>
                </a:lnTo>
                <a:lnTo>
                  <a:pt x="0" y="53171"/>
                </a:lnTo>
                <a:lnTo>
                  <a:pt x="32405" y="53171"/>
                </a:lnTo>
                <a:lnTo>
                  <a:pt x="36907" y="42421"/>
                </a:lnTo>
                <a:lnTo>
                  <a:pt x="35853" y="41959"/>
                </a:lnTo>
                <a:lnTo>
                  <a:pt x="34528" y="44245"/>
                </a:lnTo>
                <a:lnTo>
                  <a:pt x="33338" y="45683"/>
                </a:lnTo>
                <a:lnTo>
                  <a:pt x="31229" y="46865"/>
                </a:lnTo>
                <a:lnTo>
                  <a:pt x="29404" y="47160"/>
                </a:lnTo>
                <a:lnTo>
                  <a:pt x="8192" y="47160"/>
                </a:lnTo>
                <a:lnTo>
                  <a:pt x="11687" y="43725"/>
                </a:lnTo>
                <a:lnTo>
                  <a:pt x="21982" y="33248"/>
                </a:lnTo>
                <a:lnTo>
                  <a:pt x="28106" y="26316"/>
                </a:lnTo>
                <a:lnTo>
                  <a:pt x="31162" y="22411"/>
                </a:lnTo>
                <a:lnTo>
                  <a:pt x="32689" y="18353"/>
                </a:lnTo>
                <a:lnTo>
                  <a:pt x="32689" y="10184"/>
                </a:lnTo>
                <a:lnTo>
                  <a:pt x="31277" y="6839"/>
                </a:lnTo>
                <a:lnTo>
                  <a:pt x="28451" y="4103"/>
                </a:lnTo>
                <a:lnTo>
                  <a:pt x="25626" y="1367"/>
                </a:lnTo>
                <a:lnTo>
                  <a:pt x="21928" y="0"/>
                </a:lnTo>
                <a:lnTo>
                  <a:pt x="13654" y="0"/>
                </a:lnTo>
                <a:lnTo>
                  <a:pt x="10186" y="1149"/>
                </a:lnTo>
                <a:lnTo>
                  <a:pt x="6955" y="3448"/>
                </a:lnTo>
                <a:lnTo>
                  <a:pt x="3724" y="5747"/>
                </a:lnTo>
                <a:lnTo>
                  <a:pt x="1433" y="9850"/>
                </a:lnTo>
                <a:lnTo>
                  <a:pt x="81" y="15758"/>
                </a:lnTo>
                <a:lnTo>
                  <a:pt x="1825" y="16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255788" y="5170092"/>
            <a:ext cx="130559" cy="47765"/>
          </a:xfrm>
          <a:custGeom>
            <a:avLst/>
            <a:gdLst/>
            <a:ahLst/>
            <a:cxnLst/>
            <a:rect l="l" t="t" r="r" b="b"/>
            <a:pathLst>
              <a:path w="143615" h="54134">
                <a:moveTo>
                  <a:pt x="105086" y="22193"/>
                </a:moveTo>
                <a:lnTo>
                  <a:pt x="102328" y="26020"/>
                </a:lnTo>
                <a:lnTo>
                  <a:pt x="99286" y="27934"/>
                </a:lnTo>
                <a:lnTo>
                  <a:pt x="94203" y="27934"/>
                </a:lnTo>
                <a:lnTo>
                  <a:pt x="94459" y="30631"/>
                </a:lnTo>
                <a:lnTo>
                  <a:pt x="99191" y="30631"/>
                </a:lnTo>
                <a:lnTo>
                  <a:pt x="103186" y="28428"/>
                </a:lnTo>
                <a:lnTo>
                  <a:pt x="106444" y="24023"/>
                </a:lnTo>
                <a:lnTo>
                  <a:pt x="107843" y="18366"/>
                </a:lnTo>
                <a:lnTo>
                  <a:pt x="105086" y="22193"/>
                </a:lnTo>
                <a:close/>
              </a:path>
              <a:path w="143615" h="54134">
                <a:moveTo>
                  <a:pt x="85550" y="26072"/>
                </a:moveTo>
                <a:lnTo>
                  <a:pt x="87605" y="27895"/>
                </a:lnTo>
                <a:lnTo>
                  <a:pt x="89660" y="29719"/>
                </a:lnTo>
                <a:lnTo>
                  <a:pt x="91945" y="30631"/>
                </a:lnTo>
                <a:lnTo>
                  <a:pt x="94459" y="30631"/>
                </a:lnTo>
                <a:lnTo>
                  <a:pt x="94203" y="27934"/>
                </a:lnTo>
                <a:lnTo>
                  <a:pt x="92046" y="26489"/>
                </a:lnTo>
                <a:lnTo>
                  <a:pt x="90768" y="24196"/>
                </a:lnTo>
                <a:lnTo>
                  <a:pt x="90768" y="18751"/>
                </a:lnTo>
                <a:lnTo>
                  <a:pt x="92127" y="14647"/>
                </a:lnTo>
                <a:lnTo>
                  <a:pt x="94845" y="10191"/>
                </a:lnTo>
                <a:lnTo>
                  <a:pt x="97562" y="5734"/>
                </a:lnTo>
                <a:lnTo>
                  <a:pt x="100232" y="3506"/>
                </a:lnTo>
                <a:lnTo>
                  <a:pt x="102855" y="3506"/>
                </a:lnTo>
                <a:lnTo>
                  <a:pt x="103578" y="3807"/>
                </a:lnTo>
                <a:lnTo>
                  <a:pt x="106099" y="5394"/>
                </a:lnTo>
                <a:lnTo>
                  <a:pt x="108310" y="6087"/>
                </a:lnTo>
                <a:lnTo>
                  <a:pt x="109222" y="8052"/>
                </a:lnTo>
                <a:lnTo>
                  <a:pt x="109222" y="14192"/>
                </a:lnTo>
                <a:lnTo>
                  <a:pt x="107843" y="18366"/>
                </a:lnTo>
                <a:lnTo>
                  <a:pt x="106444" y="24023"/>
                </a:lnTo>
                <a:lnTo>
                  <a:pt x="109702" y="19618"/>
                </a:lnTo>
                <a:lnTo>
                  <a:pt x="111331" y="15103"/>
                </a:lnTo>
                <a:lnTo>
                  <a:pt x="111331" y="10480"/>
                </a:lnTo>
                <a:lnTo>
                  <a:pt x="111210" y="8380"/>
                </a:lnTo>
                <a:lnTo>
                  <a:pt x="110763" y="6665"/>
                </a:lnTo>
                <a:lnTo>
                  <a:pt x="112792" y="7128"/>
                </a:lnTo>
                <a:lnTo>
                  <a:pt x="115103" y="7397"/>
                </a:lnTo>
                <a:lnTo>
                  <a:pt x="118213" y="7397"/>
                </a:lnTo>
                <a:lnTo>
                  <a:pt x="120538" y="6973"/>
                </a:lnTo>
                <a:lnTo>
                  <a:pt x="123053" y="6100"/>
                </a:lnTo>
                <a:lnTo>
                  <a:pt x="125081" y="5201"/>
                </a:lnTo>
                <a:lnTo>
                  <a:pt x="96163" y="54519"/>
                </a:lnTo>
                <a:lnTo>
                  <a:pt x="100097" y="54519"/>
                </a:lnTo>
                <a:lnTo>
                  <a:pt x="132097" y="77"/>
                </a:lnTo>
                <a:lnTo>
                  <a:pt x="128853" y="77"/>
                </a:lnTo>
                <a:lnTo>
                  <a:pt x="127311" y="1515"/>
                </a:lnTo>
                <a:lnTo>
                  <a:pt x="124432" y="3352"/>
                </a:lnTo>
                <a:lnTo>
                  <a:pt x="121809" y="4790"/>
                </a:lnTo>
                <a:lnTo>
                  <a:pt x="118943" y="5509"/>
                </a:lnTo>
                <a:lnTo>
                  <a:pt x="114644" y="5509"/>
                </a:lnTo>
                <a:lnTo>
                  <a:pt x="112345" y="5201"/>
                </a:lnTo>
                <a:lnTo>
                  <a:pt x="110331" y="4636"/>
                </a:lnTo>
                <a:lnTo>
                  <a:pt x="108168" y="2812"/>
                </a:lnTo>
                <a:lnTo>
                  <a:pt x="106505" y="1810"/>
                </a:lnTo>
                <a:lnTo>
                  <a:pt x="104085" y="1194"/>
                </a:lnTo>
                <a:lnTo>
                  <a:pt x="97731" y="1194"/>
                </a:lnTo>
                <a:lnTo>
                  <a:pt x="93580" y="3249"/>
                </a:lnTo>
                <a:lnTo>
                  <a:pt x="89957" y="7359"/>
                </a:lnTo>
                <a:lnTo>
                  <a:pt x="86334" y="11469"/>
                </a:lnTo>
                <a:lnTo>
                  <a:pt x="84523" y="15643"/>
                </a:lnTo>
                <a:lnTo>
                  <a:pt x="84523" y="23400"/>
                </a:lnTo>
                <a:lnTo>
                  <a:pt x="85550" y="26072"/>
                </a:lnTo>
                <a:close/>
              </a:path>
              <a:path w="143615" h="54134">
                <a:moveTo>
                  <a:pt x="117719" y="49119"/>
                </a:moveTo>
                <a:lnTo>
                  <a:pt x="119707" y="50878"/>
                </a:lnTo>
                <a:lnTo>
                  <a:pt x="121694" y="52638"/>
                </a:lnTo>
                <a:lnTo>
                  <a:pt x="124053" y="53518"/>
                </a:lnTo>
                <a:lnTo>
                  <a:pt x="126784" y="53518"/>
                </a:lnTo>
                <a:lnTo>
                  <a:pt x="124553" y="49703"/>
                </a:lnTo>
                <a:lnTo>
                  <a:pt x="123012" y="47507"/>
                </a:lnTo>
                <a:lnTo>
                  <a:pt x="123012" y="42395"/>
                </a:lnTo>
                <a:lnTo>
                  <a:pt x="124269" y="38350"/>
                </a:lnTo>
                <a:lnTo>
                  <a:pt x="126784" y="33675"/>
                </a:lnTo>
                <a:lnTo>
                  <a:pt x="129299" y="29000"/>
                </a:lnTo>
                <a:lnTo>
                  <a:pt x="132165" y="26662"/>
                </a:lnTo>
                <a:lnTo>
                  <a:pt x="137167" y="26662"/>
                </a:lnTo>
                <a:lnTo>
                  <a:pt x="138614" y="27266"/>
                </a:lnTo>
                <a:lnTo>
                  <a:pt x="140831" y="29680"/>
                </a:lnTo>
                <a:lnTo>
                  <a:pt x="141385" y="31363"/>
                </a:lnTo>
                <a:lnTo>
                  <a:pt x="141385" y="37014"/>
                </a:lnTo>
                <a:lnTo>
                  <a:pt x="140067" y="40809"/>
                </a:lnTo>
                <a:lnTo>
                  <a:pt x="137431" y="44906"/>
                </a:lnTo>
                <a:lnTo>
                  <a:pt x="134794" y="49003"/>
                </a:lnTo>
                <a:lnTo>
                  <a:pt x="131827" y="51052"/>
                </a:lnTo>
                <a:lnTo>
                  <a:pt x="128528" y="51052"/>
                </a:lnTo>
                <a:lnTo>
                  <a:pt x="131840" y="53518"/>
                </a:lnTo>
                <a:lnTo>
                  <a:pt x="135910" y="51167"/>
                </a:lnTo>
                <a:lnTo>
                  <a:pt x="138992" y="46467"/>
                </a:lnTo>
                <a:lnTo>
                  <a:pt x="142074" y="41766"/>
                </a:lnTo>
                <a:lnTo>
                  <a:pt x="143615" y="37476"/>
                </a:lnTo>
                <a:lnTo>
                  <a:pt x="143615" y="29976"/>
                </a:lnTo>
                <a:lnTo>
                  <a:pt x="142710" y="27497"/>
                </a:lnTo>
                <a:lnTo>
                  <a:pt x="140898" y="26161"/>
                </a:lnTo>
                <a:lnTo>
                  <a:pt x="139087" y="24826"/>
                </a:lnTo>
                <a:lnTo>
                  <a:pt x="137005" y="24158"/>
                </a:lnTo>
                <a:lnTo>
                  <a:pt x="130137" y="24158"/>
                </a:lnTo>
                <a:lnTo>
                  <a:pt x="126020" y="26129"/>
                </a:lnTo>
                <a:lnTo>
                  <a:pt x="122302" y="30072"/>
                </a:lnTo>
                <a:lnTo>
                  <a:pt x="118584" y="34015"/>
                </a:lnTo>
                <a:lnTo>
                  <a:pt x="116726" y="38208"/>
                </a:lnTo>
                <a:lnTo>
                  <a:pt x="116726" y="46377"/>
                </a:lnTo>
                <a:lnTo>
                  <a:pt x="117719" y="49119"/>
                </a:lnTo>
                <a:close/>
              </a:path>
              <a:path w="143615" h="54134">
                <a:moveTo>
                  <a:pt x="1379" y="13138"/>
                </a:moveTo>
                <a:lnTo>
                  <a:pt x="2812" y="10775"/>
                </a:lnTo>
                <a:lnTo>
                  <a:pt x="4150" y="9028"/>
                </a:lnTo>
                <a:lnTo>
                  <a:pt x="5394" y="7898"/>
                </a:lnTo>
                <a:lnTo>
                  <a:pt x="7665" y="5818"/>
                </a:lnTo>
                <a:lnTo>
                  <a:pt x="10288" y="4777"/>
                </a:lnTo>
                <a:lnTo>
                  <a:pt x="15777" y="4777"/>
                </a:lnTo>
                <a:lnTo>
                  <a:pt x="18014" y="5509"/>
                </a:lnTo>
                <a:lnTo>
                  <a:pt x="19974" y="6973"/>
                </a:lnTo>
                <a:lnTo>
                  <a:pt x="21935" y="8438"/>
                </a:lnTo>
                <a:lnTo>
                  <a:pt x="22915" y="10569"/>
                </a:lnTo>
                <a:lnTo>
                  <a:pt x="22915" y="16529"/>
                </a:lnTo>
                <a:lnTo>
                  <a:pt x="21671" y="19072"/>
                </a:lnTo>
                <a:lnTo>
                  <a:pt x="19184" y="20998"/>
                </a:lnTo>
                <a:lnTo>
                  <a:pt x="16696" y="22925"/>
                </a:lnTo>
                <a:lnTo>
                  <a:pt x="13289" y="24633"/>
                </a:lnTo>
                <a:lnTo>
                  <a:pt x="8963" y="26123"/>
                </a:lnTo>
                <a:lnTo>
                  <a:pt x="9477" y="27073"/>
                </a:lnTo>
                <a:lnTo>
                  <a:pt x="17169" y="27009"/>
                </a:lnTo>
                <a:lnTo>
                  <a:pt x="21414" y="28769"/>
                </a:lnTo>
                <a:lnTo>
                  <a:pt x="23929" y="32288"/>
                </a:lnTo>
                <a:lnTo>
                  <a:pt x="25416" y="34368"/>
                </a:lnTo>
                <a:lnTo>
                  <a:pt x="26159" y="36783"/>
                </a:lnTo>
                <a:lnTo>
                  <a:pt x="26159" y="42382"/>
                </a:lnTo>
                <a:lnTo>
                  <a:pt x="25240" y="45022"/>
                </a:lnTo>
                <a:lnTo>
                  <a:pt x="23402" y="47449"/>
                </a:lnTo>
                <a:lnTo>
                  <a:pt x="21563" y="49877"/>
                </a:lnTo>
                <a:lnTo>
                  <a:pt x="18751" y="51090"/>
                </a:lnTo>
                <a:lnTo>
                  <a:pt x="13262" y="51090"/>
                </a:lnTo>
                <a:lnTo>
                  <a:pt x="11187" y="50358"/>
                </a:lnTo>
                <a:lnTo>
                  <a:pt x="8740" y="48894"/>
                </a:lnTo>
                <a:lnTo>
                  <a:pt x="6293" y="47430"/>
                </a:lnTo>
                <a:lnTo>
                  <a:pt x="4326" y="46698"/>
                </a:lnTo>
                <a:lnTo>
                  <a:pt x="2839" y="46698"/>
                </a:lnTo>
                <a:lnTo>
                  <a:pt x="669" y="47623"/>
                </a:lnTo>
                <a:lnTo>
                  <a:pt x="0" y="49549"/>
                </a:lnTo>
                <a:lnTo>
                  <a:pt x="669" y="51636"/>
                </a:lnTo>
                <a:lnTo>
                  <a:pt x="3346" y="53511"/>
                </a:lnTo>
                <a:lnTo>
                  <a:pt x="5678" y="53980"/>
                </a:lnTo>
                <a:lnTo>
                  <a:pt x="16466" y="53980"/>
                </a:lnTo>
                <a:lnTo>
                  <a:pt x="22218" y="52118"/>
                </a:lnTo>
                <a:lnTo>
                  <a:pt x="26261" y="48393"/>
                </a:lnTo>
                <a:lnTo>
                  <a:pt x="30303" y="44669"/>
                </a:lnTo>
                <a:lnTo>
                  <a:pt x="32324" y="40366"/>
                </a:lnTo>
                <a:lnTo>
                  <a:pt x="32324" y="31350"/>
                </a:lnTo>
                <a:lnTo>
                  <a:pt x="30851" y="27934"/>
                </a:lnTo>
                <a:lnTo>
                  <a:pt x="27904" y="25237"/>
                </a:lnTo>
                <a:lnTo>
                  <a:pt x="26335" y="23824"/>
                </a:lnTo>
                <a:lnTo>
                  <a:pt x="24253" y="22591"/>
                </a:lnTo>
                <a:lnTo>
                  <a:pt x="21658" y="21538"/>
                </a:lnTo>
                <a:lnTo>
                  <a:pt x="23875" y="20074"/>
                </a:lnTo>
                <a:lnTo>
                  <a:pt x="26565" y="17569"/>
                </a:lnTo>
                <a:lnTo>
                  <a:pt x="28431" y="15489"/>
                </a:lnTo>
                <a:lnTo>
                  <a:pt x="29363" y="13202"/>
                </a:lnTo>
                <a:lnTo>
                  <a:pt x="29363" y="7885"/>
                </a:lnTo>
                <a:lnTo>
                  <a:pt x="28235" y="5394"/>
                </a:lnTo>
                <a:lnTo>
                  <a:pt x="25977" y="3236"/>
                </a:lnTo>
                <a:lnTo>
                  <a:pt x="23719" y="1078"/>
                </a:lnTo>
                <a:lnTo>
                  <a:pt x="20522" y="0"/>
                </a:lnTo>
                <a:lnTo>
                  <a:pt x="12518" y="0"/>
                </a:lnTo>
                <a:lnTo>
                  <a:pt x="9112" y="1168"/>
                </a:lnTo>
                <a:lnTo>
                  <a:pt x="6164" y="3506"/>
                </a:lnTo>
                <a:lnTo>
                  <a:pt x="3217" y="5843"/>
                </a:lnTo>
                <a:lnTo>
                  <a:pt x="1203" y="8964"/>
                </a:lnTo>
                <a:lnTo>
                  <a:pt x="121" y="12868"/>
                </a:lnTo>
                <a:lnTo>
                  <a:pt x="1379" y="13138"/>
                </a:lnTo>
                <a:close/>
              </a:path>
              <a:path w="143615" h="54134">
                <a:moveTo>
                  <a:pt x="65095" y="54134"/>
                </a:moveTo>
                <a:lnTo>
                  <a:pt x="70571" y="49883"/>
                </a:lnTo>
                <a:lnTo>
                  <a:pt x="73734" y="41381"/>
                </a:lnTo>
                <a:lnTo>
                  <a:pt x="75410" y="36860"/>
                </a:lnTo>
                <a:lnTo>
                  <a:pt x="76249" y="32044"/>
                </a:lnTo>
                <a:lnTo>
                  <a:pt x="76249" y="20433"/>
                </a:lnTo>
                <a:lnTo>
                  <a:pt x="74883" y="14679"/>
                </a:lnTo>
                <a:lnTo>
                  <a:pt x="72152" y="9671"/>
                </a:lnTo>
                <a:lnTo>
                  <a:pt x="68718" y="3480"/>
                </a:lnTo>
                <a:lnTo>
                  <a:pt x="63892" y="385"/>
                </a:lnTo>
                <a:lnTo>
                  <a:pt x="50778" y="385"/>
                </a:lnTo>
                <a:lnTo>
                  <a:pt x="45668" y="3634"/>
                </a:lnTo>
                <a:lnTo>
                  <a:pt x="42342" y="10133"/>
                </a:lnTo>
                <a:lnTo>
                  <a:pt x="39882" y="14911"/>
                </a:lnTo>
                <a:lnTo>
                  <a:pt x="38651" y="20613"/>
                </a:lnTo>
                <a:lnTo>
                  <a:pt x="38651" y="35666"/>
                </a:lnTo>
                <a:lnTo>
                  <a:pt x="40490" y="42331"/>
                </a:lnTo>
                <a:lnTo>
                  <a:pt x="44167" y="47237"/>
                </a:lnTo>
                <a:lnTo>
                  <a:pt x="47601" y="51835"/>
                </a:lnTo>
                <a:lnTo>
                  <a:pt x="48061" y="42190"/>
                </a:lnTo>
                <a:lnTo>
                  <a:pt x="47142" y="38696"/>
                </a:lnTo>
                <a:lnTo>
                  <a:pt x="46682" y="34034"/>
                </a:lnTo>
                <a:lnTo>
                  <a:pt x="46682" y="21987"/>
                </a:lnTo>
                <a:lnTo>
                  <a:pt x="47128" y="16978"/>
                </a:lnTo>
                <a:lnTo>
                  <a:pt x="48020" y="13177"/>
                </a:lnTo>
                <a:lnTo>
                  <a:pt x="49724" y="6036"/>
                </a:lnTo>
                <a:lnTo>
                  <a:pt x="52874" y="2465"/>
                </a:lnTo>
                <a:lnTo>
                  <a:pt x="62067" y="2465"/>
                </a:lnTo>
                <a:lnTo>
                  <a:pt x="65204" y="5933"/>
                </a:lnTo>
                <a:lnTo>
                  <a:pt x="66880" y="12868"/>
                </a:lnTo>
                <a:lnTo>
                  <a:pt x="67772" y="16593"/>
                </a:lnTo>
                <a:lnTo>
                  <a:pt x="68218" y="21576"/>
                </a:lnTo>
                <a:lnTo>
                  <a:pt x="68218" y="35653"/>
                </a:lnTo>
                <a:lnTo>
                  <a:pt x="67475" y="41638"/>
                </a:lnTo>
                <a:lnTo>
                  <a:pt x="65988" y="45773"/>
                </a:lnTo>
                <a:lnTo>
                  <a:pt x="64500" y="49909"/>
                </a:lnTo>
                <a:lnTo>
                  <a:pt x="61769" y="51976"/>
                </a:lnTo>
                <a:lnTo>
                  <a:pt x="57795" y="51976"/>
                </a:lnTo>
                <a:lnTo>
                  <a:pt x="57308" y="54134"/>
                </a:lnTo>
                <a:lnTo>
                  <a:pt x="65095" y="54134"/>
                </a:lnTo>
                <a:close/>
              </a:path>
              <a:path w="143615" h="54134">
                <a:moveTo>
                  <a:pt x="48061" y="42190"/>
                </a:moveTo>
                <a:lnTo>
                  <a:pt x="47601" y="51835"/>
                </a:lnTo>
                <a:lnTo>
                  <a:pt x="51982" y="54134"/>
                </a:lnTo>
                <a:lnTo>
                  <a:pt x="57308" y="54134"/>
                </a:lnTo>
                <a:lnTo>
                  <a:pt x="57795" y="51976"/>
                </a:lnTo>
                <a:lnTo>
                  <a:pt x="53036" y="51976"/>
                </a:lnTo>
                <a:lnTo>
                  <a:pt x="49791" y="48714"/>
                </a:lnTo>
                <a:lnTo>
                  <a:pt x="48061" y="42190"/>
                </a:lnTo>
                <a:close/>
              </a:path>
              <a:path w="143615" h="54134">
                <a:moveTo>
                  <a:pt x="126905" y="51052"/>
                </a:moveTo>
                <a:lnTo>
                  <a:pt x="124553" y="49703"/>
                </a:lnTo>
                <a:lnTo>
                  <a:pt x="126784" y="53518"/>
                </a:lnTo>
                <a:lnTo>
                  <a:pt x="131840" y="53518"/>
                </a:lnTo>
                <a:lnTo>
                  <a:pt x="128528" y="51052"/>
                </a:lnTo>
                <a:lnTo>
                  <a:pt x="126905" y="5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683771" y="5170432"/>
            <a:ext cx="132993" cy="47697"/>
          </a:xfrm>
          <a:custGeom>
            <a:avLst/>
            <a:gdLst/>
            <a:ahLst/>
            <a:cxnLst/>
            <a:rect l="l" t="t" r="r" b="b"/>
            <a:pathLst>
              <a:path w="146292" h="54057">
                <a:moveTo>
                  <a:pt x="67772" y="53749"/>
                </a:moveTo>
                <a:lnTo>
                  <a:pt x="73247" y="49498"/>
                </a:lnTo>
                <a:lnTo>
                  <a:pt x="76411" y="40995"/>
                </a:lnTo>
                <a:lnTo>
                  <a:pt x="78087" y="36475"/>
                </a:lnTo>
                <a:lnTo>
                  <a:pt x="78926" y="31658"/>
                </a:lnTo>
                <a:lnTo>
                  <a:pt x="78926" y="20048"/>
                </a:lnTo>
                <a:lnTo>
                  <a:pt x="77560" y="14294"/>
                </a:lnTo>
                <a:lnTo>
                  <a:pt x="74829" y="9285"/>
                </a:lnTo>
                <a:lnTo>
                  <a:pt x="71395" y="3095"/>
                </a:lnTo>
                <a:lnTo>
                  <a:pt x="66569" y="0"/>
                </a:lnTo>
                <a:lnTo>
                  <a:pt x="53455" y="0"/>
                </a:lnTo>
                <a:lnTo>
                  <a:pt x="48345" y="3249"/>
                </a:lnTo>
                <a:lnTo>
                  <a:pt x="45019" y="9748"/>
                </a:lnTo>
                <a:lnTo>
                  <a:pt x="42558" y="14525"/>
                </a:lnTo>
                <a:lnTo>
                  <a:pt x="41328" y="20228"/>
                </a:lnTo>
                <a:lnTo>
                  <a:pt x="41328" y="35280"/>
                </a:lnTo>
                <a:lnTo>
                  <a:pt x="43167" y="41946"/>
                </a:lnTo>
                <a:lnTo>
                  <a:pt x="46844" y="46852"/>
                </a:lnTo>
                <a:lnTo>
                  <a:pt x="50278" y="51450"/>
                </a:lnTo>
                <a:lnTo>
                  <a:pt x="50738" y="41805"/>
                </a:lnTo>
                <a:lnTo>
                  <a:pt x="49818" y="38311"/>
                </a:lnTo>
                <a:lnTo>
                  <a:pt x="49358" y="33649"/>
                </a:lnTo>
                <a:lnTo>
                  <a:pt x="49358" y="21602"/>
                </a:lnTo>
                <a:lnTo>
                  <a:pt x="49805" y="16593"/>
                </a:lnTo>
                <a:lnTo>
                  <a:pt x="50697" y="12791"/>
                </a:lnTo>
                <a:lnTo>
                  <a:pt x="52401" y="5651"/>
                </a:lnTo>
                <a:lnTo>
                  <a:pt x="55551" y="2080"/>
                </a:lnTo>
                <a:lnTo>
                  <a:pt x="64743" y="2080"/>
                </a:lnTo>
                <a:lnTo>
                  <a:pt x="67880" y="5548"/>
                </a:lnTo>
                <a:lnTo>
                  <a:pt x="69556" y="12483"/>
                </a:lnTo>
                <a:lnTo>
                  <a:pt x="70449" y="16208"/>
                </a:lnTo>
                <a:lnTo>
                  <a:pt x="70895" y="21191"/>
                </a:lnTo>
                <a:lnTo>
                  <a:pt x="70895" y="35267"/>
                </a:lnTo>
                <a:lnTo>
                  <a:pt x="70152" y="41252"/>
                </a:lnTo>
                <a:lnTo>
                  <a:pt x="68664" y="45388"/>
                </a:lnTo>
                <a:lnTo>
                  <a:pt x="67177" y="49523"/>
                </a:lnTo>
                <a:lnTo>
                  <a:pt x="64446" y="51591"/>
                </a:lnTo>
                <a:lnTo>
                  <a:pt x="60472" y="51591"/>
                </a:lnTo>
                <a:lnTo>
                  <a:pt x="59985" y="53749"/>
                </a:lnTo>
                <a:lnTo>
                  <a:pt x="67772" y="53749"/>
                </a:lnTo>
                <a:close/>
              </a:path>
              <a:path w="146292" h="54057">
                <a:moveTo>
                  <a:pt x="50738" y="41805"/>
                </a:moveTo>
                <a:lnTo>
                  <a:pt x="50278" y="51450"/>
                </a:lnTo>
                <a:lnTo>
                  <a:pt x="54658" y="53749"/>
                </a:lnTo>
                <a:lnTo>
                  <a:pt x="59985" y="53749"/>
                </a:lnTo>
                <a:lnTo>
                  <a:pt x="60472" y="51591"/>
                </a:lnTo>
                <a:lnTo>
                  <a:pt x="55713" y="51591"/>
                </a:lnTo>
                <a:lnTo>
                  <a:pt x="52468" y="48329"/>
                </a:lnTo>
                <a:lnTo>
                  <a:pt x="50738" y="41805"/>
                </a:lnTo>
                <a:close/>
              </a:path>
              <a:path w="146292" h="54057">
                <a:moveTo>
                  <a:pt x="129582" y="50666"/>
                </a:moveTo>
                <a:lnTo>
                  <a:pt x="127230" y="49318"/>
                </a:lnTo>
                <a:lnTo>
                  <a:pt x="129461" y="53132"/>
                </a:lnTo>
                <a:lnTo>
                  <a:pt x="134517" y="53132"/>
                </a:lnTo>
                <a:lnTo>
                  <a:pt x="131205" y="50666"/>
                </a:lnTo>
                <a:lnTo>
                  <a:pt x="129582" y="50666"/>
                </a:lnTo>
                <a:close/>
              </a:path>
              <a:path w="146292" h="54057">
                <a:moveTo>
                  <a:pt x="107762" y="21807"/>
                </a:moveTo>
                <a:lnTo>
                  <a:pt x="105004" y="25635"/>
                </a:lnTo>
                <a:lnTo>
                  <a:pt x="101963" y="27548"/>
                </a:lnTo>
                <a:lnTo>
                  <a:pt x="96879" y="27548"/>
                </a:lnTo>
                <a:lnTo>
                  <a:pt x="97136" y="30246"/>
                </a:lnTo>
                <a:lnTo>
                  <a:pt x="101868" y="30246"/>
                </a:lnTo>
                <a:lnTo>
                  <a:pt x="105863" y="28043"/>
                </a:lnTo>
                <a:lnTo>
                  <a:pt x="109121" y="23638"/>
                </a:lnTo>
                <a:lnTo>
                  <a:pt x="110520" y="17980"/>
                </a:lnTo>
                <a:lnTo>
                  <a:pt x="107762" y="21807"/>
                </a:lnTo>
                <a:close/>
              </a:path>
              <a:path w="146292" h="54057">
                <a:moveTo>
                  <a:pt x="88227" y="25686"/>
                </a:moveTo>
                <a:lnTo>
                  <a:pt x="90282" y="27510"/>
                </a:lnTo>
                <a:lnTo>
                  <a:pt x="92337" y="29334"/>
                </a:lnTo>
                <a:lnTo>
                  <a:pt x="94622" y="30246"/>
                </a:lnTo>
                <a:lnTo>
                  <a:pt x="97136" y="30246"/>
                </a:lnTo>
                <a:lnTo>
                  <a:pt x="96879" y="27548"/>
                </a:lnTo>
                <a:lnTo>
                  <a:pt x="94723" y="26104"/>
                </a:lnTo>
                <a:lnTo>
                  <a:pt x="93445" y="23811"/>
                </a:lnTo>
                <a:lnTo>
                  <a:pt x="93445" y="18366"/>
                </a:lnTo>
                <a:lnTo>
                  <a:pt x="94804" y="14262"/>
                </a:lnTo>
                <a:lnTo>
                  <a:pt x="97521" y="9805"/>
                </a:lnTo>
                <a:lnTo>
                  <a:pt x="100239" y="5349"/>
                </a:lnTo>
                <a:lnTo>
                  <a:pt x="102909" y="3120"/>
                </a:lnTo>
                <a:lnTo>
                  <a:pt x="105532" y="3120"/>
                </a:lnTo>
                <a:lnTo>
                  <a:pt x="106255" y="3422"/>
                </a:lnTo>
                <a:lnTo>
                  <a:pt x="108776" y="5008"/>
                </a:lnTo>
                <a:lnTo>
                  <a:pt x="110987" y="5702"/>
                </a:lnTo>
                <a:lnTo>
                  <a:pt x="111899" y="7667"/>
                </a:lnTo>
                <a:lnTo>
                  <a:pt x="111899" y="13806"/>
                </a:lnTo>
                <a:lnTo>
                  <a:pt x="110520" y="17980"/>
                </a:lnTo>
                <a:lnTo>
                  <a:pt x="109121" y="23638"/>
                </a:lnTo>
                <a:lnTo>
                  <a:pt x="112379" y="19232"/>
                </a:lnTo>
                <a:lnTo>
                  <a:pt x="114008" y="14718"/>
                </a:lnTo>
                <a:lnTo>
                  <a:pt x="114008" y="10094"/>
                </a:lnTo>
                <a:lnTo>
                  <a:pt x="113887" y="7994"/>
                </a:lnTo>
                <a:lnTo>
                  <a:pt x="113440" y="6280"/>
                </a:lnTo>
                <a:lnTo>
                  <a:pt x="115468" y="6742"/>
                </a:lnTo>
                <a:lnTo>
                  <a:pt x="117780" y="7012"/>
                </a:lnTo>
                <a:lnTo>
                  <a:pt x="120890" y="7012"/>
                </a:lnTo>
                <a:lnTo>
                  <a:pt x="123215" y="6588"/>
                </a:lnTo>
                <a:lnTo>
                  <a:pt x="125729" y="5715"/>
                </a:lnTo>
                <a:lnTo>
                  <a:pt x="127757" y="4816"/>
                </a:lnTo>
                <a:lnTo>
                  <a:pt x="98840" y="54134"/>
                </a:lnTo>
                <a:lnTo>
                  <a:pt x="102774" y="54134"/>
                </a:lnTo>
                <a:lnTo>
                  <a:pt x="134774" y="-308"/>
                </a:lnTo>
                <a:lnTo>
                  <a:pt x="131529" y="-308"/>
                </a:lnTo>
                <a:lnTo>
                  <a:pt x="129988" y="1130"/>
                </a:lnTo>
                <a:lnTo>
                  <a:pt x="127108" y="2966"/>
                </a:lnTo>
                <a:lnTo>
                  <a:pt x="124486" y="4405"/>
                </a:lnTo>
                <a:lnTo>
                  <a:pt x="121620" y="5124"/>
                </a:lnTo>
                <a:lnTo>
                  <a:pt x="117321" y="5124"/>
                </a:lnTo>
                <a:lnTo>
                  <a:pt x="115022" y="4816"/>
                </a:lnTo>
                <a:lnTo>
                  <a:pt x="113008" y="4251"/>
                </a:lnTo>
                <a:lnTo>
                  <a:pt x="110845" y="2427"/>
                </a:lnTo>
                <a:lnTo>
                  <a:pt x="109182" y="1425"/>
                </a:lnTo>
                <a:lnTo>
                  <a:pt x="106762" y="809"/>
                </a:lnTo>
                <a:lnTo>
                  <a:pt x="100408" y="809"/>
                </a:lnTo>
                <a:lnTo>
                  <a:pt x="96257" y="2863"/>
                </a:lnTo>
                <a:lnTo>
                  <a:pt x="92634" y="6973"/>
                </a:lnTo>
                <a:lnTo>
                  <a:pt x="89011" y="11083"/>
                </a:lnTo>
                <a:lnTo>
                  <a:pt x="87199" y="15257"/>
                </a:lnTo>
                <a:lnTo>
                  <a:pt x="87199" y="23015"/>
                </a:lnTo>
                <a:lnTo>
                  <a:pt x="88227" y="25686"/>
                </a:lnTo>
                <a:close/>
              </a:path>
              <a:path w="146292" h="54057">
                <a:moveTo>
                  <a:pt x="120396" y="48733"/>
                </a:moveTo>
                <a:lnTo>
                  <a:pt x="122383" y="50493"/>
                </a:lnTo>
                <a:lnTo>
                  <a:pt x="124371" y="52253"/>
                </a:lnTo>
                <a:lnTo>
                  <a:pt x="126730" y="53132"/>
                </a:lnTo>
                <a:lnTo>
                  <a:pt x="129461" y="53132"/>
                </a:lnTo>
                <a:lnTo>
                  <a:pt x="127230" y="49318"/>
                </a:lnTo>
                <a:lnTo>
                  <a:pt x="125689" y="47122"/>
                </a:lnTo>
                <a:lnTo>
                  <a:pt x="125689" y="42010"/>
                </a:lnTo>
                <a:lnTo>
                  <a:pt x="126946" y="37965"/>
                </a:lnTo>
                <a:lnTo>
                  <a:pt x="129461" y="33289"/>
                </a:lnTo>
                <a:lnTo>
                  <a:pt x="131975" y="28615"/>
                </a:lnTo>
                <a:lnTo>
                  <a:pt x="134842" y="26277"/>
                </a:lnTo>
                <a:lnTo>
                  <a:pt x="139844" y="26277"/>
                </a:lnTo>
                <a:lnTo>
                  <a:pt x="141290" y="26881"/>
                </a:lnTo>
                <a:lnTo>
                  <a:pt x="143507" y="29295"/>
                </a:lnTo>
                <a:lnTo>
                  <a:pt x="144061" y="30978"/>
                </a:lnTo>
                <a:lnTo>
                  <a:pt x="144061" y="36629"/>
                </a:lnTo>
                <a:lnTo>
                  <a:pt x="142744" y="40424"/>
                </a:lnTo>
                <a:lnTo>
                  <a:pt x="140107" y="44521"/>
                </a:lnTo>
                <a:lnTo>
                  <a:pt x="137471" y="48618"/>
                </a:lnTo>
                <a:lnTo>
                  <a:pt x="134503" y="50666"/>
                </a:lnTo>
                <a:lnTo>
                  <a:pt x="131205" y="50666"/>
                </a:lnTo>
                <a:lnTo>
                  <a:pt x="134517" y="53132"/>
                </a:lnTo>
                <a:lnTo>
                  <a:pt x="138586" y="50782"/>
                </a:lnTo>
                <a:lnTo>
                  <a:pt x="141669" y="46081"/>
                </a:lnTo>
                <a:lnTo>
                  <a:pt x="144751" y="41381"/>
                </a:lnTo>
                <a:lnTo>
                  <a:pt x="146292" y="37091"/>
                </a:lnTo>
                <a:lnTo>
                  <a:pt x="146292" y="29591"/>
                </a:lnTo>
                <a:lnTo>
                  <a:pt x="145386" y="27112"/>
                </a:lnTo>
                <a:lnTo>
                  <a:pt x="143575" y="25776"/>
                </a:lnTo>
                <a:lnTo>
                  <a:pt x="141763" y="24440"/>
                </a:lnTo>
                <a:lnTo>
                  <a:pt x="139681" y="23773"/>
                </a:lnTo>
                <a:lnTo>
                  <a:pt x="132814" y="23773"/>
                </a:lnTo>
                <a:lnTo>
                  <a:pt x="128697" y="25744"/>
                </a:lnTo>
                <a:lnTo>
                  <a:pt x="124979" y="29687"/>
                </a:lnTo>
                <a:lnTo>
                  <a:pt x="121261" y="33630"/>
                </a:lnTo>
                <a:lnTo>
                  <a:pt x="119402" y="37823"/>
                </a:lnTo>
                <a:lnTo>
                  <a:pt x="119402" y="45992"/>
                </a:lnTo>
                <a:lnTo>
                  <a:pt x="120396" y="48733"/>
                </a:lnTo>
                <a:close/>
              </a:path>
              <a:path w="146292" h="54057">
                <a:moveTo>
                  <a:pt x="23361" y="39878"/>
                </a:moveTo>
                <a:lnTo>
                  <a:pt x="23361" y="53017"/>
                </a:lnTo>
                <a:lnTo>
                  <a:pt x="29809" y="53017"/>
                </a:lnTo>
                <a:lnTo>
                  <a:pt x="29809" y="39878"/>
                </a:lnTo>
                <a:lnTo>
                  <a:pt x="38286" y="39878"/>
                </a:lnTo>
                <a:lnTo>
                  <a:pt x="38286" y="34754"/>
                </a:lnTo>
                <a:lnTo>
                  <a:pt x="29809" y="34754"/>
                </a:lnTo>
                <a:lnTo>
                  <a:pt x="29809" y="77"/>
                </a:lnTo>
                <a:lnTo>
                  <a:pt x="25957" y="77"/>
                </a:lnTo>
                <a:lnTo>
                  <a:pt x="23280" y="8014"/>
                </a:lnTo>
                <a:lnTo>
                  <a:pt x="23280" y="34754"/>
                </a:lnTo>
                <a:lnTo>
                  <a:pt x="0" y="34754"/>
                </a:lnTo>
                <a:lnTo>
                  <a:pt x="0" y="39878"/>
                </a:lnTo>
                <a:lnTo>
                  <a:pt x="23361" y="39878"/>
                </a:lnTo>
                <a:close/>
              </a:path>
              <a:path w="146292" h="54057">
                <a:moveTo>
                  <a:pt x="25957" y="77"/>
                </a:moveTo>
                <a:lnTo>
                  <a:pt x="0" y="34754"/>
                </a:lnTo>
                <a:lnTo>
                  <a:pt x="3366" y="34754"/>
                </a:lnTo>
                <a:lnTo>
                  <a:pt x="23280" y="8014"/>
                </a:lnTo>
                <a:lnTo>
                  <a:pt x="25957" y="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15737" y="5169378"/>
            <a:ext cx="131445" cy="48479"/>
          </a:xfrm>
          <a:custGeom>
            <a:avLst/>
            <a:gdLst/>
            <a:ahLst/>
            <a:cxnLst/>
            <a:rect l="l" t="t" r="r" b="b"/>
            <a:pathLst>
              <a:path w="144589" h="54943">
                <a:moveTo>
                  <a:pt x="127879" y="51861"/>
                </a:moveTo>
                <a:lnTo>
                  <a:pt x="125527" y="50512"/>
                </a:lnTo>
                <a:lnTo>
                  <a:pt x="127758" y="54327"/>
                </a:lnTo>
                <a:lnTo>
                  <a:pt x="132814" y="54327"/>
                </a:lnTo>
                <a:lnTo>
                  <a:pt x="129502" y="51861"/>
                </a:lnTo>
                <a:lnTo>
                  <a:pt x="127879" y="51861"/>
                </a:lnTo>
                <a:close/>
              </a:path>
              <a:path w="144589" h="54943">
                <a:moveTo>
                  <a:pt x="106059" y="23002"/>
                </a:moveTo>
                <a:lnTo>
                  <a:pt x="103301" y="26829"/>
                </a:lnTo>
                <a:lnTo>
                  <a:pt x="100259" y="28743"/>
                </a:lnTo>
                <a:lnTo>
                  <a:pt x="95176" y="28743"/>
                </a:lnTo>
                <a:lnTo>
                  <a:pt x="95433" y="31440"/>
                </a:lnTo>
                <a:lnTo>
                  <a:pt x="100165" y="31440"/>
                </a:lnTo>
                <a:lnTo>
                  <a:pt x="104160" y="29237"/>
                </a:lnTo>
                <a:lnTo>
                  <a:pt x="107418" y="24832"/>
                </a:lnTo>
                <a:lnTo>
                  <a:pt x="108817" y="19175"/>
                </a:lnTo>
                <a:lnTo>
                  <a:pt x="106059" y="23002"/>
                </a:lnTo>
                <a:close/>
              </a:path>
              <a:path w="144589" h="54943">
                <a:moveTo>
                  <a:pt x="86524" y="26881"/>
                </a:moveTo>
                <a:lnTo>
                  <a:pt x="88579" y="28704"/>
                </a:lnTo>
                <a:lnTo>
                  <a:pt x="90633" y="30528"/>
                </a:lnTo>
                <a:lnTo>
                  <a:pt x="92918" y="31440"/>
                </a:lnTo>
                <a:lnTo>
                  <a:pt x="95433" y="31440"/>
                </a:lnTo>
                <a:lnTo>
                  <a:pt x="95176" y="28743"/>
                </a:lnTo>
                <a:lnTo>
                  <a:pt x="93020" y="27298"/>
                </a:lnTo>
                <a:lnTo>
                  <a:pt x="91742" y="25005"/>
                </a:lnTo>
                <a:lnTo>
                  <a:pt x="91742" y="19560"/>
                </a:lnTo>
                <a:lnTo>
                  <a:pt x="93101" y="15457"/>
                </a:lnTo>
                <a:lnTo>
                  <a:pt x="95818" y="11000"/>
                </a:lnTo>
                <a:lnTo>
                  <a:pt x="98535" y="6543"/>
                </a:lnTo>
                <a:lnTo>
                  <a:pt x="101205" y="4315"/>
                </a:lnTo>
                <a:lnTo>
                  <a:pt x="103828" y="4315"/>
                </a:lnTo>
                <a:lnTo>
                  <a:pt x="104551" y="4617"/>
                </a:lnTo>
                <a:lnTo>
                  <a:pt x="107073" y="6203"/>
                </a:lnTo>
                <a:lnTo>
                  <a:pt x="109283" y="6896"/>
                </a:lnTo>
                <a:lnTo>
                  <a:pt x="110196" y="8861"/>
                </a:lnTo>
                <a:lnTo>
                  <a:pt x="110196" y="15001"/>
                </a:lnTo>
                <a:lnTo>
                  <a:pt x="108817" y="19175"/>
                </a:lnTo>
                <a:lnTo>
                  <a:pt x="107418" y="24832"/>
                </a:lnTo>
                <a:lnTo>
                  <a:pt x="110676" y="20427"/>
                </a:lnTo>
                <a:lnTo>
                  <a:pt x="112305" y="15912"/>
                </a:lnTo>
                <a:lnTo>
                  <a:pt x="112305" y="11289"/>
                </a:lnTo>
                <a:lnTo>
                  <a:pt x="112183" y="9189"/>
                </a:lnTo>
                <a:lnTo>
                  <a:pt x="111737" y="7474"/>
                </a:lnTo>
                <a:lnTo>
                  <a:pt x="113765" y="7937"/>
                </a:lnTo>
                <a:lnTo>
                  <a:pt x="116077" y="8206"/>
                </a:lnTo>
                <a:lnTo>
                  <a:pt x="119186" y="8206"/>
                </a:lnTo>
                <a:lnTo>
                  <a:pt x="121511" y="7783"/>
                </a:lnTo>
                <a:lnTo>
                  <a:pt x="124026" y="6909"/>
                </a:lnTo>
                <a:lnTo>
                  <a:pt x="126054" y="6010"/>
                </a:lnTo>
                <a:lnTo>
                  <a:pt x="97136" y="55329"/>
                </a:lnTo>
                <a:lnTo>
                  <a:pt x="101070" y="55329"/>
                </a:lnTo>
                <a:lnTo>
                  <a:pt x="133070" y="886"/>
                </a:lnTo>
                <a:lnTo>
                  <a:pt x="129826" y="886"/>
                </a:lnTo>
                <a:lnTo>
                  <a:pt x="128285" y="2324"/>
                </a:lnTo>
                <a:lnTo>
                  <a:pt x="125405" y="4161"/>
                </a:lnTo>
                <a:lnTo>
                  <a:pt x="122782" y="5599"/>
                </a:lnTo>
                <a:lnTo>
                  <a:pt x="119916" y="6318"/>
                </a:lnTo>
                <a:lnTo>
                  <a:pt x="115617" y="6318"/>
                </a:lnTo>
                <a:lnTo>
                  <a:pt x="113319" y="6010"/>
                </a:lnTo>
                <a:lnTo>
                  <a:pt x="111305" y="5445"/>
                </a:lnTo>
                <a:lnTo>
                  <a:pt x="109141" y="3621"/>
                </a:lnTo>
                <a:lnTo>
                  <a:pt x="107479" y="2620"/>
                </a:lnTo>
                <a:lnTo>
                  <a:pt x="105059" y="2003"/>
                </a:lnTo>
                <a:lnTo>
                  <a:pt x="98704" y="2003"/>
                </a:lnTo>
                <a:lnTo>
                  <a:pt x="94554" y="4058"/>
                </a:lnTo>
                <a:lnTo>
                  <a:pt x="90931" y="8168"/>
                </a:lnTo>
                <a:lnTo>
                  <a:pt x="87308" y="12278"/>
                </a:lnTo>
                <a:lnTo>
                  <a:pt x="85496" y="16452"/>
                </a:lnTo>
                <a:lnTo>
                  <a:pt x="85496" y="24209"/>
                </a:lnTo>
                <a:lnTo>
                  <a:pt x="86524" y="26881"/>
                </a:lnTo>
                <a:close/>
              </a:path>
              <a:path w="144589" h="54943">
                <a:moveTo>
                  <a:pt x="118693" y="49928"/>
                </a:moveTo>
                <a:lnTo>
                  <a:pt x="120680" y="51688"/>
                </a:lnTo>
                <a:lnTo>
                  <a:pt x="122667" y="53447"/>
                </a:lnTo>
                <a:lnTo>
                  <a:pt x="125027" y="54327"/>
                </a:lnTo>
                <a:lnTo>
                  <a:pt x="127758" y="54327"/>
                </a:lnTo>
                <a:lnTo>
                  <a:pt x="125527" y="50512"/>
                </a:lnTo>
                <a:lnTo>
                  <a:pt x="123986" y="48316"/>
                </a:lnTo>
                <a:lnTo>
                  <a:pt x="123986" y="43204"/>
                </a:lnTo>
                <a:lnTo>
                  <a:pt x="125243" y="39159"/>
                </a:lnTo>
                <a:lnTo>
                  <a:pt x="127758" y="34484"/>
                </a:lnTo>
                <a:lnTo>
                  <a:pt x="130272" y="29809"/>
                </a:lnTo>
                <a:lnTo>
                  <a:pt x="133138" y="27471"/>
                </a:lnTo>
                <a:lnTo>
                  <a:pt x="138140" y="27471"/>
                </a:lnTo>
                <a:lnTo>
                  <a:pt x="139587" y="28075"/>
                </a:lnTo>
                <a:lnTo>
                  <a:pt x="141804" y="30490"/>
                </a:lnTo>
                <a:lnTo>
                  <a:pt x="142358" y="32172"/>
                </a:lnTo>
                <a:lnTo>
                  <a:pt x="142358" y="37823"/>
                </a:lnTo>
                <a:lnTo>
                  <a:pt x="141040" y="41618"/>
                </a:lnTo>
                <a:lnTo>
                  <a:pt x="138404" y="45715"/>
                </a:lnTo>
                <a:lnTo>
                  <a:pt x="135768" y="49813"/>
                </a:lnTo>
                <a:lnTo>
                  <a:pt x="132800" y="51861"/>
                </a:lnTo>
                <a:lnTo>
                  <a:pt x="129502" y="51861"/>
                </a:lnTo>
                <a:lnTo>
                  <a:pt x="132814" y="54327"/>
                </a:lnTo>
                <a:lnTo>
                  <a:pt x="136883" y="51976"/>
                </a:lnTo>
                <a:lnTo>
                  <a:pt x="139965" y="47276"/>
                </a:lnTo>
                <a:lnTo>
                  <a:pt x="143048" y="42575"/>
                </a:lnTo>
                <a:lnTo>
                  <a:pt x="144589" y="38286"/>
                </a:lnTo>
                <a:lnTo>
                  <a:pt x="144589" y="30785"/>
                </a:lnTo>
                <a:lnTo>
                  <a:pt x="143683" y="28306"/>
                </a:lnTo>
                <a:lnTo>
                  <a:pt x="141872" y="26971"/>
                </a:lnTo>
                <a:lnTo>
                  <a:pt x="140060" y="25635"/>
                </a:lnTo>
                <a:lnTo>
                  <a:pt x="137978" y="24967"/>
                </a:lnTo>
                <a:lnTo>
                  <a:pt x="131111" y="24967"/>
                </a:lnTo>
                <a:lnTo>
                  <a:pt x="126994" y="26938"/>
                </a:lnTo>
                <a:lnTo>
                  <a:pt x="123276" y="30881"/>
                </a:lnTo>
                <a:lnTo>
                  <a:pt x="119558" y="34824"/>
                </a:lnTo>
                <a:lnTo>
                  <a:pt x="117699" y="39018"/>
                </a:lnTo>
                <a:lnTo>
                  <a:pt x="117699" y="47186"/>
                </a:lnTo>
                <a:lnTo>
                  <a:pt x="118693" y="49928"/>
                </a:lnTo>
                <a:close/>
              </a:path>
              <a:path w="144589" h="54943">
                <a:moveTo>
                  <a:pt x="11721" y="22617"/>
                </a:moveTo>
                <a:lnTo>
                  <a:pt x="15858" y="24235"/>
                </a:lnTo>
                <a:lnTo>
                  <a:pt x="23321" y="27163"/>
                </a:lnTo>
                <a:lnTo>
                  <a:pt x="27052" y="31954"/>
                </a:lnTo>
                <a:lnTo>
                  <a:pt x="27052" y="42408"/>
                </a:lnTo>
                <a:lnTo>
                  <a:pt x="25889" y="45613"/>
                </a:lnTo>
                <a:lnTo>
                  <a:pt x="23564" y="48220"/>
                </a:lnTo>
                <a:lnTo>
                  <a:pt x="21239" y="50827"/>
                </a:lnTo>
                <a:lnTo>
                  <a:pt x="18521" y="52131"/>
                </a:lnTo>
                <a:lnTo>
                  <a:pt x="14060" y="52131"/>
                </a:lnTo>
                <a:lnTo>
                  <a:pt x="12133" y="51302"/>
                </a:lnTo>
                <a:lnTo>
                  <a:pt x="9632" y="49645"/>
                </a:lnTo>
                <a:lnTo>
                  <a:pt x="7131" y="47989"/>
                </a:lnTo>
                <a:lnTo>
                  <a:pt x="5110" y="47160"/>
                </a:lnTo>
                <a:lnTo>
                  <a:pt x="3569" y="47160"/>
                </a:lnTo>
                <a:lnTo>
                  <a:pt x="872" y="48027"/>
                </a:lnTo>
                <a:lnTo>
                  <a:pt x="0" y="50050"/>
                </a:lnTo>
                <a:lnTo>
                  <a:pt x="0" y="52105"/>
                </a:lnTo>
                <a:lnTo>
                  <a:pt x="1351" y="53530"/>
                </a:lnTo>
                <a:lnTo>
                  <a:pt x="4056" y="54327"/>
                </a:lnTo>
                <a:lnTo>
                  <a:pt x="5678" y="54815"/>
                </a:lnTo>
                <a:lnTo>
                  <a:pt x="7814" y="55059"/>
                </a:lnTo>
                <a:lnTo>
                  <a:pt x="16980" y="55059"/>
                </a:lnTo>
                <a:lnTo>
                  <a:pt x="22367" y="53158"/>
                </a:lnTo>
                <a:lnTo>
                  <a:pt x="26626" y="49356"/>
                </a:lnTo>
                <a:lnTo>
                  <a:pt x="30885" y="45555"/>
                </a:lnTo>
                <a:lnTo>
                  <a:pt x="33014" y="40816"/>
                </a:lnTo>
                <a:lnTo>
                  <a:pt x="33014" y="32596"/>
                </a:lnTo>
                <a:lnTo>
                  <a:pt x="32514" y="30188"/>
                </a:lnTo>
                <a:lnTo>
                  <a:pt x="31513" y="27914"/>
                </a:lnTo>
                <a:lnTo>
                  <a:pt x="30513" y="25641"/>
                </a:lnTo>
                <a:lnTo>
                  <a:pt x="29039" y="23593"/>
                </a:lnTo>
                <a:lnTo>
                  <a:pt x="27093" y="21769"/>
                </a:lnTo>
                <a:lnTo>
                  <a:pt x="24821" y="19663"/>
                </a:lnTo>
                <a:lnTo>
                  <a:pt x="21996" y="18070"/>
                </a:lnTo>
                <a:lnTo>
                  <a:pt x="18616" y="16991"/>
                </a:lnTo>
                <a:lnTo>
                  <a:pt x="16561" y="16349"/>
                </a:lnTo>
                <a:lnTo>
                  <a:pt x="13316" y="15668"/>
                </a:lnTo>
                <a:lnTo>
                  <a:pt x="8882" y="14949"/>
                </a:lnTo>
                <a:lnTo>
                  <a:pt x="12329" y="8206"/>
                </a:lnTo>
                <a:lnTo>
                  <a:pt x="28593" y="8206"/>
                </a:lnTo>
                <a:lnTo>
                  <a:pt x="30499" y="7667"/>
                </a:lnTo>
                <a:lnTo>
                  <a:pt x="33663" y="539"/>
                </a:lnTo>
                <a:lnTo>
                  <a:pt x="33014" y="0"/>
                </a:lnTo>
                <a:lnTo>
                  <a:pt x="31169" y="1579"/>
                </a:lnTo>
                <a:lnTo>
                  <a:pt x="29161" y="2003"/>
                </a:lnTo>
                <a:lnTo>
                  <a:pt x="11762" y="2003"/>
                </a:lnTo>
                <a:lnTo>
                  <a:pt x="2920" y="20420"/>
                </a:lnTo>
                <a:lnTo>
                  <a:pt x="2636" y="21345"/>
                </a:lnTo>
                <a:lnTo>
                  <a:pt x="4299" y="21807"/>
                </a:lnTo>
                <a:lnTo>
                  <a:pt x="7868" y="21807"/>
                </a:lnTo>
                <a:lnTo>
                  <a:pt x="11721" y="22617"/>
                </a:lnTo>
                <a:close/>
              </a:path>
              <a:path w="144589" h="54943">
                <a:moveTo>
                  <a:pt x="66069" y="54943"/>
                </a:moveTo>
                <a:lnTo>
                  <a:pt x="71544" y="50692"/>
                </a:lnTo>
                <a:lnTo>
                  <a:pt x="74708" y="42190"/>
                </a:lnTo>
                <a:lnTo>
                  <a:pt x="76384" y="37669"/>
                </a:lnTo>
                <a:lnTo>
                  <a:pt x="77222" y="32853"/>
                </a:lnTo>
                <a:lnTo>
                  <a:pt x="77222" y="21242"/>
                </a:lnTo>
                <a:lnTo>
                  <a:pt x="75857" y="15489"/>
                </a:lnTo>
                <a:lnTo>
                  <a:pt x="73126" y="10480"/>
                </a:lnTo>
                <a:lnTo>
                  <a:pt x="69692" y="4289"/>
                </a:lnTo>
                <a:lnTo>
                  <a:pt x="64866" y="1194"/>
                </a:lnTo>
                <a:lnTo>
                  <a:pt x="51752" y="1194"/>
                </a:lnTo>
                <a:lnTo>
                  <a:pt x="46642" y="4443"/>
                </a:lnTo>
                <a:lnTo>
                  <a:pt x="43316" y="10942"/>
                </a:lnTo>
                <a:lnTo>
                  <a:pt x="40855" y="15720"/>
                </a:lnTo>
                <a:lnTo>
                  <a:pt x="39625" y="21422"/>
                </a:lnTo>
                <a:lnTo>
                  <a:pt x="39625" y="36475"/>
                </a:lnTo>
                <a:lnTo>
                  <a:pt x="41464" y="43140"/>
                </a:lnTo>
                <a:lnTo>
                  <a:pt x="45141" y="48046"/>
                </a:lnTo>
                <a:lnTo>
                  <a:pt x="48575" y="52644"/>
                </a:lnTo>
                <a:lnTo>
                  <a:pt x="49034" y="42999"/>
                </a:lnTo>
                <a:lnTo>
                  <a:pt x="48115" y="39506"/>
                </a:lnTo>
                <a:lnTo>
                  <a:pt x="47655" y="34843"/>
                </a:lnTo>
                <a:lnTo>
                  <a:pt x="47655" y="22797"/>
                </a:lnTo>
                <a:lnTo>
                  <a:pt x="48102" y="17788"/>
                </a:lnTo>
                <a:lnTo>
                  <a:pt x="48994" y="13986"/>
                </a:lnTo>
                <a:lnTo>
                  <a:pt x="50697" y="6845"/>
                </a:lnTo>
                <a:lnTo>
                  <a:pt x="53847" y="3275"/>
                </a:lnTo>
                <a:lnTo>
                  <a:pt x="63040" y="3275"/>
                </a:lnTo>
                <a:lnTo>
                  <a:pt x="66177" y="6742"/>
                </a:lnTo>
                <a:lnTo>
                  <a:pt x="67853" y="13678"/>
                </a:lnTo>
                <a:lnTo>
                  <a:pt x="68746" y="17402"/>
                </a:lnTo>
                <a:lnTo>
                  <a:pt x="69192" y="22385"/>
                </a:lnTo>
                <a:lnTo>
                  <a:pt x="69192" y="36462"/>
                </a:lnTo>
                <a:lnTo>
                  <a:pt x="68448" y="42447"/>
                </a:lnTo>
                <a:lnTo>
                  <a:pt x="66961" y="46582"/>
                </a:lnTo>
                <a:lnTo>
                  <a:pt x="65474" y="50718"/>
                </a:lnTo>
                <a:lnTo>
                  <a:pt x="62743" y="52786"/>
                </a:lnTo>
                <a:lnTo>
                  <a:pt x="58768" y="52786"/>
                </a:lnTo>
                <a:lnTo>
                  <a:pt x="58282" y="54943"/>
                </a:lnTo>
                <a:lnTo>
                  <a:pt x="66069" y="54943"/>
                </a:lnTo>
                <a:close/>
              </a:path>
              <a:path w="144589" h="54943">
                <a:moveTo>
                  <a:pt x="49034" y="42999"/>
                </a:moveTo>
                <a:lnTo>
                  <a:pt x="48575" y="52644"/>
                </a:lnTo>
                <a:lnTo>
                  <a:pt x="52955" y="54943"/>
                </a:lnTo>
                <a:lnTo>
                  <a:pt x="58282" y="54943"/>
                </a:lnTo>
                <a:lnTo>
                  <a:pt x="58768" y="52786"/>
                </a:lnTo>
                <a:lnTo>
                  <a:pt x="54010" y="52786"/>
                </a:lnTo>
                <a:lnTo>
                  <a:pt x="50765" y="49524"/>
                </a:lnTo>
                <a:lnTo>
                  <a:pt x="49034" y="42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546337" y="5169616"/>
            <a:ext cx="131260" cy="48581"/>
          </a:xfrm>
          <a:custGeom>
            <a:avLst/>
            <a:gdLst/>
            <a:ahLst/>
            <a:cxnLst/>
            <a:rect l="l" t="t" r="r" b="b"/>
            <a:pathLst>
              <a:path w="144386" h="55059">
                <a:moveTo>
                  <a:pt x="10484" y="46428"/>
                </a:moveTo>
                <a:lnTo>
                  <a:pt x="8604" y="42421"/>
                </a:lnTo>
                <a:lnTo>
                  <a:pt x="7665" y="38324"/>
                </a:lnTo>
                <a:lnTo>
                  <a:pt x="7665" y="30901"/>
                </a:lnTo>
                <a:lnTo>
                  <a:pt x="8071" y="28589"/>
                </a:lnTo>
                <a:lnTo>
                  <a:pt x="8881" y="27202"/>
                </a:lnTo>
                <a:lnTo>
                  <a:pt x="9936" y="23464"/>
                </a:lnTo>
                <a:lnTo>
                  <a:pt x="10585" y="20664"/>
                </a:lnTo>
                <a:lnTo>
                  <a:pt x="11775" y="17839"/>
                </a:lnTo>
                <a:lnTo>
                  <a:pt x="13505" y="14988"/>
                </a:lnTo>
                <a:lnTo>
                  <a:pt x="15236" y="12136"/>
                </a:lnTo>
                <a:lnTo>
                  <a:pt x="17088" y="9786"/>
                </a:lnTo>
                <a:lnTo>
                  <a:pt x="19062" y="7937"/>
                </a:lnTo>
                <a:lnTo>
                  <a:pt x="20981" y="6113"/>
                </a:lnTo>
                <a:lnTo>
                  <a:pt x="23165" y="4694"/>
                </a:lnTo>
                <a:lnTo>
                  <a:pt x="25612" y="3679"/>
                </a:lnTo>
                <a:lnTo>
                  <a:pt x="28059" y="2665"/>
                </a:lnTo>
                <a:lnTo>
                  <a:pt x="30972" y="1862"/>
                </a:lnTo>
                <a:lnTo>
                  <a:pt x="34352" y="1271"/>
                </a:lnTo>
                <a:lnTo>
                  <a:pt x="34149" y="0"/>
                </a:lnTo>
                <a:lnTo>
                  <a:pt x="25713" y="0"/>
                </a:lnTo>
                <a:lnTo>
                  <a:pt x="18116" y="2722"/>
                </a:lnTo>
                <a:lnTo>
                  <a:pt x="11355" y="8168"/>
                </a:lnTo>
                <a:lnTo>
                  <a:pt x="10867" y="8593"/>
                </a:lnTo>
                <a:lnTo>
                  <a:pt x="2716" y="19133"/>
                </a:lnTo>
                <a:lnTo>
                  <a:pt x="0" y="31517"/>
                </a:lnTo>
                <a:lnTo>
                  <a:pt x="0" y="38555"/>
                </a:lnTo>
                <a:lnTo>
                  <a:pt x="1953" y="44193"/>
                </a:lnTo>
                <a:lnTo>
                  <a:pt x="5860" y="48432"/>
                </a:lnTo>
                <a:lnTo>
                  <a:pt x="9767" y="52670"/>
                </a:lnTo>
                <a:lnTo>
                  <a:pt x="14100" y="54789"/>
                </a:lnTo>
                <a:lnTo>
                  <a:pt x="12363" y="50435"/>
                </a:lnTo>
                <a:lnTo>
                  <a:pt x="10484" y="46428"/>
                </a:lnTo>
                <a:close/>
              </a:path>
              <a:path w="144386" h="55059">
                <a:moveTo>
                  <a:pt x="65866" y="54674"/>
                </a:moveTo>
                <a:lnTo>
                  <a:pt x="71341" y="50423"/>
                </a:lnTo>
                <a:lnTo>
                  <a:pt x="74505" y="41920"/>
                </a:lnTo>
                <a:lnTo>
                  <a:pt x="76181" y="37399"/>
                </a:lnTo>
                <a:lnTo>
                  <a:pt x="77019" y="32583"/>
                </a:lnTo>
                <a:lnTo>
                  <a:pt x="77019" y="20973"/>
                </a:lnTo>
                <a:lnTo>
                  <a:pt x="75653" y="15219"/>
                </a:lnTo>
                <a:lnTo>
                  <a:pt x="72923" y="10210"/>
                </a:lnTo>
                <a:lnTo>
                  <a:pt x="69489" y="4019"/>
                </a:lnTo>
                <a:lnTo>
                  <a:pt x="64662" y="924"/>
                </a:lnTo>
                <a:lnTo>
                  <a:pt x="51548" y="924"/>
                </a:lnTo>
                <a:lnTo>
                  <a:pt x="46438" y="4174"/>
                </a:lnTo>
                <a:lnTo>
                  <a:pt x="43113" y="10672"/>
                </a:lnTo>
                <a:lnTo>
                  <a:pt x="40652" y="15450"/>
                </a:lnTo>
                <a:lnTo>
                  <a:pt x="39422" y="21152"/>
                </a:lnTo>
                <a:lnTo>
                  <a:pt x="39422" y="36205"/>
                </a:lnTo>
                <a:lnTo>
                  <a:pt x="41260" y="42871"/>
                </a:lnTo>
                <a:lnTo>
                  <a:pt x="44938" y="47777"/>
                </a:lnTo>
                <a:lnTo>
                  <a:pt x="48372" y="52375"/>
                </a:lnTo>
                <a:lnTo>
                  <a:pt x="48831" y="42729"/>
                </a:lnTo>
                <a:lnTo>
                  <a:pt x="47912" y="39236"/>
                </a:lnTo>
                <a:lnTo>
                  <a:pt x="47452" y="34574"/>
                </a:lnTo>
                <a:lnTo>
                  <a:pt x="47452" y="22527"/>
                </a:lnTo>
                <a:lnTo>
                  <a:pt x="47899" y="17518"/>
                </a:lnTo>
                <a:lnTo>
                  <a:pt x="48791" y="13716"/>
                </a:lnTo>
                <a:lnTo>
                  <a:pt x="50494" y="6575"/>
                </a:lnTo>
                <a:lnTo>
                  <a:pt x="53644" y="3005"/>
                </a:lnTo>
                <a:lnTo>
                  <a:pt x="62837" y="3005"/>
                </a:lnTo>
                <a:lnTo>
                  <a:pt x="65974" y="6473"/>
                </a:lnTo>
                <a:lnTo>
                  <a:pt x="67650" y="13408"/>
                </a:lnTo>
                <a:lnTo>
                  <a:pt x="68543" y="17133"/>
                </a:lnTo>
                <a:lnTo>
                  <a:pt x="68988" y="22116"/>
                </a:lnTo>
                <a:lnTo>
                  <a:pt x="68988" y="36192"/>
                </a:lnTo>
                <a:lnTo>
                  <a:pt x="68245" y="42177"/>
                </a:lnTo>
                <a:lnTo>
                  <a:pt x="66758" y="46313"/>
                </a:lnTo>
                <a:lnTo>
                  <a:pt x="65271" y="50448"/>
                </a:lnTo>
                <a:lnTo>
                  <a:pt x="62540" y="52516"/>
                </a:lnTo>
                <a:lnTo>
                  <a:pt x="58565" y="52516"/>
                </a:lnTo>
                <a:lnTo>
                  <a:pt x="58079" y="54674"/>
                </a:lnTo>
                <a:lnTo>
                  <a:pt x="65866" y="54674"/>
                </a:lnTo>
                <a:close/>
              </a:path>
              <a:path w="144386" h="55059">
                <a:moveTo>
                  <a:pt x="48831" y="42729"/>
                </a:moveTo>
                <a:lnTo>
                  <a:pt x="48372" y="52375"/>
                </a:lnTo>
                <a:lnTo>
                  <a:pt x="52752" y="54674"/>
                </a:lnTo>
                <a:lnTo>
                  <a:pt x="58079" y="54674"/>
                </a:lnTo>
                <a:lnTo>
                  <a:pt x="58565" y="52516"/>
                </a:lnTo>
                <a:lnTo>
                  <a:pt x="53807" y="52516"/>
                </a:lnTo>
                <a:lnTo>
                  <a:pt x="50562" y="49254"/>
                </a:lnTo>
                <a:lnTo>
                  <a:pt x="48831" y="42729"/>
                </a:lnTo>
                <a:close/>
              </a:path>
              <a:path w="144386" h="55059">
                <a:moveTo>
                  <a:pt x="127676" y="51591"/>
                </a:moveTo>
                <a:lnTo>
                  <a:pt x="125324" y="50243"/>
                </a:lnTo>
                <a:lnTo>
                  <a:pt x="127555" y="54057"/>
                </a:lnTo>
                <a:lnTo>
                  <a:pt x="132611" y="54057"/>
                </a:lnTo>
                <a:lnTo>
                  <a:pt x="129299" y="51591"/>
                </a:lnTo>
                <a:lnTo>
                  <a:pt x="127676" y="51591"/>
                </a:lnTo>
                <a:close/>
              </a:path>
              <a:path w="144386" h="55059">
                <a:moveTo>
                  <a:pt x="105856" y="22732"/>
                </a:moveTo>
                <a:lnTo>
                  <a:pt x="103098" y="26559"/>
                </a:lnTo>
                <a:lnTo>
                  <a:pt x="100056" y="28473"/>
                </a:lnTo>
                <a:lnTo>
                  <a:pt x="94973" y="28473"/>
                </a:lnTo>
                <a:lnTo>
                  <a:pt x="95230" y="31170"/>
                </a:lnTo>
                <a:lnTo>
                  <a:pt x="99962" y="31170"/>
                </a:lnTo>
                <a:lnTo>
                  <a:pt x="103957" y="28968"/>
                </a:lnTo>
                <a:lnTo>
                  <a:pt x="107215" y="24562"/>
                </a:lnTo>
                <a:lnTo>
                  <a:pt x="108614" y="18905"/>
                </a:lnTo>
                <a:lnTo>
                  <a:pt x="105856" y="22732"/>
                </a:lnTo>
                <a:close/>
              </a:path>
              <a:path w="144386" h="55059">
                <a:moveTo>
                  <a:pt x="86320" y="26611"/>
                </a:moveTo>
                <a:lnTo>
                  <a:pt x="88375" y="28435"/>
                </a:lnTo>
                <a:lnTo>
                  <a:pt x="90430" y="30258"/>
                </a:lnTo>
                <a:lnTo>
                  <a:pt x="92715" y="31170"/>
                </a:lnTo>
                <a:lnTo>
                  <a:pt x="95230" y="31170"/>
                </a:lnTo>
                <a:lnTo>
                  <a:pt x="94973" y="28473"/>
                </a:lnTo>
                <a:lnTo>
                  <a:pt x="92817" y="27028"/>
                </a:lnTo>
                <a:lnTo>
                  <a:pt x="91539" y="24736"/>
                </a:lnTo>
                <a:lnTo>
                  <a:pt x="91539" y="19290"/>
                </a:lnTo>
                <a:lnTo>
                  <a:pt x="92898" y="15187"/>
                </a:lnTo>
                <a:lnTo>
                  <a:pt x="95615" y="10730"/>
                </a:lnTo>
                <a:lnTo>
                  <a:pt x="98332" y="6273"/>
                </a:lnTo>
                <a:lnTo>
                  <a:pt x="101002" y="4045"/>
                </a:lnTo>
                <a:lnTo>
                  <a:pt x="103625" y="4045"/>
                </a:lnTo>
                <a:lnTo>
                  <a:pt x="104348" y="4347"/>
                </a:lnTo>
                <a:lnTo>
                  <a:pt x="106870" y="5933"/>
                </a:lnTo>
                <a:lnTo>
                  <a:pt x="109080" y="6627"/>
                </a:lnTo>
                <a:lnTo>
                  <a:pt x="109993" y="8592"/>
                </a:lnTo>
                <a:lnTo>
                  <a:pt x="109993" y="14731"/>
                </a:lnTo>
                <a:lnTo>
                  <a:pt x="108614" y="18905"/>
                </a:lnTo>
                <a:lnTo>
                  <a:pt x="107215" y="24562"/>
                </a:lnTo>
                <a:lnTo>
                  <a:pt x="110473" y="20157"/>
                </a:lnTo>
                <a:lnTo>
                  <a:pt x="112102" y="15643"/>
                </a:lnTo>
                <a:lnTo>
                  <a:pt x="112102" y="11019"/>
                </a:lnTo>
                <a:lnTo>
                  <a:pt x="111980" y="8919"/>
                </a:lnTo>
                <a:lnTo>
                  <a:pt x="111534" y="7205"/>
                </a:lnTo>
                <a:lnTo>
                  <a:pt x="113562" y="7667"/>
                </a:lnTo>
                <a:lnTo>
                  <a:pt x="115874" y="7937"/>
                </a:lnTo>
                <a:lnTo>
                  <a:pt x="118983" y="7937"/>
                </a:lnTo>
                <a:lnTo>
                  <a:pt x="121308" y="7513"/>
                </a:lnTo>
                <a:lnTo>
                  <a:pt x="123823" y="6639"/>
                </a:lnTo>
                <a:lnTo>
                  <a:pt x="125851" y="5740"/>
                </a:lnTo>
                <a:lnTo>
                  <a:pt x="96933" y="55059"/>
                </a:lnTo>
                <a:lnTo>
                  <a:pt x="100867" y="55059"/>
                </a:lnTo>
                <a:lnTo>
                  <a:pt x="132867" y="616"/>
                </a:lnTo>
                <a:lnTo>
                  <a:pt x="129623" y="616"/>
                </a:lnTo>
                <a:lnTo>
                  <a:pt x="128082" y="2054"/>
                </a:lnTo>
                <a:lnTo>
                  <a:pt x="125202" y="3891"/>
                </a:lnTo>
                <a:lnTo>
                  <a:pt x="122579" y="5329"/>
                </a:lnTo>
                <a:lnTo>
                  <a:pt x="119713" y="6049"/>
                </a:lnTo>
                <a:lnTo>
                  <a:pt x="115414" y="6049"/>
                </a:lnTo>
                <a:lnTo>
                  <a:pt x="113116" y="5740"/>
                </a:lnTo>
                <a:lnTo>
                  <a:pt x="111101" y="5175"/>
                </a:lnTo>
                <a:lnTo>
                  <a:pt x="108938" y="3352"/>
                </a:lnTo>
                <a:lnTo>
                  <a:pt x="107276" y="2350"/>
                </a:lnTo>
                <a:lnTo>
                  <a:pt x="104855" y="1733"/>
                </a:lnTo>
                <a:lnTo>
                  <a:pt x="98501" y="1733"/>
                </a:lnTo>
                <a:lnTo>
                  <a:pt x="94351" y="3788"/>
                </a:lnTo>
                <a:lnTo>
                  <a:pt x="90728" y="7898"/>
                </a:lnTo>
                <a:lnTo>
                  <a:pt x="87105" y="12008"/>
                </a:lnTo>
                <a:lnTo>
                  <a:pt x="85293" y="16182"/>
                </a:lnTo>
                <a:lnTo>
                  <a:pt x="85293" y="23939"/>
                </a:lnTo>
                <a:lnTo>
                  <a:pt x="86320" y="26611"/>
                </a:lnTo>
                <a:close/>
              </a:path>
              <a:path w="144386" h="55059">
                <a:moveTo>
                  <a:pt x="118490" y="49658"/>
                </a:moveTo>
                <a:lnTo>
                  <a:pt x="120477" y="51418"/>
                </a:lnTo>
                <a:lnTo>
                  <a:pt x="122464" y="53177"/>
                </a:lnTo>
                <a:lnTo>
                  <a:pt x="124824" y="54057"/>
                </a:lnTo>
                <a:lnTo>
                  <a:pt x="127555" y="54057"/>
                </a:lnTo>
                <a:lnTo>
                  <a:pt x="125324" y="50243"/>
                </a:lnTo>
                <a:lnTo>
                  <a:pt x="123783" y="48046"/>
                </a:lnTo>
                <a:lnTo>
                  <a:pt x="123783" y="42935"/>
                </a:lnTo>
                <a:lnTo>
                  <a:pt x="125040" y="38889"/>
                </a:lnTo>
                <a:lnTo>
                  <a:pt x="127555" y="34214"/>
                </a:lnTo>
                <a:lnTo>
                  <a:pt x="130069" y="29539"/>
                </a:lnTo>
                <a:lnTo>
                  <a:pt x="132935" y="27202"/>
                </a:lnTo>
                <a:lnTo>
                  <a:pt x="137937" y="27202"/>
                </a:lnTo>
                <a:lnTo>
                  <a:pt x="139384" y="27805"/>
                </a:lnTo>
                <a:lnTo>
                  <a:pt x="141601" y="30220"/>
                </a:lnTo>
                <a:lnTo>
                  <a:pt x="142155" y="31902"/>
                </a:lnTo>
                <a:lnTo>
                  <a:pt x="142155" y="37554"/>
                </a:lnTo>
                <a:lnTo>
                  <a:pt x="140837" y="41349"/>
                </a:lnTo>
                <a:lnTo>
                  <a:pt x="138201" y="45446"/>
                </a:lnTo>
                <a:lnTo>
                  <a:pt x="135565" y="49543"/>
                </a:lnTo>
                <a:lnTo>
                  <a:pt x="132597" y="51591"/>
                </a:lnTo>
                <a:lnTo>
                  <a:pt x="129299" y="51591"/>
                </a:lnTo>
                <a:lnTo>
                  <a:pt x="132611" y="54057"/>
                </a:lnTo>
                <a:lnTo>
                  <a:pt x="136680" y="51707"/>
                </a:lnTo>
                <a:lnTo>
                  <a:pt x="139762" y="47006"/>
                </a:lnTo>
                <a:lnTo>
                  <a:pt x="142845" y="42305"/>
                </a:lnTo>
                <a:lnTo>
                  <a:pt x="144386" y="38016"/>
                </a:lnTo>
                <a:lnTo>
                  <a:pt x="144386" y="30515"/>
                </a:lnTo>
                <a:lnTo>
                  <a:pt x="143480" y="28037"/>
                </a:lnTo>
                <a:lnTo>
                  <a:pt x="141669" y="26701"/>
                </a:lnTo>
                <a:lnTo>
                  <a:pt x="139857" y="25365"/>
                </a:lnTo>
                <a:lnTo>
                  <a:pt x="137775" y="24697"/>
                </a:lnTo>
                <a:lnTo>
                  <a:pt x="130907" y="24697"/>
                </a:lnTo>
                <a:lnTo>
                  <a:pt x="126791" y="26669"/>
                </a:lnTo>
                <a:lnTo>
                  <a:pt x="123073" y="30612"/>
                </a:lnTo>
                <a:lnTo>
                  <a:pt x="119355" y="34555"/>
                </a:lnTo>
                <a:lnTo>
                  <a:pt x="117496" y="38748"/>
                </a:lnTo>
                <a:lnTo>
                  <a:pt x="117496" y="46916"/>
                </a:lnTo>
                <a:lnTo>
                  <a:pt x="118490" y="49658"/>
                </a:lnTo>
                <a:close/>
              </a:path>
              <a:path w="144386" h="55059">
                <a:moveTo>
                  <a:pt x="24942" y="51135"/>
                </a:moveTo>
                <a:lnTo>
                  <a:pt x="22603" y="52439"/>
                </a:lnTo>
                <a:lnTo>
                  <a:pt x="15330" y="52439"/>
                </a:lnTo>
                <a:lnTo>
                  <a:pt x="12363" y="50435"/>
                </a:lnTo>
                <a:lnTo>
                  <a:pt x="14100" y="54789"/>
                </a:lnTo>
                <a:lnTo>
                  <a:pt x="23942" y="54789"/>
                </a:lnTo>
                <a:lnTo>
                  <a:pt x="28072" y="52901"/>
                </a:lnTo>
                <a:lnTo>
                  <a:pt x="31250" y="49125"/>
                </a:lnTo>
                <a:lnTo>
                  <a:pt x="34426" y="45349"/>
                </a:lnTo>
                <a:lnTo>
                  <a:pt x="36015" y="41111"/>
                </a:lnTo>
                <a:lnTo>
                  <a:pt x="36015" y="31170"/>
                </a:lnTo>
                <a:lnTo>
                  <a:pt x="34555" y="27137"/>
                </a:lnTo>
                <a:lnTo>
                  <a:pt x="31635" y="24312"/>
                </a:lnTo>
                <a:lnTo>
                  <a:pt x="28715" y="21486"/>
                </a:lnTo>
                <a:lnTo>
                  <a:pt x="25105" y="20074"/>
                </a:lnTo>
                <a:lnTo>
                  <a:pt x="18615" y="20074"/>
                </a:lnTo>
                <a:lnTo>
                  <a:pt x="16439" y="20485"/>
                </a:lnTo>
                <a:lnTo>
                  <a:pt x="14276" y="21307"/>
                </a:lnTo>
                <a:lnTo>
                  <a:pt x="11613" y="22488"/>
                </a:lnTo>
                <a:lnTo>
                  <a:pt x="9936" y="23464"/>
                </a:lnTo>
                <a:lnTo>
                  <a:pt x="8881" y="27202"/>
                </a:lnTo>
                <a:lnTo>
                  <a:pt x="10261" y="24839"/>
                </a:lnTo>
                <a:lnTo>
                  <a:pt x="13045" y="23657"/>
                </a:lnTo>
                <a:lnTo>
                  <a:pt x="21779" y="23657"/>
                </a:lnTo>
                <a:lnTo>
                  <a:pt x="24997" y="25866"/>
                </a:lnTo>
                <a:lnTo>
                  <a:pt x="26889" y="30284"/>
                </a:lnTo>
                <a:lnTo>
                  <a:pt x="28025" y="32930"/>
                </a:lnTo>
                <a:lnTo>
                  <a:pt x="28593" y="35961"/>
                </a:lnTo>
                <a:lnTo>
                  <a:pt x="28593" y="42871"/>
                </a:lnTo>
                <a:lnTo>
                  <a:pt x="27863" y="45921"/>
                </a:lnTo>
                <a:lnTo>
                  <a:pt x="26403" y="48528"/>
                </a:lnTo>
                <a:lnTo>
                  <a:pt x="24942" y="51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75649" y="5170432"/>
            <a:ext cx="132366" cy="47697"/>
          </a:xfrm>
          <a:custGeom>
            <a:avLst/>
            <a:gdLst/>
            <a:ahLst/>
            <a:cxnLst/>
            <a:rect l="l" t="t" r="r" b="b"/>
            <a:pathLst>
              <a:path w="145603" h="54057">
                <a:moveTo>
                  <a:pt x="119706" y="48733"/>
                </a:moveTo>
                <a:lnTo>
                  <a:pt x="121694" y="50493"/>
                </a:lnTo>
                <a:lnTo>
                  <a:pt x="123681" y="52253"/>
                </a:lnTo>
                <a:lnTo>
                  <a:pt x="126041" y="53132"/>
                </a:lnTo>
                <a:lnTo>
                  <a:pt x="128771" y="53132"/>
                </a:lnTo>
                <a:lnTo>
                  <a:pt x="126540" y="49318"/>
                </a:lnTo>
                <a:lnTo>
                  <a:pt x="124999" y="47122"/>
                </a:lnTo>
                <a:lnTo>
                  <a:pt x="124999" y="42010"/>
                </a:lnTo>
                <a:lnTo>
                  <a:pt x="126257" y="37965"/>
                </a:lnTo>
                <a:lnTo>
                  <a:pt x="128771" y="33289"/>
                </a:lnTo>
                <a:lnTo>
                  <a:pt x="131286" y="28615"/>
                </a:lnTo>
                <a:lnTo>
                  <a:pt x="134152" y="26277"/>
                </a:lnTo>
                <a:lnTo>
                  <a:pt x="139154" y="26277"/>
                </a:lnTo>
                <a:lnTo>
                  <a:pt x="140601" y="26881"/>
                </a:lnTo>
                <a:lnTo>
                  <a:pt x="142818" y="29295"/>
                </a:lnTo>
                <a:lnTo>
                  <a:pt x="143372" y="30978"/>
                </a:lnTo>
                <a:lnTo>
                  <a:pt x="143372" y="36629"/>
                </a:lnTo>
                <a:lnTo>
                  <a:pt x="142054" y="40424"/>
                </a:lnTo>
                <a:lnTo>
                  <a:pt x="139418" y="44521"/>
                </a:lnTo>
                <a:lnTo>
                  <a:pt x="136782" y="48618"/>
                </a:lnTo>
                <a:lnTo>
                  <a:pt x="133814" y="50666"/>
                </a:lnTo>
                <a:lnTo>
                  <a:pt x="130515" y="50666"/>
                </a:lnTo>
                <a:lnTo>
                  <a:pt x="133827" y="53132"/>
                </a:lnTo>
                <a:lnTo>
                  <a:pt x="137897" y="50782"/>
                </a:lnTo>
                <a:lnTo>
                  <a:pt x="140979" y="46081"/>
                </a:lnTo>
                <a:lnTo>
                  <a:pt x="144061" y="41381"/>
                </a:lnTo>
                <a:lnTo>
                  <a:pt x="145603" y="37091"/>
                </a:lnTo>
                <a:lnTo>
                  <a:pt x="145603" y="29591"/>
                </a:lnTo>
                <a:lnTo>
                  <a:pt x="144697" y="27112"/>
                </a:lnTo>
                <a:lnTo>
                  <a:pt x="142885" y="25776"/>
                </a:lnTo>
                <a:lnTo>
                  <a:pt x="141074" y="24440"/>
                </a:lnTo>
                <a:lnTo>
                  <a:pt x="138992" y="23773"/>
                </a:lnTo>
                <a:lnTo>
                  <a:pt x="132124" y="23773"/>
                </a:lnTo>
                <a:lnTo>
                  <a:pt x="128007" y="25744"/>
                </a:lnTo>
                <a:lnTo>
                  <a:pt x="124289" y="29687"/>
                </a:lnTo>
                <a:lnTo>
                  <a:pt x="120572" y="33630"/>
                </a:lnTo>
                <a:lnTo>
                  <a:pt x="118713" y="37823"/>
                </a:lnTo>
                <a:lnTo>
                  <a:pt x="118713" y="45992"/>
                </a:lnTo>
                <a:lnTo>
                  <a:pt x="119706" y="48733"/>
                </a:lnTo>
                <a:close/>
              </a:path>
              <a:path w="145603" h="54057">
                <a:moveTo>
                  <a:pt x="3683" y="3833"/>
                </a:moveTo>
                <a:lnTo>
                  <a:pt x="2845" y="5760"/>
                </a:lnTo>
                <a:lnTo>
                  <a:pt x="1757" y="8296"/>
                </a:lnTo>
                <a:lnTo>
                  <a:pt x="0" y="12406"/>
                </a:lnTo>
                <a:lnTo>
                  <a:pt x="1419" y="13023"/>
                </a:lnTo>
                <a:lnTo>
                  <a:pt x="3176" y="10403"/>
                </a:lnTo>
                <a:lnTo>
                  <a:pt x="4630" y="8682"/>
                </a:lnTo>
                <a:lnTo>
                  <a:pt x="6928" y="7038"/>
                </a:lnTo>
                <a:lnTo>
                  <a:pt x="8814" y="6627"/>
                </a:lnTo>
                <a:lnTo>
                  <a:pt x="29120" y="6627"/>
                </a:lnTo>
                <a:lnTo>
                  <a:pt x="12694" y="53749"/>
                </a:lnTo>
                <a:lnTo>
                  <a:pt x="18048" y="53749"/>
                </a:lnTo>
                <a:lnTo>
                  <a:pt x="35650" y="2080"/>
                </a:lnTo>
                <a:lnTo>
                  <a:pt x="35650" y="809"/>
                </a:lnTo>
                <a:lnTo>
                  <a:pt x="4907" y="809"/>
                </a:lnTo>
                <a:lnTo>
                  <a:pt x="4231" y="2504"/>
                </a:lnTo>
                <a:lnTo>
                  <a:pt x="3683" y="3833"/>
                </a:lnTo>
                <a:close/>
              </a:path>
              <a:path w="145603" h="54057">
                <a:moveTo>
                  <a:pt x="67082" y="53749"/>
                </a:moveTo>
                <a:lnTo>
                  <a:pt x="72558" y="49498"/>
                </a:lnTo>
                <a:lnTo>
                  <a:pt x="75721" y="40995"/>
                </a:lnTo>
                <a:lnTo>
                  <a:pt x="77398" y="36475"/>
                </a:lnTo>
                <a:lnTo>
                  <a:pt x="78236" y="31658"/>
                </a:lnTo>
                <a:lnTo>
                  <a:pt x="78236" y="20048"/>
                </a:lnTo>
                <a:lnTo>
                  <a:pt x="76870" y="14294"/>
                </a:lnTo>
                <a:lnTo>
                  <a:pt x="74139" y="9285"/>
                </a:lnTo>
                <a:lnTo>
                  <a:pt x="70706" y="3095"/>
                </a:lnTo>
                <a:lnTo>
                  <a:pt x="65879" y="0"/>
                </a:lnTo>
                <a:lnTo>
                  <a:pt x="52765" y="0"/>
                </a:lnTo>
                <a:lnTo>
                  <a:pt x="47655" y="3249"/>
                </a:lnTo>
                <a:lnTo>
                  <a:pt x="44330" y="9748"/>
                </a:lnTo>
                <a:lnTo>
                  <a:pt x="41869" y="14525"/>
                </a:lnTo>
                <a:lnTo>
                  <a:pt x="40638" y="20228"/>
                </a:lnTo>
                <a:lnTo>
                  <a:pt x="40638" y="35280"/>
                </a:lnTo>
                <a:lnTo>
                  <a:pt x="42477" y="41946"/>
                </a:lnTo>
                <a:lnTo>
                  <a:pt x="46155" y="46852"/>
                </a:lnTo>
                <a:lnTo>
                  <a:pt x="49588" y="51450"/>
                </a:lnTo>
                <a:lnTo>
                  <a:pt x="50048" y="41805"/>
                </a:lnTo>
                <a:lnTo>
                  <a:pt x="49129" y="38311"/>
                </a:lnTo>
                <a:lnTo>
                  <a:pt x="48669" y="33649"/>
                </a:lnTo>
                <a:lnTo>
                  <a:pt x="48669" y="21602"/>
                </a:lnTo>
                <a:lnTo>
                  <a:pt x="49115" y="16593"/>
                </a:lnTo>
                <a:lnTo>
                  <a:pt x="50008" y="12791"/>
                </a:lnTo>
                <a:lnTo>
                  <a:pt x="51711" y="5651"/>
                </a:lnTo>
                <a:lnTo>
                  <a:pt x="54861" y="2080"/>
                </a:lnTo>
                <a:lnTo>
                  <a:pt x="64054" y="2080"/>
                </a:lnTo>
                <a:lnTo>
                  <a:pt x="67191" y="5548"/>
                </a:lnTo>
                <a:lnTo>
                  <a:pt x="68867" y="12483"/>
                </a:lnTo>
                <a:lnTo>
                  <a:pt x="69759" y="16208"/>
                </a:lnTo>
                <a:lnTo>
                  <a:pt x="70205" y="21191"/>
                </a:lnTo>
                <a:lnTo>
                  <a:pt x="70205" y="35267"/>
                </a:lnTo>
                <a:lnTo>
                  <a:pt x="69462" y="41252"/>
                </a:lnTo>
                <a:lnTo>
                  <a:pt x="67975" y="45388"/>
                </a:lnTo>
                <a:lnTo>
                  <a:pt x="66487" y="49523"/>
                </a:lnTo>
                <a:lnTo>
                  <a:pt x="63757" y="51591"/>
                </a:lnTo>
                <a:lnTo>
                  <a:pt x="59782" y="51591"/>
                </a:lnTo>
                <a:lnTo>
                  <a:pt x="59295" y="53749"/>
                </a:lnTo>
                <a:lnTo>
                  <a:pt x="67082" y="53749"/>
                </a:lnTo>
                <a:close/>
              </a:path>
              <a:path w="145603" h="54057">
                <a:moveTo>
                  <a:pt x="50048" y="41805"/>
                </a:moveTo>
                <a:lnTo>
                  <a:pt x="49588" y="51450"/>
                </a:lnTo>
                <a:lnTo>
                  <a:pt x="53969" y="53749"/>
                </a:lnTo>
                <a:lnTo>
                  <a:pt x="59295" y="53749"/>
                </a:lnTo>
                <a:lnTo>
                  <a:pt x="59782" y="51591"/>
                </a:lnTo>
                <a:lnTo>
                  <a:pt x="55023" y="51591"/>
                </a:lnTo>
                <a:lnTo>
                  <a:pt x="51779" y="48329"/>
                </a:lnTo>
                <a:lnTo>
                  <a:pt x="50048" y="41805"/>
                </a:lnTo>
                <a:close/>
              </a:path>
              <a:path w="145603" h="54057">
                <a:moveTo>
                  <a:pt x="128893" y="50666"/>
                </a:moveTo>
                <a:lnTo>
                  <a:pt x="126540" y="49318"/>
                </a:lnTo>
                <a:lnTo>
                  <a:pt x="128771" y="53132"/>
                </a:lnTo>
                <a:lnTo>
                  <a:pt x="133827" y="53132"/>
                </a:lnTo>
                <a:lnTo>
                  <a:pt x="130515" y="50666"/>
                </a:lnTo>
                <a:lnTo>
                  <a:pt x="128893" y="50666"/>
                </a:lnTo>
                <a:close/>
              </a:path>
              <a:path w="145603" h="54057">
                <a:moveTo>
                  <a:pt x="107073" y="21807"/>
                </a:moveTo>
                <a:lnTo>
                  <a:pt x="104315" y="25635"/>
                </a:lnTo>
                <a:lnTo>
                  <a:pt x="101273" y="27548"/>
                </a:lnTo>
                <a:lnTo>
                  <a:pt x="96190" y="27548"/>
                </a:lnTo>
                <a:lnTo>
                  <a:pt x="96447" y="30246"/>
                </a:lnTo>
                <a:lnTo>
                  <a:pt x="101178" y="30246"/>
                </a:lnTo>
                <a:lnTo>
                  <a:pt x="105173" y="28043"/>
                </a:lnTo>
                <a:lnTo>
                  <a:pt x="108431" y="23638"/>
                </a:lnTo>
                <a:lnTo>
                  <a:pt x="109830" y="17980"/>
                </a:lnTo>
                <a:lnTo>
                  <a:pt x="107073" y="21807"/>
                </a:lnTo>
                <a:close/>
              </a:path>
              <a:path w="145603" h="54057">
                <a:moveTo>
                  <a:pt x="87537" y="25686"/>
                </a:moveTo>
                <a:lnTo>
                  <a:pt x="89592" y="27510"/>
                </a:lnTo>
                <a:lnTo>
                  <a:pt x="91647" y="29334"/>
                </a:lnTo>
                <a:lnTo>
                  <a:pt x="93932" y="30246"/>
                </a:lnTo>
                <a:lnTo>
                  <a:pt x="96447" y="30246"/>
                </a:lnTo>
                <a:lnTo>
                  <a:pt x="96190" y="27548"/>
                </a:lnTo>
                <a:lnTo>
                  <a:pt x="94033" y="26104"/>
                </a:lnTo>
                <a:lnTo>
                  <a:pt x="92756" y="23811"/>
                </a:lnTo>
                <a:lnTo>
                  <a:pt x="92756" y="18366"/>
                </a:lnTo>
                <a:lnTo>
                  <a:pt x="94114" y="14262"/>
                </a:lnTo>
                <a:lnTo>
                  <a:pt x="96832" y="9805"/>
                </a:lnTo>
                <a:lnTo>
                  <a:pt x="99549" y="5349"/>
                </a:lnTo>
                <a:lnTo>
                  <a:pt x="102219" y="3120"/>
                </a:lnTo>
                <a:lnTo>
                  <a:pt x="104842" y="3120"/>
                </a:lnTo>
                <a:lnTo>
                  <a:pt x="105565" y="3422"/>
                </a:lnTo>
                <a:lnTo>
                  <a:pt x="108087" y="5008"/>
                </a:lnTo>
                <a:lnTo>
                  <a:pt x="110297" y="5702"/>
                </a:lnTo>
                <a:lnTo>
                  <a:pt x="111210" y="7667"/>
                </a:lnTo>
                <a:lnTo>
                  <a:pt x="111210" y="13806"/>
                </a:lnTo>
                <a:lnTo>
                  <a:pt x="109830" y="17980"/>
                </a:lnTo>
                <a:lnTo>
                  <a:pt x="108431" y="23638"/>
                </a:lnTo>
                <a:lnTo>
                  <a:pt x="111690" y="19232"/>
                </a:lnTo>
                <a:lnTo>
                  <a:pt x="113318" y="14718"/>
                </a:lnTo>
                <a:lnTo>
                  <a:pt x="113318" y="10094"/>
                </a:lnTo>
                <a:lnTo>
                  <a:pt x="113197" y="7994"/>
                </a:lnTo>
                <a:lnTo>
                  <a:pt x="112751" y="6280"/>
                </a:lnTo>
                <a:lnTo>
                  <a:pt x="114779" y="6742"/>
                </a:lnTo>
                <a:lnTo>
                  <a:pt x="117091" y="7012"/>
                </a:lnTo>
                <a:lnTo>
                  <a:pt x="120200" y="7012"/>
                </a:lnTo>
                <a:lnTo>
                  <a:pt x="122525" y="6588"/>
                </a:lnTo>
                <a:lnTo>
                  <a:pt x="125040" y="5715"/>
                </a:lnTo>
                <a:lnTo>
                  <a:pt x="127068" y="4816"/>
                </a:lnTo>
                <a:lnTo>
                  <a:pt x="98150" y="54134"/>
                </a:lnTo>
                <a:lnTo>
                  <a:pt x="102084" y="54134"/>
                </a:lnTo>
                <a:lnTo>
                  <a:pt x="134084" y="-308"/>
                </a:lnTo>
                <a:lnTo>
                  <a:pt x="130840" y="-308"/>
                </a:lnTo>
                <a:lnTo>
                  <a:pt x="129299" y="1130"/>
                </a:lnTo>
                <a:lnTo>
                  <a:pt x="126419" y="2966"/>
                </a:lnTo>
                <a:lnTo>
                  <a:pt x="123796" y="4405"/>
                </a:lnTo>
                <a:lnTo>
                  <a:pt x="120930" y="5124"/>
                </a:lnTo>
                <a:lnTo>
                  <a:pt x="116631" y="5124"/>
                </a:lnTo>
                <a:lnTo>
                  <a:pt x="114333" y="4816"/>
                </a:lnTo>
                <a:lnTo>
                  <a:pt x="112318" y="4251"/>
                </a:lnTo>
                <a:lnTo>
                  <a:pt x="110155" y="2427"/>
                </a:lnTo>
                <a:lnTo>
                  <a:pt x="108492" y="1425"/>
                </a:lnTo>
                <a:lnTo>
                  <a:pt x="106072" y="809"/>
                </a:lnTo>
                <a:lnTo>
                  <a:pt x="99718" y="809"/>
                </a:lnTo>
                <a:lnTo>
                  <a:pt x="95568" y="2863"/>
                </a:lnTo>
                <a:lnTo>
                  <a:pt x="91944" y="6973"/>
                </a:lnTo>
                <a:lnTo>
                  <a:pt x="88322" y="11083"/>
                </a:lnTo>
                <a:lnTo>
                  <a:pt x="86510" y="15257"/>
                </a:lnTo>
                <a:lnTo>
                  <a:pt x="86510" y="23015"/>
                </a:lnTo>
                <a:lnTo>
                  <a:pt x="87537" y="25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08609" y="5170330"/>
            <a:ext cx="129822" cy="47800"/>
          </a:xfrm>
          <a:custGeom>
            <a:avLst/>
            <a:gdLst/>
            <a:ahLst/>
            <a:cxnLst/>
            <a:rect l="l" t="t" r="r" b="b"/>
            <a:pathLst>
              <a:path w="142804" h="54173">
                <a:moveTo>
                  <a:pt x="104274" y="21923"/>
                </a:moveTo>
                <a:lnTo>
                  <a:pt x="101516" y="25750"/>
                </a:lnTo>
                <a:lnTo>
                  <a:pt x="98474" y="27664"/>
                </a:lnTo>
                <a:lnTo>
                  <a:pt x="93391" y="27664"/>
                </a:lnTo>
                <a:lnTo>
                  <a:pt x="93648" y="30361"/>
                </a:lnTo>
                <a:lnTo>
                  <a:pt x="98380" y="30361"/>
                </a:lnTo>
                <a:lnTo>
                  <a:pt x="102375" y="28158"/>
                </a:lnTo>
                <a:lnTo>
                  <a:pt x="105633" y="23753"/>
                </a:lnTo>
                <a:lnTo>
                  <a:pt x="107032" y="18096"/>
                </a:lnTo>
                <a:lnTo>
                  <a:pt x="104274" y="21923"/>
                </a:lnTo>
                <a:close/>
              </a:path>
              <a:path w="142804" h="54173">
                <a:moveTo>
                  <a:pt x="84739" y="25802"/>
                </a:moveTo>
                <a:lnTo>
                  <a:pt x="86794" y="27625"/>
                </a:lnTo>
                <a:lnTo>
                  <a:pt x="88848" y="29449"/>
                </a:lnTo>
                <a:lnTo>
                  <a:pt x="91133" y="30361"/>
                </a:lnTo>
                <a:lnTo>
                  <a:pt x="93648" y="30361"/>
                </a:lnTo>
                <a:lnTo>
                  <a:pt x="93391" y="27664"/>
                </a:lnTo>
                <a:lnTo>
                  <a:pt x="91235" y="26219"/>
                </a:lnTo>
                <a:lnTo>
                  <a:pt x="89957" y="23927"/>
                </a:lnTo>
                <a:lnTo>
                  <a:pt x="89957" y="18481"/>
                </a:lnTo>
                <a:lnTo>
                  <a:pt x="91316" y="14378"/>
                </a:lnTo>
                <a:lnTo>
                  <a:pt x="94033" y="9921"/>
                </a:lnTo>
                <a:lnTo>
                  <a:pt x="96751" y="5464"/>
                </a:lnTo>
                <a:lnTo>
                  <a:pt x="99421" y="3236"/>
                </a:lnTo>
                <a:lnTo>
                  <a:pt x="102043" y="3236"/>
                </a:lnTo>
                <a:lnTo>
                  <a:pt x="102767" y="3538"/>
                </a:lnTo>
                <a:lnTo>
                  <a:pt x="105288" y="5124"/>
                </a:lnTo>
                <a:lnTo>
                  <a:pt x="107499" y="5817"/>
                </a:lnTo>
                <a:lnTo>
                  <a:pt x="108411" y="7783"/>
                </a:lnTo>
                <a:lnTo>
                  <a:pt x="108411" y="13922"/>
                </a:lnTo>
                <a:lnTo>
                  <a:pt x="107032" y="18096"/>
                </a:lnTo>
                <a:lnTo>
                  <a:pt x="105633" y="23753"/>
                </a:lnTo>
                <a:lnTo>
                  <a:pt x="108891" y="19348"/>
                </a:lnTo>
                <a:lnTo>
                  <a:pt x="110520" y="14834"/>
                </a:lnTo>
                <a:lnTo>
                  <a:pt x="110520" y="10210"/>
                </a:lnTo>
                <a:lnTo>
                  <a:pt x="110398" y="8110"/>
                </a:lnTo>
                <a:lnTo>
                  <a:pt x="109952" y="6395"/>
                </a:lnTo>
                <a:lnTo>
                  <a:pt x="111980" y="6858"/>
                </a:lnTo>
                <a:lnTo>
                  <a:pt x="114292" y="7128"/>
                </a:lnTo>
                <a:lnTo>
                  <a:pt x="117401" y="7128"/>
                </a:lnTo>
                <a:lnTo>
                  <a:pt x="119727" y="6704"/>
                </a:lnTo>
                <a:lnTo>
                  <a:pt x="122241" y="5830"/>
                </a:lnTo>
                <a:lnTo>
                  <a:pt x="124269" y="4931"/>
                </a:lnTo>
                <a:lnTo>
                  <a:pt x="95351" y="54250"/>
                </a:lnTo>
                <a:lnTo>
                  <a:pt x="99286" y="54250"/>
                </a:lnTo>
                <a:lnTo>
                  <a:pt x="131286" y="-192"/>
                </a:lnTo>
                <a:lnTo>
                  <a:pt x="128041" y="-192"/>
                </a:lnTo>
                <a:lnTo>
                  <a:pt x="126500" y="1245"/>
                </a:lnTo>
                <a:lnTo>
                  <a:pt x="123620" y="3082"/>
                </a:lnTo>
                <a:lnTo>
                  <a:pt x="120998" y="4520"/>
                </a:lnTo>
                <a:lnTo>
                  <a:pt x="118131" y="5240"/>
                </a:lnTo>
                <a:lnTo>
                  <a:pt x="113832" y="5240"/>
                </a:lnTo>
                <a:lnTo>
                  <a:pt x="111534" y="4931"/>
                </a:lnTo>
                <a:lnTo>
                  <a:pt x="109520" y="4366"/>
                </a:lnTo>
                <a:lnTo>
                  <a:pt x="107357" y="2542"/>
                </a:lnTo>
                <a:lnTo>
                  <a:pt x="105694" y="1541"/>
                </a:lnTo>
                <a:lnTo>
                  <a:pt x="103274" y="924"/>
                </a:lnTo>
                <a:lnTo>
                  <a:pt x="96920" y="924"/>
                </a:lnTo>
                <a:lnTo>
                  <a:pt x="92769" y="2979"/>
                </a:lnTo>
                <a:lnTo>
                  <a:pt x="89146" y="7089"/>
                </a:lnTo>
                <a:lnTo>
                  <a:pt x="85523" y="11199"/>
                </a:lnTo>
                <a:lnTo>
                  <a:pt x="83711" y="15373"/>
                </a:lnTo>
                <a:lnTo>
                  <a:pt x="83711" y="23130"/>
                </a:lnTo>
                <a:lnTo>
                  <a:pt x="84739" y="25802"/>
                </a:lnTo>
                <a:close/>
              </a:path>
              <a:path w="142804" h="54173">
                <a:moveTo>
                  <a:pt x="116908" y="48849"/>
                </a:moveTo>
                <a:lnTo>
                  <a:pt x="118895" y="50609"/>
                </a:lnTo>
                <a:lnTo>
                  <a:pt x="120883" y="52368"/>
                </a:lnTo>
                <a:lnTo>
                  <a:pt x="123242" y="53248"/>
                </a:lnTo>
                <a:lnTo>
                  <a:pt x="125973" y="53248"/>
                </a:lnTo>
                <a:lnTo>
                  <a:pt x="123742" y="49434"/>
                </a:lnTo>
                <a:lnTo>
                  <a:pt x="122201" y="47237"/>
                </a:lnTo>
                <a:lnTo>
                  <a:pt x="122201" y="42126"/>
                </a:lnTo>
                <a:lnTo>
                  <a:pt x="123458" y="38080"/>
                </a:lnTo>
                <a:lnTo>
                  <a:pt x="125973" y="33405"/>
                </a:lnTo>
                <a:lnTo>
                  <a:pt x="128487" y="28730"/>
                </a:lnTo>
                <a:lnTo>
                  <a:pt x="131353" y="26393"/>
                </a:lnTo>
                <a:lnTo>
                  <a:pt x="136356" y="26393"/>
                </a:lnTo>
                <a:lnTo>
                  <a:pt x="137802" y="26996"/>
                </a:lnTo>
                <a:lnTo>
                  <a:pt x="140020" y="29411"/>
                </a:lnTo>
                <a:lnTo>
                  <a:pt x="140574" y="31093"/>
                </a:lnTo>
                <a:lnTo>
                  <a:pt x="140574" y="36744"/>
                </a:lnTo>
                <a:lnTo>
                  <a:pt x="139256" y="40540"/>
                </a:lnTo>
                <a:lnTo>
                  <a:pt x="136619" y="44637"/>
                </a:lnTo>
                <a:lnTo>
                  <a:pt x="133983" y="48734"/>
                </a:lnTo>
                <a:lnTo>
                  <a:pt x="131016" y="50782"/>
                </a:lnTo>
                <a:lnTo>
                  <a:pt x="127717" y="50782"/>
                </a:lnTo>
                <a:lnTo>
                  <a:pt x="131029" y="53248"/>
                </a:lnTo>
                <a:lnTo>
                  <a:pt x="135098" y="50898"/>
                </a:lnTo>
                <a:lnTo>
                  <a:pt x="138181" y="46197"/>
                </a:lnTo>
                <a:lnTo>
                  <a:pt x="141263" y="41496"/>
                </a:lnTo>
                <a:lnTo>
                  <a:pt x="142804" y="37207"/>
                </a:lnTo>
                <a:lnTo>
                  <a:pt x="142804" y="29706"/>
                </a:lnTo>
                <a:lnTo>
                  <a:pt x="141898" y="27227"/>
                </a:lnTo>
                <a:lnTo>
                  <a:pt x="140086" y="25892"/>
                </a:lnTo>
                <a:lnTo>
                  <a:pt x="138275" y="24556"/>
                </a:lnTo>
                <a:lnTo>
                  <a:pt x="136193" y="23888"/>
                </a:lnTo>
                <a:lnTo>
                  <a:pt x="129325" y="23888"/>
                </a:lnTo>
                <a:lnTo>
                  <a:pt x="125208" y="25860"/>
                </a:lnTo>
                <a:lnTo>
                  <a:pt x="121491" y="29802"/>
                </a:lnTo>
                <a:lnTo>
                  <a:pt x="117773" y="33746"/>
                </a:lnTo>
                <a:lnTo>
                  <a:pt x="115914" y="37939"/>
                </a:lnTo>
                <a:lnTo>
                  <a:pt x="115914" y="46107"/>
                </a:lnTo>
                <a:lnTo>
                  <a:pt x="116908" y="48849"/>
                </a:lnTo>
                <a:close/>
              </a:path>
              <a:path w="142804" h="54173">
                <a:moveTo>
                  <a:pt x="22766" y="22154"/>
                </a:moveTo>
                <a:lnTo>
                  <a:pt x="25213" y="20587"/>
                </a:lnTo>
                <a:lnTo>
                  <a:pt x="26727" y="19226"/>
                </a:lnTo>
                <a:lnTo>
                  <a:pt x="29350" y="16837"/>
                </a:lnTo>
                <a:lnTo>
                  <a:pt x="30661" y="14140"/>
                </a:lnTo>
                <a:lnTo>
                  <a:pt x="30661" y="8181"/>
                </a:lnTo>
                <a:lnTo>
                  <a:pt x="29377" y="5586"/>
                </a:lnTo>
                <a:lnTo>
                  <a:pt x="26808" y="3352"/>
                </a:lnTo>
                <a:lnTo>
                  <a:pt x="24239" y="1117"/>
                </a:lnTo>
                <a:lnTo>
                  <a:pt x="20779" y="0"/>
                </a:lnTo>
                <a:lnTo>
                  <a:pt x="16426" y="0"/>
                </a:lnTo>
                <a:lnTo>
                  <a:pt x="12720" y="2157"/>
                </a:lnTo>
                <a:lnTo>
                  <a:pt x="18427" y="2157"/>
                </a:lnTo>
                <a:lnTo>
                  <a:pt x="20826" y="3011"/>
                </a:lnTo>
                <a:lnTo>
                  <a:pt x="22408" y="4719"/>
                </a:lnTo>
                <a:lnTo>
                  <a:pt x="23990" y="6428"/>
                </a:lnTo>
                <a:lnTo>
                  <a:pt x="24780" y="8502"/>
                </a:lnTo>
                <a:lnTo>
                  <a:pt x="24780" y="13742"/>
                </a:lnTo>
                <a:lnTo>
                  <a:pt x="23942" y="16131"/>
                </a:lnTo>
                <a:lnTo>
                  <a:pt x="22266" y="18109"/>
                </a:lnTo>
                <a:lnTo>
                  <a:pt x="21292" y="19265"/>
                </a:lnTo>
                <a:lnTo>
                  <a:pt x="19535" y="20690"/>
                </a:lnTo>
                <a:lnTo>
                  <a:pt x="16993" y="22385"/>
                </a:lnTo>
                <a:lnTo>
                  <a:pt x="13884" y="20562"/>
                </a:lnTo>
                <a:lnTo>
                  <a:pt x="12978" y="28512"/>
                </a:lnTo>
                <a:lnTo>
                  <a:pt x="18223" y="32031"/>
                </a:lnTo>
                <a:lnTo>
                  <a:pt x="21691" y="34657"/>
                </a:lnTo>
                <a:lnTo>
                  <a:pt x="23381" y="36391"/>
                </a:lnTo>
                <a:lnTo>
                  <a:pt x="25071" y="38125"/>
                </a:lnTo>
                <a:lnTo>
                  <a:pt x="25916" y="40392"/>
                </a:lnTo>
                <a:lnTo>
                  <a:pt x="25916" y="45658"/>
                </a:lnTo>
                <a:lnTo>
                  <a:pt x="25119" y="47712"/>
                </a:lnTo>
                <a:lnTo>
                  <a:pt x="23523" y="49356"/>
                </a:lnTo>
                <a:lnTo>
                  <a:pt x="21927" y="51000"/>
                </a:lnTo>
                <a:lnTo>
                  <a:pt x="19575" y="51822"/>
                </a:lnTo>
                <a:lnTo>
                  <a:pt x="13519" y="51822"/>
                </a:lnTo>
                <a:lnTo>
                  <a:pt x="11092" y="50782"/>
                </a:lnTo>
                <a:lnTo>
                  <a:pt x="9185" y="48701"/>
                </a:lnTo>
                <a:lnTo>
                  <a:pt x="11653" y="53980"/>
                </a:lnTo>
                <a:lnTo>
                  <a:pt x="20982" y="53980"/>
                </a:lnTo>
                <a:lnTo>
                  <a:pt x="24909" y="52721"/>
                </a:lnTo>
                <a:lnTo>
                  <a:pt x="27843" y="50204"/>
                </a:lnTo>
                <a:lnTo>
                  <a:pt x="30776" y="47687"/>
                </a:lnTo>
                <a:lnTo>
                  <a:pt x="32243" y="44579"/>
                </a:lnTo>
                <a:lnTo>
                  <a:pt x="32243" y="37618"/>
                </a:lnTo>
                <a:lnTo>
                  <a:pt x="31249" y="34786"/>
                </a:lnTo>
                <a:lnTo>
                  <a:pt x="29262" y="32384"/>
                </a:lnTo>
                <a:lnTo>
                  <a:pt x="27275" y="29982"/>
                </a:lnTo>
                <a:lnTo>
                  <a:pt x="23983" y="27163"/>
                </a:lnTo>
                <a:lnTo>
                  <a:pt x="19386" y="23927"/>
                </a:lnTo>
                <a:lnTo>
                  <a:pt x="22766" y="22154"/>
                </a:lnTo>
                <a:close/>
              </a:path>
              <a:path w="142804" h="54173">
                <a:moveTo>
                  <a:pt x="1574" y="48169"/>
                </a:moveTo>
                <a:lnTo>
                  <a:pt x="4724" y="50493"/>
                </a:lnTo>
                <a:lnTo>
                  <a:pt x="7874" y="52818"/>
                </a:lnTo>
                <a:lnTo>
                  <a:pt x="11653" y="53980"/>
                </a:lnTo>
                <a:lnTo>
                  <a:pt x="9185" y="48701"/>
                </a:lnTo>
                <a:lnTo>
                  <a:pt x="7280" y="46621"/>
                </a:lnTo>
                <a:lnTo>
                  <a:pt x="6327" y="43821"/>
                </a:lnTo>
                <a:lnTo>
                  <a:pt x="6327" y="38247"/>
                </a:lnTo>
                <a:lnTo>
                  <a:pt x="6854" y="36115"/>
                </a:lnTo>
                <a:lnTo>
                  <a:pt x="7908" y="33906"/>
                </a:lnTo>
                <a:lnTo>
                  <a:pt x="8963" y="31697"/>
                </a:lnTo>
                <a:lnTo>
                  <a:pt x="10653" y="29899"/>
                </a:lnTo>
                <a:lnTo>
                  <a:pt x="12978" y="28512"/>
                </a:lnTo>
                <a:lnTo>
                  <a:pt x="13884" y="20562"/>
                </a:lnTo>
                <a:lnTo>
                  <a:pt x="11376" y="18616"/>
                </a:lnTo>
                <a:lnTo>
                  <a:pt x="9470" y="16548"/>
                </a:lnTo>
                <a:lnTo>
                  <a:pt x="7564" y="14480"/>
                </a:lnTo>
                <a:lnTo>
                  <a:pt x="6610" y="12239"/>
                </a:lnTo>
                <a:lnTo>
                  <a:pt x="6610" y="7693"/>
                </a:lnTo>
                <a:lnTo>
                  <a:pt x="7421" y="5882"/>
                </a:lnTo>
                <a:lnTo>
                  <a:pt x="10666" y="2902"/>
                </a:lnTo>
                <a:lnTo>
                  <a:pt x="12720" y="2157"/>
                </a:lnTo>
                <a:lnTo>
                  <a:pt x="16426" y="0"/>
                </a:lnTo>
                <a:lnTo>
                  <a:pt x="11694" y="0"/>
                </a:lnTo>
                <a:lnTo>
                  <a:pt x="7847" y="1181"/>
                </a:lnTo>
                <a:lnTo>
                  <a:pt x="4887" y="3544"/>
                </a:lnTo>
                <a:lnTo>
                  <a:pt x="1926" y="5907"/>
                </a:lnTo>
                <a:lnTo>
                  <a:pt x="445" y="8784"/>
                </a:lnTo>
                <a:lnTo>
                  <a:pt x="445" y="15155"/>
                </a:lnTo>
                <a:lnTo>
                  <a:pt x="1446" y="17877"/>
                </a:lnTo>
                <a:lnTo>
                  <a:pt x="3447" y="20343"/>
                </a:lnTo>
                <a:lnTo>
                  <a:pt x="4745" y="21962"/>
                </a:lnTo>
                <a:lnTo>
                  <a:pt x="7178" y="24132"/>
                </a:lnTo>
                <a:lnTo>
                  <a:pt x="10747" y="26855"/>
                </a:lnTo>
                <a:lnTo>
                  <a:pt x="7205" y="29115"/>
                </a:lnTo>
                <a:lnTo>
                  <a:pt x="4718" y="31055"/>
                </a:lnTo>
                <a:lnTo>
                  <a:pt x="3285" y="32673"/>
                </a:lnTo>
                <a:lnTo>
                  <a:pt x="1095" y="35165"/>
                </a:lnTo>
                <a:lnTo>
                  <a:pt x="0" y="38041"/>
                </a:lnTo>
                <a:lnTo>
                  <a:pt x="0" y="45105"/>
                </a:lnTo>
                <a:lnTo>
                  <a:pt x="1574" y="48169"/>
                </a:lnTo>
                <a:close/>
              </a:path>
              <a:path w="142804" h="54173">
                <a:moveTo>
                  <a:pt x="64284" y="53864"/>
                </a:moveTo>
                <a:lnTo>
                  <a:pt x="69759" y="49613"/>
                </a:lnTo>
                <a:lnTo>
                  <a:pt x="72923" y="41111"/>
                </a:lnTo>
                <a:lnTo>
                  <a:pt x="74599" y="36590"/>
                </a:lnTo>
                <a:lnTo>
                  <a:pt x="75437" y="31774"/>
                </a:lnTo>
                <a:lnTo>
                  <a:pt x="75437" y="20163"/>
                </a:lnTo>
                <a:lnTo>
                  <a:pt x="74072" y="14410"/>
                </a:lnTo>
                <a:lnTo>
                  <a:pt x="71341" y="9401"/>
                </a:lnTo>
                <a:lnTo>
                  <a:pt x="67907" y="3210"/>
                </a:lnTo>
                <a:lnTo>
                  <a:pt x="63081" y="115"/>
                </a:lnTo>
                <a:lnTo>
                  <a:pt x="49967" y="115"/>
                </a:lnTo>
                <a:lnTo>
                  <a:pt x="44857" y="3364"/>
                </a:lnTo>
                <a:lnTo>
                  <a:pt x="41531" y="9863"/>
                </a:lnTo>
                <a:lnTo>
                  <a:pt x="39070" y="14641"/>
                </a:lnTo>
                <a:lnTo>
                  <a:pt x="37840" y="20343"/>
                </a:lnTo>
                <a:lnTo>
                  <a:pt x="37840" y="35396"/>
                </a:lnTo>
                <a:lnTo>
                  <a:pt x="39679" y="42062"/>
                </a:lnTo>
                <a:lnTo>
                  <a:pt x="43356" y="46968"/>
                </a:lnTo>
                <a:lnTo>
                  <a:pt x="46790" y="51565"/>
                </a:lnTo>
                <a:lnTo>
                  <a:pt x="47250" y="41920"/>
                </a:lnTo>
                <a:lnTo>
                  <a:pt x="46330" y="38427"/>
                </a:lnTo>
                <a:lnTo>
                  <a:pt x="45871" y="33765"/>
                </a:lnTo>
                <a:lnTo>
                  <a:pt x="45871" y="21718"/>
                </a:lnTo>
                <a:lnTo>
                  <a:pt x="46317" y="16709"/>
                </a:lnTo>
                <a:lnTo>
                  <a:pt x="47209" y="12907"/>
                </a:lnTo>
                <a:lnTo>
                  <a:pt x="48912" y="5766"/>
                </a:lnTo>
                <a:lnTo>
                  <a:pt x="52062" y="2196"/>
                </a:lnTo>
                <a:lnTo>
                  <a:pt x="61256" y="2196"/>
                </a:lnTo>
                <a:lnTo>
                  <a:pt x="64392" y="5663"/>
                </a:lnTo>
                <a:lnTo>
                  <a:pt x="66069" y="12599"/>
                </a:lnTo>
                <a:lnTo>
                  <a:pt x="66961" y="16323"/>
                </a:lnTo>
                <a:lnTo>
                  <a:pt x="67406" y="21307"/>
                </a:lnTo>
                <a:lnTo>
                  <a:pt x="67406" y="35383"/>
                </a:lnTo>
                <a:lnTo>
                  <a:pt x="66663" y="41368"/>
                </a:lnTo>
                <a:lnTo>
                  <a:pt x="65176" y="45503"/>
                </a:lnTo>
                <a:lnTo>
                  <a:pt x="63689" y="49639"/>
                </a:lnTo>
                <a:lnTo>
                  <a:pt x="60958" y="51707"/>
                </a:lnTo>
                <a:lnTo>
                  <a:pt x="56983" y="51707"/>
                </a:lnTo>
                <a:lnTo>
                  <a:pt x="56497" y="53864"/>
                </a:lnTo>
                <a:lnTo>
                  <a:pt x="64284" y="53864"/>
                </a:lnTo>
                <a:close/>
              </a:path>
              <a:path w="142804" h="54173">
                <a:moveTo>
                  <a:pt x="47250" y="41920"/>
                </a:moveTo>
                <a:lnTo>
                  <a:pt x="46790" y="51565"/>
                </a:lnTo>
                <a:lnTo>
                  <a:pt x="51170" y="53864"/>
                </a:lnTo>
                <a:lnTo>
                  <a:pt x="56497" y="53864"/>
                </a:lnTo>
                <a:lnTo>
                  <a:pt x="56983" y="51707"/>
                </a:lnTo>
                <a:lnTo>
                  <a:pt x="52225" y="51707"/>
                </a:lnTo>
                <a:lnTo>
                  <a:pt x="48980" y="48445"/>
                </a:lnTo>
                <a:lnTo>
                  <a:pt x="47250" y="41920"/>
                </a:lnTo>
                <a:close/>
              </a:path>
              <a:path w="142804" h="54173">
                <a:moveTo>
                  <a:pt x="126094" y="50782"/>
                </a:moveTo>
                <a:lnTo>
                  <a:pt x="123742" y="49434"/>
                </a:lnTo>
                <a:lnTo>
                  <a:pt x="125973" y="53248"/>
                </a:lnTo>
                <a:lnTo>
                  <a:pt x="131029" y="53248"/>
                </a:lnTo>
                <a:lnTo>
                  <a:pt x="127717" y="50782"/>
                </a:lnTo>
                <a:lnTo>
                  <a:pt x="126094" y="50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37257" y="5170330"/>
            <a:ext cx="131592" cy="48683"/>
          </a:xfrm>
          <a:custGeom>
            <a:avLst/>
            <a:gdLst/>
            <a:ahLst/>
            <a:cxnLst/>
            <a:rect l="l" t="t" r="r" b="b"/>
            <a:pathLst>
              <a:path w="144751" h="55174">
                <a:moveTo>
                  <a:pt x="49196" y="41920"/>
                </a:moveTo>
                <a:lnTo>
                  <a:pt x="48737" y="51565"/>
                </a:lnTo>
                <a:lnTo>
                  <a:pt x="53117" y="53864"/>
                </a:lnTo>
                <a:lnTo>
                  <a:pt x="58444" y="53864"/>
                </a:lnTo>
                <a:lnTo>
                  <a:pt x="58930" y="51707"/>
                </a:lnTo>
                <a:lnTo>
                  <a:pt x="54171" y="51707"/>
                </a:lnTo>
                <a:lnTo>
                  <a:pt x="50927" y="48445"/>
                </a:lnTo>
                <a:lnTo>
                  <a:pt x="49196" y="41920"/>
                </a:lnTo>
                <a:close/>
              </a:path>
              <a:path w="144751" h="55174">
                <a:moveTo>
                  <a:pt x="128041" y="50782"/>
                </a:moveTo>
                <a:lnTo>
                  <a:pt x="125689" y="49434"/>
                </a:lnTo>
                <a:lnTo>
                  <a:pt x="127920" y="53248"/>
                </a:lnTo>
                <a:lnTo>
                  <a:pt x="132976" y="53248"/>
                </a:lnTo>
                <a:lnTo>
                  <a:pt x="129664" y="50782"/>
                </a:lnTo>
                <a:lnTo>
                  <a:pt x="128041" y="50782"/>
                </a:lnTo>
                <a:close/>
              </a:path>
              <a:path w="144751" h="55174">
                <a:moveTo>
                  <a:pt x="106221" y="21923"/>
                </a:moveTo>
                <a:lnTo>
                  <a:pt x="103463" y="25750"/>
                </a:lnTo>
                <a:lnTo>
                  <a:pt x="100421" y="27664"/>
                </a:lnTo>
                <a:lnTo>
                  <a:pt x="95338" y="27664"/>
                </a:lnTo>
                <a:lnTo>
                  <a:pt x="95595" y="30361"/>
                </a:lnTo>
                <a:lnTo>
                  <a:pt x="100326" y="30361"/>
                </a:lnTo>
                <a:lnTo>
                  <a:pt x="104321" y="28158"/>
                </a:lnTo>
                <a:lnTo>
                  <a:pt x="107580" y="23753"/>
                </a:lnTo>
                <a:lnTo>
                  <a:pt x="108979" y="18096"/>
                </a:lnTo>
                <a:lnTo>
                  <a:pt x="106221" y="21923"/>
                </a:lnTo>
                <a:close/>
              </a:path>
              <a:path w="144751" h="55174">
                <a:moveTo>
                  <a:pt x="86686" y="25802"/>
                </a:moveTo>
                <a:lnTo>
                  <a:pt x="88741" y="27625"/>
                </a:lnTo>
                <a:lnTo>
                  <a:pt x="90795" y="29449"/>
                </a:lnTo>
                <a:lnTo>
                  <a:pt x="93080" y="30361"/>
                </a:lnTo>
                <a:lnTo>
                  <a:pt x="95595" y="30361"/>
                </a:lnTo>
                <a:lnTo>
                  <a:pt x="95338" y="27664"/>
                </a:lnTo>
                <a:lnTo>
                  <a:pt x="93182" y="26219"/>
                </a:lnTo>
                <a:lnTo>
                  <a:pt x="91904" y="23927"/>
                </a:lnTo>
                <a:lnTo>
                  <a:pt x="91904" y="18481"/>
                </a:lnTo>
                <a:lnTo>
                  <a:pt x="93263" y="14378"/>
                </a:lnTo>
                <a:lnTo>
                  <a:pt x="95980" y="9921"/>
                </a:lnTo>
                <a:lnTo>
                  <a:pt x="98697" y="5464"/>
                </a:lnTo>
                <a:lnTo>
                  <a:pt x="101368" y="3236"/>
                </a:lnTo>
                <a:lnTo>
                  <a:pt x="103990" y="3236"/>
                </a:lnTo>
                <a:lnTo>
                  <a:pt x="104714" y="3538"/>
                </a:lnTo>
                <a:lnTo>
                  <a:pt x="107235" y="5124"/>
                </a:lnTo>
                <a:lnTo>
                  <a:pt x="109445" y="5817"/>
                </a:lnTo>
                <a:lnTo>
                  <a:pt x="110358" y="7783"/>
                </a:lnTo>
                <a:lnTo>
                  <a:pt x="110358" y="13922"/>
                </a:lnTo>
                <a:lnTo>
                  <a:pt x="108979" y="18096"/>
                </a:lnTo>
                <a:lnTo>
                  <a:pt x="107580" y="23753"/>
                </a:lnTo>
                <a:lnTo>
                  <a:pt x="110838" y="19348"/>
                </a:lnTo>
                <a:lnTo>
                  <a:pt x="112467" y="14834"/>
                </a:lnTo>
                <a:lnTo>
                  <a:pt x="112467" y="10210"/>
                </a:lnTo>
                <a:lnTo>
                  <a:pt x="112345" y="8110"/>
                </a:lnTo>
                <a:lnTo>
                  <a:pt x="111899" y="6395"/>
                </a:lnTo>
                <a:lnTo>
                  <a:pt x="113927" y="6858"/>
                </a:lnTo>
                <a:lnTo>
                  <a:pt x="116239" y="7128"/>
                </a:lnTo>
                <a:lnTo>
                  <a:pt x="119348" y="7128"/>
                </a:lnTo>
                <a:lnTo>
                  <a:pt x="121674" y="6704"/>
                </a:lnTo>
                <a:lnTo>
                  <a:pt x="124188" y="5830"/>
                </a:lnTo>
                <a:lnTo>
                  <a:pt x="126216" y="4931"/>
                </a:lnTo>
                <a:lnTo>
                  <a:pt x="97298" y="54250"/>
                </a:lnTo>
                <a:lnTo>
                  <a:pt x="101232" y="54250"/>
                </a:lnTo>
                <a:lnTo>
                  <a:pt x="133233" y="-192"/>
                </a:lnTo>
                <a:lnTo>
                  <a:pt x="129988" y="-192"/>
                </a:lnTo>
                <a:lnTo>
                  <a:pt x="128447" y="1245"/>
                </a:lnTo>
                <a:lnTo>
                  <a:pt x="125567" y="3082"/>
                </a:lnTo>
                <a:lnTo>
                  <a:pt x="122945" y="4520"/>
                </a:lnTo>
                <a:lnTo>
                  <a:pt x="120078" y="5240"/>
                </a:lnTo>
                <a:lnTo>
                  <a:pt x="115779" y="5240"/>
                </a:lnTo>
                <a:lnTo>
                  <a:pt x="113481" y="4931"/>
                </a:lnTo>
                <a:lnTo>
                  <a:pt x="111467" y="4366"/>
                </a:lnTo>
                <a:lnTo>
                  <a:pt x="109303" y="2542"/>
                </a:lnTo>
                <a:lnTo>
                  <a:pt x="107641" y="1541"/>
                </a:lnTo>
                <a:lnTo>
                  <a:pt x="105221" y="924"/>
                </a:lnTo>
                <a:lnTo>
                  <a:pt x="98866" y="924"/>
                </a:lnTo>
                <a:lnTo>
                  <a:pt x="94716" y="2979"/>
                </a:lnTo>
                <a:lnTo>
                  <a:pt x="91093" y="7089"/>
                </a:lnTo>
                <a:lnTo>
                  <a:pt x="87470" y="11199"/>
                </a:lnTo>
                <a:lnTo>
                  <a:pt x="85658" y="15373"/>
                </a:lnTo>
                <a:lnTo>
                  <a:pt x="85658" y="23130"/>
                </a:lnTo>
                <a:lnTo>
                  <a:pt x="86686" y="25802"/>
                </a:lnTo>
                <a:close/>
              </a:path>
              <a:path w="144751" h="55174">
                <a:moveTo>
                  <a:pt x="118855" y="48849"/>
                </a:moveTo>
                <a:lnTo>
                  <a:pt x="120842" y="50609"/>
                </a:lnTo>
                <a:lnTo>
                  <a:pt x="122830" y="52368"/>
                </a:lnTo>
                <a:lnTo>
                  <a:pt x="125189" y="53248"/>
                </a:lnTo>
                <a:lnTo>
                  <a:pt x="127920" y="53248"/>
                </a:lnTo>
                <a:lnTo>
                  <a:pt x="125689" y="49434"/>
                </a:lnTo>
                <a:lnTo>
                  <a:pt x="124148" y="47237"/>
                </a:lnTo>
                <a:lnTo>
                  <a:pt x="124148" y="42126"/>
                </a:lnTo>
                <a:lnTo>
                  <a:pt x="125405" y="38080"/>
                </a:lnTo>
                <a:lnTo>
                  <a:pt x="127920" y="33405"/>
                </a:lnTo>
                <a:lnTo>
                  <a:pt x="130434" y="28730"/>
                </a:lnTo>
                <a:lnTo>
                  <a:pt x="133300" y="26393"/>
                </a:lnTo>
                <a:lnTo>
                  <a:pt x="138302" y="26393"/>
                </a:lnTo>
                <a:lnTo>
                  <a:pt x="139749" y="26996"/>
                </a:lnTo>
                <a:lnTo>
                  <a:pt x="141966" y="29411"/>
                </a:lnTo>
                <a:lnTo>
                  <a:pt x="142520" y="31093"/>
                </a:lnTo>
                <a:lnTo>
                  <a:pt x="142520" y="36744"/>
                </a:lnTo>
                <a:lnTo>
                  <a:pt x="141202" y="40540"/>
                </a:lnTo>
                <a:lnTo>
                  <a:pt x="138566" y="44637"/>
                </a:lnTo>
                <a:lnTo>
                  <a:pt x="135930" y="48734"/>
                </a:lnTo>
                <a:lnTo>
                  <a:pt x="132963" y="50782"/>
                </a:lnTo>
                <a:lnTo>
                  <a:pt x="129664" y="50782"/>
                </a:lnTo>
                <a:lnTo>
                  <a:pt x="132976" y="53248"/>
                </a:lnTo>
                <a:lnTo>
                  <a:pt x="137045" y="50898"/>
                </a:lnTo>
                <a:lnTo>
                  <a:pt x="140128" y="46197"/>
                </a:lnTo>
                <a:lnTo>
                  <a:pt x="143209" y="41496"/>
                </a:lnTo>
                <a:lnTo>
                  <a:pt x="144751" y="37207"/>
                </a:lnTo>
                <a:lnTo>
                  <a:pt x="144751" y="29706"/>
                </a:lnTo>
                <a:lnTo>
                  <a:pt x="143845" y="27227"/>
                </a:lnTo>
                <a:lnTo>
                  <a:pt x="142033" y="25892"/>
                </a:lnTo>
                <a:lnTo>
                  <a:pt x="140222" y="24556"/>
                </a:lnTo>
                <a:lnTo>
                  <a:pt x="138140" y="23888"/>
                </a:lnTo>
                <a:lnTo>
                  <a:pt x="131272" y="23888"/>
                </a:lnTo>
                <a:lnTo>
                  <a:pt x="127155" y="25860"/>
                </a:lnTo>
                <a:lnTo>
                  <a:pt x="123438" y="29802"/>
                </a:lnTo>
                <a:lnTo>
                  <a:pt x="119720" y="33746"/>
                </a:lnTo>
                <a:lnTo>
                  <a:pt x="117861" y="37939"/>
                </a:lnTo>
                <a:lnTo>
                  <a:pt x="117861" y="46107"/>
                </a:lnTo>
                <a:lnTo>
                  <a:pt x="118855" y="48849"/>
                </a:lnTo>
                <a:close/>
              </a:path>
              <a:path w="144751" h="55174">
                <a:moveTo>
                  <a:pt x="20197" y="2196"/>
                </a:moveTo>
                <a:lnTo>
                  <a:pt x="22969" y="3865"/>
                </a:lnTo>
                <a:lnTo>
                  <a:pt x="24862" y="7205"/>
                </a:lnTo>
                <a:lnTo>
                  <a:pt x="26754" y="10544"/>
                </a:lnTo>
                <a:lnTo>
                  <a:pt x="27701" y="14885"/>
                </a:lnTo>
                <a:lnTo>
                  <a:pt x="29674" y="41381"/>
                </a:lnTo>
                <a:lnTo>
                  <a:pt x="31919" y="37785"/>
                </a:lnTo>
                <a:lnTo>
                  <a:pt x="33460" y="33752"/>
                </a:lnTo>
                <a:lnTo>
                  <a:pt x="35001" y="29719"/>
                </a:lnTo>
                <a:lnTo>
                  <a:pt x="35772" y="25750"/>
                </a:lnTo>
                <a:lnTo>
                  <a:pt x="35772" y="16298"/>
                </a:lnTo>
                <a:lnTo>
                  <a:pt x="34149" y="11270"/>
                </a:lnTo>
                <a:lnTo>
                  <a:pt x="30905" y="6762"/>
                </a:lnTo>
                <a:lnTo>
                  <a:pt x="27660" y="2254"/>
                </a:lnTo>
                <a:lnTo>
                  <a:pt x="23063" y="0"/>
                </a:lnTo>
                <a:lnTo>
                  <a:pt x="12113" y="0"/>
                </a:lnTo>
                <a:lnTo>
                  <a:pt x="13897" y="2196"/>
                </a:lnTo>
                <a:lnTo>
                  <a:pt x="20197" y="2196"/>
                </a:lnTo>
                <a:close/>
              </a:path>
              <a:path w="144751" h="55174">
                <a:moveTo>
                  <a:pt x="9125" y="51476"/>
                </a:moveTo>
                <a:lnTo>
                  <a:pt x="7259" y="52169"/>
                </a:lnTo>
                <a:lnTo>
                  <a:pt x="4921" y="52824"/>
                </a:lnTo>
                <a:lnTo>
                  <a:pt x="2109" y="53441"/>
                </a:lnTo>
                <a:lnTo>
                  <a:pt x="2514" y="54982"/>
                </a:lnTo>
                <a:lnTo>
                  <a:pt x="7002" y="54442"/>
                </a:lnTo>
                <a:lnTo>
                  <a:pt x="10721" y="53672"/>
                </a:lnTo>
                <a:lnTo>
                  <a:pt x="13668" y="52670"/>
                </a:lnTo>
                <a:lnTo>
                  <a:pt x="18940" y="50898"/>
                </a:lnTo>
                <a:lnTo>
                  <a:pt x="23293" y="48188"/>
                </a:lnTo>
                <a:lnTo>
                  <a:pt x="26727" y="44540"/>
                </a:lnTo>
                <a:lnTo>
                  <a:pt x="29674" y="41381"/>
                </a:lnTo>
                <a:lnTo>
                  <a:pt x="27701" y="14885"/>
                </a:lnTo>
                <a:lnTo>
                  <a:pt x="27579" y="24254"/>
                </a:lnTo>
                <a:lnTo>
                  <a:pt x="27498" y="25911"/>
                </a:lnTo>
                <a:lnTo>
                  <a:pt x="27403" y="26868"/>
                </a:lnTo>
                <a:lnTo>
                  <a:pt x="25910" y="28615"/>
                </a:lnTo>
                <a:lnTo>
                  <a:pt x="23949" y="29591"/>
                </a:lnTo>
                <a:lnTo>
                  <a:pt x="21989" y="30567"/>
                </a:lnTo>
                <a:lnTo>
                  <a:pt x="20089" y="31055"/>
                </a:lnTo>
                <a:lnTo>
                  <a:pt x="14249" y="31055"/>
                </a:lnTo>
                <a:lnTo>
                  <a:pt x="11484" y="29462"/>
                </a:lnTo>
                <a:lnTo>
                  <a:pt x="9956" y="26277"/>
                </a:lnTo>
                <a:lnTo>
                  <a:pt x="8429" y="23092"/>
                </a:lnTo>
                <a:lnTo>
                  <a:pt x="7665" y="19624"/>
                </a:lnTo>
                <a:lnTo>
                  <a:pt x="7665" y="11327"/>
                </a:lnTo>
                <a:lnTo>
                  <a:pt x="8483" y="7911"/>
                </a:lnTo>
                <a:lnTo>
                  <a:pt x="10119" y="5625"/>
                </a:lnTo>
                <a:lnTo>
                  <a:pt x="11755" y="3339"/>
                </a:lnTo>
                <a:lnTo>
                  <a:pt x="13897" y="2196"/>
                </a:lnTo>
                <a:lnTo>
                  <a:pt x="12113" y="0"/>
                </a:lnTo>
                <a:lnTo>
                  <a:pt x="8010" y="1772"/>
                </a:lnTo>
                <a:lnTo>
                  <a:pt x="4806" y="5317"/>
                </a:lnTo>
                <a:lnTo>
                  <a:pt x="1602" y="8861"/>
                </a:lnTo>
                <a:lnTo>
                  <a:pt x="0" y="13369"/>
                </a:lnTo>
                <a:lnTo>
                  <a:pt x="0" y="23130"/>
                </a:lnTo>
                <a:lnTo>
                  <a:pt x="1344" y="26823"/>
                </a:lnTo>
                <a:lnTo>
                  <a:pt x="4035" y="29918"/>
                </a:lnTo>
                <a:lnTo>
                  <a:pt x="6726" y="33013"/>
                </a:lnTo>
                <a:lnTo>
                  <a:pt x="10369" y="34561"/>
                </a:lnTo>
                <a:lnTo>
                  <a:pt x="16128" y="34561"/>
                </a:lnTo>
                <a:lnTo>
                  <a:pt x="18818" y="34099"/>
                </a:lnTo>
                <a:lnTo>
                  <a:pt x="21522" y="33559"/>
                </a:lnTo>
                <a:lnTo>
                  <a:pt x="23874" y="32570"/>
                </a:lnTo>
                <a:lnTo>
                  <a:pt x="25876" y="31132"/>
                </a:lnTo>
                <a:lnTo>
                  <a:pt x="27295" y="30130"/>
                </a:lnTo>
                <a:lnTo>
                  <a:pt x="26863" y="32288"/>
                </a:lnTo>
                <a:lnTo>
                  <a:pt x="25788" y="34965"/>
                </a:lnTo>
                <a:lnTo>
                  <a:pt x="24071" y="38163"/>
                </a:lnTo>
                <a:lnTo>
                  <a:pt x="22354" y="41361"/>
                </a:lnTo>
                <a:lnTo>
                  <a:pt x="20062" y="44258"/>
                </a:lnTo>
                <a:lnTo>
                  <a:pt x="17196" y="46852"/>
                </a:lnTo>
                <a:lnTo>
                  <a:pt x="15168" y="48676"/>
                </a:lnTo>
                <a:lnTo>
                  <a:pt x="12478" y="50217"/>
                </a:lnTo>
                <a:lnTo>
                  <a:pt x="9125" y="51476"/>
                </a:lnTo>
                <a:close/>
              </a:path>
              <a:path w="144751" h="55174">
                <a:moveTo>
                  <a:pt x="66231" y="53864"/>
                </a:moveTo>
                <a:lnTo>
                  <a:pt x="71706" y="49613"/>
                </a:lnTo>
                <a:lnTo>
                  <a:pt x="74870" y="41111"/>
                </a:lnTo>
                <a:lnTo>
                  <a:pt x="76546" y="36590"/>
                </a:lnTo>
                <a:lnTo>
                  <a:pt x="77384" y="31774"/>
                </a:lnTo>
                <a:lnTo>
                  <a:pt x="77384" y="20163"/>
                </a:lnTo>
                <a:lnTo>
                  <a:pt x="76019" y="14410"/>
                </a:lnTo>
                <a:lnTo>
                  <a:pt x="73288" y="9401"/>
                </a:lnTo>
                <a:lnTo>
                  <a:pt x="69854" y="3210"/>
                </a:lnTo>
                <a:lnTo>
                  <a:pt x="65028" y="115"/>
                </a:lnTo>
                <a:lnTo>
                  <a:pt x="51914" y="115"/>
                </a:lnTo>
                <a:lnTo>
                  <a:pt x="46804" y="3364"/>
                </a:lnTo>
                <a:lnTo>
                  <a:pt x="43478" y="9863"/>
                </a:lnTo>
                <a:lnTo>
                  <a:pt x="41017" y="14641"/>
                </a:lnTo>
                <a:lnTo>
                  <a:pt x="39787" y="20343"/>
                </a:lnTo>
                <a:lnTo>
                  <a:pt x="39787" y="35396"/>
                </a:lnTo>
                <a:lnTo>
                  <a:pt x="41626" y="42062"/>
                </a:lnTo>
                <a:lnTo>
                  <a:pt x="45303" y="46968"/>
                </a:lnTo>
                <a:lnTo>
                  <a:pt x="48737" y="51565"/>
                </a:lnTo>
                <a:lnTo>
                  <a:pt x="49196" y="41920"/>
                </a:lnTo>
                <a:lnTo>
                  <a:pt x="48277" y="38427"/>
                </a:lnTo>
                <a:lnTo>
                  <a:pt x="47817" y="33765"/>
                </a:lnTo>
                <a:lnTo>
                  <a:pt x="47817" y="21718"/>
                </a:lnTo>
                <a:lnTo>
                  <a:pt x="48264" y="16709"/>
                </a:lnTo>
                <a:lnTo>
                  <a:pt x="49156" y="12907"/>
                </a:lnTo>
                <a:lnTo>
                  <a:pt x="50859" y="5766"/>
                </a:lnTo>
                <a:lnTo>
                  <a:pt x="54009" y="2196"/>
                </a:lnTo>
                <a:lnTo>
                  <a:pt x="63203" y="2196"/>
                </a:lnTo>
                <a:lnTo>
                  <a:pt x="66339" y="5663"/>
                </a:lnTo>
                <a:lnTo>
                  <a:pt x="68015" y="12599"/>
                </a:lnTo>
                <a:lnTo>
                  <a:pt x="68908" y="16323"/>
                </a:lnTo>
                <a:lnTo>
                  <a:pt x="69353" y="21307"/>
                </a:lnTo>
                <a:lnTo>
                  <a:pt x="69353" y="35383"/>
                </a:lnTo>
                <a:lnTo>
                  <a:pt x="68610" y="41368"/>
                </a:lnTo>
                <a:lnTo>
                  <a:pt x="67123" y="45503"/>
                </a:lnTo>
                <a:lnTo>
                  <a:pt x="65636" y="49639"/>
                </a:lnTo>
                <a:lnTo>
                  <a:pt x="62905" y="51707"/>
                </a:lnTo>
                <a:lnTo>
                  <a:pt x="58930" y="51707"/>
                </a:lnTo>
                <a:lnTo>
                  <a:pt x="58444" y="53864"/>
                </a:lnTo>
                <a:lnTo>
                  <a:pt x="66231" y="53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74998" y="5278623"/>
            <a:ext cx="380906" cy="58216"/>
          </a:xfrm>
          <a:custGeom>
            <a:avLst/>
            <a:gdLst/>
            <a:ahLst/>
            <a:cxnLst/>
            <a:rect l="l" t="t" r="r" b="b"/>
            <a:pathLst>
              <a:path w="418997" h="65978">
                <a:moveTo>
                  <a:pt x="260260" y="31841"/>
                </a:moveTo>
                <a:lnTo>
                  <a:pt x="263489" y="29313"/>
                </a:lnTo>
                <a:lnTo>
                  <a:pt x="266717" y="26786"/>
                </a:lnTo>
                <a:lnTo>
                  <a:pt x="268331" y="23164"/>
                </a:lnTo>
                <a:lnTo>
                  <a:pt x="268331" y="11420"/>
                </a:lnTo>
                <a:lnTo>
                  <a:pt x="264698" y="6596"/>
                </a:lnTo>
                <a:lnTo>
                  <a:pt x="257430" y="3976"/>
                </a:lnTo>
                <a:lnTo>
                  <a:pt x="253601" y="2589"/>
                </a:lnTo>
                <a:lnTo>
                  <a:pt x="248815" y="1895"/>
                </a:lnTo>
                <a:lnTo>
                  <a:pt x="244483" y="5502"/>
                </a:lnTo>
                <a:lnTo>
                  <a:pt x="247841" y="6041"/>
                </a:lnTo>
                <a:lnTo>
                  <a:pt x="250372" y="7120"/>
                </a:lnTo>
                <a:lnTo>
                  <a:pt x="255109" y="9123"/>
                </a:lnTo>
                <a:lnTo>
                  <a:pt x="257478" y="12869"/>
                </a:lnTo>
                <a:lnTo>
                  <a:pt x="257478" y="24058"/>
                </a:lnTo>
                <a:lnTo>
                  <a:pt x="254834" y="27941"/>
                </a:lnTo>
                <a:lnTo>
                  <a:pt x="249545" y="30007"/>
                </a:lnTo>
                <a:lnTo>
                  <a:pt x="246463" y="31178"/>
                </a:lnTo>
                <a:lnTo>
                  <a:pt x="241336" y="31887"/>
                </a:lnTo>
                <a:lnTo>
                  <a:pt x="234166" y="32134"/>
                </a:lnTo>
                <a:lnTo>
                  <a:pt x="234166" y="7366"/>
                </a:lnTo>
                <a:lnTo>
                  <a:pt x="224042" y="8831"/>
                </a:lnTo>
                <a:lnTo>
                  <a:pt x="224042" y="57116"/>
                </a:lnTo>
                <a:lnTo>
                  <a:pt x="223571" y="59629"/>
                </a:lnTo>
                <a:lnTo>
                  <a:pt x="221690" y="61786"/>
                </a:lnTo>
                <a:lnTo>
                  <a:pt x="219305" y="62495"/>
                </a:lnTo>
                <a:lnTo>
                  <a:pt x="215476" y="62834"/>
                </a:lnTo>
                <a:lnTo>
                  <a:pt x="215476" y="64545"/>
                </a:lnTo>
                <a:lnTo>
                  <a:pt x="243169" y="64545"/>
                </a:lnTo>
                <a:lnTo>
                  <a:pt x="243169" y="62834"/>
                </a:lnTo>
                <a:lnTo>
                  <a:pt x="239405" y="62526"/>
                </a:lnTo>
                <a:lnTo>
                  <a:pt x="236964" y="61902"/>
                </a:lnTo>
                <a:lnTo>
                  <a:pt x="234725" y="60022"/>
                </a:lnTo>
                <a:lnTo>
                  <a:pt x="234166" y="57795"/>
                </a:lnTo>
                <a:lnTo>
                  <a:pt x="234166" y="35647"/>
                </a:lnTo>
                <a:lnTo>
                  <a:pt x="239714" y="35416"/>
                </a:lnTo>
                <a:lnTo>
                  <a:pt x="263465" y="64545"/>
                </a:lnTo>
                <a:lnTo>
                  <a:pt x="279526" y="64545"/>
                </a:lnTo>
                <a:lnTo>
                  <a:pt x="279526" y="62834"/>
                </a:lnTo>
                <a:lnTo>
                  <a:pt x="277546" y="62649"/>
                </a:lnTo>
                <a:lnTo>
                  <a:pt x="275924" y="62218"/>
                </a:lnTo>
                <a:lnTo>
                  <a:pt x="273393" y="60862"/>
                </a:lnTo>
                <a:lnTo>
                  <a:pt x="270862" y="58303"/>
                </a:lnTo>
                <a:lnTo>
                  <a:pt x="250324" y="34307"/>
                </a:lnTo>
                <a:lnTo>
                  <a:pt x="255872" y="33505"/>
                </a:lnTo>
                <a:lnTo>
                  <a:pt x="260260" y="31841"/>
                </a:lnTo>
                <a:close/>
              </a:path>
              <a:path w="418997" h="65978">
                <a:moveTo>
                  <a:pt x="243072" y="1895"/>
                </a:moveTo>
                <a:lnTo>
                  <a:pt x="215476" y="1895"/>
                </a:lnTo>
                <a:lnTo>
                  <a:pt x="215476" y="3652"/>
                </a:lnTo>
                <a:lnTo>
                  <a:pt x="219078" y="3930"/>
                </a:lnTo>
                <a:lnTo>
                  <a:pt x="221406" y="4585"/>
                </a:lnTo>
                <a:lnTo>
                  <a:pt x="223515" y="6650"/>
                </a:lnTo>
                <a:lnTo>
                  <a:pt x="224042" y="8831"/>
                </a:lnTo>
                <a:lnTo>
                  <a:pt x="234166" y="7366"/>
                </a:lnTo>
                <a:lnTo>
                  <a:pt x="235747" y="5694"/>
                </a:lnTo>
                <a:lnTo>
                  <a:pt x="237475" y="5502"/>
                </a:lnTo>
                <a:lnTo>
                  <a:pt x="244483" y="5502"/>
                </a:lnTo>
                <a:lnTo>
                  <a:pt x="248815" y="1895"/>
                </a:lnTo>
                <a:lnTo>
                  <a:pt x="243072" y="1895"/>
                </a:lnTo>
                <a:close/>
              </a:path>
              <a:path w="418997" h="65978">
                <a:moveTo>
                  <a:pt x="302417" y="59644"/>
                </a:moveTo>
                <a:lnTo>
                  <a:pt x="303195" y="62742"/>
                </a:lnTo>
                <a:lnTo>
                  <a:pt x="304947" y="61755"/>
                </a:lnTo>
                <a:lnTo>
                  <a:pt x="307056" y="60245"/>
                </a:lnTo>
                <a:lnTo>
                  <a:pt x="308395" y="56793"/>
                </a:lnTo>
                <a:lnTo>
                  <a:pt x="306432" y="57933"/>
                </a:lnTo>
                <a:lnTo>
                  <a:pt x="304469" y="59074"/>
                </a:lnTo>
                <a:lnTo>
                  <a:pt x="302417" y="59644"/>
                </a:lnTo>
                <a:close/>
              </a:path>
              <a:path w="418997" h="65978">
                <a:moveTo>
                  <a:pt x="337767" y="25244"/>
                </a:moveTo>
                <a:lnTo>
                  <a:pt x="347695" y="25244"/>
                </a:lnTo>
                <a:lnTo>
                  <a:pt x="347695" y="21915"/>
                </a:lnTo>
                <a:lnTo>
                  <a:pt x="337864" y="21915"/>
                </a:lnTo>
                <a:lnTo>
                  <a:pt x="337864" y="10541"/>
                </a:lnTo>
                <a:lnTo>
                  <a:pt x="336988" y="9755"/>
                </a:lnTo>
                <a:lnTo>
                  <a:pt x="333322" y="14441"/>
                </a:lnTo>
                <a:lnTo>
                  <a:pt x="330994" y="17330"/>
                </a:lnTo>
                <a:lnTo>
                  <a:pt x="330004" y="18425"/>
                </a:lnTo>
                <a:lnTo>
                  <a:pt x="327400" y="20944"/>
                </a:lnTo>
                <a:lnTo>
                  <a:pt x="325161" y="22701"/>
                </a:lnTo>
                <a:lnTo>
                  <a:pt x="324383" y="23318"/>
                </a:lnTo>
                <a:lnTo>
                  <a:pt x="324042" y="25244"/>
                </a:lnTo>
                <a:lnTo>
                  <a:pt x="329347" y="25244"/>
                </a:lnTo>
                <a:lnTo>
                  <a:pt x="329347" y="56377"/>
                </a:lnTo>
                <a:lnTo>
                  <a:pt x="329720" y="58812"/>
                </a:lnTo>
                <a:lnTo>
                  <a:pt x="330467" y="60569"/>
                </a:lnTo>
                <a:lnTo>
                  <a:pt x="331829" y="63805"/>
                </a:lnTo>
                <a:lnTo>
                  <a:pt x="334425" y="65423"/>
                </a:lnTo>
                <a:lnTo>
                  <a:pt x="340006" y="65423"/>
                </a:lnTo>
                <a:lnTo>
                  <a:pt x="341823" y="64977"/>
                </a:lnTo>
                <a:lnTo>
                  <a:pt x="343705" y="64083"/>
                </a:lnTo>
                <a:lnTo>
                  <a:pt x="345587" y="63189"/>
                </a:lnTo>
                <a:lnTo>
                  <a:pt x="347371" y="61663"/>
                </a:lnTo>
                <a:lnTo>
                  <a:pt x="349058" y="59505"/>
                </a:lnTo>
                <a:lnTo>
                  <a:pt x="348864" y="57101"/>
                </a:lnTo>
                <a:lnTo>
                  <a:pt x="346779" y="59074"/>
                </a:lnTo>
                <a:lnTo>
                  <a:pt x="345059" y="60122"/>
                </a:lnTo>
                <a:lnTo>
                  <a:pt x="342877" y="60384"/>
                </a:lnTo>
                <a:lnTo>
                  <a:pt x="340606" y="60384"/>
                </a:lnTo>
                <a:lnTo>
                  <a:pt x="339081" y="59320"/>
                </a:lnTo>
                <a:lnTo>
                  <a:pt x="338302" y="57193"/>
                </a:lnTo>
                <a:lnTo>
                  <a:pt x="337880" y="55991"/>
                </a:lnTo>
                <a:lnTo>
                  <a:pt x="337670" y="54219"/>
                </a:lnTo>
                <a:lnTo>
                  <a:pt x="337670" y="51876"/>
                </a:lnTo>
                <a:lnTo>
                  <a:pt x="337767" y="25244"/>
                </a:lnTo>
                <a:close/>
              </a:path>
              <a:path w="418997" h="65978">
                <a:moveTo>
                  <a:pt x="355434" y="4854"/>
                </a:moveTo>
                <a:lnTo>
                  <a:pt x="355921" y="7312"/>
                </a:lnTo>
                <a:lnTo>
                  <a:pt x="357868" y="9193"/>
                </a:lnTo>
                <a:lnTo>
                  <a:pt x="360496" y="9663"/>
                </a:lnTo>
                <a:lnTo>
                  <a:pt x="363083" y="9193"/>
                </a:lnTo>
                <a:lnTo>
                  <a:pt x="365063" y="7312"/>
                </a:lnTo>
                <a:lnTo>
                  <a:pt x="365557" y="4854"/>
                </a:lnTo>
                <a:lnTo>
                  <a:pt x="365063" y="2350"/>
                </a:lnTo>
                <a:lnTo>
                  <a:pt x="363083" y="470"/>
                </a:lnTo>
                <a:lnTo>
                  <a:pt x="360496" y="0"/>
                </a:lnTo>
                <a:lnTo>
                  <a:pt x="357868" y="477"/>
                </a:lnTo>
                <a:lnTo>
                  <a:pt x="355921" y="2388"/>
                </a:lnTo>
                <a:lnTo>
                  <a:pt x="355434" y="4854"/>
                </a:lnTo>
                <a:close/>
              </a:path>
              <a:path w="418997" h="65978">
                <a:moveTo>
                  <a:pt x="372858" y="64545"/>
                </a:moveTo>
                <a:lnTo>
                  <a:pt x="372858" y="63250"/>
                </a:lnTo>
                <a:lnTo>
                  <a:pt x="369710" y="63004"/>
                </a:lnTo>
                <a:lnTo>
                  <a:pt x="367691" y="62434"/>
                </a:lnTo>
                <a:lnTo>
                  <a:pt x="365906" y="60646"/>
                </a:lnTo>
                <a:lnTo>
                  <a:pt x="365460" y="58442"/>
                </a:lnTo>
                <a:lnTo>
                  <a:pt x="365460" y="21730"/>
                </a:lnTo>
                <a:lnTo>
                  <a:pt x="365362" y="21037"/>
                </a:lnTo>
                <a:lnTo>
                  <a:pt x="363611" y="21592"/>
                </a:lnTo>
                <a:lnTo>
                  <a:pt x="361372" y="22486"/>
                </a:lnTo>
                <a:lnTo>
                  <a:pt x="357413" y="23811"/>
                </a:lnTo>
                <a:lnTo>
                  <a:pt x="351735" y="25568"/>
                </a:lnTo>
                <a:lnTo>
                  <a:pt x="349642" y="26215"/>
                </a:lnTo>
                <a:lnTo>
                  <a:pt x="351264" y="27217"/>
                </a:lnTo>
                <a:lnTo>
                  <a:pt x="353276" y="26816"/>
                </a:lnTo>
                <a:lnTo>
                  <a:pt x="355191" y="26816"/>
                </a:lnTo>
                <a:lnTo>
                  <a:pt x="356699" y="28712"/>
                </a:lnTo>
                <a:lnTo>
                  <a:pt x="357137" y="30870"/>
                </a:lnTo>
                <a:lnTo>
                  <a:pt x="357137" y="58534"/>
                </a:lnTo>
                <a:lnTo>
                  <a:pt x="356683" y="60746"/>
                </a:lnTo>
                <a:lnTo>
                  <a:pt x="354866" y="62380"/>
                </a:lnTo>
                <a:lnTo>
                  <a:pt x="352676" y="62942"/>
                </a:lnTo>
                <a:lnTo>
                  <a:pt x="349205" y="63250"/>
                </a:lnTo>
                <a:lnTo>
                  <a:pt x="349205" y="64545"/>
                </a:lnTo>
                <a:lnTo>
                  <a:pt x="372858" y="64545"/>
                </a:lnTo>
                <a:close/>
              </a:path>
              <a:path w="418997" h="65978">
                <a:moveTo>
                  <a:pt x="408963" y="55406"/>
                </a:moveTo>
                <a:lnTo>
                  <a:pt x="407000" y="58581"/>
                </a:lnTo>
                <a:lnTo>
                  <a:pt x="405036" y="61755"/>
                </a:lnTo>
                <a:lnTo>
                  <a:pt x="402238" y="63343"/>
                </a:lnTo>
                <a:lnTo>
                  <a:pt x="393964" y="63343"/>
                </a:lnTo>
                <a:lnTo>
                  <a:pt x="390338" y="60969"/>
                </a:lnTo>
                <a:lnTo>
                  <a:pt x="387726" y="56222"/>
                </a:lnTo>
                <a:lnTo>
                  <a:pt x="390768" y="65978"/>
                </a:lnTo>
                <a:lnTo>
                  <a:pt x="403487" y="65978"/>
                </a:lnTo>
                <a:lnTo>
                  <a:pt x="408776" y="63713"/>
                </a:lnTo>
                <a:lnTo>
                  <a:pt x="412864" y="59182"/>
                </a:lnTo>
                <a:lnTo>
                  <a:pt x="416952" y="54650"/>
                </a:lnTo>
                <a:lnTo>
                  <a:pt x="418997" y="49318"/>
                </a:lnTo>
                <a:lnTo>
                  <a:pt x="418997" y="36526"/>
                </a:lnTo>
                <a:lnTo>
                  <a:pt x="416887" y="31193"/>
                </a:lnTo>
                <a:lnTo>
                  <a:pt x="412670" y="27186"/>
                </a:lnTo>
                <a:lnTo>
                  <a:pt x="408452" y="23179"/>
                </a:lnTo>
                <a:lnTo>
                  <a:pt x="403130" y="21176"/>
                </a:lnTo>
                <a:lnTo>
                  <a:pt x="390249" y="21176"/>
                </a:lnTo>
                <a:lnTo>
                  <a:pt x="384968" y="23295"/>
                </a:lnTo>
                <a:lnTo>
                  <a:pt x="380864" y="27533"/>
                </a:lnTo>
                <a:lnTo>
                  <a:pt x="376760" y="31771"/>
                </a:lnTo>
                <a:lnTo>
                  <a:pt x="374707" y="36957"/>
                </a:lnTo>
                <a:lnTo>
                  <a:pt x="374707" y="49657"/>
                </a:lnTo>
                <a:lnTo>
                  <a:pt x="376865" y="55113"/>
                </a:lnTo>
                <a:lnTo>
                  <a:pt x="381180" y="59459"/>
                </a:lnTo>
                <a:lnTo>
                  <a:pt x="385496" y="63805"/>
                </a:lnTo>
                <a:lnTo>
                  <a:pt x="385114" y="51476"/>
                </a:lnTo>
                <a:lnTo>
                  <a:pt x="383808" y="46359"/>
                </a:lnTo>
                <a:lnTo>
                  <a:pt x="383808" y="33998"/>
                </a:lnTo>
                <a:lnTo>
                  <a:pt x="385431" y="29159"/>
                </a:lnTo>
                <a:lnTo>
                  <a:pt x="388675" y="26354"/>
                </a:lnTo>
                <a:lnTo>
                  <a:pt x="390557" y="24751"/>
                </a:lnTo>
                <a:lnTo>
                  <a:pt x="392780" y="23950"/>
                </a:lnTo>
                <a:lnTo>
                  <a:pt x="400080" y="23950"/>
                </a:lnTo>
                <a:lnTo>
                  <a:pt x="403698" y="26308"/>
                </a:lnTo>
                <a:lnTo>
                  <a:pt x="406196" y="31024"/>
                </a:lnTo>
                <a:lnTo>
                  <a:pt x="408695" y="35740"/>
                </a:lnTo>
                <a:lnTo>
                  <a:pt x="409944" y="40764"/>
                </a:lnTo>
                <a:lnTo>
                  <a:pt x="409944" y="51244"/>
                </a:lnTo>
                <a:lnTo>
                  <a:pt x="408963" y="55406"/>
                </a:lnTo>
                <a:close/>
              </a:path>
              <a:path w="418997" h="65978">
                <a:moveTo>
                  <a:pt x="387726" y="56222"/>
                </a:moveTo>
                <a:lnTo>
                  <a:pt x="385114" y="51476"/>
                </a:lnTo>
                <a:lnTo>
                  <a:pt x="385496" y="63805"/>
                </a:lnTo>
                <a:lnTo>
                  <a:pt x="390768" y="65978"/>
                </a:lnTo>
                <a:lnTo>
                  <a:pt x="387726" y="56222"/>
                </a:lnTo>
                <a:close/>
              </a:path>
              <a:path w="418997" h="65978">
                <a:moveTo>
                  <a:pt x="286696" y="33143"/>
                </a:moveTo>
                <a:lnTo>
                  <a:pt x="288254" y="34962"/>
                </a:lnTo>
                <a:lnTo>
                  <a:pt x="290833" y="35416"/>
                </a:lnTo>
                <a:lnTo>
                  <a:pt x="293267" y="34815"/>
                </a:lnTo>
                <a:lnTo>
                  <a:pt x="295067" y="32935"/>
                </a:lnTo>
                <a:lnTo>
                  <a:pt x="295067" y="31209"/>
                </a:lnTo>
                <a:lnTo>
                  <a:pt x="294824" y="29521"/>
                </a:lnTo>
                <a:lnTo>
                  <a:pt x="294581" y="27649"/>
                </a:lnTo>
                <a:lnTo>
                  <a:pt x="295327" y="25059"/>
                </a:lnTo>
                <a:lnTo>
                  <a:pt x="298312" y="23426"/>
                </a:lnTo>
                <a:lnTo>
                  <a:pt x="301540" y="23025"/>
                </a:lnTo>
                <a:lnTo>
                  <a:pt x="305012" y="23025"/>
                </a:lnTo>
                <a:lnTo>
                  <a:pt x="307299" y="24058"/>
                </a:lnTo>
                <a:lnTo>
                  <a:pt x="308403" y="26123"/>
                </a:lnTo>
                <a:lnTo>
                  <a:pt x="309052" y="27356"/>
                </a:lnTo>
                <a:lnTo>
                  <a:pt x="309376" y="29544"/>
                </a:lnTo>
                <a:lnTo>
                  <a:pt x="309376" y="36618"/>
                </a:lnTo>
                <a:lnTo>
                  <a:pt x="300454" y="39793"/>
                </a:lnTo>
                <a:lnTo>
                  <a:pt x="294500" y="42305"/>
                </a:lnTo>
                <a:lnTo>
                  <a:pt x="291514" y="44155"/>
                </a:lnTo>
                <a:lnTo>
                  <a:pt x="286810" y="47145"/>
                </a:lnTo>
                <a:lnTo>
                  <a:pt x="284457" y="50875"/>
                </a:lnTo>
                <a:lnTo>
                  <a:pt x="284457" y="58211"/>
                </a:lnTo>
                <a:lnTo>
                  <a:pt x="285480" y="60576"/>
                </a:lnTo>
                <a:lnTo>
                  <a:pt x="287524" y="62441"/>
                </a:lnTo>
                <a:lnTo>
                  <a:pt x="289568" y="64306"/>
                </a:lnTo>
                <a:lnTo>
                  <a:pt x="291985" y="65239"/>
                </a:lnTo>
                <a:lnTo>
                  <a:pt x="297436" y="65239"/>
                </a:lnTo>
                <a:lnTo>
                  <a:pt x="300243" y="64406"/>
                </a:lnTo>
                <a:lnTo>
                  <a:pt x="303195" y="62742"/>
                </a:lnTo>
                <a:lnTo>
                  <a:pt x="302417" y="59644"/>
                </a:lnTo>
                <a:lnTo>
                  <a:pt x="298717" y="59644"/>
                </a:lnTo>
                <a:lnTo>
                  <a:pt x="296041" y="58349"/>
                </a:lnTo>
                <a:lnTo>
                  <a:pt x="294094" y="57024"/>
                </a:lnTo>
                <a:lnTo>
                  <a:pt x="293120" y="54959"/>
                </a:lnTo>
                <a:lnTo>
                  <a:pt x="293120" y="48671"/>
                </a:lnTo>
                <a:lnTo>
                  <a:pt x="295457" y="45557"/>
                </a:lnTo>
                <a:lnTo>
                  <a:pt x="300129" y="42814"/>
                </a:lnTo>
                <a:lnTo>
                  <a:pt x="302562" y="41396"/>
                </a:lnTo>
                <a:lnTo>
                  <a:pt x="305645" y="40102"/>
                </a:lnTo>
                <a:lnTo>
                  <a:pt x="309376" y="38930"/>
                </a:lnTo>
                <a:lnTo>
                  <a:pt x="309376" y="55344"/>
                </a:lnTo>
                <a:lnTo>
                  <a:pt x="308395" y="56793"/>
                </a:lnTo>
                <a:lnTo>
                  <a:pt x="307056" y="60245"/>
                </a:lnTo>
                <a:lnTo>
                  <a:pt x="309522" y="58211"/>
                </a:lnTo>
                <a:lnTo>
                  <a:pt x="309620" y="60091"/>
                </a:lnTo>
                <a:lnTo>
                  <a:pt x="310163" y="61709"/>
                </a:lnTo>
                <a:lnTo>
                  <a:pt x="311153" y="63065"/>
                </a:lnTo>
                <a:lnTo>
                  <a:pt x="313740" y="65100"/>
                </a:lnTo>
                <a:lnTo>
                  <a:pt x="317829" y="65100"/>
                </a:lnTo>
                <a:lnTo>
                  <a:pt x="319678" y="64514"/>
                </a:lnTo>
                <a:lnTo>
                  <a:pt x="321495" y="63343"/>
                </a:lnTo>
                <a:lnTo>
                  <a:pt x="322695" y="62572"/>
                </a:lnTo>
                <a:lnTo>
                  <a:pt x="324853" y="60384"/>
                </a:lnTo>
                <a:lnTo>
                  <a:pt x="324853" y="57979"/>
                </a:lnTo>
                <a:lnTo>
                  <a:pt x="323653" y="58812"/>
                </a:lnTo>
                <a:lnTo>
                  <a:pt x="321219" y="59875"/>
                </a:lnTo>
                <a:lnTo>
                  <a:pt x="319143" y="59875"/>
                </a:lnTo>
                <a:lnTo>
                  <a:pt x="317845" y="58072"/>
                </a:lnTo>
                <a:lnTo>
                  <a:pt x="317456" y="56161"/>
                </a:lnTo>
                <a:lnTo>
                  <a:pt x="317456" y="31764"/>
                </a:lnTo>
                <a:lnTo>
                  <a:pt x="316855" y="28666"/>
                </a:lnTo>
                <a:lnTo>
                  <a:pt x="315655" y="26539"/>
                </a:lnTo>
                <a:lnTo>
                  <a:pt x="313416" y="22655"/>
                </a:lnTo>
                <a:lnTo>
                  <a:pt x="309149" y="20713"/>
                </a:lnTo>
                <a:lnTo>
                  <a:pt x="297436" y="20713"/>
                </a:lnTo>
                <a:lnTo>
                  <a:pt x="293323" y="21892"/>
                </a:lnTo>
                <a:lnTo>
                  <a:pt x="290517" y="24250"/>
                </a:lnTo>
                <a:lnTo>
                  <a:pt x="287710" y="26608"/>
                </a:lnTo>
                <a:lnTo>
                  <a:pt x="286307" y="28866"/>
                </a:lnTo>
                <a:lnTo>
                  <a:pt x="286307" y="31024"/>
                </a:lnTo>
                <a:lnTo>
                  <a:pt x="286696" y="33143"/>
                </a:lnTo>
                <a:close/>
              </a:path>
              <a:path w="418997" h="65978">
                <a:moveTo>
                  <a:pt x="129866" y="554"/>
                </a:moveTo>
                <a:lnTo>
                  <a:pt x="129769" y="0"/>
                </a:lnTo>
                <a:lnTo>
                  <a:pt x="129671" y="32149"/>
                </a:lnTo>
                <a:lnTo>
                  <a:pt x="130775" y="30446"/>
                </a:lnTo>
                <a:lnTo>
                  <a:pt x="132981" y="29105"/>
                </a:lnTo>
                <a:lnTo>
                  <a:pt x="135188" y="27764"/>
                </a:lnTo>
                <a:lnTo>
                  <a:pt x="137443" y="27094"/>
                </a:lnTo>
                <a:lnTo>
                  <a:pt x="144321" y="27094"/>
                </a:lnTo>
                <a:lnTo>
                  <a:pt x="147631" y="29043"/>
                </a:lnTo>
                <a:lnTo>
                  <a:pt x="149675" y="32943"/>
                </a:lnTo>
                <a:lnTo>
                  <a:pt x="151719" y="36842"/>
                </a:lnTo>
                <a:lnTo>
                  <a:pt x="152741" y="41088"/>
                </a:lnTo>
                <a:lnTo>
                  <a:pt x="152741" y="50273"/>
                </a:lnTo>
                <a:lnTo>
                  <a:pt x="151646" y="54188"/>
                </a:lnTo>
                <a:lnTo>
                  <a:pt x="149456" y="57425"/>
                </a:lnTo>
                <a:lnTo>
                  <a:pt x="147266" y="60661"/>
                </a:lnTo>
                <a:lnTo>
                  <a:pt x="143899" y="62279"/>
                </a:lnTo>
                <a:lnTo>
                  <a:pt x="137670" y="62279"/>
                </a:lnTo>
                <a:lnTo>
                  <a:pt x="135706" y="61933"/>
                </a:lnTo>
                <a:lnTo>
                  <a:pt x="133468" y="61239"/>
                </a:lnTo>
                <a:lnTo>
                  <a:pt x="133808" y="65423"/>
                </a:lnTo>
                <a:lnTo>
                  <a:pt x="144548" y="65423"/>
                </a:lnTo>
                <a:lnTo>
                  <a:pt x="150307" y="63096"/>
                </a:lnTo>
                <a:lnTo>
                  <a:pt x="154688" y="58442"/>
                </a:lnTo>
                <a:lnTo>
                  <a:pt x="159068" y="53787"/>
                </a:lnTo>
                <a:lnTo>
                  <a:pt x="161258" y="48193"/>
                </a:lnTo>
                <a:lnTo>
                  <a:pt x="161258" y="35555"/>
                </a:lnTo>
                <a:lnTo>
                  <a:pt x="159571" y="30592"/>
                </a:lnTo>
                <a:lnTo>
                  <a:pt x="156196" y="26770"/>
                </a:lnTo>
                <a:lnTo>
                  <a:pt x="152822" y="22948"/>
                </a:lnTo>
                <a:lnTo>
                  <a:pt x="148750" y="21037"/>
                </a:lnTo>
                <a:lnTo>
                  <a:pt x="140087" y="21037"/>
                </a:lnTo>
                <a:lnTo>
                  <a:pt x="136647" y="22193"/>
                </a:lnTo>
                <a:lnTo>
                  <a:pt x="133663" y="24505"/>
                </a:lnTo>
                <a:lnTo>
                  <a:pt x="131975" y="25830"/>
                </a:lnTo>
                <a:lnTo>
                  <a:pt x="129866" y="28712"/>
                </a:lnTo>
                <a:lnTo>
                  <a:pt x="129866" y="554"/>
                </a:lnTo>
                <a:close/>
              </a:path>
              <a:path w="418997" h="65978">
                <a:moveTo>
                  <a:pt x="3698" y="3899"/>
                </a:moveTo>
                <a:lnTo>
                  <a:pt x="6083" y="4515"/>
                </a:lnTo>
                <a:lnTo>
                  <a:pt x="8225" y="6488"/>
                </a:lnTo>
                <a:lnTo>
                  <a:pt x="8760" y="8707"/>
                </a:lnTo>
                <a:lnTo>
                  <a:pt x="8760" y="54281"/>
                </a:lnTo>
                <a:lnTo>
                  <a:pt x="19281" y="59798"/>
                </a:lnTo>
                <a:lnTo>
                  <a:pt x="18883" y="57240"/>
                </a:lnTo>
                <a:lnTo>
                  <a:pt x="18883" y="9108"/>
                </a:lnTo>
                <a:lnTo>
                  <a:pt x="20076" y="6056"/>
                </a:lnTo>
                <a:lnTo>
                  <a:pt x="22388" y="5363"/>
                </a:lnTo>
                <a:lnTo>
                  <a:pt x="33614" y="5363"/>
                </a:lnTo>
                <a:lnTo>
                  <a:pt x="40833" y="7459"/>
                </a:lnTo>
                <a:lnTo>
                  <a:pt x="46284" y="11651"/>
                </a:lnTo>
                <a:lnTo>
                  <a:pt x="52644" y="16552"/>
                </a:lnTo>
                <a:lnTo>
                  <a:pt x="55824" y="23857"/>
                </a:lnTo>
                <a:lnTo>
                  <a:pt x="55821" y="34091"/>
                </a:lnTo>
                <a:lnTo>
                  <a:pt x="52834" y="47681"/>
                </a:lnTo>
                <a:lnTo>
                  <a:pt x="44240" y="56639"/>
                </a:lnTo>
                <a:lnTo>
                  <a:pt x="39211" y="59567"/>
                </a:lnTo>
                <a:lnTo>
                  <a:pt x="32803" y="61031"/>
                </a:lnTo>
                <a:lnTo>
                  <a:pt x="22517" y="61031"/>
                </a:lnTo>
                <a:lnTo>
                  <a:pt x="27693" y="64545"/>
                </a:lnTo>
                <a:lnTo>
                  <a:pt x="35123" y="64545"/>
                </a:lnTo>
                <a:lnTo>
                  <a:pt x="41385" y="63651"/>
                </a:lnTo>
                <a:lnTo>
                  <a:pt x="46479" y="61863"/>
                </a:lnTo>
                <a:lnTo>
                  <a:pt x="49270" y="60908"/>
                </a:lnTo>
                <a:lnTo>
                  <a:pt x="51962" y="59505"/>
                </a:lnTo>
                <a:lnTo>
                  <a:pt x="54558" y="57656"/>
                </a:lnTo>
                <a:lnTo>
                  <a:pt x="58646" y="54728"/>
                </a:lnTo>
                <a:lnTo>
                  <a:pt x="61705" y="51137"/>
                </a:lnTo>
                <a:lnTo>
                  <a:pt x="63732" y="46883"/>
                </a:lnTo>
                <a:lnTo>
                  <a:pt x="65760" y="42629"/>
                </a:lnTo>
                <a:lnTo>
                  <a:pt x="66774" y="38144"/>
                </a:lnTo>
                <a:lnTo>
                  <a:pt x="66774" y="33428"/>
                </a:lnTo>
                <a:lnTo>
                  <a:pt x="66035" y="25741"/>
                </a:lnTo>
                <a:lnTo>
                  <a:pt x="60585" y="14064"/>
                </a:lnTo>
                <a:lnTo>
                  <a:pt x="49837" y="6149"/>
                </a:lnTo>
                <a:lnTo>
                  <a:pt x="43575" y="3313"/>
                </a:lnTo>
                <a:lnTo>
                  <a:pt x="35918" y="1895"/>
                </a:lnTo>
                <a:lnTo>
                  <a:pt x="0" y="1895"/>
                </a:lnTo>
                <a:lnTo>
                  <a:pt x="0" y="3652"/>
                </a:lnTo>
                <a:lnTo>
                  <a:pt x="3698" y="3899"/>
                </a:lnTo>
                <a:close/>
              </a:path>
              <a:path w="418997" h="65978">
                <a:moveTo>
                  <a:pt x="27693" y="64545"/>
                </a:moveTo>
                <a:lnTo>
                  <a:pt x="22517" y="61031"/>
                </a:lnTo>
                <a:lnTo>
                  <a:pt x="19281" y="59798"/>
                </a:lnTo>
                <a:lnTo>
                  <a:pt x="8760" y="54281"/>
                </a:lnTo>
                <a:lnTo>
                  <a:pt x="8760" y="57856"/>
                </a:lnTo>
                <a:lnTo>
                  <a:pt x="8208" y="60083"/>
                </a:lnTo>
                <a:lnTo>
                  <a:pt x="6002" y="61840"/>
                </a:lnTo>
                <a:lnTo>
                  <a:pt x="3634" y="62464"/>
                </a:lnTo>
                <a:lnTo>
                  <a:pt x="0" y="62834"/>
                </a:lnTo>
                <a:lnTo>
                  <a:pt x="0" y="64545"/>
                </a:lnTo>
                <a:lnTo>
                  <a:pt x="27693" y="64545"/>
                </a:lnTo>
                <a:close/>
              </a:path>
              <a:path w="418997" h="65978">
                <a:moveTo>
                  <a:pt x="84750" y="23426"/>
                </a:moveTo>
                <a:lnTo>
                  <a:pt x="80888" y="27926"/>
                </a:lnTo>
                <a:lnTo>
                  <a:pt x="82446" y="35509"/>
                </a:lnTo>
                <a:lnTo>
                  <a:pt x="82900" y="32981"/>
                </a:lnTo>
                <a:lnTo>
                  <a:pt x="83646" y="30885"/>
                </a:lnTo>
                <a:lnTo>
                  <a:pt x="84685" y="29221"/>
                </a:lnTo>
                <a:lnTo>
                  <a:pt x="86632" y="26107"/>
                </a:lnTo>
                <a:lnTo>
                  <a:pt x="89779" y="21176"/>
                </a:lnTo>
                <a:lnTo>
                  <a:pt x="84750" y="23426"/>
                </a:lnTo>
                <a:close/>
              </a:path>
              <a:path w="418997" h="65978">
                <a:moveTo>
                  <a:pt x="113156" y="38468"/>
                </a:moveTo>
                <a:lnTo>
                  <a:pt x="113156" y="32950"/>
                </a:lnTo>
                <a:lnTo>
                  <a:pt x="111437" y="28689"/>
                </a:lnTo>
                <a:lnTo>
                  <a:pt x="107997" y="25684"/>
                </a:lnTo>
                <a:lnTo>
                  <a:pt x="104558" y="22678"/>
                </a:lnTo>
                <a:lnTo>
                  <a:pt x="100551" y="21176"/>
                </a:lnTo>
                <a:lnTo>
                  <a:pt x="89779" y="21176"/>
                </a:lnTo>
                <a:lnTo>
                  <a:pt x="86632" y="26107"/>
                </a:lnTo>
                <a:lnTo>
                  <a:pt x="89454" y="24551"/>
                </a:lnTo>
                <a:lnTo>
                  <a:pt x="96885" y="24551"/>
                </a:lnTo>
                <a:lnTo>
                  <a:pt x="99545" y="25907"/>
                </a:lnTo>
                <a:lnTo>
                  <a:pt x="101135" y="28620"/>
                </a:lnTo>
                <a:lnTo>
                  <a:pt x="102011" y="30130"/>
                </a:lnTo>
                <a:lnTo>
                  <a:pt x="102628" y="32426"/>
                </a:lnTo>
                <a:lnTo>
                  <a:pt x="102985" y="35509"/>
                </a:lnTo>
                <a:lnTo>
                  <a:pt x="82446" y="35509"/>
                </a:lnTo>
                <a:lnTo>
                  <a:pt x="80888" y="27926"/>
                </a:lnTo>
                <a:lnTo>
                  <a:pt x="77027" y="32426"/>
                </a:lnTo>
                <a:lnTo>
                  <a:pt x="75097" y="37774"/>
                </a:lnTo>
                <a:lnTo>
                  <a:pt x="75097" y="49672"/>
                </a:lnTo>
                <a:lnTo>
                  <a:pt x="76759" y="54712"/>
                </a:lnTo>
                <a:lnTo>
                  <a:pt x="80085" y="59089"/>
                </a:lnTo>
                <a:lnTo>
                  <a:pt x="83411" y="63466"/>
                </a:lnTo>
                <a:lnTo>
                  <a:pt x="88124" y="65655"/>
                </a:lnTo>
                <a:lnTo>
                  <a:pt x="99513" y="65655"/>
                </a:lnTo>
                <a:lnTo>
                  <a:pt x="103982" y="63990"/>
                </a:lnTo>
                <a:lnTo>
                  <a:pt x="107632" y="60661"/>
                </a:lnTo>
                <a:lnTo>
                  <a:pt x="111283" y="57332"/>
                </a:lnTo>
                <a:lnTo>
                  <a:pt x="113773" y="53710"/>
                </a:lnTo>
                <a:lnTo>
                  <a:pt x="115103" y="49796"/>
                </a:lnTo>
                <a:lnTo>
                  <a:pt x="113400" y="49241"/>
                </a:lnTo>
                <a:lnTo>
                  <a:pt x="111421" y="52354"/>
                </a:lnTo>
                <a:lnTo>
                  <a:pt x="109263" y="54758"/>
                </a:lnTo>
                <a:lnTo>
                  <a:pt x="106927" y="56454"/>
                </a:lnTo>
                <a:lnTo>
                  <a:pt x="104591" y="58149"/>
                </a:lnTo>
                <a:lnTo>
                  <a:pt x="101719" y="58997"/>
                </a:lnTo>
                <a:lnTo>
                  <a:pt x="94094" y="58997"/>
                </a:lnTo>
                <a:lnTo>
                  <a:pt x="90444" y="57363"/>
                </a:lnTo>
                <a:lnTo>
                  <a:pt x="87362" y="54096"/>
                </a:lnTo>
                <a:lnTo>
                  <a:pt x="84279" y="50828"/>
                </a:lnTo>
                <a:lnTo>
                  <a:pt x="82576" y="45619"/>
                </a:lnTo>
                <a:lnTo>
                  <a:pt x="82251" y="38468"/>
                </a:lnTo>
                <a:lnTo>
                  <a:pt x="113156" y="38468"/>
                </a:lnTo>
                <a:close/>
              </a:path>
              <a:path w="418997" h="65978">
                <a:moveTo>
                  <a:pt x="131229" y="60546"/>
                </a:moveTo>
                <a:lnTo>
                  <a:pt x="129964" y="59397"/>
                </a:lnTo>
                <a:lnTo>
                  <a:pt x="129671" y="57795"/>
                </a:lnTo>
                <a:lnTo>
                  <a:pt x="129671" y="32149"/>
                </a:lnTo>
                <a:lnTo>
                  <a:pt x="129769" y="0"/>
                </a:lnTo>
                <a:lnTo>
                  <a:pt x="127952" y="493"/>
                </a:lnTo>
                <a:lnTo>
                  <a:pt x="124999" y="1479"/>
                </a:lnTo>
                <a:lnTo>
                  <a:pt x="122047" y="2465"/>
                </a:lnTo>
                <a:lnTo>
                  <a:pt x="118721" y="3359"/>
                </a:lnTo>
                <a:lnTo>
                  <a:pt x="115022" y="4161"/>
                </a:lnTo>
                <a:lnTo>
                  <a:pt x="115022" y="5733"/>
                </a:lnTo>
                <a:lnTo>
                  <a:pt x="117212" y="5502"/>
                </a:lnTo>
                <a:lnTo>
                  <a:pt x="119094" y="5502"/>
                </a:lnTo>
                <a:lnTo>
                  <a:pt x="120814" y="6634"/>
                </a:lnTo>
                <a:lnTo>
                  <a:pt x="121593" y="8661"/>
                </a:lnTo>
                <a:lnTo>
                  <a:pt x="121593" y="60677"/>
                </a:lnTo>
                <a:lnTo>
                  <a:pt x="123328" y="62033"/>
                </a:lnTo>
                <a:lnTo>
                  <a:pt x="126800" y="63389"/>
                </a:lnTo>
                <a:lnTo>
                  <a:pt x="130272" y="64745"/>
                </a:lnTo>
                <a:lnTo>
                  <a:pt x="133808" y="65423"/>
                </a:lnTo>
                <a:lnTo>
                  <a:pt x="133468" y="61239"/>
                </a:lnTo>
                <a:lnTo>
                  <a:pt x="131229" y="60546"/>
                </a:lnTo>
                <a:close/>
              </a:path>
              <a:path w="418997" h="65978">
                <a:moveTo>
                  <a:pt x="179947" y="25244"/>
                </a:moveTo>
                <a:lnTo>
                  <a:pt x="189876" y="25244"/>
                </a:lnTo>
                <a:lnTo>
                  <a:pt x="189876" y="21915"/>
                </a:lnTo>
                <a:lnTo>
                  <a:pt x="180045" y="21915"/>
                </a:lnTo>
                <a:lnTo>
                  <a:pt x="180045" y="10541"/>
                </a:lnTo>
                <a:lnTo>
                  <a:pt x="179169" y="9755"/>
                </a:lnTo>
                <a:lnTo>
                  <a:pt x="175502" y="14441"/>
                </a:lnTo>
                <a:lnTo>
                  <a:pt x="173174" y="17330"/>
                </a:lnTo>
                <a:lnTo>
                  <a:pt x="172184" y="18425"/>
                </a:lnTo>
                <a:lnTo>
                  <a:pt x="169581" y="20944"/>
                </a:lnTo>
                <a:lnTo>
                  <a:pt x="167342" y="22701"/>
                </a:lnTo>
                <a:lnTo>
                  <a:pt x="166563" y="23318"/>
                </a:lnTo>
                <a:lnTo>
                  <a:pt x="166223" y="25244"/>
                </a:lnTo>
                <a:lnTo>
                  <a:pt x="171528" y="25244"/>
                </a:lnTo>
                <a:lnTo>
                  <a:pt x="171528" y="56377"/>
                </a:lnTo>
                <a:lnTo>
                  <a:pt x="171901" y="58812"/>
                </a:lnTo>
                <a:lnTo>
                  <a:pt x="172647" y="60569"/>
                </a:lnTo>
                <a:lnTo>
                  <a:pt x="174010" y="63805"/>
                </a:lnTo>
                <a:lnTo>
                  <a:pt x="176606" y="65423"/>
                </a:lnTo>
                <a:lnTo>
                  <a:pt x="182186" y="65423"/>
                </a:lnTo>
                <a:lnTo>
                  <a:pt x="184003" y="64977"/>
                </a:lnTo>
                <a:lnTo>
                  <a:pt x="185885" y="64083"/>
                </a:lnTo>
                <a:lnTo>
                  <a:pt x="187767" y="63189"/>
                </a:lnTo>
                <a:lnTo>
                  <a:pt x="189552" y="61663"/>
                </a:lnTo>
                <a:lnTo>
                  <a:pt x="191239" y="59505"/>
                </a:lnTo>
                <a:lnTo>
                  <a:pt x="191044" y="57101"/>
                </a:lnTo>
                <a:lnTo>
                  <a:pt x="188959" y="59074"/>
                </a:lnTo>
                <a:lnTo>
                  <a:pt x="187240" y="60122"/>
                </a:lnTo>
                <a:lnTo>
                  <a:pt x="185058" y="60384"/>
                </a:lnTo>
                <a:lnTo>
                  <a:pt x="182786" y="60384"/>
                </a:lnTo>
                <a:lnTo>
                  <a:pt x="181261" y="59320"/>
                </a:lnTo>
                <a:lnTo>
                  <a:pt x="180483" y="57193"/>
                </a:lnTo>
                <a:lnTo>
                  <a:pt x="180061" y="55991"/>
                </a:lnTo>
                <a:lnTo>
                  <a:pt x="179850" y="54219"/>
                </a:lnTo>
                <a:lnTo>
                  <a:pt x="179850" y="51876"/>
                </a:lnTo>
                <a:lnTo>
                  <a:pt x="179947" y="25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810232" y="2620161"/>
            <a:ext cx="4304168" cy="271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0" name="object 120"/>
          <p:cNvSpPr txBox="1"/>
          <p:nvPr/>
        </p:nvSpPr>
        <p:spPr>
          <a:xfrm>
            <a:off x="2810232" y="2891703"/>
            <a:ext cx="4002121" cy="4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6812354" y="2891703"/>
            <a:ext cx="173676" cy="4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986031" y="2891703"/>
            <a:ext cx="128369" cy="4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810232" y="2933479"/>
            <a:ext cx="4002121" cy="125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6" name="object 116"/>
          <p:cNvSpPr txBox="1"/>
          <p:nvPr/>
        </p:nvSpPr>
        <p:spPr>
          <a:xfrm>
            <a:off x="6812354" y="2933479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5" name="object 115"/>
          <p:cNvSpPr txBox="1"/>
          <p:nvPr/>
        </p:nvSpPr>
        <p:spPr>
          <a:xfrm>
            <a:off x="6986031" y="2933479"/>
            <a:ext cx="12836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4" name="object 114"/>
          <p:cNvSpPr txBox="1"/>
          <p:nvPr/>
        </p:nvSpPr>
        <p:spPr>
          <a:xfrm>
            <a:off x="2810232" y="3058805"/>
            <a:ext cx="3571704" cy="181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3" name="object 113"/>
          <p:cNvSpPr txBox="1"/>
          <p:nvPr/>
        </p:nvSpPr>
        <p:spPr>
          <a:xfrm>
            <a:off x="6381937" y="3058805"/>
            <a:ext cx="173676" cy="181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2" name="object 112"/>
          <p:cNvSpPr txBox="1"/>
          <p:nvPr/>
        </p:nvSpPr>
        <p:spPr>
          <a:xfrm>
            <a:off x="6555614" y="3058805"/>
            <a:ext cx="256739" cy="181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1" name="object 111"/>
          <p:cNvSpPr txBox="1"/>
          <p:nvPr/>
        </p:nvSpPr>
        <p:spPr>
          <a:xfrm>
            <a:off x="2810232" y="3239833"/>
            <a:ext cx="3141287" cy="160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5951520" y="3239833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9" name="object 109"/>
          <p:cNvSpPr txBox="1"/>
          <p:nvPr/>
        </p:nvSpPr>
        <p:spPr>
          <a:xfrm>
            <a:off x="6125198" y="3239833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8" name="object 108"/>
          <p:cNvSpPr txBox="1"/>
          <p:nvPr/>
        </p:nvSpPr>
        <p:spPr>
          <a:xfrm>
            <a:off x="6381937" y="3239833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6555614" y="3239833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6" name="object 106"/>
          <p:cNvSpPr txBox="1"/>
          <p:nvPr/>
        </p:nvSpPr>
        <p:spPr>
          <a:xfrm>
            <a:off x="6812354" y="3239833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5" name="object 105"/>
          <p:cNvSpPr txBox="1"/>
          <p:nvPr/>
        </p:nvSpPr>
        <p:spPr>
          <a:xfrm>
            <a:off x="6986031" y="3239833"/>
            <a:ext cx="12836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2810232" y="3399973"/>
            <a:ext cx="2710870" cy="15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5521103" y="3399973"/>
            <a:ext cx="173676" cy="15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5694781" y="3399973"/>
            <a:ext cx="256739" cy="15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2810232" y="3553150"/>
            <a:ext cx="2280454" cy="181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5090687" y="3553150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5264363" y="3553150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5521103" y="3553150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5694781" y="3553150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5951520" y="3553150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6125198" y="3553150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6381937" y="3553150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6555614" y="3553150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6812354" y="3553150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6986031" y="3553150"/>
            <a:ext cx="12836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2810232" y="3734178"/>
            <a:ext cx="1850036" cy="125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4660269" y="3734178"/>
            <a:ext cx="173676" cy="125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4833947" y="3734178"/>
            <a:ext cx="256739" cy="125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2810232" y="3859505"/>
            <a:ext cx="1850036" cy="4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660269" y="3859505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4833947" y="3859505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5090687" y="3859505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5264363" y="3859505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5521103" y="3859505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5694781" y="3859505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5951520" y="3859505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6125198" y="3859505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6381937" y="3859505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6555614" y="3859505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6812354" y="3859505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6986031" y="3859505"/>
            <a:ext cx="12836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2810232" y="3901280"/>
            <a:ext cx="1419620" cy="174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4229853" y="3901279"/>
            <a:ext cx="173676" cy="271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4403530" y="3901279"/>
            <a:ext cx="256739" cy="271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2810232" y="4075345"/>
            <a:ext cx="989203" cy="97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7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3799436" y="4075345"/>
            <a:ext cx="173676" cy="97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7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3973113" y="4075345"/>
            <a:ext cx="256739" cy="97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7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2810232" y="4172821"/>
            <a:ext cx="989203" cy="69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19"/>
              </a:spcBef>
            </a:pPr>
            <a:endParaRPr sz="500"/>
          </a:p>
        </p:txBody>
      </p:sp>
      <p:sp>
        <p:nvSpPr>
          <p:cNvPr id="67" name="object 67"/>
          <p:cNvSpPr txBox="1"/>
          <p:nvPr/>
        </p:nvSpPr>
        <p:spPr>
          <a:xfrm>
            <a:off x="3799436" y="4172821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3973113" y="4172821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229853" y="4172821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4403530" y="4172821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4660269" y="4172821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4833947" y="4172821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5090687" y="4172821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5264363" y="4172821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5521103" y="4172821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5694781" y="4172821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5951520" y="4172821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6125198" y="4172821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6381937" y="4172821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6555614" y="4172821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6812354" y="4172821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6986031" y="4172821"/>
            <a:ext cx="12836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2810232" y="4242447"/>
            <a:ext cx="558786" cy="167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3369019" y="4242447"/>
            <a:ext cx="173676" cy="236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3542696" y="4242447"/>
            <a:ext cx="256739" cy="236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2810232" y="4409550"/>
            <a:ext cx="128369" cy="69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19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2938602" y="4409550"/>
            <a:ext cx="173676" cy="69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19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3112280" y="4409550"/>
            <a:ext cx="256739" cy="69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19"/>
              </a:spcBef>
            </a:pPr>
            <a:endParaRPr sz="500"/>
          </a:p>
        </p:txBody>
      </p:sp>
      <p:sp>
        <p:nvSpPr>
          <p:cNvPr id="45" name="object 45"/>
          <p:cNvSpPr txBox="1"/>
          <p:nvPr/>
        </p:nvSpPr>
        <p:spPr>
          <a:xfrm>
            <a:off x="2810232" y="4479176"/>
            <a:ext cx="12836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2938602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3112280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3369019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3542696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3799436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3973113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4229853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403530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4660269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4833947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5090687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264363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5521103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5694781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5951520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6125198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6381937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6555614" y="4479176"/>
            <a:ext cx="25673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6812354" y="4479176"/>
            <a:ext cx="173676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6986031" y="4479176"/>
            <a:ext cx="128369" cy="31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810232" y="4792493"/>
            <a:ext cx="12836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2938602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3112280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3369019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3542696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3799436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3973113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229853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403530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4660269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833947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090687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264363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521103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694781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951520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125198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381937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555614" y="4792493"/>
            <a:ext cx="25673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812354" y="4792493"/>
            <a:ext cx="173676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986031" y="4792493"/>
            <a:ext cx="12836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364713" y="2209368"/>
            <a:ext cx="5157451" cy="3251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66369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FCFE and Leverage: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 this a free lunch?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051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8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64713" y="2209368"/>
            <a:ext cx="5157451" cy="3251534"/>
          </a:xfrm>
          <a:custGeom>
            <a:avLst/>
            <a:gdLst/>
            <a:ahLst/>
            <a:cxnLst/>
            <a:rect l="l" t="t" r="r" b="b"/>
            <a:pathLst>
              <a:path w="5673196" h="3685072">
                <a:moveTo>
                  <a:pt x="0" y="0"/>
                </a:moveTo>
                <a:lnTo>
                  <a:pt x="0" y="3685072"/>
                </a:lnTo>
                <a:lnTo>
                  <a:pt x="5673196" y="3685072"/>
                </a:lnTo>
                <a:lnTo>
                  <a:pt x="5673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47989" y="2661937"/>
            <a:ext cx="4583561" cy="2429947"/>
          </a:xfrm>
          <a:custGeom>
            <a:avLst/>
            <a:gdLst/>
            <a:ahLst/>
            <a:cxnLst/>
            <a:rect l="l" t="t" r="r" b="b"/>
            <a:pathLst>
              <a:path w="5041917" h="2753940">
                <a:moveTo>
                  <a:pt x="0" y="0"/>
                </a:moveTo>
                <a:lnTo>
                  <a:pt x="0" y="2753940"/>
                </a:lnTo>
                <a:lnTo>
                  <a:pt x="5041917" y="2753940"/>
                </a:lnTo>
                <a:lnTo>
                  <a:pt x="50419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47989" y="4785530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5033611" y="0"/>
                </a:moveTo>
                <a:lnTo>
                  <a:pt x="0" y="0"/>
                </a:lnTo>
              </a:path>
              <a:path w="5033611">
                <a:moveTo>
                  <a:pt x="0" y="1"/>
                </a:moveTo>
                <a:lnTo>
                  <a:pt x="5033611" y="0"/>
                </a:lnTo>
              </a:path>
            </a:pathLst>
          </a:custGeom>
          <a:ln w="8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47989" y="4486138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5033611" y="0"/>
                </a:moveTo>
                <a:lnTo>
                  <a:pt x="0" y="0"/>
                </a:lnTo>
              </a:path>
              <a:path w="5033611">
                <a:moveTo>
                  <a:pt x="0" y="1"/>
                </a:moveTo>
                <a:lnTo>
                  <a:pt x="5033611" y="0"/>
                </a:lnTo>
              </a:path>
            </a:pathLst>
          </a:custGeom>
          <a:ln w="8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47989" y="4179784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5033611" y="0"/>
                </a:moveTo>
                <a:lnTo>
                  <a:pt x="0" y="0"/>
                </a:lnTo>
              </a:path>
              <a:path w="5033611">
                <a:moveTo>
                  <a:pt x="0" y="1"/>
                </a:moveTo>
                <a:lnTo>
                  <a:pt x="5033611" y="0"/>
                </a:lnTo>
              </a:path>
            </a:pathLst>
          </a:custGeom>
          <a:ln w="8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47989" y="3880392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5033611" y="0"/>
                </a:moveTo>
                <a:lnTo>
                  <a:pt x="0" y="0"/>
                </a:lnTo>
              </a:path>
              <a:path w="5033611">
                <a:moveTo>
                  <a:pt x="0" y="1"/>
                </a:moveTo>
                <a:lnTo>
                  <a:pt x="5033611" y="0"/>
                </a:lnTo>
              </a:path>
            </a:pathLst>
          </a:custGeom>
          <a:ln w="8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47989" y="3574038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5033611" y="0"/>
                </a:moveTo>
                <a:lnTo>
                  <a:pt x="0" y="0"/>
                </a:lnTo>
              </a:path>
              <a:path w="5033611">
                <a:moveTo>
                  <a:pt x="0" y="1"/>
                </a:moveTo>
                <a:lnTo>
                  <a:pt x="5033611" y="0"/>
                </a:lnTo>
              </a:path>
            </a:pathLst>
          </a:custGeom>
          <a:ln w="8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47989" y="3267683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5033611" y="0"/>
                </a:moveTo>
                <a:lnTo>
                  <a:pt x="0" y="0"/>
                </a:lnTo>
              </a:path>
              <a:path w="5033611">
                <a:moveTo>
                  <a:pt x="0" y="1"/>
                </a:moveTo>
                <a:lnTo>
                  <a:pt x="5033611" y="0"/>
                </a:lnTo>
              </a:path>
            </a:pathLst>
          </a:custGeom>
          <a:ln w="8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47989" y="2968291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5033611" y="0"/>
                </a:moveTo>
                <a:lnTo>
                  <a:pt x="0" y="0"/>
                </a:lnTo>
              </a:path>
              <a:path w="5033611">
                <a:moveTo>
                  <a:pt x="0" y="1"/>
                </a:moveTo>
                <a:lnTo>
                  <a:pt x="5033611" y="0"/>
                </a:lnTo>
              </a:path>
            </a:pathLst>
          </a:custGeom>
          <a:ln w="8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47989" y="2661937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5033611" y="0"/>
                </a:moveTo>
                <a:lnTo>
                  <a:pt x="0" y="0"/>
                </a:lnTo>
              </a:path>
              <a:path w="5033611">
                <a:moveTo>
                  <a:pt x="0" y="1"/>
                </a:moveTo>
                <a:lnTo>
                  <a:pt x="5033611" y="0"/>
                </a:lnTo>
              </a:path>
            </a:pathLst>
          </a:custGeom>
          <a:ln w="8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47988" y="2661937"/>
            <a:ext cx="4591113" cy="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31550" y="2661937"/>
            <a:ext cx="7551" cy="2436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47988" y="5091884"/>
            <a:ext cx="4591113" cy="6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47988" y="2661937"/>
            <a:ext cx="7551" cy="2436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83910" y="4757680"/>
            <a:ext cx="188779" cy="334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83910" y="4757680"/>
            <a:ext cx="188779" cy="334204"/>
          </a:xfrm>
          <a:custGeom>
            <a:avLst/>
            <a:gdLst/>
            <a:ahLst/>
            <a:cxnLst/>
            <a:rect l="l" t="t" r="r" b="b"/>
            <a:pathLst>
              <a:path w="207657" h="378765">
                <a:moveTo>
                  <a:pt x="0" y="0"/>
                </a:moveTo>
                <a:lnTo>
                  <a:pt x="207657" y="0"/>
                </a:lnTo>
                <a:lnTo>
                  <a:pt x="207657" y="378765"/>
                </a:lnTo>
                <a:lnTo>
                  <a:pt x="0" y="378765"/>
                </a:lnTo>
                <a:lnTo>
                  <a:pt x="0" y="0"/>
                </a:lnTo>
                <a:close/>
              </a:path>
            </a:pathLst>
          </a:custGeom>
          <a:ln w="8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44531" y="4736792"/>
            <a:ext cx="181227" cy="355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44531" y="4736792"/>
            <a:ext cx="181227" cy="355092"/>
          </a:xfrm>
          <a:custGeom>
            <a:avLst/>
            <a:gdLst/>
            <a:ahLst/>
            <a:cxnLst/>
            <a:rect l="l" t="t" r="r" b="b"/>
            <a:pathLst>
              <a:path w="199350" h="402438">
                <a:moveTo>
                  <a:pt x="0" y="0"/>
                </a:moveTo>
                <a:lnTo>
                  <a:pt x="199350" y="0"/>
                </a:lnTo>
                <a:lnTo>
                  <a:pt x="199350" y="402438"/>
                </a:lnTo>
                <a:lnTo>
                  <a:pt x="0" y="402438"/>
                </a:lnTo>
                <a:lnTo>
                  <a:pt x="0" y="0"/>
                </a:lnTo>
                <a:close/>
              </a:path>
            </a:pathLst>
          </a:custGeom>
          <a:ln w="8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97601" y="4708941"/>
            <a:ext cx="188779" cy="382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97601" y="4708941"/>
            <a:ext cx="188779" cy="382943"/>
          </a:xfrm>
          <a:custGeom>
            <a:avLst/>
            <a:gdLst/>
            <a:ahLst/>
            <a:cxnLst/>
            <a:rect l="l" t="t" r="r" b="b"/>
            <a:pathLst>
              <a:path w="207657" h="434002">
                <a:moveTo>
                  <a:pt x="0" y="0"/>
                </a:moveTo>
                <a:lnTo>
                  <a:pt x="207657" y="0"/>
                </a:lnTo>
                <a:lnTo>
                  <a:pt x="207657" y="434002"/>
                </a:lnTo>
                <a:lnTo>
                  <a:pt x="0" y="434002"/>
                </a:lnTo>
                <a:lnTo>
                  <a:pt x="0" y="0"/>
                </a:lnTo>
                <a:close/>
              </a:path>
            </a:pathLst>
          </a:custGeom>
          <a:ln w="82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58223" y="4667167"/>
            <a:ext cx="188779" cy="4247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58223" y="4667167"/>
            <a:ext cx="188779" cy="424718"/>
          </a:xfrm>
          <a:custGeom>
            <a:avLst/>
            <a:gdLst/>
            <a:ahLst/>
            <a:cxnLst/>
            <a:rect l="l" t="t" r="r" b="b"/>
            <a:pathLst>
              <a:path w="207657" h="481347">
                <a:moveTo>
                  <a:pt x="0" y="0"/>
                </a:moveTo>
                <a:lnTo>
                  <a:pt x="207657" y="0"/>
                </a:lnTo>
                <a:lnTo>
                  <a:pt x="207657" y="481347"/>
                </a:lnTo>
                <a:lnTo>
                  <a:pt x="0" y="481347"/>
                </a:lnTo>
                <a:lnTo>
                  <a:pt x="0" y="0"/>
                </a:lnTo>
                <a:close/>
              </a:path>
            </a:pathLst>
          </a:custGeom>
          <a:ln w="82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18844" y="4618428"/>
            <a:ext cx="188779" cy="473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18844" y="4618428"/>
            <a:ext cx="188779" cy="473456"/>
          </a:xfrm>
          <a:custGeom>
            <a:avLst/>
            <a:gdLst/>
            <a:ahLst/>
            <a:cxnLst/>
            <a:rect l="l" t="t" r="r" b="b"/>
            <a:pathLst>
              <a:path w="207657" h="536584">
                <a:moveTo>
                  <a:pt x="0" y="0"/>
                </a:moveTo>
                <a:lnTo>
                  <a:pt x="207657" y="0"/>
                </a:lnTo>
                <a:lnTo>
                  <a:pt x="207657" y="536584"/>
                </a:lnTo>
                <a:lnTo>
                  <a:pt x="0" y="536584"/>
                </a:lnTo>
                <a:lnTo>
                  <a:pt x="0" y="0"/>
                </a:lnTo>
                <a:close/>
              </a:path>
            </a:pathLst>
          </a:custGeom>
          <a:ln w="82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79466" y="4548802"/>
            <a:ext cx="181227" cy="5430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79466" y="4548802"/>
            <a:ext cx="181227" cy="543082"/>
          </a:xfrm>
          <a:custGeom>
            <a:avLst/>
            <a:gdLst/>
            <a:ahLst/>
            <a:cxnLst/>
            <a:rect l="l" t="t" r="r" b="b"/>
            <a:pathLst>
              <a:path w="199350" h="615493">
                <a:moveTo>
                  <a:pt x="0" y="0"/>
                </a:moveTo>
                <a:lnTo>
                  <a:pt x="199350" y="0"/>
                </a:lnTo>
                <a:lnTo>
                  <a:pt x="199350" y="615493"/>
                </a:lnTo>
                <a:lnTo>
                  <a:pt x="0" y="615493"/>
                </a:lnTo>
                <a:lnTo>
                  <a:pt x="0" y="0"/>
                </a:lnTo>
                <a:close/>
              </a:path>
            </a:pathLst>
          </a:custGeom>
          <a:ln w="82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32536" y="4444362"/>
            <a:ext cx="188779" cy="6475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32536" y="4444362"/>
            <a:ext cx="188779" cy="647522"/>
          </a:xfrm>
          <a:custGeom>
            <a:avLst/>
            <a:gdLst/>
            <a:ahLst/>
            <a:cxnLst/>
            <a:rect l="l" t="t" r="r" b="b"/>
            <a:pathLst>
              <a:path w="207657" h="733858">
                <a:moveTo>
                  <a:pt x="0" y="0"/>
                </a:moveTo>
                <a:lnTo>
                  <a:pt x="207657" y="0"/>
                </a:lnTo>
                <a:lnTo>
                  <a:pt x="207657" y="733858"/>
                </a:lnTo>
                <a:lnTo>
                  <a:pt x="0" y="733858"/>
                </a:lnTo>
                <a:lnTo>
                  <a:pt x="0" y="0"/>
                </a:lnTo>
                <a:close/>
              </a:path>
            </a:pathLst>
          </a:custGeom>
          <a:ln w="8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93158" y="4263335"/>
            <a:ext cx="188779" cy="8285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93158" y="4263335"/>
            <a:ext cx="188779" cy="828549"/>
          </a:xfrm>
          <a:custGeom>
            <a:avLst/>
            <a:gdLst/>
            <a:ahLst/>
            <a:cxnLst/>
            <a:rect l="l" t="t" r="r" b="b"/>
            <a:pathLst>
              <a:path w="207657" h="939022">
                <a:moveTo>
                  <a:pt x="0" y="0"/>
                </a:moveTo>
                <a:lnTo>
                  <a:pt x="207657" y="0"/>
                </a:lnTo>
                <a:lnTo>
                  <a:pt x="207657" y="939022"/>
                </a:lnTo>
                <a:lnTo>
                  <a:pt x="0" y="939022"/>
                </a:lnTo>
                <a:lnTo>
                  <a:pt x="0" y="0"/>
                </a:lnTo>
                <a:close/>
              </a:path>
            </a:pathLst>
          </a:custGeom>
          <a:ln w="82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53779" y="3915205"/>
            <a:ext cx="181227" cy="11766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53779" y="3915205"/>
            <a:ext cx="181227" cy="1176679"/>
          </a:xfrm>
          <a:custGeom>
            <a:avLst/>
            <a:gdLst/>
            <a:ahLst/>
            <a:cxnLst/>
            <a:rect l="l" t="t" r="r" b="b"/>
            <a:pathLst>
              <a:path w="199350" h="1333570">
                <a:moveTo>
                  <a:pt x="0" y="0"/>
                </a:moveTo>
                <a:lnTo>
                  <a:pt x="199350" y="0"/>
                </a:lnTo>
                <a:lnTo>
                  <a:pt x="199350" y="1333570"/>
                </a:lnTo>
                <a:lnTo>
                  <a:pt x="0" y="1333570"/>
                </a:lnTo>
                <a:lnTo>
                  <a:pt x="0" y="0"/>
                </a:lnTo>
                <a:close/>
              </a:path>
            </a:pathLst>
          </a:custGeom>
          <a:ln w="82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06850" y="2856889"/>
            <a:ext cx="188779" cy="22349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06850" y="2856889"/>
            <a:ext cx="188779" cy="2234995"/>
          </a:xfrm>
          <a:custGeom>
            <a:avLst/>
            <a:gdLst/>
            <a:ahLst/>
            <a:cxnLst/>
            <a:rect l="l" t="t" r="r" b="b"/>
            <a:pathLst>
              <a:path w="207657" h="2532994">
                <a:moveTo>
                  <a:pt x="0" y="0"/>
                </a:moveTo>
                <a:lnTo>
                  <a:pt x="207657" y="0"/>
                </a:lnTo>
                <a:lnTo>
                  <a:pt x="207657" y="2532994"/>
                </a:lnTo>
                <a:lnTo>
                  <a:pt x="0" y="2532994"/>
                </a:lnTo>
                <a:lnTo>
                  <a:pt x="0" y="0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47988" y="2661938"/>
            <a:ext cx="0" cy="2422984"/>
          </a:xfrm>
          <a:custGeom>
            <a:avLst/>
            <a:gdLst/>
            <a:ahLst/>
            <a:cxnLst/>
            <a:rect l="l" t="t" r="r" b="b"/>
            <a:pathLst>
              <a:path h="2746049">
                <a:moveTo>
                  <a:pt x="0" y="0"/>
                </a:moveTo>
                <a:lnTo>
                  <a:pt x="0" y="2746049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32885" y="5091884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16612" y="0"/>
                </a:moveTo>
                <a:lnTo>
                  <a:pt x="0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25334" y="4785530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25334" y="4486138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25334" y="4179784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25334" y="3880392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25334" y="3574038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25334" y="3267683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25334" y="2968291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25334" y="2661937"/>
            <a:ext cx="15102" cy="0"/>
          </a:xfrm>
          <a:custGeom>
            <a:avLst/>
            <a:gdLst/>
            <a:ahLst/>
            <a:cxnLst/>
            <a:rect l="l" t="t" r="r" b="b"/>
            <a:pathLst>
              <a:path w="16612">
                <a:moveTo>
                  <a:pt x="0" y="0"/>
                </a:moveTo>
                <a:lnTo>
                  <a:pt x="16612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847989" y="5091884"/>
            <a:ext cx="4576010" cy="0"/>
          </a:xfrm>
          <a:custGeom>
            <a:avLst/>
            <a:gdLst/>
            <a:ahLst/>
            <a:cxnLst/>
            <a:rect l="l" t="t" r="r" b="b"/>
            <a:pathLst>
              <a:path w="5033611">
                <a:moveTo>
                  <a:pt x="0" y="0"/>
                </a:moveTo>
                <a:lnTo>
                  <a:pt x="5033611" y="0"/>
                </a:lnTo>
              </a:path>
            </a:pathLst>
          </a:custGeom>
          <a:ln w="7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847988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08609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61680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22302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82923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3545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96615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57236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7858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70928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31550" y="5077959"/>
            <a:ext cx="0" cy="34812"/>
          </a:xfrm>
          <a:custGeom>
            <a:avLst/>
            <a:gdLst/>
            <a:ahLst/>
            <a:cxnLst/>
            <a:rect l="l" t="t" r="r" b="b"/>
            <a:pathLst>
              <a:path h="39454">
                <a:moveTo>
                  <a:pt x="0" y="39454"/>
                </a:moveTo>
                <a:lnTo>
                  <a:pt x="0" y="0"/>
                </a:lnTo>
              </a:path>
            </a:pathLst>
          </a:custGeom>
          <a:ln w="83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35605" y="2348388"/>
            <a:ext cx="1012233" cy="78295"/>
          </a:xfrm>
          <a:custGeom>
            <a:avLst/>
            <a:gdLst/>
            <a:ahLst/>
            <a:cxnLst/>
            <a:rect l="l" t="t" r="r" b="b"/>
            <a:pathLst>
              <a:path w="1113456" h="88734">
                <a:moveTo>
                  <a:pt x="787572" y="25137"/>
                </a:moveTo>
                <a:lnTo>
                  <a:pt x="779244" y="25137"/>
                </a:lnTo>
                <a:lnTo>
                  <a:pt x="777238" y="39324"/>
                </a:lnTo>
                <a:lnTo>
                  <a:pt x="780645" y="35439"/>
                </a:lnTo>
                <a:lnTo>
                  <a:pt x="784922" y="33498"/>
                </a:lnTo>
                <a:lnTo>
                  <a:pt x="790070" y="33498"/>
                </a:lnTo>
                <a:lnTo>
                  <a:pt x="790297" y="25137"/>
                </a:lnTo>
                <a:lnTo>
                  <a:pt x="787572" y="25137"/>
                </a:lnTo>
                <a:close/>
              </a:path>
              <a:path w="1113456" h="88734">
                <a:moveTo>
                  <a:pt x="872160" y="87062"/>
                </a:moveTo>
                <a:lnTo>
                  <a:pt x="908329" y="87062"/>
                </a:lnTo>
                <a:lnTo>
                  <a:pt x="899812" y="78701"/>
                </a:lnTo>
                <a:lnTo>
                  <a:pt x="883630" y="78701"/>
                </a:lnTo>
                <a:lnTo>
                  <a:pt x="883630" y="48170"/>
                </a:lnTo>
                <a:lnTo>
                  <a:pt x="899756" y="48170"/>
                </a:lnTo>
                <a:lnTo>
                  <a:pt x="905348" y="48970"/>
                </a:lnTo>
                <a:lnTo>
                  <a:pt x="907392" y="37598"/>
                </a:lnTo>
                <a:lnTo>
                  <a:pt x="904572" y="39036"/>
                </a:lnTo>
                <a:lnTo>
                  <a:pt x="900323" y="39755"/>
                </a:lnTo>
                <a:lnTo>
                  <a:pt x="883630" y="39755"/>
                </a:lnTo>
                <a:lnTo>
                  <a:pt x="883630" y="11759"/>
                </a:lnTo>
                <a:lnTo>
                  <a:pt x="905358" y="11759"/>
                </a:lnTo>
                <a:lnTo>
                  <a:pt x="910099" y="12874"/>
                </a:lnTo>
                <a:lnTo>
                  <a:pt x="912730" y="15103"/>
                </a:lnTo>
                <a:lnTo>
                  <a:pt x="915361" y="17333"/>
                </a:lnTo>
                <a:lnTo>
                  <a:pt x="916676" y="20012"/>
                </a:lnTo>
                <a:lnTo>
                  <a:pt x="916676" y="25982"/>
                </a:lnTo>
                <a:lnTo>
                  <a:pt x="915834" y="28742"/>
                </a:lnTo>
                <a:lnTo>
                  <a:pt x="914150" y="31421"/>
                </a:lnTo>
                <a:lnTo>
                  <a:pt x="912465" y="34100"/>
                </a:lnTo>
                <a:lnTo>
                  <a:pt x="911793" y="43046"/>
                </a:lnTo>
                <a:lnTo>
                  <a:pt x="917964" y="40061"/>
                </a:lnTo>
                <a:lnTo>
                  <a:pt x="922222" y="36671"/>
                </a:lnTo>
                <a:lnTo>
                  <a:pt x="924569" y="32877"/>
                </a:lnTo>
                <a:lnTo>
                  <a:pt x="926916" y="29083"/>
                </a:lnTo>
                <a:lnTo>
                  <a:pt x="928089" y="25262"/>
                </a:lnTo>
                <a:lnTo>
                  <a:pt x="928089" y="17963"/>
                </a:lnTo>
                <a:lnTo>
                  <a:pt x="927162" y="14816"/>
                </a:lnTo>
                <a:lnTo>
                  <a:pt x="925307" y="11975"/>
                </a:lnTo>
                <a:lnTo>
                  <a:pt x="923452" y="9134"/>
                </a:lnTo>
                <a:lnTo>
                  <a:pt x="920699" y="6985"/>
                </a:lnTo>
                <a:lnTo>
                  <a:pt x="917045" y="5529"/>
                </a:lnTo>
                <a:lnTo>
                  <a:pt x="913392" y="4073"/>
                </a:lnTo>
                <a:lnTo>
                  <a:pt x="906229" y="3344"/>
                </a:lnTo>
                <a:lnTo>
                  <a:pt x="872160" y="3344"/>
                </a:lnTo>
                <a:lnTo>
                  <a:pt x="872160" y="87062"/>
                </a:lnTo>
                <a:close/>
              </a:path>
              <a:path w="1113456" h="88734">
                <a:moveTo>
                  <a:pt x="919175" y="83907"/>
                </a:moveTo>
                <a:lnTo>
                  <a:pt x="923149" y="81803"/>
                </a:lnTo>
                <a:lnTo>
                  <a:pt x="926216" y="78989"/>
                </a:lnTo>
                <a:lnTo>
                  <a:pt x="928373" y="75465"/>
                </a:lnTo>
                <a:lnTo>
                  <a:pt x="930531" y="71940"/>
                </a:lnTo>
                <a:lnTo>
                  <a:pt x="931610" y="68182"/>
                </a:lnTo>
                <a:lnTo>
                  <a:pt x="931610" y="59372"/>
                </a:lnTo>
                <a:lnTo>
                  <a:pt x="930048" y="55048"/>
                </a:lnTo>
                <a:lnTo>
                  <a:pt x="926925" y="51218"/>
                </a:lnTo>
                <a:lnTo>
                  <a:pt x="923802" y="47388"/>
                </a:lnTo>
                <a:lnTo>
                  <a:pt x="918758" y="44664"/>
                </a:lnTo>
                <a:lnTo>
                  <a:pt x="911793" y="43046"/>
                </a:lnTo>
                <a:lnTo>
                  <a:pt x="912465" y="34100"/>
                </a:lnTo>
                <a:lnTo>
                  <a:pt x="910213" y="36159"/>
                </a:lnTo>
                <a:lnTo>
                  <a:pt x="907392" y="37598"/>
                </a:lnTo>
                <a:lnTo>
                  <a:pt x="905348" y="48970"/>
                </a:lnTo>
                <a:lnTo>
                  <a:pt x="908926" y="50570"/>
                </a:lnTo>
                <a:lnTo>
                  <a:pt x="912503" y="52171"/>
                </a:lnTo>
                <a:lnTo>
                  <a:pt x="915200" y="54229"/>
                </a:lnTo>
                <a:lnTo>
                  <a:pt x="917017" y="56747"/>
                </a:lnTo>
                <a:lnTo>
                  <a:pt x="918834" y="59264"/>
                </a:lnTo>
                <a:lnTo>
                  <a:pt x="919743" y="62015"/>
                </a:lnTo>
                <a:lnTo>
                  <a:pt x="919743" y="68704"/>
                </a:lnTo>
                <a:lnTo>
                  <a:pt x="918333" y="71913"/>
                </a:lnTo>
                <a:lnTo>
                  <a:pt x="915512" y="74629"/>
                </a:lnTo>
                <a:lnTo>
                  <a:pt x="912692" y="77343"/>
                </a:lnTo>
                <a:lnTo>
                  <a:pt x="907459" y="78701"/>
                </a:lnTo>
                <a:lnTo>
                  <a:pt x="899812" y="78701"/>
                </a:lnTo>
                <a:lnTo>
                  <a:pt x="908329" y="87062"/>
                </a:lnTo>
                <a:lnTo>
                  <a:pt x="915200" y="86010"/>
                </a:lnTo>
                <a:lnTo>
                  <a:pt x="919175" y="83907"/>
                </a:lnTo>
                <a:close/>
              </a:path>
              <a:path w="1113456" h="88734">
                <a:moveTo>
                  <a:pt x="946623" y="40375"/>
                </a:moveTo>
                <a:lnTo>
                  <a:pt x="943850" y="48062"/>
                </a:lnTo>
                <a:lnTo>
                  <a:pt x="943850" y="66403"/>
                </a:lnTo>
                <a:lnTo>
                  <a:pt x="946472" y="73901"/>
                </a:lnTo>
                <a:lnTo>
                  <a:pt x="951715" y="79834"/>
                </a:lnTo>
                <a:lnTo>
                  <a:pt x="956957" y="85768"/>
                </a:lnTo>
                <a:lnTo>
                  <a:pt x="964405" y="88734"/>
                </a:lnTo>
                <a:lnTo>
                  <a:pt x="978828" y="88734"/>
                </a:lnTo>
                <a:lnTo>
                  <a:pt x="983048" y="88015"/>
                </a:lnTo>
                <a:lnTo>
                  <a:pt x="986720" y="86577"/>
                </a:lnTo>
                <a:lnTo>
                  <a:pt x="990392" y="85138"/>
                </a:lnTo>
                <a:lnTo>
                  <a:pt x="993345" y="83035"/>
                </a:lnTo>
                <a:lnTo>
                  <a:pt x="995578" y="80265"/>
                </a:lnTo>
                <a:lnTo>
                  <a:pt x="997811" y="77496"/>
                </a:lnTo>
                <a:lnTo>
                  <a:pt x="998928" y="74781"/>
                </a:lnTo>
                <a:lnTo>
                  <a:pt x="998928" y="71581"/>
                </a:lnTo>
                <a:lnTo>
                  <a:pt x="988367" y="71581"/>
                </a:lnTo>
                <a:lnTo>
                  <a:pt x="988367" y="74206"/>
                </a:lnTo>
                <a:lnTo>
                  <a:pt x="987298" y="76103"/>
                </a:lnTo>
                <a:lnTo>
                  <a:pt x="985159" y="77811"/>
                </a:lnTo>
                <a:lnTo>
                  <a:pt x="983020" y="79519"/>
                </a:lnTo>
                <a:lnTo>
                  <a:pt x="979623" y="80373"/>
                </a:lnTo>
                <a:lnTo>
                  <a:pt x="968493" y="80373"/>
                </a:lnTo>
                <a:lnTo>
                  <a:pt x="963430" y="78288"/>
                </a:lnTo>
                <a:lnTo>
                  <a:pt x="959777" y="74116"/>
                </a:lnTo>
                <a:lnTo>
                  <a:pt x="956124" y="69945"/>
                </a:lnTo>
                <a:lnTo>
                  <a:pt x="954298" y="64640"/>
                </a:lnTo>
                <a:lnTo>
                  <a:pt x="954298" y="58203"/>
                </a:lnTo>
                <a:lnTo>
                  <a:pt x="999325" y="58203"/>
                </a:lnTo>
                <a:lnTo>
                  <a:pt x="989219" y="49465"/>
                </a:lnTo>
                <a:lnTo>
                  <a:pt x="989219" y="50651"/>
                </a:lnTo>
                <a:lnTo>
                  <a:pt x="954980" y="50651"/>
                </a:lnTo>
                <a:lnTo>
                  <a:pt x="956039" y="45221"/>
                </a:lnTo>
                <a:lnTo>
                  <a:pt x="958234" y="41005"/>
                </a:lnTo>
                <a:lnTo>
                  <a:pt x="964859" y="25137"/>
                </a:lnTo>
                <a:lnTo>
                  <a:pt x="957715" y="28184"/>
                </a:lnTo>
                <a:lnTo>
                  <a:pt x="952169" y="34280"/>
                </a:lnTo>
                <a:lnTo>
                  <a:pt x="946623" y="40375"/>
                </a:lnTo>
                <a:close/>
              </a:path>
              <a:path w="1113456" h="88734">
                <a:moveTo>
                  <a:pt x="968531" y="33498"/>
                </a:moveTo>
                <a:lnTo>
                  <a:pt x="975799" y="33498"/>
                </a:lnTo>
                <a:lnTo>
                  <a:pt x="978714" y="34136"/>
                </a:lnTo>
                <a:lnTo>
                  <a:pt x="981212" y="35413"/>
                </a:lnTo>
                <a:lnTo>
                  <a:pt x="983711" y="36689"/>
                </a:lnTo>
                <a:lnTo>
                  <a:pt x="985670" y="38649"/>
                </a:lnTo>
                <a:lnTo>
                  <a:pt x="987089" y="41293"/>
                </a:lnTo>
                <a:lnTo>
                  <a:pt x="988509" y="43936"/>
                </a:lnTo>
                <a:lnTo>
                  <a:pt x="989219" y="46660"/>
                </a:lnTo>
                <a:lnTo>
                  <a:pt x="989219" y="49465"/>
                </a:lnTo>
                <a:lnTo>
                  <a:pt x="999325" y="58203"/>
                </a:lnTo>
                <a:lnTo>
                  <a:pt x="999325" y="47379"/>
                </a:lnTo>
                <a:lnTo>
                  <a:pt x="998190" y="41544"/>
                </a:lnTo>
                <a:lnTo>
                  <a:pt x="995919" y="37355"/>
                </a:lnTo>
                <a:lnTo>
                  <a:pt x="993648" y="33165"/>
                </a:lnTo>
                <a:lnTo>
                  <a:pt x="990562" y="30082"/>
                </a:lnTo>
                <a:lnTo>
                  <a:pt x="986663" y="28104"/>
                </a:lnTo>
                <a:lnTo>
                  <a:pt x="982764" y="26125"/>
                </a:lnTo>
                <a:lnTo>
                  <a:pt x="978411" y="25137"/>
                </a:lnTo>
                <a:lnTo>
                  <a:pt x="964859" y="25137"/>
                </a:lnTo>
                <a:lnTo>
                  <a:pt x="958234" y="41005"/>
                </a:lnTo>
                <a:lnTo>
                  <a:pt x="961566" y="38002"/>
                </a:lnTo>
                <a:lnTo>
                  <a:pt x="964897" y="34999"/>
                </a:lnTo>
                <a:lnTo>
                  <a:pt x="968531" y="33498"/>
                </a:lnTo>
                <a:close/>
              </a:path>
              <a:path w="1113456" h="88734">
                <a:moveTo>
                  <a:pt x="1030571" y="26809"/>
                </a:moveTo>
                <a:lnTo>
                  <a:pt x="1030571" y="12568"/>
                </a:lnTo>
                <a:lnTo>
                  <a:pt x="1020010" y="12568"/>
                </a:lnTo>
                <a:lnTo>
                  <a:pt x="1020010" y="26809"/>
                </a:lnTo>
                <a:lnTo>
                  <a:pt x="1008995" y="26809"/>
                </a:lnTo>
                <a:lnTo>
                  <a:pt x="1008995" y="35170"/>
                </a:lnTo>
                <a:lnTo>
                  <a:pt x="1020010" y="35170"/>
                </a:lnTo>
                <a:lnTo>
                  <a:pt x="1020010" y="72426"/>
                </a:lnTo>
                <a:lnTo>
                  <a:pt x="1020833" y="77011"/>
                </a:lnTo>
                <a:lnTo>
                  <a:pt x="1022480" y="79888"/>
                </a:lnTo>
                <a:lnTo>
                  <a:pt x="1024127" y="82765"/>
                </a:lnTo>
                <a:lnTo>
                  <a:pt x="1026530" y="84959"/>
                </a:lnTo>
                <a:lnTo>
                  <a:pt x="1029691" y="86469"/>
                </a:lnTo>
                <a:lnTo>
                  <a:pt x="1032852" y="87979"/>
                </a:lnTo>
                <a:lnTo>
                  <a:pt x="1036401" y="88734"/>
                </a:lnTo>
                <a:lnTo>
                  <a:pt x="1043063" y="88734"/>
                </a:lnTo>
                <a:lnTo>
                  <a:pt x="1047000" y="88141"/>
                </a:lnTo>
                <a:lnTo>
                  <a:pt x="1052148" y="86954"/>
                </a:lnTo>
                <a:lnTo>
                  <a:pt x="1052148" y="78540"/>
                </a:lnTo>
                <a:lnTo>
                  <a:pt x="1047946" y="79762"/>
                </a:lnTo>
                <a:lnTo>
                  <a:pt x="1044805" y="80373"/>
                </a:lnTo>
                <a:lnTo>
                  <a:pt x="1040111" y="80373"/>
                </a:lnTo>
                <a:lnTo>
                  <a:pt x="1037868" y="79888"/>
                </a:lnTo>
                <a:lnTo>
                  <a:pt x="1035994" y="78917"/>
                </a:lnTo>
                <a:lnTo>
                  <a:pt x="1034120" y="77946"/>
                </a:lnTo>
                <a:lnTo>
                  <a:pt x="1032748" y="76427"/>
                </a:lnTo>
                <a:lnTo>
                  <a:pt x="1031878" y="74359"/>
                </a:lnTo>
                <a:lnTo>
                  <a:pt x="1031007" y="72291"/>
                </a:lnTo>
                <a:lnTo>
                  <a:pt x="1030571" y="68596"/>
                </a:lnTo>
                <a:lnTo>
                  <a:pt x="1030571" y="35170"/>
                </a:lnTo>
                <a:lnTo>
                  <a:pt x="1049082" y="35170"/>
                </a:lnTo>
                <a:lnTo>
                  <a:pt x="1049082" y="26809"/>
                </a:lnTo>
                <a:lnTo>
                  <a:pt x="1030571" y="26809"/>
                </a:lnTo>
                <a:close/>
              </a:path>
              <a:path w="1113456" h="88734">
                <a:moveTo>
                  <a:pt x="1073955" y="66690"/>
                </a:moveTo>
                <a:lnTo>
                  <a:pt x="1076946" y="64460"/>
                </a:lnTo>
                <a:lnTo>
                  <a:pt x="1079936" y="62231"/>
                </a:lnTo>
                <a:lnTo>
                  <a:pt x="1086788" y="59875"/>
                </a:lnTo>
                <a:lnTo>
                  <a:pt x="1097500" y="57394"/>
                </a:lnTo>
                <a:lnTo>
                  <a:pt x="1092135" y="51094"/>
                </a:lnTo>
                <a:lnTo>
                  <a:pt x="1078065" y="54643"/>
                </a:lnTo>
                <a:lnTo>
                  <a:pt x="1072460" y="69351"/>
                </a:lnTo>
                <a:lnTo>
                  <a:pt x="1073955" y="66690"/>
                </a:lnTo>
                <a:close/>
              </a:path>
              <a:path w="1113456" h="88734">
                <a:moveTo>
                  <a:pt x="1079519" y="33606"/>
                </a:moveTo>
                <a:lnTo>
                  <a:pt x="1082945" y="32689"/>
                </a:lnTo>
                <a:lnTo>
                  <a:pt x="1091009" y="32689"/>
                </a:lnTo>
                <a:lnTo>
                  <a:pt x="1094150" y="33435"/>
                </a:lnTo>
                <a:lnTo>
                  <a:pt x="1096762" y="34927"/>
                </a:lnTo>
                <a:lnTo>
                  <a:pt x="1099374" y="36419"/>
                </a:lnTo>
                <a:lnTo>
                  <a:pt x="1100680" y="39018"/>
                </a:lnTo>
                <a:lnTo>
                  <a:pt x="1100680" y="49519"/>
                </a:lnTo>
                <a:lnTo>
                  <a:pt x="1095002" y="50543"/>
                </a:lnTo>
                <a:lnTo>
                  <a:pt x="1092135" y="51094"/>
                </a:lnTo>
                <a:lnTo>
                  <a:pt x="1097500" y="57394"/>
                </a:lnTo>
                <a:lnTo>
                  <a:pt x="1100680" y="56639"/>
                </a:lnTo>
                <a:lnTo>
                  <a:pt x="1100680" y="66259"/>
                </a:lnTo>
                <a:lnTo>
                  <a:pt x="1099885" y="69441"/>
                </a:lnTo>
                <a:lnTo>
                  <a:pt x="1098295" y="72174"/>
                </a:lnTo>
                <a:lnTo>
                  <a:pt x="1096705" y="74907"/>
                </a:lnTo>
                <a:lnTo>
                  <a:pt x="1094481" y="77092"/>
                </a:lnTo>
                <a:lnTo>
                  <a:pt x="1091624" y="78728"/>
                </a:lnTo>
                <a:lnTo>
                  <a:pt x="1088766" y="80364"/>
                </a:lnTo>
                <a:lnTo>
                  <a:pt x="1085860" y="81183"/>
                </a:lnTo>
                <a:lnTo>
                  <a:pt x="1081204" y="81183"/>
                </a:lnTo>
                <a:lnTo>
                  <a:pt x="1079482" y="80805"/>
                </a:lnTo>
                <a:lnTo>
                  <a:pt x="1077741" y="80050"/>
                </a:lnTo>
                <a:lnTo>
                  <a:pt x="1075999" y="79295"/>
                </a:lnTo>
                <a:lnTo>
                  <a:pt x="1073794" y="76867"/>
                </a:lnTo>
                <a:lnTo>
                  <a:pt x="1072460" y="74026"/>
                </a:lnTo>
                <a:lnTo>
                  <a:pt x="1072460" y="69351"/>
                </a:lnTo>
                <a:lnTo>
                  <a:pt x="1078065" y="54643"/>
                </a:lnTo>
                <a:lnTo>
                  <a:pt x="1068684" y="58743"/>
                </a:lnTo>
                <a:lnTo>
                  <a:pt x="1063592" y="61907"/>
                </a:lnTo>
                <a:lnTo>
                  <a:pt x="1061047" y="66403"/>
                </a:lnTo>
                <a:lnTo>
                  <a:pt x="1061047" y="77371"/>
                </a:lnTo>
                <a:lnTo>
                  <a:pt x="1062854" y="81407"/>
                </a:lnTo>
                <a:lnTo>
                  <a:pt x="1066470" y="84338"/>
                </a:lnTo>
                <a:lnTo>
                  <a:pt x="1070085" y="87269"/>
                </a:lnTo>
                <a:lnTo>
                  <a:pt x="1074409" y="88734"/>
                </a:lnTo>
                <a:lnTo>
                  <a:pt x="1082434" y="88734"/>
                </a:lnTo>
                <a:lnTo>
                  <a:pt x="1085567" y="88150"/>
                </a:lnTo>
                <a:lnTo>
                  <a:pt x="1088841" y="86981"/>
                </a:lnTo>
                <a:lnTo>
                  <a:pt x="1092116" y="85812"/>
                </a:lnTo>
                <a:lnTo>
                  <a:pt x="1096062" y="83052"/>
                </a:lnTo>
                <a:lnTo>
                  <a:pt x="1100680" y="78701"/>
                </a:lnTo>
                <a:lnTo>
                  <a:pt x="1100680" y="81039"/>
                </a:lnTo>
                <a:lnTo>
                  <a:pt x="1101229" y="83826"/>
                </a:lnTo>
                <a:lnTo>
                  <a:pt x="1102327" y="87062"/>
                </a:lnTo>
                <a:lnTo>
                  <a:pt x="1113456" y="87062"/>
                </a:lnTo>
                <a:lnTo>
                  <a:pt x="1112245" y="83322"/>
                </a:lnTo>
                <a:lnTo>
                  <a:pt x="1111572" y="80041"/>
                </a:lnTo>
                <a:lnTo>
                  <a:pt x="1111440" y="77218"/>
                </a:lnTo>
                <a:lnTo>
                  <a:pt x="1111308" y="74395"/>
                </a:lnTo>
                <a:lnTo>
                  <a:pt x="1111241" y="39341"/>
                </a:lnTo>
                <a:lnTo>
                  <a:pt x="1110371" y="34981"/>
                </a:lnTo>
                <a:lnTo>
                  <a:pt x="1108630" y="32662"/>
                </a:lnTo>
                <a:lnTo>
                  <a:pt x="1106888" y="30342"/>
                </a:lnTo>
                <a:lnTo>
                  <a:pt x="1104125" y="28499"/>
                </a:lnTo>
                <a:lnTo>
                  <a:pt x="1100340" y="27133"/>
                </a:lnTo>
                <a:lnTo>
                  <a:pt x="1096554" y="25766"/>
                </a:lnTo>
                <a:lnTo>
                  <a:pt x="1092352" y="25083"/>
                </a:lnTo>
                <a:lnTo>
                  <a:pt x="1083078" y="25083"/>
                </a:lnTo>
                <a:lnTo>
                  <a:pt x="1078791" y="25802"/>
                </a:lnTo>
                <a:lnTo>
                  <a:pt x="1074873" y="27240"/>
                </a:lnTo>
                <a:lnTo>
                  <a:pt x="1070955" y="28679"/>
                </a:lnTo>
                <a:lnTo>
                  <a:pt x="1067813" y="30818"/>
                </a:lnTo>
                <a:lnTo>
                  <a:pt x="1065447" y="33660"/>
                </a:lnTo>
                <a:lnTo>
                  <a:pt x="1063081" y="36501"/>
                </a:lnTo>
                <a:lnTo>
                  <a:pt x="1061899" y="39251"/>
                </a:lnTo>
                <a:lnTo>
                  <a:pt x="1061899" y="42722"/>
                </a:lnTo>
                <a:lnTo>
                  <a:pt x="1073368" y="42722"/>
                </a:lnTo>
                <a:lnTo>
                  <a:pt x="1073368" y="39413"/>
                </a:lnTo>
                <a:lnTo>
                  <a:pt x="1074599" y="37274"/>
                </a:lnTo>
                <a:lnTo>
                  <a:pt x="1077059" y="35440"/>
                </a:lnTo>
                <a:lnTo>
                  <a:pt x="1079519" y="33606"/>
                </a:lnTo>
                <a:close/>
              </a:path>
              <a:path w="1113456" h="88734">
                <a:moveTo>
                  <a:pt x="772128" y="49015"/>
                </a:moveTo>
                <a:lnTo>
                  <a:pt x="773831" y="43207"/>
                </a:lnTo>
                <a:lnTo>
                  <a:pt x="777238" y="39324"/>
                </a:lnTo>
                <a:lnTo>
                  <a:pt x="779244" y="25137"/>
                </a:lnTo>
                <a:lnTo>
                  <a:pt x="772752" y="28167"/>
                </a:lnTo>
                <a:lnTo>
                  <a:pt x="768096" y="34226"/>
                </a:lnTo>
                <a:lnTo>
                  <a:pt x="763440" y="40285"/>
                </a:lnTo>
                <a:lnTo>
                  <a:pt x="761112" y="47900"/>
                </a:lnTo>
                <a:lnTo>
                  <a:pt x="761112" y="63256"/>
                </a:lnTo>
                <a:lnTo>
                  <a:pt x="762228" y="68829"/>
                </a:lnTo>
                <a:lnTo>
                  <a:pt x="764462" y="73792"/>
                </a:lnTo>
                <a:lnTo>
                  <a:pt x="766696" y="78755"/>
                </a:lnTo>
                <a:lnTo>
                  <a:pt x="769818" y="82486"/>
                </a:lnTo>
                <a:lnTo>
                  <a:pt x="773831" y="84985"/>
                </a:lnTo>
                <a:lnTo>
                  <a:pt x="777844" y="87485"/>
                </a:lnTo>
                <a:lnTo>
                  <a:pt x="782235" y="88734"/>
                </a:lnTo>
                <a:lnTo>
                  <a:pt x="789503" y="88734"/>
                </a:lnTo>
                <a:lnTo>
                  <a:pt x="792029" y="88438"/>
                </a:lnTo>
                <a:lnTo>
                  <a:pt x="794584" y="87845"/>
                </a:lnTo>
                <a:lnTo>
                  <a:pt x="797139" y="87251"/>
                </a:lnTo>
                <a:lnTo>
                  <a:pt x="799439" y="86199"/>
                </a:lnTo>
                <a:lnTo>
                  <a:pt x="801483" y="84689"/>
                </a:lnTo>
                <a:lnTo>
                  <a:pt x="803528" y="83178"/>
                </a:lnTo>
                <a:lnTo>
                  <a:pt x="805629" y="80481"/>
                </a:lnTo>
                <a:lnTo>
                  <a:pt x="807786" y="76597"/>
                </a:lnTo>
                <a:lnTo>
                  <a:pt x="807786" y="87062"/>
                </a:lnTo>
                <a:lnTo>
                  <a:pt x="818347" y="87062"/>
                </a:lnTo>
                <a:lnTo>
                  <a:pt x="818347" y="0"/>
                </a:lnTo>
                <a:lnTo>
                  <a:pt x="807786" y="0"/>
                </a:lnTo>
                <a:lnTo>
                  <a:pt x="807786" y="37328"/>
                </a:lnTo>
                <a:lnTo>
                  <a:pt x="805553" y="33588"/>
                </a:lnTo>
                <a:lnTo>
                  <a:pt x="803499" y="30990"/>
                </a:lnTo>
                <a:lnTo>
                  <a:pt x="801625" y="29533"/>
                </a:lnTo>
                <a:lnTo>
                  <a:pt x="799752" y="28076"/>
                </a:lnTo>
                <a:lnTo>
                  <a:pt x="797622" y="26980"/>
                </a:lnTo>
                <a:lnTo>
                  <a:pt x="795238" y="26243"/>
                </a:lnTo>
                <a:lnTo>
                  <a:pt x="792853" y="25505"/>
                </a:lnTo>
                <a:lnTo>
                  <a:pt x="790297" y="25137"/>
                </a:lnTo>
                <a:lnTo>
                  <a:pt x="790070" y="33498"/>
                </a:lnTo>
                <a:lnTo>
                  <a:pt x="795673" y="33498"/>
                </a:lnTo>
                <a:lnTo>
                  <a:pt x="800026" y="35691"/>
                </a:lnTo>
                <a:lnTo>
                  <a:pt x="803130" y="40079"/>
                </a:lnTo>
                <a:lnTo>
                  <a:pt x="806234" y="44466"/>
                </a:lnTo>
                <a:lnTo>
                  <a:pt x="807786" y="50076"/>
                </a:lnTo>
                <a:lnTo>
                  <a:pt x="807786" y="61404"/>
                </a:lnTo>
                <a:lnTo>
                  <a:pt x="807076" y="65539"/>
                </a:lnTo>
                <a:lnTo>
                  <a:pt x="805657" y="69315"/>
                </a:lnTo>
                <a:lnTo>
                  <a:pt x="804237" y="73091"/>
                </a:lnTo>
                <a:lnTo>
                  <a:pt x="802080" y="75950"/>
                </a:lnTo>
                <a:lnTo>
                  <a:pt x="799184" y="77892"/>
                </a:lnTo>
                <a:lnTo>
                  <a:pt x="796288" y="79834"/>
                </a:lnTo>
                <a:lnTo>
                  <a:pt x="793156" y="80805"/>
                </a:lnTo>
                <a:lnTo>
                  <a:pt x="784600" y="80805"/>
                </a:lnTo>
                <a:lnTo>
                  <a:pt x="780361" y="79052"/>
                </a:lnTo>
                <a:lnTo>
                  <a:pt x="777068" y="75546"/>
                </a:lnTo>
                <a:lnTo>
                  <a:pt x="773774" y="72039"/>
                </a:lnTo>
                <a:lnTo>
                  <a:pt x="772128" y="65773"/>
                </a:lnTo>
                <a:lnTo>
                  <a:pt x="772128" y="49015"/>
                </a:lnTo>
                <a:close/>
              </a:path>
              <a:path w="1113456" h="88734">
                <a:moveTo>
                  <a:pt x="640533" y="69351"/>
                </a:moveTo>
                <a:lnTo>
                  <a:pt x="646138" y="54643"/>
                </a:lnTo>
                <a:lnTo>
                  <a:pt x="636757" y="58742"/>
                </a:lnTo>
                <a:lnTo>
                  <a:pt x="631665" y="61907"/>
                </a:lnTo>
                <a:lnTo>
                  <a:pt x="629120" y="66402"/>
                </a:lnTo>
                <a:lnTo>
                  <a:pt x="629120" y="77371"/>
                </a:lnTo>
                <a:lnTo>
                  <a:pt x="630927" y="81407"/>
                </a:lnTo>
                <a:lnTo>
                  <a:pt x="634542" y="84338"/>
                </a:lnTo>
                <a:lnTo>
                  <a:pt x="638158" y="87269"/>
                </a:lnTo>
                <a:lnTo>
                  <a:pt x="642482" y="88734"/>
                </a:lnTo>
                <a:lnTo>
                  <a:pt x="650507" y="88734"/>
                </a:lnTo>
                <a:lnTo>
                  <a:pt x="653640" y="88150"/>
                </a:lnTo>
                <a:lnTo>
                  <a:pt x="656914" y="86981"/>
                </a:lnTo>
                <a:lnTo>
                  <a:pt x="660189" y="85812"/>
                </a:lnTo>
                <a:lnTo>
                  <a:pt x="664135" y="83052"/>
                </a:lnTo>
                <a:lnTo>
                  <a:pt x="668753" y="78701"/>
                </a:lnTo>
                <a:lnTo>
                  <a:pt x="668753" y="81038"/>
                </a:lnTo>
                <a:lnTo>
                  <a:pt x="669302" y="83825"/>
                </a:lnTo>
                <a:lnTo>
                  <a:pt x="670400" y="87062"/>
                </a:lnTo>
                <a:lnTo>
                  <a:pt x="681529" y="87062"/>
                </a:lnTo>
                <a:lnTo>
                  <a:pt x="680318" y="83322"/>
                </a:lnTo>
                <a:lnTo>
                  <a:pt x="679646" y="80041"/>
                </a:lnTo>
                <a:lnTo>
                  <a:pt x="679513" y="77217"/>
                </a:lnTo>
                <a:lnTo>
                  <a:pt x="679380" y="74395"/>
                </a:lnTo>
                <a:lnTo>
                  <a:pt x="679315" y="39341"/>
                </a:lnTo>
                <a:lnTo>
                  <a:pt x="678444" y="34981"/>
                </a:lnTo>
                <a:lnTo>
                  <a:pt x="676703" y="32661"/>
                </a:lnTo>
                <a:lnTo>
                  <a:pt x="674961" y="30342"/>
                </a:lnTo>
                <a:lnTo>
                  <a:pt x="672198" y="28499"/>
                </a:lnTo>
                <a:lnTo>
                  <a:pt x="668413" y="27133"/>
                </a:lnTo>
                <a:lnTo>
                  <a:pt x="664627" y="25766"/>
                </a:lnTo>
                <a:lnTo>
                  <a:pt x="660425" y="25083"/>
                </a:lnTo>
                <a:lnTo>
                  <a:pt x="651151" y="25083"/>
                </a:lnTo>
                <a:lnTo>
                  <a:pt x="646864" y="25802"/>
                </a:lnTo>
                <a:lnTo>
                  <a:pt x="642946" y="27240"/>
                </a:lnTo>
                <a:lnTo>
                  <a:pt x="639028" y="28679"/>
                </a:lnTo>
                <a:lnTo>
                  <a:pt x="635886" y="30818"/>
                </a:lnTo>
                <a:lnTo>
                  <a:pt x="633520" y="33659"/>
                </a:lnTo>
                <a:lnTo>
                  <a:pt x="631154" y="36501"/>
                </a:lnTo>
                <a:lnTo>
                  <a:pt x="629972" y="39251"/>
                </a:lnTo>
                <a:lnTo>
                  <a:pt x="629972" y="42722"/>
                </a:lnTo>
                <a:lnTo>
                  <a:pt x="641441" y="42722"/>
                </a:lnTo>
                <a:lnTo>
                  <a:pt x="641441" y="39413"/>
                </a:lnTo>
                <a:lnTo>
                  <a:pt x="642672" y="37274"/>
                </a:lnTo>
                <a:lnTo>
                  <a:pt x="645132" y="35439"/>
                </a:lnTo>
                <a:lnTo>
                  <a:pt x="647593" y="33606"/>
                </a:lnTo>
                <a:lnTo>
                  <a:pt x="651018" y="32688"/>
                </a:lnTo>
                <a:lnTo>
                  <a:pt x="659082" y="32688"/>
                </a:lnTo>
                <a:lnTo>
                  <a:pt x="662223" y="33435"/>
                </a:lnTo>
                <a:lnTo>
                  <a:pt x="664835" y="34927"/>
                </a:lnTo>
                <a:lnTo>
                  <a:pt x="667447" y="36419"/>
                </a:lnTo>
                <a:lnTo>
                  <a:pt x="668753" y="39018"/>
                </a:lnTo>
                <a:lnTo>
                  <a:pt x="668753" y="49519"/>
                </a:lnTo>
                <a:lnTo>
                  <a:pt x="663075" y="50543"/>
                </a:lnTo>
                <a:lnTo>
                  <a:pt x="660208" y="51094"/>
                </a:lnTo>
                <a:lnTo>
                  <a:pt x="665573" y="57394"/>
                </a:lnTo>
                <a:lnTo>
                  <a:pt x="668753" y="56639"/>
                </a:lnTo>
                <a:lnTo>
                  <a:pt x="668753" y="66258"/>
                </a:lnTo>
                <a:lnTo>
                  <a:pt x="667958" y="69441"/>
                </a:lnTo>
                <a:lnTo>
                  <a:pt x="666368" y="72174"/>
                </a:lnTo>
                <a:lnTo>
                  <a:pt x="664779" y="74907"/>
                </a:lnTo>
                <a:lnTo>
                  <a:pt x="662555" y="77092"/>
                </a:lnTo>
                <a:lnTo>
                  <a:pt x="659697" y="78728"/>
                </a:lnTo>
                <a:lnTo>
                  <a:pt x="656838" y="80364"/>
                </a:lnTo>
                <a:lnTo>
                  <a:pt x="653933" y="81182"/>
                </a:lnTo>
                <a:lnTo>
                  <a:pt x="649277" y="81182"/>
                </a:lnTo>
                <a:lnTo>
                  <a:pt x="647555" y="80805"/>
                </a:lnTo>
                <a:lnTo>
                  <a:pt x="645814" y="80049"/>
                </a:lnTo>
                <a:lnTo>
                  <a:pt x="644072" y="79294"/>
                </a:lnTo>
                <a:lnTo>
                  <a:pt x="641867" y="76867"/>
                </a:lnTo>
                <a:lnTo>
                  <a:pt x="640533" y="74026"/>
                </a:lnTo>
                <a:lnTo>
                  <a:pt x="640533" y="69351"/>
                </a:lnTo>
                <a:close/>
              </a:path>
              <a:path w="1113456" h="88734">
                <a:moveTo>
                  <a:pt x="391344" y="69351"/>
                </a:moveTo>
                <a:lnTo>
                  <a:pt x="396949" y="54643"/>
                </a:lnTo>
                <a:lnTo>
                  <a:pt x="387568" y="58742"/>
                </a:lnTo>
                <a:lnTo>
                  <a:pt x="382477" y="61907"/>
                </a:lnTo>
                <a:lnTo>
                  <a:pt x="379931" y="66402"/>
                </a:lnTo>
                <a:lnTo>
                  <a:pt x="379931" y="77371"/>
                </a:lnTo>
                <a:lnTo>
                  <a:pt x="381739" y="81407"/>
                </a:lnTo>
                <a:lnTo>
                  <a:pt x="385354" y="84338"/>
                </a:lnTo>
                <a:lnTo>
                  <a:pt x="388969" y="87269"/>
                </a:lnTo>
                <a:lnTo>
                  <a:pt x="393294" y="88734"/>
                </a:lnTo>
                <a:lnTo>
                  <a:pt x="401319" y="88734"/>
                </a:lnTo>
                <a:lnTo>
                  <a:pt x="404451" y="88150"/>
                </a:lnTo>
                <a:lnTo>
                  <a:pt x="407726" y="86981"/>
                </a:lnTo>
                <a:lnTo>
                  <a:pt x="411000" y="85812"/>
                </a:lnTo>
                <a:lnTo>
                  <a:pt x="414946" y="83052"/>
                </a:lnTo>
                <a:lnTo>
                  <a:pt x="419564" y="78701"/>
                </a:lnTo>
                <a:lnTo>
                  <a:pt x="419564" y="81038"/>
                </a:lnTo>
                <a:lnTo>
                  <a:pt x="420113" y="83825"/>
                </a:lnTo>
                <a:lnTo>
                  <a:pt x="421211" y="87062"/>
                </a:lnTo>
                <a:lnTo>
                  <a:pt x="432340" y="87062"/>
                </a:lnTo>
                <a:lnTo>
                  <a:pt x="431129" y="83322"/>
                </a:lnTo>
                <a:lnTo>
                  <a:pt x="430457" y="80041"/>
                </a:lnTo>
                <a:lnTo>
                  <a:pt x="430324" y="77217"/>
                </a:lnTo>
                <a:lnTo>
                  <a:pt x="430192" y="74395"/>
                </a:lnTo>
                <a:lnTo>
                  <a:pt x="430126" y="39341"/>
                </a:lnTo>
                <a:lnTo>
                  <a:pt x="429255" y="34981"/>
                </a:lnTo>
                <a:lnTo>
                  <a:pt x="427514" y="32661"/>
                </a:lnTo>
                <a:lnTo>
                  <a:pt x="425772" y="30342"/>
                </a:lnTo>
                <a:lnTo>
                  <a:pt x="423009" y="28499"/>
                </a:lnTo>
                <a:lnTo>
                  <a:pt x="419224" y="27133"/>
                </a:lnTo>
                <a:lnTo>
                  <a:pt x="415438" y="25766"/>
                </a:lnTo>
                <a:lnTo>
                  <a:pt x="411236" y="25083"/>
                </a:lnTo>
                <a:lnTo>
                  <a:pt x="401962" y="25083"/>
                </a:lnTo>
                <a:lnTo>
                  <a:pt x="397675" y="25802"/>
                </a:lnTo>
                <a:lnTo>
                  <a:pt x="393757" y="27240"/>
                </a:lnTo>
                <a:lnTo>
                  <a:pt x="389840" y="28679"/>
                </a:lnTo>
                <a:lnTo>
                  <a:pt x="386697" y="30818"/>
                </a:lnTo>
                <a:lnTo>
                  <a:pt x="384332" y="33659"/>
                </a:lnTo>
                <a:lnTo>
                  <a:pt x="381966" y="36501"/>
                </a:lnTo>
                <a:lnTo>
                  <a:pt x="380783" y="39251"/>
                </a:lnTo>
                <a:lnTo>
                  <a:pt x="380783" y="42722"/>
                </a:lnTo>
                <a:lnTo>
                  <a:pt x="392253" y="42722"/>
                </a:lnTo>
                <a:lnTo>
                  <a:pt x="392253" y="39413"/>
                </a:lnTo>
                <a:lnTo>
                  <a:pt x="393483" y="37274"/>
                </a:lnTo>
                <a:lnTo>
                  <a:pt x="395943" y="35439"/>
                </a:lnTo>
                <a:lnTo>
                  <a:pt x="398404" y="33606"/>
                </a:lnTo>
                <a:lnTo>
                  <a:pt x="401830" y="32688"/>
                </a:lnTo>
                <a:lnTo>
                  <a:pt x="409893" y="32688"/>
                </a:lnTo>
                <a:lnTo>
                  <a:pt x="413035" y="33435"/>
                </a:lnTo>
                <a:lnTo>
                  <a:pt x="415647" y="34927"/>
                </a:lnTo>
                <a:lnTo>
                  <a:pt x="418259" y="36419"/>
                </a:lnTo>
                <a:lnTo>
                  <a:pt x="419564" y="39018"/>
                </a:lnTo>
                <a:lnTo>
                  <a:pt x="419564" y="49519"/>
                </a:lnTo>
                <a:lnTo>
                  <a:pt x="413886" y="50543"/>
                </a:lnTo>
                <a:lnTo>
                  <a:pt x="411019" y="51094"/>
                </a:lnTo>
                <a:lnTo>
                  <a:pt x="416385" y="57394"/>
                </a:lnTo>
                <a:lnTo>
                  <a:pt x="419564" y="56639"/>
                </a:lnTo>
                <a:lnTo>
                  <a:pt x="419564" y="66258"/>
                </a:lnTo>
                <a:lnTo>
                  <a:pt x="418770" y="69441"/>
                </a:lnTo>
                <a:lnTo>
                  <a:pt x="417179" y="72174"/>
                </a:lnTo>
                <a:lnTo>
                  <a:pt x="415590" y="74907"/>
                </a:lnTo>
                <a:lnTo>
                  <a:pt x="413366" y="77092"/>
                </a:lnTo>
                <a:lnTo>
                  <a:pt x="410508" y="78728"/>
                </a:lnTo>
                <a:lnTo>
                  <a:pt x="407650" y="80364"/>
                </a:lnTo>
                <a:lnTo>
                  <a:pt x="404745" y="81182"/>
                </a:lnTo>
                <a:lnTo>
                  <a:pt x="400089" y="81182"/>
                </a:lnTo>
                <a:lnTo>
                  <a:pt x="398366" y="80805"/>
                </a:lnTo>
                <a:lnTo>
                  <a:pt x="396625" y="80049"/>
                </a:lnTo>
                <a:lnTo>
                  <a:pt x="394884" y="79294"/>
                </a:lnTo>
                <a:lnTo>
                  <a:pt x="392679" y="76867"/>
                </a:lnTo>
                <a:lnTo>
                  <a:pt x="391344" y="74026"/>
                </a:lnTo>
                <a:lnTo>
                  <a:pt x="391344" y="69351"/>
                </a:lnTo>
                <a:close/>
              </a:path>
              <a:path w="1113456" h="88734">
                <a:moveTo>
                  <a:pt x="51046" y="81614"/>
                </a:moveTo>
                <a:lnTo>
                  <a:pt x="56686" y="77982"/>
                </a:lnTo>
                <a:lnTo>
                  <a:pt x="60897" y="73064"/>
                </a:lnTo>
                <a:lnTo>
                  <a:pt x="63680" y="66861"/>
                </a:lnTo>
                <a:lnTo>
                  <a:pt x="66462" y="60657"/>
                </a:lnTo>
                <a:lnTo>
                  <a:pt x="67853" y="53330"/>
                </a:lnTo>
                <a:lnTo>
                  <a:pt x="67853" y="35853"/>
                </a:lnTo>
                <a:lnTo>
                  <a:pt x="66310" y="28202"/>
                </a:lnTo>
                <a:lnTo>
                  <a:pt x="63225" y="21927"/>
                </a:lnTo>
                <a:lnTo>
                  <a:pt x="60140" y="15652"/>
                </a:lnTo>
                <a:lnTo>
                  <a:pt x="55854" y="10986"/>
                </a:lnTo>
                <a:lnTo>
                  <a:pt x="50365" y="7929"/>
                </a:lnTo>
                <a:lnTo>
                  <a:pt x="39247" y="4405"/>
                </a:lnTo>
                <a:lnTo>
                  <a:pt x="24359" y="3344"/>
                </a:lnTo>
                <a:lnTo>
                  <a:pt x="0" y="3344"/>
                </a:lnTo>
                <a:lnTo>
                  <a:pt x="0" y="87062"/>
                </a:lnTo>
                <a:lnTo>
                  <a:pt x="11469" y="77838"/>
                </a:lnTo>
                <a:lnTo>
                  <a:pt x="11469" y="11759"/>
                </a:lnTo>
                <a:lnTo>
                  <a:pt x="33406" y="11759"/>
                </a:lnTo>
                <a:lnTo>
                  <a:pt x="39794" y="13000"/>
                </a:lnTo>
                <a:lnTo>
                  <a:pt x="43863" y="15481"/>
                </a:lnTo>
                <a:lnTo>
                  <a:pt x="47932" y="17962"/>
                </a:lnTo>
                <a:lnTo>
                  <a:pt x="50961" y="21819"/>
                </a:lnTo>
                <a:lnTo>
                  <a:pt x="52948" y="27052"/>
                </a:lnTo>
                <a:lnTo>
                  <a:pt x="54935" y="32284"/>
                </a:lnTo>
                <a:lnTo>
                  <a:pt x="55929" y="38532"/>
                </a:lnTo>
                <a:lnTo>
                  <a:pt x="55929" y="53061"/>
                </a:lnTo>
                <a:lnTo>
                  <a:pt x="54841" y="59093"/>
                </a:lnTo>
                <a:lnTo>
                  <a:pt x="52664" y="63894"/>
                </a:lnTo>
                <a:lnTo>
                  <a:pt x="50487" y="68695"/>
                </a:lnTo>
                <a:lnTo>
                  <a:pt x="47346" y="72219"/>
                </a:lnTo>
                <a:lnTo>
                  <a:pt x="43238" y="74466"/>
                </a:lnTo>
                <a:lnTo>
                  <a:pt x="39131" y="76714"/>
                </a:lnTo>
                <a:lnTo>
                  <a:pt x="33046" y="77838"/>
                </a:lnTo>
                <a:lnTo>
                  <a:pt x="25949" y="87062"/>
                </a:lnTo>
                <a:lnTo>
                  <a:pt x="26313" y="87061"/>
                </a:lnTo>
                <a:lnTo>
                  <a:pt x="40679" y="85670"/>
                </a:lnTo>
                <a:lnTo>
                  <a:pt x="51046" y="81614"/>
                </a:lnTo>
                <a:close/>
              </a:path>
              <a:path w="1113456" h="88734">
                <a:moveTo>
                  <a:pt x="25949" y="87062"/>
                </a:moveTo>
                <a:lnTo>
                  <a:pt x="33046" y="77838"/>
                </a:lnTo>
                <a:lnTo>
                  <a:pt x="11469" y="77838"/>
                </a:lnTo>
                <a:lnTo>
                  <a:pt x="0" y="87062"/>
                </a:lnTo>
                <a:lnTo>
                  <a:pt x="25949" y="87062"/>
                </a:lnTo>
                <a:close/>
              </a:path>
              <a:path w="1113456" h="88734">
                <a:moveTo>
                  <a:pt x="82769" y="40375"/>
                </a:moveTo>
                <a:lnTo>
                  <a:pt x="79996" y="48062"/>
                </a:lnTo>
                <a:lnTo>
                  <a:pt x="79996" y="66402"/>
                </a:lnTo>
                <a:lnTo>
                  <a:pt x="82618" y="73900"/>
                </a:lnTo>
                <a:lnTo>
                  <a:pt x="87860" y="79834"/>
                </a:lnTo>
                <a:lnTo>
                  <a:pt x="93103" y="85767"/>
                </a:lnTo>
                <a:lnTo>
                  <a:pt x="100551" y="88734"/>
                </a:lnTo>
                <a:lnTo>
                  <a:pt x="114973" y="88734"/>
                </a:lnTo>
                <a:lnTo>
                  <a:pt x="119194" y="88015"/>
                </a:lnTo>
                <a:lnTo>
                  <a:pt x="122866" y="86576"/>
                </a:lnTo>
                <a:lnTo>
                  <a:pt x="126538" y="85138"/>
                </a:lnTo>
                <a:lnTo>
                  <a:pt x="129490" y="83035"/>
                </a:lnTo>
                <a:lnTo>
                  <a:pt x="131724" y="80265"/>
                </a:lnTo>
                <a:lnTo>
                  <a:pt x="133957" y="77496"/>
                </a:lnTo>
                <a:lnTo>
                  <a:pt x="135074" y="74781"/>
                </a:lnTo>
                <a:lnTo>
                  <a:pt x="135074" y="71581"/>
                </a:lnTo>
                <a:lnTo>
                  <a:pt x="124513" y="71581"/>
                </a:lnTo>
                <a:lnTo>
                  <a:pt x="124513" y="74206"/>
                </a:lnTo>
                <a:lnTo>
                  <a:pt x="123443" y="76103"/>
                </a:lnTo>
                <a:lnTo>
                  <a:pt x="121305" y="77811"/>
                </a:lnTo>
                <a:lnTo>
                  <a:pt x="119166" y="79519"/>
                </a:lnTo>
                <a:lnTo>
                  <a:pt x="115768" y="80373"/>
                </a:lnTo>
                <a:lnTo>
                  <a:pt x="104639" y="80373"/>
                </a:lnTo>
                <a:lnTo>
                  <a:pt x="99576" y="78288"/>
                </a:lnTo>
                <a:lnTo>
                  <a:pt x="95923" y="74116"/>
                </a:lnTo>
                <a:lnTo>
                  <a:pt x="92270" y="69944"/>
                </a:lnTo>
                <a:lnTo>
                  <a:pt x="90444" y="64640"/>
                </a:lnTo>
                <a:lnTo>
                  <a:pt x="90444" y="58203"/>
                </a:lnTo>
                <a:lnTo>
                  <a:pt x="135471" y="58203"/>
                </a:lnTo>
                <a:lnTo>
                  <a:pt x="125365" y="49465"/>
                </a:lnTo>
                <a:lnTo>
                  <a:pt x="125365" y="50651"/>
                </a:lnTo>
                <a:lnTo>
                  <a:pt x="91125" y="50651"/>
                </a:lnTo>
                <a:lnTo>
                  <a:pt x="92185" y="45221"/>
                </a:lnTo>
                <a:lnTo>
                  <a:pt x="94381" y="41005"/>
                </a:lnTo>
                <a:lnTo>
                  <a:pt x="101005" y="25136"/>
                </a:lnTo>
                <a:lnTo>
                  <a:pt x="93860" y="28184"/>
                </a:lnTo>
                <a:lnTo>
                  <a:pt x="88315" y="34280"/>
                </a:lnTo>
                <a:lnTo>
                  <a:pt x="82769" y="40375"/>
                </a:lnTo>
                <a:close/>
              </a:path>
              <a:path w="1113456" h="88734">
                <a:moveTo>
                  <a:pt x="104677" y="33498"/>
                </a:moveTo>
                <a:lnTo>
                  <a:pt x="111945" y="33498"/>
                </a:lnTo>
                <a:lnTo>
                  <a:pt x="114860" y="34136"/>
                </a:lnTo>
                <a:lnTo>
                  <a:pt x="117358" y="35413"/>
                </a:lnTo>
                <a:lnTo>
                  <a:pt x="119856" y="36689"/>
                </a:lnTo>
                <a:lnTo>
                  <a:pt x="121815" y="38649"/>
                </a:lnTo>
                <a:lnTo>
                  <a:pt x="123235" y="41292"/>
                </a:lnTo>
                <a:lnTo>
                  <a:pt x="124655" y="43936"/>
                </a:lnTo>
                <a:lnTo>
                  <a:pt x="125365" y="46659"/>
                </a:lnTo>
                <a:lnTo>
                  <a:pt x="125365" y="49465"/>
                </a:lnTo>
                <a:lnTo>
                  <a:pt x="135471" y="58203"/>
                </a:lnTo>
                <a:lnTo>
                  <a:pt x="135471" y="47379"/>
                </a:lnTo>
                <a:lnTo>
                  <a:pt x="134336" y="41544"/>
                </a:lnTo>
                <a:lnTo>
                  <a:pt x="132065" y="37354"/>
                </a:lnTo>
                <a:lnTo>
                  <a:pt x="129793" y="33165"/>
                </a:lnTo>
                <a:lnTo>
                  <a:pt x="126708" y="30082"/>
                </a:lnTo>
                <a:lnTo>
                  <a:pt x="122809" y="28103"/>
                </a:lnTo>
                <a:lnTo>
                  <a:pt x="118910" y="26125"/>
                </a:lnTo>
                <a:lnTo>
                  <a:pt x="114557" y="25136"/>
                </a:lnTo>
                <a:lnTo>
                  <a:pt x="101005" y="25136"/>
                </a:lnTo>
                <a:lnTo>
                  <a:pt x="94381" y="41005"/>
                </a:lnTo>
                <a:lnTo>
                  <a:pt x="97712" y="38002"/>
                </a:lnTo>
                <a:lnTo>
                  <a:pt x="101043" y="34999"/>
                </a:lnTo>
                <a:lnTo>
                  <a:pt x="104677" y="33498"/>
                </a:lnTo>
                <a:close/>
              </a:path>
              <a:path w="1113456" h="88734">
                <a:moveTo>
                  <a:pt x="160131" y="0"/>
                </a:moveTo>
                <a:lnTo>
                  <a:pt x="149570" y="0"/>
                </a:lnTo>
                <a:lnTo>
                  <a:pt x="149456" y="72875"/>
                </a:lnTo>
                <a:lnTo>
                  <a:pt x="149380" y="74673"/>
                </a:lnTo>
                <a:lnTo>
                  <a:pt x="149276" y="76993"/>
                </a:lnTo>
                <a:lnTo>
                  <a:pt x="149143" y="79834"/>
                </a:lnTo>
                <a:lnTo>
                  <a:pt x="149011" y="82675"/>
                </a:lnTo>
                <a:lnTo>
                  <a:pt x="148850" y="85084"/>
                </a:lnTo>
                <a:lnTo>
                  <a:pt x="148661" y="87062"/>
                </a:lnTo>
                <a:lnTo>
                  <a:pt x="159222" y="87062"/>
                </a:lnTo>
                <a:lnTo>
                  <a:pt x="159449" y="85372"/>
                </a:lnTo>
                <a:lnTo>
                  <a:pt x="159639" y="83322"/>
                </a:lnTo>
                <a:lnTo>
                  <a:pt x="159790" y="80912"/>
                </a:lnTo>
                <a:lnTo>
                  <a:pt x="160131" y="76543"/>
                </a:lnTo>
                <a:lnTo>
                  <a:pt x="162364" y="80283"/>
                </a:lnTo>
                <a:lnTo>
                  <a:pt x="164787" y="73792"/>
                </a:lnTo>
                <a:lnTo>
                  <a:pt x="161683" y="69405"/>
                </a:lnTo>
                <a:lnTo>
                  <a:pt x="160131" y="63795"/>
                </a:lnTo>
                <a:lnTo>
                  <a:pt x="160131" y="52467"/>
                </a:lnTo>
                <a:lnTo>
                  <a:pt x="160840" y="48323"/>
                </a:lnTo>
                <a:lnTo>
                  <a:pt x="162440" y="33857"/>
                </a:lnTo>
                <a:lnTo>
                  <a:pt x="160131" y="37274"/>
                </a:lnTo>
                <a:lnTo>
                  <a:pt x="160131" y="0"/>
                </a:lnTo>
                <a:close/>
              </a:path>
              <a:path w="1113456" h="88734">
                <a:moveTo>
                  <a:pt x="162364" y="80283"/>
                </a:moveTo>
                <a:lnTo>
                  <a:pt x="164418" y="82881"/>
                </a:lnTo>
                <a:lnTo>
                  <a:pt x="166292" y="84338"/>
                </a:lnTo>
                <a:lnTo>
                  <a:pt x="168165" y="85795"/>
                </a:lnTo>
                <a:lnTo>
                  <a:pt x="170295" y="86891"/>
                </a:lnTo>
                <a:lnTo>
                  <a:pt x="172680" y="87628"/>
                </a:lnTo>
                <a:lnTo>
                  <a:pt x="175064" y="88366"/>
                </a:lnTo>
                <a:lnTo>
                  <a:pt x="177619" y="88734"/>
                </a:lnTo>
                <a:lnTo>
                  <a:pt x="188673" y="88734"/>
                </a:lnTo>
                <a:lnTo>
                  <a:pt x="195165" y="85704"/>
                </a:lnTo>
                <a:lnTo>
                  <a:pt x="199821" y="79645"/>
                </a:lnTo>
                <a:lnTo>
                  <a:pt x="204477" y="73586"/>
                </a:lnTo>
                <a:lnTo>
                  <a:pt x="206805" y="65971"/>
                </a:lnTo>
                <a:lnTo>
                  <a:pt x="206805" y="50615"/>
                </a:lnTo>
                <a:lnTo>
                  <a:pt x="205688" y="45041"/>
                </a:lnTo>
                <a:lnTo>
                  <a:pt x="203455" y="40078"/>
                </a:lnTo>
                <a:lnTo>
                  <a:pt x="201221" y="35116"/>
                </a:lnTo>
                <a:lnTo>
                  <a:pt x="198099" y="31385"/>
                </a:lnTo>
                <a:lnTo>
                  <a:pt x="194086" y="28885"/>
                </a:lnTo>
                <a:lnTo>
                  <a:pt x="190074" y="26386"/>
                </a:lnTo>
                <a:lnTo>
                  <a:pt x="185664" y="25136"/>
                </a:lnTo>
                <a:lnTo>
                  <a:pt x="178206" y="25136"/>
                </a:lnTo>
                <a:lnTo>
                  <a:pt x="175680" y="25532"/>
                </a:lnTo>
                <a:lnTo>
                  <a:pt x="173276" y="26323"/>
                </a:lnTo>
                <a:lnTo>
                  <a:pt x="170872" y="27115"/>
                </a:lnTo>
                <a:lnTo>
                  <a:pt x="168657" y="28283"/>
                </a:lnTo>
                <a:lnTo>
                  <a:pt x="166632" y="29830"/>
                </a:lnTo>
                <a:lnTo>
                  <a:pt x="164607" y="31376"/>
                </a:lnTo>
                <a:lnTo>
                  <a:pt x="162440" y="33857"/>
                </a:lnTo>
                <a:lnTo>
                  <a:pt x="160840" y="48323"/>
                </a:lnTo>
                <a:lnTo>
                  <a:pt x="162260" y="44529"/>
                </a:lnTo>
                <a:lnTo>
                  <a:pt x="163679" y="40735"/>
                </a:lnTo>
                <a:lnTo>
                  <a:pt x="165837" y="37876"/>
                </a:lnTo>
                <a:lnTo>
                  <a:pt x="168733" y="35952"/>
                </a:lnTo>
                <a:lnTo>
                  <a:pt x="171629" y="34028"/>
                </a:lnTo>
                <a:lnTo>
                  <a:pt x="174761" y="33066"/>
                </a:lnTo>
                <a:lnTo>
                  <a:pt x="182938" y="33066"/>
                </a:lnTo>
                <a:lnTo>
                  <a:pt x="187083" y="34819"/>
                </a:lnTo>
                <a:lnTo>
                  <a:pt x="190566" y="38325"/>
                </a:lnTo>
                <a:lnTo>
                  <a:pt x="194048" y="41832"/>
                </a:lnTo>
                <a:lnTo>
                  <a:pt x="195789" y="48098"/>
                </a:lnTo>
                <a:lnTo>
                  <a:pt x="195789" y="64856"/>
                </a:lnTo>
                <a:lnTo>
                  <a:pt x="194086" y="70664"/>
                </a:lnTo>
                <a:lnTo>
                  <a:pt x="190679" y="74548"/>
                </a:lnTo>
                <a:lnTo>
                  <a:pt x="187272" y="78431"/>
                </a:lnTo>
                <a:lnTo>
                  <a:pt x="182995" y="80373"/>
                </a:lnTo>
                <a:lnTo>
                  <a:pt x="172244" y="80373"/>
                </a:lnTo>
                <a:lnTo>
                  <a:pt x="167891" y="78180"/>
                </a:lnTo>
                <a:lnTo>
                  <a:pt x="164787" y="73792"/>
                </a:lnTo>
                <a:lnTo>
                  <a:pt x="162364" y="80283"/>
                </a:lnTo>
                <a:close/>
              </a:path>
              <a:path w="1113456" h="88734">
                <a:moveTo>
                  <a:pt x="241474" y="26809"/>
                </a:moveTo>
                <a:lnTo>
                  <a:pt x="241474" y="12568"/>
                </a:lnTo>
                <a:lnTo>
                  <a:pt x="230913" y="12568"/>
                </a:lnTo>
                <a:lnTo>
                  <a:pt x="230913" y="26809"/>
                </a:lnTo>
                <a:lnTo>
                  <a:pt x="219897" y="26809"/>
                </a:lnTo>
                <a:lnTo>
                  <a:pt x="219897" y="35170"/>
                </a:lnTo>
                <a:lnTo>
                  <a:pt x="230913" y="35170"/>
                </a:lnTo>
                <a:lnTo>
                  <a:pt x="230913" y="72426"/>
                </a:lnTo>
                <a:lnTo>
                  <a:pt x="231736" y="77011"/>
                </a:lnTo>
                <a:lnTo>
                  <a:pt x="233382" y="79888"/>
                </a:lnTo>
                <a:lnTo>
                  <a:pt x="235029" y="82765"/>
                </a:lnTo>
                <a:lnTo>
                  <a:pt x="237433" y="84958"/>
                </a:lnTo>
                <a:lnTo>
                  <a:pt x="240594" y="86469"/>
                </a:lnTo>
                <a:lnTo>
                  <a:pt x="243755" y="87979"/>
                </a:lnTo>
                <a:lnTo>
                  <a:pt x="247303" y="88734"/>
                </a:lnTo>
                <a:lnTo>
                  <a:pt x="253966" y="88734"/>
                </a:lnTo>
                <a:lnTo>
                  <a:pt x="257903" y="88141"/>
                </a:lnTo>
                <a:lnTo>
                  <a:pt x="263051" y="86954"/>
                </a:lnTo>
                <a:lnTo>
                  <a:pt x="263051" y="78539"/>
                </a:lnTo>
                <a:lnTo>
                  <a:pt x="258849" y="79762"/>
                </a:lnTo>
                <a:lnTo>
                  <a:pt x="255707" y="80373"/>
                </a:lnTo>
                <a:lnTo>
                  <a:pt x="251013" y="80373"/>
                </a:lnTo>
                <a:lnTo>
                  <a:pt x="248770" y="79888"/>
                </a:lnTo>
                <a:lnTo>
                  <a:pt x="246897" y="78917"/>
                </a:lnTo>
                <a:lnTo>
                  <a:pt x="245023" y="77946"/>
                </a:lnTo>
                <a:lnTo>
                  <a:pt x="243651" y="76427"/>
                </a:lnTo>
                <a:lnTo>
                  <a:pt x="242780" y="74359"/>
                </a:lnTo>
                <a:lnTo>
                  <a:pt x="241909" y="72291"/>
                </a:lnTo>
                <a:lnTo>
                  <a:pt x="241474" y="68596"/>
                </a:lnTo>
                <a:lnTo>
                  <a:pt x="241474" y="35170"/>
                </a:lnTo>
                <a:lnTo>
                  <a:pt x="259985" y="35170"/>
                </a:lnTo>
                <a:lnTo>
                  <a:pt x="259985" y="26809"/>
                </a:lnTo>
                <a:lnTo>
                  <a:pt x="241474" y="26809"/>
                </a:lnTo>
                <a:close/>
              </a:path>
              <a:path w="1113456" h="88734">
                <a:moveTo>
                  <a:pt x="355253" y="47504"/>
                </a:moveTo>
                <a:lnTo>
                  <a:pt x="358972" y="45338"/>
                </a:lnTo>
                <a:lnTo>
                  <a:pt x="361376" y="42911"/>
                </a:lnTo>
                <a:lnTo>
                  <a:pt x="363780" y="40483"/>
                </a:lnTo>
                <a:lnTo>
                  <a:pt x="365644" y="37768"/>
                </a:lnTo>
                <a:lnTo>
                  <a:pt x="366969" y="34765"/>
                </a:lnTo>
                <a:lnTo>
                  <a:pt x="368294" y="31763"/>
                </a:lnTo>
                <a:lnTo>
                  <a:pt x="368956" y="28625"/>
                </a:lnTo>
                <a:lnTo>
                  <a:pt x="368956" y="21289"/>
                </a:lnTo>
                <a:lnTo>
                  <a:pt x="367972" y="17522"/>
                </a:lnTo>
                <a:lnTo>
                  <a:pt x="366004" y="14051"/>
                </a:lnTo>
                <a:lnTo>
                  <a:pt x="364035" y="10581"/>
                </a:lnTo>
                <a:lnTo>
                  <a:pt x="361366" y="7929"/>
                </a:lnTo>
                <a:lnTo>
                  <a:pt x="357997" y="6095"/>
                </a:lnTo>
                <a:lnTo>
                  <a:pt x="354628" y="4261"/>
                </a:lnTo>
                <a:lnTo>
                  <a:pt x="349593" y="3344"/>
                </a:lnTo>
                <a:lnTo>
                  <a:pt x="315639" y="3344"/>
                </a:lnTo>
                <a:lnTo>
                  <a:pt x="315639" y="87062"/>
                </a:lnTo>
                <a:lnTo>
                  <a:pt x="327108" y="87062"/>
                </a:lnTo>
                <a:lnTo>
                  <a:pt x="327108" y="51083"/>
                </a:lnTo>
                <a:lnTo>
                  <a:pt x="338692" y="51083"/>
                </a:lnTo>
                <a:lnTo>
                  <a:pt x="343424" y="55074"/>
                </a:lnTo>
                <a:lnTo>
                  <a:pt x="347266" y="59732"/>
                </a:lnTo>
                <a:lnTo>
                  <a:pt x="346613" y="42030"/>
                </a:lnTo>
                <a:lnTo>
                  <a:pt x="343026" y="42722"/>
                </a:lnTo>
                <a:lnTo>
                  <a:pt x="327108" y="42722"/>
                </a:lnTo>
                <a:lnTo>
                  <a:pt x="327108" y="11759"/>
                </a:lnTo>
                <a:lnTo>
                  <a:pt x="344407" y="11759"/>
                </a:lnTo>
                <a:lnTo>
                  <a:pt x="348136" y="12460"/>
                </a:lnTo>
                <a:lnTo>
                  <a:pt x="350332" y="13863"/>
                </a:lnTo>
                <a:lnTo>
                  <a:pt x="352527" y="15265"/>
                </a:lnTo>
                <a:lnTo>
                  <a:pt x="354193" y="17000"/>
                </a:lnTo>
                <a:lnTo>
                  <a:pt x="355329" y="19068"/>
                </a:lnTo>
                <a:lnTo>
                  <a:pt x="356464" y="21136"/>
                </a:lnTo>
                <a:lnTo>
                  <a:pt x="357032" y="23482"/>
                </a:lnTo>
                <a:lnTo>
                  <a:pt x="357032" y="29128"/>
                </a:lnTo>
                <a:lnTo>
                  <a:pt x="356313" y="31960"/>
                </a:lnTo>
                <a:lnTo>
                  <a:pt x="354874" y="34603"/>
                </a:lnTo>
                <a:lnTo>
                  <a:pt x="353436" y="37246"/>
                </a:lnTo>
                <a:lnTo>
                  <a:pt x="351496" y="39261"/>
                </a:lnTo>
                <a:lnTo>
                  <a:pt x="350218" y="49411"/>
                </a:lnTo>
                <a:lnTo>
                  <a:pt x="355253" y="47504"/>
                </a:lnTo>
                <a:close/>
              </a:path>
              <a:path w="1113456" h="88734">
                <a:moveTo>
                  <a:pt x="349054" y="40645"/>
                </a:moveTo>
                <a:lnTo>
                  <a:pt x="346613" y="42030"/>
                </a:lnTo>
                <a:lnTo>
                  <a:pt x="347266" y="59732"/>
                </a:lnTo>
                <a:lnTo>
                  <a:pt x="350218" y="65054"/>
                </a:lnTo>
                <a:lnTo>
                  <a:pt x="362426" y="87062"/>
                </a:lnTo>
                <a:lnTo>
                  <a:pt x="375543" y="87062"/>
                </a:lnTo>
                <a:lnTo>
                  <a:pt x="361518" y="62302"/>
                </a:lnTo>
                <a:lnTo>
                  <a:pt x="360496" y="60541"/>
                </a:lnTo>
                <a:lnTo>
                  <a:pt x="359303" y="58653"/>
                </a:lnTo>
                <a:lnTo>
                  <a:pt x="357941" y="56639"/>
                </a:lnTo>
                <a:lnTo>
                  <a:pt x="356578" y="54625"/>
                </a:lnTo>
                <a:lnTo>
                  <a:pt x="354477" y="52269"/>
                </a:lnTo>
                <a:lnTo>
                  <a:pt x="352111" y="50418"/>
                </a:lnTo>
                <a:lnTo>
                  <a:pt x="350218" y="49411"/>
                </a:lnTo>
                <a:lnTo>
                  <a:pt x="351496" y="39261"/>
                </a:lnTo>
                <a:lnTo>
                  <a:pt x="349054" y="40645"/>
                </a:lnTo>
                <a:close/>
              </a:path>
              <a:path w="1113456" h="88734">
                <a:moveTo>
                  <a:pt x="392839" y="66690"/>
                </a:moveTo>
                <a:lnTo>
                  <a:pt x="395830" y="64460"/>
                </a:lnTo>
                <a:lnTo>
                  <a:pt x="398820" y="62231"/>
                </a:lnTo>
                <a:lnTo>
                  <a:pt x="405672" y="59875"/>
                </a:lnTo>
                <a:lnTo>
                  <a:pt x="416385" y="57394"/>
                </a:lnTo>
                <a:lnTo>
                  <a:pt x="411019" y="51094"/>
                </a:lnTo>
                <a:lnTo>
                  <a:pt x="396949" y="54643"/>
                </a:lnTo>
                <a:lnTo>
                  <a:pt x="391344" y="69351"/>
                </a:lnTo>
                <a:lnTo>
                  <a:pt x="392839" y="66690"/>
                </a:lnTo>
                <a:close/>
              </a:path>
              <a:path w="1113456" h="88734">
                <a:moveTo>
                  <a:pt x="465744" y="26809"/>
                </a:moveTo>
                <a:lnTo>
                  <a:pt x="465744" y="12568"/>
                </a:lnTo>
                <a:lnTo>
                  <a:pt x="455182" y="12568"/>
                </a:lnTo>
                <a:lnTo>
                  <a:pt x="455182" y="26809"/>
                </a:lnTo>
                <a:lnTo>
                  <a:pt x="444167" y="26809"/>
                </a:lnTo>
                <a:lnTo>
                  <a:pt x="444167" y="35170"/>
                </a:lnTo>
                <a:lnTo>
                  <a:pt x="455182" y="35170"/>
                </a:lnTo>
                <a:lnTo>
                  <a:pt x="455182" y="72426"/>
                </a:lnTo>
                <a:lnTo>
                  <a:pt x="456006" y="77011"/>
                </a:lnTo>
                <a:lnTo>
                  <a:pt x="457652" y="79888"/>
                </a:lnTo>
                <a:lnTo>
                  <a:pt x="459299" y="82765"/>
                </a:lnTo>
                <a:lnTo>
                  <a:pt x="461703" y="84958"/>
                </a:lnTo>
                <a:lnTo>
                  <a:pt x="464863" y="86469"/>
                </a:lnTo>
                <a:lnTo>
                  <a:pt x="468025" y="87979"/>
                </a:lnTo>
                <a:lnTo>
                  <a:pt x="471573" y="88734"/>
                </a:lnTo>
                <a:lnTo>
                  <a:pt x="478236" y="88734"/>
                </a:lnTo>
                <a:lnTo>
                  <a:pt x="482173" y="88141"/>
                </a:lnTo>
                <a:lnTo>
                  <a:pt x="487321" y="86954"/>
                </a:lnTo>
                <a:lnTo>
                  <a:pt x="487321" y="78539"/>
                </a:lnTo>
                <a:lnTo>
                  <a:pt x="483119" y="79762"/>
                </a:lnTo>
                <a:lnTo>
                  <a:pt x="479977" y="80373"/>
                </a:lnTo>
                <a:lnTo>
                  <a:pt x="475283" y="80373"/>
                </a:lnTo>
                <a:lnTo>
                  <a:pt x="473040" y="79888"/>
                </a:lnTo>
                <a:lnTo>
                  <a:pt x="471166" y="78917"/>
                </a:lnTo>
                <a:lnTo>
                  <a:pt x="469293" y="77946"/>
                </a:lnTo>
                <a:lnTo>
                  <a:pt x="467921" y="76427"/>
                </a:lnTo>
                <a:lnTo>
                  <a:pt x="467050" y="74359"/>
                </a:lnTo>
                <a:lnTo>
                  <a:pt x="466179" y="72291"/>
                </a:lnTo>
                <a:lnTo>
                  <a:pt x="465744" y="68596"/>
                </a:lnTo>
                <a:lnTo>
                  <a:pt x="465744" y="35170"/>
                </a:lnTo>
                <a:lnTo>
                  <a:pt x="484254" y="35170"/>
                </a:lnTo>
                <a:lnTo>
                  <a:pt x="484254" y="26809"/>
                </a:lnTo>
                <a:lnTo>
                  <a:pt x="465744" y="26809"/>
                </a:lnTo>
                <a:close/>
              </a:path>
              <a:path w="1113456" h="88734">
                <a:moveTo>
                  <a:pt x="498377" y="26809"/>
                </a:moveTo>
                <a:lnTo>
                  <a:pt x="498377" y="87062"/>
                </a:lnTo>
                <a:lnTo>
                  <a:pt x="508938" y="87062"/>
                </a:lnTo>
                <a:lnTo>
                  <a:pt x="508938" y="26809"/>
                </a:lnTo>
                <a:lnTo>
                  <a:pt x="498377" y="26809"/>
                </a:lnTo>
                <a:close/>
              </a:path>
              <a:path w="1113456" h="88734">
                <a:moveTo>
                  <a:pt x="498377" y="3344"/>
                </a:moveTo>
                <a:lnTo>
                  <a:pt x="498377" y="13431"/>
                </a:lnTo>
                <a:lnTo>
                  <a:pt x="508938" y="13431"/>
                </a:lnTo>
                <a:lnTo>
                  <a:pt x="508938" y="3344"/>
                </a:lnTo>
                <a:lnTo>
                  <a:pt x="498377" y="3344"/>
                </a:lnTo>
                <a:close/>
              </a:path>
              <a:path w="1113456" h="88734">
                <a:moveTo>
                  <a:pt x="536441" y="73927"/>
                </a:moveTo>
                <a:lnTo>
                  <a:pt x="532977" y="69630"/>
                </a:lnTo>
                <a:lnTo>
                  <a:pt x="534851" y="86064"/>
                </a:lnTo>
                <a:lnTo>
                  <a:pt x="541920" y="88734"/>
                </a:lnTo>
                <a:lnTo>
                  <a:pt x="539904" y="78225"/>
                </a:lnTo>
                <a:lnTo>
                  <a:pt x="536441" y="73927"/>
                </a:lnTo>
                <a:close/>
              </a:path>
              <a:path w="1113456" h="88734">
                <a:moveTo>
                  <a:pt x="520230" y="56909"/>
                </a:moveTo>
                <a:lnTo>
                  <a:pt x="520230" y="67445"/>
                </a:lnTo>
                <a:lnTo>
                  <a:pt x="523154" y="75383"/>
                </a:lnTo>
                <a:lnTo>
                  <a:pt x="529002" y="80724"/>
                </a:lnTo>
                <a:lnTo>
                  <a:pt x="534851" y="86064"/>
                </a:lnTo>
                <a:lnTo>
                  <a:pt x="532977" y="69630"/>
                </a:lnTo>
                <a:lnTo>
                  <a:pt x="531245" y="63957"/>
                </a:lnTo>
                <a:lnTo>
                  <a:pt x="531245" y="49896"/>
                </a:lnTo>
                <a:lnTo>
                  <a:pt x="532977" y="44241"/>
                </a:lnTo>
                <a:lnTo>
                  <a:pt x="536441" y="39944"/>
                </a:lnTo>
                <a:lnTo>
                  <a:pt x="539904" y="35646"/>
                </a:lnTo>
                <a:lnTo>
                  <a:pt x="544494" y="33498"/>
                </a:lnTo>
                <a:lnTo>
                  <a:pt x="555888" y="33498"/>
                </a:lnTo>
                <a:lnTo>
                  <a:pt x="560459" y="35646"/>
                </a:lnTo>
                <a:lnTo>
                  <a:pt x="563923" y="39944"/>
                </a:lnTo>
                <a:lnTo>
                  <a:pt x="567386" y="44241"/>
                </a:lnTo>
                <a:lnTo>
                  <a:pt x="569118" y="49896"/>
                </a:lnTo>
                <a:lnTo>
                  <a:pt x="569118" y="63957"/>
                </a:lnTo>
                <a:lnTo>
                  <a:pt x="567386" y="69630"/>
                </a:lnTo>
                <a:lnTo>
                  <a:pt x="563923" y="73927"/>
                </a:lnTo>
                <a:lnTo>
                  <a:pt x="560459" y="78225"/>
                </a:lnTo>
                <a:lnTo>
                  <a:pt x="555888" y="80373"/>
                </a:lnTo>
                <a:lnTo>
                  <a:pt x="544494" y="80373"/>
                </a:lnTo>
                <a:lnTo>
                  <a:pt x="539904" y="78225"/>
                </a:lnTo>
                <a:lnTo>
                  <a:pt x="541920" y="88734"/>
                </a:lnTo>
                <a:lnTo>
                  <a:pt x="558462" y="88734"/>
                </a:lnTo>
                <a:lnTo>
                  <a:pt x="565513" y="86064"/>
                </a:lnTo>
                <a:lnTo>
                  <a:pt x="571361" y="80724"/>
                </a:lnTo>
                <a:lnTo>
                  <a:pt x="577210" y="75383"/>
                </a:lnTo>
                <a:lnTo>
                  <a:pt x="580134" y="67445"/>
                </a:lnTo>
                <a:lnTo>
                  <a:pt x="580134" y="46408"/>
                </a:lnTo>
                <a:lnTo>
                  <a:pt x="577210" y="38487"/>
                </a:lnTo>
                <a:lnTo>
                  <a:pt x="571361" y="33147"/>
                </a:lnTo>
                <a:lnTo>
                  <a:pt x="565513" y="27807"/>
                </a:lnTo>
                <a:lnTo>
                  <a:pt x="558462" y="25136"/>
                </a:lnTo>
                <a:lnTo>
                  <a:pt x="541920" y="25136"/>
                </a:lnTo>
                <a:lnTo>
                  <a:pt x="534851" y="27807"/>
                </a:lnTo>
                <a:lnTo>
                  <a:pt x="529002" y="33147"/>
                </a:lnTo>
                <a:lnTo>
                  <a:pt x="523154" y="38487"/>
                </a:lnTo>
                <a:lnTo>
                  <a:pt x="520230" y="46408"/>
                </a:lnTo>
                <a:lnTo>
                  <a:pt x="520230" y="56909"/>
                </a:lnTo>
                <a:close/>
              </a:path>
              <a:path w="1113456" h="88734">
                <a:moveTo>
                  <a:pt x="642028" y="66690"/>
                </a:moveTo>
                <a:lnTo>
                  <a:pt x="645019" y="64460"/>
                </a:lnTo>
                <a:lnTo>
                  <a:pt x="648009" y="62231"/>
                </a:lnTo>
                <a:lnTo>
                  <a:pt x="654861" y="59875"/>
                </a:lnTo>
                <a:lnTo>
                  <a:pt x="665573" y="57394"/>
                </a:lnTo>
                <a:lnTo>
                  <a:pt x="660208" y="51094"/>
                </a:lnTo>
                <a:lnTo>
                  <a:pt x="646138" y="54643"/>
                </a:lnTo>
                <a:lnTo>
                  <a:pt x="640533" y="69351"/>
                </a:lnTo>
                <a:lnTo>
                  <a:pt x="642028" y="66690"/>
                </a:lnTo>
                <a:close/>
              </a:path>
              <a:path w="1113456" h="88734">
                <a:moveTo>
                  <a:pt x="729014" y="25136"/>
                </a:moveTo>
                <a:lnTo>
                  <a:pt x="726213" y="25136"/>
                </a:lnTo>
                <a:lnTo>
                  <a:pt x="723667" y="25541"/>
                </a:lnTo>
                <a:lnTo>
                  <a:pt x="721377" y="26350"/>
                </a:lnTo>
                <a:lnTo>
                  <a:pt x="719087" y="27159"/>
                </a:lnTo>
                <a:lnTo>
                  <a:pt x="716891" y="28355"/>
                </a:lnTo>
                <a:lnTo>
                  <a:pt x="714791" y="29937"/>
                </a:lnTo>
                <a:lnTo>
                  <a:pt x="712690" y="31520"/>
                </a:lnTo>
                <a:lnTo>
                  <a:pt x="710523" y="33947"/>
                </a:lnTo>
                <a:lnTo>
                  <a:pt x="708289" y="37220"/>
                </a:lnTo>
                <a:lnTo>
                  <a:pt x="708289" y="26809"/>
                </a:lnTo>
                <a:lnTo>
                  <a:pt x="697728" y="26809"/>
                </a:lnTo>
                <a:lnTo>
                  <a:pt x="697728" y="87062"/>
                </a:lnTo>
                <a:lnTo>
                  <a:pt x="708289" y="87062"/>
                </a:lnTo>
                <a:lnTo>
                  <a:pt x="708289" y="51694"/>
                </a:lnTo>
                <a:lnTo>
                  <a:pt x="709131" y="47271"/>
                </a:lnTo>
                <a:lnTo>
                  <a:pt x="710816" y="44178"/>
                </a:lnTo>
                <a:lnTo>
                  <a:pt x="712500" y="41085"/>
                </a:lnTo>
                <a:lnTo>
                  <a:pt x="714743" y="38676"/>
                </a:lnTo>
                <a:lnTo>
                  <a:pt x="717544" y="36950"/>
                </a:lnTo>
                <a:lnTo>
                  <a:pt x="720346" y="35224"/>
                </a:lnTo>
                <a:lnTo>
                  <a:pt x="723298" y="34361"/>
                </a:lnTo>
                <a:lnTo>
                  <a:pt x="728977" y="34361"/>
                </a:lnTo>
                <a:lnTo>
                  <a:pt x="731361" y="34999"/>
                </a:lnTo>
                <a:lnTo>
                  <a:pt x="733557" y="36275"/>
                </a:lnTo>
                <a:lnTo>
                  <a:pt x="735753" y="37552"/>
                </a:lnTo>
                <a:lnTo>
                  <a:pt x="737228" y="39315"/>
                </a:lnTo>
                <a:lnTo>
                  <a:pt x="737986" y="41562"/>
                </a:lnTo>
                <a:lnTo>
                  <a:pt x="738743" y="43810"/>
                </a:lnTo>
                <a:lnTo>
                  <a:pt x="739121" y="47630"/>
                </a:lnTo>
                <a:lnTo>
                  <a:pt x="739121" y="87062"/>
                </a:lnTo>
                <a:lnTo>
                  <a:pt x="749683" y="87062"/>
                </a:lnTo>
                <a:lnTo>
                  <a:pt x="749683" y="42092"/>
                </a:lnTo>
                <a:lnTo>
                  <a:pt x="748812" y="37283"/>
                </a:lnTo>
                <a:lnTo>
                  <a:pt x="747071" y="34280"/>
                </a:lnTo>
                <a:lnTo>
                  <a:pt x="745329" y="31277"/>
                </a:lnTo>
                <a:lnTo>
                  <a:pt x="742878" y="29003"/>
                </a:lnTo>
                <a:lnTo>
                  <a:pt x="739718" y="27456"/>
                </a:lnTo>
                <a:lnTo>
                  <a:pt x="736557" y="25910"/>
                </a:lnTo>
                <a:lnTo>
                  <a:pt x="732989" y="25136"/>
                </a:lnTo>
                <a:lnTo>
                  <a:pt x="729014" y="25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93476" y="2351131"/>
            <a:ext cx="0" cy="74077"/>
          </a:xfrm>
          <a:custGeom>
            <a:avLst/>
            <a:gdLst/>
            <a:ahLst/>
            <a:cxnLst/>
            <a:rect l="l" t="t" r="r" b="b"/>
            <a:pathLst>
              <a:path h="83954">
                <a:moveTo>
                  <a:pt x="0" y="0"/>
                </a:moveTo>
                <a:lnTo>
                  <a:pt x="0" y="83954"/>
                </a:lnTo>
              </a:path>
            </a:pathLst>
          </a:custGeom>
          <a:ln w="11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618863" y="5104555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10627" y="5065408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1"/>
                </a:lnTo>
                <a:lnTo>
                  <a:pt x="17656" y="57371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1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1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65772" y="5115247"/>
            <a:ext cx="9734" cy="0"/>
          </a:xfrm>
          <a:custGeom>
            <a:avLst/>
            <a:gdLst/>
            <a:ahLst/>
            <a:cxnLst/>
            <a:rect l="l" t="t" r="r" b="b"/>
            <a:pathLst>
              <a:path w="10707">
                <a:moveTo>
                  <a:pt x="0" y="0"/>
                </a:moveTo>
                <a:lnTo>
                  <a:pt x="1070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94374" y="5104555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86139" y="5065408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1"/>
                </a:lnTo>
                <a:lnTo>
                  <a:pt x="17656" y="57371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47233" y="5104555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1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38997" y="5065408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1"/>
                </a:lnTo>
                <a:lnTo>
                  <a:pt x="17656" y="57371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86139" y="4759054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1"/>
                </a:lnTo>
                <a:lnTo>
                  <a:pt x="17656" y="57371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47233" y="4798201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1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38997" y="4759054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1"/>
                </a:lnTo>
                <a:lnTo>
                  <a:pt x="17656" y="57371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17523" y="4760617"/>
            <a:ext cx="18435" cy="52763"/>
          </a:xfrm>
          <a:custGeom>
            <a:avLst/>
            <a:gdLst/>
            <a:ahLst/>
            <a:cxnLst/>
            <a:rect l="l" t="t" r="r" b="b"/>
            <a:pathLst>
              <a:path w="20279" h="59798">
                <a:moveTo>
                  <a:pt x="12735" y="7436"/>
                </a:moveTo>
                <a:lnTo>
                  <a:pt x="12735" y="59798"/>
                </a:lnTo>
                <a:lnTo>
                  <a:pt x="20279" y="59798"/>
                </a:lnTo>
                <a:lnTo>
                  <a:pt x="20279" y="0"/>
                </a:lnTo>
                <a:lnTo>
                  <a:pt x="12735" y="0"/>
                </a:lnTo>
                <a:lnTo>
                  <a:pt x="0" y="5586"/>
                </a:lnTo>
                <a:lnTo>
                  <a:pt x="0" y="12252"/>
                </a:lnTo>
                <a:lnTo>
                  <a:pt x="12735" y="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65772" y="4808892"/>
            <a:ext cx="9734" cy="0"/>
          </a:xfrm>
          <a:custGeom>
            <a:avLst/>
            <a:gdLst/>
            <a:ahLst/>
            <a:cxnLst/>
            <a:rect l="l" t="t" r="r" b="b"/>
            <a:pathLst>
              <a:path w="10707">
                <a:moveTo>
                  <a:pt x="0" y="0"/>
                </a:moveTo>
                <a:lnTo>
                  <a:pt x="1070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94374" y="4798201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38997" y="4459662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1"/>
                </a:lnTo>
                <a:lnTo>
                  <a:pt x="17656" y="57371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1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1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12914" y="4459662"/>
            <a:ext cx="36907" cy="54326"/>
          </a:xfrm>
          <a:custGeom>
            <a:avLst/>
            <a:gdLst/>
            <a:ahLst/>
            <a:cxnLst/>
            <a:rect l="l" t="t" r="r" b="b"/>
            <a:pathLst>
              <a:path w="40598" h="61570">
                <a:moveTo>
                  <a:pt x="7868" y="54982"/>
                </a:moveTo>
                <a:lnTo>
                  <a:pt x="7868" y="47533"/>
                </a:lnTo>
                <a:lnTo>
                  <a:pt x="12708" y="41381"/>
                </a:lnTo>
                <a:lnTo>
                  <a:pt x="22388" y="35062"/>
                </a:lnTo>
                <a:lnTo>
                  <a:pt x="25470" y="33058"/>
                </a:lnTo>
                <a:lnTo>
                  <a:pt x="27227" y="31902"/>
                </a:lnTo>
                <a:lnTo>
                  <a:pt x="29505" y="30149"/>
                </a:lnTo>
                <a:lnTo>
                  <a:pt x="32304" y="27799"/>
                </a:lnTo>
                <a:lnTo>
                  <a:pt x="35103" y="25448"/>
                </a:lnTo>
                <a:lnTo>
                  <a:pt x="36975" y="23194"/>
                </a:lnTo>
                <a:lnTo>
                  <a:pt x="37921" y="21037"/>
                </a:lnTo>
                <a:lnTo>
                  <a:pt x="38868" y="18879"/>
                </a:lnTo>
                <a:lnTo>
                  <a:pt x="39341" y="16734"/>
                </a:lnTo>
                <a:lnTo>
                  <a:pt x="39341" y="10595"/>
                </a:lnTo>
                <a:lnTo>
                  <a:pt x="37827" y="7159"/>
                </a:lnTo>
                <a:lnTo>
                  <a:pt x="34798" y="4295"/>
                </a:lnTo>
                <a:lnTo>
                  <a:pt x="31770" y="1431"/>
                </a:lnTo>
                <a:lnTo>
                  <a:pt x="26700" y="0"/>
                </a:lnTo>
                <a:lnTo>
                  <a:pt x="15695" y="0"/>
                </a:lnTo>
                <a:lnTo>
                  <a:pt x="12471" y="565"/>
                </a:lnTo>
                <a:lnTo>
                  <a:pt x="9916" y="1695"/>
                </a:lnTo>
                <a:lnTo>
                  <a:pt x="7361" y="2825"/>
                </a:lnTo>
                <a:lnTo>
                  <a:pt x="5333" y="4328"/>
                </a:lnTo>
                <a:lnTo>
                  <a:pt x="3832" y="6203"/>
                </a:lnTo>
                <a:lnTo>
                  <a:pt x="2332" y="8078"/>
                </a:lnTo>
                <a:lnTo>
                  <a:pt x="1581" y="10069"/>
                </a:lnTo>
                <a:lnTo>
                  <a:pt x="1581" y="12560"/>
                </a:lnTo>
                <a:lnTo>
                  <a:pt x="9125" y="12560"/>
                </a:lnTo>
                <a:lnTo>
                  <a:pt x="9125" y="10582"/>
                </a:lnTo>
                <a:lnTo>
                  <a:pt x="9963" y="9150"/>
                </a:lnTo>
                <a:lnTo>
                  <a:pt x="11640" y="7879"/>
                </a:lnTo>
                <a:lnTo>
                  <a:pt x="13316" y="6607"/>
                </a:lnTo>
                <a:lnTo>
                  <a:pt x="15885" y="5972"/>
                </a:lnTo>
                <a:lnTo>
                  <a:pt x="23158" y="5972"/>
                </a:lnTo>
                <a:lnTo>
                  <a:pt x="26078" y="6858"/>
                </a:lnTo>
                <a:lnTo>
                  <a:pt x="28106" y="8630"/>
                </a:lnTo>
                <a:lnTo>
                  <a:pt x="30134" y="10402"/>
                </a:lnTo>
                <a:lnTo>
                  <a:pt x="31148" y="12432"/>
                </a:lnTo>
                <a:lnTo>
                  <a:pt x="31148" y="16953"/>
                </a:lnTo>
                <a:lnTo>
                  <a:pt x="30391" y="19097"/>
                </a:lnTo>
                <a:lnTo>
                  <a:pt x="28877" y="21152"/>
                </a:lnTo>
                <a:lnTo>
                  <a:pt x="27336" y="23207"/>
                </a:lnTo>
                <a:lnTo>
                  <a:pt x="23726" y="26315"/>
                </a:lnTo>
                <a:lnTo>
                  <a:pt x="18048" y="30477"/>
                </a:lnTo>
                <a:lnTo>
                  <a:pt x="13789" y="33598"/>
                </a:lnTo>
                <a:lnTo>
                  <a:pt x="8814" y="37245"/>
                </a:lnTo>
                <a:lnTo>
                  <a:pt x="5272" y="40976"/>
                </a:lnTo>
                <a:lnTo>
                  <a:pt x="3163" y="44791"/>
                </a:lnTo>
                <a:lnTo>
                  <a:pt x="1054" y="48605"/>
                </a:lnTo>
                <a:lnTo>
                  <a:pt x="0" y="52130"/>
                </a:lnTo>
                <a:lnTo>
                  <a:pt x="0" y="61570"/>
                </a:lnTo>
                <a:lnTo>
                  <a:pt x="40598" y="61570"/>
                </a:lnTo>
                <a:lnTo>
                  <a:pt x="40598" y="54982"/>
                </a:lnTo>
                <a:lnTo>
                  <a:pt x="7868" y="54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65772" y="4509501"/>
            <a:ext cx="9734" cy="0"/>
          </a:xfrm>
          <a:custGeom>
            <a:avLst/>
            <a:gdLst/>
            <a:ahLst/>
            <a:cxnLst/>
            <a:rect l="l" t="t" r="r" b="b"/>
            <a:pathLst>
              <a:path w="10707">
                <a:moveTo>
                  <a:pt x="0" y="0"/>
                </a:moveTo>
                <a:lnTo>
                  <a:pt x="1070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94374" y="4498809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86139" y="4459662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1"/>
                </a:lnTo>
                <a:lnTo>
                  <a:pt x="17656" y="57371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1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1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47233" y="4498809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1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12656" y="4153307"/>
            <a:ext cx="36023" cy="55924"/>
          </a:xfrm>
          <a:custGeom>
            <a:avLst/>
            <a:gdLst/>
            <a:ahLst/>
            <a:cxnLst/>
            <a:rect l="l" t="t" r="r" b="b"/>
            <a:pathLst>
              <a:path w="39625" h="63381">
                <a:moveTo>
                  <a:pt x="7543" y="50512"/>
                </a:moveTo>
                <a:lnTo>
                  <a:pt x="0" y="50512"/>
                </a:lnTo>
                <a:lnTo>
                  <a:pt x="0" y="54108"/>
                </a:lnTo>
                <a:lnTo>
                  <a:pt x="1446" y="56992"/>
                </a:lnTo>
                <a:lnTo>
                  <a:pt x="4339" y="59547"/>
                </a:lnTo>
                <a:lnTo>
                  <a:pt x="7232" y="62103"/>
                </a:lnTo>
                <a:lnTo>
                  <a:pt x="11829" y="63381"/>
                </a:lnTo>
                <a:lnTo>
                  <a:pt x="25348" y="63381"/>
                </a:lnTo>
                <a:lnTo>
                  <a:pt x="30736" y="61410"/>
                </a:lnTo>
                <a:lnTo>
                  <a:pt x="34291" y="57467"/>
                </a:lnTo>
                <a:lnTo>
                  <a:pt x="37847" y="53524"/>
                </a:lnTo>
                <a:lnTo>
                  <a:pt x="39625" y="49151"/>
                </a:lnTo>
                <a:lnTo>
                  <a:pt x="39625" y="40263"/>
                </a:lnTo>
                <a:lnTo>
                  <a:pt x="38354" y="36853"/>
                </a:lnTo>
                <a:lnTo>
                  <a:pt x="35812" y="34118"/>
                </a:lnTo>
                <a:lnTo>
                  <a:pt x="33271" y="31382"/>
                </a:lnTo>
                <a:lnTo>
                  <a:pt x="29445" y="29321"/>
                </a:lnTo>
                <a:lnTo>
                  <a:pt x="24334" y="27934"/>
                </a:lnTo>
                <a:lnTo>
                  <a:pt x="27606" y="27035"/>
                </a:lnTo>
                <a:lnTo>
                  <a:pt x="30114" y="25853"/>
                </a:lnTo>
                <a:lnTo>
                  <a:pt x="31858" y="24389"/>
                </a:lnTo>
                <a:lnTo>
                  <a:pt x="33602" y="22925"/>
                </a:lnTo>
                <a:lnTo>
                  <a:pt x="34920" y="21262"/>
                </a:lnTo>
                <a:lnTo>
                  <a:pt x="35812" y="19399"/>
                </a:lnTo>
                <a:lnTo>
                  <a:pt x="36705" y="17537"/>
                </a:lnTo>
                <a:lnTo>
                  <a:pt x="37151" y="15527"/>
                </a:lnTo>
                <a:lnTo>
                  <a:pt x="37151" y="9439"/>
                </a:lnTo>
                <a:lnTo>
                  <a:pt x="35609" y="6228"/>
                </a:lnTo>
                <a:lnTo>
                  <a:pt x="32527" y="3737"/>
                </a:lnTo>
                <a:lnTo>
                  <a:pt x="29445" y="1245"/>
                </a:lnTo>
                <a:lnTo>
                  <a:pt x="24835" y="0"/>
                </a:lnTo>
                <a:lnTo>
                  <a:pt x="12234" y="0"/>
                </a:lnTo>
                <a:lnTo>
                  <a:pt x="7611" y="1297"/>
                </a:lnTo>
                <a:lnTo>
                  <a:pt x="4826" y="3891"/>
                </a:lnTo>
                <a:lnTo>
                  <a:pt x="2041" y="6485"/>
                </a:lnTo>
                <a:lnTo>
                  <a:pt x="648" y="9349"/>
                </a:lnTo>
                <a:lnTo>
                  <a:pt x="648" y="12868"/>
                </a:lnTo>
                <a:lnTo>
                  <a:pt x="7868" y="12868"/>
                </a:lnTo>
                <a:lnTo>
                  <a:pt x="7868" y="11276"/>
                </a:lnTo>
                <a:lnTo>
                  <a:pt x="9186" y="9015"/>
                </a:lnTo>
                <a:lnTo>
                  <a:pt x="11329" y="7128"/>
                </a:lnTo>
                <a:lnTo>
                  <a:pt x="14627" y="6203"/>
                </a:lnTo>
                <a:lnTo>
                  <a:pt x="16398" y="5972"/>
                </a:lnTo>
                <a:lnTo>
                  <a:pt x="21590" y="5972"/>
                </a:lnTo>
                <a:lnTo>
                  <a:pt x="24240" y="6716"/>
                </a:lnTo>
                <a:lnTo>
                  <a:pt x="26241" y="8206"/>
                </a:lnTo>
                <a:lnTo>
                  <a:pt x="28241" y="9696"/>
                </a:lnTo>
                <a:lnTo>
                  <a:pt x="29242" y="11738"/>
                </a:lnTo>
                <a:lnTo>
                  <a:pt x="29242" y="16387"/>
                </a:lnTo>
                <a:lnTo>
                  <a:pt x="28633" y="18243"/>
                </a:lnTo>
                <a:lnTo>
                  <a:pt x="27417" y="19900"/>
                </a:lnTo>
                <a:lnTo>
                  <a:pt x="26200" y="21557"/>
                </a:lnTo>
                <a:lnTo>
                  <a:pt x="24551" y="22938"/>
                </a:lnTo>
                <a:lnTo>
                  <a:pt x="22469" y="24042"/>
                </a:lnTo>
                <a:lnTo>
                  <a:pt x="20387" y="25147"/>
                </a:lnTo>
                <a:lnTo>
                  <a:pt x="17507" y="25699"/>
                </a:lnTo>
                <a:lnTo>
                  <a:pt x="9125" y="25699"/>
                </a:lnTo>
                <a:lnTo>
                  <a:pt x="9125" y="31671"/>
                </a:lnTo>
                <a:lnTo>
                  <a:pt x="19319" y="31671"/>
                </a:lnTo>
                <a:lnTo>
                  <a:pt x="24057" y="32936"/>
                </a:lnTo>
                <a:lnTo>
                  <a:pt x="27153" y="35466"/>
                </a:lnTo>
                <a:lnTo>
                  <a:pt x="30249" y="37996"/>
                </a:lnTo>
                <a:lnTo>
                  <a:pt x="31797" y="41124"/>
                </a:lnTo>
                <a:lnTo>
                  <a:pt x="31797" y="47263"/>
                </a:lnTo>
                <a:lnTo>
                  <a:pt x="31283" y="49498"/>
                </a:lnTo>
                <a:lnTo>
                  <a:pt x="30256" y="51553"/>
                </a:lnTo>
                <a:lnTo>
                  <a:pt x="29228" y="53608"/>
                </a:lnTo>
                <a:lnTo>
                  <a:pt x="27728" y="55091"/>
                </a:lnTo>
                <a:lnTo>
                  <a:pt x="25754" y="56003"/>
                </a:lnTo>
                <a:lnTo>
                  <a:pt x="23780" y="56915"/>
                </a:lnTo>
                <a:lnTo>
                  <a:pt x="21495" y="57370"/>
                </a:lnTo>
                <a:lnTo>
                  <a:pt x="15574" y="57370"/>
                </a:lnTo>
                <a:lnTo>
                  <a:pt x="12850" y="56831"/>
                </a:lnTo>
                <a:lnTo>
                  <a:pt x="10727" y="55752"/>
                </a:lnTo>
                <a:lnTo>
                  <a:pt x="8605" y="54674"/>
                </a:lnTo>
                <a:lnTo>
                  <a:pt x="7543" y="53055"/>
                </a:lnTo>
                <a:lnTo>
                  <a:pt x="7543" y="5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65772" y="4203146"/>
            <a:ext cx="9734" cy="0"/>
          </a:xfrm>
          <a:custGeom>
            <a:avLst/>
            <a:gdLst/>
            <a:ahLst/>
            <a:cxnLst/>
            <a:rect l="l" t="t" r="r" b="b"/>
            <a:pathLst>
              <a:path w="10707">
                <a:moveTo>
                  <a:pt x="0" y="0"/>
                </a:moveTo>
                <a:lnTo>
                  <a:pt x="1070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94374" y="4192454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686139" y="4153307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47233" y="4192454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1" y="16169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38997" y="4153307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610370" y="3853915"/>
            <a:ext cx="143277" cy="55924"/>
          </a:xfrm>
          <a:custGeom>
            <a:avLst/>
            <a:gdLst/>
            <a:ahLst/>
            <a:cxnLst/>
            <a:rect l="l" t="t" r="r" b="b"/>
            <a:pathLst>
              <a:path w="157605" h="63381">
                <a:moveTo>
                  <a:pt x="152928" y="49568"/>
                </a:moveTo>
                <a:lnTo>
                  <a:pt x="150548" y="44367"/>
                </a:lnTo>
                <a:lnTo>
                  <a:pt x="152069" y="60537"/>
                </a:lnTo>
                <a:lnTo>
                  <a:pt x="157605" y="63381"/>
                </a:lnTo>
                <a:lnTo>
                  <a:pt x="155307" y="54770"/>
                </a:lnTo>
                <a:lnTo>
                  <a:pt x="152928" y="49568"/>
                </a:lnTo>
                <a:close/>
              </a:path>
              <a:path w="157605" h="63381">
                <a:moveTo>
                  <a:pt x="141490" y="31671"/>
                </a:moveTo>
                <a:lnTo>
                  <a:pt x="141490" y="41432"/>
                </a:lnTo>
                <a:lnTo>
                  <a:pt x="143606" y="49157"/>
                </a:lnTo>
                <a:lnTo>
                  <a:pt x="147838" y="54847"/>
                </a:lnTo>
                <a:lnTo>
                  <a:pt x="152069" y="60537"/>
                </a:lnTo>
                <a:lnTo>
                  <a:pt x="150548" y="44367"/>
                </a:lnTo>
                <a:lnTo>
                  <a:pt x="149359" y="38401"/>
                </a:lnTo>
                <a:lnTo>
                  <a:pt x="149359" y="24967"/>
                </a:lnTo>
                <a:lnTo>
                  <a:pt x="150548" y="19008"/>
                </a:lnTo>
                <a:lnTo>
                  <a:pt x="152928" y="13793"/>
                </a:lnTo>
                <a:lnTo>
                  <a:pt x="155307" y="8579"/>
                </a:lnTo>
                <a:lnTo>
                  <a:pt x="159147" y="5972"/>
                </a:lnTo>
                <a:lnTo>
                  <a:pt x="169773" y="5972"/>
                </a:lnTo>
                <a:lnTo>
                  <a:pt x="173626" y="8579"/>
                </a:lnTo>
                <a:lnTo>
                  <a:pt x="176005" y="13793"/>
                </a:lnTo>
                <a:lnTo>
                  <a:pt x="178385" y="19008"/>
                </a:lnTo>
                <a:lnTo>
                  <a:pt x="179574" y="24967"/>
                </a:lnTo>
                <a:lnTo>
                  <a:pt x="179574" y="38401"/>
                </a:lnTo>
                <a:lnTo>
                  <a:pt x="178385" y="44367"/>
                </a:lnTo>
                <a:lnTo>
                  <a:pt x="176005" y="49568"/>
                </a:lnTo>
                <a:lnTo>
                  <a:pt x="173626" y="54770"/>
                </a:lnTo>
                <a:lnTo>
                  <a:pt x="169773" y="57370"/>
                </a:lnTo>
                <a:lnTo>
                  <a:pt x="159147" y="57370"/>
                </a:lnTo>
                <a:lnTo>
                  <a:pt x="155307" y="54770"/>
                </a:lnTo>
                <a:lnTo>
                  <a:pt x="157605" y="63381"/>
                </a:lnTo>
                <a:lnTo>
                  <a:pt x="171314" y="63381"/>
                </a:lnTo>
                <a:lnTo>
                  <a:pt x="176864" y="60537"/>
                </a:lnTo>
                <a:lnTo>
                  <a:pt x="181095" y="54847"/>
                </a:lnTo>
                <a:lnTo>
                  <a:pt x="185327" y="49157"/>
                </a:lnTo>
                <a:lnTo>
                  <a:pt x="187443" y="41432"/>
                </a:lnTo>
                <a:lnTo>
                  <a:pt x="187443" y="21910"/>
                </a:lnTo>
                <a:lnTo>
                  <a:pt x="185327" y="14191"/>
                </a:lnTo>
                <a:lnTo>
                  <a:pt x="181095" y="8515"/>
                </a:lnTo>
                <a:lnTo>
                  <a:pt x="176864" y="2838"/>
                </a:lnTo>
                <a:lnTo>
                  <a:pt x="171314" y="0"/>
                </a:lnTo>
                <a:lnTo>
                  <a:pt x="157605" y="0"/>
                </a:lnTo>
                <a:lnTo>
                  <a:pt x="152069" y="2838"/>
                </a:lnTo>
                <a:lnTo>
                  <a:pt x="147838" y="8515"/>
                </a:lnTo>
                <a:lnTo>
                  <a:pt x="143606" y="14191"/>
                </a:lnTo>
                <a:lnTo>
                  <a:pt x="141490" y="21910"/>
                </a:lnTo>
                <a:lnTo>
                  <a:pt x="141490" y="31671"/>
                </a:lnTo>
                <a:close/>
              </a:path>
              <a:path w="157605" h="63381">
                <a:moveTo>
                  <a:pt x="0" y="43346"/>
                </a:moveTo>
                <a:lnTo>
                  <a:pt x="30215" y="43346"/>
                </a:lnTo>
                <a:lnTo>
                  <a:pt x="8314" y="37374"/>
                </a:lnTo>
                <a:lnTo>
                  <a:pt x="30215" y="11250"/>
                </a:lnTo>
                <a:lnTo>
                  <a:pt x="30215" y="37374"/>
                </a:lnTo>
                <a:lnTo>
                  <a:pt x="8314" y="37374"/>
                </a:lnTo>
                <a:lnTo>
                  <a:pt x="30215" y="43346"/>
                </a:lnTo>
                <a:lnTo>
                  <a:pt x="30215" y="61570"/>
                </a:lnTo>
                <a:lnTo>
                  <a:pt x="37759" y="61570"/>
                </a:lnTo>
                <a:lnTo>
                  <a:pt x="37759" y="43346"/>
                </a:lnTo>
                <a:lnTo>
                  <a:pt x="46560" y="43346"/>
                </a:lnTo>
                <a:lnTo>
                  <a:pt x="46560" y="37374"/>
                </a:lnTo>
                <a:lnTo>
                  <a:pt x="37759" y="37374"/>
                </a:lnTo>
                <a:lnTo>
                  <a:pt x="37759" y="1772"/>
                </a:lnTo>
                <a:lnTo>
                  <a:pt x="30215" y="1772"/>
                </a:lnTo>
                <a:lnTo>
                  <a:pt x="0" y="37374"/>
                </a:lnTo>
                <a:lnTo>
                  <a:pt x="0" y="43346"/>
                </a:lnTo>
                <a:close/>
              </a:path>
              <a:path w="157605" h="63381">
                <a:moveTo>
                  <a:pt x="60942" y="51399"/>
                </a:moveTo>
                <a:lnTo>
                  <a:pt x="60942" y="61570"/>
                </a:lnTo>
                <a:lnTo>
                  <a:pt x="71649" y="61570"/>
                </a:lnTo>
                <a:lnTo>
                  <a:pt x="71649" y="51399"/>
                </a:lnTo>
                <a:lnTo>
                  <a:pt x="60942" y="51399"/>
                </a:lnTo>
                <a:close/>
              </a:path>
              <a:path w="157605" h="63381">
                <a:moveTo>
                  <a:pt x="94784" y="49568"/>
                </a:moveTo>
                <a:lnTo>
                  <a:pt x="92404" y="44367"/>
                </a:lnTo>
                <a:lnTo>
                  <a:pt x="93925" y="60537"/>
                </a:lnTo>
                <a:lnTo>
                  <a:pt x="99461" y="63381"/>
                </a:lnTo>
                <a:lnTo>
                  <a:pt x="97163" y="54770"/>
                </a:lnTo>
                <a:lnTo>
                  <a:pt x="94784" y="49568"/>
                </a:lnTo>
                <a:close/>
              </a:path>
              <a:path w="157605" h="63381">
                <a:moveTo>
                  <a:pt x="83346" y="31671"/>
                </a:moveTo>
                <a:lnTo>
                  <a:pt x="83346" y="41432"/>
                </a:lnTo>
                <a:lnTo>
                  <a:pt x="85462" y="49157"/>
                </a:lnTo>
                <a:lnTo>
                  <a:pt x="89694" y="54847"/>
                </a:lnTo>
                <a:lnTo>
                  <a:pt x="93925" y="60537"/>
                </a:lnTo>
                <a:lnTo>
                  <a:pt x="92404" y="44367"/>
                </a:lnTo>
                <a:lnTo>
                  <a:pt x="91215" y="38401"/>
                </a:lnTo>
                <a:lnTo>
                  <a:pt x="91215" y="24967"/>
                </a:lnTo>
                <a:lnTo>
                  <a:pt x="92404" y="19008"/>
                </a:lnTo>
                <a:lnTo>
                  <a:pt x="94784" y="13793"/>
                </a:lnTo>
                <a:lnTo>
                  <a:pt x="97163" y="8579"/>
                </a:lnTo>
                <a:lnTo>
                  <a:pt x="101003" y="5972"/>
                </a:lnTo>
                <a:lnTo>
                  <a:pt x="111629" y="5972"/>
                </a:lnTo>
                <a:lnTo>
                  <a:pt x="115482" y="8579"/>
                </a:lnTo>
                <a:lnTo>
                  <a:pt x="117861" y="13793"/>
                </a:lnTo>
                <a:lnTo>
                  <a:pt x="120241" y="19008"/>
                </a:lnTo>
                <a:lnTo>
                  <a:pt x="121430" y="24967"/>
                </a:lnTo>
                <a:lnTo>
                  <a:pt x="121430" y="38401"/>
                </a:lnTo>
                <a:lnTo>
                  <a:pt x="120241" y="44367"/>
                </a:lnTo>
                <a:lnTo>
                  <a:pt x="117861" y="49568"/>
                </a:lnTo>
                <a:lnTo>
                  <a:pt x="115482" y="54770"/>
                </a:lnTo>
                <a:lnTo>
                  <a:pt x="111629" y="57370"/>
                </a:lnTo>
                <a:lnTo>
                  <a:pt x="101003" y="57370"/>
                </a:lnTo>
                <a:lnTo>
                  <a:pt x="97163" y="54770"/>
                </a:lnTo>
                <a:lnTo>
                  <a:pt x="99461" y="63381"/>
                </a:lnTo>
                <a:lnTo>
                  <a:pt x="113170" y="63381"/>
                </a:lnTo>
                <a:lnTo>
                  <a:pt x="118720" y="60537"/>
                </a:lnTo>
                <a:lnTo>
                  <a:pt x="122951" y="54847"/>
                </a:lnTo>
                <a:lnTo>
                  <a:pt x="127183" y="49157"/>
                </a:lnTo>
                <a:lnTo>
                  <a:pt x="129299" y="41432"/>
                </a:lnTo>
                <a:lnTo>
                  <a:pt x="129299" y="21910"/>
                </a:lnTo>
                <a:lnTo>
                  <a:pt x="127183" y="14191"/>
                </a:lnTo>
                <a:lnTo>
                  <a:pt x="122951" y="8515"/>
                </a:lnTo>
                <a:lnTo>
                  <a:pt x="118720" y="2838"/>
                </a:lnTo>
                <a:lnTo>
                  <a:pt x="113170" y="0"/>
                </a:lnTo>
                <a:lnTo>
                  <a:pt x="99461" y="0"/>
                </a:lnTo>
                <a:lnTo>
                  <a:pt x="93925" y="2838"/>
                </a:lnTo>
                <a:lnTo>
                  <a:pt x="89694" y="8515"/>
                </a:lnTo>
                <a:lnTo>
                  <a:pt x="85462" y="14191"/>
                </a:lnTo>
                <a:lnTo>
                  <a:pt x="83346" y="21910"/>
                </a:lnTo>
                <a:lnTo>
                  <a:pt x="83346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686139" y="3547562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8"/>
                </a:lnTo>
                <a:lnTo>
                  <a:pt x="17656" y="5971"/>
                </a:lnTo>
                <a:lnTo>
                  <a:pt x="28282" y="5971"/>
                </a:lnTo>
                <a:lnTo>
                  <a:pt x="32135" y="8578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4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4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47233" y="3586708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1" y="16170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38997" y="3547562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8"/>
                </a:lnTo>
                <a:lnTo>
                  <a:pt x="17656" y="5971"/>
                </a:lnTo>
                <a:lnTo>
                  <a:pt x="28282" y="5971"/>
                </a:lnTo>
                <a:lnTo>
                  <a:pt x="32135" y="8578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4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4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613798" y="3549125"/>
            <a:ext cx="35469" cy="54361"/>
          </a:xfrm>
          <a:custGeom>
            <a:avLst/>
            <a:gdLst/>
            <a:ahLst/>
            <a:cxnLst/>
            <a:rect l="l" t="t" r="r" b="b"/>
            <a:pathLst>
              <a:path w="39016" h="61609">
                <a:moveTo>
                  <a:pt x="7543" y="49318"/>
                </a:moveTo>
                <a:lnTo>
                  <a:pt x="0" y="49318"/>
                </a:lnTo>
                <a:lnTo>
                  <a:pt x="0" y="52991"/>
                </a:lnTo>
                <a:lnTo>
                  <a:pt x="1669" y="55797"/>
                </a:lnTo>
                <a:lnTo>
                  <a:pt x="5008" y="58122"/>
                </a:lnTo>
                <a:lnTo>
                  <a:pt x="8348" y="60447"/>
                </a:lnTo>
                <a:lnTo>
                  <a:pt x="12789" y="61609"/>
                </a:lnTo>
                <a:lnTo>
                  <a:pt x="25308" y="61609"/>
                </a:lnTo>
                <a:lnTo>
                  <a:pt x="30499" y="59561"/>
                </a:lnTo>
                <a:lnTo>
                  <a:pt x="33906" y="55463"/>
                </a:lnTo>
                <a:lnTo>
                  <a:pt x="37313" y="51366"/>
                </a:lnTo>
                <a:lnTo>
                  <a:pt x="39016" y="46711"/>
                </a:lnTo>
                <a:lnTo>
                  <a:pt x="39016" y="37566"/>
                </a:lnTo>
                <a:lnTo>
                  <a:pt x="38084" y="34221"/>
                </a:lnTo>
                <a:lnTo>
                  <a:pt x="36218" y="31459"/>
                </a:lnTo>
                <a:lnTo>
                  <a:pt x="34352" y="28698"/>
                </a:lnTo>
                <a:lnTo>
                  <a:pt x="31635" y="26553"/>
                </a:lnTo>
                <a:lnTo>
                  <a:pt x="28066" y="25025"/>
                </a:lnTo>
                <a:lnTo>
                  <a:pt x="24497" y="23497"/>
                </a:lnTo>
                <a:lnTo>
                  <a:pt x="19454" y="22732"/>
                </a:lnTo>
                <a:lnTo>
                  <a:pt x="11031" y="22732"/>
                </a:lnTo>
                <a:lnTo>
                  <a:pt x="11031" y="6588"/>
                </a:lnTo>
                <a:lnTo>
                  <a:pt x="36502" y="6588"/>
                </a:lnTo>
                <a:lnTo>
                  <a:pt x="36502" y="0"/>
                </a:lnTo>
                <a:lnTo>
                  <a:pt x="4096" y="0"/>
                </a:lnTo>
                <a:lnTo>
                  <a:pt x="4096" y="29013"/>
                </a:lnTo>
                <a:lnTo>
                  <a:pt x="18426" y="29013"/>
                </a:lnTo>
                <a:lnTo>
                  <a:pt x="24118" y="30303"/>
                </a:lnTo>
                <a:lnTo>
                  <a:pt x="26930" y="32885"/>
                </a:lnTo>
                <a:lnTo>
                  <a:pt x="29742" y="35466"/>
                </a:lnTo>
                <a:lnTo>
                  <a:pt x="31148" y="38658"/>
                </a:lnTo>
                <a:lnTo>
                  <a:pt x="31148" y="45825"/>
                </a:lnTo>
                <a:lnTo>
                  <a:pt x="30094" y="48862"/>
                </a:lnTo>
                <a:lnTo>
                  <a:pt x="27985" y="51572"/>
                </a:lnTo>
                <a:lnTo>
                  <a:pt x="25876" y="54282"/>
                </a:lnTo>
                <a:lnTo>
                  <a:pt x="22617" y="55637"/>
                </a:lnTo>
                <a:lnTo>
                  <a:pt x="14938" y="55637"/>
                </a:lnTo>
                <a:lnTo>
                  <a:pt x="12343" y="55078"/>
                </a:lnTo>
                <a:lnTo>
                  <a:pt x="10423" y="53961"/>
                </a:lnTo>
                <a:lnTo>
                  <a:pt x="8503" y="52843"/>
                </a:lnTo>
                <a:lnTo>
                  <a:pt x="7543" y="51424"/>
                </a:lnTo>
                <a:lnTo>
                  <a:pt x="7543" y="49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65772" y="3597401"/>
            <a:ext cx="9734" cy="0"/>
          </a:xfrm>
          <a:custGeom>
            <a:avLst/>
            <a:gdLst/>
            <a:ahLst/>
            <a:cxnLst/>
            <a:rect l="l" t="t" r="r" b="b"/>
            <a:pathLst>
              <a:path w="10707">
                <a:moveTo>
                  <a:pt x="0" y="0"/>
                </a:moveTo>
                <a:lnTo>
                  <a:pt x="1070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94374" y="3586708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70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686139" y="3241207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8"/>
                </a:lnTo>
                <a:lnTo>
                  <a:pt x="17656" y="5971"/>
                </a:lnTo>
                <a:lnTo>
                  <a:pt x="28282" y="5971"/>
                </a:lnTo>
                <a:lnTo>
                  <a:pt x="32135" y="8578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4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4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747233" y="3280354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1" y="16170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738997" y="3241207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8"/>
                </a:lnTo>
                <a:lnTo>
                  <a:pt x="17656" y="5971"/>
                </a:lnTo>
                <a:lnTo>
                  <a:pt x="28282" y="5971"/>
                </a:lnTo>
                <a:lnTo>
                  <a:pt x="32135" y="8578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4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4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12914" y="3241207"/>
            <a:ext cx="38345" cy="55924"/>
          </a:xfrm>
          <a:custGeom>
            <a:avLst/>
            <a:gdLst/>
            <a:ahLst/>
            <a:cxnLst/>
            <a:rect l="l" t="t" r="r" b="b"/>
            <a:pathLst>
              <a:path w="42180" h="63381">
                <a:moveTo>
                  <a:pt x="932" y="44720"/>
                </a:moveTo>
                <a:lnTo>
                  <a:pt x="2798" y="49395"/>
                </a:lnTo>
                <a:lnTo>
                  <a:pt x="4664" y="54070"/>
                </a:lnTo>
                <a:lnTo>
                  <a:pt x="7415" y="57569"/>
                </a:lnTo>
                <a:lnTo>
                  <a:pt x="11052" y="59894"/>
                </a:lnTo>
                <a:lnTo>
                  <a:pt x="10308" y="48798"/>
                </a:lnTo>
                <a:lnTo>
                  <a:pt x="9733" y="46557"/>
                </a:lnTo>
                <a:lnTo>
                  <a:pt x="9733" y="40623"/>
                </a:lnTo>
                <a:lnTo>
                  <a:pt x="10896" y="37547"/>
                </a:lnTo>
                <a:lnTo>
                  <a:pt x="13221" y="34965"/>
                </a:lnTo>
                <a:lnTo>
                  <a:pt x="15547" y="32384"/>
                </a:lnTo>
                <a:lnTo>
                  <a:pt x="18562" y="31093"/>
                </a:lnTo>
                <a:lnTo>
                  <a:pt x="25619" y="31093"/>
                </a:lnTo>
                <a:lnTo>
                  <a:pt x="28464" y="32223"/>
                </a:lnTo>
                <a:lnTo>
                  <a:pt x="30803" y="34484"/>
                </a:lnTo>
                <a:lnTo>
                  <a:pt x="33142" y="36744"/>
                </a:lnTo>
                <a:lnTo>
                  <a:pt x="34312" y="39814"/>
                </a:lnTo>
                <a:lnTo>
                  <a:pt x="34312" y="47597"/>
                </a:lnTo>
                <a:lnTo>
                  <a:pt x="33203" y="50853"/>
                </a:lnTo>
                <a:lnTo>
                  <a:pt x="30986" y="53460"/>
                </a:lnTo>
                <a:lnTo>
                  <a:pt x="28769" y="56067"/>
                </a:lnTo>
                <a:lnTo>
                  <a:pt x="26011" y="57370"/>
                </a:lnTo>
                <a:lnTo>
                  <a:pt x="20360" y="57370"/>
                </a:lnTo>
                <a:lnTo>
                  <a:pt x="18183" y="56825"/>
                </a:lnTo>
                <a:lnTo>
                  <a:pt x="16182" y="55733"/>
                </a:lnTo>
                <a:lnTo>
                  <a:pt x="14181" y="54641"/>
                </a:lnTo>
                <a:lnTo>
                  <a:pt x="14688" y="62219"/>
                </a:lnTo>
                <a:lnTo>
                  <a:pt x="18575" y="63381"/>
                </a:lnTo>
                <a:lnTo>
                  <a:pt x="26281" y="63381"/>
                </a:lnTo>
                <a:lnTo>
                  <a:pt x="29573" y="62540"/>
                </a:lnTo>
                <a:lnTo>
                  <a:pt x="32588" y="60858"/>
                </a:lnTo>
                <a:lnTo>
                  <a:pt x="35603" y="59175"/>
                </a:lnTo>
                <a:lnTo>
                  <a:pt x="37955" y="56844"/>
                </a:lnTo>
                <a:lnTo>
                  <a:pt x="39645" y="53864"/>
                </a:lnTo>
                <a:lnTo>
                  <a:pt x="41335" y="50884"/>
                </a:lnTo>
                <a:lnTo>
                  <a:pt x="42180" y="47571"/>
                </a:lnTo>
                <a:lnTo>
                  <a:pt x="42180" y="38709"/>
                </a:lnTo>
                <a:lnTo>
                  <a:pt x="40551" y="34272"/>
                </a:lnTo>
                <a:lnTo>
                  <a:pt x="37293" y="30611"/>
                </a:lnTo>
                <a:lnTo>
                  <a:pt x="34034" y="26951"/>
                </a:lnTo>
                <a:lnTo>
                  <a:pt x="29702" y="25121"/>
                </a:lnTo>
                <a:lnTo>
                  <a:pt x="22212" y="25121"/>
                </a:lnTo>
                <a:lnTo>
                  <a:pt x="20279" y="25397"/>
                </a:lnTo>
                <a:lnTo>
                  <a:pt x="18494" y="25949"/>
                </a:lnTo>
                <a:lnTo>
                  <a:pt x="16709" y="26502"/>
                </a:lnTo>
                <a:lnTo>
                  <a:pt x="14925" y="27356"/>
                </a:lnTo>
                <a:lnTo>
                  <a:pt x="13140" y="28512"/>
                </a:lnTo>
                <a:lnTo>
                  <a:pt x="11356" y="29668"/>
                </a:lnTo>
                <a:lnTo>
                  <a:pt x="9544" y="31388"/>
                </a:lnTo>
                <a:lnTo>
                  <a:pt x="7706" y="33674"/>
                </a:lnTo>
                <a:lnTo>
                  <a:pt x="7665" y="26958"/>
                </a:lnTo>
                <a:lnTo>
                  <a:pt x="8388" y="22494"/>
                </a:lnTo>
                <a:lnTo>
                  <a:pt x="9835" y="18166"/>
                </a:lnTo>
                <a:lnTo>
                  <a:pt x="11281" y="13838"/>
                </a:lnTo>
                <a:lnTo>
                  <a:pt x="13262" y="10724"/>
                </a:lnTo>
                <a:lnTo>
                  <a:pt x="15777" y="8823"/>
                </a:lnTo>
                <a:lnTo>
                  <a:pt x="18291" y="6922"/>
                </a:lnTo>
                <a:lnTo>
                  <a:pt x="21211" y="5971"/>
                </a:lnTo>
                <a:lnTo>
                  <a:pt x="27376" y="5971"/>
                </a:lnTo>
                <a:lnTo>
                  <a:pt x="29505" y="6498"/>
                </a:lnTo>
                <a:lnTo>
                  <a:pt x="30925" y="7551"/>
                </a:lnTo>
                <a:lnTo>
                  <a:pt x="33054" y="9747"/>
                </a:lnTo>
                <a:lnTo>
                  <a:pt x="33054" y="11366"/>
                </a:lnTo>
                <a:lnTo>
                  <a:pt x="40598" y="11366"/>
                </a:lnTo>
                <a:lnTo>
                  <a:pt x="40598" y="8129"/>
                </a:lnTo>
                <a:lnTo>
                  <a:pt x="39239" y="5586"/>
                </a:lnTo>
                <a:lnTo>
                  <a:pt x="36522" y="3352"/>
                </a:lnTo>
                <a:lnTo>
                  <a:pt x="33805" y="1117"/>
                </a:lnTo>
                <a:lnTo>
                  <a:pt x="29769" y="0"/>
                </a:lnTo>
                <a:lnTo>
                  <a:pt x="16547" y="0"/>
                </a:lnTo>
                <a:lnTo>
                  <a:pt x="10511" y="2902"/>
                </a:lnTo>
                <a:lnTo>
                  <a:pt x="6306" y="8707"/>
                </a:lnTo>
                <a:lnTo>
                  <a:pt x="2102" y="14513"/>
                </a:lnTo>
                <a:lnTo>
                  <a:pt x="0" y="22295"/>
                </a:lnTo>
                <a:lnTo>
                  <a:pt x="0" y="38940"/>
                </a:lnTo>
                <a:lnTo>
                  <a:pt x="932" y="44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22284" y="3284265"/>
            <a:ext cx="3982" cy="11842"/>
          </a:xfrm>
          <a:custGeom>
            <a:avLst/>
            <a:gdLst/>
            <a:ahLst/>
            <a:cxnLst/>
            <a:rect l="l" t="t" r="r" b="b"/>
            <a:pathLst>
              <a:path w="4380" h="13421">
                <a:moveTo>
                  <a:pt x="0" y="0"/>
                </a:moveTo>
                <a:lnTo>
                  <a:pt x="743" y="11096"/>
                </a:lnTo>
                <a:lnTo>
                  <a:pt x="4380" y="13421"/>
                </a:lnTo>
                <a:lnTo>
                  <a:pt x="3873" y="5843"/>
                </a:lnTo>
                <a:lnTo>
                  <a:pt x="2298" y="4238"/>
                </a:lnTo>
                <a:lnTo>
                  <a:pt x="1149" y="21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65772" y="3291046"/>
            <a:ext cx="9734" cy="0"/>
          </a:xfrm>
          <a:custGeom>
            <a:avLst/>
            <a:gdLst/>
            <a:ahLst/>
            <a:cxnLst/>
            <a:rect l="l" t="t" r="r" b="b"/>
            <a:pathLst>
              <a:path w="10707">
                <a:moveTo>
                  <a:pt x="0" y="0"/>
                </a:moveTo>
                <a:lnTo>
                  <a:pt x="1070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94374" y="3280354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70"/>
                </a:lnTo>
                <a:lnTo>
                  <a:pt x="7057" y="19014"/>
                </a:lnTo>
                <a:lnTo>
                  <a:pt x="4758" y="10403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38997" y="2941816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1"/>
                </a:lnTo>
                <a:lnTo>
                  <a:pt x="28282" y="5971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4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4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612065" y="2943379"/>
            <a:ext cx="38604" cy="52763"/>
          </a:xfrm>
          <a:custGeom>
            <a:avLst/>
            <a:gdLst/>
            <a:ahLst/>
            <a:cxnLst/>
            <a:rect l="l" t="t" r="r" b="b"/>
            <a:pathLst>
              <a:path w="42464" h="59798">
                <a:moveTo>
                  <a:pt x="16344" y="59798"/>
                </a:moveTo>
                <a:lnTo>
                  <a:pt x="16344" y="54262"/>
                </a:lnTo>
                <a:lnTo>
                  <a:pt x="16716" y="51244"/>
                </a:lnTo>
                <a:lnTo>
                  <a:pt x="17460" y="47777"/>
                </a:lnTo>
                <a:lnTo>
                  <a:pt x="18203" y="44309"/>
                </a:lnTo>
                <a:lnTo>
                  <a:pt x="20502" y="39223"/>
                </a:lnTo>
                <a:lnTo>
                  <a:pt x="24355" y="32519"/>
                </a:lnTo>
                <a:lnTo>
                  <a:pt x="28208" y="25815"/>
                </a:lnTo>
                <a:lnTo>
                  <a:pt x="31959" y="20125"/>
                </a:lnTo>
                <a:lnTo>
                  <a:pt x="35609" y="15450"/>
                </a:lnTo>
                <a:lnTo>
                  <a:pt x="41409" y="8052"/>
                </a:lnTo>
                <a:lnTo>
                  <a:pt x="42464" y="6588"/>
                </a:lnTo>
                <a:lnTo>
                  <a:pt x="42464" y="0"/>
                </a:lnTo>
                <a:lnTo>
                  <a:pt x="0" y="0"/>
                </a:lnTo>
                <a:lnTo>
                  <a:pt x="0" y="6588"/>
                </a:lnTo>
                <a:lnTo>
                  <a:pt x="34839" y="6588"/>
                </a:lnTo>
                <a:lnTo>
                  <a:pt x="33419" y="8438"/>
                </a:lnTo>
                <a:lnTo>
                  <a:pt x="29742" y="13241"/>
                </a:lnTo>
                <a:lnTo>
                  <a:pt x="25247" y="19386"/>
                </a:lnTo>
                <a:lnTo>
                  <a:pt x="19934" y="26874"/>
                </a:lnTo>
                <a:lnTo>
                  <a:pt x="14621" y="34362"/>
                </a:lnTo>
                <a:lnTo>
                  <a:pt x="11335" y="40244"/>
                </a:lnTo>
                <a:lnTo>
                  <a:pt x="10078" y="44521"/>
                </a:lnTo>
                <a:lnTo>
                  <a:pt x="8821" y="48798"/>
                </a:lnTo>
                <a:lnTo>
                  <a:pt x="8192" y="53030"/>
                </a:lnTo>
                <a:lnTo>
                  <a:pt x="8192" y="59798"/>
                </a:lnTo>
                <a:lnTo>
                  <a:pt x="16344" y="59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665772" y="2991654"/>
            <a:ext cx="9734" cy="0"/>
          </a:xfrm>
          <a:custGeom>
            <a:avLst/>
            <a:gdLst/>
            <a:ahLst/>
            <a:cxnLst/>
            <a:rect l="l" t="t" r="r" b="b"/>
            <a:pathLst>
              <a:path w="10707">
                <a:moveTo>
                  <a:pt x="0" y="0"/>
                </a:moveTo>
                <a:lnTo>
                  <a:pt x="1070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94374" y="2980962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69"/>
                </a:lnTo>
                <a:lnTo>
                  <a:pt x="7057" y="19014"/>
                </a:lnTo>
                <a:lnTo>
                  <a:pt x="4758" y="10402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686139" y="2941816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8"/>
                </a:lnTo>
                <a:lnTo>
                  <a:pt x="17656" y="5971"/>
                </a:lnTo>
                <a:lnTo>
                  <a:pt x="28282" y="5971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4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4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747233" y="2980962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1" y="16169"/>
                </a:lnTo>
                <a:lnTo>
                  <a:pt x="7057" y="19014"/>
                </a:lnTo>
                <a:lnTo>
                  <a:pt x="4758" y="10402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738997" y="2635461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1"/>
                </a:lnTo>
                <a:lnTo>
                  <a:pt x="28282" y="5971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4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4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11918" y="2655518"/>
            <a:ext cx="19578" cy="32552"/>
          </a:xfrm>
          <a:custGeom>
            <a:avLst/>
            <a:gdLst/>
            <a:ahLst/>
            <a:cxnLst/>
            <a:rect l="l" t="t" r="r" b="b"/>
            <a:pathLst>
              <a:path w="21536" h="36892">
                <a:moveTo>
                  <a:pt x="7868" y="19842"/>
                </a:moveTo>
                <a:lnTo>
                  <a:pt x="8490" y="17659"/>
                </a:lnTo>
                <a:lnTo>
                  <a:pt x="9733" y="15527"/>
                </a:lnTo>
                <a:lnTo>
                  <a:pt x="10977" y="13395"/>
                </a:lnTo>
                <a:lnTo>
                  <a:pt x="12660" y="11764"/>
                </a:lnTo>
                <a:lnTo>
                  <a:pt x="14783" y="10634"/>
                </a:lnTo>
                <a:lnTo>
                  <a:pt x="16905" y="9504"/>
                </a:lnTo>
                <a:lnTo>
                  <a:pt x="19156" y="8939"/>
                </a:lnTo>
                <a:lnTo>
                  <a:pt x="21536" y="2966"/>
                </a:lnTo>
                <a:lnTo>
                  <a:pt x="18291" y="2966"/>
                </a:lnTo>
                <a:lnTo>
                  <a:pt x="15621" y="1978"/>
                </a:lnTo>
                <a:lnTo>
                  <a:pt x="13526" y="0"/>
                </a:lnTo>
                <a:lnTo>
                  <a:pt x="12207" y="5856"/>
                </a:lnTo>
                <a:lnTo>
                  <a:pt x="8098" y="7603"/>
                </a:lnTo>
                <a:lnTo>
                  <a:pt x="5035" y="9992"/>
                </a:lnTo>
                <a:lnTo>
                  <a:pt x="3021" y="13023"/>
                </a:lnTo>
                <a:lnTo>
                  <a:pt x="1007" y="16054"/>
                </a:lnTo>
                <a:lnTo>
                  <a:pt x="0" y="19226"/>
                </a:lnTo>
                <a:lnTo>
                  <a:pt x="0" y="25648"/>
                </a:lnTo>
                <a:lnTo>
                  <a:pt x="892" y="28691"/>
                </a:lnTo>
                <a:lnTo>
                  <a:pt x="2676" y="31671"/>
                </a:lnTo>
                <a:lnTo>
                  <a:pt x="4461" y="34651"/>
                </a:lnTo>
                <a:lnTo>
                  <a:pt x="6874" y="36892"/>
                </a:lnTo>
                <a:lnTo>
                  <a:pt x="7868" y="24235"/>
                </a:lnTo>
                <a:lnTo>
                  <a:pt x="7868" y="19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614204" y="2635461"/>
            <a:ext cx="36907" cy="55924"/>
          </a:xfrm>
          <a:custGeom>
            <a:avLst/>
            <a:gdLst/>
            <a:ahLst/>
            <a:cxnLst/>
            <a:rect l="l" t="t" r="r" b="b"/>
            <a:pathLst>
              <a:path w="40598" h="63381">
                <a:moveTo>
                  <a:pt x="29620" y="36128"/>
                </a:moveTo>
                <a:lnTo>
                  <a:pt x="30864" y="38260"/>
                </a:lnTo>
                <a:lnTo>
                  <a:pt x="32108" y="40392"/>
                </a:lnTo>
                <a:lnTo>
                  <a:pt x="32730" y="42575"/>
                </a:lnTo>
                <a:lnTo>
                  <a:pt x="32730" y="46967"/>
                </a:lnTo>
                <a:lnTo>
                  <a:pt x="32142" y="49074"/>
                </a:lnTo>
                <a:lnTo>
                  <a:pt x="30966" y="51129"/>
                </a:lnTo>
                <a:lnTo>
                  <a:pt x="29789" y="53184"/>
                </a:lnTo>
                <a:lnTo>
                  <a:pt x="28113" y="54738"/>
                </a:lnTo>
                <a:lnTo>
                  <a:pt x="25936" y="55791"/>
                </a:lnTo>
                <a:lnTo>
                  <a:pt x="23760" y="56844"/>
                </a:lnTo>
                <a:lnTo>
                  <a:pt x="21455" y="57370"/>
                </a:lnTo>
                <a:lnTo>
                  <a:pt x="16615" y="57370"/>
                </a:lnTo>
                <a:lnTo>
                  <a:pt x="14323" y="56844"/>
                </a:lnTo>
                <a:lnTo>
                  <a:pt x="12147" y="55791"/>
                </a:lnTo>
                <a:lnTo>
                  <a:pt x="9970" y="54738"/>
                </a:lnTo>
                <a:lnTo>
                  <a:pt x="8294" y="53184"/>
                </a:lnTo>
                <a:lnTo>
                  <a:pt x="7117" y="51129"/>
                </a:lnTo>
                <a:lnTo>
                  <a:pt x="5941" y="49074"/>
                </a:lnTo>
                <a:lnTo>
                  <a:pt x="5353" y="46967"/>
                </a:lnTo>
                <a:lnTo>
                  <a:pt x="4359" y="59625"/>
                </a:lnTo>
                <a:lnTo>
                  <a:pt x="7401" y="61127"/>
                </a:lnTo>
                <a:lnTo>
                  <a:pt x="10443" y="62630"/>
                </a:lnTo>
                <a:lnTo>
                  <a:pt x="14316" y="63381"/>
                </a:lnTo>
                <a:lnTo>
                  <a:pt x="23753" y="63381"/>
                </a:lnTo>
                <a:lnTo>
                  <a:pt x="27640" y="62630"/>
                </a:lnTo>
                <a:lnTo>
                  <a:pt x="30682" y="61127"/>
                </a:lnTo>
                <a:lnTo>
                  <a:pt x="33724" y="59625"/>
                </a:lnTo>
                <a:lnTo>
                  <a:pt x="36137" y="57384"/>
                </a:lnTo>
                <a:lnTo>
                  <a:pt x="37921" y="54404"/>
                </a:lnTo>
                <a:lnTo>
                  <a:pt x="39706" y="51424"/>
                </a:lnTo>
                <a:lnTo>
                  <a:pt x="40598" y="48380"/>
                </a:lnTo>
                <a:lnTo>
                  <a:pt x="40598" y="41958"/>
                </a:lnTo>
                <a:lnTo>
                  <a:pt x="39584" y="38786"/>
                </a:lnTo>
                <a:lnTo>
                  <a:pt x="37556" y="35755"/>
                </a:lnTo>
                <a:lnTo>
                  <a:pt x="35528" y="32724"/>
                </a:lnTo>
                <a:lnTo>
                  <a:pt x="32460" y="30335"/>
                </a:lnTo>
                <a:lnTo>
                  <a:pt x="28350" y="28589"/>
                </a:lnTo>
                <a:lnTo>
                  <a:pt x="31594" y="27073"/>
                </a:lnTo>
                <a:lnTo>
                  <a:pt x="34028" y="25211"/>
                </a:lnTo>
                <a:lnTo>
                  <a:pt x="35650" y="23002"/>
                </a:lnTo>
                <a:lnTo>
                  <a:pt x="37272" y="20793"/>
                </a:lnTo>
                <a:lnTo>
                  <a:pt x="38084" y="18250"/>
                </a:lnTo>
                <a:lnTo>
                  <a:pt x="38084" y="12573"/>
                </a:lnTo>
                <a:lnTo>
                  <a:pt x="37279" y="9947"/>
                </a:lnTo>
                <a:lnTo>
                  <a:pt x="35670" y="7493"/>
                </a:lnTo>
                <a:lnTo>
                  <a:pt x="34062" y="5040"/>
                </a:lnTo>
                <a:lnTo>
                  <a:pt x="31723" y="3178"/>
                </a:lnTo>
                <a:lnTo>
                  <a:pt x="28654" y="1906"/>
                </a:lnTo>
                <a:lnTo>
                  <a:pt x="25585" y="635"/>
                </a:lnTo>
                <a:lnTo>
                  <a:pt x="22374" y="0"/>
                </a:lnTo>
                <a:lnTo>
                  <a:pt x="15695" y="0"/>
                </a:lnTo>
                <a:lnTo>
                  <a:pt x="12498" y="628"/>
                </a:lnTo>
                <a:lnTo>
                  <a:pt x="9429" y="1887"/>
                </a:lnTo>
                <a:lnTo>
                  <a:pt x="6360" y="3146"/>
                </a:lnTo>
                <a:lnTo>
                  <a:pt x="4022" y="5008"/>
                </a:lnTo>
                <a:lnTo>
                  <a:pt x="2413" y="7474"/>
                </a:lnTo>
                <a:lnTo>
                  <a:pt x="804" y="9940"/>
                </a:lnTo>
                <a:lnTo>
                  <a:pt x="0" y="12573"/>
                </a:lnTo>
                <a:lnTo>
                  <a:pt x="0" y="18250"/>
                </a:lnTo>
                <a:lnTo>
                  <a:pt x="811" y="20793"/>
                </a:lnTo>
                <a:lnTo>
                  <a:pt x="2433" y="23002"/>
                </a:lnTo>
                <a:lnTo>
                  <a:pt x="4055" y="25211"/>
                </a:lnTo>
                <a:lnTo>
                  <a:pt x="6475" y="27073"/>
                </a:lnTo>
                <a:lnTo>
                  <a:pt x="9693" y="28589"/>
                </a:lnTo>
                <a:lnTo>
                  <a:pt x="11011" y="22732"/>
                </a:lnTo>
                <a:lnTo>
                  <a:pt x="8916" y="20754"/>
                </a:lnTo>
                <a:lnTo>
                  <a:pt x="7868" y="18430"/>
                </a:lnTo>
                <a:lnTo>
                  <a:pt x="7868" y="12830"/>
                </a:lnTo>
                <a:lnTo>
                  <a:pt x="8997" y="10467"/>
                </a:lnTo>
                <a:lnTo>
                  <a:pt x="11254" y="8668"/>
                </a:lnTo>
                <a:lnTo>
                  <a:pt x="13512" y="6870"/>
                </a:lnTo>
                <a:lnTo>
                  <a:pt x="16101" y="5971"/>
                </a:lnTo>
                <a:lnTo>
                  <a:pt x="21968" y="5971"/>
                </a:lnTo>
                <a:lnTo>
                  <a:pt x="24571" y="6870"/>
                </a:lnTo>
                <a:lnTo>
                  <a:pt x="26829" y="8668"/>
                </a:lnTo>
                <a:lnTo>
                  <a:pt x="29086" y="10467"/>
                </a:lnTo>
                <a:lnTo>
                  <a:pt x="30215" y="12830"/>
                </a:lnTo>
                <a:lnTo>
                  <a:pt x="30215" y="18430"/>
                </a:lnTo>
                <a:lnTo>
                  <a:pt x="29161" y="20754"/>
                </a:lnTo>
                <a:lnTo>
                  <a:pt x="27052" y="22732"/>
                </a:lnTo>
                <a:lnTo>
                  <a:pt x="24943" y="24710"/>
                </a:lnTo>
                <a:lnTo>
                  <a:pt x="22266" y="25699"/>
                </a:lnTo>
                <a:lnTo>
                  <a:pt x="19021" y="25699"/>
                </a:lnTo>
                <a:lnTo>
                  <a:pt x="16642" y="31671"/>
                </a:lnTo>
                <a:lnTo>
                  <a:pt x="21401" y="31671"/>
                </a:lnTo>
                <a:lnTo>
                  <a:pt x="23658" y="32236"/>
                </a:lnTo>
                <a:lnTo>
                  <a:pt x="25794" y="33366"/>
                </a:lnTo>
                <a:lnTo>
                  <a:pt x="27931" y="34497"/>
                </a:lnTo>
                <a:lnTo>
                  <a:pt x="29620" y="36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665772" y="2685300"/>
            <a:ext cx="9734" cy="0"/>
          </a:xfrm>
          <a:custGeom>
            <a:avLst/>
            <a:gdLst/>
            <a:ahLst/>
            <a:cxnLst/>
            <a:rect l="l" t="t" r="r" b="b"/>
            <a:pathLst>
              <a:path w="10707">
                <a:moveTo>
                  <a:pt x="0" y="0"/>
                </a:moveTo>
                <a:lnTo>
                  <a:pt x="1070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694374" y="2674608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0" y="16169"/>
                </a:lnTo>
                <a:lnTo>
                  <a:pt x="7057" y="19014"/>
                </a:lnTo>
                <a:lnTo>
                  <a:pt x="4758" y="10402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86139" y="2635461"/>
            <a:ext cx="41775" cy="55924"/>
          </a:xfrm>
          <a:custGeom>
            <a:avLst/>
            <a:gdLst/>
            <a:ahLst/>
            <a:cxnLst/>
            <a:rect l="l" t="t" r="r" b="b"/>
            <a:pathLst>
              <a:path w="45952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1"/>
                </a:lnTo>
                <a:lnTo>
                  <a:pt x="28282" y="5971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0"/>
                </a:lnTo>
                <a:lnTo>
                  <a:pt x="17656" y="57370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2"/>
                </a:lnTo>
                <a:lnTo>
                  <a:pt x="39604" y="8514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4"/>
                </a:lnTo>
                <a:lnTo>
                  <a:pt x="2115" y="14192"/>
                </a:lnTo>
                <a:lnTo>
                  <a:pt x="0" y="21910"/>
                </a:lnTo>
                <a:lnTo>
                  <a:pt x="0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747233" y="2674608"/>
            <a:ext cx="6415" cy="16777"/>
          </a:xfrm>
          <a:custGeom>
            <a:avLst/>
            <a:gdLst/>
            <a:ahLst/>
            <a:cxnLst/>
            <a:rect l="l" t="t" r="r" b="b"/>
            <a:pathLst>
              <a:path w="7057" h="19014">
                <a:moveTo>
                  <a:pt x="2379" y="5201"/>
                </a:moveTo>
                <a:lnTo>
                  <a:pt x="0" y="0"/>
                </a:lnTo>
                <a:lnTo>
                  <a:pt x="1521" y="16169"/>
                </a:lnTo>
                <a:lnTo>
                  <a:pt x="7057" y="19014"/>
                </a:lnTo>
                <a:lnTo>
                  <a:pt x="4758" y="10402"/>
                </a:lnTo>
                <a:lnTo>
                  <a:pt x="2379" y="5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018391" y="5162884"/>
            <a:ext cx="114654" cy="55924"/>
          </a:xfrm>
          <a:custGeom>
            <a:avLst/>
            <a:gdLst/>
            <a:ahLst/>
            <a:cxnLst/>
            <a:rect l="l" t="t" r="r" b="b"/>
            <a:pathLst>
              <a:path w="126119" h="63381">
                <a:moveTo>
                  <a:pt x="109328" y="1772"/>
                </a:moveTo>
                <a:lnTo>
                  <a:pt x="64592" y="61570"/>
                </a:lnTo>
                <a:lnTo>
                  <a:pt x="72461" y="61570"/>
                </a:lnTo>
                <a:lnTo>
                  <a:pt x="116507" y="1772"/>
                </a:lnTo>
                <a:lnTo>
                  <a:pt x="109328" y="1772"/>
                </a:lnTo>
                <a:close/>
              </a:path>
              <a:path w="126119" h="63381">
                <a:moveTo>
                  <a:pt x="97809" y="43654"/>
                </a:moveTo>
                <a:lnTo>
                  <a:pt x="97809" y="49151"/>
                </a:lnTo>
                <a:lnTo>
                  <a:pt x="99168" y="53511"/>
                </a:lnTo>
                <a:lnTo>
                  <a:pt x="101885" y="56735"/>
                </a:lnTo>
                <a:lnTo>
                  <a:pt x="104603" y="59959"/>
                </a:lnTo>
                <a:lnTo>
                  <a:pt x="107962" y="61570"/>
                </a:lnTo>
                <a:lnTo>
                  <a:pt x="105373" y="50300"/>
                </a:lnTo>
                <a:lnTo>
                  <a:pt x="104704" y="47302"/>
                </a:lnTo>
                <a:lnTo>
                  <a:pt x="104603" y="27317"/>
                </a:lnTo>
                <a:lnTo>
                  <a:pt x="101885" y="30554"/>
                </a:lnTo>
                <a:lnTo>
                  <a:pt x="99168" y="33790"/>
                </a:lnTo>
                <a:lnTo>
                  <a:pt x="97809" y="38157"/>
                </a:lnTo>
                <a:lnTo>
                  <a:pt x="97809" y="43654"/>
                </a:lnTo>
                <a:close/>
              </a:path>
              <a:path w="126119" h="63381">
                <a:moveTo>
                  <a:pt x="104704" y="40032"/>
                </a:moveTo>
                <a:lnTo>
                  <a:pt x="105373" y="37033"/>
                </a:lnTo>
                <a:lnTo>
                  <a:pt x="106712" y="34657"/>
                </a:lnTo>
                <a:lnTo>
                  <a:pt x="108050" y="32281"/>
                </a:lnTo>
                <a:lnTo>
                  <a:pt x="109801" y="31093"/>
                </a:lnTo>
                <a:lnTo>
                  <a:pt x="114127" y="31093"/>
                </a:lnTo>
                <a:lnTo>
                  <a:pt x="115871" y="32281"/>
                </a:lnTo>
                <a:lnTo>
                  <a:pt x="117196" y="34657"/>
                </a:lnTo>
                <a:lnTo>
                  <a:pt x="118521" y="37033"/>
                </a:lnTo>
                <a:lnTo>
                  <a:pt x="119183" y="40032"/>
                </a:lnTo>
                <a:lnTo>
                  <a:pt x="119183" y="47302"/>
                </a:lnTo>
                <a:lnTo>
                  <a:pt x="118521" y="50300"/>
                </a:lnTo>
                <a:lnTo>
                  <a:pt x="117196" y="52651"/>
                </a:lnTo>
                <a:lnTo>
                  <a:pt x="115871" y="55001"/>
                </a:lnTo>
                <a:lnTo>
                  <a:pt x="114127" y="56176"/>
                </a:lnTo>
                <a:lnTo>
                  <a:pt x="109801" y="56176"/>
                </a:lnTo>
                <a:lnTo>
                  <a:pt x="108050" y="55001"/>
                </a:lnTo>
                <a:lnTo>
                  <a:pt x="106712" y="52651"/>
                </a:lnTo>
                <a:lnTo>
                  <a:pt x="105373" y="50300"/>
                </a:lnTo>
                <a:lnTo>
                  <a:pt x="107962" y="61570"/>
                </a:lnTo>
                <a:lnTo>
                  <a:pt x="115966" y="61570"/>
                </a:lnTo>
                <a:lnTo>
                  <a:pt x="119325" y="59959"/>
                </a:lnTo>
                <a:lnTo>
                  <a:pt x="122043" y="56735"/>
                </a:lnTo>
                <a:lnTo>
                  <a:pt x="124760" y="53511"/>
                </a:lnTo>
                <a:lnTo>
                  <a:pt x="126119" y="49151"/>
                </a:lnTo>
                <a:lnTo>
                  <a:pt x="126119" y="38131"/>
                </a:lnTo>
                <a:lnTo>
                  <a:pt x="124760" y="33758"/>
                </a:lnTo>
                <a:lnTo>
                  <a:pt x="122043" y="30535"/>
                </a:lnTo>
                <a:lnTo>
                  <a:pt x="119325" y="27311"/>
                </a:lnTo>
                <a:lnTo>
                  <a:pt x="115966" y="25699"/>
                </a:lnTo>
                <a:lnTo>
                  <a:pt x="107962" y="25699"/>
                </a:lnTo>
                <a:lnTo>
                  <a:pt x="104603" y="27317"/>
                </a:lnTo>
                <a:lnTo>
                  <a:pt x="104704" y="47302"/>
                </a:lnTo>
                <a:lnTo>
                  <a:pt x="104704" y="40032"/>
                </a:lnTo>
                <a:close/>
              </a:path>
              <a:path w="126119" h="63381">
                <a:moveTo>
                  <a:pt x="62889" y="16105"/>
                </a:moveTo>
                <a:lnTo>
                  <a:pt x="63545" y="13106"/>
                </a:lnTo>
                <a:lnTo>
                  <a:pt x="64856" y="10730"/>
                </a:lnTo>
                <a:lnTo>
                  <a:pt x="66167" y="8354"/>
                </a:lnTo>
                <a:lnTo>
                  <a:pt x="67905" y="7166"/>
                </a:lnTo>
                <a:lnTo>
                  <a:pt x="72231" y="7166"/>
                </a:lnTo>
                <a:lnTo>
                  <a:pt x="73988" y="8354"/>
                </a:lnTo>
                <a:lnTo>
                  <a:pt x="75340" y="10730"/>
                </a:lnTo>
                <a:lnTo>
                  <a:pt x="76692" y="13106"/>
                </a:lnTo>
                <a:lnTo>
                  <a:pt x="77368" y="16105"/>
                </a:lnTo>
                <a:lnTo>
                  <a:pt x="77368" y="23349"/>
                </a:lnTo>
                <a:lnTo>
                  <a:pt x="76692" y="26348"/>
                </a:lnTo>
                <a:lnTo>
                  <a:pt x="75340" y="28724"/>
                </a:lnTo>
                <a:lnTo>
                  <a:pt x="73988" y="31100"/>
                </a:lnTo>
                <a:lnTo>
                  <a:pt x="72244" y="32288"/>
                </a:lnTo>
                <a:lnTo>
                  <a:pt x="67918" y="32288"/>
                </a:lnTo>
                <a:lnTo>
                  <a:pt x="66167" y="31100"/>
                </a:lnTo>
                <a:lnTo>
                  <a:pt x="64856" y="28724"/>
                </a:lnTo>
                <a:lnTo>
                  <a:pt x="63545" y="26348"/>
                </a:lnTo>
                <a:lnTo>
                  <a:pt x="66106" y="37643"/>
                </a:lnTo>
                <a:lnTo>
                  <a:pt x="74110" y="37643"/>
                </a:lnTo>
                <a:lnTo>
                  <a:pt x="77469" y="36032"/>
                </a:lnTo>
                <a:lnTo>
                  <a:pt x="80187" y="32808"/>
                </a:lnTo>
                <a:lnTo>
                  <a:pt x="82904" y="29584"/>
                </a:lnTo>
                <a:lnTo>
                  <a:pt x="84263" y="25224"/>
                </a:lnTo>
                <a:lnTo>
                  <a:pt x="84263" y="14230"/>
                </a:lnTo>
                <a:lnTo>
                  <a:pt x="82904" y="9863"/>
                </a:lnTo>
                <a:lnTo>
                  <a:pt x="80187" y="6627"/>
                </a:lnTo>
                <a:lnTo>
                  <a:pt x="77469" y="3390"/>
                </a:lnTo>
                <a:lnTo>
                  <a:pt x="74110" y="1772"/>
                </a:lnTo>
                <a:lnTo>
                  <a:pt x="66106" y="1772"/>
                </a:lnTo>
                <a:lnTo>
                  <a:pt x="62747" y="3390"/>
                </a:lnTo>
                <a:lnTo>
                  <a:pt x="62889" y="23349"/>
                </a:lnTo>
                <a:lnTo>
                  <a:pt x="62889" y="16105"/>
                </a:lnTo>
                <a:close/>
              </a:path>
              <a:path w="126119" h="63381">
                <a:moveTo>
                  <a:pt x="11437" y="49568"/>
                </a:moveTo>
                <a:lnTo>
                  <a:pt x="9057" y="44367"/>
                </a:lnTo>
                <a:lnTo>
                  <a:pt x="10578" y="60537"/>
                </a:lnTo>
                <a:lnTo>
                  <a:pt x="16115" y="63381"/>
                </a:lnTo>
                <a:lnTo>
                  <a:pt x="13816" y="54770"/>
                </a:lnTo>
                <a:lnTo>
                  <a:pt x="11437" y="49568"/>
                </a:lnTo>
                <a:close/>
              </a:path>
              <a:path w="126119" h="63381">
                <a:moveTo>
                  <a:pt x="0" y="31671"/>
                </a:moveTo>
                <a:lnTo>
                  <a:pt x="0" y="41432"/>
                </a:lnTo>
                <a:lnTo>
                  <a:pt x="2115" y="49157"/>
                </a:lnTo>
                <a:lnTo>
                  <a:pt x="6347" y="54847"/>
                </a:lnTo>
                <a:lnTo>
                  <a:pt x="10578" y="60537"/>
                </a:lnTo>
                <a:lnTo>
                  <a:pt x="9057" y="44367"/>
                </a:lnTo>
                <a:lnTo>
                  <a:pt x="7868" y="38401"/>
                </a:lnTo>
                <a:lnTo>
                  <a:pt x="7868" y="24967"/>
                </a:lnTo>
                <a:lnTo>
                  <a:pt x="9057" y="19008"/>
                </a:lnTo>
                <a:lnTo>
                  <a:pt x="11437" y="13793"/>
                </a:lnTo>
                <a:lnTo>
                  <a:pt x="13816" y="8579"/>
                </a:lnTo>
                <a:lnTo>
                  <a:pt x="17656" y="5972"/>
                </a:lnTo>
                <a:lnTo>
                  <a:pt x="28282" y="5972"/>
                </a:lnTo>
                <a:lnTo>
                  <a:pt x="32135" y="8579"/>
                </a:lnTo>
                <a:lnTo>
                  <a:pt x="34514" y="13793"/>
                </a:lnTo>
                <a:lnTo>
                  <a:pt x="36894" y="19008"/>
                </a:lnTo>
                <a:lnTo>
                  <a:pt x="38084" y="24967"/>
                </a:lnTo>
                <a:lnTo>
                  <a:pt x="38084" y="38401"/>
                </a:lnTo>
                <a:lnTo>
                  <a:pt x="36894" y="44367"/>
                </a:lnTo>
                <a:lnTo>
                  <a:pt x="34514" y="49568"/>
                </a:lnTo>
                <a:lnTo>
                  <a:pt x="32135" y="54770"/>
                </a:lnTo>
                <a:lnTo>
                  <a:pt x="28282" y="57371"/>
                </a:lnTo>
                <a:lnTo>
                  <a:pt x="17656" y="57371"/>
                </a:lnTo>
                <a:lnTo>
                  <a:pt x="13816" y="54770"/>
                </a:lnTo>
                <a:lnTo>
                  <a:pt x="16115" y="63381"/>
                </a:lnTo>
                <a:lnTo>
                  <a:pt x="29823" y="63381"/>
                </a:lnTo>
                <a:lnTo>
                  <a:pt x="35373" y="60537"/>
                </a:lnTo>
                <a:lnTo>
                  <a:pt x="39604" y="54847"/>
                </a:lnTo>
                <a:lnTo>
                  <a:pt x="43836" y="49157"/>
                </a:lnTo>
                <a:lnTo>
                  <a:pt x="45952" y="41432"/>
                </a:lnTo>
                <a:lnTo>
                  <a:pt x="45952" y="21910"/>
                </a:lnTo>
                <a:lnTo>
                  <a:pt x="43836" y="14191"/>
                </a:lnTo>
                <a:lnTo>
                  <a:pt x="39604" y="8515"/>
                </a:lnTo>
                <a:lnTo>
                  <a:pt x="35373" y="2838"/>
                </a:lnTo>
                <a:lnTo>
                  <a:pt x="29823" y="0"/>
                </a:lnTo>
                <a:lnTo>
                  <a:pt x="16115" y="0"/>
                </a:lnTo>
                <a:lnTo>
                  <a:pt x="10578" y="2838"/>
                </a:lnTo>
                <a:lnTo>
                  <a:pt x="6347" y="8515"/>
                </a:lnTo>
                <a:lnTo>
                  <a:pt x="2115" y="14191"/>
                </a:lnTo>
                <a:lnTo>
                  <a:pt x="0" y="21910"/>
                </a:lnTo>
                <a:lnTo>
                  <a:pt x="0" y="31671"/>
                </a:lnTo>
                <a:close/>
              </a:path>
              <a:path w="126119" h="63381">
                <a:moveTo>
                  <a:pt x="55953" y="19727"/>
                </a:moveTo>
                <a:lnTo>
                  <a:pt x="55953" y="25224"/>
                </a:lnTo>
                <a:lnTo>
                  <a:pt x="57312" y="29584"/>
                </a:lnTo>
                <a:lnTo>
                  <a:pt x="60029" y="32808"/>
                </a:lnTo>
                <a:lnTo>
                  <a:pt x="62747" y="36032"/>
                </a:lnTo>
                <a:lnTo>
                  <a:pt x="66106" y="37643"/>
                </a:lnTo>
                <a:lnTo>
                  <a:pt x="63545" y="26348"/>
                </a:lnTo>
                <a:lnTo>
                  <a:pt x="62889" y="23349"/>
                </a:lnTo>
                <a:lnTo>
                  <a:pt x="62747" y="3390"/>
                </a:lnTo>
                <a:lnTo>
                  <a:pt x="60029" y="6627"/>
                </a:lnTo>
                <a:lnTo>
                  <a:pt x="57312" y="9863"/>
                </a:lnTo>
                <a:lnTo>
                  <a:pt x="55953" y="14230"/>
                </a:lnTo>
                <a:lnTo>
                  <a:pt x="55953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55703" y="5162884"/>
            <a:ext cx="160617" cy="55924"/>
          </a:xfrm>
          <a:custGeom>
            <a:avLst/>
            <a:gdLst/>
            <a:ahLst/>
            <a:cxnLst/>
            <a:rect l="l" t="t" r="r" b="b"/>
            <a:pathLst>
              <a:path w="176679" h="63381">
                <a:moveTo>
                  <a:pt x="50559" y="31671"/>
                </a:moveTo>
                <a:lnTo>
                  <a:pt x="50559" y="41432"/>
                </a:lnTo>
                <a:lnTo>
                  <a:pt x="52675" y="49157"/>
                </a:lnTo>
                <a:lnTo>
                  <a:pt x="56907" y="54847"/>
                </a:lnTo>
                <a:lnTo>
                  <a:pt x="61138" y="60537"/>
                </a:lnTo>
                <a:lnTo>
                  <a:pt x="59617" y="44367"/>
                </a:lnTo>
                <a:lnTo>
                  <a:pt x="58427" y="38401"/>
                </a:lnTo>
                <a:lnTo>
                  <a:pt x="58427" y="24967"/>
                </a:lnTo>
                <a:lnTo>
                  <a:pt x="59617" y="19008"/>
                </a:lnTo>
                <a:lnTo>
                  <a:pt x="61997" y="13793"/>
                </a:lnTo>
                <a:lnTo>
                  <a:pt x="64376" y="8579"/>
                </a:lnTo>
                <a:lnTo>
                  <a:pt x="68215" y="5972"/>
                </a:lnTo>
                <a:lnTo>
                  <a:pt x="78842" y="5972"/>
                </a:lnTo>
                <a:lnTo>
                  <a:pt x="82695" y="8579"/>
                </a:lnTo>
                <a:lnTo>
                  <a:pt x="85074" y="13793"/>
                </a:lnTo>
                <a:lnTo>
                  <a:pt x="87454" y="19008"/>
                </a:lnTo>
                <a:lnTo>
                  <a:pt x="88643" y="24967"/>
                </a:lnTo>
                <a:lnTo>
                  <a:pt x="88643" y="38401"/>
                </a:lnTo>
                <a:lnTo>
                  <a:pt x="87453" y="44367"/>
                </a:lnTo>
                <a:lnTo>
                  <a:pt x="85074" y="49568"/>
                </a:lnTo>
                <a:lnTo>
                  <a:pt x="82695" y="54770"/>
                </a:lnTo>
                <a:lnTo>
                  <a:pt x="78842" y="57371"/>
                </a:lnTo>
                <a:lnTo>
                  <a:pt x="68215" y="57371"/>
                </a:lnTo>
                <a:lnTo>
                  <a:pt x="64376" y="54770"/>
                </a:lnTo>
                <a:lnTo>
                  <a:pt x="66674" y="63381"/>
                </a:lnTo>
                <a:lnTo>
                  <a:pt x="80383" y="63381"/>
                </a:lnTo>
                <a:lnTo>
                  <a:pt x="85933" y="60537"/>
                </a:lnTo>
                <a:lnTo>
                  <a:pt x="90164" y="54847"/>
                </a:lnTo>
                <a:lnTo>
                  <a:pt x="94396" y="49157"/>
                </a:lnTo>
                <a:lnTo>
                  <a:pt x="96511" y="41432"/>
                </a:lnTo>
                <a:lnTo>
                  <a:pt x="96511" y="21910"/>
                </a:lnTo>
                <a:lnTo>
                  <a:pt x="94396" y="14192"/>
                </a:lnTo>
                <a:lnTo>
                  <a:pt x="90164" y="8515"/>
                </a:lnTo>
                <a:lnTo>
                  <a:pt x="85933" y="2838"/>
                </a:lnTo>
                <a:lnTo>
                  <a:pt x="80383" y="0"/>
                </a:lnTo>
                <a:lnTo>
                  <a:pt x="66674" y="0"/>
                </a:lnTo>
                <a:lnTo>
                  <a:pt x="61138" y="2838"/>
                </a:lnTo>
                <a:lnTo>
                  <a:pt x="56907" y="8515"/>
                </a:lnTo>
                <a:lnTo>
                  <a:pt x="52675" y="14192"/>
                </a:lnTo>
                <a:lnTo>
                  <a:pt x="50559" y="21910"/>
                </a:lnTo>
                <a:lnTo>
                  <a:pt x="50559" y="31671"/>
                </a:lnTo>
                <a:close/>
              </a:path>
              <a:path w="176679" h="63381">
                <a:moveTo>
                  <a:pt x="106513" y="19727"/>
                </a:moveTo>
                <a:lnTo>
                  <a:pt x="106513" y="25224"/>
                </a:lnTo>
                <a:lnTo>
                  <a:pt x="107872" y="29584"/>
                </a:lnTo>
                <a:lnTo>
                  <a:pt x="110589" y="32808"/>
                </a:lnTo>
                <a:lnTo>
                  <a:pt x="113307" y="36032"/>
                </a:lnTo>
                <a:lnTo>
                  <a:pt x="116666" y="37643"/>
                </a:lnTo>
                <a:lnTo>
                  <a:pt x="114104" y="26348"/>
                </a:lnTo>
                <a:lnTo>
                  <a:pt x="113449" y="23349"/>
                </a:lnTo>
                <a:lnTo>
                  <a:pt x="113307" y="3390"/>
                </a:lnTo>
                <a:lnTo>
                  <a:pt x="110589" y="6627"/>
                </a:lnTo>
                <a:lnTo>
                  <a:pt x="107872" y="9863"/>
                </a:lnTo>
                <a:lnTo>
                  <a:pt x="106513" y="14230"/>
                </a:lnTo>
                <a:lnTo>
                  <a:pt x="106513" y="19727"/>
                </a:lnTo>
                <a:close/>
              </a:path>
              <a:path w="176679" h="63381">
                <a:moveTo>
                  <a:pt x="159888" y="1772"/>
                </a:moveTo>
                <a:lnTo>
                  <a:pt x="115152" y="61570"/>
                </a:lnTo>
                <a:lnTo>
                  <a:pt x="123020" y="61570"/>
                </a:lnTo>
                <a:lnTo>
                  <a:pt x="167066" y="1772"/>
                </a:lnTo>
                <a:lnTo>
                  <a:pt x="159888" y="1772"/>
                </a:lnTo>
                <a:close/>
              </a:path>
              <a:path w="176679" h="63381">
                <a:moveTo>
                  <a:pt x="148369" y="43654"/>
                </a:moveTo>
                <a:lnTo>
                  <a:pt x="148369" y="49151"/>
                </a:lnTo>
                <a:lnTo>
                  <a:pt x="149728" y="53511"/>
                </a:lnTo>
                <a:lnTo>
                  <a:pt x="152445" y="56735"/>
                </a:lnTo>
                <a:lnTo>
                  <a:pt x="155162" y="59959"/>
                </a:lnTo>
                <a:lnTo>
                  <a:pt x="158522" y="61570"/>
                </a:lnTo>
                <a:lnTo>
                  <a:pt x="155933" y="50300"/>
                </a:lnTo>
                <a:lnTo>
                  <a:pt x="155264" y="47302"/>
                </a:lnTo>
                <a:lnTo>
                  <a:pt x="155162" y="27317"/>
                </a:lnTo>
                <a:lnTo>
                  <a:pt x="152445" y="30554"/>
                </a:lnTo>
                <a:lnTo>
                  <a:pt x="149728" y="33790"/>
                </a:lnTo>
                <a:lnTo>
                  <a:pt x="148369" y="38157"/>
                </a:lnTo>
                <a:lnTo>
                  <a:pt x="148369" y="43654"/>
                </a:lnTo>
                <a:close/>
              </a:path>
              <a:path w="176679" h="63381">
                <a:moveTo>
                  <a:pt x="155264" y="40032"/>
                </a:moveTo>
                <a:lnTo>
                  <a:pt x="155933" y="37033"/>
                </a:lnTo>
                <a:lnTo>
                  <a:pt x="157271" y="34657"/>
                </a:lnTo>
                <a:lnTo>
                  <a:pt x="158610" y="32281"/>
                </a:lnTo>
                <a:lnTo>
                  <a:pt x="160361" y="31093"/>
                </a:lnTo>
                <a:lnTo>
                  <a:pt x="164687" y="31093"/>
                </a:lnTo>
                <a:lnTo>
                  <a:pt x="166431" y="32281"/>
                </a:lnTo>
                <a:lnTo>
                  <a:pt x="167756" y="34657"/>
                </a:lnTo>
                <a:lnTo>
                  <a:pt x="169081" y="37033"/>
                </a:lnTo>
                <a:lnTo>
                  <a:pt x="169743" y="40032"/>
                </a:lnTo>
                <a:lnTo>
                  <a:pt x="169743" y="47302"/>
                </a:lnTo>
                <a:lnTo>
                  <a:pt x="169081" y="50300"/>
                </a:lnTo>
                <a:lnTo>
                  <a:pt x="167756" y="52651"/>
                </a:lnTo>
                <a:lnTo>
                  <a:pt x="166431" y="55001"/>
                </a:lnTo>
                <a:lnTo>
                  <a:pt x="164687" y="56176"/>
                </a:lnTo>
                <a:lnTo>
                  <a:pt x="160361" y="56176"/>
                </a:lnTo>
                <a:lnTo>
                  <a:pt x="158610" y="55001"/>
                </a:lnTo>
                <a:lnTo>
                  <a:pt x="157271" y="52651"/>
                </a:lnTo>
                <a:lnTo>
                  <a:pt x="155933" y="50300"/>
                </a:lnTo>
                <a:lnTo>
                  <a:pt x="158522" y="61570"/>
                </a:lnTo>
                <a:lnTo>
                  <a:pt x="166526" y="61570"/>
                </a:lnTo>
                <a:lnTo>
                  <a:pt x="169885" y="59959"/>
                </a:lnTo>
                <a:lnTo>
                  <a:pt x="172602" y="56735"/>
                </a:lnTo>
                <a:lnTo>
                  <a:pt x="175320" y="53511"/>
                </a:lnTo>
                <a:lnTo>
                  <a:pt x="176679" y="49151"/>
                </a:lnTo>
                <a:lnTo>
                  <a:pt x="176679" y="38131"/>
                </a:lnTo>
                <a:lnTo>
                  <a:pt x="175320" y="33758"/>
                </a:lnTo>
                <a:lnTo>
                  <a:pt x="172602" y="30535"/>
                </a:lnTo>
                <a:lnTo>
                  <a:pt x="169885" y="27311"/>
                </a:lnTo>
                <a:lnTo>
                  <a:pt x="166526" y="25699"/>
                </a:lnTo>
                <a:lnTo>
                  <a:pt x="158522" y="25699"/>
                </a:lnTo>
                <a:lnTo>
                  <a:pt x="155162" y="27317"/>
                </a:lnTo>
                <a:lnTo>
                  <a:pt x="155264" y="47302"/>
                </a:lnTo>
                <a:lnTo>
                  <a:pt x="155264" y="40032"/>
                </a:lnTo>
                <a:close/>
              </a:path>
              <a:path w="176679" h="63381">
                <a:moveTo>
                  <a:pt x="113449" y="16105"/>
                </a:moveTo>
                <a:lnTo>
                  <a:pt x="114104" y="13106"/>
                </a:lnTo>
                <a:lnTo>
                  <a:pt x="115416" y="10730"/>
                </a:lnTo>
                <a:lnTo>
                  <a:pt x="116727" y="8354"/>
                </a:lnTo>
                <a:lnTo>
                  <a:pt x="118464" y="7166"/>
                </a:lnTo>
                <a:lnTo>
                  <a:pt x="122790" y="7166"/>
                </a:lnTo>
                <a:lnTo>
                  <a:pt x="124548" y="8354"/>
                </a:lnTo>
                <a:lnTo>
                  <a:pt x="125900" y="10730"/>
                </a:lnTo>
                <a:lnTo>
                  <a:pt x="127252" y="13106"/>
                </a:lnTo>
                <a:lnTo>
                  <a:pt x="127928" y="16105"/>
                </a:lnTo>
                <a:lnTo>
                  <a:pt x="127928" y="23349"/>
                </a:lnTo>
                <a:lnTo>
                  <a:pt x="127252" y="26348"/>
                </a:lnTo>
                <a:lnTo>
                  <a:pt x="125900" y="28724"/>
                </a:lnTo>
                <a:lnTo>
                  <a:pt x="124548" y="31100"/>
                </a:lnTo>
                <a:lnTo>
                  <a:pt x="122804" y="32288"/>
                </a:lnTo>
                <a:lnTo>
                  <a:pt x="118478" y="32288"/>
                </a:lnTo>
                <a:lnTo>
                  <a:pt x="116727" y="31100"/>
                </a:lnTo>
                <a:lnTo>
                  <a:pt x="115416" y="28724"/>
                </a:lnTo>
                <a:lnTo>
                  <a:pt x="114104" y="26348"/>
                </a:lnTo>
                <a:lnTo>
                  <a:pt x="116666" y="37643"/>
                </a:lnTo>
                <a:lnTo>
                  <a:pt x="124670" y="37643"/>
                </a:lnTo>
                <a:lnTo>
                  <a:pt x="128029" y="36032"/>
                </a:lnTo>
                <a:lnTo>
                  <a:pt x="130746" y="32808"/>
                </a:lnTo>
                <a:lnTo>
                  <a:pt x="133464" y="29584"/>
                </a:lnTo>
                <a:lnTo>
                  <a:pt x="134823" y="25224"/>
                </a:lnTo>
                <a:lnTo>
                  <a:pt x="134823" y="14230"/>
                </a:lnTo>
                <a:lnTo>
                  <a:pt x="133464" y="9863"/>
                </a:lnTo>
                <a:lnTo>
                  <a:pt x="130746" y="6627"/>
                </a:lnTo>
                <a:lnTo>
                  <a:pt x="128029" y="3390"/>
                </a:lnTo>
                <a:lnTo>
                  <a:pt x="124670" y="1772"/>
                </a:lnTo>
                <a:lnTo>
                  <a:pt x="116666" y="1772"/>
                </a:lnTo>
                <a:lnTo>
                  <a:pt x="113307" y="3390"/>
                </a:lnTo>
                <a:lnTo>
                  <a:pt x="113449" y="23349"/>
                </a:lnTo>
                <a:lnTo>
                  <a:pt x="113449" y="16105"/>
                </a:lnTo>
                <a:close/>
              </a:path>
              <a:path w="176679" h="63381">
                <a:moveTo>
                  <a:pt x="12735" y="9208"/>
                </a:moveTo>
                <a:lnTo>
                  <a:pt x="12735" y="61570"/>
                </a:lnTo>
                <a:lnTo>
                  <a:pt x="20279" y="61570"/>
                </a:lnTo>
                <a:lnTo>
                  <a:pt x="20279" y="1772"/>
                </a:lnTo>
                <a:lnTo>
                  <a:pt x="12735" y="1772"/>
                </a:lnTo>
                <a:lnTo>
                  <a:pt x="0" y="7359"/>
                </a:lnTo>
                <a:lnTo>
                  <a:pt x="0" y="14024"/>
                </a:lnTo>
                <a:lnTo>
                  <a:pt x="12735" y="9208"/>
                </a:lnTo>
                <a:close/>
              </a:path>
              <a:path w="176679" h="63381">
                <a:moveTo>
                  <a:pt x="61997" y="49568"/>
                </a:moveTo>
                <a:lnTo>
                  <a:pt x="59617" y="44367"/>
                </a:lnTo>
                <a:lnTo>
                  <a:pt x="61138" y="60537"/>
                </a:lnTo>
                <a:lnTo>
                  <a:pt x="66674" y="63381"/>
                </a:lnTo>
                <a:lnTo>
                  <a:pt x="64376" y="54770"/>
                </a:lnTo>
                <a:lnTo>
                  <a:pt x="61997" y="49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911716" y="5162884"/>
            <a:ext cx="165225" cy="55924"/>
          </a:xfrm>
          <a:custGeom>
            <a:avLst/>
            <a:gdLst/>
            <a:ahLst/>
            <a:cxnLst/>
            <a:rect l="l" t="t" r="r" b="b"/>
            <a:pathLst>
              <a:path w="181748" h="63381">
                <a:moveTo>
                  <a:pt x="55629" y="31671"/>
                </a:moveTo>
                <a:lnTo>
                  <a:pt x="55629" y="41432"/>
                </a:lnTo>
                <a:lnTo>
                  <a:pt x="57745" y="49157"/>
                </a:lnTo>
                <a:lnTo>
                  <a:pt x="61976" y="54847"/>
                </a:lnTo>
                <a:lnTo>
                  <a:pt x="66208" y="60537"/>
                </a:lnTo>
                <a:lnTo>
                  <a:pt x="64687" y="44367"/>
                </a:lnTo>
                <a:lnTo>
                  <a:pt x="63497" y="38401"/>
                </a:lnTo>
                <a:lnTo>
                  <a:pt x="63497" y="24967"/>
                </a:lnTo>
                <a:lnTo>
                  <a:pt x="64687" y="19008"/>
                </a:lnTo>
                <a:lnTo>
                  <a:pt x="67066" y="13793"/>
                </a:lnTo>
                <a:lnTo>
                  <a:pt x="69446" y="8579"/>
                </a:lnTo>
                <a:lnTo>
                  <a:pt x="73285" y="5972"/>
                </a:lnTo>
                <a:lnTo>
                  <a:pt x="83911" y="5972"/>
                </a:lnTo>
                <a:lnTo>
                  <a:pt x="87765" y="8579"/>
                </a:lnTo>
                <a:lnTo>
                  <a:pt x="90144" y="13793"/>
                </a:lnTo>
                <a:lnTo>
                  <a:pt x="92523" y="19008"/>
                </a:lnTo>
                <a:lnTo>
                  <a:pt x="93713" y="24967"/>
                </a:lnTo>
                <a:lnTo>
                  <a:pt x="93713" y="38401"/>
                </a:lnTo>
                <a:lnTo>
                  <a:pt x="92523" y="44367"/>
                </a:lnTo>
                <a:lnTo>
                  <a:pt x="90144" y="49568"/>
                </a:lnTo>
                <a:lnTo>
                  <a:pt x="87765" y="54770"/>
                </a:lnTo>
                <a:lnTo>
                  <a:pt x="83911" y="57371"/>
                </a:lnTo>
                <a:lnTo>
                  <a:pt x="73285" y="57371"/>
                </a:lnTo>
                <a:lnTo>
                  <a:pt x="69446" y="54770"/>
                </a:lnTo>
                <a:lnTo>
                  <a:pt x="71744" y="63381"/>
                </a:lnTo>
                <a:lnTo>
                  <a:pt x="85453" y="63381"/>
                </a:lnTo>
                <a:lnTo>
                  <a:pt x="91002" y="60537"/>
                </a:lnTo>
                <a:lnTo>
                  <a:pt x="95234" y="54847"/>
                </a:lnTo>
                <a:lnTo>
                  <a:pt x="99465" y="49157"/>
                </a:lnTo>
                <a:lnTo>
                  <a:pt x="101581" y="41432"/>
                </a:lnTo>
                <a:lnTo>
                  <a:pt x="101581" y="21910"/>
                </a:lnTo>
                <a:lnTo>
                  <a:pt x="99465" y="14192"/>
                </a:lnTo>
                <a:lnTo>
                  <a:pt x="95234" y="8515"/>
                </a:lnTo>
                <a:lnTo>
                  <a:pt x="91002" y="2838"/>
                </a:lnTo>
                <a:lnTo>
                  <a:pt x="85453" y="0"/>
                </a:lnTo>
                <a:lnTo>
                  <a:pt x="71744" y="0"/>
                </a:lnTo>
                <a:lnTo>
                  <a:pt x="66208" y="2838"/>
                </a:lnTo>
                <a:lnTo>
                  <a:pt x="61976" y="8515"/>
                </a:lnTo>
                <a:lnTo>
                  <a:pt x="57745" y="14192"/>
                </a:lnTo>
                <a:lnTo>
                  <a:pt x="55629" y="21910"/>
                </a:lnTo>
                <a:lnTo>
                  <a:pt x="55629" y="31671"/>
                </a:lnTo>
                <a:close/>
              </a:path>
              <a:path w="181748" h="63381">
                <a:moveTo>
                  <a:pt x="111583" y="19727"/>
                </a:moveTo>
                <a:lnTo>
                  <a:pt x="111583" y="25224"/>
                </a:lnTo>
                <a:lnTo>
                  <a:pt x="112942" y="29584"/>
                </a:lnTo>
                <a:lnTo>
                  <a:pt x="115659" y="32808"/>
                </a:lnTo>
                <a:lnTo>
                  <a:pt x="118376" y="36032"/>
                </a:lnTo>
                <a:lnTo>
                  <a:pt x="121736" y="37643"/>
                </a:lnTo>
                <a:lnTo>
                  <a:pt x="119174" y="26348"/>
                </a:lnTo>
                <a:lnTo>
                  <a:pt x="118518" y="23349"/>
                </a:lnTo>
                <a:lnTo>
                  <a:pt x="118376" y="3390"/>
                </a:lnTo>
                <a:lnTo>
                  <a:pt x="115659" y="6627"/>
                </a:lnTo>
                <a:lnTo>
                  <a:pt x="112942" y="9863"/>
                </a:lnTo>
                <a:lnTo>
                  <a:pt x="111583" y="14230"/>
                </a:lnTo>
                <a:lnTo>
                  <a:pt x="111583" y="19727"/>
                </a:lnTo>
                <a:close/>
              </a:path>
              <a:path w="181748" h="63381">
                <a:moveTo>
                  <a:pt x="164957" y="1772"/>
                </a:moveTo>
                <a:lnTo>
                  <a:pt x="120222" y="61570"/>
                </a:lnTo>
                <a:lnTo>
                  <a:pt x="128090" y="61570"/>
                </a:lnTo>
                <a:lnTo>
                  <a:pt x="172136" y="1772"/>
                </a:lnTo>
                <a:lnTo>
                  <a:pt x="164957" y="1772"/>
                </a:lnTo>
                <a:close/>
              </a:path>
              <a:path w="181748" h="63381">
                <a:moveTo>
                  <a:pt x="153439" y="43654"/>
                </a:moveTo>
                <a:lnTo>
                  <a:pt x="153439" y="49151"/>
                </a:lnTo>
                <a:lnTo>
                  <a:pt x="154797" y="53511"/>
                </a:lnTo>
                <a:lnTo>
                  <a:pt x="157515" y="56735"/>
                </a:lnTo>
                <a:lnTo>
                  <a:pt x="160232" y="59959"/>
                </a:lnTo>
                <a:lnTo>
                  <a:pt x="163592" y="61570"/>
                </a:lnTo>
                <a:lnTo>
                  <a:pt x="161003" y="50300"/>
                </a:lnTo>
                <a:lnTo>
                  <a:pt x="160334" y="47302"/>
                </a:lnTo>
                <a:lnTo>
                  <a:pt x="160232" y="27317"/>
                </a:lnTo>
                <a:lnTo>
                  <a:pt x="157515" y="30554"/>
                </a:lnTo>
                <a:lnTo>
                  <a:pt x="154797" y="33790"/>
                </a:lnTo>
                <a:lnTo>
                  <a:pt x="153439" y="38157"/>
                </a:lnTo>
                <a:lnTo>
                  <a:pt x="153439" y="43654"/>
                </a:lnTo>
                <a:close/>
              </a:path>
              <a:path w="181748" h="63381">
                <a:moveTo>
                  <a:pt x="160334" y="40032"/>
                </a:moveTo>
                <a:lnTo>
                  <a:pt x="161003" y="37033"/>
                </a:lnTo>
                <a:lnTo>
                  <a:pt x="162341" y="34657"/>
                </a:lnTo>
                <a:lnTo>
                  <a:pt x="163680" y="32281"/>
                </a:lnTo>
                <a:lnTo>
                  <a:pt x="165430" y="31093"/>
                </a:lnTo>
                <a:lnTo>
                  <a:pt x="169757" y="31093"/>
                </a:lnTo>
                <a:lnTo>
                  <a:pt x="171501" y="32281"/>
                </a:lnTo>
                <a:lnTo>
                  <a:pt x="172825" y="34657"/>
                </a:lnTo>
                <a:lnTo>
                  <a:pt x="174150" y="37033"/>
                </a:lnTo>
                <a:lnTo>
                  <a:pt x="174813" y="40032"/>
                </a:lnTo>
                <a:lnTo>
                  <a:pt x="174813" y="47302"/>
                </a:lnTo>
                <a:lnTo>
                  <a:pt x="174150" y="50300"/>
                </a:lnTo>
                <a:lnTo>
                  <a:pt x="172825" y="52651"/>
                </a:lnTo>
                <a:lnTo>
                  <a:pt x="171501" y="55001"/>
                </a:lnTo>
                <a:lnTo>
                  <a:pt x="169757" y="56176"/>
                </a:lnTo>
                <a:lnTo>
                  <a:pt x="165430" y="56176"/>
                </a:lnTo>
                <a:lnTo>
                  <a:pt x="163680" y="55001"/>
                </a:lnTo>
                <a:lnTo>
                  <a:pt x="162341" y="52651"/>
                </a:lnTo>
                <a:lnTo>
                  <a:pt x="161003" y="50300"/>
                </a:lnTo>
                <a:lnTo>
                  <a:pt x="163592" y="61570"/>
                </a:lnTo>
                <a:lnTo>
                  <a:pt x="171595" y="61570"/>
                </a:lnTo>
                <a:lnTo>
                  <a:pt x="174955" y="59959"/>
                </a:lnTo>
                <a:lnTo>
                  <a:pt x="177672" y="56735"/>
                </a:lnTo>
                <a:lnTo>
                  <a:pt x="180390" y="53511"/>
                </a:lnTo>
                <a:lnTo>
                  <a:pt x="181748" y="49151"/>
                </a:lnTo>
                <a:lnTo>
                  <a:pt x="181748" y="38131"/>
                </a:lnTo>
                <a:lnTo>
                  <a:pt x="180390" y="33758"/>
                </a:lnTo>
                <a:lnTo>
                  <a:pt x="177672" y="30535"/>
                </a:lnTo>
                <a:lnTo>
                  <a:pt x="174955" y="27311"/>
                </a:lnTo>
                <a:lnTo>
                  <a:pt x="171595" y="25699"/>
                </a:lnTo>
                <a:lnTo>
                  <a:pt x="163592" y="25699"/>
                </a:lnTo>
                <a:lnTo>
                  <a:pt x="160232" y="27317"/>
                </a:lnTo>
                <a:lnTo>
                  <a:pt x="160334" y="47302"/>
                </a:lnTo>
                <a:lnTo>
                  <a:pt x="160334" y="40032"/>
                </a:lnTo>
                <a:close/>
              </a:path>
              <a:path w="181748" h="63381">
                <a:moveTo>
                  <a:pt x="118518" y="16105"/>
                </a:moveTo>
                <a:lnTo>
                  <a:pt x="119174" y="13106"/>
                </a:lnTo>
                <a:lnTo>
                  <a:pt x="120485" y="10730"/>
                </a:lnTo>
                <a:lnTo>
                  <a:pt x="121797" y="8354"/>
                </a:lnTo>
                <a:lnTo>
                  <a:pt x="123534" y="7166"/>
                </a:lnTo>
                <a:lnTo>
                  <a:pt x="127860" y="7166"/>
                </a:lnTo>
                <a:lnTo>
                  <a:pt x="129618" y="8354"/>
                </a:lnTo>
                <a:lnTo>
                  <a:pt x="130970" y="10730"/>
                </a:lnTo>
                <a:lnTo>
                  <a:pt x="132321" y="13106"/>
                </a:lnTo>
                <a:lnTo>
                  <a:pt x="132997" y="16105"/>
                </a:lnTo>
                <a:lnTo>
                  <a:pt x="132997" y="23349"/>
                </a:lnTo>
                <a:lnTo>
                  <a:pt x="132321" y="26348"/>
                </a:lnTo>
                <a:lnTo>
                  <a:pt x="130970" y="28724"/>
                </a:lnTo>
                <a:lnTo>
                  <a:pt x="129618" y="31100"/>
                </a:lnTo>
                <a:lnTo>
                  <a:pt x="127874" y="32288"/>
                </a:lnTo>
                <a:lnTo>
                  <a:pt x="123547" y="32288"/>
                </a:lnTo>
                <a:lnTo>
                  <a:pt x="121797" y="31100"/>
                </a:lnTo>
                <a:lnTo>
                  <a:pt x="120485" y="28724"/>
                </a:lnTo>
                <a:lnTo>
                  <a:pt x="119174" y="26348"/>
                </a:lnTo>
                <a:lnTo>
                  <a:pt x="121736" y="37643"/>
                </a:lnTo>
                <a:lnTo>
                  <a:pt x="129739" y="37643"/>
                </a:lnTo>
                <a:lnTo>
                  <a:pt x="133099" y="36032"/>
                </a:lnTo>
                <a:lnTo>
                  <a:pt x="135816" y="32808"/>
                </a:lnTo>
                <a:lnTo>
                  <a:pt x="138534" y="29584"/>
                </a:lnTo>
                <a:lnTo>
                  <a:pt x="139892" y="25224"/>
                </a:lnTo>
                <a:lnTo>
                  <a:pt x="139892" y="14230"/>
                </a:lnTo>
                <a:lnTo>
                  <a:pt x="138534" y="9863"/>
                </a:lnTo>
                <a:lnTo>
                  <a:pt x="135816" y="6627"/>
                </a:lnTo>
                <a:lnTo>
                  <a:pt x="133099" y="3390"/>
                </a:lnTo>
                <a:lnTo>
                  <a:pt x="129739" y="1772"/>
                </a:lnTo>
                <a:lnTo>
                  <a:pt x="121736" y="1772"/>
                </a:lnTo>
                <a:lnTo>
                  <a:pt x="118376" y="3390"/>
                </a:lnTo>
                <a:lnTo>
                  <a:pt x="118518" y="23349"/>
                </a:lnTo>
                <a:lnTo>
                  <a:pt x="118518" y="16105"/>
                </a:lnTo>
                <a:close/>
              </a:path>
              <a:path w="181748" h="63381">
                <a:moveTo>
                  <a:pt x="7868" y="54982"/>
                </a:moveTo>
                <a:lnTo>
                  <a:pt x="7868" y="47533"/>
                </a:lnTo>
                <a:lnTo>
                  <a:pt x="12708" y="41381"/>
                </a:lnTo>
                <a:lnTo>
                  <a:pt x="22387" y="35062"/>
                </a:lnTo>
                <a:lnTo>
                  <a:pt x="25470" y="33058"/>
                </a:lnTo>
                <a:lnTo>
                  <a:pt x="27228" y="31902"/>
                </a:lnTo>
                <a:lnTo>
                  <a:pt x="29506" y="30149"/>
                </a:lnTo>
                <a:lnTo>
                  <a:pt x="32304" y="27799"/>
                </a:lnTo>
                <a:lnTo>
                  <a:pt x="35102" y="25449"/>
                </a:lnTo>
                <a:lnTo>
                  <a:pt x="36975" y="23195"/>
                </a:lnTo>
                <a:lnTo>
                  <a:pt x="37921" y="21037"/>
                </a:lnTo>
                <a:lnTo>
                  <a:pt x="38868" y="18879"/>
                </a:lnTo>
                <a:lnTo>
                  <a:pt x="39341" y="16734"/>
                </a:lnTo>
                <a:lnTo>
                  <a:pt x="39341" y="10595"/>
                </a:lnTo>
                <a:lnTo>
                  <a:pt x="37827" y="7160"/>
                </a:lnTo>
                <a:lnTo>
                  <a:pt x="34798" y="4296"/>
                </a:lnTo>
                <a:lnTo>
                  <a:pt x="31770" y="1432"/>
                </a:lnTo>
                <a:lnTo>
                  <a:pt x="26700" y="0"/>
                </a:lnTo>
                <a:lnTo>
                  <a:pt x="15695" y="0"/>
                </a:lnTo>
                <a:lnTo>
                  <a:pt x="12471" y="565"/>
                </a:lnTo>
                <a:lnTo>
                  <a:pt x="9916" y="1695"/>
                </a:lnTo>
                <a:lnTo>
                  <a:pt x="7361" y="2825"/>
                </a:lnTo>
                <a:lnTo>
                  <a:pt x="5333" y="4328"/>
                </a:lnTo>
                <a:lnTo>
                  <a:pt x="3832" y="6203"/>
                </a:lnTo>
                <a:lnTo>
                  <a:pt x="2332" y="8078"/>
                </a:lnTo>
                <a:lnTo>
                  <a:pt x="1581" y="10069"/>
                </a:lnTo>
                <a:lnTo>
                  <a:pt x="1581" y="12560"/>
                </a:lnTo>
                <a:lnTo>
                  <a:pt x="9125" y="12560"/>
                </a:lnTo>
                <a:lnTo>
                  <a:pt x="9125" y="10583"/>
                </a:lnTo>
                <a:lnTo>
                  <a:pt x="9963" y="9150"/>
                </a:lnTo>
                <a:lnTo>
                  <a:pt x="11640" y="7879"/>
                </a:lnTo>
                <a:lnTo>
                  <a:pt x="13316" y="6607"/>
                </a:lnTo>
                <a:lnTo>
                  <a:pt x="15885" y="5972"/>
                </a:lnTo>
                <a:lnTo>
                  <a:pt x="23158" y="5972"/>
                </a:lnTo>
                <a:lnTo>
                  <a:pt x="26078" y="6858"/>
                </a:lnTo>
                <a:lnTo>
                  <a:pt x="28106" y="8630"/>
                </a:lnTo>
                <a:lnTo>
                  <a:pt x="30134" y="10403"/>
                </a:lnTo>
                <a:lnTo>
                  <a:pt x="31148" y="12432"/>
                </a:lnTo>
                <a:lnTo>
                  <a:pt x="31148" y="16953"/>
                </a:lnTo>
                <a:lnTo>
                  <a:pt x="30391" y="19098"/>
                </a:lnTo>
                <a:lnTo>
                  <a:pt x="28877" y="21152"/>
                </a:lnTo>
                <a:lnTo>
                  <a:pt x="27336" y="23207"/>
                </a:lnTo>
                <a:lnTo>
                  <a:pt x="23726" y="26316"/>
                </a:lnTo>
                <a:lnTo>
                  <a:pt x="18048" y="30477"/>
                </a:lnTo>
                <a:lnTo>
                  <a:pt x="13789" y="33598"/>
                </a:lnTo>
                <a:lnTo>
                  <a:pt x="8814" y="37245"/>
                </a:lnTo>
                <a:lnTo>
                  <a:pt x="5272" y="40976"/>
                </a:lnTo>
                <a:lnTo>
                  <a:pt x="3163" y="44791"/>
                </a:lnTo>
                <a:lnTo>
                  <a:pt x="1054" y="48605"/>
                </a:lnTo>
                <a:lnTo>
                  <a:pt x="0" y="52131"/>
                </a:lnTo>
                <a:lnTo>
                  <a:pt x="0" y="61570"/>
                </a:lnTo>
                <a:lnTo>
                  <a:pt x="40598" y="61570"/>
                </a:lnTo>
                <a:lnTo>
                  <a:pt x="40598" y="54982"/>
                </a:lnTo>
                <a:lnTo>
                  <a:pt x="7868" y="54982"/>
                </a:lnTo>
                <a:close/>
              </a:path>
              <a:path w="181748" h="63381">
                <a:moveTo>
                  <a:pt x="67066" y="49568"/>
                </a:moveTo>
                <a:lnTo>
                  <a:pt x="64687" y="44367"/>
                </a:lnTo>
                <a:lnTo>
                  <a:pt x="66208" y="60537"/>
                </a:lnTo>
                <a:lnTo>
                  <a:pt x="71744" y="63381"/>
                </a:lnTo>
                <a:lnTo>
                  <a:pt x="69446" y="54770"/>
                </a:lnTo>
                <a:lnTo>
                  <a:pt x="67066" y="49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64527" y="5162884"/>
            <a:ext cx="165484" cy="55924"/>
          </a:xfrm>
          <a:custGeom>
            <a:avLst/>
            <a:gdLst/>
            <a:ahLst/>
            <a:cxnLst/>
            <a:rect l="l" t="t" r="r" b="b"/>
            <a:pathLst>
              <a:path w="182032" h="63381">
                <a:moveTo>
                  <a:pt x="111866" y="19727"/>
                </a:moveTo>
                <a:lnTo>
                  <a:pt x="111866" y="25224"/>
                </a:lnTo>
                <a:lnTo>
                  <a:pt x="113225" y="29584"/>
                </a:lnTo>
                <a:lnTo>
                  <a:pt x="115943" y="32808"/>
                </a:lnTo>
                <a:lnTo>
                  <a:pt x="118660" y="36032"/>
                </a:lnTo>
                <a:lnTo>
                  <a:pt x="122019" y="37643"/>
                </a:lnTo>
                <a:lnTo>
                  <a:pt x="119458" y="26348"/>
                </a:lnTo>
                <a:lnTo>
                  <a:pt x="118802" y="23349"/>
                </a:lnTo>
                <a:lnTo>
                  <a:pt x="118660" y="3390"/>
                </a:lnTo>
                <a:lnTo>
                  <a:pt x="115943" y="6627"/>
                </a:lnTo>
                <a:lnTo>
                  <a:pt x="113225" y="9863"/>
                </a:lnTo>
                <a:lnTo>
                  <a:pt x="111866" y="14230"/>
                </a:lnTo>
                <a:lnTo>
                  <a:pt x="111866" y="19727"/>
                </a:lnTo>
                <a:close/>
              </a:path>
              <a:path w="182032" h="63381">
                <a:moveTo>
                  <a:pt x="165241" y="1772"/>
                </a:moveTo>
                <a:lnTo>
                  <a:pt x="120505" y="61570"/>
                </a:lnTo>
                <a:lnTo>
                  <a:pt x="128374" y="61570"/>
                </a:lnTo>
                <a:lnTo>
                  <a:pt x="172420" y="1772"/>
                </a:lnTo>
                <a:lnTo>
                  <a:pt x="165241" y="1772"/>
                </a:lnTo>
                <a:close/>
              </a:path>
              <a:path w="182032" h="63381">
                <a:moveTo>
                  <a:pt x="153723" y="43654"/>
                </a:moveTo>
                <a:lnTo>
                  <a:pt x="153723" y="49151"/>
                </a:lnTo>
                <a:lnTo>
                  <a:pt x="155081" y="53511"/>
                </a:lnTo>
                <a:lnTo>
                  <a:pt x="157799" y="56735"/>
                </a:lnTo>
                <a:lnTo>
                  <a:pt x="160516" y="59959"/>
                </a:lnTo>
                <a:lnTo>
                  <a:pt x="163876" y="61570"/>
                </a:lnTo>
                <a:lnTo>
                  <a:pt x="161287" y="50300"/>
                </a:lnTo>
                <a:lnTo>
                  <a:pt x="160618" y="47302"/>
                </a:lnTo>
                <a:lnTo>
                  <a:pt x="160516" y="27317"/>
                </a:lnTo>
                <a:lnTo>
                  <a:pt x="157799" y="30554"/>
                </a:lnTo>
                <a:lnTo>
                  <a:pt x="155081" y="33790"/>
                </a:lnTo>
                <a:lnTo>
                  <a:pt x="153723" y="38157"/>
                </a:lnTo>
                <a:lnTo>
                  <a:pt x="153723" y="43654"/>
                </a:lnTo>
                <a:close/>
              </a:path>
              <a:path w="182032" h="63381">
                <a:moveTo>
                  <a:pt x="160618" y="40032"/>
                </a:moveTo>
                <a:lnTo>
                  <a:pt x="161287" y="37033"/>
                </a:lnTo>
                <a:lnTo>
                  <a:pt x="162625" y="34657"/>
                </a:lnTo>
                <a:lnTo>
                  <a:pt x="163964" y="32281"/>
                </a:lnTo>
                <a:lnTo>
                  <a:pt x="165714" y="31093"/>
                </a:lnTo>
                <a:lnTo>
                  <a:pt x="170040" y="31093"/>
                </a:lnTo>
                <a:lnTo>
                  <a:pt x="171784" y="32281"/>
                </a:lnTo>
                <a:lnTo>
                  <a:pt x="173109" y="34657"/>
                </a:lnTo>
                <a:lnTo>
                  <a:pt x="174434" y="37033"/>
                </a:lnTo>
                <a:lnTo>
                  <a:pt x="175097" y="40032"/>
                </a:lnTo>
                <a:lnTo>
                  <a:pt x="175097" y="47302"/>
                </a:lnTo>
                <a:lnTo>
                  <a:pt x="174434" y="50300"/>
                </a:lnTo>
                <a:lnTo>
                  <a:pt x="173109" y="52651"/>
                </a:lnTo>
                <a:lnTo>
                  <a:pt x="171784" y="55001"/>
                </a:lnTo>
                <a:lnTo>
                  <a:pt x="170040" y="56176"/>
                </a:lnTo>
                <a:lnTo>
                  <a:pt x="165714" y="56176"/>
                </a:lnTo>
                <a:lnTo>
                  <a:pt x="163964" y="55001"/>
                </a:lnTo>
                <a:lnTo>
                  <a:pt x="162625" y="52651"/>
                </a:lnTo>
                <a:lnTo>
                  <a:pt x="161287" y="50300"/>
                </a:lnTo>
                <a:lnTo>
                  <a:pt x="163876" y="61570"/>
                </a:lnTo>
                <a:lnTo>
                  <a:pt x="171879" y="61570"/>
                </a:lnTo>
                <a:lnTo>
                  <a:pt x="175238" y="59959"/>
                </a:lnTo>
                <a:lnTo>
                  <a:pt x="177956" y="56735"/>
                </a:lnTo>
                <a:lnTo>
                  <a:pt x="180674" y="53511"/>
                </a:lnTo>
                <a:lnTo>
                  <a:pt x="182032" y="49151"/>
                </a:lnTo>
                <a:lnTo>
                  <a:pt x="182032" y="38131"/>
                </a:lnTo>
                <a:lnTo>
                  <a:pt x="180674" y="33758"/>
                </a:lnTo>
                <a:lnTo>
                  <a:pt x="177956" y="30535"/>
                </a:lnTo>
                <a:lnTo>
                  <a:pt x="175238" y="27311"/>
                </a:lnTo>
                <a:lnTo>
                  <a:pt x="171879" y="25699"/>
                </a:lnTo>
                <a:lnTo>
                  <a:pt x="163876" y="25699"/>
                </a:lnTo>
                <a:lnTo>
                  <a:pt x="160516" y="27317"/>
                </a:lnTo>
                <a:lnTo>
                  <a:pt x="160618" y="47302"/>
                </a:lnTo>
                <a:lnTo>
                  <a:pt x="160618" y="40032"/>
                </a:lnTo>
                <a:close/>
              </a:path>
              <a:path w="182032" h="63381">
                <a:moveTo>
                  <a:pt x="118802" y="16105"/>
                </a:moveTo>
                <a:lnTo>
                  <a:pt x="119458" y="13106"/>
                </a:lnTo>
                <a:lnTo>
                  <a:pt x="120769" y="10730"/>
                </a:lnTo>
                <a:lnTo>
                  <a:pt x="122081" y="8354"/>
                </a:lnTo>
                <a:lnTo>
                  <a:pt x="123818" y="7166"/>
                </a:lnTo>
                <a:lnTo>
                  <a:pt x="128144" y="7166"/>
                </a:lnTo>
                <a:lnTo>
                  <a:pt x="129901" y="8354"/>
                </a:lnTo>
                <a:lnTo>
                  <a:pt x="131253" y="10730"/>
                </a:lnTo>
                <a:lnTo>
                  <a:pt x="132605" y="13106"/>
                </a:lnTo>
                <a:lnTo>
                  <a:pt x="133281" y="16105"/>
                </a:lnTo>
                <a:lnTo>
                  <a:pt x="133281" y="23349"/>
                </a:lnTo>
                <a:lnTo>
                  <a:pt x="132605" y="26348"/>
                </a:lnTo>
                <a:lnTo>
                  <a:pt x="131253" y="28724"/>
                </a:lnTo>
                <a:lnTo>
                  <a:pt x="129901" y="31100"/>
                </a:lnTo>
                <a:lnTo>
                  <a:pt x="128158" y="32288"/>
                </a:lnTo>
                <a:lnTo>
                  <a:pt x="123831" y="32288"/>
                </a:lnTo>
                <a:lnTo>
                  <a:pt x="122081" y="31100"/>
                </a:lnTo>
                <a:lnTo>
                  <a:pt x="120769" y="28724"/>
                </a:lnTo>
                <a:lnTo>
                  <a:pt x="119458" y="26348"/>
                </a:lnTo>
                <a:lnTo>
                  <a:pt x="122019" y="37643"/>
                </a:lnTo>
                <a:lnTo>
                  <a:pt x="130023" y="37643"/>
                </a:lnTo>
                <a:lnTo>
                  <a:pt x="133383" y="36032"/>
                </a:lnTo>
                <a:lnTo>
                  <a:pt x="136100" y="32808"/>
                </a:lnTo>
                <a:lnTo>
                  <a:pt x="138818" y="29584"/>
                </a:lnTo>
                <a:lnTo>
                  <a:pt x="140176" y="25224"/>
                </a:lnTo>
                <a:lnTo>
                  <a:pt x="140176" y="14230"/>
                </a:lnTo>
                <a:lnTo>
                  <a:pt x="138818" y="9863"/>
                </a:lnTo>
                <a:lnTo>
                  <a:pt x="136100" y="6627"/>
                </a:lnTo>
                <a:lnTo>
                  <a:pt x="133383" y="3390"/>
                </a:lnTo>
                <a:lnTo>
                  <a:pt x="130023" y="1772"/>
                </a:lnTo>
                <a:lnTo>
                  <a:pt x="122019" y="1772"/>
                </a:lnTo>
                <a:lnTo>
                  <a:pt x="118660" y="3390"/>
                </a:lnTo>
                <a:lnTo>
                  <a:pt x="118802" y="23349"/>
                </a:lnTo>
                <a:lnTo>
                  <a:pt x="118802" y="16105"/>
                </a:lnTo>
                <a:close/>
              </a:path>
              <a:path w="182032" h="63381">
                <a:moveTo>
                  <a:pt x="7543" y="50512"/>
                </a:moveTo>
                <a:lnTo>
                  <a:pt x="0" y="50512"/>
                </a:lnTo>
                <a:lnTo>
                  <a:pt x="0" y="54108"/>
                </a:lnTo>
                <a:lnTo>
                  <a:pt x="1446" y="56992"/>
                </a:lnTo>
                <a:lnTo>
                  <a:pt x="4339" y="59548"/>
                </a:lnTo>
                <a:lnTo>
                  <a:pt x="7232" y="62103"/>
                </a:lnTo>
                <a:lnTo>
                  <a:pt x="11829" y="63381"/>
                </a:lnTo>
                <a:lnTo>
                  <a:pt x="25348" y="63381"/>
                </a:lnTo>
                <a:lnTo>
                  <a:pt x="30736" y="61410"/>
                </a:lnTo>
                <a:lnTo>
                  <a:pt x="34291" y="57467"/>
                </a:lnTo>
                <a:lnTo>
                  <a:pt x="37847" y="53524"/>
                </a:lnTo>
                <a:lnTo>
                  <a:pt x="39625" y="49151"/>
                </a:lnTo>
                <a:lnTo>
                  <a:pt x="39625" y="40263"/>
                </a:lnTo>
                <a:lnTo>
                  <a:pt x="38354" y="36853"/>
                </a:lnTo>
                <a:lnTo>
                  <a:pt x="35812" y="34118"/>
                </a:lnTo>
                <a:lnTo>
                  <a:pt x="33271" y="31382"/>
                </a:lnTo>
                <a:lnTo>
                  <a:pt x="29445" y="29321"/>
                </a:lnTo>
                <a:lnTo>
                  <a:pt x="24334" y="27934"/>
                </a:lnTo>
                <a:lnTo>
                  <a:pt x="27606" y="27035"/>
                </a:lnTo>
                <a:lnTo>
                  <a:pt x="30114" y="25853"/>
                </a:lnTo>
                <a:lnTo>
                  <a:pt x="31858" y="24389"/>
                </a:lnTo>
                <a:lnTo>
                  <a:pt x="33602" y="22925"/>
                </a:lnTo>
                <a:lnTo>
                  <a:pt x="34920" y="21262"/>
                </a:lnTo>
                <a:lnTo>
                  <a:pt x="35812" y="19399"/>
                </a:lnTo>
                <a:lnTo>
                  <a:pt x="36705" y="17537"/>
                </a:lnTo>
                <a:lnTo>
                  <a:pt x="37151" y="15527"/>
                </a:lnTo>
                <a:lnTo>
                  <a:pt x="37151" y="9439"/>
                </a:lnTo>
                <a:lnTo>
                  <a:pt x="35609" y="6229"/>
                </a:lnTo>
                <a:lnTo>
                  <a:pt x="32527" y="3737"/>
                </a:lnTo>
                <a:lnTo>
                  <a:pt x="29445" y="1245"/>
                </a:lnTo>
                <a:lnTo>
                  <a:pt x="24834" y="0"/>
                </a:lnTo>
                <a:lnTo>
                  <a:pt x="12235" y="0"/>
                </a:lnTo>
                <a:lnTo>
                  <a:pt x="7611" y="1297"/>
                </a:lnTo>
                <a:lnTo>
                  <a:pt x="4826" y="3891"/>
                </a:lnTo>
                <a:lnTo>
                  <a:pt x="2041" y="6485"/>
                </a:lnTo>
                <a:lnTo>
                  <a:pt x="648" y="9350"/>
                </a:lnTo>
                <a:lnTo>
                  <a:pt x="648" y="12869"/>
                </a:lnTo>
                <a:lnTo>
                  <a:pt x="7868" y="12869"/>
                </a:lnTo>
                <a:lnTo>
                  <a:pt x="7868" y="11276"/>
                </a:lnTo>
                <a:lnTo>
                  <a:pt x="9186" y="9016"/>
                </a:lnTo>
                <a:lnTo>
                  <a:pt x="11329" y="7128"/>
                </a:lnTo>
                <a:lnTo>
                  <a:pt x="14628" y="6203"/>
                </a:lnTo>
                <a:lnTo>
                  <a:pt x="16398" y="5972"/>
                </a:lnTo>
                <a:lnTo>
                  <a:pt x="21590" y="5972"/>
                </a:lnTo>
                <a:lnTo>
                  <a:pt x="24240" y="6716"/>
                </a:lnTo>
                <a:lnTo>
                  <a:pt x="26241" y="8206"/>
                </a:lnTo>
                <a:lnTo>
                  <a:pt x="28241" y="9696"/>
                </a:lnTo>
                <a:lnTo>
                  <a:pt x="29242" y="11738"/>
                </a:lnTo>
                <a:lnTo>
                  <a:pt x="29242" y="16388"/>
                </a:lnTo>
                <a:lnTo>
                  <a:pt x="28634" y="18243"/>
                </a:lnTo>
                <a:lnTo>
                  <a:pt x="27417" y="19900"/>
                </a:lnTo>
                <a:lnTo>
                  <a:pt x="26200" y="21557"/>
                </a:lnTo>
                <a:lnTo>
                  <a:pt x="24551" y="22938"/>
                </a:lnTo>
                <a:lnTo>
                  <a:pt x="22469" y="24042"/>
                </a:lnTo>
                <a:lnTo>
                  <a:pt x="20387" y="25147"/>
                </a:lnTo>
                <a:lnTo>
                  <a:pt x="17507" y="25699"/>
                </a:lnTo>
                <a:lnTo>
                  <a:pt x="9125" y="25699"/>
                </a:lnTo>
                <a:lnTo>
                  <a:pt x="9125" y="31671"/>
                </a:lnTo>
                <a:lnTo>
                  <a:pt x="19319" y="31671"/>
                </a:lnTo>
                <a:lnTo>
                  <a:pt x="24057" y="32936"/>
                </a:lnTo>
                <a:lnTo>
                  <a:pt x="27153" y="35466"/>
                </a:lnTo>
                <a:lnTo>
                  <a:pt x="30249" y="37997"/>
                </a:lnTo>
                <a:lnTo>
                  <a:pt x="31797" y="41124"/>
                </a:lnTo>
                <a:lnTo>
                  <a:pt x="31797" y="47263"/>
                </a:lnTo>
                <a:lnTo>
                  <a:pt x="31283" y="49498"/>
                </a:lnTo>
                <a:lnTo>
                  <a:pt x="30256" y="51553"/>
                </a:lnTo>
                <a:lnTo>
                  <a:pt x="29228" y="53608"/>
                </a:lnTo>
                <a:lnTo>
                  <a:pt x="27728" y="55091"/>
                </a:lnTo>
                <a:lnTo>
                  <a:pt x="25754" y="56003"/>
                </a:lnTo>
                <a:lnTo>
                  <a:pt x="23780" y="56915"/>
                </a:lnTo>
                <a:lnTo>
                  <a:pt x="21495" y="57371"/>
                </a:lnTo>
                <a:lnTo>
                  <a:pt x="15574" y="57371"/>
                </a:lnTo>
                <a:lnTo>
                  <a:pt x="12850" y="56831"/>
                </a:lnTo>
                <a:lnTo>
                  <a:pt x="10727" y="55752"/>
                </a:lnTo>
                <a:lnTo>
                  <a:pt x="8605" y="54674"/>
                </a:lnTo>
                <a:lnTo>
                  <a:pt x="7543" y="53055"/>
                </a:lnTo>
                <a:lnTo>
                  <a:pt x="7543" y="50512"/>
                </a:lnTo>
                <a:close/>
              </a:path>
              <a:path w="182032" h="63381">
                <a:moveTo>
                  <a:pt x="67350" y="49568"/>
                </a:moveTo>
                <a:lnTo>
                  <a:pt x="64970" y="44367"/>
                </a:lnTo>
                <a:lnTo>
                  <a:pt x="66492" y="60537"/>
                </a:lnTo>
                <a:lnTo>
                  <a:pt x="72028" y="63381"/>
                </a:lnTo>
                <a:lnTo>
                  <a:pt x="69730" y="54770"/>
                </a:lnTo>
                <a:lnTo>
                  <a:pt x="67350" y="49568"/>
                </a:lnTo>
                <a:close/>
              </a:path>
              <a:path w="182032" h="63381">
                <a:moveTo>
                  <a:pt x="55913" y="31671"/>
                </a:moveTo>
                <a:lnTo>
                  <a:pt x="55913" y="41432"/>
                </a:lnTo>
                <a:lnTo>
                  <a:pt x="58029" y="49157"/>
                </a:lnTo>
                <a:lnTo>
                  <a:pt x="62260" y="54847"/>
                </a:lnTo>
                <a:lnTo>
                  <a:pt x="66492" y="60537"/>
                </a:lnTo>
                <a:lnTo>
                  <a:pt x="64970" y="44367"/>
                </a:lnTo>
                <a:lnTo>
                  <a:pt x="63781" y="38401"/>
                </a:lnTo>
                <a:lnTo>
                  <a:pt x="63781" y="24967"/>
                </a:lnTo>
                <a:lnTo>
                  <a:pt x="64970" y="19008"/>
                </a:lnTo>
                <a:lnTo>
                  <a:pt x="67350" y="13793"/>
                </a:lnTo>
                <a:lnTo>
                  <a:pt x="69730" y="8579"/>
                </a:lnTo>
                <a:lnTo>
                  <a:pt x="73569" y="5972"/>
                </a:lnTo>
                <a:lnTo>
                  <a:pt x="84195" y="5972"/>
                </a:lnTo>
                <a:lnTo>
                  <a:pt x="88048" y="8579"/>
                </a:lnTo>
                <a:lnTo>
                  <a:pt x="90428" y="13793"/>
                </a:lnTo>
                <a:lnTo>
                  <a:pt x="92807" y="19008"/>
                </a:lnTo>
                <a:lnTo>
                  <a:pt x="93997" y="24967"/>
                </a:lnTo>
                <a:lnTo>
                  <a:pt x="93997" y="38401"/>
                </a:lnTo>
                <a:lnTo>
                  <a:pt x="92807" y="44367"/>
                </a:lnTo>
                <a:lnTo>
                  <a:pt x="90428" y="49568"/>
                </a:lnTo>
                <a:lnTo>
                  <a:pt x="88048" y="54770"/>
                </a:lnTo>
                <a:lnTo>
                  <a:pt x="84195" y="57371"/>
                </a:lnTo>
                <a:lnTo>
                  <a:pt x="73569" y="57371"/>
                </a:lnTo>
                <a:lnTo>
                  <a:pt x="69730" y="54770"/>
                </a:lnTo>
                <a:lnTo>
                  <a:pt x="72028" y="63381"/>
                </a:lnTo>
                <a:lnTo>
                  <a:pt x="85736" y="63381"/>
                </a:lnTo>
                <a:lnTo>
                  <a:pt x="91286" y="60537"/>
                </a:lnTo>
                <a:lnTo>
                  <a:pt x="95518" y="54847"/>
                </a:lnTo>
                <a:lnTo>
                  <a:pt x="99749" y="49157"/>
                </a:lnTo>
                <a:lnTo>
                  <a:pt x="101865" y="41432"/>
                </a:lnTo>
                <a:lnTo>
                  <a:pt x="101865" y="21910"/>
                </a:lnTo>
                <a:lnTo>
                  <a:pt x="99749" y="14192"/>
                </a:lnTo>
                <a:lnTo>
                  <a:pt x="95518" y="8515"/>
                </a:lnTo>
                <a:lnTo>
                  <a:pt x="91286" y="2838"/>
                </a:lnTo>
                <a:lnTo>
                  <a:pt x="85737" y="0"/>
                </a:lnTo>
                <a:lnTo>
                  <a:pt x="72028" y="0"/>
                </a:lnTo>
                <a:lnTo>
                  <a:pt x="66492" y="2838"/>
                </a:lnTo>
                <a:lnTo>
                  <a:pt x="62260" y="8515"/>
                </a:lnTo>
                <a:lnTo>
                  <a:pt x="58029" y="14192"/>
                </a:lnTo>
                <a:lnTo>
                  <a:pt x="55913" y="21910"/>
                </a:lnTo>
                <a:lnTo>
                  <a:pt x="55913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22863" y="5162884"/>
            <a:ext cx="167770" cy="55924"/>
          </a:xfrm>
          <a:custGeom>
            <a:avLst/>
            <a:gdLst/>
            <a:ahLst/>
            <a:cxnLst/>
            <a:rect l="l" t="t" r="r" b="b"/>
            <a:pathLst>
              <a:path w="184547" h="63381">
                <a:moveTo>
                  <a:pt x="114381" y="19727"/>
                </a:moveTo>
                <a:lnTo>
                  <a:pt x="114381" y="25224"/>
                </a:lnTo>
                <a:lnTo>
                  <a:pt x="115740" y="29584"/>
                </a:lnTo>
                <a:lnTo>
                  <a:pt x="118457" y="32808"/>
                </a:lnTo>
                <a:lnTo>
                  <a:pt x="121175" y="36032"/>
                </a:lnTo>
                <a:lnTo>
                  <a:pt x="124534" y="37643"/>
                </a:lnTo>
                <a:lnTo>
                  <a:pt x="121972" y="26348"/>
                </a:lnTo>
                <a:lnTo>
                  <a:pt x="121317" y="23349"/>
                </a:lnTo>
                <a:lnTo>
                  <a:pt x="121175" y="3390"/>
                </a:lnTo>
                <a:lnTo>
                  <a:pt x="118457" y="6627"/>
                </a:lnTo>
                <a:lnTo>
                  <a:pt x="115740" y="9863"/>
                </a:lnTo>
                <a:lnTo>
                  <a:pt x="114381" y="14230"/>
                </a:lnTo>
                <a:lnTo>
                  <a:pt x="114381" y="19727"/>
                </a:lnTo>
                <a:close/>
              </a:path>
              <a:path w="184547" h="63381">
                <a:moveTo>
                  <a:pt x="167756" y="1772"/>
                </a:moveTo>
                <a:lnTo>
                  <a:pt x="123020" y="61570"/>
                </a:lnTo>
                <a:lnTo>
                  <a:pt x="130888" y="61570"/>
                </a:lnTo>
                <a:lnTo>
                  <a:pt x="174934" y="1772"/>
                </a:lnTo>
                <a:lnTo>
                  <a:pt x="167756" y="1772"/>
                </a:lnTo>
                <a:close/>
              </a:path>
              <a:path w="184547" h="63381">
                <a:moveTo>
                  <a:pt x="156237" y="43654"/>
                </a:moveTo>
                <a:lnTo>
                  <a:pt x="156237" y="49151"/>
                </a:lnTo>
                <a:lnTo>
                  <a:pt x="157596" y="53511"/>
                </a:lnTo>
                <a:lnTo>
                  <a:pt x="160313" y="56735"/>
                </a:lnTo>
                <a:lnTo>
                  <a:pt x="163031" y="59959"/>
                </a:lnTo>
                <a:lnTo>
                  <a:pt x="166390" y="61570"/>
                </a:lnTo>
                <a:lnTo>
                  <a:pt x="163801" y="50300"/>
                </a:lnTo>
                <a:lnTo>
                  <a:pt x="163132" y="47302"/>
                </a:lnTo>
                <a:lnTo>
                  <a:pt x="163031" y="27317"/>
                </a:lnTo>
                <a:lnTo>
                  <a:pt x="160313" y="30554"/>
                </a:lnTo>
                <a:lnTo>
                  <a:pt x="157596" y="33790"/>
                </a:lnTo>
                <a:lnTo>
                  <a:pt x="156237" y="38157"/>
                </a:lnTo>
                <a:lnTo>
                  <a:pt x="156237" y="43654"/>
                </a:lnTo>
                <a:close/>
              </a:path>
              <a:path w="184547" h="63381">
                <a:moveTo>
                  <a:pt x="163132" y="40032"/>
                </a:moveTo>
                <a:lnTo>
                  <a:pt x="163801" y="37033"/>
                </a:lnTo>
                <a:lnTo>
                  <a:pt x="165139" y="34657"/>
                </a:lnTo>
                <a:lnTo>
                  <a:pt x="166478" y="32281"/>
                </a:lnTo>
                <a:lnTo>
                  <a:pt x="168229" y="31093"/>
                </a:lnTo>
                <a:lnTo>
                  <a:pt x="172555" y="31093"/>
                </a:lnTo>
                <a:lnTo>
                  <a:pt x="174299" y="32281"/>
                </a:lnTo>
                <a:lnTo>
                  <a:pt x="175624" y="34657"/>
                </a:lnTo>
                <a:lnTo>
                  <a:pt x="176949" y="37033"/>
                </a:lnTo>
                <a:lnTo>
                  <a:pt x="177611" y="40032"/>
                </a:lnTo>
                <a:lnTo>
                  <a:pt x="177611" y="47302"/>
                </a:lnTo>
                <a:lnTo>
                  <a:pt x="176949" y="50300"/>
                </a:lnTo>
                <a:lnTo>
                  <a:pt x="175624" y="52651"/>
                </a:lnTo>
                <a:lnTo>
                  <a:pt x="174299" y="55001"/>
                </a:lnTo>
                <a:lnTo>
                  <a:pt x="172555" y="56176"/>
                </a:lnTo>
                <a:lnTo>
                  <a:pt x="168229" y="56176"/>
                </a:lnTo>
                <a:lnTo>
                  <a:pt x="166478" y="55001"/>
                </a:lnTo>
                <a:lnTo>
                  <a:pt x="165139" y="52651"/>
                </a:lnTo>
                <a:lnTo>
                  <a:pt x="163801" y="50300"/>
                </a:lnTo>
                <a:lnTo>
                  <a:pt x="166390" y="61570"/>
                </a:lnTo>
                <a:lnTo>
                  <a:pt x="174394" y="61570"/>
                </a:lnTo>
                <a:lnTo>
                  <a:pt x="177753" y="59959"/>
                </a:lnTo>
                <a:lnTo>
                  <a:pt x="180471" y="56735"/>
                </a:lnTo>
                <a:lnTo>
                  <a:pt x="183188" y="53511"/>
                </a:lnTo>
                <a:lnTo>
                  <a:pt x="184547" y="49151"/>
                </a:lnTo>
                <a:lnTo>
                  <a:pt x="184547" y="38131"/>
                </a:lnTo>
                <a:lnTo>
                  <a:pt x="183188" y="33758"/>
                </a:lnTo>
                <a:lnTo>
                  <a:pt x="180471" y="30535"/>
                </a:lnTo>
                <a:lnTo>
                  <a:pt x="177753" y="27311"/>
                </a:lnTo>
                <a:lnTo>
                  <a:pt x="174394" y="25699"/>
                </a:lnTo>
                <a:lnTo>
                  <a:pt x="166390" y="25699"/>
                </a:lnTo>
                <a:lnTo>
                  <a:pt x="163031" y="27317"/>
                </a:lnTo>
                <a:lnTo>
                  <a:pt x="163132" y="47302"/>
                </a:lnTo>
                <a:lnTo>
                  <a:pt x="163132" y="40032"/>
                </a:lnTo>
                <a:close/>
              </a:path>
              <a:path w="184547" h="63381">
                <a:moveTo>
                  <a:pt x="121317" y="16105"/>
                </a:moveTo>
                <a:lnTo>
                  <a:pt x="121972" y="13106"/>
                </a:lnTo>
                <a:lnTo>
                  <a:pt x="123284" y="10730"/>
                </a:lnTo>
                <a:lnTo>
                  <a:pt x="124595" y="8354"/>
                </a:lnTo>
                <a:lnTo>
                  <a:pt x="126333" y="7166"/>
                </a:lnTo>
                <a:lnTo>
                  <a:pt x="130659" y="7166"/>
                </a:lnTo>
                <a:lnTo>
                  <a:pt x="132416" y="8354"/>
                </a:lnTo>
                <a:lnTo>
                  <a:pt x="133768" y="10730"/>
                </a:lnTo>
                <a:lnTo>
                  <a:pt x="135120" y="13106"/>
                </a:lnTo>
                <a:lnTo>
                  <a:pt x="135796" y="16105"/>
                </a:lnTo>
                <a:lnTo>
                  <a:pt x="135796" y="23349"/>
                </a:lnTo>
                <a:lnTo>
                  <a:pt x="135120" y="26348"/>
                </a:lnTo>
                <a:lnTo>
                  <a:pt x="133768" y="28724"/>
                </a:lnTo>
                <a:lnTo>
                  <a:pt x="132416" y="31100"/>
                </a:lnTo>
                <a:lnTo>
                  <a:pt x="130672" y="32288"/>
                </a:lnTo>
                <a:lnTo>
                  <a:pt x="126346" y="32288"/>
                </a:lnTo>
                <a:lnTo>
                  <a:pt x="124595" y="31100"/>
                </a:lnTo>
                <a:lnTo>
                  <a:pt x="123284" y="28724"/>
                </a:lnTo>
                <a:lnTo>
                  <a:pt x="121972" y="26348"/>
                </a:lnTo>
                <a:lnTo>
                  <a:pt x="124534" y="37643"/>
                </a:lnTo>
                <a:lnTo>
                  <a:pt x="132538" y="37643"/>
                </a:lnTo>
                <a:lnTo>
                  <a:pt x="135897" y="36032"/>
                </a:lnTo>
                <a:lnTo>
                  <a:pt x="138614" y="32808"/>
                </a:lnTo>
                <a:lnTo>
                  <a:pt x="141332" y="29584"/>
                </a:lnTo>
                <a:lnTo>
                  <a:pt x="142691" y="25224"/>
                </a:lnTo>
                <a:lnTo>
                  <a:pt x="142691" y="14230"/>
                </a:lnTo>
                <a:lnTo>
                  <a:pt x="141332" y="9863"/>
                </a:lnTo>
                <a:lnTo>
                  <a:pt x="138614" y="6627"/>
                </a:lnTo>
                <a:lnTo>
                  <a:pt x="135897" y="3390"/>
                </a:lnTo>
                <a:lnTo>
                  <a:pt x="132538" y="1772"/>
                </a:lnTo>
                <a:lnTo>
                  <a:pt x="124534" y="1772"/>
                </a:lnTo>
                <a:lnTo>
                  <a:pt x="121175" y="3390"/>
                </a:lnTo>
                <a:lnTo>
                  <a:pt x="121317" y="23349"/>
                </a:lnTo>
                <a:lnTo>
                  <a:pt x="121317" y="16105"/>
                </a:lnTo>
                <a:close/>
              </a:path>
              <a:path w="184547" h="63381">
                <a:moveTo>
                  <a:pt x="0" y="43346"/>
                </a:moveTo>
                <a:lnTo>
                  <a:pt x="30215" y="43346"/>
                </a:lnTo>
                <a:lnTo>
                  <a:pt x="8314" y="37374"/>
                </a:lnTo>
                <a:lnTo>
                  <a:pt x="30215" y="11250"/>
                </a:lnTo>
                <a:lnTo>
                  <a:pt x="30215" y="37374"/>
                </a:lnTo>
                <a:lnTo>
                  <a:pt x="8314" y="37374"/>
                </a:lnTo>
                <a:lnTo>
                  <a:pt x="30215" y="43346"/>
                </a:lnTo>
                <a:lnTo>
                  <a:pt x="30215" y="61570"/>
                </a:lnTo>
                <a:lnTo>
                  <a:pt x="37759" y="61570"/>
                </a:lnTo>
                <a:lnTo>
                  <a:pt x="37759" y="43346"/>
                </a:lnTo>
                <a:lnTo>
                  <a:pt x="46560" y="43346"/>
                </a:lnTo>
                <a:lnTo>
                  <a:pt x="46560" y="37374"/>
                </a:lnTo>
                <a:lnTo>
                  <a:pt x="37759" y="37374"/>
                </a:lnTo>
                <a:lnTo>
                  <a:pt x="37759" y="1772"/>
                </a:lnTo>
                <a:lnTo>
                  <a:pt x="30215" y="1772"/>
                </a:lnTo>
                <a:lnTo>
                  <a:pt x="0" y="37374"/>
                </a:lnTo>
                <a:lnTo>
                  <a:pt x="0" y="43346"/>
                </a:lnTo>
                <a:close/>
              </a:path>
              <a:path w="184547" h="63381">
                <a:moveTo>
                  <a:pt x="69865" y="49568"/>
                </a:moveTo>
                <a:lnTo>
                  <a:pt x="67485" y="44367"/>
                </a:lnTo>
                <a:lnTo>
                  <a:pt x="69006" y="60537"/>
                </a:lnTo>
                <a:lnTo>
                  <a:pt x="74542" y="63381"/>
                </a:lnTo>
                <a:lnTo>
                  <a:pt x="72244" y="54770"/>
                </a:lnTo>
                <a:lnTo>
                  <a:pt x="69865" y="49568"/>
                </a:lnTo>
                <a:close/>
              </a:path>
              <a:path w="184547" h="63381">
                <a:moveTo>
                  <a:pt x="58427" y="31671"/>
                </a:moveTo>
                <a:lnTo>
                  <a:pt x="58427" y="41432"/>
                </a:lnTo>
                <a:lnTo>
                  <a:pt x="60543" y="49157"/>
                </a:lnTo>
                <a:lnTo>
                  <a:pt x="64775" y="54847"/>
                </a:lnTo>
                <a:lnTo>
                  <a:pt x="69006" y="60537"/>
                </a:lnTo>
                <a:lnTo>
                  <a:pt x="67485" y="44367"/>
                </a:lnTo>
                <a:lnTo>
                  <a:pt x="66296" y="38401"/>
                </a:lnTo>
                <a:lnTo>
                  <a:pt x="66296" y="24967"/>
                </a:lnTo>
                <a:lnTo>
                  <a:pt x="67485" y="19008"/>
                </a:lnTo>
                <a:lnTo>
                  <a:pt x="69865" y="13793"/>
                </a:lnTo>
                <a:lnTo>
                  <a:pt x="72244" y="8579"/>
                </a:lnTo>
                <a:lnTo>
                  <a:pt x="76083" y="5972"/>
                </a:lnTo>
                <a:lnTo>
                  <a:pt x="86710" y="5972"/>
                </a:lnTo>
                <a:lnTo>
                  <a:pt x="90563" y="8579"/>
                </a:lnTo>
                <a:lnTo>
                  <a:pt x="92942" y="13793"/>
                </a:lnTo>
                <a:lnTo>
                  <a:pt x="95322" y="19008"/>
                </a:lnTo>
                <a:lnTo>
                  <a:pt x="96511" y="24967"/>
                </a:lnTo>
                <a:lnTo>
                  <a:pt x="96511" y="38401"/>
                </a:lnTo>
                <a:lnTo>
                  <a:pt x="95322" y="44367"/>
                </a:lnTo>
                <a:lnTo>
                  <a:pt x="92942" y="49568"/>
                </a:lnTo>
                <a:lnTo>
                  <a:pt x="90563" y="54770"/>
                </a:lnTo>
                <a:lnTo>
                  <a:pt x="86710" y="57371"/>
                </a:lnTo>
                <a:lnTo>
                  <a:pt x="76083" y="57371"/>
                </a:lnTo>
                <a:lnTo>
                  <a:pt x="72244" y="54770"/>
                </a:lnTo>
                <a:lnTo>
                  <a:pt x="74542" y="63381"/>
                </a:lnTo>
                <a:lnTo>
                  <a:pt x="88251" y="63381"/>
                </a:lnTo>
                <a:lnTo>
                  <a:pt x="93801" y="60537"/>
                </a:lnTo>
                <a:lnTo>
                  <a:pt x="98032" y="54847"/>
                </a:lnTo>
                <a:lnTo>
                  <a:pt x="102264" y="49157"/>
                </a:lnTo>
                <a:lnTo>
                  <a:pt x="104380" y="41432"/>
                </a:lnTo>
                <a:lnTo>
                  <a:pt x="104380" y="21910"/>
                </a:lnTo>
                <a:lnTo>
                  <a:pt x="102264" y="14192"/>
                </a:lnTo>
                <a:lnTo>
                  <a:pt x="98032" y="8515"/>
                </a:lnTo>
                <a:lnTo>
                  <a:pt x="93801" y="2838"/>
                </a:lnTo>
                <a:lnTo>
                  <a:pt x="88251" y="0"/>
                </a:lnTo>
                <a:lnTo>
                  <a:pt x="74542" y="0"/>
                </a:lnTo>
                <a:lnTo>
                  <a:pt x="69006" y="2838"/>
                </a:lnTo>
                <a:lnTo>
                  <a:pt x="64775" y="8515"/>
                </a:lnTo>
                <a:lnTo>
                  <a:pt x="60543" y="14192"/>
                </a:lnTo>
                <a:lnTo>
                  <a:pt x="58427" y="21910"/>
                </a:lnTo>
                <a:lnTo>
                  <a:pt x="58427" y="31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286914" y="5162884"/>
            <a:ext cx="164341" cy="55924"/>
          </a:xfrm>
          <a:custGeom>
            <a:avLst/>
            <a:gdLst/>
            <a:ahLst/>
            <a:cxnLst/>
            <a:rect l="l" t="t" r="r" b="b"/>
            <a:pathLst>
              <a:path w="180775" h="63381">
                <a:moveTo>
                  <a:pt x="7543" y="51090"/>
                </a:moveTo>
                <a:lnTo>
                  <a:pt x="0" y="51090"/>
                </a:lnTo>
                <a:lnTo>
                  <a:pt x="0" y="54763"/>
                </a:lnTo>
                <a:lnTo>
                  <a:pt x="1669" y="57570"/>
                </a:lnTo>
                <a:lnTo>
                  <a:pt x="5009" y="59894"/>
                </a:lnTo>
                <a:lnTo>
                  <a:pt x="8348" y="62219"/>
                </a:lnTo>
                <a:lnTo>
                  <a:pt x="12789" y="63381"/>
                </a:lnTo>
                <a:lnTo>
                  <a:pt x="25308" y="63381"/>
                </a:lnTo>
                <a:lnTo>
                  <a:pt x="30499" y="61333"/>
                </a:lnTo>
                <a:lnTo>
                  <a:pt x="33906" y="57236"/>
                </a:lnTo>
                <a:lnTo>
                  <a:pt x="37313" y="53139"/>
                </a:lnTo>
                <a:lnTo>
                  <a:pt x="39017" y="48483"/>
                </a:lnTo>
                <a:lnTo>
                  <a:pt x="39017" y="39339"/>
                </a:lnTo>
                <a:lnTo>
                  <a:pt x="38084" y="35993"/>
                </a:lnTo>
                <a:lnTo>
                  <a:pt x="36218" y="33232"/>
                </a:lnTo>
                <a:lnTo>
                  <a:pt x="34352" y="30470"/>
                </a:lnTo>
                <a:lnTo>
                  <a:pt x="31635" y="28326"/>
                </a:lnTo>
                <a:lnTo>
                  <a:pt x="28066" y="26797"/>
                </a:lnTo>
                <a:lnTo>
                  <a:pt x="24497" y="25269"/>
                </a:lnTo>
                <a:lnTo>
                  <a:pt x="19454" y="24505"/>
                </a:lnTo>
                <a:lnTo>
                  <a:pt x="11031" y="24505"/>
                </a:lnTo>
                <a:lnTo>
                  <a:pt x="11031" y="8361"/>
                </a:lnTo>
                <a:lnTo>
                  <a:pt x="36502" y="8361"/>
                </a:lnTo>
                <a:lnTo>
                  <a:pt x="36502" y="1772"/>
                </a:lnTo>
                <a:lnTo>
                  <a:pt x="4096" y="1772"/>
                </a:lnTo>
                <a:lnTo>
                  <a:pt x="4096" y="30785"/>
                </a:lnTo>
                <a:lnTo>
                  <a:pt x="18427" y="30785"/>
                </a:lnTo>
                <a:lnTo>
                  <a:pt x="24118" y="32076"/>
                </a:lnTo>
                <a:lnTo>
                  <a:pt x="26930" y="34657"/>
                </a:lnTo>
                <a:lnTo>
                  <a:pt x="29742" y="37239"/>
                </a:lnTo>
                <a:lnTo>
                  <a:pt x="31148" y="40430"/>
                </a:lnTo>
                <a:lnTo>
                  <a:pt x="31148" y="47597"/>
                </a:lnTo>
                <a:lnTo>
                  <a:pt x="30094" y="50634"/>
                </a:lnTo>
                <a:lnTo>
                  <a:pt x="27985" y="53344"/>
                </a:lnTo>
                <a:lnTo>
                  <a:pt x="25876" y="56054"/>
                </a:lnTo>
                <a:lnTo>
                  <a:pt x="22618" y="57409"/>
                </a:lnTo>
                <a:lnTo>
                  <a:pt x="14938" y="57409"/>
                </a:lnTo>
                <a:lnTo>
                  <a:pt x="12343" y="56851"/>
                </a:lnTo>
                <a:lnTo>
                  <a:pt x="10423" y="55733"/>
                </a:lnTo>
                <a:lnTo>
                  <a:pt x="8503" y="54616"/>
                </a:lnTo>
                <a:lnTo>
                  <a:pt x="7543" y="53197"/>
                </a:lnTo>
                <a:lnTo>
                  <a:pt x="7543" y="51090"/>
                </a:lnTo>
                <a:close/>
              </a:path>
              <a:path w="180775" h="63381">
                <a:moveTo>
                  <a:pt x="66093" y="49568"/>
                </a:moveTo>
                <a:lnTo>
                  <a:pt x="63713" y="44367"/>
                </a:lnTo>
                <a:lnTo>
                  <a:pt x="65235" y="60537"/>
                </a:lnTo>
                <a:lnTo>
                  <a:pt x="70771" y="63381"/>
                </a:lnTo>
                <a:lnTo>
                  <a:pt x="68473" y="54770"/>
                </a:lnTo>
                <a:lnTo>
                  <a:pt x="66093" y="49568"/>
                </a:lnTo>
                <a:close/>
              </a:path>
              <a:path w="180775" h="63381">
                <a:moveTo>
                  <a:pt x="54656" y="31671"/>
                </a:moveTo>
                <a:lnTo>
                  <a:pt x="54656" y="41432"/>
                </a:lnTo>
                <a:lnTo>
                  <a:pt x="56771" y="49157"/>
                </a:lnTo>
                <a:lnTo>
                  <a:pt x="61003" y="54847"/>
                </a:lnTo>
                <a:lnTo>
                  <a:pt x="65235" y="60537"/>
                </a:lnTo>
                <a:lnTo>
                  <a:pt x="63713" y="44367"/>
                </a:lnTo>
                <a:lnTo>
                  <a:pt x="62524" y="38401"/>
                </a:lnTo>
                <a:lnTo>
                  <a:pt x="62524" y="24967"/>
                </a:lnTo>
                <a:lnTo>
                  <a:pt x="63713" y="19008"/>
                </a:lnTo>
                <a:lnTo>
                  <a:pt x="66093" y="13793"/>
                </a:lnTo>
                <a:lnTo>
                  <a:pt x="68473" y="8579"/>
                </a:lnTo>
                <a:lnTo>
                  <a:pt x="72312" y="5972"/>
                </a:lnTo>
                <a:lnTo>
                  <a:pt x="82938" y="5972"/>
                </a:lnTo>
                <a:lnTo>
                  <a:pt x="86791" y="8579"/>
                </a:lnTo>
                <a:lnTo>
                  <a:pt x="89171" y="13793"/>
                </a:lnTo>
                <a:lnTo>
                  <a:pt x="91550" y="19008"/>
                </a:lnTo>
                <a:lnTo>
                  <a:pt x="92740" y="24967"/>
                </a:lnTo>
                <a:lnTo>
                  <a:pt x="92740" y="38401"/>
                </a:lnTo>
                <a:lnTo>
                  <a:pt x="91550" y="44367"/>
                </a:lnTo>
                <a:lnTo>
                  <a:pt x="89171" y="49568"/>
                </a:lnTo>
                <a:lnTo>
                  <a:pt x="86791" y="54770"/>
                </a:lnTo>
                <a:lnTo>
                  <a:pt x="82938" y="57371"/>
                </a:lnTo>
                <a:lnTo>
                  <a:pt x="72312" y="57371"/>
                </a:lnTo>
                <a:lnTo>
                  <a:pt x="68473" y="54770"/>
                </a:lnTo>
                <a:lnTo>
                  <a:pt x="70771" y="63381"/>
                </a:lnTo>
                <a:lnTo>
                  <a:pt x="84479" y="63381"/>
                </a:lnTo>
                <a:lnTo>
                  <a:pt x="90029" y="60537"/>
                </a:lnTo>
                <a:lnTo>
                  <a:pt x="94261" y="54847"/>
                </a:lnTo>
                <a:lnTo>
                  <a:pt x="98492" y="49157"/>
                </a:lnTo>
                <a:lnTo>
                  <a:pt x="100608" y="41432"/>
                </a:lnTo>
                <a:lnTo>
                  <a:pt x="100608" y="21910"/>
                </a:lnTo>
                <a:lnTo>
                  <a:pt x="98492" y="14192"/>
                </a:lnTo>
                <a:lnTo>
                  <a:pt x="94261" y="8515"/>
                </a:lnTo>
                <a:lnTo>
                  <a:pt x="90029" y="2838"/>
                </a:lnTo>
                <a:lnTo>
                  <a:pt x="84480" y="0"/>
                </a:lnTo>
                <a:lnTo>
                  <a:pt x="70771" y="0"/>
                </a:lnTo>
                <a:lnTo>
                  <a:pt x="65235" y="2838"/>
                </a:lnTo>
                <a:lnTo>
                  <a:pt x="61003" y="8515"/>
                </a:lnTo>
                <a:lnTo>
                  <a:pt x="56771" y="14192"/>
                </a:lnTo>
                <a:lnTo>
                  <a:pt x="54656" y="21910"/>
                </a:lnTo>
                <a:lnTo>
                  <a:pt x="54656" y="31671"/>
                </a:lnTo>
                <a:close/>
              </a:path>
              <a:path w="180775" h="63381">
                <a:moveTo>
                  <a:pt x="110609" y="19727"/>
                </a:moveTo>
                <a:lnTo>
                  <a:pt x="110609" y="25224"/>
                </a:lnTo>
                <a:lnTo>
                  <a:pt x="111968" y="29584"/>
                </a:lnTo>
                <a:lnTo>
                  <a:pt x="114686" y="32808"/>
                </a:lnTo>
                <a:lnTo>
                  <a:pt x="117403" y="36032"/>
                </a:lnTo>
                <a:lnTo>
                  <a:pt x="120762" y="37643"/>
                </a:lnTo>
                <a:lnTo>
                  <a:pt x="118201" y="26348"/>
                </a:lnTo>
                <a:lnTo>
                  <a:pt x="117545" y="23349"/>
                </a:lnTo>
                <a:lnTo>
                  <a:pt x="117403" y="3390"/>
                </a:lnTo>
                <a:lnTo>
                  <a:pt x="114686" y="6627"/>
                </a:lnTo>
                <a:lnTo>
                  <a:pt x="111968" y="9863"/>
                </a:lnTo>
                <a:lnTo>
                  <a:pt x="110609" y="14230"/>
                </a:lnTo>
                <a:lnTo>
                  <a:pt x="110609" y="19727"/>
                </a:lnTo>
                <a:close/>
              </a:path>
              <a:path w="180775" h="63381">
                <a:moveTo>
                  <a:pt x="163984" y="1772"/>
                </a:moveTo>
                <a:lnTo>
                  <a:pt x="119248" y="61570"/>
                </a:lnTo>
                <a:lnTo>
                  <a:pt x="127117" y="61570"/>
                </a:lnTo>
                <a:lnTo>
                  <a:pt x="171163" y="1772"/>
                </a:lnTo>
                <a:lnTo>
                  <a:pt x="163984" y="1772"/>
                </a:lnTo>
                <a:close/>
              </a:path>
              <a:path w="180775" h="63381">
                <a:moveTo>
                  <a:pt x="152466" y="43654"/>
                </a:moveTo>
                <a:lnTo>
                  <a:pt x="152466" y="49151"/>
                </a:lnTo>
                <a:lnTo>
                  <a:pt x="153824" y="53511"/>
                </a:lnTo>
                <a:lnTo>
                  <a:pt x="156542" y="56735"/>
                </a:lnTo>
                <a:lnTo>
                  <a:pt x="159259" y="59959"/>
                </a:lnTo>
                <a:lnTo>
                  <a:pt x="162619" y="61570"/>
                </a:lnTo>
                <a:lnTo>
                  <a:pt x="160030" y="50300"/>
                </a:lnTo>
                <a:lnTo>
                  <a:pt x="159360" y="47302"/>
                </a:lnTo>
                <a:lnTo>
                  <a:pt x="159259" y="27317"/>
                </a:lnTo>
                <a:lnTo>
                  <a:pt x="156542" y="30554"/>
                </a:lnTo>
                <a:lnTo>
                  <a:pt x="153824" y="33790"/>
                </a:lnTo>
                <a:lnTo>
                  <a:pt x="152466" y="38157"/>
                </a:lnTo>
                <a:lnTo>
                  <a:pt x="152466" y="43654"/>
                </a:lnTo>
                <a:close/>
              </a:path>
              <a:path w="180775" h="63381">
                <a:moveTo>
                  <a:pt x="159360" y="40032"/>
                </a:moveTo>
                <a:lnTo>
                  <a:pt x="160030" y="37033"/>
                </a:lnTo>
                <a:lnTo>
                  <a:pt x="161368" y="34657"/>
                </a:lnTo>
                <a:lnTo>
                  <a:pt x="162707" y="32281"/>
                </a:lnTo>
                <a:lnTo>
                  <a:pt x="164457" y="31093"/>
                </a:lnTo>
                <a:lnTo>
                  <a:pt x="168783" y="31093"/>
                </a:lnTo>
                <a:lnTo>
                  <a:pt x="170527" y="32281"/>
                </a:lnTo>
                <a:lnTo>
                  <a:pt x="171852" y="34657"/>
                </a:lnTo>
                <a:lnTo>
                  <a:pt x="173177" y="37033"/>
                </a:lnTo>
                <a:lnTo>
                  <a:pt x="173840" y="40032"/>
                </a:lnTo>
                <a:lnTo>
                  <a:pt x="173840" y="47302"/>
                </a:lnTo>
                <a:lnTo>
                  <a:pt x="173177" y="50300"/>
                </a:lnTo>
                <a:lnTo>
                  <a:pt x="171852" y="52651"/>
                </a:lnTo>
                <a:lnTo>
                  <a:pt x="170527" y="55001"/>
                </a:lnTo>
                <a:lnTo>
                  <a:pt x="168783" y="56176"/>
                </a:lnTo>
                <a:lnTo>
                  <a:pt x="164457" y="56176"/>
                </a:lnTo>
                <a:lnTo>
                  <a:pt x="162707" y="55001"/>
                </a:lnTo>
                <a:lnTo>
                  <a:pt x="161368" y="52651"/>
                </a:lnTo>
                <a:lnTo>
                  <a:pt x="160030" y="50300"/>
                </a:lnTo>
                <a:lnTo>
                  <a:pt x="162619" y="61570"/>
                </a:lnTo>
                <a:lnTo>
                  <a:pt x="170622" y="61570"/>
                </a:lnTo>
                <a:lnTo>
                  <a:pt x="173981" y="59959"/>
                </a:lnTo>
                <a:lnTo>
                  <a:pt x="176699" y="56735"/>
                </a:lnTo>
                <a:lnTo>
                  <a:pt x="179416" y="53511"/>
                </a:lnTo>
                <a:lnTo>
                  <a:pt x="180775" y="49151"/>
                </a:lnTo>
                <a:lnTo>
                  <a:pt x="180775" y="38131"/>
                </a:lnTo>
                <a:lnTo>
                  <a:pt x="179416" y="33758"/>
                </a:lnTo>
                <a:lnTo>
                  <a:pt x="176699" y="30535"/>
                </a:lnTo>
                <a:lnTo>
                  <a:pt x="173981" y="27311"/>
                </a:lnTo>
                <a:lnTo>
                  <a:pt x="170622" y="25699"/>
                </a:lnTo>
                <a:lnTo>
                  <a:pt x="162619" y="25699"/>
                </a:lnTo>
                <a:lnTo>
                  <a:pt x="159259" y="27317"/>
                </a:lnTo>
                <a:lnTo>
                  <a:pt x="159360" y="47302"/>
                </a:lnTo>
                <a:lnTo>
                  <a:pt x="159360" y="40032"/>
                </a:lnTo>
                <a:close/>
              </a:path>
              <a:path w="180775" h="63381">
                <a:moveTo>
                  <a:pt x="117545" y="16105"/>
                </a:moveTo>
                <a:lnTo>
                  <a:pt x="118201" y="13106"/>
                </a:lnTo>
                <a:lnTo>
                  <a:pt x="119512" y="10730"/>
                </a:lnTo>
                <a:lnTo>
                  <a:pt x="120823" y="8354"/>
                </a:lnTo>
                <a:lnTo>
                  <a:pt x="122561" y="7166"/>
                </a:lnTo>
                <a:lnTo>
                  <a:pt x="126887" y="7166"/>
                </a:lnTo>
                <a:lnTo>
                  <a:pt x="128644" y="8354"/>
                </a:lnTo>
                <a:lnTo>
                  <a:pt x="129996" y="10730"/>
                </a:lnTo>
                <a:lnTo>
                  <a:pt x="131348" y="13106"/>
                </a:lnTo>
                <a:lnTo>
                  <a:pt x="132024" y="16105"/>
                </a:lnTo>
                <a:lnTo>
                  <a:pt x="132024" y="23349"/>
                </a:lnTo>
                <a:lnTo>
                  <a:pt x="131348" y="26348"/>
                </a:lnTo>
                <a:lnTo>
                  <a:pt x="129996" y="28724"/>
                </a:lnTo>
                <a:lnTo>
                  <a:pt x="128644" y="31100"/>
                </a:lnTo>
                <a:lnTo>
                  <a:pt x="126900" y="32288"/>
                </a:lnTo>
                <a:lnTo>
                  <a:pt x="122574" y="32288"/>
                </a:lnTo>
                <a:lnTo>
                  <a:pt x="120823" y="31100"/>
                </a:lnTo>
                <a:lnTo>
                  <a:pt x="119512" y="28724"/>
                </a:lnTo>
                <a:lnTo>
                  <a:pt x="118201" y="26348"/>
                </a:lnTo>
                <a:lnTo>
                  <a:pt x="120762" y="37643"/>
                </a:lnTo>
                <a:lnTo>
                  <a:pt x="128766" y="37643"/>
                </a:lnTo>
                <a:lnTo>
                  <a:pt x="132126" y="36032"/>
                </a:lnTo>
                <a:lnTo>
                  <a:pt x="134843" y="32808"/>
                </a:lnTo>
                <a:lnTo>
                  <a:pt x="137560" y="29584"/>
                </a:lnTo>
                <a:lnTo>
                  <a:pt x="138919" y="25224"/>
                </a:lnTo>
                <a:lnTo>
                  <a:pt x="138919" y="14230"/>
                </a:lnTo>
                <a:lnTo>
                  <a:pt x="137560" y="9863"/>
                </a:lnTo>
                <a:lnTo>
                  <a:pt x="134843" y="6627"/>
                </a:lnTo>
                <a:lnTo>
                  <a:pt x="132126" y="3390"/>
                </a:lnTo>
                <a:lnTo>
                  <a:pt x="128766" y="1772"/>
                </a:lnTo>
                <a:lnTo>
                  <a:pt x="120762" y="1772"/>
                </a:lnTo>
                <a:lnTo>
                  <a:pt x="117403" y="3390"/>
                </a:lnTo>
                <a:lnTo>
                  <a:pt x="117545" y="23349"/>
                </a:lnTo>
                <a:lnTo>
                  <a:pt x="117545" y="16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46651" y="5162884"/>
            <a:ext cx="165226" cy="55924"/>
          </a:xfrm>
          <a:custGeom>
            <a:avLst/>
            <a:gdLst/>
            <a:ahLst/>
            <a:cxnLst/>
            <a:rect l="l" t="t" r="r" b="b"/>
            <a:pathLst>
              <a:path w="181749" h="63381">
                <a:moveTo>
                  <a:pt x="10308" y="48798"/>
                </a:moveTo>
                <a:lnTo>
                  <a:pt x="11052" y="59894"/>
                </a:lnTo>
                <a:lnTo>
                  <a:pt x="14688" y="62219"/>
                </a:lnTo>
                <a:lnTo>
                  <a:pt x="14182" y="54642"/>
                </a:lnTo>
                <a:lnTo>
                  <a:pt x="12606" y="53036"/>
                </a:lnTo>
                <a:lnTo>
                  <a:pt x="11457" y="50917"/>
                </a:lnTo>
                <a:lnTo>
                  <a:pt x="10308" y="48798"/>
                </a:lnTo>
                <a:close/>
              </a:path>
              <a:path w="181749" h="63381">
                <a:moveTo>
                  <a:pt x="67067" y="49568"/>
                </a:moveTo>
                <a:lnTo>
                  <a:pt x="64687" y="44367"/>
                </a:lnTo>
                <a:lnTo>
                  <a:pt x="66208" y="60537"/>
                </a:lnTo>
                <a:lnTo>
                  <a:pt x="71744" y="63381"/>
                </a:lnTo>
                <a:lnTo>
                  <a:pt x="69446" y="54770"/>
                </a:lnTo>
                <a:lnTo>
                  <a:pt x="67067" y="49568"/>
                </a:lnTo>
                <a:close/>
              </a:path>
              <a:path w="181749" h="63381">
                <a:moveTo>
                  <a:pt x="55629" y="31671"/>
                </a:moveTo>
                <a:lnTo>
                  <a:pt x="55629" y="41432"/>
                </a:lnTo>
                <a:lnTo>
                  <a:pt x="57745" y="49157"/>
                </a:lnTo>
                <a:lnTo>
                  <a:pt x="61976" y="54847"/>
                </a:lnTo>
                <a:lnTo>
                  <a:pt x="66208" y="60537"/>
                </a:lnTo>
                <a:lnTo>
                  <a:pt x="64687" y="44367"/>
                </a:lnTo>
                <a:lnTo>
                  <a:pt x="63497" y="38401"/>
                </a:lnTo>
                <a:lnTo>
                  <a:pt x="63497" y="24967"/>
                </a:lnTo>
                <a:lnTo>
                  <a:pt x="64687" y="19008"/>
                </a:lnTo>
                <a:lnTo>
                  <a:pt x="67067" y="13793"/>
                </a:lnTo>
                <a:lnTo>
                  <a:pt x="69446" y="8579"/>
                </a:lnTo>
                <a:lnTo>
                  <a:pt x="73285" y="5972"/>
                </a:lnTo>
                <a:lnTo>
                  <a:pt x="83912" y="5972"/>
                </a:lnTo>
                <a:lnTo>
                  <a:pt x="87764" y="8579"/>
                </a:lnTo>
                <a:lnTo>
                  <a:pt x="90144" y="13793"/>
                </a:lnTo>
                <a:lnTo>
                  <a:pt x="92524" y="19008"/>
                </a:lnTo>
                <a:lnTo>
                  <a:pt x="93713" y="24967"/>
                </a:lnTo>
                <a:lnTo>
                  <a:pt x="93713" y="38401"/>
                </a:lnTo>
                <a:lnTo>
                  <a:pt x="92524" y="44367"/>
                </a:lnTo>
                <a:lnTo>
                  <a:pt x="90144" y="49568"/>
                </a:lnTo>
                <a:lnTo>
                  <a:pt x="87764" y="54770"/>
                </a:lnTo>
                <a:lnTo>
                  <a:pt x="83912" y="57371"/>
                </a:lnTo>
                <a:lnTo>
                  <a:pt x="73285" y="57371"/>
                </a:lnTo>
                <a:lnTo>
                  <a:pt x="69446" y="54770"/>
                </a:lnTo>
                <a:lnTo>
                  <a:pt x="71744" y="63381"/>
                </a:lnTo>
                <a:lnTo>
                  <a:pt x="85453" y="63381"/>
                </a:lnTo>
                <a:lnTo>
                  <a:pt x="91003" y="60537"/>
                </a:lnTo>
                <a:lnTo>
                  <a:pt x="95234" y="54847"/>
                </a:lnTo>
                <a:lnTo>
                  <a:pt x="99466" y="49157"/>
                </a:lnTo>
                <a:lnTo>
                  <a:pt x="101581" y="41432"/>
                </a:lnTo>
                <a:lnTo>
                  <a:pt x="101581" y="21910"/>
                </a:lnTo>
                <a:lnTo>
                  <a:pt x="99466" y="14192"/>
                </a:lnTo>
                <a:lnTo>
                  <a:pt x="95234" y="8515"/>
                </a:lnTo>
                <a:lnTo>
                  <a:pt x="91003" y="2838"/>
                </a:lnTo>
                <a:lnTo>
                  <a:pt x="85453" y="0"/>
                </a:lnTo>
                <a:lnTo>
                  <a:pt x="71744" y="0"/>
                </a:lnTo>
                <a:lnTo>
                  <a:pt x="66208" y="2838"/>
                </a:lnTo>
                <a:lnTo>
                  <a:pt x="61976" y="8515"/>
                </a:lnTo>
                <a:lnTo>
                  <a:pt x="57745" y="14192"/>
                </a:lnTo>
                <a:lnTo>
                  <a:pt x="55629" y="21910"/>
                </a:lnTo>
                <a:lnTo>
                  <a:pt x="55629" y="31671"/>
                </a:lnTo>
                <a:close/>
              </a:path>
              <a:path w="181749" h="63381">
                <a:moveTo>
                  <a:pt x="111583" y="19727"/>
                </a:moveTo>
                <a:lnTo>
                  <a:pt x="111583" y="25224"/>
                </a:lnTo>
                <a:lnTo>
                  <a:pt x="112942" y="29584"/>
                </a:lnTo>
                <a:lnTo>
                  <a:pt x="115659" y="32808"/>
                </a:lnTo>
                <a:lnTo>
                  <a:pt x="118376" y="36032"/>
                </a:lnTo>
                <a:lnTo>
                  <a:pt x="121736" y="37643"/>
                </a:lnTo>
                <a:lnTo>
                  <a:pt x="119174" y="26348"/>
                </a:lnTo>
                <a:lnTo>
                  <a:pt x="118519" y="23349"/>
                </a:lnTo>
                <a:lnTo>
                  <a:pt x="118376" y="3390"/>
                </a:lnTo>
                <a:lnTo>
                  <a:pt x="115659" y="6627"/>
                </a:lnTo>
                <a:lnTo>
                  <a:pt x="112942" y="9863"/>
                </a:lnTo>
                <a:lnTo>
                  <a:pt x="111583" y="14230"/>
                </a:lnTo>
                <a:lnTo>
                  <a:pt x="111583" y="19727"/>
                </a:lnTo>
                <a:close/>
              </a:path>
              <a:path w="181749" h="63381">
                <a:moveTo>
                  <a:pt x="164958" y="1772"/>
                </a:moveTo>
                <a:lnTo>
                  <a:pt x="120222" y="61570"/>
                </a:lnTo>
                <a:lnTo>
                  <a:pt x="128090" y="61570"/>
                </a:lnTo>
                <a:lnTo>
                  <a:pt x="172136" y="1772"/>
                </a:lnTo>
                <a:lnTo>
                  <a:pt x="164958" y="1772"/>
                </a:lnTo>
                <a:close/>
              </a:path>
              <a:path w="181749" h="63381">
                <a:moveTo>
                  <a:pt x="153439" y="43654"/>
                </a:moveTo>
                <a:lnTo>
                  <a:pt x="153439" y="49151"/>
                </a:lnTo>
                <a:lnTo>
                  <a:pt x="154797" y="53511"/>
                </a:lnTo>
                <a:lnTo>
                  <a:pt x="157515" y="56735"/>
                </a:lnTo>
                <a:lnTo>
                  <a:pt x="160232" y="59959"/>
                </a:lnTo>
                <a:lnTo>
                  <a:pt x="163592" y="61570"/>
                </a:lnTo>
                <a:lnTo>
                  <a:pt x="161003" y="50300"/>
                </a:lnTo>
                <a:lnTo>
                  <a:pt x="160334" y="47302"/>
                </a:lnTo>
                <a:lnTo>
                  <a:pt x="160232" y="27317"/>
                </a:lnTo>
                <a:lnTo>
                  <a:pt x="157515" y="30554"/>
                </a:lnTo>
                <a:lnTo>
                  <a:pt x="154797" y="33790"/>
                </a:lnTo>
                <a:lnTo>
                  <a:pt x="153439" y="38157"/>
                </a:lnTo>
                <a:lnTo>
                  <a:pt x="153439" y="43654"/>
                </a:lnTo>
                <a:close/>
              </a:path>
              <a:path w="181749" h="63381">
                <a:moveTo>
                  <a:pt x="160334" y="40032"/>
                </a:moveTo>
                <a:lnTo>
                  <a:pt x="161003" y="37033"/>
                </a:lnTo>
                <a:lnTo>
                  <a:pt x="162341" y="34657"/>
                </a:lnTo>
                <a:lnTo>
                  <a:pt x="163680" y="32281"/>
                </a:lnTo>
                <a:lnTo>
                  <a:pt x="165430" y="31093"/>
                </a:lnTo>
                <a:lnTo>
                  <a:pt x="169756" y="31093"/>
                </a:lnTo>
                <a:lnTo>
                  <a:pt x="171501" y="32281"/>
                </a:lnTo>
                <a:lnTo>
                  <a:pt x="172825" y="34657"/>
                </a:lnTo>
                <a:lnTo>
                  <a:pt x="174151" y="37033"/>
                </a:lnTo>
                <a:lnTo>
                  <a:pt x="174813" y="40032"/>
                </a:lnTo>
                <a:lnTo>
                  <a:pt x="174813" y="47302"/>
                </a:lnTo>
                <a:lnTo>
                  <a:pt x="174151" y="50300"/>
                </a:lnTo>
                <a:lnTo>
                  <a:pt x="172825" y="52651"/>
                </a:lnTo>
                <a:lnTo>
                  <a:pt x="171501" y="55001"/>
                </a:lnTo>
                <a:lnTo>
                  <a:pt x="169756" y="56176"/>
                </a:lnTo>
                <a:lnTo>
                  <a:pt x="165430" y="56176"/>
                </a:lnTo>
                <a:lnTo>
                  <a:pt x="163680" y="55001"/>
                </a:lnTo>
                <a:lnTo>
                  <a:pt x="162341" y="52651"/>
                </a:lnTo>
                <a:lnTo>
                  <a:pt x="161003" y="50300"/>
                </a:lnTo>
                <a:lnTo>
                  <a:pt x="163592" y="61570"/>
                </a:lnTo>
                <a:lnTo>
                  <a:pt x="171596" y="61570"/>
                </a:lnTo>
                <a:lnTo>
                  <a:pt x="174955" y="59959"/>
                </a:lnTo>
                <a:lnTo>
                  <a:pt x="177672" y="56735"/>
                </a:lnTo>
                <a:lnTo>
                  <a:pt x="180390" y="53511"/>
                </a:lnTo>
                <a:lnTo>
                  <a:pt x="181749" y="49151"/>
                </a:lnTo>
                <a:lnTo>
                  <a:pt x="181749" y="38131"/>
                </a:lnTo>
                <a:lnTo>
                  <a:pt x="180390" y="33758"/>
                </a:lnTo>
                <a:lnTo>
                  <a:pt x="177672" y="30535"/>
                </a:lnTo>
                <a:lnTo>
                  <a:pt x="174955" y="27311"/>
                </a:lnTo>
                <a:lnTo>
                  <a:pt x="171596" y="25699"/>
                </a:lnTo>
                <a:lnTo>
                  <a:pt x="163592" y="25699"/>
                </a:lnTo>
                <a:lnTo>
                  <a:pt x="160232" y="27317"/>
                </a:lnTo>
                <a:lnTo>
                  <a:pt x="160334" y="47302"/>
                </a:lnTo>
                <a:lnTo>
                  <a:pt x="160334" y="40032"/>
                </a:lnTo>
                <a:close/>
              </a:path>
              <a:path w="181749" h="63381">
                <a:moveTo>
                  <a:pt x="118519" y="16105"/>
                </a:moveTo>
                <a:lnTo>
                  <a:pt x="119174" y="13106"/>
                </a:lnTo>
                <a:lnTo>
                  <a:pt x="120486" y="10730"/>
                </a:lnTo>
                <a:lnTo>
                  <a:pt x="121797" y="8354"/>
                </a:lnTo>
                <a:lnTo>
                  <a:pt x="123534" y="7166"/>
                </a:lnTo>
                <a:lnTo>
                  <a:pt x="127860" y="7166"/>
                </a:lnTo>
                <a:lnTo>
                  <a:pt x="129618" y="8354"/>
                </a:lnTo>
                <a:lnTo>
                  <a:pt x="130970" y="10730"/>
                </a:lnTo>
                <a:lnTo>
                  <a:pt x="132322" y="13106"/>
                </a:lnTo>
                <a:lnTo>
                  <a:pt x="132998" y="16105"/>
                </a:lnTo>
                <a:lnTo>
                  <a:pt x="132998" y="23349"/>
                </a:lnTo>
                <a:lnTo>
                  <a:pt x="132322" y="26348"/>
                </a:lnTo>
                <a:lnTo>
                  <a:pt x="130970" y="28724"/>
                </a:lnTo>
                <a:lnTo>
                  <a:pt x="129618" y="31100"/>
                </a:lnTo>
                <a:lnTo>
                  <a:pt x="127874" y="32288"/>
                </a:lnTo>
                <a:lnTo>
                  <a:pt x="123547" y="32288"/>
                </a:lnTo>
                <a:lnTo>
                  <a:pt x="121797" y="31100"/>
                </a:lnTo>
                <a:lnTo>
                  <a:pt x="120486" y="28724"/>
                </a:lnTo>
                <a:lnTo>
                  <a:pt x="119174" y="26348"/>
                </a:lnTo>
                <a:lnTo>
                  <a:pt x="121736" y="37643"/>
                </a:lnTo>
                <a:lnTo>
                  <a:pt x="129740" y="37643"/>
                </a:lnTo>
                <a:lnTo>
                  <a:pt x="133099" y="36032"/>
                </a:lnTo>
                <a:lnTo>
                  <a:pt x="135816" y="32808"/>
                </a:lnTo>
                <a:lnTo>
                  <a:pt x="138534" y="29584"/>
                </a:lnTo>
                <a:lnTo>
                  <a:pt x="139893" y="25224"/>
                </a:lnTo>
                <a:lnTo>
                  <a:pt x="139893" y="14230"/>
                </a:lnTo>
                <a:lnTo>
                  <a:pt x="138534" y="9863"/>
                </a:lnTo>
                <a:lnTo>
                  <a:pt x="135816" y="6627"/>
                </a:lnTo>
                <a:lnTo>
                  <a:pt x="133099" y="3390"/>
                </a:lnTo>
                <a:lnTo>
                  <a:pt x="129740" y="1772"/>
                </a:lnTo>
                <a:lnTo>
                  <a:pt x="121736" y="1772"/>
                </a:lnTo>
                <a:lnTo>
                  <a:pt x="118376" y="3390"/>
                </a:lnTo>
                <a:lnTo>
                  <a:pt x="118519" y="23349"/>
                </a:lnTo>
                <a:lnTo>
                  <a:pt x="118519" y="16105"/>
                </a:lnTo>
                <a:close/>
              </a:path>
              <a:path w="181749" h="63381">
                <a:moveTo>
                  <a:pt x="932" y="44720"/>
                </a:moveTo>
                <a:lnTo>
                  <a:pt x="2798" y="49395"/>
                </a:lnTo>
                <a:lnTo>
                  <a:pt x="4664" y="54070"/>
                </a:lnTo>
                <a:lnTo>
                  <a:pt x="7415" y="57570"/>
                </a:lnTo>
                <a:lnTo>
                  <a:pt x="11052" y="59894"/>
                </a:lnTo>
                <a:lnTo>
                  <a:pt x="10308" y="48798"/>
                </a:lnTo>
                <a:lnTo>
                  <a:pt x="9734" y="46557"/>
                </a:lnTo>
                <a:lnTo>
                  <a:pt x="9734" y="40623"/>
                </a:lnTo>
                <a:lnTo>
                  <a:pt x="10897" y="37547"/>
                </a:lnTo>
                <a:lnTo>
                  <a:pt x="13222" y="34965"/>
                </a:lnTo>
                <a:lnTo>
                  <a:pt x="15547" y="32384"/>
                </a:lnTo>
                <a:lnTo>
                  <a:pt x="18562" y="31093"/>
                </a:lnTo>
                <a:lnTo>
                  <a:pt x="25619" y="31093"/>
                </a:lnTo>
                <a:lnTo>
                  <a:pt x="28464" y="32223"/>
                </a:lnTo>
                <a:lnTo>
                  <a:pt x="30804" y="34484"/>
                </a:lnTo>
                <a:lnTo>
                  <a:pt x="33142" y="36744"/>
                </a:lnTo>
                <a:lnTo>
                  <a:pt x="34312" y="39814"/>
                </a:lnTo>
                <a:lnTo>
                  <a:pt x="34312" y="47597"/>
                </a:lnTo>
                <a:lnTo>
                  <a:pt x="33203" y="50853"/>
                </a:lnTo>
                <a:lnTo>
                  <a:pt x="30986" y="53460"/>
                </a:lnTo>
                <a:lnTo>
                  <a:pt x="28769" y="56067"/>
                </a:lnTo>
                <a:lnTo>
                  <a:pt x="26011" y="57371"/>
                </a:lnTo>
                <a:lnTo>
                  <a:pt x="20360" y="57371"/>
                </a:lnTo>
                <a:lnTo>
                  <a:pt x="18183" y="56825"/>
                </a:lnTo>
                <a:lnTo>
                  <a:pt x="16182" y="55733"/>
                </a:lnTo>
                <a:lnTo>
                  <a:pt x="14182" y="54642"/>
                </a:lnTo>
                <a:lnTo>
                  <a:pt x="14688" y="62219"/>
                </a:lnTo>
                <a:lnTo>
                  <a:pt x="18575" y="63381"/>
                </a:lnTo>
                <a:lnTo>
                  <a:pt x="26281" y="63381"/>
                </a:lnTo>
                <a:lnTo>
                  <a:pt x="29573" y="62540"/>
                </a:lnTo>
                <a:lnTo>
                  <a:pt x="32588" y="60858"/>
                </a:lnTo>
                <a:lnTo>
                  <a:pt x="35603" y="59175"/>
                </a:lnTo>
                <a:lnTo>
                  <a:pt x="37955" y="56844"/>
                </a:lnTo>
                <a:lnTo>
                  <a:pt x="39645" y="53864"/>
                </a:lnTo>
                <a:lnTo>
                  <a:pt x="41335" y="50885"/>
                </a:lnTo>
                <a:lnTo>
                  <a:pt x="42180" y="47571"/>
                </a:lnTo>
                <a:lnTo>
                  <a:pt x="42180" y="38709"/>
                </a:lnTo>
                <a:lnTo>
                  <a:pt x="40551" y="34272"/>
                </a:lnTo>
                <a:lnTo>
                  <a:pt x="37293" y="30612"/>
                </a:lnTo>
                <a:lnTo>
                  <a:pt x="34035" y="26951"/>
                </a:lnTo>
                <a:lnTo>
                  <a:pt x="29701" y="25121"/>
                </a:lnTo>
                <a:lnTo>
                  <a:pt x="22212" y="25121"/>
                </a:lnTo>
                <a:lnTo>
                  <a:pt x="20279" y="25397"/>
                </a:lnTo>
                <a:lnTo>
                  <a:pt x="18494" y="25949"/>
                </a:lnTo>
                <a:lnTo>
                  <a:pt x="16710" y="26502"/>
                </a:lnTo>
                <a:lnTo>
                  <a:pt x="14925" y="27356"/>
                </a:lnTo>
                <a:lnTo>
                  <a:pt x="13140" y="28512"/>
                </a:lnTo>
                <a:lnTo>
                  <a:pt x="11356" y="29668"/>
                </a:lnTo>
                <a:lnTo>
                  <a:pt x="9544" y="31389"/>
                </a:lnTo>
                <a:lnTo>
                  <a:pt x="7706" y="33675"/>
                </a:lnTo>
                <a:lnTo>
                  <a:pt x="7665" y="26958"/>
                </a:lnTo>
                <a:lnTo>
                  <a:pt x="8388" y="22495"/>
                </a:lnTo>
                <a:lnTo>
                  <a:pt x="9835" y="18166"/>
                </a:lnTo>
                <a:lnTo>
                  <a:pt x="11282" y="13838"/>
                </a:lnTo>
                <a:lnTo>
                  <a:pt x="13262" y="10724"/>
                </a:lnTo>
                <a:lnTo>
                  <a:pt x="15777" y="8823"/>
                </a:lnTo>
                <a:lnTo>
                  <a:pt x="18291" y="6922"/>
                </a:lnTo>
                <a:lnTo>
                  <a:pt x="21211" y="5972"/>
                </a:lnTo>
                <a:lnTo>
                  <a:pt x="27376" y="5972"/>
                </a:lnTo>
                <a:lnTo>
                  <a:pt x="29506" y="6498"/>
                </a:lnTo>
                <a:lnTo>
                  <a:pt x="30925" y="7551"/>
                </a:lnTo>
                <a:lnTo>
                  <a:pt x="33055" y="9748"/>
                </a:lnTo>
                <a:lnTo>
                  <a:pt x="33055" y="11366"/>
                </a:lnTo>
                <a:lnTo>
                  <a:pt x="40598" y="11366"/>
                </a:lnTo>
                <a:lnTo>
                  <a:pt x="40598" y="8129"/>
                </a:lnTo>
                <a:lnTo>
                  <a:pt x="39240" y="5586"/>
                </a:lnTo>
                <a:lnTo>
                  <a:pt x="36522" y="3352"/>
                </a:lnTo>
                <a:lnTo>
                  <a:pt x="33805" y="1117"/>
                </a:lnTo>
                <a:lnTo>
                  <a:pt x="29769" y="0"/>
                </a:lnTo>
                <a:lnTo>
                  <a:pt x="16547" y="0"/>
                </a:lnTo>
                <a:lnTo>
                  <a:pt x="10511" y="2902"/>
                </a:lnTo>
                <a:lnTo>
                  <a:pt x="6306" y="8707"/>
                </a:lnTo>
                <a:lnTo>
                  <a:pt x="2102" y="14513"/>
                </a:lnTo>
                <a:lnTo>
                  <a:pt x="0" y="22295"/>
                </a:lnTo>
                <a:lnTo>
                  <a:pt x="0" y="38941"/>
                </a:lnTo>
                <a:lnTo>
                  <a:pt x="932" y="44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98873" y="5162884"/>
            <a:ext cx="166074" cy="55924"/>
          </a:xfrm>
          <a:custGeom>
            <a:avLst/>
            <a:gdLst/>
            <a:ahLst/>
            <a:cxnLst/>
            <a:rect l="l" t="t" r="r" b="b"/>
            <a:pathLst>
              <a:path w="182681" h="63381">
                <a:moveTo>
                  <a:pt x="165890" y="1772"/>
                </a:moveTo>
                <a:lnTo>
                  <a:pt x="121154" y="61570"/>
                </a:lnTo>
                <a:lnTo>
                  <a:pt x="129023" y="61570"/>
                </a:lnTo>
                <a:lnTo>
                  <a:pt x="173069" y="1772"/>
                </a:lnTo>
                <a:lnTo>
                  <a:pt x="165890" y="1772"/>
                </a:lnTo>
                <a:close/>
              </a:path>
              <a:path w="182681" h="63381">
                <a:moveTo>
                  <a:pt x="154372" y="43654"/>
                </a:moveTo>
                <a:lnTo>
                  <a:pt x="154372" y="49151"/>
                </a:lnTo>
                <a:lnTo>
                  <a:pt x="155730" y="53511"/>
                </a:lnTo>
                <a:lnTo>
                  <a:pt x="158448" y="56735"/>
                </a:lnTo>
                <a:lnTo>
                  <a:pt x="161165" y="59959"/>
                </a:lnTo>
                <a:lnTo>
                  <a:pt x="164525" y="61570"/>
                </a:lnTo>
                <a:lnTo>
                  <a:pt x="161936" y="50300"/>
                </a:lnTo>
                <a:lnTo>
                  <a:pt x="161266" y="47302"/>
                </a:lnTo>
                <a:lnTo>
                  <a:pt x="161165" y="27317"/>
                </a:lnTo>
                <a:lnTo>
                  <a:pt x="158448" y="30554"/>
                </a:lnTo>
                <a:lnTo>
                  <a:pt x="155730" y="33790"/>
                </a:lnTo>
                <a:lnTo>
                  <a:pt x="154372" y="38157"/>
                </a:lnTo>
                <a:lnTo>
                  <a:pt x="154372" y="43654"/>
                </a:lnTo>
                <a:close/>
              </a:path>
              <a:path w="182681" h="63381">
                <a:moveTo>
                  <a:pt x="161266" y="40032"/>
                </a:moveTo>
                <a:lnTo>
                  <a:pt x="161936" y="37033"/>
                </a:lnTo>
                <a:lnTo>
                  <a:pt x="163274" y="34657"/>
                </a:lnTo>
                <a:lnTo>
                  <a:pt x="164612" y="32281"/>
                </a:lnTo>
                <a:lnTo>
                  <a:pt x="166363" y="31093"/>
                </a:lnTo>
                <a:lnTo>
                  <a:pt x="170690" y="31093"/>
                </a:lnTo>
                <a:lnTo>
                  <a:pt x="172434" y="32281"/>
                </a:lnTo>
                <a:lnTo>
                  <a:pt x="173758" y="34657"/>
                </a:lnTo>
                <a:lnTo>
                  <a:pt x="175083" y="37033"/>
                </a:lnTo>
                <a:lnTo>
                  <a:pt x="175746" y="40032"/>
                </a:lnTo>
                <a:lnTo>
                  <a:pt x="175746" y="47302"/>
                </a:lnTo>
                <a:lnTo>
                  <a:pt x="175083" y="50300"/>
                </a:lnTo>
                <a:lnTo>
                  <a:pt x="173758" y="52651"/>
                </a:lnTo>
                <a:lnTo>
                  <a:pt x="172434" y="55001"/>
                </a:lnTo>
                <a:lnTo>
                  <a:pt x="170690" y="56176"/>
                </a:lnTo>
                <a:lnTo>
                  <a:pt x="166363" y="56176"/>
                </a:lnTo>
                <a:lnTo>
                  <a:pt x="164612" y="55001"/>
                </a:lnTo>
                <a:lnTo>
                  <a:pt x="163274" y="52651"/>
                </a:lnTo>
                <a:lnTo>
                  <a:pt x="161936" y="50300"/>
                </a:lnTo>
                <a:lnTo>
                  <a:pt x="164525" y="61570"/>
                </a:lnTo>
                <a:lnTo>
                  <a:pt x="172528" y="61570"/>
                </a:lnTo>
                <a:lnTo>
                  <a:pt x="175888" y="59959"/>
                </a:lnTo>
                <a:lnTo>
                  <a:pt x="178605" y="56735"/>
                </a:lnTo>
                <a:lnTo>
                  <a:pt x="181322" y="53511"/>
                </a:lnTo>
                <a:lnTo>
                  <a:pt x="182681" y="49151"/>
                </a:lnTo>
                <a:lnTo>
                  <a:pt x="182681" y="38131"/>
                </a:lnTo>
                <a:lnTo>
                  <a:pt x="181322" y="33758"/>
                </a:lnTo>
                <a:lnTo>
                  <a:pt x="178605" y="30535"/>
                </a:lnTo>
                <a:lnTo>
                  <a:pt x="175888" y="27311"/>
                </a:lnTo>
                <a:lnTo>
                  <a:pt x="172528" y="25699"/>
                </a:lnTo>
                <a:lnTo>
                  <a:pt x="164525" y="25699"/>
                </a:lnTo>
                <a:lnTo>
                  <a:pt x="161165" y="27317"/>
                </a:lnTo>
                <a:lnTo>
                  <a:pt x="161266" y="47302"/>
                </a:lnTo>
                <a:lnTo>
                  <a:pt x="161266" y="40032"/>
                </a:lnTo>
                <a:close/>
              </a:path>
              <a:path w="182681" h="63381">
                <a:moveTo>
                  <a:pt x="119451" y="16105"/>
                </a:moveTo>
                <a:lnTo>
                  <a:pt x="120107" y="13106"/>
                </a:lnTo>
                <a:lnTo>
                  <a:pt x="121418" y="10730"/>
                </a:lnTo>
                <a:lnTo>
                  <a:pt x="122730" y="8354"/>
                </a:lnTo>
                <a:lnTo>
                  <a:pt x="124467" y="7166"/>
                </a:lnTo>
                <a:lnTo>
                  <a:pt x="128793" y="7166"/>
                </a:lnTo>
                <a:lnTo>
                  <a:pt x="130550" y="8354"/>
                </a:lnTo>
                <a:lnTo>
                  <a:pt x="131902" y="10730"/>
                </a:lnTo>
                <a:lnTo>
                  <a:pt x="133254" y="13106"/>
                </a:lnTo>
                <a:lnTo>
                  <a:pt x="133930" y="16105"/>
                </a:lnTo>
                <a:lnTo>
                  <a:pt x="133930" y="23349"/>
                </a:lnTo>
                <a:lnTo>
                  <a:pt x="133254" y="26348"/>
                </a:lnTo>
                <a:lnTo>
                  <a:pt x="131902" y="28724"/>
                </a:lnTo>
                <a:lnTo>
                  <a:pt x="130550" y="31100"/>
                </a:lnTo>
                <a:lnTo>
                  <a:pt x="128806" y="32288"/>
                </a:lnTo>
                <a:lnTo>
                  <a:pt x="124480" y="32288"/>
                </a:lnTo>
                <a:lnTo>
                  <a:pt x="122730" y="31100"/>
                </a:lnTo>
                <a:lnTo>
                  <a:pt x="121418" y="28724"/>
                </a:lnTo>
                <a:lnTo>
                  <a:pt x="120107" y="26348"/>
                </a:lnTo>
                <a:lnTo>
                  <a:pt x="122669" y="37643"/>
                </a:lnTo>
                <a:lnTo>
                  <a:pt x="130672" y="37643"/>
                </a:lnTo>
                <a:lnTo>
                  <a:pt x="134032" y="36032"/>
                </a:lnTo>
                <a:lnTo>
                  <a:pt x="136749" y="32808"/>
                </a:lnTo>
                <a:lnTo>
                  <a:pt x="139466" y="29584"/>
                </a:lnTo>
                <a:lnTo>
                  <a:pt x="140825" y="25224"/>
                </a:lnTo>
                <a:lnTo>
                  <a:pt x="140825" y="14230"/>
                </a:lnTo>
                <a:lnTo>
                  <a:pt x="139466" y="9863"/>
                </a:lnTo>
                <a:lnTo>
                  <a:pt x="136749" y="6627"/>
                </a:lnTo>
                <a:lnTo>
                  <a:pt x="134032" y="3390"/>
                </a:lnTo>
                <a:lnTo>
                  <a:pt x="130672" y="1772"/>
                </a:lnTo>
                <a:lnTo>
                  <a:pt x="122669" y="1772"/>
                </a:lnTo>
                <a:lnTo>
                  <a:pt x="119309" y="3390"/>
                </a:lnTo>
                <a:lnTo>
                  <a:pt x="119451" y="23349"/>
                </a:lnTo>
                <a:lnTo>
                  <a:pt x="119451" y="16105"/>
                </a:lnTo>
                <a:close/>
              </a:path>
              <a:path w="182681" h="63381">
                <a:moveTo>
                  <a:pt x="16344" y="61570"/>
                </a:moveTo>
                <a:lnTo>
                  <a:pt x="16344" y="56035"/>
                </a:lnTo>
                <a:lnTo>
                  <a:pt x="16716" y="53017"/>
                </a:lnTo>
                <a:lnTo>
                  <a:pt x="17459" y="49549"/>
                </a:lnTo>
                <a:lnTo>
                  <a:pt x="18203" y="46081"/>
                </a:lnTo>
                <a:lnTo>
                  <a:pt x="20502" y="40995"/>
                </a:lnTo>
                <a:lnTo>
                  <a:pt x="24354" y="34291"/>
                </a:lnTo>
                <a:lnTo>
                  <a:pt x="28208" y="27587"/>
                </a:lnTo>
                <a:lnTo>
                  <a:pt x="31959" y="21897"/>
                </a:lnTo>
                <a:lnTo>
                  <a:pt x="35609" y="17222"/>
                </a:lnTo>
                <a:lnTo>
                  <a:pt x="41409" y="9825"/>
                </a:lnTo>
                <a:lnTo>
                  <a:pt x="42463" y="8361"/>
                </a:lnTo>
                <a:lnTo>
                  <a:pt x="42463" y="1772"/>
                </a:lnTo>
                <a:lnTo>
                  <a:pt x="0" y="1772"/>
                </a:lnTo>
                <a:lnTo>
                  <a:pt x="0" y="8361"/>
                </a:lnTo>
                <a:lnTo>
                  <a:pt x="34839" y="8361"/>
                </a:lnTo>
                <a:lnTo>
                  <a:pt x="33419" y="10210"/>
                </a:lnTo>
                <a:lnTo>
                  <a:pt x="29742" y="15013"/>
                </a:lnTo>
                <a:lnTo>
                  <a:pt x="25247" y="21159"/>
                </a:lnTo>
                <a:lnTo>
                  <a:pt x="19934" y="28647"/>
                </a:lnTo>
                <a:lnTo>
                  <a:pt x="14620" y="36134"/>
                </a:lnTo>
                <a:lnTo>
                  <a:pt x="11335" y="42016"/>
                </a:lnTo>
                <a:lnTo>
                  <a:pt x="10078" y="46293"/>
                </a:lnTo>
                <a:lnTo>
                  <a:pt x="8821" y="50570"/>
                </a:lnTo>
                <a:lnTo>
                  <a:pt x="8192" y="54802"/>
                </a:lnTo>
                <a:lnTo>
                  <a:pt x="8192" y="61570"/>
                </a:lnTo>
                <a:lnTo>
                  <a:pt x="16344" y="61570"/>
                </a:lnTo>
                <a:close/>
              </a:path>
              <a:path w="182681" h="63381">
                <a:moveTo>
                  <a:pt x="67999" y="49568"/>
                </a:moveTo>
                <a:lnTo>
                  <a:pt x="65620" y="44367"/>
                </a:lnTo>
                <a:lnTo>
                  <a:pt x="67141" y="60537"/>
                </a:lnTo>
                <a:lnTo>
                  <a:pt x="72677" y="63381"/>
                </a:lnTo>
                <a:lnTo>
                  <a:pt x="70378" y="54770"/>
                </a:lnTo>
                <a:lnTo>
                  <a:pt x="67999" y="49568"/>
                </a:lnTo>
                <a:close/>
              </a:path>
              <a:path w="182681" h="63381">
                <a:moveTo>
                  <a:pt x="56562" y="31671"/>
                </a:moveTo>
                <a:lnTo>
                  <a:pt x="56562" y="41432"/>
                </a:lnTo>
                <a:lnTo>
                  <a:pt x="58677" y="49157"/>
                </a:lnTo>
                <a:lnTo>
                  <a:pt x="62909" y="54847"/>
                </a:lnTo>
                <a:lnTo>
                  <a:pt x="67141" y="60537"/>
                </a:lnTo>
                <a:lnTo>
                  <a:pt x="65620" y="44367"/>
                </a:lnTo>
                <a:lnTo>
                  <a:pt x="64430" y="38401"/>
                </a:lnTo>
                <a:lnTo>
                  <a:pt x="64430" y="24967"/>
                </a:lnTo>
                <a:lnTo>
                  <a:pt x="65620" y="19008"/>
                </a:lnTo>
                <a:lnTo>
                  <a:pt x="67999" y="13793"/>
                </a:lnTo>
                <a:lnTo>
                  <a:pt x="70378" y="8579"/>
                </a:lnTo>
                <a:lnTo>
                  <a:pt x="74218" y="5972"/>
                </a:lnTo>
                <a:lnTo>
                  <a:pt x="84844" y="5972"/>
                </a:lnTo>
                <a:lnTo>
                  <a:pt x="88697" y="8579"/>
                </a:lnTo>
                <a:lnTo>
                  <a:pt x="91077" y="13793"/>
                </a:lnTo>
                <a:lnTo>
                  <a:pt x="93456" y="19008"/>
                </a:lnTo>
                <a:lnTo>
                  <a:pt x="94646" y="24967"/>
                </a:lnTo>
                <a:lnTo>
                  <a:pt x="94646" y="38401"/>
                </a:lnTo>
                <a:lnTo>
                  <a:pt x="93456" y="44367"/>
                </a:lnTo>
                <a:lnTo>
                  <a:pt x="91077" y="49568"/>
                </a:lnTo>
                <a:lnTo>
                  <a:pt x="88697" y="54770"/>
                </a:lnTo>
                <a:lnTo>
                  <a:pt x="84844" y="57371"/>
                </a:lnTo>
                <a:lnTo>
                  <a:pt x="74218" y="57371"/>
                </a:lnTo>
                <a:lnTo>
                  <a:pt x="70378" y="54770"/>
                </a:lnTo>
                <a:lnTo>
                  <a:pt x="72677" y="63381"/>
                </a:lnTo>
                <a:lnTo>
                  <a:pt x="86386" y="63381"/>
                </a:lnTo>
                <a:lnTo>
                  <a:pt x="91935" y="60537"/>
                </a:lnTo>
                <a:lnTo>
                  <a:pt x="96167" y="54847"/>
                </a:lnTo>
                <a:lnTo>
                  <a:pt x="100398" y="49157"/>
                </a:lnTo>
                <a:lnTo>
                  <a:pt x="102514" y="41432"/>
                </a:lnTo>
                <a:lnTo>
                  <a:pt x="102514" y="21910"/>
                </a:lnTo>
                <a:lnTo>
                  <a:pt x="100398" y="14192"/>
                </a:lnTo>
                <a:lnTo>
                  <a:pt x="96167" y="8515"/>
                </a:lnTo>
                <a:lnTo>
                  <a:pt x="91935" y="2838"/>
                </a:lnTo>
                <a:lnTo>
                  <a:pt x="86386" y="0"/>
                </a:lnTo>
                <a:lnTo>
                  <a:pt x="72677" y="0"/>
                </a:lnTo>
                <a:lnTo>
                  <a:pt x="67141" y="2838"/>
                </a:lnTo>
                <a:lnTo>
                  <a:pt x="62909" y="8515"/>
                </a:lnTo>
                <a:lnTo>
                  <a:pt x="58677" y="14192"/>
                </a:lnTo>
                <a:lnTo>
                  <a:pt x="56562" y="21910"/>
                </a:lnTo>
                <a:lnTo>
                  <a:pt x="56562" y="31671"/>
                </a:lnTo>
                <a:close/>
              </a:path>
              <a:path w="182681" h="63381">
                <a:moveTo>
                  <a:pt x="112516" y="19727"/>
                </a:moveTo>
                <a:lnTo>
                  <a:pt x="112516" y="25224"/>
                </a:lnTo>
                <a:lnTo>
                  <a:pt x="113874" y="29584"/>
                </a:lnTo>
                <a:lnTo>
                  <a:pt x="116592" y="32808"/>
                </a:lnTo>
                <a:lnTo>
                  <a:pt x="119309" y="36032"/>
                </a:lnTo>
                <a:lnTo>
                  <a:pt x="122669" y="37643"/>
                </a:lnTo>
                <a:lnTo>
                  <a:pt x="120107" y="26348"/>
                </a:lnTo>
                <a:lnTo>
                  <a:pt x="119451" y="23349"/>
                </a:lnTo>
                <a:lnTo>
                  <a:pt x="119309" y="3390"/>
                </a:lnTo>
                <a:lnTo>
                  <a:pt x="116592" y="6627"/>
                </a:lnTo>
                <a:lnTo>
                  <a:pt x="113874" y="9863"/>
                </a:lnTo>
                <a:lnTo>
                  <a:pt x="112516" y="14230"/>
                </a:lnTo>
                <a:lnTo>
                  <a:pt x="112516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59347" y="5162884"/>
            <a:ext cx="166221" cy="55924"/>
          </a:xfrm>
          <a:custGeom>
            <a:avLst/>
            <a:gdLst/>
            <a:ahLst/>
            <a:cxnLst/>
            <a:rect l="l" t="t" r="r" b="b"/>
            <a:pathLst>
              <a:path w="182843" h="63381">
                <a:moveTo>
                  <a:pt x="56724" y="31671"/>
                </a:moveTo>
                <a:lnTo>
                  <a:pt x="56724" y="41432"/>
                </a:lnTo>
                <a:lnTo>
                  <a:pt x="58840" y="49157"/>
                </a:lnTo>
                <a:lnTo>
                  <a:pt x="63071" y="54847"/>
                </a:lnTo>
                <a:lnTo>
                  <a:pt x="67303" y="60537"/>
                </a:lnTo>
                <a:lnTo>
                  <a:pt x="65782" y="44367"/>
                </a:lnTo>
                <a:lnTo>
                  <a:pt x="64592" y="38401"/>
                </a:lnTo>
                <a:lnTo>
                  <a:pt x="64592" y="24967"/>
                </a:lnTo>
                <a:lnTo>
                  <a:pt x="65782" y="19008"/>
                </a:lnTo>
                <a:lnTo>
                  <a:pt x="68161" y="13793"/>
                </a:lnTo>
                <a:lnTo>
                  <a:pt x="70541" y="8579"/>
                </a:lnTo>
                <a:lnTo>
                  <a:pt x="74380" y="5972"/>
                </a:lnTo>
                <a:lnTo>
                  <a:pt x="85007" y="5972"/>
                </a:lnTo>
                <a:lnTo>
                  <a:pt x="88860" y="8579"/>
                </a:lnTo>
                <a:lnTo>
                  <a:pt x="91239" y="13793"/>
                </a:lnTo>
                <a:lnTo>
                  <a:pt x="93618" y="19008"/>
                </a:lnTo>
                <a:lnTo>
                  <a:pt x="94808" y="24967"/>
                </a:lnTo>
                <a:lnTo>
                  <a:pt x="94808" y="38401"/>
                </a:lnTo>
                <a:lnTo>
                  <a:pt x="93618" y="44367"/>
                </a:lnTo>
                <a:lnTo>
                  <a:pt x="91239" y="49568"/>
                </a:lnTo>
                <a:lnTo>
                  <a:pt x="88860" y="54770"/>
                </a:lnTo>
                <a:lnTo>
                  <a:pt x="85007" y="57371"/>
                </a:lnTo>
                <a:lnTo>
                  <a:pt x="74380" y="57371"/>
                </a:lnTo>
                <a:lnTo>
                  <a:pt x="70541" y="54770"/>
                </a:lnTo>
                <a:lnTo>
                  <a:pt x="72839" y="63381"/>
                </a:lnTo>
                <a:lnTo>
                  <a:pt x="86548" y="63381"/>
                </a:lnTo>
                <a:lnTo>
                  <a:pt x="92097" y="60537"/>
                </a:lnTo>
                <a:lnTo>
                  <a:pt x="96329" y="54847"/>
                </a:lnTo>
                <a:lnTo>
                  <a:pt x="100561" y="49157"/>
                </a:lnTo>
                <a:lnTo>
                  <a:pt x="102676" y="41432"/>
                </a:lnTo>
                <a:lnTo>
                  <a:pt x="102676" y="21910"/>
                </a:lnTo>
                <a:lnTo>
                  <a:pt x="100561" y="14192"/>
                </a:lnTo>
                <a:lnTo>
                  <a:pt x="96329" y="8515"/>
                </a:lnTo>
                <a:lnTo>
                  <a:pt x="92097" y="2838"/>
                </a:lnTo>
                <a:lnTo>
                  <a:pt x="86548" y="0"/>
                </a:lnTo>
                <a:lnTo>
                  <a:pt x="72839" y="0"/>
                </a:lnTo>
                <a:lnTo>
                  <a:pt x="67303" y="2838"/>
                </a:lnTo>
                <a:lnTo>
                  <a:pt x="63071" y="8515"/>
                </a:lnTo>
                <a:lnTo>
                  <a:pt x="58840" y="14192"/>
                </a:lnTo>
                <a:lnTo>
                  <a:pt x="56724" y="21910"/>
                </a:lnTo>
                <a:lnTo>
                  <a:pt x="56724" y="31671"/>
                </a:lnTo>
                <a:close/>
              </a:path>
              <a:path w="182843" h="63381">
                <a:moveTo>
                  <a:pt x="112678" y="19727"/>
                </a:moveTo>
                <a:lnTo>
                  <a:pt x="112678" y="25224"/>
                </a:lnTo>
                <a:lnTo>
                  <a:pt x="114037" y="29584"/>
                </a:lnTo>
                <a:lnTo>
                  <a:pt x="116754" y="32808"/>
                </a:lnTo>
                <a:lnTo>
                  <a:pt x="119471" y="36032"/>
                </a:lnTo>
                <a:lnTo>
                  <a:pt x="122831" y="37643"/>
                </a:lnTo>
                <a:lnTo>
                  <a:pt x="120269" y="26348"/>
                </a:lnTo>
                <a:lnTo>
                  <a:pt x="119613" y="23349"/>
                </a:lnTo>
                <a:lnTo>
                  <a:pt x="119471" y="3390"/>
                </a:lnTo>
                <a:lnTo>
                  <a:pt x="116754" y="6627"/>
                </a:lnTo>
                <a:lnTo>
                  <a:pt x="114037" y="9863"/>
                </a:lnTo>
                <a:lnTo>
                  <a:pt x="112678" y="14230"/>
                </a:lnTo>
                <a:lnTo>
                  <a:pt x="112678" y="19727"/>
                </a:lnTo>
                <a:close/>
              </a:path>
              <a:path w="182843" h="63381">
                <a:moveTo>
                  <a:pt x="166052" y="1772"/>
                </a:moveTo>
                <a:lnTo>
                  <a:pt x="121317" y="61570"/>
                </a:lnTo>
                <a:lnTo>
                  <a:pt x="129185" y="61570"/>
                </a:lnTo>
                <a:lnTo>
                  <a:pt x="173231" y="1772"/>
                </a:lnTo>
                <a:lnTo>
                  <a:pt x="166052" y="1772"/>
                </a:lnTo>
                <a:close/>
              </a:path>
              <a:path w="182843" h="63381">
                <a:moveTo>
                  <a:pt x="154534" y="43654"/>
                </a:moveTo>
                <a:lnTo>
                  <a:pt x="154534" y="49151"/>
                </a:lnTo>
                <a:lnTo>
                  <a:pt x="155893" y="53511"/>
                </a:lnTo>
                <a:lnTo>
                  <a:pt x="158610" y="56735"/>
                </a:lnTo>
                <a:lnTo>
                  <a:pt x="161327" y="59959"/>
                </a:lnTo>
                <a:lnTo>
                  <a:pt x="164687" y="61570"/>
                </a:lnTo>
                <a:lnTo>
                  <a:pt x="162098" y="50300"/>
                </a:lnTo>
                <a:lnTo>
                  <a:pt x="161429" y="47302"/>
                </a:lnTo>
                <a:lnTo>
                  <a:pt x="161327" y="27317"/>
                </a:lnTo>
                <a:lnTo>
                  <a:pt x="158610" y="30554"/>
                </a:lnTo>
                <a:lnTo>
                  <a:pt x="155893" y="33790"/>
                </a:lnTo>
                <a:lnTo>
                  <a:pt x="154534" y="38157"/>
                </a:lnTo>
                <a:lnTo>
                  <a:pt x="154534" y="43654"/>
                </a:lnTo>
                <a:close/>
              </a:path>
              <a:path w="182843" h="63381">
                <a:moveTo>
                  <a:pt x="161429" y="40032"/>
                </a:moveTo>
                <a:lnTo>
                  <a:pt x="162098" y="37033"/>
                </a:lnTo>
                <a:lnTo>
                  <a:pt x="163436" y="34657"/>
                </a:lnTo>
                <a:lnTo>
                  <a:pt x="164775" y="32281"/>
                </a:lnTo>
                <a:lnTo>
                  <a:pt x="166525" y="31093"/>
                </a:lnTo>
                <a:lnTo>
                  <a:pt x="170852" y="31093"/>
                </a:lnTo>
                <a:lnTo>
                  <a:pt x="172596" y="32281"/>
                </a:lnTo>
                <a:lnTo>
                  <a:pt x="173920" y="34657"/>
                </a:lnTo>
                <a:lnTo>
                  <a:pt x="175245" y="37033"/>
                </a:lnTo>
                <a:lnTo>
                  <a:pt x="175908" y="40032"/>
                </a:lnTo>
                <a:lnTo>
                  <a:pt x="175908" y="47302"/>
                </a:lnTo>
                <a:lnTo>
                  <a:pt x="175245" y="50300"/>
                </a:lnTo>
                <a:lnTo>
                  <a:pt x="173920" y="52651"/>
                </a:lnTo>
                <a:lnTo>
                  <a:pt x="172596" y="55001"/>
                </a:lnTo>
                <a:lnTo>
                  <a:pt x="170852" y="56176"/>
                </a:lnTo>
                <a:lnTo>
                  <a:pt x="166525" y="56176"/>
                </a:lnTo>
                <a:lnTo>
                  <a:pt x="164775" y="55001"/>
                </a:lnTo>
                <a:lnTo>
                  <a:pt x="163436" y="52651"/>
                </a:lnTo>
                <a:lnTo>
                  <a:pt x="162098" y="50300"/>
                </a:lnTo>
                <a:lnTo>
                  <a:pt x="164687" y="61570"/>
                </a:lnTo>
                <a:lnTo>
                  <a:pt x="172690" y="61570"/>
                </a:lnTo>
                <a:lnTo>
                  <a:pt x="176050" y="59959"/>
                </a:lnTo>
                <a:lnTo>
                  <a:pt x="178767" y="56735"/>
                </a:lnTo>
                <a:lnTo>
                  <a:pt x="181485" y="53511"/>
                </a:lnTo>
                <a:lnTo>
                  <a:pt x="182843" y="49151"/>
                </a:lnTo>
                <a:lnTo>
                  <a:pt x="182843" y="38131"/>
                </a:lnTo>
                <a:lnTo>
                  <a:pt x="181485" y="33758"/>
                </a:lnTo>
                <a:lnTo>
                  <a:pt x="178767" y="30535"/>
                </a:lnTo>
                <a:lnTo>
                  <a:pt x="176050" y="27311"/>
                </a:lnTo>
                <a:lnTo>
                  <a:pt x="172690" y="25699"/>
                </a:lnTo>
                <a:lnTo>
                  <a:pt x="164687" y="25699"/>
                </a:lnTo>
                <a:lnTo>
                  <a:pt x="161327" y="27317"/>
                </a:lnTo>
                <a:lnTo>
                  <a:pt x="161429" y="47302"/>
                </a:lnTo>
                <a:lnTo>
                  <a:pt x="161429" y="40032"/>
                </a:lnTo>
                <a:close/>
              </a:path>
              <a:path w="182843" h="63381">
                <a:moveTo>
                  <a:pt x="119613" y="16105"/>
                </a:moveTo>
                <a:lnTo>
                  <a:pt x="120269" y="13106"/>
                </a:lnTo>
                <a:lnTo>
                  <a:pt x="121580" y="10730"/>
                </a:lnTo>
                <a:lnTo>
                  <a:pt x="122892" y="8354"/>
                </a:lnTo>
                <a:lnTo>
                  <a:pt x="124629" y="7166"/>
                </a:lnTo>
                <a:lnTo>
                  <a:pt x="128955" y="7166"/>
                </a:lnTo>
                <a:lnTo>
                  <a:pt x="130712" y="8354"/>
                </a:lnTo>
                <a:lnTo>
                  <a:pt x="132065" y="10730"/>
                </a:lnTo>
                <a:lnTo>
                  <a:pt x="133417" y="13106"/>
                </a:lnTo>
                <a:lnTo>
                  <a:pt x="134093" y="16105"/>
                </a:lnTo>
                <a:lnTo>
                  <a:pt x="134093" y="23349"/>
                </a:lnTo>
                <a:lnTo>
                  <a:pt x="133417" y="26348"/>
                </a:lnTo>
                <a:lnTo>
                  <a:pt x="132065" y="28724"/>
                </a:lnTo>
                <a:lnTo>
                  <a:pt x="130712" y="31100"/>
                </a:lnTo>
                <a:lnTo>
                  <a:pt x="128969" y="32288"/>
                </a:lnTo>
                <a:lnTo>
                  <a:pt x="124643" y="32288"/>
                </a:lnTo>
                <a:lnTo>
                  <a:pt x="122892" y="31100"/>
                </a:lnTo>
                <a:lnTo>
                  <a:pt x="121580" y="28724"/>
                </a:lnTo>
                <a:lnTo>
                  <a:pt x="120269" y="26348"/>
                </a:lnTo>
                <a:lnTo>
                  <a:pt x="122831" y="37643"/>
                </a:lnTo>
                <a:lnTo>
                  <a:pt x="130834" y="37643"/>
                </a:lnTo>
                <a:lnTo>
                  <a:pt x="134194" y="36032"/>
                </a:lnTo>
                <a:lnTo>
                  <a:pt x="136911" y="32808"/>
                </a:lnTo>
                <a:lnTo>
                  <a:pt x="139629" y="29584"/>
                </a:lnTo>
                <a:lnTo>
                  <a:pt x="140987" y="25224"/>
                </a:lnTo>
                <a:lnTo>
                  <a:pt x="140987" y="14230"/>
                </a:lnTo>
                <a:lnTo>
                  <a:pt x="139629" y="9863"/>
                </a:lnTo>
                <a:lnTo>
                  <a:pt x="136911" y="6627"/>
                </a:lnTo>
                <a:lnTo>
                  <a:pt x="134194" y="3390"/>
                </a:lnTo>
                <a:lnTo>
                  <a:pt x="130834" y="1772"/>
                </a:lnTo>
                <a:lnTo>
                  <a:pt x="122831" y="1772"/>
                </a:lnTo>
                <a:lnTo>
                  <a:pt x="119471" y="3390"/>
                </a:lnTo>
                <a:lnTo>
                  <a:pt x="119613" y="23349"/>
                </a:lnTo>
                <a:lnTo>
                  <a:pt x="119613" y="16105"/>
                </a:lnTo>
                <a:close/>
              </a:path>
              <a:path w="182843" h="63381">
                <a:moveTo>
                  <a:pt x="7868" y="42575"/>
                </a:moveTo>
                <a:lnTo>
                  <a:pt x="8489" y="40392"/>
                </a:lnTo>
                <a:lnTo>
                  <a:pt x="9733" y="38260"/>
                </a:lnTo>
                <a:lnTo>
                  <a:pt x="10977" y="36128"/>
                </a:lnTo>
                <a:lnTo>
                  <a:pt x="12660" y="34497"/>
                </a:lnTo>
                <a:lnTo>
                  <a:pt x="14783" y="33366"/>
                </a:lnTo>
                <a:lnTo>
                  <a:pt x="16906" y="32236"/>
                </a:lnTo>
                <a:lnTo>
                  <a:pt x="19157" y="31671"/>
                </a:lnTo>
                <a:lnTo>
                  <a:pt x="21536" y="25699"/>
                </a:lnTo>
                <a:lnTo>
                  <a:pt x="18291" y="25699"/>
                </a:lnTo>
                <a:lnTo>
                  <a:pt x="15621" y="24710"/>
                </a:lnTo>
                <a:lnTo>
                  <a:pt x="13526" y="22732"/>
                </a:lnTo>
                <a:lnTo>
                  <a:pt x="12208" y="28589"/>
                </a:lnTo>
                <a:lnTo>
                  <a:pt x="8097" y="30335"/>
                </a:lnTo>
                <a:lnTo>
                  <a:pt x="5035" y="32724"/>
                </a:lnTo>
                <a:lnTo>
                  <a:pt x="3021" y="35755"/>
                </a:lnTo>
                <a:lnTo>
                  <a:pt x="1006" y="38786"/>
                </a:lnTo>
                <a:lnTo>
                  <a:pt x="0" y="41959"/>
                </a:lnTo>
                <a:lnTo>
                  <a:pt x="0" y="48380"/>
                </a:lnTo>
                <a:lnTo>
                  <a:pt x="892" y="51424"/>
                </a:lnTo>
                <a:lnTo>
                  <a:pt x="2676" y="54404"/>
                </a:lnTo>
                <a:lnTo>
                  <a:pt x="4461" y="57383"/>
                </a:lnTo>
                <a:lnTo>
                  <a:pt x="6874" y="59625"/>
                </a:lnTo>
                <a:lnTo>
                  <a:pt x="7868" y="46968"/>
                </a:lnTo>
                <a:lnTo>
                  <a:pt x="7868" y="42575"/>
                </a:lnTo>
                <a:close/>
              </a:path>
              <a:path w="182843" h="63381">
                <a:moveTo>
                  <a:pt x="32135" y="36128"/>
                </a:moveTo>
                <a:lnTo>
                  <a:pt x="33378" y="38260"/>
                </a:lnTo>
                <a:lnTo>
                  <a:pt x="34622" y="40392"/>
                </a:lnTo>
                <a:lnTo>
                  <a:pt x="35244" y="42575"/>
                </a:lnTo>
                <a:lnTo>
                  <a:pt x="35244" y="46968"/>
                </a:lnTo>
                <a:lnTo>
                  <a:pt x="34656" y="49074"/>
                </a:lnTo>
                <a:lnTo>
                  <a:pt x="33480" y="51129"/>
                </a:lnTo>
                <a:lnTo>
                  <a:pt x="32304" y="53184"/>
                </a:lnTo>
                <a:lnTo>
                  <a:pt x="30627" y="54738"/>
                </a:lnTo>
                <a:lnTo>
                  <a:pt x="28451" y="55791"/>
                </a:lnTo>
                <a:lnTo>
                  <a:pt x="26275" y="56844"/>
                </a:lnTo>
                <a:lnTo>
                  <a:pt x="23969" y="57371"/>
                </a:lnTo>
                <a:lnTo>
                  <a:pt x="19129" y="57371"/>
                </a:lnTo>
                <a:lnTo>
                  <a:pt x="16838" y="56844"/>
                </a:lnTo>
                <a:lnTo>
                  <a:pt x="14661" y="55791"/>
                </a:lnTo>
                <a:lnTo>
                  <a:pt x="12484" y="54738"/>
                </a:lnTo>
                <a:lnTo>
                  <a:pt x="10808" y="53184"/>
                </a:lnTo>
                <a:lnTo>
                  <a:pt x="9632" y="51129"/>
                </a:lnTo>
                <a:lnTo>
                  <a:pt x="8456" y="49074"/>
                </a:lnTo>
                <a:lnTo>
                  <a:pt x="7868" y="46968"/>
                </a:lnTo>
                <a:lnTo>
                  <a:pt x="6874" y="59625"/>
                </a:lnTo>
                <a:lnTo>
                  <a:pt x="9916" y="61127"/>
                </a:lnTo>
                <a:lnTo>
                  <a:pt x="12958" y="62630"/>
                </a:lnTo>
                <a:lnTo>
                  <a:pt x="16831" y="63381"/>
                </a:lnTo>
                <a:lnTo>
                  <a:pt x="26267" y="63381"/>
                </a:lnTo>
                <a:lnTo>
                  <a:pt x="30154" y="62630"/>
                </a:lnTo>
                <a:lnTo>
                  <a:pt x="33196" y="61127"/>
                </a:lnTo>
                <a:lnTo>
                  <a:pt x="36238" y="59625"/>
                </a:lnTo>
                <a:lnTo>
                  <a:pt x="38651" y="57383"/>
                </a:lnTo>
                <a:lnTo>
                  <a:pt x="40436" y="54404"/>
                </a:lnTo>
                <a:lnTo>
                  <a:pt x="42220" y="51424"/>
                </a:lnTo>
                <a:lnTo>
                  <a:pt x="43113" y="48380"/>
                </a:lnTo>
                <a:lnTo>
                  <a:pt x="43113" y="41959"/>
                </a:lnTo>
                <a:lnTo>
                  <a:pt x="42099" y="38786"/>
                </a:lnTo>
                <a:lnTo>
                  <a:pt x="40071" y="35755"/>
                </a:lnTo>
                <a:lnTo>
                  <a:pt x="38042" y="32724"/>
                </a:lnTo>
                <a:lnTo>
                  <a:pt x="34974" y="30335"/>
                </a:lnTo>
                <a:lnTo>
                  <a:pt x="30864" y="28589"/>
                </a:lnTo>
                <a:lnTo>
                  <a:pt x="34109" y="27073"/>
                </a:lnTo>
                <a:lnTo>
                  <a:pt x="36542" y="25211"/>
                </a:lnTo>
                <a:lnTo>
                  <a:pt x="38165" y="23002"/>
                </a:lnTo>
                <a:lnTo>
                  <a:pt x="39787" y="20793"/>
                </a:lnTo>
                <a:lnTo>
                  <a:pt x="40598" y="18250"/>
                </a:lnTo>
                <a:lnTo>
                  <a:pt x="40598" y="12573"/>
                </a:lnTo>
                <a:lnTo>
                  <a:pt x="39794" y="9947"/>
                </a:lnTo>
                <a:lnTo>
                  <a:pt x="38185" y="7494"/>
                </a:lnTo>
                <a:lnTo>
                  <a:pt x="36576" y="5040"/>
                </a:lnTo>
                <a:lnTo>
                  <a:pt x="34237" y="3178"/>
                </a:lnTo>
                <a:lnTo>
                  <a:pt x="31168" y="1907"/>
                </a:lnTo>
                <a:lnTo>
                  <a:pt x="28100" y="635"/>
                </a:lnTo>
                <a:lnTo>
                  <a:pt x="24888" y="0"/>
                </a:lnTo>
                <a:lnTo>
                  <a:pt x="18210" y="0"/>
                </a:lnTo>
                <a:lnTo>
                  <a:pt x="15012" y="629"/>
                </a:lnTo>
                <a:lnTo>
                  <a:pt x="11944" y="1887"/>
                </a:lnTo>
                <a:lnTo>
                  <a:pt x="8875" y="3146"/>
                </a:lnTo>
                <a:lnTo>
                  <a:pt x="6536" y="5008"/>
                </a:lnTo>
                <a:lnTo>
                  <a:pt x="4927" y="7474"/>
                </a:lnTo>
                <a:lnTo>
                  <a:pt x="3319" y="9940"/>
                </a:lnTo>
                <a:lnTo>
                  <a:pt x="2514" y="12573"/>
                </a:lnTo>
                <a:lnTo>
                  <a:pt x="2514" y="18250"/>
                </a:lnTo>
                <a:lnTo>
                  <a:pt x="3325" y="20793"/>
                </a:lnTo>
                <a:lnTo>
                  <a:pt x="4948" y="23002"/>
                </a:lnTo>
                <a:lnTo>
                  <a:pt x="6570" y="25211"/>
                </a:lnTo>
                <a:lnTo>
                  <a:pt x="8990" y="27073"/>
                </a:lnTo>
                <a:lnTo>
                  <a:pt x="12208" y="28589"/>
                </a:lnTo>
                <a:lnTo>
                  <a:pt x="13526" y="22732"/>
                </a:lnTo>
                <a:lnTo>
                  <a:pt x="11430" y="20754"/>
                </a:lnTo>
                <a:lnTo>
                  <a:pt x="10382" y="18430"/>
                </a:lnTo>
                <a:lnTo>
                  <a:pt x="10382" y="12830"/>
                </a:lnTo>
                <a:lnTo>
                  <a:pt x="11511" y="10467"/>
                </a:lnTo>
                <a:lnTo>
                  <a:pt x="13769" y="8669"/>
                </a:lnTo>
                <a:lnTo>
                  <a:pt x="16027" y="6871"/>
                </a:lnTo>
                <a:lnTo>
                  <a:pt x="18616" y="5972"/>
                </a:lnTo>
                <a:lnTo>
                  <a:pt x="24483" y="5972"/>
                </a:lnTo>
                <a:lnTo>
                  <a:pt x="27086" y="6871"/>
                </a:lnTo>
                <a:lnTo>
                  <a:pt x="29343" y="8669"/>
                </a:lnTo>
                <a:lnTo>
                  <a:pt x="31601" y="10467"/>
                </a:lnTo>
                <a:lnTo>
                  <a:pt x="32730" y="12830"/>
                </a:lnTo>
                <a:lnTo>
                  <a:pt x="32730" y="18430"/>
                </a:lnTo>
                <a:lnTo>
                  <a:pt x="31675" y="20754"/>
                </a:lnTo>
                <a:lnTo>
                  <a:pt x="29566" y="22732"/>
                </a:lnTo>
                <a:lnTo>
                  <a:pt x="27457" y="24710"/>
                </a:lnTo>
                <a:lnTo>
                  <a:pt x="24780" y="25699"/>
                </a:lnTo>
                <a:lnTo>
                  <a:pt x="21536" y="25699"/>
                </a:lnTo>
                <a:lnTo>
                  <a:pt x="19157" y="31671"/>
                </a:lnTo>
                <a:lnTo>
                  <a:pt x="23915" y="31671"/>
                </a:lnTo>
                <a:lnTo>
                  <a:pt x="26173" y="32236"/>
                </a:lnTo>
                <a:lnTo>
                  <a:pt x="28309" y="33366"/>
                </a:lnTo>
                <a:lnTo>
                  <a:pt x="30445" y="34497"/>
                </a:lnTo>
                <a:lnTo>
                  <a:pt x="32135" y="36128"/>
                </a:lnTo>
                <a:close/>
              </a:path>
              <a:path w="182843" h="63381">
                <a:moveTo>
                  <a:pt x="68161" y="49568"/>
                </a:moveTo>
                <a:lnTo>
                  <a:pt x="65782" y="44367"/>
                </a:lnTo>
                <a:lnTo>
                  <a:pt x="67303" y="60537"/>
                </a:lnTo>
                <a:lnTo>
                  <a:pt x="72839" y="63381"/>
                </a:lnTo>
                <a:lnTo>
                  <a:pt x="70541" y="54770"/>
                </a:lnTo>
                <a:lnTo>
                  <a:pt x="68161" y="49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19820" y="5162884"/>
            <a:ext cx="166369" cy="55924"/>
          </a:xfrm>
          <a:custGeom>
            <a:avLst/>
            <a:gdLst/>
            <a:ahLst/>
            <a:cxnLst/>
            <a:rect l="l" t="t" r="r" b="b"/>
            <a:pathLst>
              <a:path w="183006" h="63381">
                <a:moveTo>
                  <a:pt x="68324" y="49568"/>
                </a:moveTo>
                <a:lnTo>
                  <a:pt x="65944" y="44367"/>
                </a:lnTo>
                <a:lnTo>
                  <a:pt x="67465" y="60537"/>
                </a:lnTo>
                <a:lnTo>
                  <a:pt x="73001" y="63381"/>
                </a:lnTo>
                <a:lnTo>
                  <a:pt x="70703" y="54770"/>
                </a:lnTo>
                <a:lnTo>
                  <a:pt x="68324" y="49568"/>
                </a:lnTo>
                <a:close/>
              </a:path>
              <a:path w="183006" h="63381">
                <a:moveTo>
                  <a:pt x="56886" y="31671"/>
                </a:moveTo>
                <a:lnTo>
                  <a:pt x="56886" y="41432"/>
                </a:lnTo>
                <a:lnTo>
                  <a:pt x="59002" y="49157"/>
                </a:lnTo>
                <a:lnTo>
                  <a:pt x="63234" y="54847"/>
                </a:lnTo>
                <a:lnTo>
                  <a:pt x="67465" y="60537"/>
                </a:lnTo>
                <a:lnTo>
                  <a:pt x="65944" y="44367"/>
                </a:lnTo>
                <a:lnTo>
                  <a:pt x="64755" y="38401"/>
                </a:lnTo>
                <a:lnTo>
                  <a:pt x="64755" y="24967"/>
                </a:lnTo>
                <a:lnTo>
                  <a:pt x="65944" y="19008"/>
                </a:lnTo>
                <a:lnTo>
                  <a:pt x="68324" y="13793"/>
                </a:lnTo>
                <a:lnTo>
                  <a:pt x="70703" y="8579"/>
                </a:lnTo>
                <a:lnTo>
                  <a:pt x="74543" y="5972"/>
                </a:lnTo>
                <a:lnTo>
                  <a:pt x="85168" y="5972"/>
                </a:lnTo>
                <a:lnTo>
                  <a:pt x="89022" y="8579"/>
                </a:lnTo>
                <a:lnTo>
                  <a:pt x="91401" y="13793"/>
                </a:lnTo>
                <a:lnTo>
                  <a:pt x="93780" y="19008"/>
                </a:lnTo>
                <a:lnTo>
                  <a:pt x="94970" y="24967"/>
                </a:lnTo>
                <a:lnTo>
                  <a:pt x="94970" y="38401"/>
                </a:lnTo>
                <a:lnTo>
                  <a:pt x="93780" y="44367"/>
                </a:lnTo>
                <a:lnTo>
                  <a:pt x="91401" y="49568"/>
                </a:lnTo>
                <a:lnTo>
                  <a:pt x="89022" y="54770"/>
                </a:lnTo>
                <a:lnTo>
                  <a:pt x="85168" y="57371"/>
                </a:lnTo>
                <a:lnTo>
                  <a:pt x="74543" y="57371"/>
                </a:lnTo>
                <a:lnTo>
                  <a:pt x="70703" y="54770"/>
                </a:lnTo>
                <a:lnTo>
                  <a:pt x="73001" y="63381"/>
                </a:lnTo>
                <a:lnTo>
                  <a:pt x="86710" y="63381"/>
                </a:lnTo>
                <a:lnTo>
                  <a:pt x="92259" y="60537"/>
                </a:lnTo>
                <a:lnTo>
                  <a:pt x="96491" y="54847"/>
                </a:lnTo>
                <a:lnTo>
                  <a:pt x="100723" y="49157"/>
                </a:lnTo>
                <a:lnTo>
                  <a:pt x="102839" y="41432"/>
                </a:lnTo>
                <a:lnTo>
                  <a:pt x="102839" y="21910"/>
                </a:lnTo>
                <a:lnTo>
                  <a:pt x="100723" y="14192"/>
                </a:lnTo>
                <a:lnTo>
                  <a:pt x="96491" y="8515"/>
                </a:lnTo>
                <a:lnTo>
                  <a:pt x="92259" y="2838"/>
                </a:lnTo>
                <a:lnTo>
                  <a:pt x="86710" y="0"/>
                </a:lnTo>
                <a:lnTo>
                  <a:pt x="73001" y="0"/>
                </a:lnTo>
                <a:lnTo>
                  <a:pt x="67465" y="2838"/>
                </a:lnTo>
                <a:lnTo>
                  <a:pt x="63234" y="8515"/>
                </a:lnTo>
                <a:lnTo>
                  <a:pt x="59002" y="14192"/>
                </a:lnTo>
                <a:lnTo>
                  <a:pt x="56886" y="21910"/>
                </a:lnTo>
                <a:lnTo>
                  <a:pt x="56886" y="31671"/>
                </a:lnTo>
                <a:close/>
              </a:path>
              <a:path w="183006" h="63381">
                <a:moveTo>
                  <a:pt x="112840" y="19727"/>
                </a:moveTo>
                <a:lnTo>
                  <a:pt x="112840" y="25224"/>
                </a:lnTo>
                <a:lnTo>
                  <a:pt x="114199" y="29584"/>
                </a:lnTo>
                <a:lnTo>
                  <a:pt x="116916" y="32808"/>
                </a:lnTo>
                <a:lnTo>
                  <a:pt x="119634" y="36032"/>
                </a:lnTo>
                <a:lnTo>
                  <a:pt x="122993" y="37643"/>
                </a:lnTo>
                <a:lnTo>
                  <a:pt x="120431" y="26348"/>
                </a:lnTo>
                <a:lnTo>
                  <a:pt x="119776" y="23349"/>
                </a:lnTo>
                <a:lnTo>
                  <a:pt x="119634" y="3390"/>
                </a:lnTo>
                <a:lnTo>
                  <a:pt x="116916" y="6627"/>
                </a:lnTo>
                <a:lnTo>
                  <a:pt x="114199" y="9863"/>
                </a:lnTo>
                <a:lnTo>
                  <a:pt x="112840" y="14230"/>
                </a:lnTo>
                <a:lnTo>
                  <a:pt x="112840" y="19727"/>
                </a:lnTo>
                <a:close/>
              </a:path>
              <a:path w="183006" h="63381">
                <a:moveTo>
                  <a:pt x="166215" y="1772"/>
                </a:moveTo>
                <a:lnTo>
                  <a:pt x="121479" y="61570"/>
                </a:lnTo>
                <a:lnTo>
                  <a:pt x="129347" y="61570"/>
                </a:lnTo>
                <a:lnTo>
                  <a:pt x="173393" y="1772"/>
                </a:lnTo>
                <a:lnTo>
                  <a:pt x="166215" y="1772"/>
                </a:lnTo>
                <a:close/>
              </a:path>
              <a:path w="183006" h="63381">
                <a:moveTo>
                  <a:pt x="154696" y="43654"/>
                </a:moveTo>
                <a:lnTo>
                  <a:pt x="154696" y="49151"/>
                </a:lnTo>
                <a:lnTo>
                  <a:pt x="156055" y="53511"/>
                </a:lnTo>
                <a:lnTo>
                  <a:pt x="158772" y="56735"/>
                </a:lnTo>
                <a:lnTo>
                  <a:pt x="161490" y="59959"/>
                </a:lnTo>
                <a:lnTo>
                  <a:pt x="164849" y="61570"/>
                </a:lnTo>
                <a:lnTo>
                  <a:pt x="162260" y="50300"/>
                </a:lnTo>
                <a:lnTo>
                  <a:pt x="161591" y="47302"/>
                </a:lnTo>
                <a:lnTo>
                  <a:pt x="161490" y="27317"/>
                </a:lnTo>
                <a:lnTo>
                  <a:pt x="158772" y="30554"/>
                </a:lnTo>
                <a:lnTo>
                  <a:pt x="156055" y="33790"/>
                </a:lnTo>
                <a:lnTo>
                  <a:pt x="154696" y="38157"/>
                </a:lnTo>
                <a:lnTo>
                  <a:pt x="154696" y="43654"/>
                </a:lnTo>
                <a:close/>
              </a:path>
              <a:path w="183006" h="63381">
                <a:moveTo>
                  <a:pt x="161591" y="40032"/>
                </a:moveTo>
                <a:lnTo>
                  <a:pt x="162260" y="37033"/>
                </a:lnTo>
                <a:lnTo>
                  <a:pt x="163598" y="34657"/>
                </a:lnTo>
                <a:lnTo>
                  <a:pt x="164937" y="32281"/>
                </a:lnTo>
                <a:lnTo>
                  <a:pt x="166687" y="31093"/>
                </a:lnTo>
                <a:lnTo>
                  <a:pt x="171014" y="31093"/>
                </a:lnTo>
                <a:lnTo>
                  <a:pt x="172758" y="32281"/>
                </a:lnTo>
                <a:lnTo>
                  <a:pt x="174082" y="34657"/>
                </a:lnTo>
                <a:lnTo>
                  <a:pt x="175408" y="37033"/>
                </a:lnTo>
                <a:lnTo>
                  <a:pt x="176070" y="40032"/>
                </a:lnTo>
                <a:lnTo>
                  <a:pt x="176070" y="47302"/>
                </a:lnTo>
                <a:lnTo>
                  <a:pt x="175408" y="50300"/>
                </a:lnTo>
                <a:lnTo>
                  <a:pt x="174082" y="52651"/>
                </a:lnTo>
                <a:lnTo>
                  <a:pt x="172758" y="55001"/>
                </a:lnTo>
                <a:lnTo>
                  <a:pt x="171014" y="56176"/>
                </a:lnTo>
                <a:lnTo>
                  <a:pt x="166687" y="56176"/>
                </a:lnTo>
                <a:lnTo>
                  <a:pt x="164937" y="55001"/>
                </a:lnTo>
                <a:lnTo>
                  <a:pt x="163598" y="52651"/>
                </a:lnTo>
                <a:lnTo>
                  <a:pt x="162260" y="50300"/>
                </a:lnTo>
                <a:lnTo>
                  <a:pt x="164849" y="61570"/>
                </a:lnTo>
                <a:lnTo>
                  <a:pt x="172852" y="61570"/>
                </a:lnTo>
                <a:lnTo>
                  <a:pt x="176212" y="59959"/>
                </a:lnTo>
                <a:lnTo>
                  <a:pt x="178930" y="56735"/>
                </a:lnTo>
                <a:lnTo>
                  <a:pt x="181647" y="53511"/>
                </a:lnTo>
                <a:lnTo>
                  <a:pt x="183006" y="49151"/>
                </a:lnTo>
                <a:lnTo>
                  <a:pt x="183006" y="38131"/>
                </a:lnTo>
                <a:lnTo>
                  <a:pt x="181647" y="33758"/>
                </a:lnTo>
                <a:lnTo>
                  <a:pt x="178930" y="30535"/>
                </a:lnTo>
                <a:lnTo>
                  <a:pt x="176212" y="27311"/>
                </a:lnTo>
                <a:lnTo>
                  <a:pt x="172852" y="25699"/>
                </a:lnTo>
                <a:lnTo>
                  <a:pt x="164849" y="25699"/>
                </a:lnTo>
                <a:lnTo>
                  <a:pt x="161490" y="27317"/>
                </a:lnTo>
                <a:lnTo>
                  <a:pt x="161591" y="47302"/>
                </a:lnTo>
                <a:lnTo>
                  <a:pt x="161591" y="40032"/>
                </a:lnTo>
                <a:close/>
              </a:path>
              <a:path w="183006" h="63381">
                <a:moveTo>
                  <a:pt x="119776" y="16105"/>
                </a:moveTo>
                <a:lnTo>
                  <a:pt x="120431" y="13106"/>
                </a:lnTo>
                <a:lnTo>
                  <a:pt x="121743" y="10730"/>
                </a:lnTo>
                <a:lnTo>
                  <a:pt x="123054" y="8354"/>
                </a:lnTo>
                <a:lnTo>
                  <a:pt x="124791" y="7166"/>
                </a:lnTo>
                <a:lnTo>
                  <a:pt x="129118" y="7166"/>
                </a:lnTo>
                <a:lnTo>
                  <a:pt x="130874" y="8354"/>
                </a:lnTo>
                <a:lnTo>
                  <a:pt x="132227" y="10730"/>
                </a:lnTo>
                <a:lnTo>
                  <a:pt x="133579" y="13106"/>
                </a:lnTo>
                <a:lnTo>
                  <a:pt x="134255" y="16105"/>
                </a:lnTo>
                <a:lnTo>
                  <a:pt x="134255" y="23349"/>
                </a:lnTo>
                <a:lnTo>
                  <a:pt x="133579" y="26348"/>
                </a:lnTo>
                <a:lnTo>
                  <a:pt x="132227" y="28724"/>
                </a:lnTo>
                <a:lnTo>
                  <a:pt x="130874" y="31100"/>
                </a:lnTo>
                <a:lnTo>
                  <a:pt x="129131" y="32288"/>
                </a:lnTo>
                <a:lnTo>
                  <a:pt x="124805" y="32288"/>
                </a:lnTo>
                <a:lnTo>
                  <a:pt x="123054" y="31100"/>
                </a:lnTo>
                <a:lnTo>
                  <a:pt x="121743" y="28724"/>
                </a:lnTo>
                <a:lnTo>
                  <a:pt x="120431" y="26348"/>
                </a:lnTo>
                <a:lnTo>
                  <a:pt x="122993" y="37643"/>
                </a:lnTo>
                <a:lnTo>
                  <a:pt x="130996" y="37643"/>
                </a:lnTo>
                <a:lnTo>
                  <a:pt x="134356" y="36032"/>
                </a:lnTo>
                <a:lnTo>
                  <a:pt x="137073" y="32808"/>
                </a:lnTo>
                <a:lnTo>
                  <a:pt x="139791" y="29584"/>
                </a:lnTo>
                <a:lnTo>
                  <a:pt x="141150" y="25224"/>
                </a:lnTo>
                <a:lnTo>
                  <a:pt x="141150" y="14230"/>
                </a:lnTo>
                <a:lnTo>
                  <a:pt x="139791" y="9863"/>
                </a:lnTo>
                <a:lnTo>
                  <a:pt x="137073" y="6627"/>
                </a:lnTo>
                <a:lnTo>
                  <a:pt x="134356" y="3390"/>
                </a:lnTo>
                <a:lnTo>
                  <a:pt x="130996" y="1772"/>
                </a:lnTo>
                <a:lnTo>
                  <a:pt x="122993" y="1772"/>
                </a:lnTo>
                <a:lnTo>
                  <a:pt x="119634" y="3390"/>
                </a:lnTo>
                <a:lnTo>
                  <a:pt x="119776" y="23349"/>
                </a:lnTo>
                <a:lnTo>
                  <a:pt x="119776" y="16105"/>
                </a:lnTo>
                <a:close/>
              </a:path>
              <a:path w="183006" h="63381">
                <a:moveTo>
                  <a:pt x="12640" y="56876"/>
                </a:moveTo>
                <a:lnTo>
                  <a:pt x="11234" y="55810"/>
                </a:lnTo>
                <a:lnTo>
                  <a:pt x="9125" y="53608"/>
                </a:lnTo>
                <a:lnTo>
                  <a:pt x="9125" y="52015"/>
                </a:lnTo>
                <a:lnTo>
                  <a:pt x="1581" y="52015"/>
                </a:lnTo>
                <a:lnTo>
                  <a:pt x="1581" y="55252"/>
                </a:lnTo>
                <a:lnTo>
                  <a:pt x="2933" y="57795"/>
                </a:lnTo>
                <a:lnTo>
                  <a:pt x="5637" y="60029"/>
                </a:lnTo>
                <a:lnTo>
                  <a:pt x="8341" y="62264"/>
                </a:lnTo>
                <a:lnTo>
                  <a:pt x="12370" y="63381"/>
                </a:lnTo>
                <a:lnTo>
                  <a:pt x="25592" y="63381"/>
                </a:lnTo>
                <a:lnTo>
                  <a:pt x="31635" y="60479"/>
                </a:lnTo>
                <a:lnTo>
                  <a:pt x="35852" y="54674"/>
                </a:lnTo>
                <a:lnTo>
                  <a:pt x="40071" y="48868"/>
                </a:lnTo>
                <a:lnTo>
                  <a:pt x="42180" y="41072"/>
                </a:lnTo>
                <a:lnTo>
                  <a:pt x="42180" y="24402"/>
                </a:lnTo>
                <a:lnTo>
                  <a:pt x="41247" y="18629"/>
                </a:lnTo>
                <a:lnTo>
                  <a:pt x="39381" y="13967"/>
                </a:lnTo>
                <a:lnTo>
                  <a:pt x="37516" y="9304"/>
                </a:lnTo>
                <a:lnTo>
                  <a:pt x="34764" y="5811"/>
                </a:lnTo>
                <a:lnTo>
                  <a:pt x="31128" y="3486"/>
                </a:lnTo>
                <a:lnTo>
                  <a:pt x="27491" y="1162"/>
                </a:lnTo>
                <a:lnTo>
                  <a:pt x="23604" y="0"/>
                </a:lnTo>
                <a:lnTo>
                  <a:pt x="15898" y="0"/>
                </a:lnTo>
                <a:lnTo>
                  <a:pt x="12606" y="841"/>
                </a:lnTo>
                <a:lnTo>
                  <a:pt x="9592" y="2523"/>
                </a:lnTo>
                <a:lnTo>
                  <a:pt x="7868" y="15746"/>
                </a:lnTo>
                <a:lnTo>
                  <a:pt x="8977" y="12490"/>
                </a:lnTo>
                <a:lnTo>
                  <a:pt x="11194" y="9882"/>
                </a:lnTo>
                <a:lnTo>
                  <a:pt x="13410" y="7275"/>
                </a:lnTo>
                <a:lnTo>
                  <a:pt x="16155" y="5972"/>
                </a:lnTo>
                <a:lnTo>
                  <a:pt x="21779" y="5972"/>
                </a:lnTo>
                <a:lnTo>
                  <a:pt x="23963" y="6518"/>
                </a:lnTo>
                <a:lnTo>
                  <a:pt x="25976" y="7609"/>
                </a:lnTo>
                <a:lnTo>
                  <a:pt x="27991" y="8701"/>
                </a:lnTo>
                <a:lnTo>
                  <a:pt x="29566" y="10313"/>
                </a:lnTo>
                <a:lnTo>
                  <a:pt x="30702" y="12445"/>
                </a:lnTo>
                <a:lnTo>
                  <a:pt x="31838" y="14577"/>
                </a:lnTo>
                <a:lnTo>
                  <a:pt x="32405" y="16811"/>
                </a:lnTo>
                <a:lnTo>
                  <a:pt x="32405" y="22719"/>
                </a:lnTo>
                <a:lnTo>
                  <a:pt x="31243" y="25802"/>
                </a:lnTo>
                <a:lnTo>
                  <a:pt x="28917" y="28396"/>
                </a:lnTo>
                <a:lnTo>
                  <a:pt x="26592" y="30990"/>
                </a:lnTo>
                <a:lnTo>
                  <a:pt x="23591" y="32288"/>
                </a:lnTo>
                <a:lnTo>
                  <a:pt x="16561" y="32288"/>
                </a:lnTo>
                <a:lnTo>
                  <a:pt x="13715" y="31158"/>
                </a:lnTo>
                <a:lnTo>
                  <a:pt x="12451" y="38260"/>
                </a:lnTo>
                <a:lnTo>
                  <a:pt x="19940" y="38260"/>
                </a:lnTo>
                <a:lnTo>
                  <a:pt x="21860" y="37977"/>
                </a:lnTo>
                <a:lnTo>
                  <a:pt x="23645" y="37412"/>
                </a:lnTo>
                <a:lnTo>
                  <a:pt x="25429" y="36847"/>
                </a:lnTo>
                <a:lnTo>
                  <a:pt x="27221" y="35993"/>
                </a:lnTo>
                <a:lnTo>
                  <a:pt x="29019" y="34850"/>
                </a:lnTo>
                <a:lnTo>
                  <a:pt x="30817" y="33707"/>
                </a:lnTo>
                <a:lnTo>
                  <a:pt x="32635" y="31992"/>
                </a:lnTo>
                <a:lnTo>
                  <a:pt x="34474" y="29706"/>
                </a:lnTo>
                <a:lnTo>
                  <a:pt x="34514" y="36423"/>
                </a:lnTo>
                <a:lnTo>
                  <a:pt x="33784" y="40886"/>
                </a:lnTo>
                <a:lnTo>
                  <a:pt x="32324" y="45215"/>
                </a:lnTo>
                <a:lnTo>
                  <a:pt x="30864" y="49543"/>
                </a:lnTo>
                <a:lnTo>
                  <a:pt x="28883" y="52657"/>
                </a:lnTo>
                <a:lnTo>
                  <a:pt x="26383" y="54558"/>
                </a:lnTo>
                <a:lnTo>
                  <a:pt x="23882" y="56459"/>
                </a:lnTo>
                <a:lnTo>
                  <a:pt x="20954" y="57409"/>
                </a:lnTo>
                <a:lnTo>
                  <a:pt x="14763" y="57409"/>
                </a:lnTo>
                <a:lnTo>
                  <a:pt x="12640" y="56876"/>
                </a:lnTo>
                <a:close/>
              </a:path>
              <a:path w="183006" h="63381">
                <a:moveTo>
                  <a:pt x="1622" y="29077"/>
                </a:moveTo>
                <a:lnTo>
                  <a:pt x="4866" y="32750"/>
                </a:lnTo>
                <a:lnTo>
                  <a:pt x="8111" y="36423"/>
                </a:lnTo>
                <a:lnTo>
                  <a:pt x="12451" y="38260"/>
                </a:lnTo>
                <a:lnTo>
                  <a:pt x="13715" y="31158"/>
                </a:lnTo>
                <a:lnTo>
                  <a:pt x="11376" y="28897"/>
                </a:lnTo>
                <a:lnTo>
                  <a:pt x="9037" y="26636"/>
                </a:lnTo>
                <a:lnTo>
                  <a:pt x="7868" y="23554"/>
                </a:lnTo>
                <a:lnTo>
                  <a:pt x="7868" y="15746"/>
                </a:lnTo>
                <a:lnTo>
                  <a:pt x="9592" y="2523"/>
                </a:lnTo>
                <a:lnTo>
                  <a:pt x="6577" y="4206"/>
                </a:lnTo>
                <a:lnTo>
                  <a:pt x="4224" y="6530"/>
                </a:lnTo>
                <a:lnTo>
                  <a:pt x="2534" y="9497"/>
                </a:lnTo>
                <a:lnTo>
                  <a:pt x="845" y="12464"/>
                </a:lnTo>
                <a:lnTo>
                  <a:pt x="0" y="15784"/>
                </a:lnTo>
                <a:lnTo>
                  <a:pt x="0" y="24646"/>
                </a:lnTo>
                <a:lnTo>
                  <a:pt x="1622" y="29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53417" y="5324589"/>
            <a:ext cx="5807" cy="12040"/>
          </a:xfrm>
          <a:custGeom>
            <a:avLst/>
            <a:gdLst/>
            <a:ahLst/>
            <a:cxnLst/>
            <a:rect l="l" t="t" r="r" b="b"/>
            <a:pathLst>
              <a:path w="6388" h="13645">
                <a:moveTo>
                  <a:pt x="2474" y="3069"/>
                </a:moveTo>
                <a:lnTo>
                  <a:pt x="0" y="0"/>
                </a:lnTo>
                <a:lnTo>
                  <a:pt x="1338" y="11738"/>
                </a:lnTo>
                <a:lnTo>
                  <a:pt x="6388" y="13645"/>
                </a:lnTo>
                <a:lnTo>
                  <a:pt x="4948" y="6139"/>
                </a:lnTo>
                <a:lnTo>
                  <a:pt x="2474" y="3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45139" y="5296547"/>
            <a:ext cx="38898" cy="40082"/>
          </a:xfrm>
          <a:custGeom>
            <a:avLst/>
            <a:gdLst/>
            <a:ahLst/>
            <a:cxnLst/>
            <a:rect l="l" t="t" r="r" b="b"/>
            <a:pathLst>
              <a:path w="42788" h="45426">
                <a:moveTo>
                  <a:pt x="0" y="22694"/>
                </a:moveTo>
                <a:lnTo>
                  <a:pt x="0" y="30220"/>
                </a:lnTo>
                <a:lnTo>
                  <a:pt x="2088" y="35890"/>
                </a:lnTo>
                <a:lnTo>
                  <a:pt x="6266" y="39705"/>
                </a:lnTo>
                <a:lnTo>
                  <a:pt x="10443" y="43519"/>
                </a:lnTo>
                <a:lnTo>
                  <a:pt x="9105" y="31781"/>
                </a:lnTo>
                <a:lnTo>
                  <a:pt x="7868" y="27728"/>
                </a:lnTo>
                <a:lnTo>
                  <a:pt x="7868" y="17685"/>
                </a:lnTo>
                <a:lnTo>
                  <a:pt x="9105" y="13646"/>
                </a:lnTo>
                <a:lnTo>
                  <a:pt x="11579" y="10576"/>
                </a:lnTo>
                <a:lnTo>
                  <a:pt x="14053" y="7507"/>
                </a:lnTo>
                <a:lnTo>
                  <a:pt x="17331" y="5972"/>
                </a:lnTo>
                <a:lnTo>
                  <a:pt x="25470" y="5972"/>
                </a:lnTo>
                <a:lnTo>
                  <a:pt x="28735" y="7507"/>
                </a:lnTo>
                <a:lnTo>
                  <a:pt x="31209" y="10576"/>
                </a:lnTo>
                <a:lnTo>
                  <a:pt x="33683" y="13646"/>
                </a:lnTo>
                <a:lnTo>
                  <a:pt x="34920" y="17685"/>
                </a:lnTo>
                <a:lnTo>
                  <a:pt x="34920" y="27728"/>
                </a:lnTo>
                <a:lnTo>
                  <a:pt x="33683" y="31781"/>
                </a:lnTo>
                <a:lnTo>
                  <a:pt x="31209" y="34850"/>
                </a:lnTo>
                <a:lnTo>
                  <a:pt x="28735" y="37920"/>
                </a:lnTo>
                <a:lnTo>
                  <a:pt x="25470" y="39454"/>
                </a:lnTo>
                <a:lnTo>
                  <a:pt x="17331" y="39454"/>
                </a:lnTo>
                <a:lnTo>
                  <a:pt x="14053" y="37920"/>
                </a:lnTo>
                <a:lnTo>
                  <a:pt x="15493" y="45426"/>
                </a:lnTo>
                <a:lnTo>
                  <a:pt x="27309" y="45426"/>
                </a:lnTo>
                <a:lnTo>
                  <a:pt x="32345" y="43519"/>
                </a:lnTo>
                <a:lnTo>
                  <a:pt x="36522" y="39705"/>
                </a:lnTo>
                <a:lnTo>
                  <a:pt x="40699" y="35890"/>
                </a:lnTo>
                <a:lnTo>
                  <a:pt x="42788" y="30220"/>
                </a:lnTo>
                <a:lnTo>
                  <a:pt x="42788" y="15193"/>
                </a:lnTo>
                <a:lnTo>
                  <a:pt x="40699" y="9536"/>
                </a:lnTo>
                <a:lnTo>
                  <a:pt x="36522" y="5721"/>
                </a:lnTo>
                <a:lnTo>
                  <a:pt x="32345" y="1907"/>
                </a:lnTo>
                <a:lnTo>
                  <a:pt x="27309" y="0"/>
                </a:lnTo>
                <a:lnTo>
                  <a:pt x="15493" y="0"/>
                </a:lnTo>
                <a:lnTo>
                  <a:pt x="10443" y="1907"/>
                </a:lnTo>
                <a:lnTo>
                  <a:pt x="6266" y="5721"/>
                </a:lnTo>
                <a:lnTo>
                  <a:pt x="2088" y="9536"/>
                </a:lnTo>
                <a:lnTo>
                  <a:pt x="0" y="15193"/>
                </a:lnTo>
                <a:lnTo>
                  <a:pt x="0" y="2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14878" y="5282812"/>
            <a:ext cx="44060" cy="52763"/>
          </a:xfrm>
          <a:custGeom>
            <a:avLst/>
            <a:gdLst/>
            <a:ahLst/>
            <a:cxnLst/>
            <a:rect l="l" t="t" r="r" b="b"/>
            <a:pathLst>
              <a:path w="48466" h="59798">
                <a:moveTo>
                  <a:pt x="17643" y="6010"/>
                </a:moveTo>
                <a:lnTo>
                  <a:pt x="23861" y="6010"/>
                </a:lnTo>
                <a:lnTo>
                  <a:pt x="28424" y="6896"/>
                </a:lnTo>
                <a:lnTo>
                  <a:pt x="31331" y="8669"/>
                </a:lnTo>
                <a:lnTo>
                  <a:pt x="34237" y="10441"/>
                </a:lnTo>
                <a:lnTo>
                  <a:pt x="36401" y="13196"/>
                </a:lnTo>
                <a:lnTo>
                  <a:pt x="37820" y="16933"/>
                </a:lnTo>
                <a:lnTo>
                  <a:pt x="39239" y="20671"/>
                </a:lnTo>
                <a:lnTo>
                  <a:pt x="39949" y="25134"/>
                </a:lnTo>
                <a:lnTo>
                  <a:pt x="39949" y="35511"/>
                </a:lnTo>
                <a:lnTo>
                  <a:pt x="39172" y="39820"/>
                </a:lnTo>
                <a:lnTo>
                  <a:pt x="37617" y="43249"/>
                </a:lnTo>
                <a:lnTo>
                  <a:pt x="36461" y="55907"/>
                </a:lnTo>
                <a:lnTo>
                  <a:pt x="40490" y="53312"/>
                </a:lnTo>
                <a:lnTo>
                  <a:pt x="43498" y="49800"/>
                </a:lnTo>
                <a:lnTo>
                  <a:pt x="45485" y="45369"/>
                </a:lnTo>
                <a:lnTo>
                  <a:pt x="47473" y="40938"/>
                </a:lnTo>
                <a:lnTo>
                  <a:pt x="48466" y="35704"/>
                </a:lnTo>
                <a:lnTo>
                  <a:pt x="48466" y="23220"/>
                </a:lnTo>
                <a:lnTo>
                  <a:pt x="47365" y="17755"/>
                </a:lnTo>
                <a:lnTo>
                  <a:pt x="45161" y="13273"/>
                </a:lnTo>
                <a:lnTo>
                  <a:pt x="42958" y="8791"/>
                </a:lnTo>
                <a:lnTo>
                  <a:pt x="39895" y="5458"/>
                </a:lnTo>
                <a:lnTo>
                  <a:pt x="35975" y="3275"/>
                </a:lnTo>
                <a:lnTo>
                  <a:pt x="32054" y="1091"/>
                </a:lnTo>
                <a:lnTo>
                  <a:pt x="25862" y="0"/>
                </a:lnTo>
                <a:lnTo>
                  <a:pt x="0" y="0"/>
                </a:lnTo>
                <a:lnTo>
                  <a:pt x="0" y="59798"/>
                </a:lnTo>
                <a:lnTo>
                  <a:pt x="26457" y="59798"/>
                </a:lnTo>
                <a:lnTo>
                  <a:pt x="32433" y="58501"/>
                </a:lnTo>
                <a:lnTo>
                  <a:pt x="27951" y="52407"/>
                </a:lnTo>
                <a:lnTo>
                  <a:pt x="23604" y="53209"/>
                </a:lnTo>
                <a:lnTo>
                  <a:pt x="8192" y="53209"/>
                </a:lnTo>
                <a:lnTo>
                  <a:pt x="8192" y="6010"/>
                </a:lnTo>
                <a:lnTo>
                  <a:pt x="17643" y="6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0290" y="5320974"/>
            <a:ext cx="8786" cy="13457"/>
          </a:xfrm>
          <a:custGeom>
            <a:avLst/>
            <a:gdLst/>
            <a:ahLst/>
            <a:cxnLst/>
            <a:rect l="l" t="t" r="r" b="b"/>
            <a:pathLst>
              <a:path w="9665" h="15251">
                <a:moveTo>
                  <a:pt x="9665" y="0"/>
                </a:moveTo>
                <a:lnTo>
                  <a:pt x="8111" y="3429"/>
                </a:lnTo>
                <a:lnTo>
                  <a:pt x="5866" y="5946"/>
                </a:lnTo>
                <a:lnTo>
                  <a:pt x="2933" y="7551"/>
                </a:lnTo>
                <a:lnTo>
                  <a:pt x="0" y="9157"/>
                </a:lnTo>
                <a:lnTo>
                  <a:pt x="4481" y="15251"/>
                </a:lnTo>
                <a:lnTo>
                  <a:pt x="8510" y="12657"/>
                </a:lnTo>
                <a:lnTo>
                  <a:pt x="9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65745" y="5296547"/>
            <a:ext cx="36022" cy="40082"/>
          </a:xfrm>
          <a:custGeom>
            <a:avLst/>
            <a:gdLst/>
            <a:ahLst/>
            <a:cxnLst/>
            <a:rect l="l" t="t" r="r" b="b"/>
            <a:pathLst>
              <a:path w="39624" h="45426">
                <a:moveTo>
                  <a:pt x="17629" y="5972"/>
                </a:moveTo>
                <a:lnTo>
                  <a:pt x="22820" y="5972"/>
                </a:lnTo>
                <a:lnTo>
                  <a:pt x="24902" y="6428"/>
                </a:lnTo>
                <a:lnTo>
                  <a:pt x="26687" y="7339"/>
                </a:lnTo>
                <a:lnTo>
                  <a:pt x="28471" y="8251"/>
                </a:lnTo>
                <a:lnTo>
                  <a:pt x="29870" y="9651"/>
                </a:lnTo>
                <a:lnTo>
                  <a:pt x="30884" y="11539"/>
                </a:lnTo>
                <a:lnTo>
                  <a:pt x="31898" y="13427"/>
                </a:lnTo>
                <a:lnTo>
                  <a:pt x="32405" y="15373"/>
                </a:lnTo>
                <a:lnTo>
                  <a:pt x="32405" y="18224"/>
                </a:lnTo>
                <a:lnTo>
                  <a:pt x="7949" y="18224"/>
                </a:lnTo>
                <a:lnTo>
                  <a:pt x="8706" y="14345"/>
                </a:lnTo>
                <a:lnTo>
                  <a:pt x="10274" y="11334"/>
                </a:lnTo>
                <a:lnTo>
                  <a:pt x="15006" y="0"/>
                </a:lnTo>
                <a:lnTo>
                  <a:pt x="9902" y="2176"/>
                </a:lnTo>
                <a:lnTo>
                  <a:pt x="5941" y="6530"/>
                </a:lnTo>
                <a:lnTo>
                  <a:pt x="1980" y="10884"/>
                </a:lnTo>
                <a:lnTo>
                  <a:pt x="0" y="16375"/>
                </a:lnTo>
                <a:lnTo>
                  <a:pt x="0" y="29475"/>
                </a:lnTo>
                <a:lnTo>
                  <a:pt x="1872" y="34831"/>
                </a:lnTo>
                <a:lnTo>
                  <a:pt x="5617" y="39069"/>
                </a:lnTo>
                <a:lnTo>
                  <a:pt x="9361" y="43307"/>
                </a:lnTo>
                <a:lnTo>
                  <a:pt x="14682" y="45426"/>
                </a:lnTo>
                <a:lnTo>
                  <a:pt x="24983" y="45426"/>
                </a:lnTo>
                <a:lnTo>
                  <a:pt x="27998" y="44913"/>
                </a:lnTo>
                <a:lnTo>
                  <a:pt x="30621" y="43885"/>
                </a:lnTo>
                <a:lnTo>
                  <a:pt x="33244" y="42858"/>
                </a:lnTo>
                <a:lnTo>
                  <a:pt x="35353" y="41355"/>
                </a:lnTo>
                <a:lnTo>
                  <a:pt x="36948" y="39377"/>
                </a:lnTo>
                <a:lnTo>
                  <a:pt x="38543" y="37399"/>
                </a:lnTo>
                <a:lnTo>
                  <a:pt x="39341" y="35460"/>
                </a:lnTo>
                <a:lnTo>
                  <a:pt x="39341" y="33174"/>
                </a:lnTo>
                <a:lnTo>
                  <a:pt x="31797" y="33174"/>
                </a:lnTo>
                <a:lnTo>
                  <a:pt x="31797" y="33559"/>
                </a:lnTo>
                <a:lnTo>
                  <a:pt x="31033" y="36404"/>
                </a:lnTo>
                <a:lnTo>
                  <a:pt x="27977" y="38844"/>
                </a:lnTo>
                <a:lnTo>
                  <a:pt x="25551" y="39454"/>
                </a:lnTo>
                <a:lnTo>
                  <a:pt x="17602" y="39454"/>
                </a:lnTo>
                <a:lnTo>
                  <a:pt x="13985" y="37964"/>
                </a:lnTo>
                <a:lnTo>
                  <a:pt x="11376" y="34985"/>
                </a:lnTo>
                <a:lnTo>
                  <a:pt x="8767" y="32005"/>
                </a:lnTo>
                <a:lnTo>
                  <a:pt x="7462" y="28216"/>
                </a:lnTo>
                <a:lnTo>
                  <a:pt x="7462" y="23618"/>
                </a:lnTo>
                <a:lnTo>
                  <a:pt x="39624" y="23618"/>
                </a:lnTo>
                <a:lnTo>
                  <a:pt x="39624" y="15887"/>
                </a:lnTo>
                <a:lnTo>
                  <a:pt x="38814" y="11719"/>
                </a:lnTo>
                <a:lnTo>
                  <a:pt x="37191" y="8727"/>
                </a:lnTo>
                <a:lnTo>
                  <a:pt x="35569" y="5734"/>
                </a:lnTo>
                <a:lnTo>
                  <a:pt x="33365" y="3532"/>
                </a:lnTo>
                <a:lnTo>
                  <a:pt x="30580" y="2119"/>
                </a:lnTo>
                <a:lnTo>
                  <a:pt x="27795" y="706"/>
                </a:lnTo>
                <a:lnTo>
                  <a:pt x="24686" y="0"/>
                </a:lnTo>
                <a:lnTo>
                  <a:pt x="21252" y="0"/>
                </a:lnTo>
                <a:lnTo>
                  <a:pt x="17629" y="5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75086" y="5296547"/>
            <a:ext cx="9979" cy="10001"/>
          </a:xfrm>
          <a:custGeom>
            <a:avLst/>
            <a:gdLst/>
            <a:ahLst/>
            <a:cxnLst/>
            <a:rect l="l" t="t" r="r" b="b"/>
            <a:pathLst>
              <a:path w="10977" h="11334">
                <a:moveTo>
                  <a:pt x="0" y="11334"/>
                </a:moveTo>
                <a:lnTo>
                  <a:pt x="2379" y="9189"/>
                </a:lnTo>
                <a:lnTo>
                  <a:pt x="4758" y="7044"/>
                </a:lnTo>
                <a:lnTo>
                  <a:pt x="7354" y="5972"/>
                </a:lnTo>
                <a:lnTo>
                  <a:pt x="10977" y="0"/>
                </a:lnTo>
                <a:lnTo>
                  <a:pt x="4731" y="0"/>
                </a:lnTo>
                <a:lnTo>
                  <a:pt x="0" y="11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012491" y="5280705"/>
            <a:ext cx="37755" cy="55924"/>
          </a:xfrm>
          <a:custGeom>
            <a:avLst/>
            <a:gdLst/>
            <a:ahLst/>
            <a:cxnLst/>
            <a:rect l="l" t="t" r="r" b="b"/>
            <a:pathLst>
              <a:path w="41531" h="63381">
                <a:moveTo>
                  <a:pt x="28580" y="63381"/>
                </a:moveTo>
                <a:lnTo>
                  <a:pt x="33217" y="61217"/>
                </a:lnTo>
                <a:lnTo>
                  <a:pt x="36543" y="56889"/>
                </a:lnTo>
                <a:lnTo>
                  <a:pt x="39868" y="52561"/>
                </a:lnTo>
                <a:lnTo>
                  <a:pt x="41531" y="47122"/>
                </a:lnTo>
                <a:lnTo>
                  <a:pt x="41531" y="36153"/>
                </a:lnTo>
                <a:lnTo>
                  <a:pt x="40733" y="32172"/>
                </a:lnTo>
                <a:lnTo>
                  <a:pt x="39138" y="28627"/>
                </a:lnTo>
                <a:lnTo>
                  <a:pt x="37543" y="25083"/>
                </a:lnTo>
                <a:lnTo>
                  <a:pt x="35312" y="22417"/>
                </a:lnTo>
                <a:lnTo>
                  <a:pt x="32446" y="20632"/>
                </a:lnTo>
                <a:lnTo>
                  <a:pt x="29580" y="18847"/>
                </a:lnTo>
                <a:lnTo>
                  <a:pt x="26430" y="17954"/>
                </a:lnTo>
                <a:lnTo>
                  <a:pt x="21103" y="17954"/>
                </a:lnTo>
                <a:lnTo>
                  <a:pt x="19299" y="18237"/>
                </a:lnTo>
                <a:lnTo>
                  <a:pt x="17582" y="18802"/>
                </a:lnTo>
                <a:lnTo>
                  <a:pt x="15865" y="19367"/>
                </a:lnTo>
                <a:lnTo>
                  <a:pt x="14283" y="20202"/>
                </a:lnTo>
                <a:lnTo>
                  <a:pt x="11389" y="22411"/>
                </a:lnTo>
                <a:lnTo>
                  <a:pt x="9842" y="24184"/>
                </a:lnTo>
                <a:lnTo>
                  <a:pt x="8192" y="26624"/>
                </a:lnTo>
                <a:lnTo>
                  <a:pt x="8192" y="0"/>
                </a:lnTo>
                <a:lnTo>
                  <a:pt x="648" y="0"/>
                </a:lnTo>
                <a:lnTo>
                  <a:pt x="622" y="50769"/>
                </a:lnTo>
                <a:lnTo>
                  <a:pt x="514" y="53338"/>
                </a:lnTo>
                <a:lnTo>
                  <a:pt x="439" y="54995"/>
                </a:lnTo>
                <a:lnTo>
                  <a:pt x="345" y="57024"/>
                </a:lnTo>
                <a:lnTo>
                  <a:pt x="250" y="59053"/>
                </a:lnTo>
                <a:lnTo>
                  <a:pt x="135" y="60774"/>
                </a:lnTo>
                <a:lnTo>
                  <a:pt x="0" y="62187"/>
                </a:lnTo>
                <a:lnTo>
                  <a:pt x="7543" y="62187"/>
                </a:lnTo>
                <a:lnTo>
                  <a:pt x="7841" y="59516"/>
                </a:lnTo>
                <a:lnTo>
                  <a:pt x="7949" y="57795"/>
                </a:lnTo>
                <a:lnTo>
                  <a:pt x="8192" y="54674"/>
                </a:lnTo>
                <a:lnTo>
                  <a:pt x="9788" y="57345"/>
                </a:lnTo>
                <a:lnTo>
                  <a:pt x="11518" y="52709"/>
                </a:lnTo>
                <a:lnTo>
                  <a:pt x="9301" y="49575"/>
                </a:lnTo>
                <a:lnTo>
                  <a:pt x="8192" y="45568"/>
                </a:lnTo>
                <a:lnTo>
                  <a:pt x="8192" y="37476"/>
                </a:lnTo>
                <a:lnTo>
                  <a:pt x="8699" y="34516"/>
                </a:lnTo>
                <a:lnTo>
                  <a:pt x="9713" y="31806"/>
                </a:lnTo>
                <a:lnTo>
                  <a:pt x="10727" y="29096"/>
                </a:lnTo>
                <a:lnTo>
                  <a:pt x="12269" y="27054"/>
                </a:lnTo>
                <a:lnTo>
                  <a:pt x="14337" y="25680"/>
                </a:lnTo>
                <a:lnTo>
                  <a:pt x="16406" y="24305"/>
                </a:lnTo>
                <a:lnTo>
                  <a:pt x="18643" y="23618"/>
                </a:lnTo>
                <a:lnTo>
                  <a:pt x="24483" y="23618"/>
                </a:lnTo>
                <a:lnTo>
                  <a:pt x="27444" y="24871"/>
                </a:lnTo>
                <a:lnTo>
                  <a:pt x="29931" y="27375"/>
                </a:lnTo>
                <a:lnTo>
                  <a:pt x="32419" y="29880"/>
                </a:lnTo>
                <a:lnTo>
                  <a:pt x="33663" y="34356"/>
                </a:lnTo>
                <a:lnTo>
                  <a:pt x="33663" y="46326"/>
                </a:lnTo>
                <a:lnTo>
                  <a:pt x="32446" y="50474"/>
                </a:lnTo>
                <a:lnTo>
                  <a:pt x="30012" y="53248"/>
                </a:lnTo>
                <a:lnTo>
                  <a:pt x="27579" y="56022"/>
                </a:lnTo>
                <a:lnTo>
                  <a:pt x="24524" y="57409"/>
                </a:lnTo>
                <a:lnTo>
                  <a:pt x="16845" y="57409"/>
                </a:lnTo>
                <a:lnTo>
                  <a:pt x="17156" y="62592"/>
                </a:lnTo>
                <a:lnTo>
                  <a:pt x="18859" y="63118"/>
                </a:lnTo>
                <a:lnTo>
                  <a:pt x="20684" y="63381"/>
                </a:lnTo>
                <a:lnTo>
                  <a:pt x="28580" y="63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21388" y="5327212"/>
            <a:ext cx="6698" cy="8719"/>
          </a:xfrm>
          <a:custGeom>
            <a:avLst/>
            <a:gdLst/>
            <a:ahLst/>
            <a:cxnLst/>
            <a:rect l="l" t="t" r="r" b="b"/>
            <a:pathLst>
              <a:path w="7368" h="9882">
                <a:moveTo>
                  <a:pt x="0" y="4636"/>
                </a:moveTo>
                <a:lnTo>
                  <a:pt x="1466" y="6492"/>
                </a:lnTo>
                <a:lnTo>
                  <a:pt x="2805" y="7532"/>
                </a:lnTo>
                <a:lnTo>
                  <a:pt x="5664" y="9356"/>
                </a:lnTo>
                <a:lnTo>
                  <a:pt x="7368" y="9882"/>
                </a:lnTo>
                <a:lnTo>
                  <a:pt x="7057" y="4700"/>
                </a:lnTo>
                <a:lnTo>
                  <a:pt x="3947" y="3133"/>
                </a:lnTo>
                <a:lnTo>
                  <a:pt x="1730" y="0"/>
                </a:lnTo>
                <a:lnTo>
                  <a:pt x="0" y="4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55511" y="5288626"/>
            <a:ext cx="28021" cy="48004"/>
          </a:xfrm>
          <a:custGeom>
            <a:avLst/>
            <a:gdLst/>
            <a:ahLst/>
            <a:cxnLst/>
            <a:rect l="l" t="t" r="r" b="b"/>
            <a:pathLst>
              <a:path w="30823" h="54404">
                <a:moveTo>
                  <a:pt x="15412" y="10171"/>
                </a:moveTo>
                <a:lnTo>
                  <a:pt x="15412" y="0"/>
                </a:lnTo>
                <a:lnTo>
                  <a:pt x="7867" y="0"/>
                </a:lnTo>
                <a:lnTo>
                  <a:pt x="7867" y="10171"/>
                </a:lnTo>
                <a:lnTo>
                  <a:pt x="0" y="10171"/>
                </a:lnTo>
                <a:lnTo>
                  <a:pt x="0" y="16144"/>
                </a:lnTo>
                <a:lnTo>
                  <a:pt x="7867" y="16144"/>
                </a:lnTo>
                <a:lnTo>
                  <a:pt x="7867" y="42755"/>
                </a:lnTo>
                <a:lnTo>
                  <a:pt x="8456" y="46030"/>
                </a:lnTo>
                <a:lnTo>
                  <a:pt x="9632" y="48085"/>
                </a:lnTo>
                <a:lnTo>
                  <a:pt x="10808" y="50140"/>
                </a:lnTo>
                <a:lnTo>
                  <a:pt x="12525" y="51707"/>
                </a:lnTo>
                <a:lnTo>
                  <a:pt x="14783" y="52786"/>
                </a:lnTo>
                <a:lnTo>
                  <a:pt x="17041" y="53864"/>
                </a:lnTo>
                <a:lnTo>
                  <a:pt x="19575" y="54404"/>
                </a:lnTo>
                <a:lnTo>
                  <a:pt x="24334" y="54404"/>
                </a:lnTo>
                <a:lnTo>
                  <a:pt x="27146" y="53980"/>
                </a:lnTo>
                <a:lnTo>
                  <a:pt x="30823" y="53132"/>
                </a:lnTo>
                <a:lnTo>
                  <a:pt x="30823" y="47122"/>
                </a:lnTo>
                <a:lnTo>
                  <a:pt x="27822" y="47995"/>
                </a:lnTo>
                <a:lnTo>
                  <a:pt x="25578" y="48432"/>
                </a:lnTo>
                <a:lnTo>
                  <a:pt x="22225" y="48432"/>
                </a:lnTo>
                <a:lnTo>
                  <a:pt x="19285" y="47391"/>
                </a:lnTo>
                <a:lnTo>
                  <a:pt x="16966" y="45613"/>
                </a:lnTo>
                <a:lnTo>
                  <a:pt x="15723" y="42659"/>
                </a:lnTo>
                <a:lnTo>
                  <a:pt x="15412" y="40019"/>
                </a:lnTo>
                <a:lnTo>
                  <a:pt x="15412" y="16144"/>
                </a:lnTo>
                <a:lnTo>
                  <a:pt x="28633" y="16144"/>
                </a:lnTo>
                <a:lnTo>
                  <a:pt x="28633" y="10171"/>
                </a:lnTo>
                <a:lnTo>
                  <a:pt x="15412" y="10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11208" y="5282812"/>
            <a:ext cx="34622" cy="52763"/>
          </a:xfrm>
          <a:custGeom>
            <a:avLst/>
            <a:gdLst/>
            <a:ahLst/>
            <a:cxnLst/>
            <a:rect l="l" t="t" r="r" b="b"/>
            <a:pathLst>
              <a:path w="38084" h="59798">
                <a:moveTo>
                  <a:pt x="28296" y="31543"/>
                </a:moveTo>
                <a:lnTo>
                  <a:pt x="30952" y="29995"/>
                </a:lnTo>
                <a:lnTo>
                  <a:pt x="32669" y="28261"/>
                </a:lnTo>
                <a:lnTo>
                  <a:pt x="34386" y="26527"/>
                </a:lnTo>
                <a:lnTo>
                  <a:pt x="35718" y="24588"/>
                </a:lnTo>
                <a:lnTo>
                  <a:pt x="36664" y="22443"/>
                </a:lnTo>
                <a:lnTo>
                  <a:pt x="37611" y="20298"/>
                </a:lnTo>
                <a:lnTo>
                  <a:pt x="38084" y="18057"/>
                </a:lnTo>
                <a:lnTo>
                  <a:pt x="38084" y="12817"/>
                </a:lnTo>
                <a:lnTo>
                  <a:pt x="37381" y="10127"/>
                </a:lnTo>
                <a:lnTo>
                  <a:pt x="35975" y="7648"/>
                </a:lnTo>
                <a:lnTo>
                  <a:pt x="34569" y="5169"/>
                </a:lnTo>
                <a:lnTo>
                  <a:pt x="32662" y="3275"/>
                </a:lnTo>
                <a:lnTo>
                  <a:pt x="30256" y="1965"/>
                </a:lnTo>
                <a:lnTo>
                  <a:pt x="27849" y="655"/>
                </a:lnTo>
                <a:lnTo>
                  <a:pt x="24254" y="0"/>
                </a:lnTo>
                <a:lnTo>
                  <a:pt x="0" y="0"/>
                </a:lnTo>
                <a:lnTo>
                  <a:pt x="0" y="59798"/>
                </a:lnTo>
                <a:lnTo>
                  <a:pt x="8192" y="59798"/>
                </a:lnTo>
                <a:lnTo>
                  <a:pt x="8192" y="34099"/>
                </a:lnTo>
                <a:lnTo>
                  <a:pt x="16466" y="34099"/>
                </a:lnTo>
                <a:lnTo>
                  <a:pt x="19846" y="36950"/>
                </a:lnTo>
                <a:lnTo>
                  <a:pt x="22591" y="40276"/>
                </a:lnTo>
                <a:lnTo>
                  <a:pt x="22124" y="27632"/>
                </a:lnTo>
                <a:lnTo>
                  <a:pt x="19562" y="28126"/>
                </a:lnTo>
                <a:lnTo>
                  <a:pt x="8192" y="28126"/>
                </a:lnTo>
                <a:lnTo>
                  <a:pt x="8192" y="6010"/>
                </a:lnTo>
                <a:lnTo>
                  <a:pt x="20549" y="6010"/>
                </a:lnTo>
                <a:lnTo>
                  <a:pt x="23212" y="6511"/>
                </a:lnTo>
                <a:lnTo>
                  <a:pt x="24780" y="7513"/>
                </a:lnTo>
                <a:lnTo>
                  <a:pt x="27539" y="9754"/>
                </a:lnTo>
                <a:lnTo>
                  <a:pt x="29161" y="12708"/>
                </a:lnTo>
                <a:lnTo>
                  <a:pt x="29567" y="14384"/>
                </a:lnTo>
                <a:lnTo>
                  <a:pt x="29567" y="18417"/>
                </a:lnTo>
                <a:lnTo>
                  <a:pt x="29053" y="20440"/>
                </a:lnTo>
                <a:lnTo>
                  <a:pt x="28025" y="22328"/>
                </a:lnTo>
                <a:lnTo>
                  <a:pt x="26998" y="24216"/>
                </a:lnTo>
                <a:lnTo>
                  <a:pt x="25612" y="25654"/>
                </a:lnTo>
                <a:lnTo>
                  <a:pt x="24699" y="32904"/>
                </a:lnTo>
                <a:lnTo>
                  <a:pt x="28296" y="31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31322" y="5305448"/>
            <a:ext cx="18785" cy="30127"/>
          </a:xfrm>
          <a:custGeom>
            <a:avLst/>
            <a:gdLst/>
            <a:ahLst/>
            <a:cxnLst/>
            <a:rect l="l" t="t" r="r" b="b"/>
            <a:pathLst>
              <a:path w="20664" h="34144">
                <a:moveTo>
                  <a:pt x="1743" y="989"/>
                </a:moveTo>
                <a:lnTo>
                  <a:pt x="0" y="1978"/>
                </a:lnTo>
                <a:lnTo>
                  <a:pt x="466" y="14622"/>
                </a:lnTo>
                <a:lnTo>
                  <a:pt x="2575" y="18423"/>
                </a:lnTo>
                <a:lnTo>
                  <a:pt x="11295" y="34144"/>
                </a:lnTo>
                <a:lnTo>
                  <a:pt x="20664" y="34144"/>
                </a:lnTo>
                <a:lnTo>
                  <a:pt x="10646" y="16458"/>
                </a:lnTo>
                <a:lnTo>
                  <a:pt x="9064" y="13851"/>
                </a:lnTo>
                <a:lnTo>
                  <a:pt x="7117" y="10974"/>
                </a:lnTo>
                <a:lnTo>
                  <a:pt x="4941" y="8649"/>
                </a:lnTo>
                <a:lnTo>
                  <a:pt x="2575" y="7250"/>
                </a:lnTo>
                <a:lnTo>
                  <a:pt x="3487" y="0"/>
                </a:lnTo>
                <a:lnTo>
                  <a:pt x="1743" y="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55115" y="5314011"/>
            <a:ext cx="13961" cy="22619"/>
          </a:xfrm>
          <a:custGeom>
            <a:avLst/>
            <a:gdLst/>
            <a:ahLst/>
            <a:cxnLst/>
            <a:rect l="l" t="t" r="r" b="b"/>
            <a:pathLst>
              <a:path w="15357" h="25635">
                <a:moveTo>
                  <a:pt x="0" y="13845"/>
                </a:moveTo>
                <a:lnTo>
                  <a:pt x="0" y="17518"/>
                </a:lnTo>
                <a:lnTo>
                  <a:pt x="1290" y="20401"/>
                </a:lnTo>
                <a:lnTo>
                  <a:pt x="3873" y="22495"/>
                </a:lnTo>
                <a:lnTo>
                  <a:pt x="6455" y="24588"/>
                </a:lnTo>
                <a:lnTo>
                  <a:pt x="9544" y="25635"/>
                </a:lnTo>
                <a:lnTo>
                  <a:pt x="8469" y="16182"/>
                </a:lnTo>
                <a:lnTo>
                  <a:pt x="8152" y="13999"/>
                </a:lnTo>
                <a:lnTo>
                  <a:pt x="8152" y="11790"/>
                </a:lnTo>
                <a:lnTo>
                  <a:pt x="9220" y="9889"/>
                </a:lnTo>
                <a:lnTo>
                  <a:pt x="11355" y="8296"/>
                </a:lnTo>
                <a:lnTo>
                  <a:pt x="15357" y="0"/>
                </a:lnTo>
                <a:lnTo>
                  <a:pt x="9091" y="1952"/>
                </a:lnTo>
                <a:lnTo>
                  <a:pt x="5454" y="4212"/>
                </a:lnTo>
                <a:lnTo>
                  <a:pt x="1817" y="6473"/>
                </a:lnTo>
                <a:lnTo>
                  <a:pt x="0" y="9683"/>
                </a:lnTo>
                <a:lnTo>
                  <a:pt x="0" y="138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55667" y="5296514"/>
            <a:ext cx="33478" cy="40116"/>
          </a:xfrm>
          <a:custGeom>
            <a:avLst/>
            <a:gdLst/>
            <a:ahLst/>
            <a:cxnLst/>
            <a:rect l="l" t="t" r="r" b="b"/>
            <a:pathLst>
              <a:path w="36826" h="45465">
                <a:moveTo>
                  <a:pt x="8192" y="12599"/>
                </a:moveTo>
                <a:lnTo>
                  <a:pt x="8192" y="10236"/>
                </a:lnTo>
                <a:lnTo>
                  <a:pt x="9071" y="8707"/>
                </a:lnTo>
                <a:lnTo>
                  <a:pt x="10828" y="7397"/>
                </a:lnTo>
                <a:lnTo>
                  <a:pt x="12586" y="6087"/>
                </a:lnTo>
                <a:lnTo>
                  <a:pt x="15033" y="5432"/>
                </a:lnTo>
                <a:lnTo>
                  <a:pt x="20792" y="5432"/>
                </a:lnTo>
                <a:lnTo>
                  <a:pt x="23036" y="5965"/>
                </a:lnTo>
                <a:lnTo>
                  <a:pt x="24902" y="7031"/>
                </a:lnTo>
                <a:lnTo>
                  <a:pt x="26768" y="8097"/>
                </a:lnTo>
                <a:lnTo>
                  <a:pt x="27701" y="9953"/>
                </a:lnTo>
                <a:lnTo>
                  <a:pt x="27701" y="17454"/>
                </a:lnTo>
                <a:lnTo>
                  <a:pt x="23645" y="18186"/>
                </a:lnTo>
                <a:lnTo>
                  <a:pt x="14749" y="19830"/>
                </a:lnTo>
                <a:lnTo>
                  <a:pt x="10747" y="28126"/>
                </a:lnTo>
                <a:lnTo>
                  <a:pt x="12884" y="26534"/>
                </a:lnTo>
                <a:lnTo>
                  <a:pt x="17777" y="24851"/>
                </a:lnTo>
                <a:lnTo>
                  <a:pt x="25429" y="23079"/>
                </a:lnTo>
                <a:lnTo>
                  <a:pt x="27701" y="22540"/>
                </a:lnTo>
                <a:lnTo>
                  <a:pt x="27701" y="29411"/>
                </a:lnTo>
                <a:lnTo>
                  <a:pt x="27133" y="31684"/>
                </a:lnTo>
                <a:lnTo>
                  <a:pt x="25997" y="33636"/>
                </a:lnTo>
                <a:lnTo>
                  <a:pt x="24862" y="35588"/>
                </a:lnTo>
                <a:lnTo>
                  <a:pt x="23273" y="37149"/>
                </a:lnTo>
                <a:lnTo>
                  <a:pt x="21231" y="38318"/>
                </a:lnTo>
                <a:lnTo>
                  <a:pt x="19190" y="39487"/>
                </a:lnTo>
                <a:lnTo>
                  <a:pt x="17115" y="40071"/>
                </a:lnTo>
                <a:lnTo>
                  <a:pt x="13789" y="40071"/>
                </a:lnTo>
                <a:lnTo>
                  <a:pt x="11315" y="39262"/>
                </a:lnTo>
                <a:lnTo>
                  <a:pt x="9132" y="37965"/>
                </a:lnTo>
                <a:lnTo>
                  <a:pt x="7861" y="36012"/>
                </a:lnTo>
                <a:lnTo>
                  <a:pt x="8936" y="45465"/>
                </a:lnTo>
                <a:lnTo>
                  <a:pt x="14668" y="45465"/>
                </a:lnTo>
                <a:lnTo>
                  <a:pt x="16905" y="45048"/>
                </a:lnTo>
                <a:lnTo>
                  <a:pt x="19244" y="44213"/>
                </a:lnTo>
                <a:lnTo>
                  <a:pt x="21583" y="43378"/>
                </a:lnTo>
                <a:lnTo>
                  <a:pt x="24402" y="41407"/>
                </a:lnTo>
                <a:lnTo>
                  <a:pt x="27701" y="38298"/>
                </a:lnTo>
                <a:lnTo>
                  <a:pt x="27701" y="39968"/>
                </a:lnTo>
                <a:lnTo>
                  <a:pt x="28093" y="41959"/>
                </a:lnTo>
                <a:lnTo>
                  <a:pt x="28877" y="44270"/>
                </a:lnTo>
                <a:lnTo>
                  <a:pt x="36826" y="44270"/>
                </a:lnTo>
                <a:lnTo>
                  <a:pt x="35961" y="41599"/>
                </a:lnTo>
                <a:lnTo>
                  <a:pt x="35481" y="39255"/>
                </a:lnTo>
                <a:lnTo>
                  <a:pt x="35386" y="37239"/>
                </a:lnTo>
                <a:lnTo>
                  <a:pt x="35292" y="35222"/>
                </a:lnTo>
                <a:lnTo>
                  <a:pt x="35244" y="10184"/>
                </a:lnTo>
                <a:lnTo>
                  <a:pt x="34622" y="7070"/>
                </a:lnTo>
                <a:lnTo>
                  <a:pt x="33378" y="5413"/>
                </a:lnTo>
                <a:lnTo>
                  <a:pt x="32135" y="3756"/>
                </a:lnTo>
                <a:lnTo>
                  <a:pt x="30161" y="2440"/>
                </a:lnTo>
                <a:lnTo>
                  <a:pt x="27457" y="1464"/>
                </a:lnTo>
                <a:lnTo>
                  <a:pt x="24753" y="488"/>
                </a:lnTo>
                <a:lnTo>
                  <a:pt x="21752" y="0"/>
                </a:lnTo>
                <a:lnTo>
                  <a:pt x="15128" y="0"/>
                </a:lnTo>
                <a:lnTo>
                  <a:pt x="12066" y="513"/>
                </a:lnTo>
                <a:lnTo>
                  <a:pt x="9267" y="1541"/>
                </a:lnTo>
                <a:lnTo>
                  <a:pt x="6469" y="2568"/>
                </a:lnTo>
                <a:lnTo>
                  <a:pt x="4224" y="4096"/>
                </a:lnTo>
                <a:lnTo>
                  <a:pt x="2534" y="6126"/>
                </a:lnTo>
                <a:lnTo>
                  <a:pt x="844" y="8155"/>
                </a:lnTo>
                <a:lnTo>
                  <a:pt x="0" y="10120"/>
                </a:lnTo>
                <a:lnTo>
                  <a:pt x="0" y="12599"/>
                </a:lnTo>
                <a:lnTo>
                  <a:pt x="8192" y="1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98984" y="5288626"/>
            <a:ext cx="28021" cy="48004"/>
          </a:xfrm>
          <a:custGeom>
            <a:avLst/>
            <a:gdLst/>
            <a:ahLst/>
            <a:cxnLst/>
            <a:rect l="l" t="t" r="r" b="b"/>
            <a:pathLst>
              <a:path w="30823" h="54404">
                <a:moveTo>
                  <a:pt x="15412" y="10171"/>
                </a:moveTo>
                <a:lnTo>
                  <a:pt x="15412" y="0"/>
                </a:lnTo>
                <a:lnTo>
                  <a:pt x="7867" y="0"/>
                </a:lnTo>
                <a:lnTo>
                  <a:pt x="7867" y="10171"/>
                </a:lnTo>
                <a:lnTo>
                  <a:pt x="0" y="10171"/>
                </a:lnTo>
                <a:lnTo>
                  <a:pt x="0" y="16144"/>
                </a:lnTo>
                <a:lnTo>
                  <a:pt x="7867" y="16144"/>
                </a:lnTo>
                <a:lnTo>
                  <a:pt x="7867" y="42755"/>
                </a:lnTo>
                <a:lnTo>
                  <a:pt x="8456" y="46030"/>
                </a:lnTo>
                <a:lnTo>
                  <a:pt x="9632" y="48085"/>
                </a:lnTo>
                <a:lnTo>
                  <a:pt x="10808" y="50140"/>
                </a:lnTo>
                <a:lnTo>
                  <a:pt x="12525" y="51707"/>
                </a:lnTo>
                <a:lnTo>
                  <a:pt x="14783" y="52786"/>
                </a:lnTo>
                <a:lnTo>
                  <a:pt x="17041" y="53864"/>
                </a:lnTo>
                <a:lnTo>
                  <a:pt x="19575" y="54404"/>
                </a:lnTo>
                <a:lnTo>
                  <a:pt x="24334" y="54404"/>
                </a:lnTo>
                <a:lnTo>
                  <a:pt x="27146" y="53980"/>
                </a:lnTo>
                <a:lnTo>
                  <a:pt x="30823" y="53132"/>
                </a:lnTo>
                <a:lnTo>
                  <a:pt x="30823" y="47122"/>
                </a:lnTo>
                <a:lnTo>
                  <a:pt x="27822" y="47995"/>
                </a:lnTo>
                <a:lnTo>
                  <a:pt x="25578" y="48432"/>
                </a:lnTo>
                <a:lnTo>
                  <a:pt x="22225" y="48432"/>
                </a:lnTo>
                <a:lnTo>
                  <a:pt x="19285" y="47391"/>
                </a:lnTo>
                <a:lnTo>
                  <a:pt x="16966" y="45613"/>
                </a:lnTo>
                <a:lnTo>
                  <a:pt x="15723" y="42659"/>
                </a:lnTo>
                <a:lnTo>
                  <a:pt x="15412" y="40019"/>
                </a:lnTo>
                <a:lnTo>
                  <a:pt x="15412" y="16144"/>
                </a:lnTo>
                <a:lnTo>
                  <a:pt x="28633" y="16144"/>
                </a:lnTo>
                <a:lnTo>
                  <a:pt x="28633" y="10171"/>
                </a:lnTo>
                <a:lnTo>
                  <a:pt x="15412" y="10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32027" y="5316588"/>
            <a:ext cx="6858" cy="0"/>
          </a:xfrm>
          <a:custGeom>
            <a:avLst/>
            <a:gdLst/>
            <a:ahLst/>
            <a:cxnLst/>
            <a:rect l="l" t="t" r="r" b="b"/>
            <a:pathLst>
              <a:path w="7544">
                <a:moveTo>
                  <a:pt x="0" y="0"/>
                </a:moveTo>
                <a:lnTo>
                  <a:pt x="7544" y="0"/>
                </a:lnTo>
              </a:path>
            </a:pathLst>
          </a:custGeom>
          <a:ln w="443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32027" y="5285990"/>
            <a:ext cx="6858" cy="0"/>
          </a:xfrm>
          <a:custGeom>
            <a:avLst/>
            <a:gdLst/>
            <a:ahLst/>
            <a:cxnLst/>
            <a:rect l="l" t="t" r="r" b="b"/>
            <a:pathLst>
              <a:path w="7544">
                <a:moveTo>
                  <a:pt x="0" y="0"/>
                </a:moveTo>
                <a:lnTo>
                  <a:pt x="7544" y="0"/>
                </a:lnTo>
              </a:path>
            </a:pathLst>
          </a:custGeom>
          <a:ln w="84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47989" y="2661937"/>
            <a:ext cx="4583561" cy="194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2847989" y="2856890"/>
            <a:ext cx="4258861" cy="11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39"/>
              </a:spcBef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7106850" y="2856890"/>
            <a:ext cx="188779" cy="11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39"/>
              </a:spcBef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7295629" y="2856890"/>
            <a:ext cx="135921" cy="11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39"/>
              </a:spcBef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2847989" y="2968291"/>
            <a:ext cx="4258861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7106850" y="2968291"/>
            <a:ext cx="188779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7295629" y="2968291"/>
            <a:ext cx="135921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2847989" y="3267683"/>
            <a:ext cx="4258861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7106850" y="3267683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7295629" y="3267683"/>
            <a:ext cx="135921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2847989" y="3574038"/>
            <a:ext cx="4258861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7106850" y="3574038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7295629" y="3574038"/>
            <a:ext cx="135921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2847989" y="3880393"/>
            <a:ext cx="4258861" cy="3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106850" y="3880392"/>
            <a:ext cx="188779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7295629" y="3880392"/>
            <a:ext cx="135921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2847989" y="3915205"/>
            <a:ext cx="3805790" cy="264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6653779" y="3915205"/>
            <a:ext cx="181227" cy="264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6835007" y="3915205"/>
            <a:ext cx="271842" cy="264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2847989" y="4179784"/>
            <a:ext cx="3805790" cy="83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57" name="object 57"/>
          <p:cNvSpPr txBox="1"/>
          <p:nvPr/>
        </p:nvSpPr>
        <p:spPr>
          <a:xfrm>
            <a:off x="6653779" y="4179784"/>
            <a:ext cx="181227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6835007" y="4179784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7106850" y="4179784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7295629" y="4179784"/>
            <a:ext cx="135921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2847988" y="4263335"/>
            <a:ext cx="3345169" cy="181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6193158" y="4263335"/>
            <a:ext cx="188779" cy="222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6381936" y="4263335"/>
            <a:ext cx="271842" cy="222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2847988" y="4444363"/>
            <a:ext cx="2884547" cy="4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732536" y="4444363"/>
            <a:ext cx="188779" cy="4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921315" y="4444363"/>
            <a:ext cx="271842" cy="4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847988" y="4486138"/>
            <a:ext cx="2884547" cy="6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8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5732536" y="4486138"/>
            <a:ext cx="188779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5921315" y="4486138"/>
            <a:ext cx="271842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6193158" y="4486138"/>
            <a:ext cx="188779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6381936" y="4486138"/>
            <a:ext cx="271842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6653779" y="4486138"/>
            <a:ext cx="181227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6835007" y="4486138"/>
            <a:ext cx="271842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7106850" y="4486138"/>
            <a:ext cx="188779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7295629" y="4486138"/>
            <a:ext cx="135921" cy="299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2847989" y="4548801"/>
            <a:ext cx="2431477" cy="69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19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5279466" y="4548801"/>
            <a:ext cx="181227" cy="236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5460694" y="4548801"/>
            <a:ext cx="271842" cy="236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2847989" y="4618427"/>
            <a:ext cx="1970855" cy="48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18844" y="4618428"/>
            <a:ext cx="188779" cy="167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007624" y="4618428"/>
            <a:ext cx="271842" cy="167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2847988" y="4667166"/>
            <a:ext cx="596542" cy="118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4358223" y="4667166"/>
            <a:ext cx="188779" cy="118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4547002" y="4667166"/>
            <a:ext cx="271842" cy="118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847989" y="4785531"/>
            <a:ext cx="135921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2983910" y="4785531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3172688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3444531" y="4785531"/>
            <a:ext cx="181227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3625759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3897601" y="4785531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086380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4358223" y="4785531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547002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4818844" y="4785531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5007624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5279466" y="4785531"/>
            <a:ext cx="181227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5460694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732536" y="4785531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5921315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6193158" y="4785531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381936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6653779" y="4785531"/>
            <a:ext cx="181227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835007" y="4785531"/>
            <a:ext cx="271842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7106850" y="4785531"/>
            <a:ext cx="188779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7295629" y="4785531"/>
            <a:ext cx="135921" cy="30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172688" y="4722866"/>
            <a:ext cx="271842" cy="3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444531" y="4722866"/>
            <a:ext cx="181227" cy="3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625759" y="4722866"/>
            <a:ext cx="271842" cy="3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897601" y="4722866"/>
            <a:ext cx="188779" cy="3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086380" y="4722866"/>
            <a:ext cx="271842" cy="3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364713" y="2209368"/>
            <a:ext cx="5157451" cy="3251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07469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FCFE and Leverage: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Other Shoe Drops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0273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779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21424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Leverage,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FCFE and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</a:t>
            </a:r>
            <a:endParaRPr sz="2100">
              <a:latin typeface="Times New Roman"/>
              <a:cs typeface="Times New Roman"/>
            </a:endParaRPr>
          </a:p>
          <a:p>
            <a:pPr marL="1395001" marR="316839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increasing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debt/equity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generally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31683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free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31683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periods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applied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flows.</a:t>
            </a:r>
            <a:r>
              <a:rPr sz="1600" spc="-22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31683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 </a:t>
            </a:r>
            <a:endParaRPr sz="1600">
              <a:latin typeface="Times New Roman"/>
              <a:cs typeface="Times New Roman"/>
            </a:endParaRPr>
          </a:p>
          <a:p>
            <a:pPr marL="1395001" marR="31683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subscribe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to?</a:t>
            </a:r>
            <a:endParaRPr sz="1600">
              <a:latin typeface="Times New Roman"/>
              <a:cs typeface="Times New Roman"/>
            </a:endParaRPr>
          </a:p>
          <a:p>
            <a:pPr marL="1395001" marR="757074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</a:t>
            </a:r>
            <a:r>
              <a:rPr sz="1700" spc="-208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Increasing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 </a:t>
            </a:r>
            <a:endParaRPr sz="1600">
              <a:latin typeface="Times New Roman"/>
              <a:cs typeface="Times New Roman"/>
            </a:endParaRPr>
          </a:p>
          <a:p>
            <a:pPr marL="1395001" marR="75707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dominate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fects</a:t>
            </a:r>
            <a:endParaRPr sz="1600">
              <a:latin typeface="Times New Roman"/>
              <a:cs typeface="Times New Roman"/>
            </a:endParaRPr>
          </a:p>
          <a:p>
            <a:pPr marL="1395001" marR="414876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</a:t>
            </a:r>
            <a:r>
              <a:rPr sz="1700" spc="-208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Increasing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decrease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greater </a:t>
            </a:r>
            <a:endParaRPr sz="1600">
              <a:latin typeface="Times New Roman"/>
              <a:cs typeface="Times New Roman"/>
            </a:endParaRPr>
          </a:p>
          <a:p>
            <a:pPr marL="1395001" marR="41487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7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fects</a:t>
            </a:r>
            <a:endParaRPr sz="1600">
              <a:latin typeface="Times New Roman"/>
              <a:cs typeface="Times New Roman"/>
            </a:endParaRPr>
          </a:p>
          <a:p>
            <a:pPr marL="1395001" marR="564160" indent="-303444">
              <a:lnSpc>
                <a:spcPts val="1806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</a:t>
            </a:r>
            <a:r>
              <a:rPr sz="1700" spc="-208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Increasing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exactly </a:t>
            </a:r>
            <a:endParaRPr sz="1600">
              <a:latin typeface="Times New Roman"/>
              <a:cs typeface="Times New Roman"/>
            </a:endParaRPr>
          </a:p>
          <a:p>
            <a:pPr marL="1395001" marR="56416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fset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7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endParaRPr sz="1600">
              <a:latin typeface="Times New Roman"/>
              <a:cs typeface="Times New Roman"/>
            </a:endParaRPr>
          </a:p>
          <a:p>
            <a:pPr marL="1395001" marR="768779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</a:t>
            </a:r>
            <a:r>
              <a:rPr sz="1700" spc="-208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above,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depending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76877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72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05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61401" y="2238375"/>
            <a:ext cx="6950604" cy="1736269"/>
          </a:xfrm>
          <a:custGeom>
            <a:avLst/>
            <a:gdLst/>
            <a:ahLst/>
            <a:cxnLst/>
            <a:rect l="l" t="t" r="r" b="b"/>
            <a:pathLst>
              <a:path w="7645664" h="1967772">
                <a:moveTo>
                  <a:pt x="0" y="0"/>
                </a:moveTo>
                <a:lnTo>
                  <a:pt x="0" y="1967772"/>
                </a:lnTo>
                <a:lnTo>
                  <a:pt x="7645664" y="1967772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86842" y="2583710"/>
            <a:ext cx="3915276" cy="1381341"/>
          </a:xfrm>
          <a:custGeom>
            <a:avLst/>
            <a:gdLst/>
            <a:ahLst/>
            <a:cxnLst/>
            <a:rect l="l" t="t" r="r" b="b"/>
            <a:pathLst>
              <a:path w="4306804" h="1565520">
                <a:moveTo>
                  <a:pt x="0" y="0"/>
                </a:moveTo>
                <a:lnTo>
                  <a:pt x="0" y="1565520"/>
                </a:lnTo>
                <a:lnTo>
                  <a:pt x="4306804" y="1565520"/>
                </a:lnTo>
                <a:lnTo>
                  <a:pt x="43068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86842" y="2583710"/>
            <a:ext cx="3915276" cy="1381341"/>
          </a:xfrm>
          <a:custGeom>
            <a:avLst/>
            <a:gdLst/>
            <a:ahLst/>
            <a:cxnLst/>
            <a:rect l="l" t="t" r="r" b="b"/>
            <a:pathLst>
              <a:path w="4306804" h="1565520">
                <a:moveTo>
                  <a:pt x="0" y="0"/>
                </a:moveTo>
                <a:lnTo>
                  <a:pt x="4306804" y="0"/>
                </a:lnTo>
                <a:lnTo>
                  <a:pt x="4306804" y="1565520"/>
                </a:lnTo>
                <a:lnTo>
                  <a:pt x="0" y="1565520"/>
                </a:lnTo>
                <a:lnTo>
                  <a:pt x="0" y="0"/>
                </a:lnTo>
                <a:close/>
              </a:path>
            </a:pathLst>
          </a:custGeom>
          <a:ln w="108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1402" y="2583711"/>
            <a:ext cx="2669506" cy="1295007"/>
          </a:xfrm>
          <a:custGeom>
            <a:avLst/>
            <a:gdLst/>
            <a:ahLst/>
            <a:cxnLst/>
            <a:rect l="l" t="t" r="r" b="b"/>
            <a:pathLst>
              <a:path w="2936457" h="1467675">
                <a:moveTo>
                  <a:pt x="0" y="0"/>
                </a:moveTo>
                <a:lnTo>
                  <a:pt x="0" y="1467675"/>
                </a:lnTo>
                <a:lnTo>
                  <a:pt x="2936457" y="1467675"/>
                </a:lnTo>
                <a:lnTo>
                  <a:pt x="29364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61402" y="2583711"/>
            <a:ext cx="2669506" cy="1295007"/>
          </a:xfrm>
          <a:custGeom>
            <a:avLst/>
            <a:gdLst/>
            <a:ahLst/>
            <a:cxnLst/>
            <a:rect l="l" t="t" r="r" b="b"/>
            <a:pathLst>
              <a:path w="2936457" h="1467675">
                <a:moveTo>
                  <a:pt x="0" y="0"/>
                </a:moveTo>
                <a:lnTo>
                  <a:pt x="2936457" y="0"/>
                </a:lnTo>
                <a:lnTo>
                  <a:pt x="2936457" y="1467675"/>
                </a:lnTo>
                <a:lnTo>
                  <a:pt x="0" y="1467675"/>
                </a:lnTo>
                <a:lnTo>
                  <a:pt x="0" y="0"/>
                </a:lnTo>
                <a:close/>
              </a:path>
            </a:pathLst>
          </a:custGeom>
          <a:ln w="108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56349" y="2929046"/>
            <a:ext cx="1156785" cy="345335"/>
          </a:xfrm>
          <a:custGeom>
            <a:avLst/>
            <a:gdLst/>
            <a:ahLst/>
            <a:cxnLst/>
            <a:rect l="l" t="t" r="r" b="b"/>
            <a:pathLst>
              <a:path w="1272464" h="391380">
                <a:moveTo>
                  <a:pt x="0" y="0"/>
                </a:moveTo>
                <a:lnTo>
                  <a:pt x="0" y="391380"/>
                </a:lnTo>
                <a:lnTo>
                  <a:pt x="1272464" y="391380"/>
                </a:lnTo>
                <a:lnTo>
                  <a:pt x="12724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56348" y="2929046"/>
            <a:ext cx="1156785" cy="345335"/>
          </a:xfrm>
          <a:custGeom>
            <a:avLst/>
            <a:gdLst/>
            <a:ahLst/>
            <a:cxnLst/>
            <a:rect l="l" t="t" r="r" b="b"/>
            <a:pathLst>
              <a:path w="1272464" h="391380">
                <a:moveTo>
                  <a:pt x="0" y="0"/>
                </a:moveTo>
                <a:lnTo>
                  <a:pt x="1272464" y="0"/>
                </a:lnTo>
                <a:lnTo>
                  <a:pt x="1272464" y="391380"/>
                </a:lnTo>
                <a:lnTo>
                  <a:pt x="0" y="391380"/>
                </a:lnTo>
                <a:lnTo>
                  <a:pt x="0" y="0"/>
                </a:lnTo>
                <a:close/>
              </a:path>
            </a:pathLst>
          </a:custGeom>
          <a:ln w="108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5826" y="2929046"/>
            <a:ext cx="2313572" cy="777004"/>
          </a:xfrm>
          <a:custGeom>
            <a:avLst/>
            <a:gdLst/>
            <a:ahLst/>
            <a:cxnLst/>
            <a:rect l="l" t="t" r="r" b="b"/>
            <a:pathLst>
              <a:path w="2544929" h="880605">
                <a:moveTo>
                  <a:pt x="0" y="0"/>
                </a:moveTo>
                <a:lnTo>
                  <a:pt x="0" y="880605"/>
                </a:lnTo>
                <a:lnTo>
                  <a:pt x="2544929" y="880605"/>
                </a:lnTo>
                <a:lnTo>
                  <a:pt x="254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75826" y="2929046"/>
            <a:ext cx="2313572" cy="777004"/>
          </a:xfrm>
          <a:custGeom>
            <a:avLst/>
            <a:gdLst/>
            <a:ahLst/>
            <a:cxnLst/>
            <a:rect l="l" t="t" r="r" b="b"/>
            <a:pathLst>
              <a:path w="2544929" h="880605">
                <a:moveTo>
                  <a:pt x="0" y="0"/>
                </a:moveTo>
                <a:lnTo>
                  <a:pt x="2544929" y="0"/>
                </a:lnTo>
                <a:lnTo>
                  <a:pt x="2544929" y="880605"/>
                </a:lnTo>
                <a:lnTo>
                  <a:pt x="0" y="880605"/>
                </a:lnTo>
                <a:lnTo>
                  <a:pt x="0" y="0"/>
                </a:lnTo>
                <a:close/>
              </a:path>
            </a:pathLst>
          </a:custGeom>
          <a:ln w="108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9369" y="2929045"/>
            <a:ext cx="2402555" cy="690671"/>
          </a:xfrm>
          <a:custGeom>
            <a:avLst/>
            <a:gdLst/>
            <a:ahLst/>
            <a:cxnLst/>
            <a:rect l="l" t="t" r="r" b="b"/>
            <a:pathLst>
              <a:path w="2642811" h="782760">
                <a:moveTo>
                  <a:pt x="0" y="0"/>
                </a:moveTo>
                <a:lnTo>
                  <a:pt x="0" y="782760"/>
                </a:lnTo>
                <a:lnTo>
                  <a:pt x="2642811" y="782760"/>
                </a:lnTo>
                <a:lnTo>
                  <a:pt x="2642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9369" y="2929045"/>
            <a:ext cx="2402555" cy="690671"/>
          </a:xfrm>
          <a:custGeom>
            <a:avLst/>
            <a:gdLst/>
            <a:ahLst/>
            <a:cxnLst/>
            <a:rect l="l" t="t" r="r" b="b"/>
            <a:pathLst>
              <a:path w="2642811" h="782760">
                <a:moveTo>
                  <a:pt x="0" y="0"/>
                </a:moveTo>
                <a:lnTo>
                  <a:pt x="2642811" y="0"/>
                </a:lnTo>
                <a:lnTo>
                  <a:pt x="2642811" y="782760"/>
                </a:lnTo>
                <a:lnTo>
                  <a:pt x="0" y="782760"/>
                </a:lnTo>
                <a:lnTo>
                  <a:pt x="0" y="0"/>
                </a:lnTo>
                <a:close/>
              </a:path>
            </a:pathLst>
          </a:custGeom>
          <a:ln w="108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2076" y="2251302"/>
            <a:ext cx="1780772" cy="95280"/>
          </a:xfrm>
          <a:custGeom>
            <a:avLst/>
            <a:gdLst/>
            <a:ahLst/>
            <a:cxnLst/>
            <a:rect l="l" t="t" r="r" b="b"/>
            <a:pathLst>
              <a:path w="1958849" h="107984">
                <a:moveTo>
                  <a:pt x="550455" y="38769"/>
                </a:moveTo>
                <a:lnTo>
                  <a:pt x="554940" y="46671"/>
                </a:lnTo>
                <a:lnTo>
                  <a:pt x="552301" y="39190"/>
                </a:lnTo>
                <a:lnTo>
                  <a:pt x="550455" y="38769"/>
                </a:lnTo>
                <a:close/>
              </a:path>
              <a:path w="1958849" h="107984">
                <a:moveTo>
                  <a:pt x="558285" y="50684"/>
                </a:moveTo>
                <a:lnTo>
                  <a:pt x="557542" y="44937"/>
                </a:lnTo>
                <a:lnTo>
                  <a:pt x="557542" y="47117"/>
                </a:lnTo>
                <a:lnTo>
                  <a:pt x="558285" y="50684"/>
                </a:lnTo>
                <a:close/>
              </a:path>
              <a:path w="1958849" h="107984">
                <a:moveTo>
                  <a:pt x="422016" y="2204"/>
                </a:moveTo>
                <a:lnTo>
                  <a:pt x="421924" y="70081"/>
                </a:lnTo>
                <a:lnTo>
                  <a:pt x="423896" y="56859"/>
                </a:lnTo>
                <a:lnTo>
                  <a:pt x="429813" y="45766"/>
                </a:lnTo>
                <a:lnTo>
                  <a:pt x="431700" y="43550"/>
                </a:lnTo>
                <a:lnTo>
                  <a:pt x="438174" y="38765"/>
                </a:lnTo>
                <a:lnTo>
                  <a:pt x="438174" y="0"/>
                </a:lnTo>
                <a:lnTo>
                  <a:pt x="435349" y="0"/>
                </a:lnTo>
                <a:lnTo>
                  <a:pt x="428286" y="4533"/>
                </a:lnTo>
                <a:lnTo>
                  <a:pt x="424866" y="3195"/>
                </a:lnTo>
                <a:lnTo>
                  <a:pt x="422016" y="2204"/>
                </a:lnTo>
                <a:close/>
              </a:path>
              <a:path w="1958849" h="107984">
                <a:moveTo>
                  <a:pt x="307293" y="47340"/>
                </a:moveTo>
                <a:lnTo>
                  <a:pt x="305385" y="41556"/>
                </a:lnTo>
                <a:lnTo>
                  <a:pt x="301569" y="38162"/>
                </a:lnTo>
                <a:lnTo>
                  <a:pt x="297752" y="34768"/>
                </a:lnTo>
                <a:lnTo>
                  <a:pt x="292920" y="33071"/>
                </a:lnTo>
                <a:lnTo>
                  <a:pt x="282759" y="33071"/>
                </a:lnTo>
                <a:lnTo>
                  <a:pt x="278881" y="34099"/>
                </a:lnTo>
                <a:lnTo>
                  <a:pt x="275436" y="36155"/>
                </a:lnTo>
                <a:lnTo>
                  <a:pt x="271991" y="38211"/>
                </a:lnTo>
                <a:lnTo>
                  <a:pt x="268708" y="41122"/>
                </a:lnTo>
                <a:lnTo>
                  <a:pt x="265585" y="44887"/>
                </a:lnTo>
                <a:lnTo>
                  <a:pt x="265585" y="2080"/>
                </a:lnTo>
                <a:lnTo>
                  <a:pt x="236144" y="2080"/>
                </a:lnTo>
                <a:lnTo>
                  <a:pt x="236144" y="5796"/>
                </a:lnTo>
                <a:lnTo>
                  <a:pt x="239366" y="6193"/>
                </a:lnTo>
                <a:lnTo>
                  <a:pt x="242612" y="8212"/>
                </a:lnTo>
                <a:lnTo>
                  <a:pt x="244248" y="11544"/>
                </a:lnTo>
                <a:lnTo>
                  <a:pt x="244248" y="95548"/>
                </a:lnTo>
                <a:lnTo>
                  <a:pt x="243591" y="97864"/>
                </a:lnTo>
                <a:lnTo>
                  <a:pt x="242278" y="99028"/>
                </a:lnTo>
                <a:lnTo>
                  <a:pt x="238920" y="100948"/>
                </a:lnTo>
                <a:lnTo>
                  <a:pt x="236144" y="101295"/>
                </a:lnTo>
                <a:lnTo>
                  <a:pt x="236144" y="104936"/>
                </a:lnTo>
                <a:lnTo>
                  <a:pt x="272796" y="104936"/>
                </a:lnTo>
                <a:lnTo>
                  <a:pt x="272796" y="101295"/>
                </a:lnTo>
                <a:lnTo>
                  <a:pt x="270071" y="100750"/>
                </a:lnTo>
                <a:lnTo>
                  <a:pt x="267221" y="99065"/>
                </a:lnTo>
                <a:lnTo>
                  <a:pt x="265734" y="95993"/>
                </a:lnTo>
                <a:lnTo>
                  <a:pt x="265734" y="51948"/>
                </a:lnTo>
                <a:lnTo>
                  <a:pt x="267134" y="49396"/>
                </a:lnTo>
                <a:lnTo>
                  <a:pt x="269934" y="46968"/>
                </a:lnTo>
                <a:lnTo>
                  <a:pt x="272735" y="44541"/>
                </a:lnTo>
                <a:lnTo>
                  <a:pt x="275448" y="43327"/>
                </a:lnTo>
                <a:lnTo>
                  <a:pt x="281594" y="43327"/>
                </a:lnTo>
                <a:lnTo>
                  <a:pt x="283948" y="44887"/>
                </a:lnTo>
                <a:lnTo>
                  <a:pt x="285138" y="48009"/>
                </a:lnTo>
                <a:lnTo>
                  <a:pt x="285832" y="49743"/>
                </a:lnTo>
                <a:lnTo>
                  <a:pt x="286179" y="52344"/>
                </a:lnTo>
                <a:lnTo>
                  <a:pt x="286179" y="95993"/>
                </a:lnTo>
                <a:lnTo>
                  <a:pt x="284692" y="99065"/>
                </a:lnTo>
                <a:lnTo>
                  <a:pt x="281842" y="100750"/>
                </a:lnTo>
                <a:lnTo>
                  <a:pt x="279116" y="101295"/>
                </a:lnTo>
                <a:lnTo>
                  <a:pt x="279116" y="104936"/>
                </a:lnTo>
                <a:lnTo>
                  <a:pt x="314876" y="104936"/>
                </a:lnTo>
                <a:lnTo>
                  <a:pt x="314876" y="101295"/>
                </a:lnTo>
                <a:lnTo>
                  <a:pt x="312151" y="100701"/>
                </a:lnTo>
                <a:lnTo>
                  <a:pt x="310205" y="99871"/>
                </a:lnTo>
                <a:lnTo>
                  <a:pt x="307876" y="97740"/>
                </a:lnTo>
                <a:lnTo>
                  <a:pt x="307293" y="95498"/>
                </a:lnTo>
                <a:lnTo>
                  <a:pt x="307293" y="47340"/>
                </a:lnTo>
                <a:close/>
              </a:path>
              <a:path w="1958849" h="107984">
                <a:moveTo>
                  <a:pt x="415412" y="17340"/>
                </a:moveTo>
                <a:lnTo>
                  <a:pt x="417060" y="19694"/>
                </a:lnTo>
                <a:lnTo>
                  <a:pt x="417060" y="35895"/>
                </a:lnTo>
                <a:lnTo>
                  <a:pt x="396243" y="35895"/>
                </a:lnTo>
                <a:lnTo>
                  <a:pt x="396243" y="18901"/>
                </a:lnTo>
                <a:lnTo>
                  <a:pt x="395933" y="66663"/>
                </a:lnTo>
                <a:lnTo>
                  <a:pt x="396057" y="59231"/>
                </a:lnTo>
                <a:lnTo>
                  <a:pt x="396181" y="51799"/>
                </a:lnTo>
                <a:lnTo>
                  <a:pt x="396243" y="42584"/>
                </a:lnTo>
                <a:lnTo>
                  <a:pt x="417060" y="42584"/>
                </a:lnTo>
                <a:lnTo>
                  <a:pt x="417060" y="95944"/>
                </a:lnTo>
                <a:lnTo>
                  <a:pt x="443340" y="104849"/>
                </a:lnTo>
                <a:lnTo>
                  <a:pt x="432709" y="97675"/>
                </a:lnTo>
                <a:lnTo>
                  <a:pt x="424871" y="85934"/>
                </a:lnTo>
                <a:lnTo>
                  <a:pt x="422022" y="73201"/>
                </a:lnTo>
                <a:lnTo>
                  <a:pt x="419736" y="1560"/>
                </a:lnTo>
                <a:lnTo>
                  <a:pt x="415722" y="520"/>
                </a:lnTo>
                <a:lnTo>
                  <a:pt x="411781" y="0"/>
                </a:lnTo>
                <a:lnTo>
                  <a:pt x="407915" y="0"/>
                </a:lnTo>
                <a:lnTo>
                  <a:pt x="400493" y="467"/>
                </a:lnTo>
                <a:lnTo>
                  <a:pt x="397879" y="11667"/>
                </a:lnTo>
                <a:lnTo>
                  <a:pt x="399663" y="7060"/>
                </a:lnTo>
                <a:lnTo>
                  <a:pt x="403380" y="4756"/>
                </a:lnTo>
                <a:lnTo>
                  <a:pt x="409030" y="4756"/>
                </a:lnTo>
                <a:lnTo>
                  <a:pt x="412599" y="4991"/>
                </a:lnTo>
                <a:lnTo>
                  <a:pt x="415945" y="6936"/>
                </a:lnTo>
                <a:lnTo>
                  <a:pt x="415833" y="9549"/>
                </a:lnTo>
                <a:lnTo>
                  <a:pt x="415387" y="11779"/>
                </a:lnTo>
                <a:lnTo>
                  <a:pt x="415276" y="14343"/>
                </a:lnTo>
                <a:lnTo>
                  <a:pt x="415412" y="17340"/>
                </a:lnTo>
                <a:close/>
              </a:path>
              <a:path w="1958849" h="107984">
                <a:moveTo>
                  <a:pt x="29680" y="28901"/>
                </a:moveTo>
                <a:lnTo>
                  <a:pt x="33418" y="18468"/>
                </a:lnTo>
                <a:lnTo>
                  <a:pt x="42085" y="8565"/>
                </a:lnTo>
                <a:lnTo>
                  <a:pt x="55164" y="5276"/>
                </a:lnTo>
                <a:lnTo>
                  <a:pt x="56939" y="5330"/>
                </a:lnTo>
                <a:lnTo>
                  <a:pt x="68786" y="8781"/>
                </a:lnTo>
                <a:lnTo>
                  <a:pt x="79401" y="17613"/>
                </a:lnTo>
                <a:lnTo>
                  <a:pt x="83218" y="22072"/>
                </a:lnTo>
                <a:lnTo>
                  <a:pt x="86960" y="28166"/>
                </a:lnTo>
                <a:lnTo>
                  <a:pt x="90627" y="35895"/>
                </a:lnTo>
                <a:lnTo>
                  <a:pt x="94493" y="35895"/>
                </a:lnTo>
                <a:lnTo>
                  <a:pt x="94493" y="296"/>
                </a:lnTo>
                <a:lnTo>
                  <a:pt x="90256" y="296"/>
                </a:lnTo>
                <a:lnTo>
                  <a:pt x="89958" y="1932"/>
                </a:lnTo>
                <a:lnTo>
                  <a:pt x="88062" y="4979"/>
                </a:lnTo>
                <a:lnTo>
                  <a:pt x="85349" y="7208"/>
                </a:lnTo>
                <a:lnTo>
                  <a:pt x="82672" y="7208"/>
                </a:lnTo>
                <a:lnTo>
                  <a:pt x="79054" y="6032"/>
                </a:lnTo>
                <a:lnTo>
                  <a:pt x="72561" y="3678"/>
                </a:lnTo>
                <a:lnTo>
                  <a:pt x="66069" y="1325"/>
                </a:lnTo>
                <a:lnTo>
                  <a:pt x="59650" y="148"/>
                </a:lnTo>
                <a:lnTo>
                  <a:pt x="51364" y="176"/>
                </a:lnTo>
                <a:lnTo>
                  <a:pt x="38232" y="2047"/>
                </a:lnTo>
                <a:lnTo>
                  <a:pt x="26488" y="6844"/>
                </a:lnTo>
                <a:lnTo>
                  <a:pt x="16133" y="14566"/>
                </a:lnTo>
                <a:lnTo>
                  <a:pt x="12478" y="18412"/>
                </a:lnTo>
                <a:lnTo>
                  <a:pt x="5545" y="28909"/>
                </a:lnTo>
                <a:lnTo>
                  <a:pt x="1386" y="41029"/>
                </a:lnTo>
                <a:lnTo>
                  <a:pt x="0" y="54772"/>
                </a:lnTo>
                <a:lnTo>
                  <a:pt x="240" y="60603"/>
                </a:lnTo>
                <a:lnTo>
                  <a:pt x="2876" y="73705"/>
                </a:lnTo>
                <a:lnTo>
                  <a:pt x="8422" y="85039"/>
                </a:lnTo>
                <a:lnTo>
                  <a:pt x="16876" y="94606"/>
                </a:lnTo>
                <a:lnTo>
                  <a:pt x="29011" y="102608"/>
                </a:lnTo>
                <a:lnTo>
                  <a:pt x="41095" y="106640"/>
                </a:lnTo>
                <a:lnTo>
                  <a:pt x="54644" y="107984"/>
                </a:lnTo>
                <a:lnTo>
                  <a:pt x="57280" y="107919"/>
                </a:lnTo>
                <a:lnTo>
                  <a:pt x="69898" y="105620"/>
                </a:lnTo>
                <a:lnTo>
                  <a:pt x="81409" y="100032"/>
                </a:lnTo>
                <a:lnTo>
                  <a:pt x="85919" y="97059"/>
                </a:lnTo>
                <a:lnTo>
                  <a:pt x="91148" y="92253"/>
                </a:lnTo>
                <a:lnTo>
                  <a:pt x="97096" y="85614"/>
                </a:lnTo>
                <a:lnTo>
                  <a:pt x="92561" y="81898"/>
                </a:lnTo>
                <a:lnTo>
                  <a:pt x="87307" y="87447"/>
                </a:lnTo>
                <a:lnTo>
                  <a:pt x="82747" y="91485"/>
                </a:lnTo>
                <a:lnTo>
                  <a:pt x="78881" y="94012"/>
                </a:lnTo>
                <a:lnTo>
                  <a:pt x="72140" y="98372"/>
                </a:lnTo>
                <a:lnTo>
                  <a:pt x="64854" y="100552"/>
                </a:lnTo>
                <a:lnTo>
                  <a:pt x="57023" y="100552"/>
                </a:lnTo>
                <a:lnTo>
                  <a:pt x="48941" y="99534"/>
                </a:lnTo>
                <a:lnTo>
                  <a:pt x="38050" y="93112"/>
                </a:lnTo>
                <a:lnTo>
                  <a:pt x="30779" y="80783"/>
                </a:lnTo>
                <a:lnTo>
                  <a:pt x="27816" y="67899"/>
                </a:lnTo>
                <a:lnTo>
                  <a:pt x="26987" y="53880"/>
                </a:lnTo>
                <a:lnTo>
                  <a:pt x="27544" y="41583"/>
                </a:lnTo>
                <a:lnTo>
                  <a:pt x="29680" y="28901"/>
                </a:lnTo>
                <a:close/>
              </a:path>
              <a:path w="1958849" h="107984">
                <a:moveTo>
                  <a:pt x="108856" y="100465"/>
                </a:moveTo>
                <a:lnTo>
                  <a:pt x="112475" y="103116"/>
                </a:lnTo>
                <a:lnTo>
                  <a:pt x="116093" y="105766"/>
                </a:lnTo>
                <a:lnTo>
                  <a:pt x="119984" y="107092"/>
                </a:lnTo>
                <a:lnTo>
                  <a:pt x="127269" y="107092"/>
                </a:lnTo>
                <a:lnTo>
                  <a:pt x="130442" y="106547"/>
                </a:lnTo>
                <a:lnTo>
                  <a:pt x="129958" y="91968"/>
                </a:lnTo>
                <a:lnTo>
                  <a:pt x="129202" y="89454"/>
                </a:lnTo>
                <a:lnTo>
                  <a:pt x="129202" y="80535"/>
                </a:lnTo>
                <a:lnTo>
                  <a:pt x="131805" y="75928"/>
                </a:lnTo>
                <a:lnTo>
                  <a:pt x="137009" y="72311"/>
                </a:lnTo>
                <a:lnTo>
                  <a:pt x="140082" y="70180"/>
                </a:lnTo>
                <a:lnTo>
                  <a:pt x="143650" y="68620"/>
                </a:lnTo>
                <a:lnTo>
                  <a:pt x="147715" y="67629"/>
                </a:lnTo>
                <a:lnTo>
                  <a:pt x="147715" y="89850"/>
                </a:lnTo>
                <a:lnTo>
                  <a:pt x="147938" y="96539"/>
                </a:lnTo>
                <a:lnTo>
                  <a:pt x="148483" y="99462"/>
                </a:lnTo>
                <a:lnTo>
                  <a:pt x="149350" y="101666"/>
                </a:lnTo>
                <a:lnTo>
                  <a:pt x="150540" y="103153"/>
                </a:lnTo>
                <a:lnTo>
                  <a:pt x="152621" y="105779"/>
                </a:lnTo>
                <a:lnTo>
                  <a:pt x="155917" y="107092"/>
                </a:lnTo>
                <a:lnTo>
                  <a:pt x="162955" y="107092"/>
                </a:lnTo>
                <a:lnTo>
                  <a:pt x="165359" y="106646"/>
                </a:lnTo>
                <a:lnTo>
                  <a:pt x="167639" y="105754"/>
                </a:lnTo>
                <a:lnTo>
                  <a:pt x="171258" y="104367"/>
                </a:lnTo>
                <a:lnTo>
                  <a:pt x="174554" y="101939"/>
                </a:lnTo>
                <a:lnTo>
                  <a:pt x="177527" y="98471"/>
                </a:lnTo>
                <a:lnTo>
                  <a:pt x="175223" y="95275"/>
                </a:lnTo>
                <a:lnTo>
                  <a:pt x="174231" y="96266"/>
                </a:lnTo>
                <a:lnTo>
                  <a:pt x="172026" y="97430"/>
                </a:lnTo>
                <a:lnTo>
                  <a:pt x="169535" y="96278"/>
                </a:lnTo>
                <a:lnTo>
                  <a:pt x="168680" y="93492"/>
                </a:lnTo>
                <a:lnTo>
                  <a:pt x="168680" y="47613"/>
                </a:lnTo>
                <a:lnTo>
                  <a:pt x="165806" y="41419"/>
                </a:lnTo>
                <a:lnTo>
                  <a:pt x="160056" y="38050"/>
                </a:lnTo>
                <a:lnTo>
                  <a:pt x="154257" y="34731"/>
                </a:lnTo>
                <a:lnTo>
                  <a:pt x="147046" y="33071"/>
                </a:lnTo>
                <a:lnTo>
                  <a:pt x="130392" y="33071"/>
                </a:lnTo>
                <a:lnTo>
                  <a:pt x="123627" y="34780"/>
                </a:lnTo>
                <a:lnTo>
                  <a:pt x="118125" y="38199"/>
                </a:lnTo>
                <a:lnTo>
                  <a:pt x="112623" y="41617"/>
                </a:lnTo>
                <a:lnTo>
                  <a:pt x="109872" y="46250"/>
                </a:lnTo>
                <a:lnTo>
                  <a:pt x="109872" y="55366"/>
                </a:lnTo>
                <a:lnTo>
                  <a:pt x="110901" y="57868"/>
                </a:lnTo>
                <a:lnTo>
                  <a:pt x="115015" y="61337"/>
                </a:lnTo>
                <a:lnTo>
                  <a:pt x="117505" y="62204"/>
                </a:lnTo>
                <a:lnTo>
                  <a:pt x="122957" y="62204"/>
                </a:lnTo>
                <a:lnTo>
                  <a:pt x="125175" y="61423"/>
                </a:lnTo>
                <a:lnTo>
                  <a:pt x="128992" y="58302"/>
                </a:lnTo>
                <a:lnTo>
                  <a:pt x="129946" y="56085"/>
                </a:lnTo>
                <a:lnTo>
                  <a:pt x="129946" y="53211"/>
                </a:lnTo>
                <a:lnTo>
                  <a:pt x="129735" y="50994"/>
                </a:lnTo>
                <a:lnTo>
                  <a:pt x="128335" y="48034"/>
                </a:lnTo>
                <a:lnTo>
                  <a:pt x="126352" y="45705"/>
                </a:lnTo>
                <a:lnTo>
                  <a:pt x="125559" y="43401"/>
                </a:lnTo>
                <a:lnTo>
                  <a:pt x="126439" y="40589"/>
                </a:lnTo>
                <a:lnTo>
                  <a:pt x="129958" y="38558"/>
                </a:lnTo>
                <a:lnTo>
                  <a:pt x="132201" y="38050"/>
                </a:lnTo>
                <a:lnTo>
                  <a:pt x="139785" y="38050"/>
                </a:lnTo>
                <a:lnTo>
                  <a:pt x="143167" y="39128"/>
                </a:lnTo>
                <a:lnTo>
                  <a:pt x="146984" y="43438"/>
                </a:lnTo>
                <a:lnTo>
                  <a:pt x="147938" y="46770"/>
                </a:lnTo>
                <a:lnTo>
                  <a:pt x="147938" y="62352"/>
                </a:lnTo>
                <a:lnTo>
                  <a:pt x="138564" y="65235"/>
                </a:lnTo>
                <a:lnTo>
                  <a:pt x="126115" y="69862"/>
                </a:lnTo>
                <a:lnTo>
                  <a:pt x="116935" y="74466"/>
                </a:lnTo>
                <a:lnTo>
                  <a:pt x="110343" y="78479"/>
                </a:lnTo>
                <a:lnTo>
                  <a:pt x="107047" y="83905"/>
                </a:lnTo>
                <a:lnTo>
                  <a:pt x="107047" y="96340"/>
                </a:lnTo>
                <a:lnTo>
                  <a:pt x="108856" y="100465"/>
                </a:lnTo>
                <a:close/>
              </a:path>
              <a:path w="1958849" h="107984">
                <a:moveTo>
                  <a:pt x="144666" y="93120"/>
                </a:moveTo>
                <a:lnTo>
                  <a:pt x="141346" y="95498"/>
                </a:lnTo>
                <a:lnTo>
                  <a:pt x="139041" y="96241"/>
                </a:lnTo>
                <a:lnTo>
                  <a:pt x="136563" y="96241"/>
                </a:lnTo>
                <a:lnTo>
                  <a:pt x="132982" y="95387"/>
                </a:lnTo>
                <a:lnTo>
                  <a:pt x="129958" y="91968"/>
                </a:lnTo>
                <a:lnTo>
                  <a:pt x="130442" y="106547"/>
                </a:lnTo>
                <a:lnTo>
                  <a:pt x="133663" y="105457"/>
                </a:lnTo>
                <a:lnTo>
                  <a:pt x="138967" y="103723"/>
                </a:lnTo>
                <a:lnTo>
                  <a:pt x="143725" y="100750"/>
                </a:lnTo>
                <a:lnTo>
                  <a:pt x="147938" y="96539"/>
                </a:lnTo>
                <a:lnTo>
                  <a:pt x="147715" y="89850"/>
                </a:lnTo>
                <a:lnTo>
                  <a:pt x="144666" y="93120"/>
                </a:lnTo>
                <a:close/>
              </a:path>
              <a:path w="1958849" h="107984">
                <a:moveTo>
                  <a:pt x="183326" y="54772"/>
                </a:moveTo>
                <a:lnTo>
                  <a:pt x="183326" y="59429"/>
                </a:lnTo>
                <a:lnTo>
                  <a:pt x="184640" y="63467"/>
                </a:lnTo>
                <a:lnTo>
                  <a:pt x="187267" y="66886"/>
                </a:lnTo>
                <a:lnTo>
                  <a:pt x="189844" y="70304"/>
                </a:lnTo>
                <a:lnTo>
                  <a:pt x="194107" y="73475"/>
                </a:lnTo>
                <a:lnTo>
                  <a:pt x="200054" y="76398"/>
                </a:lnTo>
                <a:lnTo>
                  <a:pt x="211355" y="81898"/>
                </a:lnTo>
                <a:lnTo>
                  <a:pt x="213784" y="83087"/>
                </a:lnTo>
                <a:lnTo>
                  <a:pt x="215543" y="84202"/>
                </a:lnTo>
                <a:lnTo>
                  <a:pt x="218616" y="87174"/>
                </a:lnTo>
                <a:lnTo>
                  <a:pt x="219607" y="89503"/>
                </a:lnTo>
                <a:lnTo>
                  <a:pt x="219607" y="95102"/>
                </a:lnTo>
                <a:lnTo>
                  <a:pt x="218690" y="97418"/>
                </a:lnTo>
                <a:lnTo>
                  <a:pt x="215023" y="100936"/>
                </a:lnTo>
                <a:lnTo>
                  <a:pt x="212148" y="101815"/>
                </a:lnTo>
                <a:lnTo>
                  <a:pt x="203970" y="101815"/>
                </a:lnTo>
                <a:lnTo>
                  <a:pt x="199807" y="100316"/>
                </a:lnTo>
                <a:lnTo>
                  <a:pt x="195742" y="97319"/>
                </a:lnTo>
                <a:lnTo>
                  <a:pt x="191678" y="94321"/>
                </a:lnTo>
                <a:lnTo>
                  <a:pt x="188903" y="89181"/>
                </a:lnTo>
                <a:lnTo>
                  <a:pt x="187416" y="81898"/>
                </a:lnTo>
                <a:lnTo>
                  <a:pt x="183178" y="81898"/>
                </a:lnTo>
                <a:lnTo>
                  <a:pt x="183178" y="107092"/>
                </a:lnTo>
                <a:lnTo>
                  <a:pt x="186821" y="107092"/>
                </a:lnTo>
                <a:lnTo>
                  <a:pt x="188939" y="103710"/>
                </a:lnTo>
                <a:lnTo>
                  <a:pt x="191480" y="102707"/>
                </a:lnTo>
                <a:lnTo>
                  <a:pt x="193735" y="103376"/>
                </a:lnTo>
                <a:lnTo>
                  <a:pt x="196337" y="104268"/>
                </a:lnTo>
                <a:lnTo>
                  <a:pt x="199360" y="105308"/>
                </a:lnTo>
                <a:lnTo>
                  <a:pt x="201900" y="106039"/>
                </a:lnTo>
                <a:lnTo>
                  <a:pt x="206014" y="106881"/>
                </a:lnTo>
                <a:lnTo>
                  <a:pt x="210091" y="107092"/>
                </a:lnTo>
                <a:lnTo>
                  <a:pt x="218269" y="107092"/>
                </a:lnTo>
                <a:lnTo>
                  <a:pt x="224403" y="104652"/>
                </a:lnTo>
                <a:lnTo>
                  <a:pt x="228492" y="99771"/>
                </a:lnTo>
                <a:lnTo>
                  <a:pt x="232581" y="94891"/>
                </a:lnTo>
                <a:lnTo>
                  <a:pt x="234625" y="89627"/>
                </a:lnTo>
                <a:lnTo>
                  <a:pt x="234625" y="78182"/>
                </a:lnTo>
                <a:lnTo>
                  <a:pt x="232643" y="73302"/>
                </a:lnTo>
                <a:lnTo>
                  <a:pt x="228677" y="69338"/>
                </a:lnTo>
                <a:lnTo>
                  <a:pt x="226298" y="67010"/>
                </a:lnTo>
                <a:lnTo>
                  <a:pt x="222532" y="64606"/>
                </a:lnTo>
                <a:lnTo>
                  <a:pt x="217377" y="62129"/>
                </a:lnTo>
                <a:lnTo>
                  <a:pt x="209050" y="58116"/>
                </a:lnTo>
                <a:lnTo>
                  <a:pt x="205035" y="56184"/>
                </a:lnTo>
                <a:lnTo>
                  <a:pt x="202309" y="54301"/>
                </a:lnTo>
                <a:lnTo>
                  <a:pt x="199385" y="50684"/>
                </a:lnTo>
                <a:lnTo>
                  <a:pt x="198642" y="47117"/>
                </a:lnTo>
                <a:lnTo>
                  <a:pt x="198642" y="44937"/>
                </a:lnTo>
                <a:lnTo>
                  <a:pt x="199472" y="42906"/>
                </a:lnTo>
                <a:lnTo>
                  <a:pt x="202793" y="39140"/>
                </a:lnTo>
                <a:lnTo>
                  <a:pt x="205308" y="38199"/>
                </a:lnTo>
                <a:lnTo>
                  <a:pt x="213040" y="38199"/>
                </a:lnTo>
                <a:lnTo>
                  <a:pt x="216857" y="39759"/>
                </a:lnTo>
                <a:lnTo>
                  <a:pt x="220128" y="42881"/>
                </a:lnTo>
                <a:lnTo>
                  <a:pt x="223399" y="46002"/>
                </a:lnTo>
                <a:lnTo>
                  <a:pt x="225753" y="50139"/>
                </a:lnTo>
                <a:lnTo>
                  <a:pt x="227190" y="55292"/>
                </a:lnTo>
                <a:lnTo>
                  <a:pt x="231056" y="55292"/>
                </a:lnTo>
                <a:lnTo>
                  <a:pt x="231056" y="33294"/>
                </a:lnTo>
                <a:lnTo>
                  <a:pt x="227711" y="33294"/>
                </a:lnTo>
                <a:lnTo>
                  <a:pt x="225890" y="36007"/>
                </a:lnTo>
                <a:lnTo>
                  <a:pt x="222878" y="36267"/>
                </a:lnTo>
                <a:lnTo>
                  <a:pt x="220623" y="35734"/>
                </a:lnTo>
                <a:lnTo>
                  <a:pt x="217005" y="34669"/>
                </a:lnTo>
                <a:lnTo>
                  <a:pt x="213387" y="33604"/>
                </a:lnTo>
                <a:lnTo>
                  <a:pt x="209967" y="33071"/>
                </a:lnTo>
                <a:lnTo>
                  <a:pt x="199360" y="33071"/>
                </a:lnTo>
                <a:lnTo>
                  <a:pt x="193611" y="35214"/>
                </a:lnTo>
                <a:lnTo>
                  <a:pt x="189497" y="39499"/>
                </a:lnTo>
                <a:lnTo>
                  <a:pt x="185383" y="43785"/>
                </a:lnTo>
                <a:lnTo>
                  <a:pt x="183326" y="48876"/>
                </a:lnTo>
                <a:lnTo>
                  <a:pt x="183326" y="54772"/>
                </a:lnTo>
                <a:close/>
              </a:path>
              <a:path w="1958849" h="107984">
                <a:moveTo>
                  <a:pt x="397879" y="11667"/>
                </a:moveTo>
                <a:lnTo>
                  <a:pt x="400493" y="467"/>
                </a:lnTo>
                <a:lnTo>
                  <a:pt x="387776" y="4644"/>
                </a:lnTo>
                <a:lnTo>
                  <a:pt x="379515" y="13154"/>
                </a:lnTo>
                <a:lnTo>
                  <a:pt x="376740" y="18059"/>
                </a:lnTo>
                <a:lnTo>
                  <a:pt x="375253" y="25639"/>
                </a:lnTo>
                <a:lnTo>
                  <a:pt x="375054" y="35895"/>
                </a:lnTo>
                <a:lnTo>
                  <a:pt x="366282" y="35895"/>
                </a:lnTo>
                <a:lnTo>
                  <a:pt x="366282" y="42584"/>
                </a:lnTo>
                <a:lnTo>
                  <a:pt x="375054" y="42584"/>
                </a:lnTo>
                <a:lnTo>
                  <a:pt x="375054" y="95795"/>
                </a:lnTo>
                <a:lnTo>
                  <a:pt x="374212" y="98297"/>
                </a:lnTo>
                <a:lnTo>
                  <a:pt x="372527" y="99585"/>
                </a:lnTo>
                <a:lnTo>
                  <a:pt x="369404" y="100948"/>
                </a:lnTo>
                <a:lnTo>
                  <a:pt x="366282" y="101295"/>
                </a:lnTo>
                <a:lnTo>
                  <a:pt x="366282" y="104936"/>
                </a:lnTo>
                <a:lnTo>
                  <a:pt x="403306" y="104936"/>
                </a:lnTo>
                <a:lnTo>
                  <a:pt x="403306" y="101295"/>
                </a:lnTo>
                <a:lnTo>
                  <a:pt x="400927" y="100899"/>
                </a:lnTo>
                <a:lnTo>
                  <a:pt x="399254" y="100366"/>
                </a:lnTo>
                <a:lnTo>
                  <a:pt x="396714" y="97579"/>
                </a:lnTo>
                <a:lnTo>
                  <a:pt x="396466" y="95349"/>
                </a:lnTo>
                <a:lnTo>
                  <a:pt x="396268" y="92203"/>
                </a:lnTo>
                <a:lnTo>
                  <a:pt x="396168" y="89924"/>
                </a:lnTo>
                <a:lnTo>
                  <a:pt x="395970" y="85614"/>
                </a:lnTo>
                <a:lnTo>
                  <a:pt x="395933" y="66663"/>
                </a:lnTo>
                <a:lnTo>
                  <a:pt x="396243" y="18901"/>
                </a:lnTo>
                <a:lnTo>
                  <a:pt x="396788" y="14343"/>
                </a:lnTo>
                <a:lnTo>
                  <a:pt x="397879" y="11667"/>
                </a:lnTo>
                <a:close/>
              </a:path>
              <a:path w="1958849" h="107984">
                <a:moveTo>
                  <a:pt x="443340" y="104849"/>
                </a:moveTo>
                <a:lnTo>
                  <a:pt x="417060" y="95944"/>
                </a:lnTo>
                <a:lnTo>
                  <a:pt x="415573" y="99065"/>
                </a:lnTo>
                <a:lnTo>
                  <a:pt x="413120" y="100725"/>
                </a:lnTo>
                <a:lnTo>
                  <a:pt x="409997" y="101295"/>
                </a:lnTo>
                <a:lnTo>
                  <a:pt x="409997" y="104936"/>
                </a:lnTo>
                <a:lnTo>
                  <a:pt x="443813" y="104936"/>
                </a:lnTo>
                <a:lnTo>
                  <a:pt x="456272" y="107240"/>
                </a:lnTo>
                <a:lnTo>
                  <a:pt x="445757" y="104936"/>
                </a:lnTo>
                <a:lnTo>
                  <a:pt x="443973" y="101072"/>
                </a:lnTo>
                <a:lnTo>
                  <a:pt x="441792" y="100775"/>
                </a:lnTo>
                <a:lnTo>
                  <a:pt x="439438" y="98657"/>
                </a:lnTo>
                <a:lnTo>
                  <a:pt x="438174" y="95350"/>
                </a:lnTo>
                <a:lnTo>
                  <a:pt x="432709" y="97675"/>
                </a:lnTo>
                <a:lnTo>
                  <a:pt x="443340" y="104849"/>
                </a:lnTo>
                <a:close/>
              </a:path>
              <a:path w="1958849" h="107984">
                <a:moveTo>
                  <a:pt x="442106" y="35858"/>
                </a:moveTo>
                <a:lnTo>
                  <a:pt x="438174" y="38765"/>
                </a:lnTo>
                <a:lnTo>
                  <a:pt x="438174" y="92674"/>
                </a:lnTo>
                <a:lnTo>
                  <a:pt x="438174" y="38765"/>
                </a:lnTo>
                <a:lnTo>
                  <a:pt x="431700" y="43550"/>
                </a:lnTo>
                <a:lnTo>
                  <a:pt x="429813" y="45766"/>
                </a:lnTo>
                <a:lnTo>
                  <a:pt x="423896" y="56859"/>
                </a:lnTo>
                <a:lnTo>
                  <a:pt x="421924" y="70081"/>
                </a:lnTo>
                <a:lnTo>
                  <a:pt x="422016" y="2204"/>
                </a:lnTo>
                <a:lnTo>
                  <a:pt x="422022" y="73201"/>
                </a:lnTo>
                <a:lnTo>
                  <a:pt x="424871" y="85934"/>
                </a:lnTo>
                <a:lnTo>
                  <a:pt x="431664" y="96576"/>
                </a:lnTo>
                <a:lnTo>
                  <a:pt x="432709" y="97675"/>
                </a:lnTo>
                <a:lnTo>
                  <a:pt x="438174" y="95350"/>
                </a:lnTo>
                <a:lnTo>
                  <a:pt x="439438" y="98657"/>
                </a:lnTo>
                <a:lnTo>
                  <a:pt x="441792" y="100775"/>
                </a:lnTo>
                <a:lnTo>
                  <a:pt x="443973" y="101072"/>
                </a:lnTo>
                <a:lnTo>
                  <a:pt x="445757" y="101295"/>
                </a:lnTo>
                <a:lnTo>
                  <a:pt x="443973" y="101072"/>
                </a:lnTo>
                <a:lnTo>
                  <a:pt x="445757" y="104936"/>
                </a:lnTo>
                <a:lnTo>
                  <a:pt x="456272" y="107240"/>
                </a:lnTo>
                <a:lnTo>
                  <a:pt x="458216" y="107195"/>
                </a:lnTo>
                <a:lnTo>
                  <a:pt x="470929" y="104137"/>
                </a:lnTo>
                <a:lnTo>
                  <a:pt x="481103" y="96278"/>
                </a:lnTo>
                <a:lnTo>
                  <a:pt x="482716" y="94300"/>
                </a:lnTo>
                <a:lnTo>
                  <a:pt x="487237" y="85741"/>
                </a:lnTo>
                <a:lnTo>
                  <a:pt x="479834" y="42527"/>
                </a:lnTo>
                <a:lnTo>
                  <a:pt x="473159" y="50164"/>
                </a:lnTo>
                <a:lnTo>
                  <a:pt x="471276" y="45457"/>
                </a:lnTo>
                <a:lnTo>
                  <a:pt x="469888" y="42447"/>
                </a:lnTo>
                <a:lnTo>
                  <a:pt x="468104" y="39822"/>
                </a:lnTo>
                <a:lnTo>
                  <a:pt x="464535" y="38571"/>
                </a:lnTo>
                <a:lnTo>
                  <a:pt x="465826" y="45445"/>
                </a:lnTo>
                <a:lnTo>
                  <a:pt x="467436" y="50523"/>
                </a:lnTo>
                <a:lnTo>
                  <a:pt x="468242" y="58736"/>
                </a:lnTo>
                <a:lnTo>
                  <a:pt x="468242" y="81477"/>
                </a:lnTo>
                <a:lnTo>
                  <a:pt x="467473" y="89701"/>
                </a:lnTo>
                <a:lnTo>
                  <a:pt x="465937" y="94755"/>
                </a:lnTo>
                <a:lnTo>
                  <a:pt x="464401" y="99809"/>
                </a:lnTo>
                <a:lnTo>
                  <a:pt x="461179" y="102335"/>
                </a:lnTo>
                <a:lnTo>
                  <a:pt x="451117" y="102335"/>
                </a:lnTo>
                <a:lnTo>
                  <a:pt x="447673" y="99041"/>
                </a:lnTo>
                <a:lnTo>
                  <a:pt x="445938" y="92451"/>
                </a:lnTo>
                <a:lnTo>
                  <a:pt x="444848" y="88190"/>
                </a:lnTo>
                <a:lnTo>
                  <a:pt x="444302" y="80734"/>
                </a:lnTo>
                <a:lnTo>
                  <a:pt x="444302" y="59578"/>
                </a:lnTo>
                <a:lnTo>
                  <a:pt x="444872" y="52121"/>
                </a:lnTo>
                <a:lnTo>
                  <a:pt x="446012" y="47712"/>
                </a:lnTo>
                <a:lnTo>
                  <a:pt x="447747" y="41122"/>
                </a:lnTo>
                <a:lnTo>
                  <a:pt x="451192" y="37827"/>
                </a:lnTo>
                <a:lnTo>
                  <a:pt x="461055" y="37827"/>
                </a:lnTo>
                <a:lnTo>
                  <a:pt x="464215" y="40367"/>
                </a:lnTo>
                <a:lnTo>
                  <a:pt x="464535" y="34855"/>
                </a:lnTo>
                <a:lnTo>
                  <a:pt x="466726" y="34855"/>
                </a:lnTo>
                <a:lnTo>
                  <a:pt x="456272" y="32922"/>
                </a:lnTo>
                <a:lnTo>
                  <a:pt x="454769" y="32950"/>
                </a:lnTo>
                <a:lnTo>
                  <a:pt x="442106" y="35858"/>
                </a:lnTo>
                <a:close/>
              </a:path>
              <a:path w="1958849" h="107984">
                <a:moveTo>
                  <a:pt x="479834" y="42527"/>
                </a:moveTo>
                <a:lnTo>
                  <a:pt x="469262" y="35324"/>
                </a:lnTo>
                <a:lnTo>
                  <a:pt x="469888" y="42447"/>
                </a:lnTo>
                <a:lnTo>
                  <a:pt x="471276" y="45457"/>
                </a:lnTo>
                <a:lnTo>
                  <a:pt x="473159" y="50164"/>
                </a:lnTo>
                <a:lnTo>
                  <a:pt x="479834" y="42527"/>
                </a:lnTo>
                <a:close/>
              </a:path>
              <a:path w="1958849" h="107984">
                <a:moveTo>
                  <a:pt x="487743" y="54557"/>
                </a:moveTo>
                <a:lnTo>
                  <a:pt x="490536" y="67236"/>
                </a:lnTo>
                <a:lnTo>
                  <a:pt x="492489" y="43104"/>
                </a:lnTo>
                <a:lnTo>
                  <a:pt x="493035" y="40218"/>
                </a:lnTo>
                <a:lnTo>
                  <a:pt x="480992" y="43773"/>
                </a:lnTo>
                <a:lnTo>
                  <a:pt x="487743" y="54557"/>
                </a:lnTo>
                <a:close/>
              </a:path>
              <a:path w="1958849" h="107984">
                <a:moveTo>
                  <a:pt x="542078" y="81898"/>
                </a:moveTo>
                <a:lnTo>
                  <a:pt x="546316" y="81898"/>
                </a:lnTo>
                <a:lnTo>
                  <a:pt x="543119" y="75730"/>
                </a:lnTo>
                <a:lnTo>
                  <a:pt x="535387" y="48455"/>
                </a:lnTo>
                <a:lnTo>
                  <a:pt x="534891" y="46820"/>
                </a:lnTo>
                <a:lnTo>
                  <a:pt x="534383" y="44553"/>
                </a:lnTo>
                <a:lnTo>
                  <a:pt x="534123" y="41989"/>
                </a:lnTo>
                <a:lnTo>
                  <a:pt x="536093" y="39388"/>
                </a:lnTo>
                <a:lnTo>
                  <a:pt x="539153" y="38670"/>
                </a:lnTo>
                <a:lnTo>
                  <a:pt x="541335" y="38571"/>
                </a:lnTo>
                <a:lnTo>
                  <a:pt x="541335" y="34855"/>
                </a:lnTo>
                <a:lnTo>
                  <a:pt x="505723" y="34855"/>
                </a:lnTo>
                <a:lnTo>
                  <a:pt x="505723" y="38571"/>
                </a:lnTo>
                <a:lnTo>
                  <a:pt x="507953" y="38818"/>
                </a:lnTo>
                <a:lnTo>
                  <a:pt x="510865" y="39809"/>
                </a:lnTo>
                <a:lnTo>
                  <a:pt x="512414" y="42063"/>
                </a:lnTo>
                <a:lnTo>
                  <a:pt x="513628" y="44950"/>
                </a:lnTo>
                <a:lnTo>
                  <a:pt x="514421" y="47600"/>
                </a:lnTo>
                <a:lnTo>
                  <a:pt x="515214" y="50251"/>
                </a:lnTo>
                <a:lnTo>
                  <a:pt x="515611" y="52096"/>
                </a:lnTo>
                <a:lnTo>
                  <a:pt x="505723" y="77142"/>
                </a:lnTo>
                <a:lnTo>
                  <a:pt x="504905" y="77142"/>
                </a:lnTo>
                <a:lnTo>
                  <a:pt x="493604" y="47340"/>
                </a:lnTo>
                <a:lnTo>
                  <a:pt x="492861" y="45358"/>
                </a:lnTo>
                <a:lnTo>
                  <a:pt x="492489" y="43104"/>
                </a:lnTo>
                <a:lnTo>
                  <a:pt x="490536" y="67236"/>
                </a:lnTo>
                <a:lnTo>
                  <a:pt x="487743" y="54557"/>
                </a:lnTo>
                <a:lnTo>
                  <a:pt x="480992" y="43773"/>
                </a:lnTo>
                <a:lnTo>
                  <a:pt x="493035" y="40218"/>
                </a:lnTo>
                <a:lnTo>
                  <a:pt x="495215" y="39079"/>
                </a:lnTo>
                <a:lnTo>
                  <a:pt x="498363" y="38571"/>
                </a:lnTo>
                <a:lnTo>
                  <a:pt x="498363" y="34855"/>
                </a:lnTo>
                <a:lnTo>
                  <a:pt x="464535" y="34855"/>
                </a:lnTo>
                <a:lnTo>
                  <a:pt x="464215" y="40367"/>
                </a:lnTo>
                <a:lnTo>
                  <a:pt x="465826" y="45445"/>
                </a:lnTo>
                <a:lnTo>
                  <a:pt x="464535" y="38571"/>
                </a:lnTo>
                <a:lnTo>
                  <a:pt x="468104" y="39822"/>
                </a:lnTo>
                <a:lnTo>
                  <a:pt x="469888" y="42447"/>
                </a:lnTo>
                <a:lnTo>
                  <a:pt x="469262" y="35324"/>
                </a:lnTo>
                <a:lnTo>
                  <a:pt x="479834" y="42527"/>
                </a:lnTo>
                <a:lnTo>
                  <a:pt x="487237" y="85741"/>
                </a:lnTo>
                <a:lnTo>
                  <a:pt x="488644" y="83078"/>
                </a:lnTo>
                <a:lnTo>
                  <a:pt x="490620" y="70081"/>
                </a:lnTo>
                <a:lnTo>
                  <a:pt x="495686" y="107092"/>
                </a:lnTo>
                <a:lnTo>
                  <a:pt x="499403" y="107092"/>
                </a:lnTo>
                <a:lnTo>
                  <a:pt x="517916" y="60940"/>
                </a:lnTo>
                <a:lnTo>
                  <a:pt x="518585" y="60940"/>
                </a:lnTo>
                <a:lnTo>
                  <a:pt x="533974" y="107092"/>
                </a:lnTo>
                <a:lnTo>
                  <a:pt x="537469" y="107092"/>
                </a:lnTo>
                <a:lnTo>
                  <a:pt x="542078" y="95210"/>
                </a:lnTo>
                <a:lnTo>
                  <a:pt x="542078" y="107092"/>
                </a:lnTo>
                <a:lnTo>
                  <a:pt x="545721" y="107092"/>
                </a:lnTo>
                <a:lnTo>
                  <a:pt x="547840" y="103710"/>
                </a:lnTo>
                <a:lnTo>
                  <a:pt x="550578" y="94321"/>
                </a:lnTo>
                <a:lnTo>
                  <a:pt x="547803" y="89181"/>
                </a:lnTo>
                <a:lnTo>
                  <a:pt x="546635" y="83463"/>
                </a:lnTo>
                <a:lnTo>
                  <a:pt x="546316" y="81898"/>
                </a:lnTo>
                <a:lnTo>
                  <a:pt x="542078" y="81898"/>
                </a:lnTo>
                <a:close/>
              </a:path>
              <a:path w="1958849" h="107984">
                <a:moveTo>
                  <a:pt x="548025" y="38571"/>
                </a:moveTo>
                <a:lnTo>
                  <a:pt x="549197" y="38666"/>
                </a:lnTo>
                <a:lnTo>
                  <a:pt x="552511" y="35214"/>
                </a:lnTo>
                <a:lnTo>
                  <a:pt x="555460" y="41865"/>
                </a:lnTo>
                <a:lnTo>
                  <a:pt x="561693" y="39140"/>
                </a:lnTo>
                <a:lnTo>
                  <a:pt x="562201" y="43277"/>
                </a:lnTo>
                <a:lnTo>
                  <a:pt x="565410" y="39549"/>
                </a:lnTo>
                <a:lnTo>
                  <a:pt x="564208" y="38199"/>
                </a:lnTo>
                <a:lnTo>
                  <a:pt x="568694" y="34855"/>
                </a:lnTo>
                <a:lnTo>
                  <a:pt x="568868" y="33071"/>
                </a:lnTo>
                <a:lnTo>
                  <a:pt x="558261" y="33071"/>
                </a:lnTo>
                <a:lnTo>
                  <a:pt x="553475" y="34855"/>
                </a:lnTo>
                <a:lnTo>
                  <a:pt x="548025" y="34855"/>
                </a:lnTo>
                <a:lnTo>
                  <a:pt x="548025" y="38571"/>
                </a:lnTo>
                <a:close/>
              </a:path>
              <a:path w="1958849" h="107984">
                <a:moveTo>
                  <a:pt x="564208" y="38199"/>
                </a:moveTo>
                <a:lnTo>
                  <a:pt x="565410" y="39549"/>
                </a:lnTo>
                <a:lnTo>
                  <a:pt x="567579" y="38199"/>
                </a:lnTo>
                <a:lnTo>
                  <a:pt x="568694" y="34855"/>
                </a:lnTo>
                <a:lnTo>
                  <a:pt x="564208" y="38199"/>
                </a:lnTo>
                <a:close/>
              </a:path>
              <a:path w="1958849" h="107984">
                <a:moveTo>
                  <a:pt x="561693" y="39140"/>
                </a:moveTo>
                <a:lnTo>
                  <a:pt x="555460" y="41865"/>
                </a:lnTo>
                <a:lnTo>
                  <a:pt x="558372" y="42906"/>
                </a:lnTo>
                <a:lnTo>
                  <a:pt x="559006" y="51576"/>
                </a:lnTo>
                <a:lnTo>
                  <a:pt x="561111" y="46151"/>
                </a:lnTo>
                <a:lnTo>
                  <a:pt x="562201" y="43277"/>
                </a:lnTo>
                <a:lnTo>
                  <a:pt x="561693" y="39140"/>
                </a:lnTo>
                <a:close/>
              </a:path>
              <a:path w="1958849" h="107984">
                <a:moveTo>
                  <a:pt x="582299" y="46002"/>
                </a:moveTo>
                <a:lnTo>
                  <a:pt x="584653" y="50139"/>
                </a:lnTo>
                <a:lnTo>
                  <a:pt x="586091" y="55292"/>
                </a:lnTo>
                <a:lnTo>
                  <a:pt x="589957" y="55292"/>
                </a:lnTo>
                <a:lnTo>
                  <a:pt x="589957" y="33294"/>
                </a:lnTo>
                <a:lnTo>
                  <a:pt x="586611" y="33294"/>
                </a:lnTo>
                <a:lnTo>
                  <a:pt x="584790" y="36007"/>
                </a:lnTo>
                <a:lnTo>
                  <a:pt x="581779" y="36267"/>
                </a:lnTo>
                <a:lnTo>
                  <a:pt x="579524" y="35734"/>
                </a:lnTo>
                <a:lnTo>
                  <a:pt x="575905" y="34669"/>
                </a:lnTo>
                <a:lnTo>
                  <a:pt x="572288" y="33604"/>
                </a:lnTo>
                <a:lnTo>
                  <a:pt x="568868" y="33071"/>
                </a:lnTo>
                <a:lnTo>
                  <a:pt x="568694" y="34855"/>
                </a:lnTo>
                <a:lnTo>
                  <a:pt x="567579" y="38199"/>
                </a:lnTo>
                <a:lnTo>
                  <a:pt x="565410" y="39549"/>
                </a:lnTo>
                <a:lnTo>
                  <a:pt x="568694" y="38571"/>
                </a:lnTo>
                <a:lnTo>
                  <a:pt x="568694" y="38199"/>
                </a:lnTo>
                <a:lnTo>
                  <a:pt x="571941" y="38199"/>
                </a:lnTo>
                <a:lnTo>
                  <a:pt x="575757" y="39760"/>
                </a:lnTo>
                <a:lnTo>
                  <a:pt x="579028" y="42881"/>
                </a:lnTo>
                <a:lnTo>
                  <a:pt x="582299" y="46002"/>
                </a:lnTo>
                <a:close/>
              </a:path>
              <a:path w="1958849" h="107984">
                <a:moveTo>
                  <a:pt x="555237" y="104268"/>
                </a:moveTo>
                <a:lnTo>
                  <a:pt x="558261" y="105308"/>
                </a:lnTo>
                <a:lnTo>
                  <a:pt x="560801" y="106039"/>
                </a:lnTo>
                <a:lnTo>
                  <a:pt x="564915" y="106881"/>
                </a:lnTo>
                <a:lnTo>
                  <a:pt x="568991" y="107092"/>
                </a:lnTo>
                <a:lnTo>
                  <a:pt x="577169" y="107092"/>
                </a:lnTo>
                <a:lnTo>
                  <a:pt x="583303" y="104652"/>
                </a:lnTo>
                <a:lnTo>
                  <a:pt x="587392" y="99772"/>
                </a:lnTo>
                <a:lnTo>
                  <a:pt x="591481" y="94891"/>
                </a:lnTo>
                <a:lnTo>
                  <a:pt x="593526" y="89627"/>
                </a:lnTo>
                <a:lnTo>
                  <a:pt x="593526" y="78182"/>
                </a:lnTo>
                <a:lnTo>
                  <a:pt x="591543" y="73302"/>
                </a:lnTo>
                <a:lnTo>
                  <a:pt x="587578" y="69338"/>
                </a:lnTo>
                <a:lnTo>
                  <a:pt x="585199" y="67010"/>
                </a:lnTo>
                <a:lnTo>
                  <a:pt x="581432" y="64606"/>
                </a:lnTo>
                <a:lnTo>
                  <a:pt x="576277" y="62130"/>
                </a:lnTo>
                <a:lnTo>
                  <a:pt x="567951" y="58116"/>
                </a:lnTo>
                <a:lnTo>
                  <a:pt x="563936" y="56184"/>
                </a:lnTo>
                <a:lnTo>
                  <a:pt x="561210" y="54301"/>
                </a:lnTo>
                <a:lnTo>
                  <a:pt x="559006" y="51576"/>
                </a:lnTo>
                <a:lnTo>
                  <a:pt x="558372" y="42906"/>
                </a:lnTo>
                <a:lnTo>
                  <a:pt x="555460" y="41865"/>
                </a:lnTo>
                <a:lnTo>
                  <a:pt x="558285" y="50684"/>
                </a:lnTo>
                <a:lnTo>
                  <a:pt x="557542" y="47117"/>
                </a:lnTo>
                <a:lnTo>
                  <a:pt x="557542" y="44937"/>
                </a:lnTo>
                <a:lnTo>
                  <a:pt x="558285" y="50684"/>
                </a:lnTo>
                <a:lnTo>
                  <a:pt x="554940" y="46671"/>
                </a:lnTo>
                <a:lnTo>
                  <a:pt x="548745" y="70305"/>
                </a:lnTo>
                <a:lnTo>
                  <a:pt x="546948" y="67921"/>
                </a:lnTo>
                <a:lnTo>
                  <a:pt x="544011" y="75730"/>
                </a:lnTo>
                <a:lnTo>
                  <a:pt x="543119" y="75730"/>
                </a:lnTo>
                <a:lnTo>
                  <a:pt x="546316" y="81898"/>
                </a:lnTo>
                <a:lnTo>
                  <a:pt x="546635" y="83463"/>
                </a:lnTo>
                <a:lnTo>
                  <a:pt x="551069" y="72034"/>
                </a:lnTo>
                <a:lnTo>
                  <a:pt x="553007" y="73475"/>
                </a:lnTo>
                <a:lnTo>
                  <a:pt x="558955" y="76399"/>
                </a:lnTo>
                <a:lnTo>
                  <a:pt x="570255" y="81898"/>
                </a:lnTo>
                <a:lnTo>
                  <a:pt x="572684" y="83087"/>
                </a:lnTo>
                <a:lnTo>
                  <a:pt x="574444" y="84202"/>
                </a:lnTo>
                <a:lnTo>
                  <a:pt x="577517" y="87175"/>
                </a:lnTo>
                <a:lnTo>
                  <a:pt x="578508" y="89503"/>
                </a:lnTo>
                <a:lnTo>
                  <a:pt x="578508" y="95102"/>
                </a:lnTo>
                <a:lnTo>
                  <a:pt x="577591" y="97418"/>
                </a:lnTo>
                <a:lnTo>
                  <a:pt x="573923" y="100936"/>
                </a:lnTo>
                <a:lnTo>
                  <a:pt x="571049" y="101815"/>
                </a:lnTo>
                <a:lnTo>
                  <a:pt x="562870" y="101815"/>
                </a:lnTo>
                <a:lnTo>
                  <a:pt x="558707" y="100316"/>
                </a:lnTo>
                <a:lnTo>
                  <a:pt x="554642" y="97319"/>
                </a:lnTo>
                <a:lnTo>
                  <a:pt x="550578" y="94321"/>
                </a:lnTo>
                <a:lnTo>
                  <a:pt x="547840" y="103710"/>
                </a:lnTo>
                <a:lnTo>
                  <a:pt x="550380" y="102707"/>
                </a:lnTo>
                <a:lnTo>
                  <a:pt x="552635" y="103376"/>
                </a:lnTo>
                <a:lnTo>
                  <a:pt x="555237" y="104268"/>
                </a:lnTo>
                <a:close/>
              </a:path>
              <a:path w="1958849" h="107984">
                <a:moveTo>
                  <a:pt x="542226" y="54772"/>
                </a:moveTo>
                <a:lnTo>
                  <a:pt x="542226" y="59429"/>
                </a:lnTo>
                <a:lnTo>
                  <a:pt x="543540" y="63467"/>
                </a:lnTo>
                <a:lnTo>
                  <a:pt x="546167" y="66886"/>
                </a:lnTo>
                <a:lnTo>
                  <a:pt x="546948" y="67921"/>
                </a:lnTo>
                <a:lnTo>
                  <a:pt x="548745" y="70305"/>
                </a:lnTo>
                <a:lnTo>
                  <a:pt x="554940" y="46671"/>
                </a:lnTo>
                <a:lnTo>
                  <a:pt x="550455" y="38769"/>
                </a:lnTo>
                <a:lnTo>
                  <a:pt x="552301" y="39190"/>
                </a:lnTo>
                <a:lnTo>
                  <a:pt x="554940" y="46671"/>
                </a:lnTo>
                <a:lnTo>
                  <a:pt x="558285" y="50684"/>
                </a:lnTo>
                <a:lnTo>
                  <a:pt x="555460" y="41865"/>
                </a:lnTo>
                <a:lnTo>
                  <a:pt x="555460" y="44392"/>
                </a:lnTo>
                <a:lnTo>
                  <a:pt x="555460" y="41865"/>
                </a:lnTo>
                <a:lnTo>
                  <a:pt x="552511" y="35214"/>
                </a:lnTo>
                <a:lnTo>
                  <a:pt x="549197" y="38666"/>
                </a:lnTo>
                <a:lnTo>
                  <a:pt x="548397" y="39499"/>
                </a:lnTo>
                <a:lnTo>
                  <a:pt x="544283" y="43785"/>
                </a:lnTo>
                <a:lnTo>
                  <a:pt x="542226" y="48876"/>
                </a:lnTo>
                <a:lnTo>
                  <a:pt x="542226" y="54772"/>
                </a:lnTo>
                <a:close/>
              </a:path>
              <a:path w="1958849" h="107984">
                <a:moveTo>
                  <a:pt x="488644" y="83078"/>
                </a:moveTo>
                <a:lnTo>
                  <a:pt x="487237" y="85741"/>
                </a:lnTo>
                <a:lnTo>
                  <a:pt x="495686" y="107092"/>
                </a:lnTo>
                <a:lnTo>
                  <a:pt x="490620" y="70081"/>
                </a:lnTo>
                <a:lnTo>
                  <a:pt x="488644" y="83078"/>
                </a:lnTo>
                <a:close/>
              </a:path>
              <a:path w="1958849" h="107984">
                <a:moveTo>
                  <a:pt x="761371" y="97926"/>
                </a:moveTo>
                <a:lnTo>
                  <a:pt x="755572" y="102657"/>
                </a:lnTo>
                <a:lnTo>
                  <a:pt x="757763" y="105767"/>
                </a:lnTo>
                <a:lnTo>
                  <a:pt x="761654" y="107092"/>
                </a:lnTo>
                <a:lnTo>
                  <a:pt x="766327" y="91039"/>
                </a:lnTo>
                <a:lnTo>
                  <a:pt x="763502" y="88438"/>
                </a:lnTo>
                <a:lnTo>
                  <a:pt x="761371" y="97926"/>
                </a:lnTo>
                <a:close/>
              </a:path>
              <a:path w="1958849" h="107984">
                <a:moveTo>
                  <a:pt x="754431" y="95944"/>
                </a:moveTo>
                <a:lnTo>
                  <a:pt x="757257" y="94160"/>
                </a:lnTo>
                <a:lnTo>
                  <a:pt x="761024" y="91212"/>
                </a:lnTo>
                <a:lnTo>
                  <a:pt x="767786" y="69862"/>
                </a:lnTo>
                <a:lnTo>
                  <a:pt x="758606" y="74466"/>
                </a:lnTo>
                <a:lnTo>
                  <a:pt x="752013" y="78479"/>
                </a:lnTo>
                <a:lnTo>
                  <a:pt x="751012" y="96836"/>
                </a:lnTo>
                <a:lnTo>
                  <a:pt x="754145" y="103116"/>
                </a:lnTo>
                <a:lnTo>
                  <a:pt x="754431" y="95944"/>
                </a:lnTo>
                <a:close/>
              </a:path>
              <a:path w="1958849" h="107984">
                <a:moveTo>
                  <a:pt x="751543" y="55366"/>
                </a:moveTo>
                <a:lnTo>
                  <a:pt x="752571" y="57868"/>
                </a:lnTo>
                <a:lnTo>
                  <a:pt x="751543" y="46250"/>
                </a:lnTo>
                <a:lnTo>
                  <a:pt x="750739" y="58934"/>
                </a:lnTo>
                <a:lnTo>
                  <a:pt x="754357" y="59380"/>
                </a:lnTo>
                <a:lnTo>
                  <a:pt x="752571" y="57868"/>
                </a:lnTo>
                <a:lnTo>
                  <a:pt x="751543" y="55366"/>
                </a:lnTo>
                <a:lnTo>
                  <a:pt x="751543" y="52096"/>
                </a:lnTo>
                <a:lnTo>
                  <a:pt x="751543" y="55366"/>
                </a:lnTo>
                <a:close/>
              </a:path>
              <a:path w="1958849" h="107984">
                <a:moveTo>
                  <a:pt x="815335" y="100948"/>
                </a:moveTo>
                <a:lnTo>
                  <a:pt x="816224" y="101939"/>
                </a:lnTo>
                <a:lnTo>
                  <a:pt x="818693" y="99028"/>
                </a:lnTo>
                <a:lnTo>
                  <a:pt x="815902" y="96266"/>
                </a:lnTo>
                <a:lnTo>
                  <a:pt x="813696" y="97431"/>
                </a:lnTo>
                <a:lnTo>
                  <a:pt x="812560" y="101295"/>
                </a:lnTo>
                <a:lnTo>
                  <a:pt x="812928" y="104367"/>
                </a:lnTo>
                <a:lnTo>
                  <a:pt x="816224" y="101939"/>
                </a:lnTo>
                <a:lnTo>
                  <a:pt x="815335" y="100948"/>
                </a:lnTo>
                <a:close/>
              </a:path>
              <a:path w="1958849" h="107984">
                <a:moveTo>
                  <a:pt x="770872" y="89454"/>
                </a:moveTo>
                <a:lnTo>
                  <a:pt x="770872" y="80535"/>
                </a:lnTo>
                <a:lnTo>
                  <a:pt x="773475" y="75928"/>
                </a:lnTo>
                <a:lnTo>
                  <a:pt x="767786" y="69862"/>
                </a:lnTo>
                <a:lnTo>
                  <a:pt x="761024" y="91212"/>
                </a:lnTo>
                <a:lnTo>
                  <a:pt x="757257" y="94160"/>
                </a:lnTo>
                <a:lnTo>
                  <a:pt x="754431" y="95944"/>
                </a:lnTo>
                <a:lnTo>
                  <a:pt x="754145" y="103116"/>
                </a:lnTo>
                <a:lnTo>
                  <a:pt x="751012" y="96836"/>
                </a:lnTo>
                <a:lnTo>
                  <a:pt x="752013" y="78479"/>
                </a:lnTo>
                <a:lnTo>
                  <a:pt x="748718" y="83905"/>
                </a:lnTo>
                <a:lnTo>
                  <a:pt x="748718" y="96340"/>
                </a:lnTo>
                <a:lnTo>
                  <a:pt x="748935" y="96836"/>
                </a:lnTo>
                <a:lnTo>
                  <a:pt x="750527" y="100465"/>
                </a:lnTo>
                <a:lnTo>
                  <a:pt x="754230" y="103178"/>
                </a:lnTo>
                <a:lnTo>
                  <a:pt x="757763" y="105767"/>
                </a:lnTo>
                <a:lnTo>
                  <a:pt x="755572" y="102657"/>
                </a:lnTo>
                <a:lnTo>
                  <a:pt x="761371" y="97926"/>
                </a:lnTo>
                <a:lnTo>
                  <a:pt x="763502" y="88438"/>
                </a:lnTo>
                <a:lnTo>
                  <a:pt x="766327" y="91039"/>
                </a:lnTo>
                <a:lnTo>
                  <a:pt x="761654" y="107092"/>
                </a:lnTo>
                <a:lnTo>
                  <a:pt x="768940" y="107092"/>
                </a:lnTo>
                <a:lnTo>
                  <a:pt x="772111" y="106547"/>
                </a:lnTo>
                <a:lnTo>
                  <a:pt x="771629" y="91968"/>
                </a:lnTo>
                <a:lnTo>
                  <a:pt x="770872" y="89454"/>
                </a:lnTo>
                <a:close/>
              </a:path>
              <a:path w="1958849" h="107984">
                <a:moveTo>
                  <a:pt x="771406" y="50994"/>
                </a:moveTo>
                <a:lnTo>
                  <a:pt x="770006" y="48034"/>
                </a:lnTo>
                <a:lnTo>
                  <a:pt x="768023" y="45705"/>
                </a:lnTo>
                <a:lnTo>
                  <a:pt x="767230" y="43401"/>
                </a:lnTo>
                <a:lnTo>
                  <a:pt x="768110" y="40590"/>
                </a:lnTo>
                <a:lnTo>
                  <a:pt x="771629" y="38558"/>
                </a:lnTo>
                <a:lnTo>
                  <a:pt x="773871" y="38051"/>
                </a:lnTo>
                <a:lnTo>
                  <a:pt x="781455" y="38051"/>
                </a:lnTo>
                <a:lnTo>
                  <a:pt x="784838" y="39128"/>
                </a:lnTo>
                <a:lnTo>
                  <a:pt x="788654" y="43438"/>
                </a:lnTo>
                <a:lnTo>
                  <a:pt x="789608" y="46771"/>
                </a:lnTo>
                <a:lnTo>
                  <a:pt x="789608" y="62352"/>
                </a:lnTo>
                <a:lnTo>
                  <a:pt x="780234" y="65235"/>
                </a:lnTo>
                <a:lnTo>
                  <a:pt x="767786" y="69862"/>
                </a:lnTo>
                <a:lnTo>
                  <a:pt x="773475" y="75928"/>
                </a:lnTo>
                <a:lnTo>
                  <a:pt x="778679" y="72311"/>
                </a:lnTo>
                <a:lnTo>
                  <a:pt x="781752" y="70181"/>
                </a:lnTo>
                <a:lnTo>
                  <a:pt x="785321" y="68620"/>
                </a:lnTo>
                <a:lnTo>
                  <a:pt x="789385" y="67629"/>
                </a:lnTo>
                <a:lnTo>
                  <a:pt x="789385" y="89850"/>
                </a:lnTo>
                <a:lnTo>
                  <a:pt x="786337" y="93120"/>
                </a:lnTo>
                <a:lnTo>
                  <a:pt x="783016" y="95498"/>
                </a:lnTo>
                <a:lnTo>
                  <a:pt x="780711" y="96241"/>
                </a:lnTo>
                <a:lnTo>
                  <a:pt x="778233" y="96241"/>
                </a:lnTo>
                <a:lnTo>
                  <a:pt x="774652" y="95387"/>
                </a:lnTo>
                <a:lnTo>
                  <a:pt x="771629" y="91968"/>
                </a:lnTo>
                <a:lnTo>
                  <a:pt x="772111" y="106547"/>
                </a:lnTo>
                <a:lnTo>
                  <a:pt x="775334" y="105457"/>
                </a:lnTo>
                <a:lnTo>
                  <a:pt x="780637" y="103723"/>
                </a:lnTo>
                <a:lnTo>
                  <a:pt x="785395" y="100750"/>
                </a:lnTo>
                <a:lnTo>
                  <a:pt x="789608" y="96539"/>
                </a:lnTo>
                <a:lnTo>
                  <a:pt x="790153" y="99462"/>
                </a:lnTo>
                <a:lnTo>
                  <a:pt x="791021" y="101667"/>
                </a:lnTo>
                <a:lnTo>
                  <a:pt x="792210" y="103153"/>
                </a:lnTo>
                <a:lnTo>
                  <a:pt x="794292" y="105779"/>
                </a:lnTo>
                <a:lnTo>
                  <a:pt x="797588" y="107092"/>
                </a:lnTo>
                <a:lnTo>
                  <a:pt x="804626" y="107092"/>
                </a:lnTo>
                <a:lnTo>
                  <a:pt x="807030" y="106646"/>
                </a:lnTo>
                <a:lnTo>
                  <a:pt x="809310" y="105754"/>
                </a:lnTo>
                <a:lnTo>
                  <a:pt x="812560" y="104508"/>
                </a:lnTo>
                <a:lnTo>
                  <a:pt x="812560" y="104937"/>
                </a:lnTo>
                <a:lnTo>
                  <a:pt x="849212" y="104937"/>
                </a:lnTo>
                <a:lnTo>
                  <a:pt x="849212" y="101295"/>
                </a:lnTo>
                <a:lnTo>
                  <a:pt x="846486" y="100750"/>
                </a:lnTo>
                <a:lnTo>
                  <a:pt x="843636" y="99066"/>
                </a:lnTo>
                <a:lnTo>
                  <a:pt x="842149" y="95994"/>
                </a:lnTo>
                <a:lnTo>
                  <a:pt x="842149" y="51948"/>
                </a:lnTo>
                <a:lnTo>
                  <a:pt x="845037" y="48096"/>
                </a:lnTo>
                <a:lnTo>
                  <a:pt x="847242" y="46188"/>
                </a:lnTo>
                <a:lnTo>
                  <a:pt x="849447" y="44281"/>
                </a:lnTo>
                <a:lnTo>
                  <a:pt x="851864" y="43327"/>
                </a:lnTo>
                <a:lnTo>
                  <a:pt x="858010" y="43327"/>
                </a:lnTo>
                <a:lnTo>
                  <a:pt x="860364" y="44888"/>
                </a:lnTo>
                <a:lnTo>
                  <a:pt x="861554" y="48009"/>
                </a:lnTo>
                <a:lnTo>
                  <a:pt x="862248" y="49743"/>
                </a:lnTo>
                <a:lnTo>
                  <a:pt x="862595" y="52344"/>
                </a:lnTo>
                <a:lnTo>
                  <a:pt x="862595" y="95994"/>
                </a:lnTo>
                <a:lnTo>
                  <a:pt x="861108" y="99066"/>
                </a:lnTo>
                <a:lnTo>
                  <a:pt x="858258" y="100750"/>
                </a:lnTo>
                <a:lnTo>
                  <a:pt x="855532" y="101295"/>
                </a:lnTo>
                <a:lnTo>
                  <a:pt x="855532" y="104937"/>
                </a:lnTo>
                <a:lnTo>
                  <a:pt x="891292" y="104937"/>
                </a:lnTo>
                <a:lnTo>
                  <a:pt x="891292" y="101295"/>
                </a:lnTo>
                <a:lnTo>
                  <a:pt x="888566" y="100948"/>
                </a:lnTo>
                <a:lnTo>
                  <a:pt x="886621" y="100279"/>
                </a:lnTo>
                <a:lnTo>
                  <a:pt x="884291" y="98298"/>
                </a:lnTo>
                <a:lnTo>
                  <a:pt x="883709" y="96093"/>
                </a:lnTo>
                <a:lnTo>
                  <a:pt x="883709" y="47414"/>
                </a:lnTo>
                <a:lnTo>
                  <a:pt x="881912" y="41494"/>
                </a:lnTo>
                <a:lnTo>
                  <a:pt x="878319" y="38125"/>
                </a:lnTo>
                <a:lnTo>
                  <a:pt x="874725" y="34756"/>
                </a:lnTo>
                <a:lnTo>
                  <a:pt x="869658" y="33071"/>
                </a:lnTo>
                <a:lnTo>
                  <a:pt x="858555" y="33071"/>
                </a:lnTo>
                <a:lnTo>
                  <a:pt x="854404" y="34273"/>
                </a:lnTo>
                <a:lnTo>
                  <a:pt x="850662" y="36676"/>
                </a:lnTo>
                <a:lnTo>
                  <a:pt x="846920" y="39079"/>
                </a:lnTo>
                <a:lnTo>
                  <a:pt x="843835" y="42113"/>
                </a:lnTo>
                <a:lnTo>
                  <a:pt x="841406" y="45779"/>
                </a:lnTo>
                <a:lnTo>
                  <a:pt x="841406" y="34855"/>
                </a:lnTo>
                <a:lnTo>
                  <a:pt x="812560" y="34855"/>
                </a:lnTo>
                <a:lnTo>
                  <a:pt x="812560" y="38571"/>
                </a:lnTo>
                <a:lnTo>
                  <a:pt x="815831" y="38967"/>
                </a:lnTo>
                <a:lnTo>
                  <a:pt x="819065" y="40949"/>
                </a:lnTo>
                <a:lnTo>
                  <a:pt x="820663" y="44268"/>
                </a:lnTo>
                <a:lnTo>
                  <a:pt x="820663" y="95548"/>
                </a:lnTo>
                <a:lnTo>
                  <a:pt x="820007" y="97864"/>
                </a:lnTo>
                <a:lnTo>
                  <a:pt x="818803" y="98931"/>
                </a:lnTo>
                <a:lnTo>
                  <a:pt x="819197" y="98471"/>
                </a:lnTo>
                <a:lnTo>
                  <a:pt x="816893" y="95275"/>
                </a:lnTo>
                <a:lnTo>
                  <a:pt x="815902" y="96266"/>
                </a:lnTo>
                <a:lnTo>
                  <a:pt x="818693" y="99028"/>
                </a:lnTo>
                <a:lnTo>
                  <a:pt x="816224" y="101939"/>
                </a:lnTo>
                <a:lnTo>
                  <a:pt x="812928" y="104367"/>
                </a:lnTo>
                <a:lnTo>
                  <a:pt x="812560" y="101295"/>
                </a:lnTo>
                <a:lnTo>
                  <a:pt x="813696" y="97431"/>
                </a:lnTo>
                <a:lnTo>
                  <a:pt x="811206" y="96279"/>
                </a:lnTo>
                <a:lnTo>
                  <a:pt x="810350" y="93492"/>
                </a:lnTo>
                <a:lnTo>
                  <a:pt x="810350" y="47613"/>
                </a:lnTo>
                <a:lnTo>
                  <a:pt x="807476" y="41419"/>
                </a:lnTo>
                <a:lnTo>
                  <a:pt x="801726" y="38051"/>
                </a:lnTo>
                <a:lnTo>
                  <a:pt x="795927" y="34731"/>
                </a:lnTo>
                <a:lnTo>
                  <a:pt x="788716" y="33071"/>
                </a:lnTo>
                <a:lnTo>
                  <a:pt x="772062" y="33071"/>
                </a:lnTo>
                <a:lnTo>
                  <a:pt x="765297" y="34780"/>
                </a:lnTo>
                <a:lnTo>
                  <a:pt x="759795" y="38199"/>
                </a:lnTo>
                <a:lnTo>
                  <a:pt x="761903" y="40726"/>
                </a:lnTo>
                <a:lnTo>
                  <a:pt x="764245" y="44739"/>
                </a:lnTo>
                <a:lnTo>
                  <a:pt x="764628" y="62204"/>
                </a:lnTo>
                <a:lnTo>
                  <a:pt x="766846" y="61423"/>
                </a:lnTo>
                <a:lnTo>
                  <a:pt x="770662" y="58302"/>
                </a:lnTo>
                <a:lnTo>
                  <a:pt x="771616" y="56085"/>
                </a:lnTo>
                <a:lnTo>
                  <a:pt x="771616" y="53211"/>
                </a:lnTo>
                <a:lnTo>
                  <a:pt x="771406" y="50994"/>
                </a:lnTo>
                <a:close/>
              </a:path>
              <a:path w="1958849" h="107984">
                <a:moveTo>
                  <a:pt x="761903" y="40726"/>
                </a:moveTo>
                <a:lnTo>
                  <a:pt x="763316" y="54549"/>
                </a:lnTo>
                <a:lnTo>
                  <a:pt x="764245" y="52270"/>
                </a:lnTo>
                <a:lnTo>
                  <a:pt x="764628" y="62204"/>
                </a:lnTo>
                <a:lnTo>
                  <a:pt x="764245" y="44739"/>
                </a:lnTo>
                <a:lnTo>
                  <a:pt x="764245" y="49644"/>
                </a:lnTo>
                <a:lnTo>
                  <a:pt x="764245" y="44739"/>
                </a:lnTo>
                <a:lnTo>
                  <a:pt x="761903" y="40726"/>
                </a:lnTo>
                <a:close/>
              </a:path>
              <a:path w="1958849" h="107984">
                <a:moveTo>
                  <a:pt x="754364" y="59380"/>
                </a:moveTo>
                <a:lnTo>
                  <a:pt x="756685" y="61337"/>
                </a:lnTo>
                <a:lnTo>
                  <a:pt x="759176" y="62204"/>
                </a:lnTo>
                <a:lnTo>
                  <a:pt x="762100" y="62204"/>
                </a:lnTo>
                <a:lnTo>
                  <a:pt x="759599" y="58414"/>
                </a:lnTo>
                <a:lnTo>
                  <a:pt x="757232" y="59380"/>
                </a:lnTo>
                <a:lnTo>
                  <a:pt x="754364" y="59380"/>
                </a:lnTo>
                <a:close/>
              </a:path>
              <a:path w="1958849" h="107984">
                <a:moveTo>
                  <a:pt x="1026916" y="93855"/>
                </a:moveTo>
                <a:lnTo>
                  <a:pt x="1024727" y="99437"/>
                </a:lnTo>
                <a:lnTo>
                  <a:pt x="1021047" y="102187"/>
                </a:lnTo>
                <a:lnTo>
                  <a:pt x="1017627" y="107092"/>
                </a:lnTo>
                <a:lnTo>
                  <a:pt x="1019257" y="107061"/>
                </a:lnTo>
                <a:lnTo>
                  <a:pt x="1031963" y="104247"/>
                </a:lnTo>
                <a:lnTo>
                  <a:pt x="1029980" y="98248"/>
                </a:lnTo>
                <a:lnTo>
                  <a:pt x="1029040" y="88438"/>
                </a:lnTo>
                <a:lnTo>
                  <a:pt x="1027255" y="50016"/>
                </a:lnTo>
                <a:lnTo>
                  <a:pt x="1026356" y="47307"/>
                </a:lnTo>
                <a:lnTo>
                  <a:pt x="1021981" y="56060"/>
                </a:lnTo>
                <a:lnTo>
                  <a:pt x="1020166" y="70007"/>
                </a:lnTo>
                <a:lnTo>
                  <a:pt x="1020388" y="75604"/>
                </a:lnTo>
                <a:lnTo>
                  <a:pt x="1023413" y="88830"/>
                </a:lnTo>
                <a:lnTo>
                  <a:pt x="1026916" y="93855"/>
                </a:lnTo>
                <a:close/>
              </a:path>
              <a:path w="1958849" h="107984">
                <a:moveTo>
                  <a:pt x="1050460" y="54056"/>
                </a:moveTo>
                <a:lnTo>
                  <a:pt x="1044653" y="43104"/>
                </a:lnTo>
                <a:lnTo>
                  <a:pt x="1044316" y="42673"/>
                </a:lnTo>
                <a:lnTo>
                  <a:pt x="1042383" y="48108"/>
                </a:lnTo>
                <a:lnTo>
                  <a:pt x="1041553" y="54103"/>
                </a:lnTo>
                <a:lnTo>
                  <a:pt x="1039423" y="36415"/>
                </a:lnTo>
                <a:lnTo>
                  <a:pt x="1043213" y="33071"/>
                </a:lnTo>
                <a:lnTo>
                  <a:pt x="1037556" y="35511"/>
                </a:lnTo>
                <a:lnTo>
                  <a:pt x="1032522" y="33071"/>
                </a:lnTo>
                <a:lnTo>
                  <a:pt x="1035717" y="36304"/>
                </a:lnTo>
                <a:lnTo>
                  <a:pt x="1042497" y="96873"/>
                </a:lnTo>
                <a:lnTo>
                  <a:pt x="1041355" y="61981"/>
                </a:lnTo>
                <a:lnTo>
                  <a:pt x="1051683" y="61981"/>
                </a:lnTo>
                <a:lnTo>
                  <a:pt x="1043845" y="43996"/>
                </a:lnTo>
                <a:lnTo>
                  <a:pt x="1051683" y="61981"/>
                </a:lnTo>
                <a:lnTo>
                  <a:pt x="1050460" y="54056"/>
                </a:lnTo>
                <a:close/>
              </a:path>
              <a:path w="1958849" h="107984">
                <a:moveTo>
                  <a:pt x="1041727" y="67629"/>
                </a:moveTo>
                <a:lnTo>
                  <a:pt x="1051683" y="61981"/>
                </a:lnTo>
                <a:lnTo>
                  <a:pt x="1041355" y="61981"/>
                </a:lnTo>
                <a:lnTo>
                  <a:pt x="1042497" y="96873"/>
                </a:lnTo>
                <a:lnTo>
                  <a:pt x="1041727" y="67629"/>
                </a:lnTo>
                <a:close/>
              </a:path>
              <a:path w="1958849" h="107984">
                <a:moveTo>
                  <a:pt x="1061701" y="34384"/>
                </a:moveTo>
                <a:lnTo>
                  <a:pt x="1056992" y="33071"/>
                </a:lnTo>
                <a:lnTo>
                  <a:pt x="1043213" y="33071"/>
                </a:lnTo>
                <a:lnTo>
                  <a:pt x="1039423" y="36415"/>
                </a:lnTo>
                <a:lnTo>
                  <a:pt x="1041553" y="54103"/>
                </a:lnTo>
                <a:lnTo>
                  <a:pt x="1042383" y="48108"/>
                </a:lnTo>
                <a:lnTo>
                  <a:pt x="1044316" y="42673"/>
                </a:lnTo>
                <a:lnTo>
                  <a:pt x="1045307" y="39884"/>
                </a:lnTo>
                <a:lnTo>
                  <a:pt x="1048021" y="37827"/>
                </a:lnTo>
                <a:lnTo>
                  <a:pt x="1055852" y="37827"/>
                </a:lnTo>
                <a:lnTo>
                  <a:pt x="1058429" y="39611"/>
                </a:lnTo>
                <a:lnTo>
                  <a:pt x="1059718" y="43179"/>
                </a:lnTo>
                <a:lnTo>
                  <a:pt x="1061007" y="46746"/>
                </a:lnTo>
                <a:lnTo>
                  <a:pt x="1061701" y="53013"/>
                </a:lnTo>
                <a:lnTo>
                  <a:pt x="1061800" y="61981"/>
                </a:lnTo>
                <a:lnTo>
                  <a:pt x="1051683" y="61981"/>
                </a:lnTo>
                <a:lnTo>
                  <a:pt x="1041727" y="67629"/>
                </a:lnTo>
                <a:lnTo>
                  <a:pt x="1042497" y="96873"/>
                </a:lnTo>
                <a:lnTo>
                  <a:pt x="1035717" y="36304"/>
                </a:lnTo>
                <a:lnTo>
                  <a:pt x="1032522" y="33071"/>
                </a:lnTo>
                <a:lnTo>
                  <a:pt x="1027428" y="45163"/>
                </a:lnTo>
                <a:lnTo>
                  <a:pt x="1029496" y="42770"/>
                </a:lnTo>
                <a:lnTo>
                  <a:pt x="1030118" y="62625"/>
                </a:lnTo>
                <a:lnTo>
                  <a:pt x="1030118" y="70602"/>
                </a:lnTo>
                <a:lnTo>
                  <a:pt x="1030118" y="62625"/>
                </a:lnTo>
                <a:lnTo>
                  <a:pt x="1029496" y="42770"/>
                </a:lnTo>
                <a:lnTo>
                  <a:pt x="1029163" y="55763"/>
                </a:lnTo>
                <a:lnTo>
                  <a:pt x="1030118" y="80660"/>
                </a:lnTo>
                <a:lnTo>
                  <a:pt x="1034593" y="102406"/>
                </a:lnTo>
                <a:lnTo>
                  <a:pt x="1036522" y="104144"/>
                </a:lnTo>
                <a:lnTo>
                  <a:pt x="1043535" y="107092"/>
                </a:lnTo>
                <a:lnTo>
                  <a:pt x="1045680" y="93045"/>
                </a:lnTo>
                <a:lnTo>
                  <a:pt x="1047046" y="90064"/>
                </a:lnTo>
                <a:lnTo>
                  <a:pt x="1050792" y="81887"/>
                </a:lnTo>
                <a:lnTo>
                  <a:pt x="1052496" y="67778"/>
                </a:lnTo>
                <a:lnTo>
                  <a:pt x="1052495" y="67629"/>
                </a:lnTo>
                <a:lnTo>
                  <a:pt x="1044700" y="83459"/>
                </a:lnTo>
                <a:lnTo>
                  <a:pt x="1043065" y="79000"/>
                </a:lnTo>
                <a:lnTo>
                  <a:pt x="1042073" y="73723"/>
                </a:lnTo>
                <a:lnTo>
                  <a:pt x="1052495" y="67629"/>
                </a:lnTo>
                <a:lnTo>
                  <a:pt x="1052493" y="67225"/>
                </a:lnTo>
                <a:lnTo>
                  <a:pt x="1052495" y="67629"/>
                </a:lnTo>
                <a:lnTo>
                  <a:pt x="1080535" y="67629"/>
                </a:lnTo>
                <a:lnTo>
                  <a:pt x="1080361" y="64235"/>
                </a:lnTo>
                <a:lnTo>
                  <a:pt x="1080015" y="61609"/>
                </a:lnTo>
                <a:lnTo>
                  <a:pt x="1079321" y="56010"/>
                </a:lnTo>
                <a:lnTo>
                  <a:pt x="1078082" y="51453"/>
                </a:lnTo>
                <a:lnTo>
                  <a:pt x="1076297" y="47935"/>
                </a:lnTo>
                <a:lnTo>
                  <a:pt x="1073918" y="43277"/>
                </a:lnTo>
                <a:lnTo>
                  <a:pt x="1070523" y="39636"/>
                </a:lnTo>
                <a:lnTo>
                  <a:pt x="1066112" y="37010"/>
                </a:lnTo>
                <a:lnTo>
                  <a:pt x="1061701" y="34384"/>
                </a:lnTo>
                <a:close/>
              </a:path>
              <a:path w="1958849" h="107984">
                <a:moveTo>
                  <a:pt x="1052495" y="67629"/>
                </a:moveTo>
                <a:lnTo>
                  <a:pt x="1042073" y="73723"/>
                </a:lnTo>
                <a:lnTo>
                  <a:pt x="1043065" y="79000"/>
                </a:lnTo>
                <a:lnTo>
                  <a:pt x="1044700" y="83459"/>
                </a:lnTo>
                <a:lnTo>
                  <a:pt x="1052495" y="67629"/>
                </a:lnTo>
                <a:close/>
              </a:path>
              <a:path w="1958849" h="107984">
                <a:moveTo>
                  <a:pt x="1045680" y="93045"/>
                </a:moveTo>
                <a:lnTo>
                  <a:pt x="1043535" y="107092"/>
                </a:lnTo>
                <a:lnTo>
                  <a:pt x="1056224" y="107092"/>
                </a:lnTo>
                <a:lnTo>
                  <a:pt x="1060833" y="106126"/>
                </a:lnTo>
                <a:lnTo>
                  <a:pt x="1064848" y="104194"/>
                </a:lnTo>
                <a:lnTo>
                  <a:pt x="1071043" y="101171"/>
                </a:lnTo>
                <a:lnTo>
                  <a:pt x="1076496" y="95796"/>
                </a:lnTo>
                <a:lnTo>
                  <a:pt x="1081204" y="88066"/>
                </a:lnTo>
                <a:lnTo>
                  <a:pt x="1077710" y="85911"/>
                </a:lnTo>
                <a:lnTo>
                  <a:pt x="1074835" y="89082"/>
                </a:lnTo>
                <a:lnTo>
                  <a:pt x="1072431" y="91336"/>
                </a:lnTo>
                <a:lnTo>
                  <a:pt x="1070498" y="92674"/>
                </a:lnTo>
                <a:lnTo>
                  <a:pt x="1067326" y="94904"/>
                </a:lnTo>
                <a:lnTo>
                  <a:pt x="1063956" y="96018"/>
                </a:lnTo>
                <a:lnTo>
                  <a:pt x="1052903" y="96018"/>
                </a:lnTo>
                <a:lnTo>
                  <a:pt x="1047674" y="91832"/>
                </a:lnTo>
                <a:lnTo>
                  <a:pt x="1047046" y="90064"/>
                </a:lnTo>
                <a:lnTo>
                  <a:pt x="1045680" y="93045"/>
                </a:lnTo>
                <a:close/>
              </a:path>
              <a:path w="1958849" h="107984">
                <a:moveTo>
                  <a:pt x="1240352" y="41906"/>
                </a:moveTo>
                <a:lnTo>
                  <a:pt x="1240255" y="41692"/>
                </a:lnTo>
                <a:lnTo>
                  <a:pt x="1238471" y="39017"/>
                </a:lnTo>
                <a:lnTo>
                  <a:pt x="1237317" y="54103"/>
                </a:lnTo>
                <a:lnTo>
                  <a:pt x="1237119" y="61981"/>
                </a:lnTo>
                <a:lnTo>
                  <a:pt x="1237837" y="73723"/>
                </a:lnTo>
                <a:lnTo>
                  <a:pt x="1238829" y="79000"/>
                </a:lnTo>
                <a:lnTo>
                  <a:pt x="1243130" y="95994"/>
                </a:lnTo>
                <a:lnTo>
                  <a:pt x="1243130" y="92674"/>
                </a:lnTo>
                <a:lnTo>
                  <a:pt x="1243130" y="95994"/>
                </a:lnTo>
                <a:lnTo>
                  <a:pt x="1238829" y="79000"/>
                </a:lnTo>
                <a:lnTo>
                  <a:pt x="1237837" y="73723"/>
                </a:lnTo>
                <a:lnTo>
                  <a:pt x="1234172" y="104937"/>
                </a:lnTo>
                <a:lnTo>
                  <a:pt x="1239299" y="107092"/>
                </a:lnTo>
                <a:lnTo>
                  <a:pt x="1251988" y="107092"/>
                </a:lnTo>
                <a:lnTo>
                  <a:pt x="1250193" y="104937"/>
                </a:lnTo>
                <a:lnTo>
                  <a:pt x="1244617" y="99066"/>
                </a:lnTo>
                <a:lnTo>
                  <a:pt x="1243438" y="91832"/>
                </a:lnTo>
                <a:lnTo>
                  <a:pt x="1243130" y="90965"/>
                </a:lnTo>
                <a:lnTo>
                  <a:pt x="1240464" y="83459"/>
                </a:lnTo>
                <a:lnTo>
                  <a:pt x="1243130" y="67629"/>
                </a:lnTo>
                <a:lnTo>
                  <a:pt x="1237490" y="67629"/>
                </a:lnTo>
                <a:lnTo>
                  <a:pt x="1243130" y="61981"/>
                </a:lnTo>
                <a:lnTo>
                  <a:pt x="1238147" y="48108"/>
                </a:lnTo>
                <a:lnTo>
                  <a:pt x="1239609" y="43996"/>
                </a:lnTo>
                <a:lnTo>
                  <a:pt x="1240352" y="41906"/>
                </a:lnTo>
                <a:close/>
              </a:path>
              <a:path w="1958849" h="107984">
                <a:moveTo>
                  <a:pt x="1219177" y="88830"/>
                </a:moveTo>
                <a:lnTo>
                  <a:pt x="1222016" y="92901"/>
                </a:lnTo>
                <a:lnTo>
                  <a:pt x="1221470" y="48901"/>
                </a:lnTo>
                <a:lnTo>
                  <a:pt x="1222016" y="51948"/>
                </a:lnTo>
                <a:lnTo>
                  <a:pt x="1222016" y="55812"/>
                </a:lnTo>
                <a:lnTo>
                  <a:pt x="1222016" y="51948"/>
                </a:lnTo>
                <a:lnTo>
                  <a:pt x="1221470" y="48901"/>
                </a:lnTo>
                <a:lnTo>
                  <a:pt x="1222016" y="92901"/>
                </a:lnTo>
                <a:lnTo>
                  <a:pt x="1222016" y="92674"/>
                </a:lnTo>
                <a:lnTo>
                  <a:pt x="1225744" y="98248"/>
                </a:lnTo>
                <a:lnTo>
                  <a:pt x="1223192" y="45163"/>
                </a:lnTo>
                <a:lnTo>
                  <a:pt x="1221398" y="48752"/>
                </a:lnTo>
                <a:lnTo>
                  <a:pt x="1217745" y="56060"/>
                </a:lnTo>
                <a:lnTo>
                  <a:pt x="1215930" y="70007"/>
                </a:lnTo>
                <a:lnTo>
                  <a:pt x="1216152" y="75604"/>
                </a:lnTo>
                <a:lnTo>
                  <a:pt x="1219177" y="88830"/>
                </a:lnTo>
                <a:close/>
              </a:path>
              <a:path w="1958849" h="107984">
                <a:moveTo>
                  <a:pt x="1234172" y="104937"/>
                </a:moveTo>
                <a:lnTo>
                  <a:pt x="1232286" y="104144"/>
                </a:lnTo>
                <a:lnTo>
                  <a:pt x="1220306" y="99326"/>
                </a:lnTo>
                <a:lnTo>
                  <a:pt x="1217258" y="100948"/>
                </a:lnTo>
                <a:lnTo>
                  <a:pt x="1214581" y="101295"/>
                </a:lnTo>
                <a:lnTo>
                  <a:pt x="1214581" y="104937"/>
                </a:lnTo>
                <a:lnTo>
                  <a:pt x="1234172" y="104937"/>
                </a:lnTo>
                <a:close/>
              </a:path>
              <a:path w="1958849" h="107984">
                <a:moveTo>
                  <a:pt x="1231481" y="36304"/>
                </a:moveTo>
                <a:lnTo>
                  <a:pt x="1234033" y="35203"/>
                </a:lnTo>
                <a:lnTo>
                  <a:pt x="1233217" y="34508"/>
                </a:lnTo>
                <a:lnTo>
                  <a:pt x="1228483" y="33071"/>
                </a:lnTo>
                <a:lnTo>
                  <a:pt x="1225260" y="42770"/>
                </a:lnTo>
                <a:lnTo>
                  <a:pt x="1231481" y="36304"/>
                </a:lnTo>
                <a:close/>
              </a:path>
              <a:path w="1958849" h="107984">
                <a:moveTo>
                  <a:pt x="1200901" y="51948"/>
                </a:moveTo>
                <a:lnTo>
                  <a:pt x="1202240" y="49706"/>
                </a:lnTo>
                <a:lnTo>
                  <a:pt x="1204916" y="47154"/>
                </a:lnTo>
                <a:lnTo>
                  <a:pt x="1207593" y="44603"/>
                </a:lnTo>
                <a:lnTo>
                  <a:pt x="1210492" y="43327"/>
                </a:lnTo>
                <a:lnTo>
                  <a:pt x="1217035" y="43327"/>
                </a:lnTo>
                <a:lnTo>
                  <a:pt x="1219289" y="44442"/>
                </a:lnTo>
                <a:lnTo>
                  <a:pt x="1220380" y="46671"/>
                </a:lnTo>
                <a:lnTo>
                  <a:pt x="1221398" y="48752"/>
                </a:lnTo>
                <a:lnTo>
                  <a:pt x="1223192" y="45163"/>
                </a:lnTo>
                <a:lnTo>
                  <a:pt x="1225744" y="98248"/>
                </a:lnTo>
                <a:lnTo>
                  <a:pt x="1222016" y="92674"/>
                </a:lnTo>
                <a:lnTo>
                  <a:pt x="1222016" y="96142"/>
                </a:lnTo>
                <a:lnTo>
                  <a:pt x="1221446" y="98360"/>
                </a:lnTo>
                <a:lnTo>
                  <a:pt x="1220306" y="99326"/>
                </a:lnTo>
                <a:lnTo>
                  <a:pt x="1232286" y="104144"/>
                </a:lnTo>
                <a:lnTo>
                  <a:pt x="1234172" y="104937"/>
                </a:lnTo>
                <a:lnTo>
                  <a:pt x="1237837" y="73723"/>
                </a:lnTo>
                <a:lnTo>
                  <a:pt x="1237119" y="61981"/>
                </a:lnTo>
                <a:lnTo>
                  <a:pt x="1237317" y="54103"/>
                </a:lnTo>
                <a:lnTo>
                  <a:pt x="1238471" y="39017"/>
                </a:lnTo>
                <a:lnTo>
                  <a:pt x="1240255" y="41692"/>
                </a:lnTo>
                <a:lnTo>
                  <a:pt x="1240352" y="41906"/>
                </a:lnTo>
                <a:lnTo>
                  <a:pt x="1241071" y="39884"/>
                </a:lnTo>
                <a:lnTo>
                  <a:pt x="1238977" y="33071"/>
                </a:lnTo>
                <a:lnTo>
                  <a:pt x="1236587" y="37382"/>
                </a:lnTo>
                <a:lnTo>
                  <a:pt x="1234033" y="35203"/>
                </a:lnTo>
                <a:lnTo>
                  <a:pt x="1231481" y="36304"/>
                </a:lnTo>
                <a:lnTo>
                  <a:pt x="1225260" y="42770"/>
                </a:lnTo>
                <a:lnTo>
                  <a:pt x="1228483" y="33071"/>
                </a:lnTo>
                <a:lnTo>
                  <a:pt x="1216985" y="33071"/>
                </a:lnTo>
                <a:lnTo>
                  <a:pt x="1212078" y="34731"/>
                </a:lnTo>
                <a:lnTo>
                  <a:pt x="1207667" y="38051"/>
                </a:lnTo>
                <a:lnTo>
                  <a:pt x="1205288" y="39884"/>
                </a:lnTo>
                <a:lnTo>
                  <a:pt x="1202834" y="42460"/>
                </a:lnTo>
                <a:lnTo>
                  <a:pt x="1200307" y="45779"/>
                </a:lnTo>
                <a:lnTo>
                  <a:pt x="1200307" y="34855"/>
                </a:lnTo>
                <a:lnTo>
                  <a:pt x="1171460" y="34855"/>
                </a:lnTo>
                <a:lnTo>
                  <a:pt x="1171460" y="38571"/>
                </a:lnTo>
                <a:lnTo>
                  <a:pt x="1174681" y="38967"/>
                </a:lnTo>
                <a:lnTo>
                  <a:pt x="1176863" y="39735"/>
                </a:lnTo>
                <a:lnTo>
                  <a:pt x="1178003" y="40874"/>
                </a:lnTo>
                <a:lnTo>
                  <a:pt x="1179713" y="44169"/>
                </a:lnTo>
                <a:lnTo>
                  <a:pt x="1179713" y="95697"/>
                </a:lnTo>
                <a:lnTo>
                  <a:pt x="1178870" y="98174"/>
                </a:lnTo>
                <a:lnTo>
                  <a:pt x="1177185" y="99512"/>
                </a:lnTo>
                <a:lnTo>
                  <a:pt x="1174236" y="100948"/>
                </a:lnTo>
                <a:lnTo>
                  <a:pt x="1171460" y="101295"/>
                </a:lnTo>
                <a:lnTo>
                  <a:pt x="1171460" y="104937"/>
                </a:lnTo>
                <a:lnTo>
                  <a:pt x="1207890" y="104937"/>
                </a:lnTo>
                <a:lnTo>
                  <a:pt x="1207890" y="101295"/>
                </a:lnTo>
                <a:lnTo>
                  <a:pt x="1205114" y="100750"/>
                </a:lnTo>
                <a:lnTo>
                  <a:pt x="1202314" y="99066"/>
                </a:lnTo>
                <a:lnTo>
                  <a:pt x="1200901" y="95994"/>
                </a:lnTo>
                <a:lnTo>
                  <a:pt x="1200901" y="51948"/>
                </a:lnTo>
                <a:close/>
              </a:path>
              <a:path w="1958849" h="107984">
                <a:moveTo>
                  <a:pt x="1242981" y="45408"/>
                </a:moveTo>
                <a:lnTo>
                  <a:pt x="1241940" y="45408"/>
                </a:lnTo>
                <a:lnTo>
                  <a:pt x="1240352" y="41906"/>
                </a:lnTo>
                <a:lnTo>
                  <a:pt x="1239609" y="43996"/>
                </a:lnTo>
                <a:lnTo>
                  <a:pt x="1238147" y="48108"/>
                </a:lnTo>
                <a:lnTo>
                  <a:pt x="1243130" y="61981"/>
                </a:lnTo>
                <a:lnTo>
                  <a:pt x="1243130" y="51948"/>
                </a:lnTo>
                <a:lnTo>
                  <a:pt x="1244580" y="49334"/>
                </a:lnTo>
                <a:lnTo>
                  <a:pt x="1247479" y="46931"/>
                </a:lnTo>
                <a:lnTo>
                  <a:pt x="1250379" y="44528"/>
                </a:lnTo>
                <a:lnTo>
                  <a:pt x="1253141" y="43327"/>
                </a:lnTo>
                <a:lnTo>
                  <a:pt x="1255769" y="43327"/>
                </a:lnTo>
                <a:lnTo>
                  <a:pt x="1256603" y="34144"/>
                </a:lnTo>
                <a:lnTo>
                  <a:pt x="1252756" y="33071"/>
                </a:lnTo>
                <a:lnTo>
                  <a:pt x="1255397" y="34533"/>
                </a:lnTo>
                <a:lnTo>
                  <a:pt x="1255482" y="43179"/>
                </a:lnTo>
                <a:lnTo>
                  <a:pt x="1254193" y="39611"/>
                </a:lnTo>
                <a:lnTo>
                  <a:pt x="1251616" y="37827"/>
                </a:lnTo>
                <a:lnTo>
                  <a:pt x="1251233" y="37456"/>
                </a:lnTo>
                <a:lnTo>
                  <a:pt x="1255397" y="34533"/>
                </a:lnTo>
                <a:lnTo>
                  <a:pt x="1252756" y="33071"/>
                </a:lnTo>
                <a:lnTo>
                  <a:pt x="1238977" y="33071"/>
                </a:lnTo>
                <a:lnTo>
                  <a:pt x="1241071" y="39884"/>
                </a:lnTo>
                <a:lnTo>
                  <a:pt x="1243785" y="37827"/>
                </a:lnTo>
                <a:lnTo>
                  <a:pt x="1250686" y="37827"/>
                </a:lnTo>
                <a:lnTo>
                  <a:pt x="1248607" y="39239"/>
                </a:lnTo>
                <a:lnTo>
                  <a:pt x="1245856" y="41890"/>
                </a:lnTo>
                <a:lnTo>
                  <a:pt x="1242981" y="45408"/>
                </a:lnTo>
                <a:close/>
              </a:path>
              <a:path w="1958849" h="107984">
                <a:moveTo>
                  <a:pt x="1256597" y="106126"/>
                </a:moveTo>
                <a:lnTo>
                  <a:pt x="1259068" y="104937"/>
                </a:lnTo>
                <a:lnTo>
                  <a:pt x="1260612" y="104194"/>
                </a:lnTo>
                <a:lnTo>
                  <a:pt x="1266807" y="101171"/>
                </a:lnTo>
                <a:lnTo>
                  <a:pt x="1264170" y="96093"/>
                </a:lnTo>
                <a:lnTo>
                  <a:pt x="1266807" y="101171"/>
                </a:lnTo>
                <a:lnTo>
                  <a:pt x="1268195" y="91336"/>
                </a:lnTo>
                <a:lnTo>
                  <a:pt x="1270599" y="89082"/>
                </a:lnTo>
                <a:lnTo>
                  <a:pt x="1272259" y="95796"/>
                </a:lnTo>
                <a:lnTo>
                  <a:pt x="1285705" y="98434"/>
                </a:lnTo>
                <a:lnTo>
                  <a:pt x="1285136" y="96192"/>
                </a:lnTo>
                <a:lnTo>
                  <a:pt x="1276968" y="88066"/>
                </a:lnTo>
                <a:lnTo>
                  <a:pt x="1273473" y="85911"/>
                </a:lnTo>
                <a:lnTo>
                  <a:pt x="1276299" y="67629"/>
                </a:lnTo>
                <a:lnTo>
                  <a:pt x="1266262" y="92674"/>
                </a:lnTo>
                <a:lnTo>
                  <a:pt x="1264170" y="94145"/>
                </a:lnTo>
                <a:lnTo>
                  <a:pt x="1263625" y="98285"/>
                </a:lnTo>
                <a:lnTo>
                  <a:pt x="1262534" y="99251"/>
                </a:lnTo>
                <a:lnTo>
                  <a:pt x="1259511" y="100899"/>
                </a:lnTo>
                <a:lnTo>
                  <a:pt x="1256735" y="101295"/>
                </a:lnTo>
                <a:lnTo>
                  <a:pt x="1259720" y="96018"/>
                </a:lnTo>
                <a:lnTo>
                  <a:pt x="1256151" y="96018"/>
                </a:lnTo>
                <a:lnTo>
                  <a:pt x="1250193" y="101295"/>
                </a:lnTo>
                <a:lnTo>
                  <a:pt x="1247467" y="100750"/>
                </a:lnTo>
                <a:lnTo>
                  <a:pt x="1248667" y="96018"/>
                </a:lnTo>
                <a:lnTo>
                  <a:pt x="1243438" y="91832"/>
                </a:lnTo>
                <a:lnTo>
                  <a:pt x="1244617" y="99066"/>
                </a:lnTo>
                <a:lnTo>
                  <a:pt x="1250193" y="104937"/>
                </a:lnTo>
                <a:lnTo>
                  <a:pt x="1251988" y="107092"/>
                </a:lnTo>
                <a:lnTo>
                  <a:pt x="1256597" y="106126"/>
                </a:lnTo>
                <a:lnTo>
                  <a:pt x="1256735" y="104937"/>
                </a:lnTo>
                <a:lnTo>
                  <a:pt x="1256597" y="106126"/>
                </a:lnTo>
                <a:close/>
              </a:path>
              <a:path w="1958849" h="107984">
                <a:moveTo>
                  <a:pt x="1255536" y="43327"/>
                </a:moveTo>
                <a:lnTo>
                  <a:pt x="1256770" y="46746"/>
                </a:lnTo>
                <a:lnTo>
                  <a:pt x="1259040" y="43327"/>
                </a:lnTo>
                <a:lnTo>
                  <a:pt x="1257464" y="34384"/>
                </a:lnTo>
                <a:lnTo>
                  <a:pt x="1261876" y="37010"/>
                </a:lnTo>
                <a:lnTo>
                  <a:pt x="1261258" y="44417"/>
                </a:lnTo>
                <a:lnTo>
                  <a:pt x="1262423" y="46597"/>
                </a:lnTo>
                <a:lnTo>
                  <a:pt x="1266287" y="39636"/>
                </a:lnTo>
                <a:lnTo>
                  <a:pt x="1269682" y="43278"/>
                </a:lnTo>
                <a:lnTo>
                  <a:pt x="1276299" y="67629"/>
                </a:lnTo>
                <a:lnTo>
                  <a:pt x="1275085" y="56010"/>
                </a:lnTo>
                <a:lnTo>
                  <a:pt x="1275778" y="61609"/>
                </a:lnTo>
                <a:lnTo>
                  <a:pt x="1279002" y="38199"/>
                </a:lnTo>
                <a:lnTo>
                  <a:pt x="1274913" y="34780"/>
                </a:lnTo>
                <a:lnTo>
                  <a:pt x="1273846" y="51453"/>
                </a:lnTo>
                <a:lnTo>
                  <a:pt x="1272061" y="47935"/>
                </a:lnTo>
                <a:lnTo>
                  <a:pt x="1270192" y="33071"/>
                </a:lnTo>
                <a:lnTo>
                  <a:pt x="1259932" y="33071"/>
                </a:lnTo>
                <a:lnTo>
                  <a:pt x="1256603" y="34144"/>
                </a:lnTo>
                <a:lnTo>
                  <a:pt x="1255769" y="43327"/>
                </a:lnTo>
                <a:lnTo>
                  <a:pt x="1255536" y="43327"/>
                </a:lnTo>
                <a:close/>
              </a:path>
              <a:path w="1958849" h="107984">
                <a:moveTo>
                  <a:pt x="1256735" y="101295"/>
                </a:moveTo>
                <a:lnTo>
                  <a:pt x="1259511" y="100899"/>
                </a:lnTo>
                <a:lnTo>
                  <a:pt x="1262534" y="99251"/>
                </a:lnTo>
                <a:lnTo>
                  <a:pt x="1263625" y="98285"/>
                </a:lnTo>
                <a:lnTo>
                  <a:pt x="1264170" y="94145"/>
                </a:lnTo>
                <a:lnTo>
                  <a:pt x="1263090" y="94904"/>
                </a:lnTo>
                <a:lnTo>
                  <a:pt x="1259720" y="96018"/>
                </a:lnTo>
                <a:lnTo>
                  <a:pt x="1256735" y="101295"/>
                </a:lnTo>
                <a:close/>
              </a:path>
              <a:path w="1958849" h="107984">
                <a:moveTo>
                  <a:pt x="1248667" y="96018"/>
                </a:moveTo>
                <a:lnTo>
                  <a:pt x="1247467" y="100750"/>
                </a:lnTo>
                <a:lnTo>
                  <a:pt x="1250193" y="101295"/>
                </a:lnTo>
                <a:lnTo>
                  <a:pt x="1256151" y="96018"/>
                </a:lnTo>
                <a:lnTo>
                  <a:pt x="1248667" y="96018"/>
                </a:lnTo>
                <a:close/>
              </a:path>
              <a:path w="1958849" h="107984">
                <a:moveTo>
                  <a:pt x="1270599" y="89082"/>
                </a:moveTo>
                <a:lnTo>
                  <a:pt x="1268195" y="91336"/>
                </a:lnTo>
                <a:lnTo>
                  <a:pt x="1266807" y="101171"/>
                </a:lnTo>
                <a:lnTo>
                  <a:pt x="1260612" y="104194"/>
                </a:lnTo>
                <a:lnTo>
                  <a:pt x="1259068" y="104937"/>
                </a:lnTo>
                <a:lnTo>
                  <a:pt x="1292867" y="104937"/>
                </a:lnTo>
                <a:lnTo>
                  <a:pt x="1292867" y="101295"/>
                </a:lnTo>
                <a:lnTo>
                  <a:pt x="1289993" y="100998"/>
                </a:lnTo>
                <a:lnTo>
                  <a:pt x="1287985" y="100366"/>
                </a:lnTo>
                <a:lnTo>
                  <a:pt x="1285705" y="98434"/>
                </a:lnTo>
                <a:lnTo>
                  <a:pt x="1272259" y="95796"/>
                </a:lnTo>
                <a:lnTo>
                  <a:pt x="1270599" y="89082"/>
                </a:lnTo>
                <a:close/>
              </a:path>
              <a:path w="1958849" h="107984">
                <a:moveTo>
                  <a:pt x="1255397" y="34533"/>
                </a:moveTo>
                <a:lnTo>
                  <a:pt x="1251233" y="37456"/>
                </a:lnTo>
                <a:lnTo>
                  <a:pt x="1251616" y="37827"/>
                </a:lnTo>
                <a:lnTo>
                  <a:pt x="1254193" y="39611"/>
                </a:lnTo>
                <a:lnTo>
                  <a:pt x="1255482" y="43179"/>
                </a:lnTo>
                <a:lnTo>
                  <a:pt x="1255397" y="34533"/>
                </a:lnTo>
                <a:close/>
              </a:path>
              <a:path w="1958849" h="107984">
                <a:moveTo>
                  <a:pt x="1274913" y="34780"/>
                </a:moveTo>
                <a:lnTo>
                  <a:pt x="1270192" y="33071"/>
                </a:lnTo>
                <a:lnTo>
                  <a:pt x="1272061" y="47935"/>
                </a:lnTo>
                <a:lnTo>
                  <a:pt x="1273846" y="51453"/>
                </a:lnTo>
                <a:lnTo>
                  <a:pt x="1274913" y="34780"/>
                </a:lnTo>
                <a:close/>
              </a:path>
              <a:path w="1958849" h="107984">
                <a:moveTo>
                  <a:pt x="1412140" y="81898"/>
                </a:moveTo>
                <a:lnTo>
                  <a:pt x="1412140" y="97285"/>
                </a:lnTo>
                <a:lnTo>
                  <a:pt x="1414069" y="96266"/>
                </a:lnTo>
                <a:lnTo>
                  <a:pt x="1416378" y="81898"/>
                </a:lnTo>
                <a:lnTo>
                  <a:pt x="1412140" y="81898"/>
                </a:lnTo>
                <a:close/>
              </a:path>
              <a:path w="1958849" h="107984">
                <a:moveTo>
                  <a:pt x="1415782" y="107092"/>
                </a:moveTo>
                <a:lnTo>
                  <a:pt x="1417902" y="103711"/>
                </a:lnTo>
                <a:lnTo>
                  <a:pt x="1417366" y="98471"/>
                </a:lnTo>
                <a:lnTo>
                  <a:pt x="1415061" y="95275"/>
                </a:lnTo>
                <a:lnTo>
                  <a:pt x="1414391" y="101939"/>
                </a:lnTo>
                <a:lnTo>
                  <a:pt x="1412140" y="103598"/>
                </a:lnTo>
                <a:lnTo>
                  <a:pt x="1412140" y="107092"/>
                </a:lnTo>
                <a:lnTo>
                  <a:pt x="1415782" y="107092"/>
                </a:lnTo>
                <a:close/>
              </a:path>
              <a:path w="1958849" h="107984">
                <a:moveTo>
                  <a:pt x="1384504" y="93120"/>
                </a:moveTo>
                <a:lnTo>
                  <a:pt x="1381183" y="95499"/>
                </a:lnTo>
                <a:lnTo>
                  <a:pt x="1378879" y="96241"/>
                </a:lnTo>
                <a:lnTo>
                  <a:pt x="1376401" y="96241"/>
                </a:lnTo>
                <a:lnTo>
                  <a:pt x="1372819" y="95387"/>
                </a:lnTo>
                <a:lnTo>
                  <a:pt x="1369796" y="91968"/>
                </a:lnTo>
                <a:lnTo>
                  <a:pt x="1370279" y="106547"/>
                </a:lnTo>
                <a:lnTo>
                  <a:pt x="1373501" y="105457"/>
                </a:lnTo>
                <a:lnTo>
                  <a:pt x="1378804" y="103723"/>
                </a:lnTo>
                <a:lnTo>
                  <a:pt x="1383562" y="100750"/>
                </a:lnTo>
                <a:lnTo>
                  <a:pt x="1387776" y="96539"/>
                </a:lnTo>
                <a:lnTo>
                  <a:pt x="1387553" y="89850"/>
                </a:lnTo>
                <a:lnTo>
                  <a:pt x="1384504" y="93120"/>
                </a:lnTo>
                <a:close/>
              </a:path>
              <a:path w="1958849" h="107984">
                <a:moveTo>
                  <a:pt x="1369573" y="50994"/>
                </a:moveTo>
                <a:lnTo>
                  <a:pt x="1368173" y="48034"/>
                </a:lnTo>
                <a:lnTo>
                  <a:pt x="1366190" y="45705"/>
                </a:lnTo>
                <a:lnTo>
                  <a:pt x="1365397" y="43401"/>
                </a:lnTo>
                <a:lnTo>
                  <a:pt x="1366277" y="40590"/>
                </a:lnTo>
                <a:lnTo>
                  <a:pt x="1369796" y="38558"/>
                </a:lnTo>
                <a:lnTo>
                  <a:pt x="1372038" y="38051"/>
                </a:lnTo>
                <a:lnTo>
                  <a:pt x="1379622" y="38051"/>
                </a:lnTo>
                <a:lnTo>
                  <a:pt x="1383005" y="39128"/>
                </a:lnTo>
                <a:lnTo>
                  <a:pt x="1386821" y="43438"/>
                </a:lnTo>
                <a:lnTo>
                  <a:pt x="1387776" y="46771"/>
                </a:lnTo>
                <a:lnTo>
                  <a:pt x="1387776" y="62352"/>
                </a:lnTo>
                <a:lnTo>
                  <a:pt x="1378402" y="65236"/>
                </a:lnTo>
                <a:lnTo>
                  <a:pt x="1365953" y="69862"/>
                </a:lnTo>
                <a:lnTo>
                  <a:pt x="1356773" y="74466"/>
                </a:lnTo>
                <a:lnTo>
                  <a:pt x="1350181" y="78480"/>
                </a:lnTo>
                <a:lnTo>
                  <a:pt x="1346885" y="83905"/>
                </a:lnTo>
                <a:lnTo>
                  <a:pt x="1346885" y="96341"/>
                </a:lnTo>
                <a:lnTo>
                  <a:pt x="1348694" y="100465"/>
                </a:lnTo>
                <a:lnTo>
                  <a:pt x="1352312" y="103116"/>
                </a:lnTo>
                <a:lnTo>
                  <a:pt x="1355931" y="105767"/>
                </a:lnTo>
                <a:lnTo>
                  <a:pt x="1359821" y="107092"/>
                </a:lnTo>
                <a:lnTo>
                  <a:pt x="1367107" y="107092"/>
                </a:lnTo>
                <a:lnTo>
                  <a:pt x="1370279" y="106547"/>
                </a:lnTo>
                <a:lnTo>
                  <a:pt x="1369796" y="91968"/>
                </a:lnTo>
                <a:lnTo>
                  <a:pt x="1369040" y="89454"/>
                </a:lnTo>
                <a:lnTo>
                  <a:pt x="1369040" y="80536"/>
                </a:lnTo>
                <a:lnTo>
                  <a:pt x="1371643" y="75928"/>
                </a:lnTo>
                <a:lnTo>
                  <a:pt x="1376846" y="72311"/>
                </a:lnTo>
                <a:lnTo>
                  <a:pt x="1379919" y="70181"/>
                </a:lnTo>
                <a:lnTo>
                  <a:pt x="1383488" y="68620"/>
                </a:lnTo>
                <a:lnTo>
                  <a:pt x="1387553" y="67629"/>
                </a:lnTo>
                <a:lnTo>
                  <a:pt x="1387553" y="89850"/>
                </a:lnTo>
                <a:lnTo>
                  <a:pt x="1387776" y="96539"/>
                </a:lnTo>
                <a:lnTo>
                  <a:pt x="1388321" y="99462"/>
                </a:lnTo>
                <a:lnTo>
                  <a:pt x="1389188" y="101667"/>
                </a:lnTo>
                <a:lnTo>
                  <a:pt x="1390378" y="103153"/>
                </a:lnTo>
                <a:lnTo>
                  <a:pt x="1392459" y="105779"/>
                </a:lnTo>
                <a:lnTo>
                  <a:pt x="1395756" y="107092"/>
                </a:lnTo>
                <a:lnTo>
                  <a:pt x="1402793" y="107092"/>
                </a:lnTo>
                <a:lnTo>
                  <a:pt x="1405197" y="106646"/>
                </a:lnTo>
                <a:lnTo>
                  <a:pt x="1407477" y="105754"/>
                </a:lnTo>
                <a:lnTo>
                  <a:pt x="1411095" y="104367"/>
                </a:lnTo>
                <a:lnTo>
                  <a:pt x="1412140" y="103598"/>
                </a:lnTo>
                <a:lnTo>
                  <a:pt x="1414391" y="101939"/>
                </a:lnTo>
                <a:lnTo>
                  <a:pt x="1415061" y="95275"/>
                </a:lnTo>
                <a:lnTo>
                  <a:pt x="1417366" y="98471"/>
                </a:lnTo>
                <a:lnTo>
                  <a:pt x="1417902" y="103711"/>
                </a:lnTo>
                <a:lnTo>
                  <a:pt x="1420442" y="102707"/>
                </a:lnTo>
                <a:lnTo>
                  <a:pt x="1422697" y="103376"/>
                </a:lnTo>
                <a:lnTo>
                  <a:pt x="1425299" y="104268"/>
                </a:lnTo>
                <a:lnTo>
                  <a:pt x="1428322" y="105308"/>
                </a:lnTo>
                <a:lnTo>
                  <a:pt x="1430862" y="106039"/>
                </a:lnTo>
                <a:lnTo>
                  <a:pt x="1434976" y="106881"/>
                </a:lnTo>
                <a:lnTo>
                  <a:pt x="1439053" y="107092"/>
                </a:lnTo>
                <a:lnTo>
                  <a:pt x="1447231" y="107092"/>
                </a:lnTo>
                <a:lnTo>
                  <a:pt x="1453365" y="104652"/>
                </a:lnTo>
                <a:lnTo>
                  <a:pt x="1457454" y="99772"/>
                </a:lnTo>
                <a:lnTo>
                  <a:pt x="1461542" y="94892"/>
                </a:lnTo>
                <a:lnTo>
                  <a:pt x="1463588" y="89627"/>
                </a:lnTo>
                <a:lnTo>
                  <a:pt x="1463588" y="78182"/>
                </a:lnTo>
                <a:lnTo>
                  <a:pt x="1461604" y="73302"/>
                </a:lnTo>
                <a:lnTo>
                  <a:pt x="1457640" y="69339"/>
                </a:lnTo>
                <a:lnTo>
                  <a:pt x="1455260" y="67010"/>
                </a:lnTo>
                <a:lnTo>
                  <a:pt x="1451494" y="64607"/>
                </a:lnTo>
                <a:lnTo>
                  <a:pt x="1446339" y="62130"/>
                </a:lnTo>
                <a:lnTo>
                  <a:pt x="1438012" y="58117"/>
                </a:lnTo>
                <a:lnTo>
                  <a:pt x="1433998" y="56184"/>
                </a:lnTo>
                <a:lnTo>
                  <a:pt x="1431271" y="54301"/>
                </a:lnTo>
                <a:lnTo>
                  <a:pt x="1428347" y="50684"/>
                </a:lnTo>
                <a:lnTo>
                  <a:pt x="1427604" y="47118"/>
                </a:lnTo>
                <a:lnTo>
                  <a:pt x="1427604" y="44937"/>
                </a:lnTo>
                <a:lnTo>
                  <a:pt x="1428434" y="42906"/>
                </a:lnTo>
                <a:lnTo>
                  <a:pt x="1431754" y="39140"/>
                </a:lnTo>
                <a:lnTo>
                  <a:pt x="1434270" y="38199"/>
                </a:lnTo>
                <a:lnTo>
                  <a:pt x="1442002" y="38199"/>
                </a:lnTo>
                <a:lnTo>
                  <a:pt x="1445818" y="39760"/>
                </a:lnTo>
                <a:lnTo>
                  <a:pt x="1449090" y="42881"/>
                </a:lnTo>
                <a:lnTo>
                  <a:pt x="1452361" y="46002"/>
                </a:lnTo>
                <a:lnTo>
                  <a:pt x="1454715" y="50140"/>
                </a:lnTo>
                <a:lnTo>
                  <a:pt x="1456153" y="55292"/>
                </a:lnTo>
                <a:lnTo>
                  <a:pt x="1460019" y="55292"/>
                </a:lnTo>
                <a:lnTo>
                  <a:pt x="1460019" y="33294"/>
                </a:lnTo>
                <a:lnTo>
                  <a:pt x="1456673" y="33294"/>
                </a:lnTo>
                <a:lnTo>
                  <a:pt x="1454852" y="36007"/>
                </a:lnTo>
                <a:lnTo>
                  <a:pt x="1451841" y="36267"/>
                </a:lnTo>
                <a:lnTo>
                  <a:pt x="1449585" y="35734"/>
                </a:lnTo>
                <a:lnTo>
                  <a:pt x="1445967" y="34669"/>
                </a:lnTo>
                <a:lnTo>
                  <a:pt x="1442349" y="33604"/>
                </a:lnTo>
                <a:lnTo>
                  <a:pt x="1438929" y="33071"/>
                </a:lnTo>
                <a:lnTo>
                  <a:pt x="1428322" y="33071"/>
                </a:lnTo>
                <a:lnTo>
                  <a:pt x="1422573" y="35214"/>
                </a:lnTo>
                <a:lnTo>
                  <a:pt x="1418459" y="39500"/>
                </a:lnTo>
                <a:lnTo>
                  <a:pt x="1414345" y="43785"/>
                </a:lnTo>
                <a:lnTo>
                  <a:pt x="1412289" y="48876"/>
                </a:lnTo>
                <a:lnTo>
                  <a:pt x="1412289" y="59429"/>
                </a:lnTo>
                <a:lnTo>
                  <a:pt x="1413602" y="63467"/>
                </a:lnTo>
                <a:lnTo>
                  <a:pt x="1416229" y="66886"/>
                </a:lnTo>
                <a:lnTo>
                  <a:pt x="1418806" y="70305"/>
                </a:lnTo>
                <a:lnTo>
                  <a:pt x="1423068" y="73475"/>
                </a:lnTo>
                <a:lnTo>
                  <a:pt x="1429016" y="76399"/>
                </a:lnTo>
                <a:lnTo>
                  <a:pt x="1440317" y="81898"/>
                </a:lnTo>
                <a:lnTo>
                  <a:pt x="1442745" y="83087"/>
                </a:lnTo>
                <a:lnTo>
                  <a:pt x="1444505" y="84202"/>
                </a:lnTo>
                <a:lnTo>
                  <a:pt x="1447578" y="87175"/>
                </a:lnTo>
                <a:lnTo>
                  <a:pt x="1448569" y="89503"/>
                </a:lnTo>
                <a:lnTo>
                  <a:pt x="1448569" y="95102"/>
                </a:lnTo>
                <a:lnTo>
                  <a:pt x="1447652" y="97418"/>
                </a:lnTo>
                <a:lnTo>
                  <a:pt x="1443984" y="100936"/>
                </a:lnTo>
                <a:lnTo>
                  <a:pt x="1441110" y="101815"/>
                </a:lnTo>
                <a:lnTo>
                  <a:pt x="1432932" y="101815"/>
                </a:lnTo>
                <a:lnTo>
                  <a:pt x="1428768" y="100317"/>
                </a:lnTo>
                <a:lnTo>
                  <a:pt x="1424704" y="97319"/>
                </a:lnTo>
                <a:lnTo>
                  <a:pt x="1420640" y="94322"/>
                </a:lnTo>
                <a:lnTo>
                  <a:pt x="1417865" y="89181"/>
                </a:lnTo>
                <a:lnTo>
                  <a:pt x="1416378" y="81898"/>
                </a:lnTo>
                <a:lnTo>
                  <a:pt x="1414069" y="96266"/>
                </a:lnTo>
                <a:lnTo>
                  <a:pt x="1412140" y="97285"/>
                </a:lnTo>
                <a:lnTo>
                  <a:pt x="1411864" y="97431"/>
                </a:lnTo>
                <a:lnTo>
                  <a:pt x="1409373" y="96279"/>
                </a:lnTo>
                <a:lnTo>
                  <a:pt x="1408518" y="93492"/>
                </a:lnTo>
                <a:lnTo>
                  <a:pt x="1408518" y="47613"/>
                </a:lnTo>
                <a:lnTo>
                  <a:pt x="1405643" y="41420"/>
                </a:lnTo>
                <a:lnTo>
                  <a:pt x="1399894" y="38051"/>
                </a:lnTo>
                <a:lnTo>
                  <a:pt x="1394095" y="34731"/>
                </a:lnTo>
                <a:lnTo>
                  <a:pt x="1386883" y="33071"/>
                </a:lnTo>
                <a:lnTo>
                  <a:pt x="1370230" y="33071"/>
                </a:lnTo>
                <a:lnTo>
                  <a:pt x="1363464" y="34780"/>
                </a:lnTo>
                <a:lnTo>
                  <a:pt x="1357963" y="38199"/>
                </a:lnTo>
                <a:lnTo>
                  <a:pt x="1352461" y="41618"/>
                </a:lnTo>
                <a:lnTo>
                  <a:pt x="1349710" y="46250"/>
                </a:lnTo>
                <a:lnTo>
                  <a:pt x="1349710" y="55367"/>
                </a:lnTo>
                <a:lnTo>
                  <a:pt x="1350739" y="57869"/>
                </a:lnTo>
                <a:lnTo>
                  <a:pt x="1354853" y="61337"/>
                </a:lnTo>
                <a:lnTo>
                  <a:pt x="1357343" y="62204"/>
                </a:lnTo>
                <a:lnTo>
                  <a:pt x="1362795" y="62204"/>
                </a:lnTo>
                <a:lnTo>
                  <a:pt x="1365013" y="61424"/>
                </a:lnTo>
                <a:lnTo>
                  <a:pt x="1368830" y="58302"/>
                </a:lnTo>
                <a:lnTo>
                  <a:pt x="1369784" y="56085"/>
                </a:lnTo>
                <a:lnTo>
                  <a:pt x="1369784" y="53211"/>
                </a:lnTo>
                <a:lnTo>
                  <a:pt x="1369573" y="50994"/>
                </a:lnTo>
                <a:close/>
              </a:path>
              <a:path w="1958849" h="107984">
                <a:moveTo>
                  <a:pt x="1515555" y="34855"/>
                </a:moveTo>
                <a:lnTo>
                  <a:pt x="1486857" y="34855"/>
                </a:lnTo>
                <a:lnTo>
                  <a:pt x="1486857" y="38571"/>
                </a:lnTo>
                <a:lnTo>
                  <a:pt x="1489831" y="39215"/>
                </a:lnTo>
                <a:lnTo>
                  <a:pt x="1492880" y="41023"/>
                </a:lnTo>
                <a:lnTo>
                  <a:pt x="1494441" y="44120"/>
                </a:lnTo>
                <a:lnTo>
                  <a:pt x="1494441" y="93739"/>
                </a:lnTo>
                <a:lnTo>
                  <a:pt x="1496560" y="99289"/>
                </a:lnTo>
                <a:lnTo>
                  <a:pt x="1500798" y="102410"/>
                </a:lnTo>
                <a:lnTo>
                  <a:pt x="1505035" y="105531"/>
                </a:lnTo>
                <a:lnTo>
                  <a:pt x="1509607" y="107092"/>
                </a:lnTo>
                <a:lnTo>
                  <a:pt x="1519025" y="107092"/>
                </a:lnTo>
                <a:lnTo>
                  <a:pt x="1523361" y="105952"/>
                </a:lnTo>
                <a:lnTo>
                  <a:pt x="1527525" y="103673"/>
                </a:lnTo>
                <a:lnTo>
                  <a:pt x="1529904" y="102385"/>
                </a:lnTo>
                <a:lnTo>
                  <a:pt x="1532902" y="100180"/>
                </a:lnTo>
                <a:lnTo>
                  <a:pt x="1536520" y="97059"/>
                </a:lnTo>
                <a:lnTo>
                  <a:pt x="1536520" y="107092"/>
                </a:lnTo>
                <a:lnTo>
                  <a:pt x="1541923" y="105407"/>
                </a:lnTo>
                <a:lnTo>
                  <a:pt x="1543679" y="104937"/>
                </a:lnTo>
                <a:lnTo>
                  <a:pt x="1541534" y="101295"/>
                </a:lnTo>
                <a:lnTo>
                  <a:pt x="1541534" y="104937"/>
                </a:lnTo>
                <a:lnTo>
                  <a:pt x="1536520" y="44169"/>
                </a:lnTo>
                <a:lnTo>
                  <a:pt x="1536520" y="90519"/>
                </a:lnTo>
                <a:lnTo>
                  <a:pt x="1534489" y="92501"/>
                </a:lnTo>
                <a:lnTo>
                  <a:pt x="1531465" y="94755"/>
                </a:lnTo>
                <a:lnTo>
                  <a:pt x="1529135" y="96291"/>
                </a:lnTo>
                <a:lnTo>
                  <a:pt x="1526756" y="97059"/>
                </a:lnTo>
                <a:lnTo>
                  <a:pt x="1520512" y="97059"/>
                </a:lnTo>
                <a:lnTo>
                  <a:pt x="1517959" y="95796"/>
                </a:lnTo>
                <a:lnTo>
                  <a:pt x="1516670" y="93269"/>
                </a:lnTo>
                <a:lnTo>
                  <a:pt x="1515927" y="91832"/>
                </a:lnTo>
                <a:lnTo>
                  <a:pt x="1515555" y="89578"/>
                </a:lnTo>
                <a:lnTo>
                  <a:pt x="1515555" y="34855"/>
                </a:lnTo>
                <a:close/>
              </a:path>
              <a:path w="1958849" h="107984">
                <a:moveTo>
                  <a:pt x="1547630" y="99214"/>
                </a:moveTo>
                <a:lnTo>
                  <a:pt x="1549390" y="96167"/>
                </a:lnTo>
                <a:lnTo>
                  <a:pt x="1548002" y="40874"/>
                </a:lnTo>
                <a:lnTo>
                  <a:pt x="1544755" y="38967"/>
                </a:lnTo>
                <a:lnTo>
                  <a:pt x="1541534" y="38571"/>
                </a:lnTo>
                <a:lnTo>
                  <a:pt x="1544458" y="100948"/>
                </a:lnTo>
                <a:lnTo>
                  <a:pt x="1545851" y="104355"/>
                </a:lnTo>
                <a:lnTo>
                  <a:pt x="1548305" y="103934"/>
                </a:lnTo>
                <a:lnTo>
                  <a:pt x="1550758" y="103512"/>
                </a:lnTo>
                <a:lnTo>
                  <a:pt x="1549390" y="96167"/>
                </a:lnTo>
                <a:lnTo>
                  <a:pt x="1547630" y="99214"/>
                </a:lnTo>
                <a:close/>
              </a:path>
              <a:path w="1958849" h="107984">
                <a:moveTo>
                  <a:pt x="1550758" y="103512"/>
                </a:moveTo>
                <a:lnTo>
                  <a:pt x="1582126" y="104937"/>
                </a:lnTo>
                <a:lnTo>
                  <a:pt x="1566111" y="101964"/>
                </a:lnTo>
                <a:lnTo>
                  <a:pt x="1562641" y="98174"/>
                </a:lnTo>
                <a:lnTo>
                  <a:pt x="1566111" y="98471"/>
                </a:lnTo>
                <a:lnTo>
                  <a:pt x="1571198" y="94384"/>
                </a:lnTo>
                <a:lnTo>
                  <a:pt x="1571198" y="55912"/>
                </a:lnTo>
                <a:lnTo>
                  <a:pt x="1572226" y="52332"/>
                </a:lnTo>
                <a:lnTo>
                  <a:pt x="1574283" y="49830"/>
                </a:lnTo>
                <a:lnTo>
                  <a:pt x="1576340" y="47328"/>
                </a:lnTo>
                <a:lnTo>
                  <a:pt x="1580417" y="46077"/>
                </a:lnTo>
                <a:lnTo>
                  <a:pt x="1583006" y="47588"/>
                </a:lnTo>
                <a:lnTo>
                  <a:pt x="1585361" y="50610"/>
                </a:lnTo>
                <a:lnTo>
                  <a:pt x="1587715" y="53632"/>
                </a:lnTo>
                <a:lnTo>
                  <a:pt x="1590503" y="55144"/>
                </a:lnTo>
                <a:lnTo>
                  <a:pt x="1596550" y="55144"/>
                </a:lnTo>
                <a:lnTo>
                  <a:pt x="1598842" y="54178"/>
                </a:lnTo>
                <a:lnTo>
                  <a:pt x="1602361" y="50313"/>
                </a:lnTo>
                <a:lnTo>
                  <a:pt x="1603241" y="47861"/>
                </a:lnTo>
                <a:lnTo>
                  <a:pt x="1603241" y="41023"/>
                </a:lnTo>
                <a:lnTo>
                  <a:pt x="1601990" y="38088"/>
                </a:lnTo>
                <a:lnTo>
                  <a:pt x="1599487" y="36081"/>
                </a:lnTo>
                <a:lnTo>
                  <a:pt x="1596983" y="34074"/>
                </a:lnTo>
                <a:lnTo>
                  <a:pt x="1594171" y="33071"/>
                </a:lnTo>
                <a:lnTo>
                  <a:pt x="1586885" y="33071"/>
                </a:lnTo>
                <a:lnTo>
                  <a:pt x="1583217" y="34310"/>
                </a:lnTo>
                <a:lnTo>
                  <a:pt x="1580045" y="36787"/>
                </a:lnTo>
                <a:lnTo>
                  <a:pt x="1576873" y="39264"/>
                </a:lnTo>
                <a:lnTo>
                  <a:pt x="1573676" y="42609"/>
                </a:lnTo>
                <a:lnTo>
                  <a:pt x="1570454" y="46820"/>
                </a:lnTo>
                <a:lnTo>
                  <a:pt x="1570454" y="34855"/>
                </a:lnTo>
                <a:lnTo>
                  <a:pt x="1560312" y="97418"/>
                </a:lnTo>
                <a:lnTo>
                  <a:pt x="1556693" y="102856"/>
                </a:lnTo>
                <a:lnTo>
                  <a:pt x="1550758" y="103512"/>
                </a:lnTo>
                <a:close/>
              </a:path>
              <a:path w="1958849" h="107984">
                <a:moveTo>
                  <a:pt x="1557932" y="94990"/>
                </a:moveTo>
                <a:lnTo>
                  <a:pt x="1556693" y="102856"/>
                </a:lnTo>
                <a:lnTo>
                  <a:pt x="1560312" y="97418"/>
                </a:lnTo>
                <a:lnTo>
                  <a:pt x="1570454" y="34855"/>
                </a:lnTo>
                <a:lnTo>
                  <a:pt x="1557338" y="34855"/>
                </a:lnTo>
                <a:lnTo>
                  <a:pt x="1557932" y="94990"/>
                </a:lnTo>
                <a:close/>
              </a:path>
              <a:path w="1958849" h="107984">
                <a:moveTo>
                  <a:pt x="1582126" y="101295"/>
                </a:moveTo>
                <a:lnTo>
                  <a:pt x="1577765" y="100899"/>
                </a:lnTo>
                <a:lnTo>
                  <a:pt x="1574853" y="100069"/>
                </a:lnTo>
                <a:lnTo>
                  <a:pt x="1571928" y="97542"/>
                </a:lnTo>
                <a:lnTo>
                  <a:pt x="1571198" y="94384"/>
                </a:lnTo>
                <a:lnTo>
                  <a:pt x="1566111" y="98471"/>
                </a:lnTo>
                <a:lnTo>
                  <a:pt x="1562641" y="98174"/>
                </a:lnTo>
                <a:lnTo>
                  <a:pt x="1566111" y="101964"/>
                </a:lnTo>
                <a:lnTo>
                  <a:pt x="1582126" y="104937"/>
                </a:lnTo>
                <a:lnTo>
                  <a:pt x="1582126" y="101295"/>
                </a:lnTo>
                <a:close/>
              </a:path>
              <a:path w="1958849" h="107984">
                <a:moveTo>
                  <a:pt x="1652578" y="107092"/>
                </a:moveTo>
                <a:lnTo>
                  <a:pt x="1665267" y="107092"/>
                </a:lnTo>
                <a:lnTo>
                  <a:pt x="1669876" y="106126"/>
                </a:lnTo>
                <a:lnTo>
                  <a:pt x="1673891" y="104194"/>
                </a:lnTo>
                <a:lnTo>
                  <a:pt x="1680086" y="101171"/>
                </a:lnTo>
                <a:lnTo>
                  <a:pt x="1685539" y="95796"/>
                </a:lnTo>
                <a:lnTo>
                  <a:pt x="1690247" y="88067"/>
                </a:lnTo>
                <a:lnTo>
                  <a:pt x="1686753" y="85912"/>
                </a:lnTo>
                <a:lnTo>
                  <a:pt x="1683878" y="89082"/>
                </a:lnTo>
                <a:lnTo>
                  <a:pt x="1681474" y="91336"/>
                </a:lnTo>
                <a:lnTo>
                  <a:pt x="1679541" y="92674"/>
                </a:lnTo>
                <a:lnTo>
                  <a:pt x="1676369" y="94904"/>
                </a:lnTo>
                <a:lnTo>
                  <a:pt x="1672999" y="96019"/>
                </a:lnTo>
                <a:lnTo>
                  <a:pt x="1661946" y="96019"/>
                </a:lnTo>
                <a:lnTo>
                  <a:pt x="1656717" y="91832"/>
                </a:lnTo>
                <a:lnTo>
                  <a:pt x="1653743" y="83459"/>
                </a:lnTo>
                <a:lnTo>
                  <a:pt x="1652108" y="79000"/>
                </a:lnTo>
                <a:lnTo>
                  <a:pt x="1651116" y="73723"/>
                </a:lnTo>
                <a:lnTo>
                  <a:pt x="1650770" y="67629"/>
                </a:lnTo>
                <a:lnTo>
                  <a:pt x="1670843" y="61981"/>
                </a:lnTo>
                <a:lnTo>
                  <a:pt x="1650398" y="61981"/>
                </a:lnTo>
                <a:lnTo>
                  <a:pt x="1650596" y="54103"/>
                </a:lnTo>
                <a:lnTo>
                  <a:pt x="1645565" y="104144"/>
                </a:lnTo>
                <a:lnTo>
                  <a:pt x="1652578" y="107092"/>
                </a:lnTo>
                <a:close/>
              </a:path>
              <a:path w="1958849" h="107984">
                <a:moveTo>
                  <a:pt x="1629209" y="70007"/>
                </a:moveTo>
                <a:lnTo>
                  <a:pt x="1629431" y="75604"/>
                </a:lnTo>
                <a:lnTo>
                  <a:pt x="1632456" y="88831"/>
                </a:lnTo>
                <a:lnTo>
                  <a:pt x="1639023" y="98248"/>
                </a:lnTo>
                <a:lnTo>
                  <a:pt x="1645565" y="104144"/>
                </a:lnTo>
                <a:lnTo>
                  <a:pt x="1650596" y="54103"/>
                </a:lnTo>
                <a:lnTo>
                  <a:pt x="1651426" y="48108"/>
                </a:lnTo>
                <a:lnTo>
                  <a:pt x="1652888" y="43996"/>
                </a:lnTo>
                <a:lnTo>
                  <a:pt x="1654350" y="39884"/>
                </a:lnTo>
                <a:lnTo>
                  <a:pt x="1657064" y="37828"/>
                </a:lnTo>
                <a:lnTo>
                  <a:pt x="1664895" y="37828"/>
                </a:lnTo>
                <a:lnTo>
                  <a:pt x="1667472" y="39611"/>
                </a:lnTo>
                <a:lnTo>
                  <a:pt x="1668761" y="43179"/>
                </a:lnTo>
                <a:lnTo>
                  <a:pt x="1670050" y="46746"/>
                </a:lnTo>
                <a:lnTo>
                  <a:pt x="1670744" y="53013"/>
                </a:lnTo>
                <a:lnTo>
                  <a:pt x="1670843" y="61981"/>
                </a:lnTo>
                <a:lnTo>
                  <a:pt x="1650770" y="67629"/>
                </a:lnTo>
                <a:lnTo>
                  <a:pt x="1689578" y="67629"/>
                </a:lnTo>
                <a:lnTo>
                  <a:pt x="1689404" y="64235"/>
                </a:lnTo>
                <a:lnTo>
                  <a:pt x="1689058" y="61609"/>
                </a:lnTo>
                <a:lnTo>
                  <a:pt x="1688364" y="56010"/>
                </a:lnTo>
                <a:lnTo>
                  <a:pt x="1687125" y="51453"/>
                </a:lnTo>
                <a:lnTo>
                  <a:pt x="1685340" y="47935"/>
                </a:lnTo>
                <a:lnTo>
                  <a:pt x="1682961" y="43278"/>
                </a:lnTo>
                <a:lnTo>
                  <a:pt x="1679566" y="39636"/>
                </a:lnTo>
                <a:lnTo>
                  <a:pt x="1675155" y="37010"/>
                </a:lnTo>
                <a:lnTo>
                  <a:pt x="1670744" y="34384"/>
                </a:lnTo>
                <a:lnTo>
                  <a:pt x="1666035" y="33071"/>
                </a:lnTo>
                <a:lnTo>
                  <a:pt x="1652256" y="33071"/>
                </a:lnTo>
                <a:lnTo>
                  <a:pt x="1644760" y="36304"/>
                </a:lnTo>
                <a:lnTo>
                  <a:pt x="1638539" y="42770"/>
                </a:lnTo>
                <a:lnTo>
                  <a:pt x="1636471" y="45163"/>
                </a:lnTo>
                <a:lnTo>
                  <a:pt x="1631024" y="56060"/>
                </a:lnTo>
                <a:lnTo>
                  <a:pt x="1629209" y="70007"/>
                </a:lnTo>
                <a:close/>
              </a:path>
              <a:path w="1958849" h="107984">
                <a:moveTo>
                  <a:pt x="1878197" y="96019"/>
                </a:moveTo>
                <a:lnTo>
                  <a:pt x="1876562" y="94904"/>
                </a:lnTo>
                <a:lnTo>
                  <a:pt x="1875571" y="92674"/>
                </a:lnTo>
                <a:lnTo>
                  <a:pt x="1874926" y="91237"/>
                </a:lnTo>
                <a:lnTo>
                  <a:pt x="1874604" y="87324"/>
                </a:lnTo>
                <a:lnTo>
                  <a:pt x="1874604" y="41544"/>
                </a:lnTo>
                <a:lnTo>
                  <a:pt x="1889102" y="41544"/>
                </a:lnTo>
                <a:lnTo>
                  <a:pt x="1889102" y="34855"/>
                </a:lnTo>
                <a:lnTo>
                  <a:pt x="1874604" y="34855"/>
                </a:lnTo>
                <a:lnTo>
                  <a:pt x="1874604" y="9141"/>
                </a:lnTo>
                <a:lnTo>
                  <a:pt x="1870738" y="9141"/>
                </a:lnTo>
                <a:lnTo>
                  <a:pt x="1866971" y="14938"/>
                </a:lnTo>
                <a:lnTo>
                  <a:pt x="1862783" y="20363"/>
                </a:lnTo>
                <a:lnTo>
                  <a:pt x="1858173" y="25416"/>
                </a:lnTo>
                <a:lnTo>
                  <a:pt x="1855844" y="27993"/>
                </a:lnTo>
                <a:lnTo>
                  <a:pt x="1853365" y="30495"/>
                </a:lnTo>
                <a:lnTo>
                  <a:pt x="1850739" y="32923"/>
                </a:lnTo>
                <a:lnTo>
                  <a:pt x="1848756" y="34607"/>
                </a:lnTo>
                <a:lnTo>
                  <a:pt x="1845758" y="37307"/>
                </a:lnTo>
                <a:lnTo>
                  <a:pt x="1845758" y="41544"/>
                </a:lnTo>
                <a:lnTo>
                  <a:pt x="1853638" y="41544"/>
                </a:lnTo>
                <a:lnTo>
                  <a:pt x="1853638" y="97679"/>
                </a:lnTo>
                <a:lnTo>
                  <a:pt x="1856216" y="102360"/>
                </a:lnTo>
                <a:lnTo>
                  <a:pt x="1861371" y="104937"/>
                </a:lnTo>
                <a:lnTo>
                  <a:pt x="1864047" y="106275"/>
                </a:lnTo>
                <a:lnTo>
                  <a:pt x="1867170" y="106943"/>
                </a:lnTo>
                <a:lnTo>
                  <a:pt x="1877032" y="106943"/>
                </a:lnTo>
                <a:lnTo>
                  <a:pt x="1882361" y="104640"/>
                </a:lnTo>
                <a:lnTo>
                  <a:pt x="1886722" y="100032"/>
                </a:lnTo>
                <a:lnTo>
                  <a:pt x="1889200" y="97406"/>
                </a:lnTo>
                <a:lnTo>
                  <a:pt x="1891332" y="94012"/>
                </a:lnTo>
                <a:lnTo>
                  <a:pt x="1893116" y="89850"/>
                </a:lnTo>
                <a:lnTo>
                  <a:pt x="1889473" y="88067"/>
                </a:lnTo>
                <a:lnTo>
                  <a:pt x="1888135" y="90544"/>
                </a:lnTo>
                <a:lnTo>
                  <a:pt x="1886797" y="92488"/>
                </a:lnTo>
                <a:lnTo>
                  <a:pt x="1884121" y="95313"/>
                </a:lnTo>
                <a:lnTo>
                  <a:pt x="1880478" y="96019"/>
                </a:lnTo>
                <a:lnTo>
                  <a:pt x="1878197" y="96019"/>
                </a:lnTo>
                <a:close/>
              </a:path>
              <a:path w="1958849" h="107984">
                <a:moveTo>
                  <a:pt x="1772230" y="98471"/>
                </a:moveTo>
                <a:lnTo>
                  <a:pt x="1768760" y="98174"/>
                </a:lnTo>
                <a:lnTo>
                  <a:pt x="1766431" y="97418"/>
                </a:lnTo>
                <a:lnTo>
                  <a:pt x="1764052" y="94990"/>
                </a:lnTo>
                <a:lnTo>
                  <a:pt x="1763457" y="92798"/>
                </a:lnTo>
                <a:lnTo>
                  <a:pt x="1763457" y="2080"/>
                </a:lnTo>
                <a:lnTo>
                  <a:pt x="1730670" y="2080"/>
                </a:lnTo>
                <a:lnTo>
                  <a:pt x="1730670" y="5796"/>
                </a:lnTo>
                <a:lnTo>
                  <a:pt x="1735329" y="5995"/>
                </a:lnTo>
                <a:lnTo>
                  <a:pt x="1738402" y="6552"/>
                </a:lnTo>
                <a:lnTo>
                  <a:pt x="1741376" y="8385"/>
                </a:lnTo>
                <a:lnTo>
                  <a:pt x="1742120" y="10751"/>
                </a:lnTo>
                <a:lnTo>
                  <a:pt x="1742120" y="42435"/>
                </a:lnTo>
                <a:lnTo>
                  <a:pt x="1739195" y="39363"/>
                </a:lnTo>
                <a:lnTo>
                  <a:pt x="1736767" y="37233"/>
                </a:lnTo>
                <a:lnTo>
                  <a:pt x="1734834" y="36044"/>
                </a:lnTo>
                <a:lnTo>
                  <a:pt x="1731711" y="34062"/>
                </a:lnTo>
                <a:lnTo>
                  <a:pt x="1728142" y="33071"/>
                </a:lnTo>
                <a:lnTo>
                  <a:pt x="1716098" y="33071"/>
                </a:lnTo>
                <a:lnTo>
                  <a:pt x="1709221" y="36552"/>
                </a:lnTo>
                <a:lnTo>
                  <a:pt x="1703497" y="43513"/>
                </a:lnTo>
                <a:lnTo>
                  <a:pt x="1701162" y="46740"/>
                </a:lnTo>
                <a:lnTo>
                  <a:pt x="1696473" y="57991"/>
                </a:lnTo>
                <a:lnTo>
                  <a:pt x="1694909" y="72014"/>
                </a:lnTo>
                <a:lnTo>
                  <a:pt x="1694936" y="73839"/>
                </a:lnTo>
                <a:lnTo>
                  <a:pt x="1697215" y="87250"/>
                </a:lnTo>
                <a:lnTo>
                  <a:pt x="1703162" y="97654"/>
                </a:lnTo>
                <a:lnTo>
                  <a:pt x="1708664" y="103946"/>
                </a:lnTo>
                <a:lnTo>
                  <a:pt x="1715132" y="107092"/>
                </a:lnTo>
                <a:lnTo>
                  <a:pt x="1717362" y="77836"/>
                </a:lnTo>
                <a:lnTo>
                  <a:pt x="1717362" y="62675"/>
                </a:lnTo>
                <a:lnTo>
                  <a:pt x="1717883" y="57002"/>
                </a:lnTo>
                <a:lnTo>
                  <a:pt x="1718923" y="52989"/>
                </a:lnTo>
                <a:lnTo>
                  <a:pt x="1720857" y="45507"/>
                </a:lnTo>
                <a:lnTo>
                  <a:pt x="1724524" y="41766"/>
                </a:lnTo>
                <a:lnTo>
                  <a:pt x="1733594" y="41766"/>
                </a:lnTo>
                <a:lnTo>
                  <a:pt x="1736543" y="42980"/>
                </a:lnTo>
                <a:lnTo>
                  <a:pt x="1738774" y="45408"/>
                </a:lnTo>
                <a:lnTo>
                  <a:pt x="1741004" y="47836"/>
                </a:lnTo>
                <a:lnTo>
                  <a:pt x="1742120" y="50908"/>
                </a:lnTo>
                <a:lnTo>
                  <a:pt x="1742120" y="87918"/>
                </a:lnTo>
                <a:lnTo>
                  <a:pt x="1740818" y="91163"/>
                </a:lnTo>
                <a:lnTo>
                  <a:pt x="1738216" y="94086"/>
                </a:lnTo>
                <a:lnTo>
                  <a:pt x="1735614" y="97009"/>
                </a:lnTo>
                <a:lnTo>
                  <a:pt x="1732678" y="98471"/>
                </a:lnTo>
                <a:lnTo>
                  <a:pt x="1724202" y="98471"/>
                </a:lnTo>
                <a:lnTo>
                  <a:pt x="1720683" y="94879"/>
                </a:lnTo>
                <a:lnTo>
                  <a:pt x="1718849" y="87695"/>
                </a:lnTo>
                <a:lnTo>
                  <a:pt x="1722567" y="107092"/>
                </a:lnTo>
                <a:lnTo>
                  <a:pt x="1726928" y="107092"/>
                </a:lnTo>
                <a:lnTo>
                  <a:pt x="1730992" y="105953"/>
                </a:lnTo>
                <a:lnTo>
                  <a:pt x="1734759" y="103673"/>
                </a:lnTo>
                <a:lnTo>
                  <a:pt x="1737138" y="102236"/>
                </a:lnTo>
                <a:lnTo>
                  <a:pt x="1739765" y="100032"/>
                </a:lnTo>
                <a:lnTo>
                  <a:pt x="1742640" y="97059"/>
                </a:lnTo>
                <a:lnTo>
                  <a:pt x="1742640" y="107092"/>
                </a:lnTo>
                <a:lnTo>
                  <a:pt x="1748885" y="105358"/>
                </a:lnTo>
                <a:lnTo>
                  <a:pt x="1753246" y="104280"/>
                </a:lnTo>
                <a:lnTo>
                  <a:pt x="1755725" y="103859"/>
                </a:lnTo>
                <a:lnTo>
                  <a:pt x="1758203" y="103438"/>
                </a:lnTo>
                <a:lnTo>
                  <a:pt x="1763704" y="102806"/>
                </a:lnTo>
                <a:lnTo>
                  <a:pt x="1772230" y="101964"/>
                </a:lnTo>
                <a:lnTo>
                  <a:pt x="1772230" y="98471"/>
                </a:lnTo>
                <a:close/>
              </a:path>
              <a:path w="1958849" h="107984">
                <a:moveTo>
                  <a:pt x="1717858" y="83731"/>
                </a:moveTo>
                <a:lnTo>
                  <a:pt x="1717362" y="77836"/>
                </a:lnTo>
                <a:lnTo>
                  <a:pt x="1715132" y="107092"/>
                </a:lnTo>
                <a:lnTo>
                  <a:pt x="1722567" y="107092"/>
                </a:lnTo>
                <a:lnTo>
                  <a:pt x="1718849" y="87695"/>
                </a:lnTo>
                <a:lnTo>
                  <a:pt x="1717858" y="83731"/>
                </a:lnTo>
                <a:close/>
              </a:path>
              <a:path w="1958849" h="107984">
                <a:moveTo>
                  <a:pt x="1949333" y="96279"/>
                </a:moveTo>
                <a:lnTo>
                  <a:pt x="1950946" y="94301"/>
                </a:lnTo>
                <a:lnTo>
                  <a:pt x="1956873" y="83079"/>
                </a:lnTo>
                <a:lnTo>
                  <a:pt x="1958849" y="70082"/>
                </a:lnTo>
                <a:lnTo>
                  <a:pt x="1958765" y="67236"/>
                </a:lnTo>
                <a:lnTo>
                  <a:pt x="1955971" y="54557"/>
                </a:lnTo>
                <a:lnTo>
                  <a:pt x="1949221" y="43773"/>
                </a:lnTo>
                <a:lnTo>
                  <a:pt x="1937491" y="35324"/>
                </a:lnTo>
                <a:lnTo>
                  <a:pt x="1924501" y="32923"/>
                </a:lnTo>
                <a:lnTo>
                  <a:pt x="1922999" y="32950"/>
                </a:lnTo>
                <a:lnTo>
                  <a:pt x="1910335" y="35859"/>
                </a:lnTo>
                <a:lnTo>
                  <a:pt x="1915976" y="41122"/>
                </a:lnTo>
                <a:lnTo>
                  <a:pt x="1919421" y="37828"/>
                </a:lnTo>
                <a:lnTo>
                  <a:pt x="1929284" y="37828"/>
                </a:lnTo>
                <a:lnTo>
                  <a:pt x="1932443" y="40367"/>
                </a:lnTo>
                <a:lnTo>
                  <a:pt x="1934055" y="45445"/>
                </a:lnTo>
                <a:lnTo>
                  <a:pt x="1935665" y="50524"/>
                </a:lnTo>
                <a:lnTo>
                  <a:pt x="1936471" y="58736"/>
                </a:lnTo>
                <a:lnTo>
                  <a:pt x="1936471" y="81477"/>
                </a:lnTo>
                <a:lnTo>
                  <a:pt x="1935702" y="89702"/>
                </a:lnTo>
                <a:lnTo>
                  <a:pt x="1934166" y="94755"/>
                </a:lnTo>
                <a:lnTo>
                  <a:pt x="1932629" y="99809"/>
                </a:lnTo>
                <a:lnTo>
                  <a:pt x="1929408" y="102336"/>
                </a:lnTo>
                <a:lnTo>
                  <a:pt x="1926445" y="107195"/>
                </a:lnTo>
                <a:lnTo>
                  <a:pt x="1939158" y="104137"/>
                </a:lnTo>
                <a:lnTo>
                  <a:pt x="1949333" y="96279"/>
                </a:lnTo>
                <a:close/>
              </a:path>
              <a:path w="1958849" h="107984">
                <a:moveTo>
                  <a:pt x="1915901" y="99041"/>
                </a:moveTo>
                <a:lnTo>
                  <a:pt x="1914167" y="92452"/>
                </a:lnTo>
                <a:lnTo>
                  <a:pt x="1913076" y="88191"/>
                </a:lnTo>
                <a:lnTo>
                  <a:pt x="1912531" y="80734"/>
                </a:lnTo>
                <a:lnTo>
                  <a:pt x="1912531" y="59578"/>
                </a:lnTo>
                <a:lnTo>
                  <a:pt x="1913101" y="52122"/>
                </a:lnTo>
                <a:lnTo>
                  <a:pt x="1914241" y="47712"/>
                </a:lnTo>
                <a:lnTo>
                  <a:pt x="1915976" y="41122"/>
                </a:lnTo>
                <a:lnTo>
                  <a:pt x="1910335" y="35859"/>
                </a:lnTo>
                <a:lnTo>
                  <a:pt x="1899930" y="43550"/>
                </a:lnTo>
                <a:lnTo>
                  <a:pt x="1898042" y="45766"/>
                </a:lnTo>
                <a:lnTo>
                  <a:pt x="1892125" y="56860"/>
                </a:lnTo>
                <a:lnTo>
                  <a:pt x="1890153" y="70082"/>
                </a:lnTo>
                <a:lnTo>
                  <a:pt x="1890251" y="73201"/>
                </a:lnTo>
                <a:lnTo>
                  <a:pt x="1893100" y="85934"/>
                </a:lnTo>
                <a:lnTo>
                  <a:pt x="1899893" y="96576"/>
                </a:lnTo>
                <a:lnTo>
                  <a:pt x="1911569" y="104849"/>
                </a:lnTo>
                <a:lnTo>
                  <a:pt x="1924501" y="107241"/>
                </a:lnTo>
                <a:lnTo>
                  <a:pt x="1926445" y="107195"/>
                </a:lnTo>
                <a:lnTo>
                  <a:pt x="1929408" y="102336"/>
                </a:lnTo>
                <a:lnTo>
                  <a:pt x="1919346" y="102336"/>
                </a:lnTo>
                <a:lnTo>
                  <a:pt x="1915901" y="99041"/>
                </a:lnTo>
                <a:close/>
              </a:path>
              <a:path w="1958849" h="107984">
                <a:moveTo>
                  <a:pt x="1549638" y="44169"/>
                </a:moveTo>
                <a:lnTo>
                  <a:pt x="1549489" y="93195"/>
                </a:lnTo>
                <a:lnTo>
                  <a:pt x="1549638" y="88736"/>
                </a:lnTo>
                <a:lnTo>
                  <a:pt x="1549638" y="44169"/>
                </a:lnTo>
                <a:close/>
              </a:path>
              <a:path w="1958849" h="107984">
                <a:moveTo>
                  <a:pt x="1530820" y="38719"/>
                </a:moveTo>
                <a:lnTo>
                  <a:pt x="1533361" y="39426"/>
                </a:lnTo>
                <a:lnTo>
                  <a:pt x="1535889" y="41952"/>
                </a:lnTo>
                <a:lnTo>
                  <a:pt x="1536520" y="44169"/>
                </a:lnTo>
                <a:lnTo>
                  <a:pt x="1541534" y="104937"/>
                </a:lnTo>
                <a:lnTo>
                  <a:pt x="1541534" y="101295"/>
                </a:lnTo>
                <a:lnTo>
                  <a:pt x="1543679" y="104937"/>
                </a:lnTo>
                <a:lnTo>
                  <a:pt x="1582126" y="104937"/>
                </a:lnTo>
                <a:lnTo>
                  <a:pt x="1550758" y="103512"/>
                </a:lnTo>
                <a:lnTo>
                  <a:pt x="1548305" y="103934"/>
                </a:lnTo>
                <a:lnTo>
                  <a:pt x="1545851" y="104355"/>
                </a:lnTo>
                <a:lnTo>
                  <a:pt x="1544458" y="100948"/>
                </a:lnTo>
                <a:lnTo>
                  <a:pt x="1541534" y="38571"/>
                </a:lnTo>
                <a:lnTo>
                  <a:pt x="1544755" y="38967"/>
                </a:lnTo>
                <a:lnTo>
                  <a:pt x="1548002" y="40874"/>
                </a:lnTo>
                <a:lnTo>
                  <a:pt x="1549390" y="96167"/>
                </a:lnTo>
                <a:lnTo>
                  <a:pt x="1550758" y="103512"/>
                </a:lnTo>
                <a:lnTo>
                  <a:pt x="1549638" y="47340"/>
                </a:lnTo>
                <a:lnTo>
                  <a:pt x="1550758" y="103512"/>
                </a:lnTo>
                <a:lnTo>
                  <a:pt x="1556693" y="102856"/>
                </a:lnTo>
                <a:lnTo>
                  <a:pt x="1557932" y="94990"/>
                </a:lnTo>
                <a:lnTo>
                  <a:pt x="1557338" y="34855"/>
                </a:lnTo>
                <a:lnTo>
                  <a:pt x="1557338" y="92798"/>
                </a:lnTo>
                <a:lnTo>
                  <a:pt x="1557338" y="89627"/>
                </a:lnTo>
                <a:lnTo>
                  <a:pt x="1557338" y="92798"/>
                </a:lnTo>
                <a:lnTo>
                  <a:pt x="1557338" y="34855"/>
                </a:lnTo>
                <a:lnTo>
                  <a:pt x="1549638" y="44169"/>
                </a:lnTo>
                <a:lnTo>
                  <a:pt x="1549638" y="88736"/>
                </a:lnTo>
                <a:lnTo>
                  <a:pt x="1549489" y="93195"/>
                </a:lnTo>
                <a:lnTo>
                  <a:pt x="1549638" y="44169"/>
                </a:lnTo>
                <a:lnTo>
                  <a:pt x="1557338" y="34855"/>
                </a:lnTo>
                <a:lnTo>
                  <a:pt x="1527004" y="34855"/>
                </a:lnTo>
                <a:lnTo>
                  <a:pt x="1527004" y="38571"/>
                </a:lnTo>
                <a:lnTo>
                  <a:pt x="1530820" y="38719"/>
                </a:lnTo>
                <a:close/>
              </a:path>
              <a:path w="1958849" h="107984">
                <a:moveTo>
                  <a:pt x="1285136" y="47018"/>
                </a:moveTo>
                <a:lnTo>
                  <a:pt x="1283091" y="41618"/>
                </a:lnTo>
                <a:lnTo>
                  <a:pt x="1279002" y="38199"/>
                </a:lnTo>
                <a:lnTo>
                  <a:pt x="1275778" y="61609"/>
                </a:lnTo>
                <a:lnTo>
                  <a:pt x="1275085" y="56010"/>
                </a:lnTo>
                <a:lnTo>
                  <a:pt x="1276299" y="67629"/>
                </a:lnTo>
                <a:lnTo>
                  <a:pt x="1276125" y="64235"/>
                </a:lnTo>
                <a:lnTo>
                  <a:pt x="1276299" y="67629"/>
                </a:lnTo>
                <a:lnTo>
                  <a:pt x="1273473" y="85911"/>
                </a:lnTo>
                <a:lnTo>
                  <a:pt x="1276968" y="88066"/>
                </a:lnTo>
                <a:lnTo>
                  <a:pt x="1285136" y="96192"/>
                </a:lnTo>
                <a:lnTo>
                  <a:pt x="1285136" y="47018"/>
                </a:lnTo>
                <a:close/>
              </a:path>
              <a:path w="1958849" h="107984">
                <a:moveTo>
                  <a:pt x="1266287" y="39636"/>
                </a:moveTo>
                <a:lnTo>
                  <a:pt x="1262423" y="46597"/>
                </a:lnTo>
                <a:lnTo>
                  <a:pt x="1261258" y="44417"/>
                </a:lnTo>
                <a:lnTo>
                  <a:pt x="1261876" y="37010"/>
                </a:lnTo>
                <a:lnTo>
                  <a:pt x="1257464" y="34384"/>
                </a:lnTo>
                <a:lnTo>
                  <a:pt x="1259040" y="43327"/>
                </a:lnTo>
                <a:lnTo>
                  <a:pt x="1256770" y="46746"/>
                </a:lnTo>
                <a:lnTo>
                  <a:pt x="1257464" y="53013"/>
                </a:lnTo>
                <a:lnTo>
                  <a:pt x="1257564" y="61981"/>
                </a:lnTo>
                <a:lnTo>
                  <a:pt x="1243130" y="61981"/>
                </a:lnTo>
                <a:lnTo>
                  <a:pt x="1237490" y="67629"/>
                </a:lnTo>
                <a:lnTo>
                  <a:pt x="1264170" y="67629"/>
                </a:lnTo>
                <a:lnTo>
                  <a:pt x="1263587" y="48777"/>
                </a:lnTo>
                <a:lnTo>
                  <a:pt x="1264170" y="51849"/>
                </a:lnTo>
                <a:lnTo>
                  <a:pt x="1264170" y="55812"/>
                </a:lnTo>
                <a:lnTo>
                  <a:pt x="1264170" y="51849"/>
                </a:lnTo>
                <a:lnTo>
                  <a:pt x="1264170" y="94145"/>
                </a:lnTo>
                <a:lnTo>
                  <a:pt x="1266262" y="92674"/>
                </a:lnTo>
                <a:lnTo>
                  <a:pt x="1276299" y="67629"/>
                </a:lnTo>
                <a:lnTo>
                  <a:pt x="1269682" y="43278"/>
                </a:lnTo>
                <a:lnTo>
                  <a:pt x="1266287" y="39636"/>
                </a:lnTo>
                <a:close/>
              </a:path>
              <a:path w="1958849" h="107984">
                <a:moveTo>
                  <a:pt x="1263587" y="48777"/>
                </a:moveTo>
                <a:lnTo>
                  <a:pt x="1264170" y="67629"/>
                </a:lnTo>
                <a:lnTo>
                  <a:pt x="1264170" y="51849"/>
                </a:lnTo>
                <a:lnTo>
                  <a:pt x="1263587" y="48777"/>
                </a:lnTo>
                <a:close/>
              </a:path>
              <a:path w="1958849" h="107984">
                <a:moveTo>
                  <a:pt x="1236587" y="37382"/>
                </a:moveTo>
                <a:lnTo>
                  <a:pt x="1238977" y="33071"/>
                </a:lnTo>
                <a:lnTo>
                  <a:pt x="1234033" y="35203"/>
                </a:lnTo>
                <a:lnTo>
                  <a:pt x="1236587" y="37382"/>
                </a:lnTo>
                <a:close/>
              </a:path>
              <a:path w="1958849" h="107984">
                <a:moveTo>
                  <a:pt x="1243130" y="67629"/>
                </a:moveTo>
                <a:lnTo>
                  <a:pt x="1240464" y="83459"/>
                </a:lnTo>
                <a:lnTo>
                  <a:pt x="1243130" y="90965"/>
                </a:lnTo>
                <a:lnTo>
                  <a:pt x="1243130" y="67629"/>
                </a:lnTo>
                <a:close/>
              </a:path>
              <a:path w="1958849" h="107984">
                <a:moveTo>
                  <a:pt x="978967" y="6242"/>
                </a:moveTo>
                <a:lnTo>
                  <a:pt x="982239" y="8137"/>
                </a:lnTo>
                <a:lnTo>
                  <a:pt x="983949" y="11395"/>
                </a:lnTo>
                <a:lnTo>
                  <a:pt x="983949" y="107092"/>
                </a:lnTo>
                <a:lnTo>
                  <a:pt x="986104" y="107092"/>
                </a:lnTo>
                <a:lnTo>
                  <a:pt x="998074" y="98471"/>
                </a:lnTo>
                <a:lnTo>
                  <a:pt x="1000800" y="101048"/>
                </a:lnTo>
                <a:lnTo>
                  <a:pt x="1003725" y="103128"/>
                </a:lnTo>
                <a:lnTo>
                  <a:pt x="1006847" y="104714"/>
                </a:lnTo>
                <a:lnTo>
                  <a:pt x="1009970" y="106299"/>
                </a:lnTo>
                <a:lnTo>
                  <a:pt x="1013563" y="107092"/>
                </a:lnTo>
                <a:lnTo>
                  <a:pt x="1017627" y="107092"/>
                </a:lnTo>
                <a:lnTo>
                  <a:pt x="1021047" y="102187"/>
                </a:lnTo>
                <a:lnTo>
                  <a:pt x="1011679" y="102187"/>
                </a:lnTo>
                <a:lnTo>
                  <a:pt x="1008706" y="100453"/>
                </a:lnTo>
                <a:lnTo>
                  <a:pt x="1006922" y="96985"/>
                </a:lnTo>
                <a:lnTo>
                  <a:pt x="1006029" y="95201"/>
                </a:lnTo>
                <a:lnTo>
                  <a:pt x="1005484" y="92922"/>
                </a:lnTo>
                <a:lnTo>
                  <a:pt x="1005286" y="90147"/>
                </a:lnTo>
                <a:lnTo>
                  <a:pt x="1005286" y="50164"/>
                </a:lnTo>
                <a:lnTo>
                  <a:pt x="1006265" y="47402"/>
                </a:lnTo>
                <a:lnTo>
                  <a:pt x="1008223" y="44999"/>
                </a:lnTo>
                <a:lnTo>
                  <a:pt x="1010180" y="42596"/>
                </a:lnTo>
                <a:lnTo>
                  <a:pt x="1012795" y="41395"/>
                </a:lnTo>
                <a:lnTo>
                  <a:pt x="1021617" y="41395"/>
                </a:lnTo>
                <a:lnTo>
                  <a:pt x="1025347" y="44269"/>
                </a:lnTo>
                <a:lnTo>
                  <a:pt x="1026356" y="47307"/>
                </a:lnTo>
                <a:lnTo>
                  <a:pt x="1027255" y="50016"/>
                </a:lnTo>
                <a:lnTo>
                  <a:pt x="1029040" y="88438"/>
                </a:lnTo>
                <a:lnTo>
                  <a:pt x="1029980" y="98248"/>
                </a:lnTo>
                <a:lnTo>
                  <a:pt x="1031963" y="104247"/>
                </a:lnTo>
                <a:lnTo>
                  <a:pt x="1034593" y="102406"/>
                </a:lnTo>
                <a:lnTo>
                  <a:pt x="1030118" y="80660"/>
                </a:lnTo>
                <a:lnTo>
                  <a:pt x="1029163" y="55763"/>
                </a:lnTo>
                <a:lnTo>
                  <a:pt x="1029496" y="42770"/>
                </a:lnTo>
                <a:lnTo>
                  <a:pt x="1027428" y="45163"/>
                </a:lnTo>
                <a:lnTo>
                  <a:pt x="1032522" y="33071"/>
                </a:lnTo>
                <a:lnTo>
                  <a:pt x="1019635" y="33071"/>
                </a:lnTo>
                <a:lnTo>
                  <a:pt x="1015620" y="34136"/>
                </a:lnTo>
                <a:lnTo>
                  <a:pt x="1011903" y="36267"/>
                </a:lnTo>
                <a:lnTo>
                  <a:pt x="1009871" y="37456"/>
                </a:lnTo>
                <a:lnTo>
                  <a:pt x="1007665" y="39215"/>
                </a:lnTo>
                <a:lnTo>
                  <a:pt x="1005286" y="41543"/>
                </a:lnTo>
                <a:lnTo>
                  <a:pt x="1005286" y="2080"/>
                </a:lnTo>
                <a:lnTo>
                  <a:pt x="975845" y="2080"/>
                </a:lnTo>
                <a:lnTo>
                  <a:pt x="975845" y="5796"/>
                </a:lnTo>
                <a:lnTo>
                  <a:pt x="978967" y="6242"/>
                </a:lnTo>
                <a:close/>
              </a:path>
              <a:path w="1958849" h="107984">
                <a:moveTo>
                  <a:pt x="724383" y="36372"/>
                </a:moveTo>
                <a:lnTo>
                  <a:pt x="714322" y="44107"/>
                </a:lnTo>
                <a:lnTo>
                  <a:pt x="712120" y="46832"/>
                </a:lnTo>
                <a:lnTo>
                  <a:pt x="706383" y="58098"/>
                </a:lnTo>
                <a:lnTo>
                  <a:pt x="704471" y="71196"/>
                </a:lnTo>
                <a:lnTo>
                  <a:pt x="704512" y="73175"/>
                </a:lnTo>
                <a:lnTo>
                  <a:pt x="707112" y="85973"/>
                </a:lnTo>
                <a:lnTo>
                  <a:pt x="713764" y="96762"/>
                </a:lnTo>
                <a:lnTo>
                  <a:pt x="724732" y="104766"/>
                </a:lnTo>
                <a:lnTo>
                  <a:pt x="737704" y="107240"/>
                </a:lnTo>
                <a:lnTo>
                  <a:pt x="741669" y="107240"/>
                </a:lnTo>
                <a:lnTo>
                  <a:pt x="745411" y="106572"/>
                </a:lnTo>
                <a:lnTo>
                  <a:pt x="748930" y="105234"/>
                </a:lnTo>
                <a:lnTo>
                  <a:pt x="754230" y="103178"/>
                </a:lnTo>
                <a:lnTo>
                  <a:pt x="750527" y="100465"/>
                </a:lnTo>
                <a:lnTo>
                  <a:pt x="748935" y="96836"/>
                </a:lnTo>
                <a:lnTo>
                  <a:pt x="740603" y="96836"/>
                </a:lnTo>
                <a:lnTo>
                  <a:pt x="735523" y="93616"/>
                </a:lnTo>
                <a:lnTo>
                  <a:pt x="731756" y="87175"/>
                </a:lnTo>
                <a:lnTo>
                  <a:pt x="727989" y="80734"/>
                </a:lnTo>
                <a:lnTo>
                  <a:pt x="726106" y="72757"/>
                </a:lnTo>
                <a:lnTo>
                  <a:pt x="726106" y="56556"/>
                </a:lnTo>
                <a:lnTo>
                  <a:pt x="727097" y="50623"/>
                </a:lnTo>
                <a:lnTo>
                  <a:pt x="729080" y="45445"/>
                </a:lnTo>
                <a:lnTo>
                  <a:pt x="731062" y="40268"/>
                </a:lnTo>
                <a:lnTo>
                  <a:pt x="734407" y="37679"/>
                </a:lnTo>
                <a:lnTo>
                  <a:pt x="740752" y="37679"/>
                </a:lnTo>
                <a:lnTo>
                  <a:pt x="743503" y="39165"/>
                </a:lnTo>
                <a:lnTo>
                  <a:pt x="745362" y="41989"/>
                </a:lnTo>
                <a:lnTo>
                  <a:pt x="745337" y="46584"/>
                </a:lnTo>
                <a:lnTo>
                  <a:pt x="745213" y="49421"/>
                </a:lnTo>
                <a:lnTo>
                  <a:pt x="745213" y="53583"/>
                </a:lnTo>
                <a:lnTo>
                  <a:pt x="746576" y="56457"/>
                </a:lnTo>
                <a:lnTo>
                  <a:pt x="749302" y="58042"/>
                </a:lnTo>
                <a:lnTo>
                  <a:pt x="750739" y="58934"/>
                </a:lnTo>
                <a:lnTo>
                  <a:pt x="751543" y="46250"/>
                </a:lnTo>
                <a:lnTo>
                  <a:pt x="752571" y="57868"/>
                </a:lnTo>
                <a:lnTo>
                  <a:pt x="754364" y="59380"/>
                </a:lnTo>
                <a:lnTo>
                  <a:pt x="757232" y="59380"/>
                </a:lnTo>
                <a:lnTo>
                  <a:pt x="759599" y="58414"/>
                </a:lnTo>
                <a:lnTo>
                  <a:pt x="762100" y="62204"/>
                </a:lnTo>
                <a:lnTo>
                  <a:pt x="764628" y="62204"/>
                </a:lnTo>
                <a:lnTo>
                  <a:pt x="764245" y="52270"/>
                </a:lnTo>
                <a:lnTo>
                  <a:pt x="763316" y="54549"/>
                </a:lnTo>
                <a:lnTo>
                  <a:pt x="761903" y="40726"/>
                </a:lnTo>
                <a:lnTo>
                  <a:pt x="759795" y="38199"/>
                </a:lnTo>
                <a:lnTo>
                  <a:pt x="758924" y="38740"/>
                </a:lnTo>
                <a:lnTo>
                  <a:pt x="754294" y="41618"/>
                </a:lnTo>
                <a:lnTo>
                  <a:pt x="758924" y="38740"/>
                </a:lnTo>
                <a:lnTo>
                  <a:pt x="757220" y="37605"/>
                </a:lnTo>
                <a:lnTo>
                  <a:pt x="752536" y="34483"/>
                </a:lnTo>
                <a:lnTo>
                  <a:pt x="746997" y="32923"/>
                </a:lnTo>
                <a:lnTo>
                  <a:pt x="740603" y="32923"/>
                </a:lnTo>
                <a:lnTo>
                  <a:pt x="737046" y="33060"/>
                </a:lnTo>
                <a:lnTo>
                  <a:pt x="724383" y="36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9479" y="2676845"/>
            <a:ext cx="1330254" cy="81275"/>
          </a:xfrm>
          <a:custGeom>
            <a:avLst/>
            <a:gdLst/>
            <a:ahLst/>
            <a:cxnLst/>
            <a:rect l="l" t="t" r="r" b="b"/>
            <a:pathLst>
              <a:path w="1463279" h="92112">
                <a:moveTo>
                  <a:pt x="1378663" y="32838"/>
                </a:moveTo>
                <a:lnTo>
                  <a:pt x="1377473" y="44973"/>
                </a:lnTo>
                <a:lnTo>
                  <a:pt x="1384451" y="82472"/>
                </a:lnTo>
                <a:lnTo>
                  <a:pt x="1379735" y="35354"/>
                </a:lnTo>
                <a:lnTo>
                  <a:pt x="1378663" y="32838"/>
                </a:lnTo>
                <a:lnTo>
                  <a:pt x="1379735" y="41215"/>
                </a:lnTo>
                <a:lnTo>
                  <a:pt x="1379735" y="38666"/>
                </a:lnTo>
                <a:lnTo>
                  <a:pt x="1379735" y="41215"/>
                </a:lnTo>
                <a:lnTo>
                  <a:pt x="1378663" y="32838"/>
                </a:lnTo>
                <a:close/>
              </a:path>
              <a:path w="1463279" h="92112">
                <a:moveTo>
                  <a:pt x="1359216" y="32221"/>
                </a:moveTo>
                <a:lnTo>
                  <a:pt x="1359216" y="33252"/>
                </a:lnTo>
                <a:lnTo>
                  <a:pt x="1361977" y="33591"/>
                </a:lnTo>
                <a:lnTo>
                  <a:pt x="1359853" y="31723"/>
                </a:lnTo>
                <a:lnTo>
                  <a:pt x="1359216" y="32221"/>
                </a:lnTo>
                <a:close/>
              </a:path>
              <a:path w="1463279" h="92112">
                <a:moveTo>
                  <a:pt x="1326843" y="33252"/>
                </a:moveTo>
                <a:lnTo>
                  <a:pt x="1329605" y="33591"/>
                </a:lnTo>
                <a:lnTo>
                  <a:pt x="1330954" y="30396"/>
                </a:lnTo>
                <a:lnTo>
                  <a:pt x="1334434" y="30067"/>
                </a:lnTo>
                <a:lnTo>
                  <a:pt x="1326843" y="30067"/>
                </a:lnTo>
                <a:lnTo>
                  <a:pt x="1326843" y="33252"/>
                </a:lnTo>
                <a:close/>
              </a:path>
              <a:path w="1463279" h="92112">
                <a:moveTo>
                  <a:pt x="1361637" y="90137"/>
                </a:moveTo>
                <a:lnTo>
                  <a:pt x="1359216" y="87016"/>
                </a:lnTo>
                <a:lnTo>
                  <a:pt x="1359216" y="90137"/>
                </a:lnTo>
                <a:lnTo>
                  <a:pt x="1361637" y="90137"/>
                </a:lnTo>
                <a:close/>
              </a:path>
              <a:path w="1463279" h="92112">
                <a:moveTo>
                  <a:pt x="1375206" y="30067"/>
                </a:moveTo>
                <a:lnTo>
                  <a:pt x="1371579" y="47457"/>
                </a:lnTo>
                <a:lnTo>
                  <a:pt x="1374000" y="47457"/>
                </a:lnTo>
                <a:lnTo>
                  <a:pt x="1375206" y="30067"/>
                </a:lnTo>
                <a:close/>
              </a:path>
              <a:path w="1463279" h="92112">
                <a:moveTo>
                  <a:pt x="1180934" y="40768"/>
                </a:moveTo>
                <a:lnTo>
                  <a:pt x="1179298" y="35810"/>
                </a:lnTo>
                <a:lnTo>
                  <a:pt x="1176027" y="32901"/>
                </a:lnTo>
                <a:lnTo>
                  <a:pt x="1172756" y="29992"/>
                </a:lnTo>
                <a:lnTo>
                  <a:pt x="1168614" y="28538"/>
                </a:lnTo>
                <a:lnTo>
                  <a:pt x="1159905" y="28538"/>
                </a:lnTo>
                <a:lnTo>
                  <a:pt x="1156580" y="29419"/>
                </a:lnTo>
                <a:lnTo>
                  <a:pt x="1153628" y="31181"/>
                </a:lnTo>
                <a:lnTo>
                  <a:pt x="1150675" y="32944"/>
                </a:lnTo>
                <a:lnTo>
                  <a:pt x="1147861" y="35439"/>
                </a:lnTo>
                <a:lnTo>
                  <a:pt x="1145184" y="38666"/>
                </a:lnTo>
                <a:lnTo>
                  <a:pt x="1145184" y="1974"/>
                </a:lnTo>
                <a:lnTo>
                  <a:pt x="1119949" y="1974"/>
                </a:lnTo>
                <a:lnTo>
                  <a:pt x="1119949" y="5160"/>
                </a:lnTo>
                <a:lnTo>
                  <a:pt x="1122710" y="5499"/>
                </a:lnTo>
                <a:lnTo>
                  <a:pt x="1125493" y="7230"/>
                </a:lnTo>
                <a:lnTo>
                  <a:pt x="1126895" y="10086"/>
                </a:lnTo>
                <a:lnTo>
                  <a:pt x="1126895" y="82089"/>
                </a:lnTo>
                <a:lnTo>
                  <a:pt x="1125206" y="85073"/>
                </a:lnTo>
                <a:lnTo>
                  <a:pt x="1122328" y="86718"/>
                </a:lnTo>
                <a:lnTo>
                  <a:pt x="1119949" y="87016"/>
                </a:lnTo>
                <a:lnTo>
                  <a:pt x="1119949" y="90137"/>
                </a:lnTo>
                <a:lnTo>
                  <a:pt x="1151365" y="90137"/>
                </a:lnTo>
                <a:lnTo>
                  <a:pt x="1151365" y="87016"/>
                </a:lnTo>
                <a:lnTo>
                  <a:pt x="1149029" y="86548"/>
                </a:lnTo>
                <a:lnTo>
                  <a:pt x="1146586" y="85104"/>
                </a:lnTo>
                <a:lnTo>
                  <a:pt x="1145312" y="82472"/>
                </a:lnTo>
                <a:lnTo>
                  <a:pt x="1145312" y="44718"/>
                </a:lnTo>
                <a:lnTo>
                  <a:pt x="1146512" y="42531"/>
                </a:lnTo>
                <a:lnTo>
                  <a:pt x="1148912" y="40450"/>
                </a:lnTo>
                <a:lnTo>
                  <a:pt x="1151312" y="38369"/>
                </a:lnTo>
                <a:lnTo>
                  <a:pt x="1153638" y="37329"/>
                </a:lnTo>
                <a:lnTo>
                  <a:pt x="1158906" y="37329"/>
                </a:lnTo>
                <a:lnTo>
                  <a:pt x="1160924" y="38666"/>
                </a:lnTo>
                <a:lnTo>
                  <a:pt x="1161944" y="41342"/>
                </a:lnTo>
                <a:lnTo>
                  <a:pt x="1162539" y="42828"/>
                </a:lnTo>
                <a:lnTo>
                  <a:pt x="1162836" y="45058"/>
                </a:lnTo>
                <a:lnTo>
                  <a:pt x="1162836" y="82472"/>
                </a:lnTo>
                <a:lnTo>
                  <a:pt x="1161561" y="85104"/>
                </a:lnTo>
                <a:lnTo>
                  <a:pt x="1159119" y="86548"/>
                </a:lnTo>
                <a:lnTo>
                  <a:pt x="1156782" y="87016"/>
                </a:lnTo>
                <a:lnTo>
                  <a:pt x="1156782" y="90137"/>
                </a:lnTo>
                <a:lnTo>
                  <a:pt x="1187434" y="90137"/>
                </a:lnTo>
                <a:lnTo>
                  <a:pt x="1187434" y="87016"/>
                </a:lnTo>
                <a:lnTo>
                  <a:pt x="1185097" y="86506"/>
                </a:lnTo>
                <a:lnTo>
                  <a:pt x="1182432" y="84882"/>
                </a:lnTo>
                <a:lnTo>
                  <a:pt x="1180934" y="82047"/>
                </a:lnTo>
                <a:lnTo>
                  <a:pt x="1180934" y="40768"/>
                </a:lnTo>
                <a:close/>
              </a:path>
              <a:path w="1463279" h="92112">
                <a:moveTo>
                  <a:pt x="568832" y="76876"/>
                </a:moveTo>
                <a:lnTo>
                  <a:pt x="574397" y="82971"/>
                </a:lnTo>
                <a:lnTo>
                  <a:pt x="579963" y="89065"/>
                </a:lnTo>
                <a:lnTo>
                  <a:pt x="586994" y="92112"/>
                </a:lnTo>
                <a:lnTo>
                  <a:pt x="595490" y="92112"/>
                </a:lnTo>
                <a:lnTo>
                  <a:pt x="595490" y="87907"/>
                </a:lnTo>
                <a:lnTo>
                  <a:pt x="591072" y="87907"/>
                </a:lnTo>
                <a:lnTo>
                  <a:pt x="588119" y="85083"/>
                </a:lnTo>
                <a:lnTo>
                  <a:pt x="586633" y="79435"/>
                </a:lnTo>
                <a:lnTo>
                  <a:pt x="585698" y="75783"/>
                </a:lnTo>
                <a:lnTo>
                  <a:pt x="585231" y="69392"/>
                </a:lnTo>
                <a:lnTo>
                  <a:pt x="585231" y="51258"/>
                </a:lnTo>
                <a:lnTo>
                  <a:pt x="585719" y="44867"/>
                </a:lnTo>
                <a:lnTo>
                  <a:pt x="586696" y="41087"/>
                </a:lnTo>
                <a:lnTo>
                  <a:pt x="588183" y="35439"/>
                </a:lnTo>
                <a:lnTo>
                  <a:pt x="591136" y="32615"/>
                </a:lnTo>
                <a:lnTo>
                  <a:pt x="599590" y="32615"/>
                </a:lnTo>
                <a:lnTo>
                  <a:pt x="602298" y="34791"/>
                </a:lnTo>
                <a:lnTo>
                  <a:pt x="603679" y="39144"/>
                </a:lnTo>
                <a:lnTo>
                  <a:pt x="605060" y="43497"/>
                </a:lnTo>
                <a:lnTo>
                  <a:pt x="605750" y="50536"/>
                </a:lnTo>
                <a:lnTo>
                  <a:pt x="605750" y="70029"/>
                </a:lnTo>
                <a:lnTo>
                  <a:pt x="605092" y="77078"/>
                </a:lnTo>
                <a:lnTo>
                  <a:pt x="604242" y="92112"/>
                </a:lnTo>
                <a:lnTo>
                  <a:pt x="611337" y="88980"/>
                </a:lnTo>
                <a:lnTo>
                  <a:pt x="616775" y="82716"/>
                </a:lnTo>
                <a:lnTo>
                  <a:pt x="622212" y="76452"/>
                </a:lnTo>
                <a:lnTo>
                  <a:pt x="624931" y="68967"/>
                </a:lnTo>
                <a:lnTo>
                  <a:pt x="624931" y="51428"/>
                </a:lnTo>
                <a:lnTo>
                  <a:pt x="622181" y="43911"/>
                </a:lnTo>
                <a:lnTo>
                  <a:pt x="616679" y="37711"/>
                </a:lnTo>
                <a:lnTo>
                  <a:pt x="611177" y="31510"/>
                </a:lnTo>
                <a:lnTo>
                  <a:pt x="604114" y="28410"/>
                </a:lnTo>
                <a:lnTo>
                  <a:pt x="587036" y="28410"/>
                </a:lnTo>
                <a:lnTo>
                  <a:pt x="580016" y="31447"/>
                </a:lnTo>
                <a:lnTo>
                  <a:pt x="574429" y="37520"/>
                </a:lnTo>
                <a:lnTo>
                  <a:pt x="568843" y="43593"/>
                </a:lnTo>
                <a:lnTo>
                  <a:pt x="566049" y="51173"/>
                </a:lnTo>
                <a:lnTo>
                  <a:pt x="566049" y="69307"/>
                </a:lnTo>
                <a:lnTo>
                  <a:pt x="568832" y="76876"/>
                </a:lnTo>
                <a:close/>
              </a:path>
              <a:path w="1463279" h="92112">
                <a:moveTo>
                  <a:pt x="550139" y="40768"/>
                </a:moveTo>
                <a:lnTo>
                  <a:pt x="548504" y="35810"/>
                </a:lnTo>
                <a:lnTo>
                  <a:pt x="545232" y="32901"/>
                </a:lnTo>
                <a:lnTo>
                  <a:pt x="541961" y="29992"/>
                </a:lnTo>
                <a:lnTo>
                  <a:pt x="537819" y="28538"/>
                </a:lnTo>
                <a:lnTo>
                  <a:pt x="529110" y="28538"/>
                </a:lnTo>
                <a:lnTo>
                  <a:pt x="525786" y="29419"/>
                </a:lnTo>
                <a:lnTo>
                  <a:pt x="522833" y="31181"/>
                </a:lnTo>
                <a:lnTo>
                  <a:pt x="519880" y="32944"/>
                </a:lnTo>
                <a:lnTo>
                  <a:pt x="517066" y="35439"/>
                </a:lnTo>
                <a:lnTo>
                  <a:pt x="514389" y="38666"/>
                </a:lnTo>
                <a:lnTo>
                  <a:pt x="514389" y="1974"/>
                </a:lnTo>
                <a:lnTo>
                  <a:pt x="489154" y="1974"/>
                </a:lnTo>
                <a:lnTo>
                  <a:pt x="489154" y="5160"/>
                </a:lnTo>
                <a:lnTo>
                  <a:pt x="491916" y="5499"/>
                </a:lnTo>
                <a:lnTo>
                  <a:pt x="494698" y="7230"/>
                </a:lnTo>
                <a:lnTo>
                  <a:pt x="496100" y="10086"/>
                </a:lnTo>
                <a:lnTo>
                  <a:pt x="496100" y="82089"/>
                </a:lnTo>
                <a:lnTo>
                  <a:pt x="494412" y="85073"/>
                </a:lnTo>
                <a:lnTo>
                  <a:pt x="491533" y="86718"/>
                </a:lnTo>
                <a:lnTo>
                  <a:pt x="489154" y="87016"/>
                </a:lnTo>
                <a:lnTo>
                  <a:pt x="489154" y="90137"/>
                </a:lnTo>
                <a:lnTo>
                  <a:pt x="520571" y="90137"/>
                </a:lnTo>
                <a:lnTo>
                  <a:pt x="520571" y="87016"/>
                </a:lnTo>
                <a:lnTo>
                  <a:pt x="518234" y="86548"/>
                </a:lnTo>
                <a:lnTo>
                  <a:pt x="515791" y="85104"/>
                </a:lnTo>
                <a:lnTo>
                  <a:pt x="514517" y="82471"/>
                </a:lnTo>
                <a:lnTo>
                  <a:pt x="514517" y="44718"/>
                </a:lnTo>
                <a:lnTo>
                  <a:pt x="515717" y="42531"/>
                </a:lnTo>
                <a:lnTo>
                  <a:pt x="518117" y="40450"/>
                </a:lnTo>
                <a:lnTo>
                  <a:pt x="520518" y="38369"/>
                </a:lnTo>
                <a:lnTo>
                  <a:pt x="522844" y="37329"/>
                </a:lnTo>
                <a:lnTo>
                  <a:pt x="528112" y="37329"/>
                </a:lnTo>
                <a:lnTo>
                  <a:pt x="530130" y="38666"/>
                </a:lnTo>
                <a:lnTo>
                  <a:pt x="531149" y="41342"/>
                </a:lnTo>
                <a:lnTo>
                  <a:pt x="531744" y="42828"/>
                </a:lnTo>
                <a:lnTo>
                  <a:pt x="532041" y="45058"/>
                </a:lnTo>
                <a:lnTo>
                  <a:pt x="532041" y="82471"/>
                </a:lnTo>
                <a:lnTo>
                  <a:pt x="530767" y="85104"/>
                </a:lnTo>
                <a:lnTo>
                  <a:pt x="528324" y="86548"/>
                </a:lnTo>
                <a:lnTo>
                  <a:pt x="525987" y="87016"/>
                </a:lnTo>
                <a:lnTo>
                  <a:pt x="525987" y="90137"/>
                </a:lnTo>
                <a:lnTo>
                  <a:pt x="556639" y="90137"/>
                </a:lnTo>
                <a:lnTo>
                  <a:pt x="556639" y="87016"/>
                </a:lnTo>
                <a:lnTo>
                  <a:pt x="554303" y="86506"/>
                </a:lnTo>
                <a:lnTo>
                  <a:pt x="551637" y="84882"/>
                </a:lnTo>
                <a:lnTo>
                  <a:pt x="550139" y="82047"/>
                </a:lnTo>
                <a:lnTo>
                  <a:pt x="550139" y="40768"/>
                </a:lnTo>
                <a:close/>
              </a:path>
              <a:path w="1463279" h="92112">
                <a:moveTo>
                  <a:pt x="16759" y="78012"/>
                </a:moveTo>
                <a:lnTo>
                  <a:pt x="17906" y="74657"/>
                </a:lnTo>
                <a:lnTo>
                  <a:pt x="18459" y="73086"/>
                </a:lnTo>
                <a:lnTo>
                  <a:pt x="19691" y="69710"/>
                </a:lnTo>
                <a:lnTo>
                  <a:pt x="21602" y="64529"/>
                </a:lnTo>
                <a:lnTo>
                  <a:pt x="23578" y="59369"/>
                </a:lnTo>
                <a:lnTo>
                  <a:pt x="35367" y="29175"/>
                </a:lnTo>
                <a:lnTo>
                  <a:pt x="36450" y="29175"/>
                </a:lnTo>
                <a:lnTo>
                  <a:pt x="48940" y="59369"/>
                </a:lnTo>
                <a:lnTo>
                  <a:pt x="50916" y="64529"/>
                </a:lnTo>
                <a:lnTo>
                  <a:pt x="54230" y="72428"/>
                </a:lnTo>
                <a:lnTo>
                  <a:pt x="55525" y="75655"/>
                </a:lnTo>
                <a:lnTo>
                  <a:pt x="56630" y="78968"/>
                </a:lnTo>
                <a:lnTo>
                  <a:pt x="56970" y="81537"/>
                </a:lnTo>
                <a:lnTo>
                  <a:pt x="56970" y="83788"/>
                </a:lnTo>
                <a:lnTo>
                  <a:pt x="56301" y="85189"/>
                </a:lnTo>
                <a:lnTo>
                  <a:pt x="53624" y="86293"/>
                </a:lnTo>
                <a:lnTo>
                  <a:pt x="50831" y="86655"/>
                </a:lnTo>
                <a:lnTo>
                  <a:pt x="46583" y="86824"/>
                </a:lnTo>
                <a:lnTo>
                  <a:pt x="46583" y="90137"/>
                </a:lnTo>
                <a:lnTo>
                  <a:pt x="88832" y="90137"/>
                </a:lnTo>
                <a:lnTo>
                  <a:pt x="88832" y="86824"/>
                </a:lnTo>
                <a:lnTo>
                  <a:pt x="85859" y="86909"/>
                </a:lnTo>
                <a:lnTo>
                  <a:pt x="83564" y="85837"/>
                </a:lnTo>
                <a:lnTo>
                  <a:pt x="81950" y="83607"/>
                </a:lnTo>
                <a:lnTo>
                  <a:pt x="80336" y="81378"/>
                </a:lnTo>
                <a:lnTo>
                  <a:pt x="77893" y="76420"/>
                </a:lnTo>
                <a:lnTo>
                  <a:pt x="74622" y="68733"/>
                </a:lnTo>
                <a:lnTo>
                  <a:pt x="45499" y="191"/>
                </a:lnTo>
                <a:lnTo>
                  <a:pt x="41867" y="191"/>
                </a:lnTo>
                <a:lnTo>
                  <a:pt x="12872" y="71600"/>
                </a:lnTo>
                <a:lnTo>
                  <a:pt x="10578" y="77248"/>
                </a:lnTo>
                <a:lnTo>
                  <a:pt x="8815" y="80900"/>
                </a:lnTo>
                <a:lnTo>
                  <a:pt x="7583" y="82556"/>
                </a:lnTo>
                <a:lnTo>
                  <a:pt x="5671" y="85189"/>
                </a:lnTo>
                <a:lnTo>
                  <a:pt x="3143" y="86612"/>
                </a:lnTo>
                <a:lnTo>
                  <a:pt x="0" y="86824"/>
                </a:lnTo>
                <a:lnTo>
                  <a:pt x="0" y="90137"/>
                </a:lnTo>
                <a:lnTo>
                  <a:pt x="26637" y="90137"/>
                </a:lnTo>
                <a:lnTo>
                  <a:pt x="26637" y="86824"/>
                </a:lnTo>
                <a:lnTo>
                  <a:pt x="23663" y="86782"/>
                </a:lnTo>
                <a:lnTo>
                  <a:pt x="21432" y="86527"/>
                </a:lnTo>
                <a:lnTo>
                  <a:pt x="19945" y="86060"/>
                </a:lnTo>
                <a:lnTo>
                  <a:pt x="17439" y="85211"/>
                </a:lnTo>
                <a:lnTo>
                  <a:pt x="16186" y="83852"/>
                </a:lnTo>
                <a:lnTo>
                  <a:pt x="16186" y="80454"/>
                </a:lnTo>
                <a:lnTo>
                  <a:pt x="16759" y="78012"/>
                </a:lnTo>
                <a:close/>
              </a:path>
              <a:path w="1463279" h="92112">
                <a:moveTo>
                  <a:pt x="23578" y="59369"/>
                </a:moveTo>
                <a:lnTo>
                  <a:pt x="21602" y="64529"/>
                </a:lnTo>
                <a:lnTo>
                  <a:pt x="50916" y="64529"/>
                </a:lnTo>
                <a:lnTo>
                  <a:pt x="48940" y="59369"/>
                </a:lnTo>
                <a:lnTo>
                  <a:pt x="23578" y="59369"/>
                </a:lnTo>
                <a:close/>
              </a:path>
              <a:path w="1463279" h="92112">
                <a:moveTo>
                  <a:pt x="128724" y="90137"/>
                </a:moveTo>
                <a:lnTo>
                  <a:pt x="128724" y="87015"/>
                </a:lnTo>
                <a:lnTo>
                  <a:pt x="126345" y="86421"/>
                </a:lnTo>
                <a:lnTo>
                  <a:pt x="123754" y="84786"/>
                </a:lnTo>
                <a:lnTo>
                  <a:pt x="122352" y="82004"/>
                </a:lnTo>
                <a:lnTo>
                  <a:pt x="122352" y="1974"/>
                </a:lnTo>
                <a:lnTo>
                  <a:pt x="97627" y="1974"/>
                </a:lnTo>
                <a:lnTo>
                  <a:pt x="97627" y="5159"/>
                </a:lnTo>
                <a:lnTo>
                  <a:pt x="100048" y="5712"/>
                </a:lnTo>
                <a:lnTo>
                  <a:pt x="102597" y="7261"/>
                </a:lnTo>
                <a:lnTo>
                  <a:pt x="103935" y="9916"/>
                </a:lnTo>
                <a:lnTo>
                  <a:pt x="103935" y="82004"/>
                </a:lnTo>
                <a:lnTo>
                  <a:pt x="102501" y="84818"/>
                </a:lnTo>
                <a:lnTo>
                  <a:pt x="99921" y="86463"/>
                </a:lnTo>
                <a:lnTo>
                  <a:pt x="97627" y="87015"/>
                </a:lnTo>
                <a:lnTo>
                  <a:pt x="97627" y="90137"/>
                </a:lnTo>
                <a:lnTo>
                  <a:pt x="128724" y="90137"/>
                </a:lnTo>
                <a:close/>
              </a:path>
              <a:path w="1463279" h="92112">
                <a:moveTo>
                  <a:pt x="161352" y="90137"/>
                </a:moveTo>
                <a:lnTo>
                  <a:pt x="161352" y="87015"/>
                </a:lnTo>
                <a:lnTo>
                  <a:pt x="158973" y="86421"/>
                </a:lnTo>
                <a:lnTo>
                  <a:pt x="156381" y="84786"/>
                </a:lnTo>
                <a:lnTo>
                  <a:pt x="154979" y="82004"/>
                </a:lnTo>
                <a:lnTo>
                  <a:pt x="154979" y="1974"/>
                </a:lnTo>
                <a:lnTo>
                  <a:pt x="130254" y="1974"/>
                </a:lnTo>
                <a:lnTo>
                  <a:pt x="130254" y="5159"/>
                </a:lnTo>
                <a:lnTo>
                  <a:pt x="132675" y="5712"/>
                </a:lnTo>
                <a:lnTo>
                  <a:pt x="135224" y="7261"/>
                </a:lnTo>
                <a:lnTo>
                  <a:pt x="136563" y="9916"/>
                </a:lnTo>
                <a:lnTo>
                  <a:pt x="136563" y="82004"/>
                </a:lnTo>
                <a:lnTo>
                  <a:pt x="135129" y="84818"/>
                </a:lnTo>
                <a:lnTo>
                  <a:pt x="132548" y="86463"/>
                </a:lnTo>
                <a:lnTo>
                  <a:pt x="130254" y="87015"/>
                </a:lnTo>
                <a:lnTo>
                  <a:pt x="130254" y="90137"/>
                </a:lnTo>
                <a:lnTo>
                  <a:pt x="161352" y="90137"/>
                </a:lnTo>
                <a:close/>
              </a:path>
              <a:path w="1463279" h="92112">
                <a:moveTo>
                  <a:pt x="232533" y="28410"/>
                </a:moveTo>
                <a:lnTo>
                  <a:pt x="217664" y="28410"/>
                </a:lnTo>
                <a:lnTo>
                  <a:pt x="210155" y="31606"/>
                </a:lnTo>
                <a:lnTo>
                  <a:pt x="204526" y="37997"/>
                </a:lnTo>
                <a:lnTo>
                  <a:pt x="198896" y="44389"/>
                </a:lnTo>
                <a:lnTo>
                  <a:pt x="196082" y="52128"/>
                </a:lnTo>
                <a:lnTo>
                  <a:pt x="196082" y="69837"/>
                </a:lnTo>
                <a:lnTo>
                  <a:pt x="198737" y="77142"/>
                </a:lnTo>
                <a:lnTo>
                  <a:pt x="204048" y="83130"/>
                </a:lnTo>
                <a:lnTo>
                  <a:pt x="209358" y="89118"/>
                </a:lnTo>
                <a:lnTo>
                  <a:pt x="216198" y="92111"/>
                </a:lnTo>
                <a:lnTo>
                  <a:pt x="227966" y="92111"/>
                </a:lnTo>
                <a:lnTo>
                  <a:pt x="231173" y="91538"/>
                </a:lnTo>
                <a:lnTo>
                  <a:pt x="234190" y="90392"/>
                </a:lnTo>
                <a:lnTo>
                  <a:pt x="239882" y="88183"/>
                </a:lnTo>
                <a:lnTo>
                  <a:pt x="244853" y="84128"/>
                </a:lnTo>
                <a:lnTo>
                  <a:pt x="249101" y="78225"/>
                </a:lnTo>
                <a:lnTo>
                  <a:pt x="246680" y="75995"/>
                </a:lnTo>
                <a:lnTo>
                  <a:pt x="244556" y="78373"/>
                </a:lnTo>
                <a:lnTo>
                  <a:pt x="241327" y="80900"/>
                </a:lnTo>
                <a:lnTo>
                  <a:pt x="238905" y="82429"/>
                </a:lnTo>
                <a:lnTo>
                  <a:pt x="235974" y="83193"/>
                </a:lnTo>
                <a:lnTo>
                  <a:pt x="227052" y="83193"/>
                </a:lnTo>
                <a:lnTo>
                  <a:pt x="222698" y="80433"/>
                </a:lnTo>
                <a:lnTo>
                  <a:pt x="219469" y="74912"/>
                </a:lnTo>
                <a:lnTo>
                  <a:pt x="216240" y="69391"/>
                </a:lnTo>
                <a:lnTo>
                  <a:pt x="214626" y="62554"/>
                </a:lnTo>
                <a:lnTo>
                  <a:pt x="214626" y="48667"/>
                </a:lnTo>
                <a:lnTo>
                  <a:pt x="215476" y="43582"/>
                </a:lnTo>
                <a:lnTo>
                  <a:pt x="217175" y="39144"/>
                </a:lnTo>
                <a:lnTo>
                  <a:pt x="218874" y="34706"/>
                </a:lnTo>
                <a:lnTo>
                  <a:pt x="221742" y="32487"/>
                </a:lnTo>
                <a:lnTo>
                  <a:pt x="227180" y="32487"/>
                </a:lnTo>
                <a:lnTo>
                  <a:pt x="229538" y="33761"/>
                </a:lnTo>
                <a:lnTo>
                  <a:pt x="231131" y="36182"/>
                </a:lnTo>
                <a:lnTo>
                  <a:pt x="231003" y="42552"/>
                </a:lnTo>
                <a:lnTo>
                  <a:pt x="231003" y="46119"/>
                </a:lnTo>
                <a:lnTo>
                  <a:pt x="232172" y="48582"/>
                </a:lnTo>
                <a:lnTo>
                  <a:pt x="234508" y="49941"/>
                </a:lnTo>
                <a:lnTo>
                  <a:pt x="235740" y="50706"/>
                </a:lnTo>
                <a:lnTo>
                  <a:pt x="238842" y="51088"/>
                </a:lnTo>
                <a:lnTo>
                  <a:pt x="241306" y="51088"/>
                </a:lnTo>
                <a:lnTo>
                  <a:pt x="244927" y="48604"/>
                </a:lnTo>
                <a:lnTo>
                  <a:pt x="247317" y="44994"/>
                </a:lnTo>
                <a:lnTo>
                  <a:pt x="247317" y="38539"/>
                </a:lnTo>
                <a:lnTo>
                  <a:pt x="245310" y="35099"/>
                </a:lnTo>
                <a:lnTo>
                  <a:pt x="241295" y="32423"/>
                </a:lnTo>
                <a:lnTo>
                  <a:pt x="237280" y="29748"/>
                </a:lnTo>
                <a:lnTo>
                  <a:pt x="232533" y="28410"/>
                </a:lnTo>
                <a:close/>
              </a:path>
              <a:path w="1463279" h="92112">
                <a:moveTo>
                  <a:pt x="280985" y="90137"/>
                </a:moveTo>
                <a:lnTo>
                  <a:pt x="280985" y="87016"/>
                </a:lnTo>
                <a:lnTo>
                  <a:pt x="278606" y="86421"/>
                </a:lnTo>
                <a:lnTo>
                  <a:pt x="276015" y="84786"/>
                </a:lnTo>
                <a:lnTo>
                  <a:pt x="274613" y="82004"/>
                </a:lnTo>
                <a:lnTo>
                  <a:pt x="274613" y="1974"/>
                </a:lnTo>
                <a:lnTo>
                  <a:pt x="249887" y="1974"/>
                </a:lnTo>
                <a:lnTo>
                  <a:pt x="249887" y="5159"/>
                </a:lnTo>
                <a:lnTo>
                  <a:pt x="252309" y="5712"/>
                </a:lnTo>
                <a:lnTo>
                  <a:pt x="254858" y="7261"/>
                </a:lnTo>
                <a:lnTo>
                  <a:pt x="256196" y="9916"/>
                </a:lnTo>
                <a:lnTo>
                  <a:pt x="256196" y="82004"/>
                </a:lnTo>
                <a:lnTo>
                  <a:pt x="254762" y="84818"/>
                </a:lnTo>
                <a:lnTo>
                  <a:pt x="252181" y="86463"/>
                </a:lnTo>
                <a:lnTo>
                  <a:pt x="249887" y="87015"/>
                </a:lnTo>
                <a:lnTo>
                  <a:pt x="249887" y="90137"/>
                </a:lnTo>
                <a:lnTo>
                  <a:pt x="280985" y="90137"/>
                </a:lnTo>
                <a:close/>
              </a:path>
              <a:path w="1463279" h="92112">
                <a:moveTo>
                  <a:pt x="318774" y="82939"/>
                </a:moveTo>
                <a:lnTo>
                  <a:pt x="315970" y="80008"/>
                </a:lnTo>
                <a:lnTo>
                  <a:pt x="313124" y="82047"/>
                </a:lnTo>
                <a:lnTo>
                  <a:pt x="309024" y="82684"/>
                </a:lnTo>
                <a:lnTo>
                  <a:pt x="307410" y="82684"/>
                </a:lnTo>
                <a:lnTo>
                  <a:pt x="311085" y="89096"/>
                </a:lnTo>
                <a:lnTo>
                  <a:pt x="315163" y="86548"/>
                </a:lnTo>
                <a:lnTo>
                  <a:pt x="318774" y="82939"/>
                </a:lnTo>
                <a:close/>
              </a:path>
              <a:path w="1463279" h="92112">
                <a:moveTo>
                  <a:pt x="288792" y="51279"/>
                </a:moveTo>
                <a:lnTo>
                  <a:pt x="292689" y="53509"/>
                </a:lnTo>
                <a:lnTo>
                  <a:pt x="297363" y="53509"/>
                </a:lnTo>
                <a:lnTo>
                  <a:pt x="300899" y="51502"/>
                </a:lnTo>
                <a:lnTo>
                  <a:pt x="303353" y="48264"/>
                </a:lnTo>
                <a:lnTo>
                  <a:pt x="303353" y="45801"/>
                </a:lnTo>
                <a:lnTo>
                  <a:pt x="302811" y="43030"/>
                </a:lnTo>
                <a:lnTo>
                  <a:pt x="301377" y="40641"/>
                </a:lnTo>
                <a:lnTo>
                  <a:pt x="299678" y="38327"/>
                </a:lnTo>
                <a:lnTo>
                  <a:pt x="299593" y="36076"/>
                </a:lnTo>
                <a:lnTo>
                  <a:pt x="301855" y="34112"/>
                </a:lnTo>
                <a:lnTo>
                  <a:pt x="305286" y="32806"/>
                </a:lnTo>
                <a:lnTo>
                  <a:pt x="311786" y="32806"/>
                </a:lnTo>
                <a:lnTo>
                  <a:pt x="314685" y="33729"/>
                </a:lnTo>
                <a:lnTo>
                  <a:pt x="317956" y="37424"/>
                </a:lnTo>
                <a:lnTo>
                  <a:pt x="318774" y="40280"/>
                </a:lnTo>
                <a:lnTo>
                  <a:pt x="318774" y="53636"/>
                </a:lnTo>
                <a:lnTo>
                  <a:pt x="314919" y="54781"/>
                </a:lnTo>
                <a:lnTo>
                  <a:pt x="301653" y="59413"/>
                </a:lnTo>
                <a:lnTo>
                  <a:pt x="292201" y="64019"/>
                </a:lnTo>
                <a:lnTo>
                  <a:pt x="286550" y="67459"/>
                </a:lnTo>
                <a:lnTo>
                  <a:pt x="283725" y="72109"/>
                </a:lnTo>
                <a:lnTo>
                  <a:pt x="283725" y="82769"/>
                </a:lnTo>
                <a:lnTo>
                  <a:pt x="285276" y="86304"/>
                </a:lnTo>
                <a:lnTo>
                  <a:pt x="288377" y="88576"/>
                </a:lnTo>
                <a:lnTo>
                  <a:pt x="291479" y="90848"/>
                </a:lnTo>
                <a:lnTo>
                  <a:pt x="294813" y="91984"/>
                </a:lnTo>
                <a:lnTo>
                  <a:pt x="301059" y="91984"/>
                </a:lnTo>
                <a:lnTo>
                  <a:pt x="303778" y="91517"/>
                </a:lnTo>
                <a:lnTo>
                  <a:pt x="306539" y="90583"/>
                </a:lnTo>
                <a:lnTo>
                  <a:pt x="311085" y="89096"/>
                </a:lnTo>
                <a:lnTo>
                  <a:pt x="307410" y="82684"/>
                </a:lnTo>
                <a:lnTo>
                  <a:pt x="304659" y="80486"/>
                </a:lnTo>
                <a:lnTo>
                  <a:pt x="302716" y="76866"/>
                </a:lnTo>
                <a:lnTo>
                  <a:pt x="302716" y="69221"/>
                </a:lnTo>
                <a:lnTo>
                  <a:pt x="304946" y="65272"/>
                </a:lnTo>
                <a:lnTo>
                  <a:pt x="309407" y="62172"/>
                </a:lnTo>
                <a:lnTo>
                  <a:pt x="312041" y="60346"/>
                </a:lnTo>
                <a:lnTo>
                  <a:pt x="315099" y="59008"/>
                </a:lnTo>
                <a:lnTo>
                  <a:pt x="318583" y="58159"/>
                </a:lnTo>
                <a:lnTo>
                  <a:pt x="318583" y="77205"/>
                </a:lnTo>
                <a:lnTo>
                  <a:pt x="315970" y="80008"/>
                </a:lnTo>
                <a:lnTo>
                  <a:pt x="318774" y="82939"/>
                </a:lnTo>
                <a:lnTo>
                  <a:pt x="319242" y="85444"/>
                </a:lnTo>
                <a:lnTo>
                  <a:pt x="321005" y="88608"/>
                </a:lnTo>
                <a:lnTo>
                  <a:pt x="322789" y="90859"/>
                </a:lnTo>
                <a:lnTo>
                  <a:pt x="325614" y="91984"/>
                </a:lnTo>
                <a:lnTo>
                  <a:pt x="331647" y="91984"/>
                </a:lnTo>
                <a:lnTo>
                  <a:pt x="335661" y="90838"/>
                </a:lnTo>
                <a:lnTo>
                  <a:pt x="338763" y="89648"/>
                </a:lnTo>
                <a:lnTo>
                  <a:pt x="341588" y="87568"/>
                </a:lnTo>
                <a:lnTo>
                  <a:pt x="344137" y="84595"/>
                </a:lnTo>
                <a:lnTo>
                  <a:pt x="342161" y="81856"/>
                </a:lnTo>
                <a:lnTo>
                  <a:pt x="339878" y="83607"/>
                </a:lnTo>
                <a:lnTo>
                  <a:pt x="337286" y="82716"/>
                </a:lnTo>
                <a:lnTo>
                  <a:pt x="336554" y="80327"/>
                </a:lnTo>
                <a:lnTo>
                  <a:pt x="336554" y="41002"/>
                </a:lnTo>
                <a:lnTo>
                  <a:pt x="334090" y="35693"/>
                </a:lnTo>
                <a:lnTo>
                  <a:pt x="329161" y="32806"/>
                </a:lnTo>
                <a:lnTo>
                  <a:pt x="324191" y="29960"/>
                </a:lnTo>
                <a:lnTo>
                  <a:pt x="318010" y="28538"/>
                </a:lnTo>
                <a:lnTo>
                  <a:pt x="303735" y="28538"/>
                </a:lnTo>
                <a:lnTo>
                  <a:pt x="297936" y="30003"/>
                </a:lnTo>
                <a:lnTo>
                  <a:pt x="293220" y="32933"/>
                </a:lnTo>
                <a:lnTo>
                  <a:pt x="288505" y="35863"/>
                </a:lnTo>
                <a:lnTo>
                  <a:pt x="286147" y="39834"/>
                </a:lnTo>
                <a:lnTo>
                  <a:pt x="286147" y="47648"/>
                </a:lnTo>
                <a:lnTo>
                  <a:pt x="288792" y="51279"/>
                </a:lnTo>
                <a:close/>
              </a:path>
              <a:path w="1463279" h="92112">
                <a:moveTo>
                  <a:pt x="373705" y="10128"/>
                </a:moveTo>
                <a:lnTo>
                  <a:pt x="373705" y="7325"/>
                </a:lnTo>
                <a:lnTo>
                  <a:pt x="372718" y="4936"/>
                </a:lnTo>
                <a:lnTo>
                  <a:pt x="368767" y="987"/>
                </a:lnTo>
                <a:lnTo>
                  <a:pt x="366398" y="0"/>
                </a:lnTo>
                <a:lnTo>
                  <a:pt x="360833" y="0"/>
                </a:lnTo>
                <a:lnTo>
                  <a:pt x="358443" y="987"/>
                </a:lnTo>
                <a:lnTo>
                  <a:pt x="354492" y="4936"/>
                </a:lnTo>
                <a:lnTo>
                  <a:pt x="353505" y="7325"/>
                </a:lnTo>
                <a:lnTo>
                  <a:pt x="353505" y="12931"/>
                </a:lnTo>
                <a:lnTo>
                  <a:pt x="354492" y="15320"/>
                </a:lnTo>
                <a:lnTo>
                  <a:pt x="358443" y="19269"/>
                </a:lnTo>
                <a:lnTo>
                  <a:pt x="360833" y="20257"/>
                </a:lnTo>
                <a:lnTo>
                  <a:pt x="366398" y="20257"/>
                </a:lnTo>
                <a:lnTo>
                  <a:pt x="368767" y="19269"/>
                </a:lnTo>
                <a:lnTo>
                  <a:pt x="372718" y="15320"/>
                </a:lnTo>
                <a:lnTo>
                  <a:pt x="373705" y="12931"/>
                </a:lnTo>
                <a:lnTo>
                  <a:pt x="373705" y="10128"/>
                </a:lnTo>
                <a:close/>
              </a:path>
              <a:path w="1463279" h="92112">
                <a:moveTo>
                  <a:pt x="378867" y="90137"/>
                </a:moveTo>
                <a:lnTo>
                  <a:pt x="378867" y="87016"/>
                </a:lnTo>
                <a:lnTo>
                  <a:pt x="376531" y="86548"/>
                </a:lnTo>
                <a:lnTo>
                  <a:pt x="374088" y="85104"/>
                </a:lnTo>
                <a:lnTo>
                  <a:pt x="372813" y="82471"/>
                </a:lnTo>
                <a:lnTo>
                  <a:pt x="372813" y="30067"/>
                </a:lnTo>
                <a:lnTo>
                  <a:pt x="347769" y="30067"/>
                </a:lnTo>
                <a:lnTo>
                  <a:pt x="347769" y="33252"/>
                </a:lnTo>
                <a:lnTo>
                  <a:pt x="350403" y="33719"/>
                </a:lnTo>
                <a:lnTo>
                  <a:pt x="353058" y="35386"/>
                </a:lnTo>
                <a:lnTo>
                  <a:pt x="354397" y="38135"/>
                </a:lnTo>
                <a:lnTo>
                  <a:pt x="354397" y="82089"/>
                </a:lnTo>
                <a:lnTo>
                  <a:pt x="352485" y="85296"/>
                </a:lnTo>
                <a:lnTo>
                  <a:pt x="350063" y="86633"/>
                </a:lnTo>
                <a:lnTo>
                  <a:pt x="347769" y="87016"/>
                </a:lnTo>
                <a:lnTo>
                  <a:pt x="347769" y="90137"/>
                </a:lnTo>
                <a:lnTo>
                  <a:pt x="378867" y="90137"/>
                </a:lnTo>
                <a:close/>
              </a:path>
              <a:path w="1463279" h="92112">
                <a:moveTo>
                  <a:pt x="411622" y="90137"/>
                </a:moveTo>
                <a:lnTo>
                  <a:pt x="411622" y="87016"/>
                </a:lnTo>
                <a:lnTo>
                  <a:pt x="409243" y="86548"/>
                </a:lnTo>
                <a:lnTo>
                  <a:pt x="406843" y="85104"/>
                </a:lnTo>
                <a:lnTo>
                  <a:pt x="405632" y="82471"/>
                </a:lnTo>
                <a:lnTo>
                  <a:pt x="405632" y="44718"/>
                </a:lnTo>
                <a:lnTo>
                  <a:pt x="406779" y="42796"/>
                </a:lnTo>
                <a:lnTo>
                  <a:pt x="409073" y="40609"/>
                </a:lnTo>
                <a:lnTo>
                  <a:pt x="411367" y="38422"/>
                </a:lnTo>
                <a:lnTo>
                  <a:pt x="413852" y="37328"/>
                </a:lnTo>
                <a:lnTo>
                  <a:pt x="419460" y="37328"/>
                </a:lnTo>
                <a:lnTo>
                  <a:pt x="421393" y="38284"/>
                </a:lnTo>
                <a:lnTo>
                  <a:pt x="423262" y="42106"/>
                </a:lnTo>
                <a:lnTo>
                  <a:pt x="423730" y="44718"/>
                </a:lnTo>
                <a:lnTo>
                  <a:pt x="423730" y="82599"/>
                </a:lnTo>
                <a:lnTo>
                  <a:pt x="422264" y="85327"/>
                </a:lnTo>
                <a:lnTo>
                  <a:pt x="419651" y="86718"/>
                </a:lnTo>
                <a:lnTo>
                  <a:pt x="417357" y="87016"/>
                </a:lnTo>
                <a:lnTo>
                  <a:pt x="417357" y="90137"/>
                </a:lnTo>
                <a:lnTo>
                  <a:pt x="447882" y="90137"/>
                </a:lnTo>
                <a:lnTo>
                  <a:pt x="447882" y="87016"/>
                </a:lnTo>
                <a:lnTo>
                  <a:pt x="445545" y="86548"/>
                </a:lnTo>
                <a:lnTo>
                  <a:pt x="443102" y="85104"/>
                </a:lnTo>
                <a:lnTo>
                  <a:pt x="441828" y="82471"/>
                </a:lnTo>
                <a:lnTo>
                  <a:pt x="441828" y="44718"/>
                </a:lnTo>
                <a:lnTo>
                  <a:pt x="443070" y="42478"/>
                </a:lnTo>
                <a:lnTo>
                  <a:pt x="445556" y="40418"/>
                </a:lnTo>
                <a:lnTo>
                  <a:pt x="448041" y="38358"/>
                </a:lnTo>
                <a:lnTo>
                  <a:pt x="450409" y="37328"/>
                </a:lnTo>
                <a:lnTo>
                  <a:pt x="455465" y="37328"/>
                </a:lnTo>
                <a:lnTo>
                  <a:pt x="457366" y="38263"/>
                </a:lnTo>
                <a:lnTo>
                  <a:pt x="459363" y="42000"/>
                </a:lnTo>
                <a:lnTo>
                  <a:pt x="459862" y="44633"/>
                </a:lnTo>
                <a:lnTo>
                  <a:pt x="459862" y="82556"/>
                </a:lnTo>
                <a:lnTo>
                  <a:pt x="458460" y="85264"/>
                </a:lnTo>
                <a:lnTo>
                  <a:pt x="455869" y="86676"/>
                </a:lnTo>
                <a:lnTo>
                  <a:pt x="453489" y="87016"/>
                </a:lnTo>
                <a:lnTo>
                  <a:pt x="453489" y="90137"/>
                </a:lnTo>
                <a:lnTo>
                  <a:pt x="484460" y="90137"/>
                </a:lnTo>
                <a:lnTo>
                  <a:pt x="484460" y="87016"/>
                </a:lnTo>
                <a:lnTo>
                  <a:pt x="481996" y="86761"/>
                </a:lnTo>
                <a:lnTo>
                  <a:pt x="479298" y="85391"/>
                </a:lnTo>
                <a:lnTo>
                  <a:pt x="477832" y="82641"/>
                </a:lnTo>
                <a:lnTo>
                  <a:pt x="477832" y="40492"/>
                </a:lnTo>
                <a:lnTo>
                  <a:pt x="476080" y="35864"/>
                </a:lnTo>
                <a:lnTo>
                  <a:pt x="472575" y="32933"/>
                </a:lnTo>
                <a:lnTo>
                  <a:pt x="469070" y="30003"/>
                </a:lnTo>
                <a:lnTo>
                  <a:pt x="465024" y="28538"/>
                </a:lnTo>
                <a:lnTo>
                  <a:pt x="456229" y="28538"/>
                </a:lnTo>
                <a:lnTo>
                  <a:pt x="452342" y="29790"/>
                </a:lnTo>
                <a:lnTo>
                  <a:pt x="448774" y="32296"/>
                </a:lnTo>
                <a:lnTo>
                  <a:pt x="446522" y="33825"/>
                </a:lnTo>
                <a:lnTo>
                  <a:pt x="444164" y="36097"/>
                </a:lnTo>
                <a:lnTo>
                  <a:pt x="441700" y="39112"/>
                </a:lnTo>
                <a:lnTo>
                  <a:pt x="440808" y="39112"/>
                </a:lnTo>
                <a:lnTo>
                  <a:pt x="439364" y="35927"/>
                </a:lnTo>
                <a:lnTo>
                  <a:pt x="437834" y="33634"/>
                </a:lnTo>
                <a:lnTo>
                  <a:pt x="436220" y="32232"/>
                </a:lnTo>
                <a:lnTo>
                  <a:pt x="433331" y="29769"/>
                </a:lnTo>
                <a:lnTo>
                  <a:pt x="429274" y="28538"/>
                </a:lnTo>
                <a:lnTo>
                  <a:pt x="419418" y="28538"/>
                </a:lnTo>
                <a:lnTo>
                  <a:pt x="415212" y="29960"/>
                </a:lnTo>
                <a:lnTo>
                  <a:pt x="411431" y="32806"/>
                </a:lnTo>
                <a:lnTo>
                  <a:pt x="409392" y="34377"/>
                </a:lnTo>
                <a:lnTo>
                  <a:pt x="407289" y="36585"/>
                </a:lnTo>
                <a:lnTo>
                  <a:pt x="405122" y="39431"/>
                </a:lnTo>
                <a:lnTo>
                  <a:pt x="405122" y="30067"/>
                </a:lnTo>
                <a:lnTo>
                  <a:pt x="380397" y="30067"/>
                </a:lnTo>
                <a:lnTo>
                  <a:pt x="380397" y="33252"/>
                </a:lnTo>
                <a:lnTo>
                  <a:pt x="383158" y="33591"/>
                </a:lnTo>
                <a:lnTo>
                  <a:pt x="386004" y="35226"/>
                </a:lnTo>
                <a:lnTo>
                  <a:pt x="387470" y="38050"/>
                </a:lnTo>
                <a:lnTo>
                  <a:pt x="387470" y="82217"/>
                </a:lnTo>
                <a:lnTo>
                  <a:pt x="385303" y="85487"/>
                </a:lnTo>
                <a:lnTo>
                  <a:pt x="382776" y="86718"/>
                </a:lnTo>
                <a:lnTo>
                  <a:pt x="380397" y="87016"/>
                </a:lnTo>
                <a:lnTo>
                  <a:pt x="380397" y="90137"/>
                </a:lnTo>
                <a:lnTo>
                  <a:pt x="411622" y="90137"/>
                </a:lnTo>
                <a:close/>
              </a:path>
              <a:path w="1463279" h="92112">
                <a:moveTo>
                  <a:pt x="604242" y="92112"/>
                </a:moveTo>
                <a:lnTo>
                  <a:pt x="605092" y="77078"/>
                </a:lnTo>
                <a:lnTo>
                  <a:pt x="603775" y="81410"/>
                </a:lnTo>
                <a:lnTo>
                  <a:pt x="602458" y="85742"/>
                </a:lnTo>
                <a:lnTo>
                  <a:pt x="599696" y="87907"/>
                </a:lnTo>
                <a:lnTo>
                  <a:pt x="595490" y="87907"/>
                </a:lnTo>
                <a:lnTo>
                  <a:pt x="595490" y="92112"/>
                </a:lnTo>
                <a:lnTo>
                  <a:pt x="604242" y="92112"/>
                </a:lnTo>
                <a:close/>
              </a:path>
              <a:path w="1463279" h="92112">
                <a:moveTo>
                  <a:pt x="661637" y="90137"/>
                </a:moveTo>
                <a:lnTo>
                  <a:pt x="661637" y="87016"/>
                </a:lnTo>
                <a:lnTo>
                  <a:pt x="659258" y="86421"/>
                </a:lnTo>
                <a:lnTo>
                  <a:pt x="656667" y="84786"/>
                </a:lnTo>
                <a:lnTo>
                  <a:pt x="655265" y="82005"/>
                </a:lnTo>
                <a:lnTo>
                  <a:pt x="655265" y="1974"/>
                </a:lnTo>
                <a:lnTo>
                  <a:pt x="630539" y="1974"/>
                </a:lnTo>
                <a:lnTo>
                  <a:pt x="630539" y="5160"/>
                </a:lnTo>
                <a:lnTo>
                  <a:pt x="632961" y="5712"/>
                </a:lnTo>
                <a:lnTo>
                  <a:pt x="635510" y="7262"/>
                </a:lnTo>
                <a:lnTo>
                  <a:pt x="636848" y="9916"/>
                </a:lnTo>
                <a:lnTo>
                  <a:pt x="636848" y="82005"/>
                </a:lnTo>
                <a:lnTo>
                  <a:pt x="635414" y="84818"/>
                </a:lnTo>
                <a:lnTo>
                  <a:pt x="632833" y="86463"/>
                </a:lnTo>
                <a:lnTo>
                  <a:pt x="630539" y="87016"/>
                </a:lnTo>
                <a:lnTo>
                  <a:pt x="630539" y="90137"/>
                </a:lnTo>
                <a:lnTo>
                  <a:pt x="661637" y="90137"/>
                </a:lnTo>
                <a:close/>
              </a:path>
              <a:path w="1463279" h="92112">
                <a:moveTo>
                  <a:pt x="760156" y="91984"/>
                </a:moveTo>
                <a:lnTo>
                  <a:pt x="771032" y="91984"/>
                </a:lnTo>
                <a:lnTo>
                  <a:pt x="774983" y="91156"/>
                </a:lnTo>
                <a:lnTo>
                  <a:pt x="778424" y="89500"/>
                </a:lnTo>
                <a:lnTo>
                  <a:pt x="783734" y="86909"/>
                </a:lnTo>
                <a:lnTo>
                  <a:pt x="788408" y="82302"/>
                </a:lnTo>
                <a:lnTo>
                  <a:pt x="792444" y="75677"/>
                </a:lnTo>
                <a:lnTo>
                  <a:pt x="789449" y="73830"/>
                </a:lnTo>
                <a:lnTo>
                  <a:pt x="786985" y="76547"/>
                </a:lnTo>
                <a:lnTo>
                  <a:pt x="783267" y="79626"/>
                </a:lnTo>
                <a:lnTo>
                  <a:pt x="780548" y="81537"/>
                </a:lnTo>
                <a:lnTo>
                  <a:pt x="777659" y="82493"/>
                </a:lnTo>
                <a:lnTo>
                  <a:pt x="768186" y="82493"/>
                </a:lnTo>
                <a:lnTo>
                  <a:pt x="763704" y="78904"/>
                </a:lnTo>
                <a:lnTo>
                  <a:pt x="761155" y="71727"/>
                </a:lnTo>
                <a:lnTo>
                  <a:pt x="759753" y="67905"/>
                </a:lnTo>
                <a:lnTo>
                  <a:pt x="758903" y="63382"/>
                </a:lnTo>
                <a:lnTo>
                  <a:pt x="758606" y="58159"/>
                </a:lnTo>
                <a:lnTo>
                  <a:pt x="775811" y="53318"/>
                </a:lnTo>
                <a:lnTo>
                  <a:pt x="758287" y="53318"/>
                </a:lnTo>
                <a:lnTo>
                  <a:pt x="758457" y="46565"/>
                </a:lnTo>
                <a:lnTo>
                  <a:pt x="754145" y="89457"/>
                </a:lnTo>
                <a:lnTo>
                  <a:pt x="760156" y="91984"/>
                </a:lnTo>
                <a:close/>
              </a:path>
              <a:path w="1463279" h="92112">
                <a:moveTo>
                  <a:pt x="742791" y="42393"/>
                </a:moveTo>
                <a:lnTo>
                  <a:pt x="740125" y="50175"/>
                </a:lnTo>
                <a:lnTo>
                  <a:pt x="740126" y="60490"/>
                </a:lnTo>
                <a:lnTo>
                  <a:pt x="742266" y="74669"/>
                </a:lnTo>
                <a:lnTo>
                  <a:pt x="748537" y="84404"/>
                </a:lnTo>
                <a:lnTo>
                  <a:pt x="754145" y="89457"/>
                </a:lnTo>
                <a:lnTo>
                  <a:pt x="758457" y="46565"/>
                </a:lnTo>
                <a:lnTo>
                  <a:pt x="759168" y="41427"/>
                </a:lnTo>
                <a:lnTo>
                  <a:pt x="760422" y="37902"/>
                </a:lnTo>
                <a:lnTo>
                  <a:pt x="761675" y="34377"/>
                </a:lnTo>
                <a:lnTo>
                  <a:pt x="764001" y="32615"/>
                </a:lnTo>
                <a:lnTo>
                  <a:pt x="770713" y="32615"/>
                </a:lnTo>
                <a:lnTo>
                  <a:pt x="772922" y="34144"/>
                </a:lnTo>
                <a:lnTo>
                  <a:pt x="774027" y="37201"/>
                </a:lnTo>
                <a:lnTo>
                  <a:pt x="775132" y="40259"/>
                </a:lnTo>
                <a:lnTo>
                  <a:pt x="775726" y="45631"/>
                </a:lnTo>
                <a:lnTo>
                  <a:pt x="775811" y="53318"/>
                </a:lnTo>
                <a:lnTo>
                  <a:pt x="758606" y="58159"/>
                </a:lnTo>
                <a:lnTo>
                  <a:pt x="791870" y="58159"/>
                </a:lnTo>
                <a:lnTo>
                  <a:pt x="791722" y="55250"/>
                </a:lnTo>
                <a:lnTo>
                  <a:pt x="791424" y="52999"/>
                </a:lnTo>
                <a:lnTo>
                  <a:pt x="790829" y="48200"/>
                </a:lnTo>
                <a:lnTo>
                  <a:pt x="789767" y="44293"/>
                </a:lnTo>
                <a:lnTo>
                  <a:pt x="788238" y="41278"/>
                </a:lnTo>
                <a:lnTo>
                  <a:pt x="786199" y="37286"/>
                </a:lnTo>
                <a:lnTo>
                  <a:pt x="783289" y="34165"/>
                </a:lnTo>
                <a:lnTo>
                  <a:pt x="779507" y="31914"/>
                </a:lnTo>
                <a:lnTo>
                  <a:pt x="775726" y="29663"/>
                </a:lnTo>
                <a:lnTo>
                  <a:pt x="771691" y="28538"/>
                </a:lnTo>
                <a:lnTo>
                  <a:pt x="759880" y="28538"/>
                </a:lnTo>
                <a:lnTo>
                  <a:pt x="753454" y="31309"/>
                </a:lnTo>
                <a:lnTo>
                  <a:pt x="748123" y="36851"/>
                </a:lnTo>
                <a:lnTo>
                  <a:pt x="742791" y="42393"/>
                </a:lnTo>
                <a:close/>
              </a:path>
              <a:path w="1463279" h="92112">
                <a:moveTo>
                  <a:pt x="684047" y="71961"/>
                </a:moveTo>
                <a:lnTo>
                  <a:pt x="683622" y="66907"/>
                </a:lnTo>
                <a:lnTo>
                  <a:pt x="681711" y="91984"/>
                </a:lnTo>
                <a:lnTo>
                  <a:pt x="688083" y="91984"/>
                </a:lnTo>
                <a:lnTo>
                  <a:pt x="684897" y="75358"/>
                </a:lnTo>
                <a:lnTo>
                  <a:pt x="684047" y="71961"/>
                </a:lnTo>
                <a:close/>
              </a:path>
              <a:path w="1463279" h="92112">
                <a:moveTo>
                  <a:pt x="666735" y="78501"/>
                </a:moveTo>
                <a:lnTo>
                  <a:pt x="671451" y="83894"/>
                </a:lnTo>
                <a:lnTo>
                  <a:pt x="676166" y="89288"/>
                </a:lnTo>
                <a:lnTo>
                  <a:pt x="681711" y="91984"/>
                </a:lnTo>
                <a:lnTo>
                  <a:pt x="683622" y="66907"/>
                </a:lnTo>
                <a:lnTo>
                  <a:pt x="683622" y="53912"/>
                </a:lnTo>
                <a:lnTo>
                  <a:pt x="684068" y="49050"/>
                </a:lnTo>
                <a:lnTo>
                  <a:pt x="684961" y="45610"/>
                </a:lnTo>
                <a:lnTo>
                  <a:pt x="686617" y="39197"/>
                </a:lnTo>
                <a:lnTo>
                  <a:pt x="689761" y="35991"/>
                </a:lnTo>
                <a:lnTo>
                  <a:pt x="697536" y="35991"/>
                </a:lnTo>
                <a:lnTo>
                  <a:pt x="700063" y="37031"/>
                </a:lnTo>
                <a:lnTo>
                  <a:pt x="703887" y="41193"/>
                </a:lnTo>
                <a:lnTo>
                  <a:pt x="704843" y="43826"/>
                </a:lnTo>
                <a:lnTo>
                  <a:pt x="704843" y="75549"/>
                </a:lnTo>
                <a:lnTo>
                  <a:pt x="703728" y="78331"/>
                </a:lnTo>
                <a:lnTo>
                  <a:pt x="701497" y="80837"/>
                </a:lnTo>
                <a:lnTo>
                  <a:pt x="699267" y="83342"/>
                </a:lnTo>
                <a:lnTo>
                  <a:pt x="696750" y="84595"/>
                </a:lnTo>
                <a:lnTo>
                  <a:pt x="689485" y="84595"/>
                </a:lnTo>
                <a:lnTo>
                  <a:pt x="686469" y="81516"/>
                </a:lnTo>
                <a:lnTo>
                  <a:pt x="684897" y="75358"/>
                </a:lnTo>
                <a:lnTo>
                  <a:pt x="688083" y="91984"/>
                </a:lnTo>
                <a:lnTo>
                  <a:pt x="691822" y="91984"/>
                </a:lnTo>
                <a:lnTo>
                  <a:pt x="695305" y="91007"/>
                </a:lnTo>
                <a:lnTo>
                  <a:pt x="698534" y="89054"/>
                </a:lnTo>
                <a:lnTo>
                  <a:pt x="700573" y="87822"/>
                </a:lnTo>
                <a:lnTo>
                  <a:pt x="702825" y="85933"/>
                </a:lnTo>
                <a:lnTo>
                  <a:pt x="705289" y="83385"/>
                </a:lnTo>
                <a:lnTo>
                  <a:pt x="705289" y="91984"/>
                </a:lnTo>
                <a:lnTo>
                  <a:pt x="710642" y="90498"/>
                </a:lnTo>
                <a:lnTo>
                  <a:pt x="714380" y="89574"/>
                </a:lnTo>
                <a:lnTo>
                  <a:pt x="718629" y="88852"/>
                </a:lnTo>
                <a:lnTo>
                  <a:pt x="723344" y="88311"/>
                </a:lnTo>
                <a:lnTo>
                  <a:pt x="730651" y="87589"/>
                </a:lnTo>
                <a:lnTo>
                  <a:pt x="730651" y="84595"/>
                </a:lnTo>
                <a:lnTo>
                  <a:pt x="727678" y="84340"/>
                </a:lnTo>
                <a:lnTo>
                  <a:pt x="724661" y="82652"/>
                </a:lnTo>
                <a:lnTo>
                  <a:pt x="723132" y="79732"/>
                </a:lnTo>
                <a:lnTo>
                  <a:pt x="723132" y="1974"/>
                </a:lnTo>
                <a:lnTo>
                  <a:pt x="695029" y="1974"/>
                </a:lnTo>
                <a:lnTo>
                  <a:pt x="695029" y="5160"/>
                </a:lnTo>
                <a:lnTo>
                  <a:pt x="699023" y="5329"/>
                </a:lnTo>
                <a:lnTo>
                  <a:pt x="701657" y="5807"/>
                </a:lnTo>
                <a:lnTo>
                  <a:pt x="702931" y="6593"/>
                </a:lnTo>
                <a:lnTo>
                  <a:pt x="704843" y="9406"/>
                </a:lnTo>
                <a:lnTo>
                  <a:pt x="704843" y="36564"/>
                </a:lnTo>
                <a:lnTo>
                  <a:pt x="702336" y="33931"/>
                </a:lnTo>
                <a:lnTo>
                  <a:pt x="698598" y="31086"/>
                </a:lnTo>
                <a:lnTo>
                  <a:pt x="695921" y="29387"/>
                </a:lnTo>
                <a:lnTo>
                  <a:pt x="692862" y="28538"/>
                </a:lnTo>
                <a:lnTo>
                  <a:pt x="682539" y="28538"/>
                </a:lnTo>
                <a:lnTo>
                  <a:pt x="676644" y="31521"/>
                </a:lnTo>
                <a:lnTo>
                  <a:pt x="671738" y="37488"/>
                </a:lnTo>
                <a:lnTo>
                  <a:pt x="666201" y="48125"/>
                </a:lnTo>
                <a:lnTo>
                  <a:pt x="664377" y="61917"/>
                </a:lnTo>
                <a:lnTo>
                  <a:pt x="664377" y="71175"/>
                </a:lnTo>
                <a:lnTo>
                  <a:pt x="666735" y="78501"/>
                </a:lnTo>
                <a:close/>
              </a:path>
              <a:path w="1463279" h="92112">
                <a:moveTo>
                  <a:pt x="819357" y="48115"/>
                </a:moveTo>
                <a:lnTo>
                  <a:pt x="820239" y="45047"/>
                </a:lnTo>
                <a:lnTo>
                  <a:pt x="823765" y="40758"/>
                </a:lnTo>
                <a:lnTo>
                  <a:pt x="827259" y="39686"/>
                </a:lnTo>
                <a:lnTo>
                  <a:pt x="829479" y="40981"/>
                </a:lnTo>
                <a:lnTo>
                  <a:pt x="831497" y="43571"/>
                </a:lnTo>
                <a:lnTo>
                  <a:pt x="833515" y="46162"/>
                </a:lnTo>
                <a:lnTo>
                  <a:pt x="835904" y="47457"/>
                </a:lnTo>
                <a:lnTo>
                  <a:pt x="841087" y="47457"/>
                </a:lnTo>
                <a:lnTo>
                  <a:pt x="844560" y="44973"/>
                </a:lnTo>
                <a:lnTo>
                  <a:pt x="846822" y="41215"/>
                </a:lnTo>
                <a:lnTo>
                  <a:pt x="846822" y="35354"/>
                </a:lnTo>
                <a:lnTo>
                  <a:pt x="845750" y="32838"/>
                </a:lnTo>
                <a:lnTo>
                  <a:pt x="841459" y="29398"/>
                </a:lnTo>
                <a:lnTo>
                  <a:pt x="839048" y="28538"/>
                </a:lnTo>
                <a:lnTo>
                  <a:pt x="832803" y="28538"/>
                </a:lnTo>
                <a:lnTo>
                  <a:pt x="829659" y="29600"/>
                </a:lnTo>
                <a:lnTo>
                  <a:pt x="826940" y="31723"/>
                </a:lnTo>
                <a:lnTo>
                  <a:pt x="824221" y="33846"/>
                </a:lnTo>
                <a:lnTo>
                  <a:pt x="821481" y="36713"/>
                </a:lnTo>
                <a:lnTo>
                  <a:pt x="818720" y="40323"/>
                </a:lnTo>
                <a:lnTo>
                  <a:pt x="818720" y="30067"/>
                </a:lnTo>
                <a:lnTo>
                  <a:pt x="793930" y="30067"/>
                </a:lnTo>
                <a:lnTo>
                  <a:pt x="793930" y="33252"/>
                </a:lnTo>
                <a:lnTo>
                  <a:pt x="796692" y="33591"/>
                </a:lnTo>
                <a:lnTo>
                  <a:pt x="799475" y="35226"/>
                </a:lnTo>
                <a:lnTo>
                  <a:pt x="800877" y="38051"/>
                </a:lnTo>
                <a:lnTo>
                  <a:pt x="800877" y="76250"/>
                </a:lnTo>
                <a:lnTo>
                  <a:pt x="800749" y="80072"/>
                </a:lnTo>
                <a:lnTo>
                  <a:pt x="800664" y="82620"/>
                </a:lnTo>
                <a:lnTo>
                  <a:pt x="799156" y="85232"/>
                </a:lnTo>
                <a:lnTo>
                  <a:pt x="796437" y="86718"/>
                </a:lnTo>
                <a:lnTo>
                  <a:pt x="793930" y="87016"/>
                </a:lnTo>
                <a:lnTo>
                  <a:pt x="793930" y="90137"/>
                </a:lnTo>
                <a:lnTo>
                  <a:pt x="828725" y="90137"/>
                </a:lnTo>
                <a:lnTo>
                  <a:pt x="828725" y="87016"/>
                </a:lnTo>
                <a:lnTo>
                  <a:pt x="824986" y="86676"/>
                </a:lnTo>
                <a:lnTo>
                  <a:pt x="822490" y="85965"/>
                </a:lnTo>
                <a:lnTo>
                  <a:pt x="819984" y="83799"/>
                </a:lnTo>
                <a:lnTo>
                  <a:pt x="819357" y="81091"/>
                </a:lnTo>
                <a:lnTo>
                  <a:pt x="819357" y="48115"/>
                </a:lnTo>
                <a:close/>
              </a:path>
              <a:path w="1463279" h="92112">
                <a:moveTo>
                  <a:pt x="849393" y="42085"/>
                </a:moveTo>
                <a:lnTo>
                  <a:pt x="849393" y="51130"/>
                </a:lnTo>
                <a:lnTo>
                  <a:pt x="850519" y="54592"/>
                </a:lnTo>
                <a:lnTo>
                  <a:pt x="852770" y="57522"/>
                </a:lnTo>
                <a:lnTo>
                  <a:pt x="854979" y="60452"/>
                </a:lnTo>
                <a:lnTo>
                  <a:pt x="858633" y="63170"/>
                </a:lnTo>
                <a:lnTo>
                  <a:pt x="863731" y="65676"/>
                </a:lnTo>
                <a:lnTo>
                  <a:pt x="873417" y="70390"/>
                </a:lnTo>
                <a:lnTo>
                  <a:pt x="875499" y="71409"/>
                </a:lnTo>
                <a:lnTo>
                  <a:pt x="877942" y="73256"/>
                </a:lnTo>
                <a:lnTo>
                  <a:pt x="880491" y="76908"/>
                </a:lnTo>
                <a:lnTo>
                  <a:pt x="880491" y="81707"/>
                </a:lnTo>
                <a:lnTo>
                  <a:pt x="879705" y="83692"/>
                </a:lnTo>
                <a:lnTo>
                  <a:pt x="876561" y="86708"/>
                </a:lnTo>
                <a:lnTo>
                  <a:pt x="874097" y="87461"/>
                </a:lnTo>
                <a:lnTo>
                  <a:pt x="867087" y="87461"/>
                </a:lnTo>
                <a:lnTo>
                  <a:pt x="863519" y="86177"/>
                </a:lnTo>
                <a:lnTo>
                  <a:pt x="860035" y="83608"/>
                </a:lnTo>
                <a:lnTo>
                  <a:pt x="856551" y="81038"/>
                </a:lnTo>
                <a:lnTo>
                  <a:pt x="854172" y="76632"/>
                </a:lnTo>
                <a:lnTo>
                  <a:pt x="852898" y="70390"/>
                </a:lnTo>
                <a:lnTo>
                  <a:pt x="849265" y="70390"/>
                </a:lnTo>
                <a:lnTo>
                  <a:pt x="849265" y="91984"/>
                </a:lnTo>
                <a:lnTo>
                  <a:pt x="852388" y="91984"/>
                </a:lnTo>
                <a:lnTo>
                  <a:pt x="853673" y="89659"/>
                </a:lnTo>
                <a:lnTo>
                  <a:pt x="856084" y="88226"/>
                </a:lnTo>
                <a:lnTo>
                  <a:pt x="858314" y="88799"/>
                </a:lnTo>
                <a:lnTo>
                  <a:pt x="860545" y="89564"/>
                </a:lnTo>
                <a:lnTo>
                  <a:pt x="863136" y="90455"/>
                </a:lnTo>
                <a:lnTo>
                  <a:pt x="865313" y="91082"/>
                </a:lnTo>
                <a:lnTo>
                  <a:pt x="868840" y="91804"/>
                </a:lnTo>
                <a:lnTo>
                  <a:pt x="872334" y="91984"/>
                </a:lnTo>
                <a:lnTo>
                  <a:pt x="879344" y="91984"/>
                </a:lnTo>
                <a:lnTo>
                  <a:pt x="884601" y="89893"/>
                </a:lnTo>
                <a:lnTo>
                  <a:pt x="888106" y="85710"/>
                </a:lnTo>
                <a:lnTo>
                  <a:pt x="891611" y="81527"/>
                </a:lnTo>
                <a:lnTo>
                  <a:pt x="893363" y="77014"/>
                </a:lnTo>
                <a:lnTo>
                  <a:pt x="893363" y="67204"/>
                </a:lnTo>
                <a:lnTo>
                  <a:pt x="891664" y="63021"/>
                </a:lnTo>
                <a:lnTo>
                  <a:pt x="888265" y="59624"/>
                </a:lnTo>
                <a:lnTo>
                  <a:pt x="886226" y="57628"/>
                </a:lnTo>
                <a:lnTo>
                  <a:pt x="882997" y="55568"/>
                </a:lnTo>
                <a:lnTo>
                  <a:pt x="878579" y="53445"/>
                </a:lnTo>
                <a:lnTo>
                  <a:pt x="871442" y="50005"/>
                </a:lnTo>
                <a:lnTo>
                  <a:pt x="868001" y="48349"/>
                </a:lnTo>
                <a:lnTo>
                  <a:pt x="865664" y="46735"/>
                </a:lnTo>
                <a:lnTo>
                  <a:pt x="864432" y="45164"/>
                </a:lnTo>
                <a:lnTo>
                  <a:pt x="862520" y="42106"/>
                </a:lnTo>
                <a:lnTo>
                  <a:pt x="862520" y="38709"/>
                </a:lnTo>
                <a:lnTo>
                  <a:pt x="864655" y="35354"/>
                </a:lnTo>
                <a:lnTo>
                  <a:pt x="868234" y="32933"/>
                </a:lnTo>
                <a:lnTo>
                  <a:pt x="874862" y="32933"/>
                </a:lnTo>
                <a:lnTo>
                  <a:pt x="878133" y="34271"/>
                </a:lnTo>
                <a:lnTo>
                  <a:pt x="880937" y="36946"/>
                </a:lnTo>
                <a:lnTo>
                  <a:pt x="883741" y="39622"/>
                </a:lnTo>
                <a:lnTo>
                  <a:pt x="885759" y="43168"/>
                </a:lnTo>
                <a:lnTo>
                  <a:pt x="886991" y="47584"/>
                </a:lnTo>
                <a:lnTo>
                  <a:pt x="890304" y="47584"/>
                </a:lnTo>
                <a:lnTo>
                  <a:pt x="890304" y="28729"/>
                </a:lnTo>
                <a:lnTo>
                  <a:pt x="887437" y="28729"/>
                </a:lnTo>
                <a:lnTo>
                  <a:pt x="886322" y="30608"/>
                </a:lnTo>
                <a:lnTo>
                  <a:pt x="884059" y="31277"/>
                </a:lnTo>
                <a:lnTo>
                  <a:pt x="881362" y="30820"/>
                </a:lnTo>
                <a:lnTo>
                  <a:pt x="878260" y="29907"/>
                </a:lnTo>
                <a:lnTo>
                  <a:pt x="875159" y="28994"/>
                </a:lnTo>
                <a:lnTo>
                  <a:pt x="872228" y="28538"/>
                </a:lnTo>
                <a:lnTo>
                  <a:pt x="863136" y="28538"/>
                </a:lnTo>
                <a:lnTo>
                  <a:pt x="858208" y="30375"/>
                </a:lnTo>
                <a:lnTo>
                  <a:pt x="854682" y="34048"/>
                </a:lnTo>
                <a:lnTo>
                  <a:pt x="851156" y="37721"/>
                </a:lnTo>
                <a:lnTo>
                  <a:pt x="849393" y="42085"/>
                </a:lnTo>
                <a:close/>
              </a:path>
              <a:path w="1463279" h="92112">
                <a:moveTo>
                  <a:pt x="960997" y="10128"/>
                </a:moveTo>
                <a:lnTo>
                  <a:pt x="960997" y="7325"/>
                </a:lnTo>
                <a:lnTo>
                  <a:pt x="960009" y="4937"/>
                </a:lnTo>
                <a:lnTo>
                  <a:pt x="956058" y="987"/>
                </a:lnTo>
                <a:lnTo>
                  <a:pt x="953690" y="0"/>
                </a:lnTo>
                <a:lnTo>
                  <a:pt x="948124" y="0"/>
                </a:lnTo>
                <a:lnTo>
                  <a:pt x="945735" y="987"/>
                </a:lnTo>
                <a:lnTo>
                  <a:pt x="941784" y="4937"/>
                </a:lnTo>
                <a:lnTo>
                  <a:pt x="940796" y="7325"/>
                </a:lnTo>
                <a:lnTo>
                  <a:pt x="940796" y="12931"/>
                </a:lnTo>
                <a:lnTo>
                  <a:pt x="941784" y="15320"/>
                </a:lnTo>
                <a:lnTo>
                  <a:pt x="945735" y="19269"/>
                </a:lnTo>
                <a:lnTo>
                  <a:pt x="948124" y="20257"/>
                </a:lnTo>
                <a:lnTo>
                  <a:pt x="953690" y="20257"/>
                </a:lnTo>
                <a:lnTo>
                  <a:pt x="956058" y="19269"/>
                </a:lnTo>
                <a:lnTo>
                  <a:pt x="960009" y="15320"/>
                </a:lnTo>
                <a:lnTo>
                  <a:pt x="960997" y="12931"/>
                </a:lnTo>
                <a:lnTo>
                  <a:pt x="960997" y="10128"/>
                </a:lnTo>
                <a:close/>
              </a:path>
              <a:path w="1463279" h="92112">
                <a:moveTo>
                  <a:pt x="966159" y="90137"/>
                </a:moveTo>
                <a:lnTo>
                  <a:pt x="966159" y="87016"/>
                </a:lnTo>
                <a:lnTo>
                  <a:pt x="963822" y="86548"/>
                </a:lnTo>
                <a:lnTo>
                  <a:pt x="961379" y="85104"/>
                </a:lnTo>
                <a:lnTo>
                  <a:pt x="960105" y="82472"/>
                </a:lnTo>
                <a:lnTo>
                  <a:pt x="960105" y="30067"/>
                </a:lnTo>
                <a:lnTo>
                  <a:pt x="935061" y="30067"/>
                </a:lnTo>
                <a:lnTo>
                  <a:pt x="935061" y="33252"/>
                </a:lnTo>
                <a:lnTo>
                  <a:pt x="937695" y="33719"/>
                </a:lnTo>
                <a:lnTo>
                  <a:pt x="940350" y="35386"/>
                </a:lnTo>
                <a:lnTo>
                  <a:pt x="941688" y="38135"/>
                </a:lnTo>
                <a:lnTo>
                  <a:pt x="941688" y="82089"/>
                </a:lnTo>
                <a:lnTo>
                  <a:pt x="939776" y="85296"/>
                </a:lnTo>
                <a:lnTo>
                  <a:pt x="937355" y="86633"/>
                </a:lnTo>
                <a:lnTo>
                  <a:pt x="935061" y="87016"/>
                </a:lnTo>
                <a:lnTo>
                  <a:pt x="935061" y="90137"/>
                </a:lnTo>
                <a:lnTo>
                  <a:pt x="966159" y="90137"/>
                </a:lnTo>
                <a:close/>
              </a:path>
              <a:path w="1463279" h="92112">
                <a:moveTo>
                  <a:pt x="1102849" y="81537"/>
                </a:moveTo>
                <a:lnTo>
                  <a:pt x="1101447" y="78395"/>
                </a:lnTo>
                <a:lnTo>
                  <a:pt x="1101171" y="75040"/>
                </a:lnTo>
                <a:lnTo>
                  <a:pt x="1101171" y="35800"/>
                </a:lnTo>
                <a:lnTo>
                  <a:pt x="1113598" y="35800"/>
                </a:lnTo>
                <a:lnTo>
                  <a:pt x="1113598" y="30067"/>
                </a:lnTo>
                <a:lnTo>
                  <a:pt x="1101171" y="30067"/>
                </a:lnTo>
                <a:lnTo>
                  <a:pt x="1101171" y="8026"/>
                </a:lnTo>
                <a:lnTo>
                  <a:pt x="1097858" y="8026"/>
                </a:lnTo>
                <a:lnTo>
                  <a:pt x="1094629" y="12995"/>
                </a:lnTo>
                <a:lnTo>
                  <a:pt x="1091039" y="17645"/>
                </a:lnTo>
                <a:lnTo>
                  <a:pt x="1087088" y="21977"/>
                </a:lnTo>
                <a:lnTo>
                  <a:pt x="1085091" y="24185"/>
                </a:lnTo>
                <a:lnTo>
                  <a:pt x="1082967" y="26329"/>
                </a:lnTo>
                <a:lnTo>
                  <a:pt x="1080715" y="28410"/>
                </a:lnTo>
                <a:lnTo>
                  <a:pt x="1079016" y="29854"/>
                </a:lnTo>
                <a:lnTo>
                  <a:pt x="1076446" y="32169"/>
                </a:lnTo>
                <a:lnTo>
                  <a:pt x="1076446" y="35800"/>
                </a:lnTo>
                <a:lnTo>
                  <a:pt x="1083201" y="35800"/>
                </a:lnTo>
                <a:lnTo>
                  <a:pt x="1083201" y="83916"/>
                </a:lnTo>
                <a:lnTo>
                  <a:pt x="1085410" y="87929"/>
                </a:lnTo>
                <a:lnTo>
                  <a:pt x="1089828" y="90137"/>
                </a:lnTo>
                <a:lnTo>
                  <a:pt x="1092122" y="91283"/>
                </a:lnTo>
                <a:lnTo>
                  <a:pt x="1094799" y="91857"/>
                </a:lnTo>
                <a:lnTo>
                  <a:pt x="1103253" y="91857"/>
                </a:lnTo>
                <a:lnTo>
                  <a:pt x="1107820" y="89882"/>
                </a:lnTo>
                <a:lnTo>
                  <a:pt x="1111558" y="85933"/>
                </a:lnTo>
                <a:lnTo>
                  <a:pt x="1113683" y="83682"/>
                </a:lnTo>
                <a:lnTo>
                  <a:pt x="1115509" y="80773"/>
                </a:lnTo>
                <a:lnTo>
                  <a:pt x="1117039" y="77206"/>
                </a:lnTo>
                <a:lnTo>
                  <a:pt x="1113916" y="75677"/>
                </a:lnTo>
                <a:lnTo>
                  <a:pt x="1111622" y="79467"/>
                </a:lnTo>
                <a:lnTo>
                  <a:pt x="1109328" y="81888"/>
                </a:lnTo>
                <a:lnTo>
                  <a:pt x="1106206" y="82493"/>
                </a:lnTo>
                <a:lnTo>
                  <a:pt x="1102849" y="81537"/>
                </a:lnTo>
                <a:close/>
              </a:path>
              <a:path w="1463279" h="92112">
                <a:moveTo>
                  <a:pt x="999105" y="90137"/>
                </a:moveTo>
                <a:lnTo>
                  <a:pt x="999105" y="87016"/>
                </a:lnTo>
                <a:lnTo>
                  <a:pt x="996768" y="86548"/>
                </a:lnTo>
                <a:lnTo>
                  <a:pt x="994325" y="85104"/>
                </a:lnTo>
                <a:lnTo>
                  <a:pt x="993051" y="82472"/>
                </a:lnTo>
                <a:lnTo>
                  <a:pt x="993051" y="44718"/>
                </a:lnTo>
                <a:lnTo>
                  <a:pt x="994070" y="43062"/>
                </a:lnTo>
                <a:lnTo>
                  <a:pt x="997416" y="39781"/>
                </a:lnTo>
                <a:lnTo>
                  <a:pt x="1001377" y="37329"/>
                </a:lnTo>
                <a:lnTo>
                  <a:pt x="1006645" y="37329"/>
                </a:lnTo>
                <a:lnTo>
                  <a:pt x="1008663" y="38666"/>
                </a:lnTo>
                <a:lnTo>
                  <a:pt x="1009683" y="41342"/>
                </a:lnTo>
                <a:lnTo>
                  <a:pt x="1010278" y="42828"/>
                </a:lnTo>
                <a:lnTo>
                  <a:pt x="1010575" y="45058"/>
                </a:lnTo>
                <a:lnTo>
                  <a:pt x="1010575" y="82472"/>
                </a:lnTo>
                <a:lnTo>
                  <a:pt x="1009301" y="85104"/>
                </a:lnTo>
                <a:lnTo>
                  <a:pt x="1006858" y="86548"/>
                </a:lnTo>
                <a:lnTo>
                  <a:pt x="1004521" y="87016"/>
                </a:lnTo>
                <a:lnTo>
                  <a:pt x="1004521" y="90137"/>
                </a:lnTo>
                <a:lnTo>
                  <a:pt x="1035173" y="90137"/>
                </a:lnTo>
                <a:lnTo>
                  <a:pt x="1035173" y="87016"/>
                </a:lnTo>
                <a:lnTo>
                  <a:pt x="1032836" y="86718"/>
                </a:lnTo>
                <a:lnTo>
                  <a:pt x="1030171" y="85296"/>
                </a:lnTo>
                <a:lnTo>
                  <a:pt x="1028673" y="82556"/>
                </a:lnTo>
                <a:lnTo>
                  <a:pt x="1028673" y="40832"/>
                </a:lnTo>
                <a:lnTo>
                  <a:pt x="1027133" y="35757"/>
                </a:lnTo>
                <a:lnTo>
                  <a:pt x="1024053" y="32870"/>
                </a:lnTo>
                <a:lnTo>
                  <a:pt x="1020973" y="29982"/>
                </a:lnTo>
                <a:lnTo>
                  <a:pt x="1016629" y="28538"/>
                </a:lnTo>
                <a:lnTo>
                  <a:pt x="1007112" y="28538"/>
                </a:lnTo>
                <a:lnTo>
                  <a:pt x="1003555" y="29568"/>
                </a:lnTo>
                <a:lnTo>
                  <a:pt x="1000347" y="31627"/>
                </a:lnTo>
                <a:lnTo>
                  <a:pt x="997140" y="33687"/>
                </a:lnTo>
                <a:lnTo>
                  <a:pt x="994495" y="36288"/>
                </a:lnTo>
                <a:lnTo>
                  <a:pt x="992413" y="39431"/>
                </a:lnTo>
                <a:lnTo>
                  <a:pt x="992413" y="30067"/>
                </a:lnTo>
                <a:lnTo>
                  <a:pt x="967688" y="30067"/>
                </a:lnTo>
                <a:lnTo>
                  <a:pt x="967688" y="33252"/>
                </a:lnTo>
                <a:lnTo>
                  <a:pt x="970492" y="33591"/>
                </a:lnTo>
                <a:lnTo>
                  <a:pt x="973264" y="35290"/>
                </a:lnTo>
                <a:lnTo>
                  <a:pt x="974634" y="38135"/>
                </a:lnTo>
                <a:lnTo>
                  <a:pt x="974634" y="82089"/>
                </a:lnTo>
                <a:lnTo>
                  <a:pt x="972945" y="85073"/>
                </a:lnTo>
                <a:lnTo>
                  <a:pt x="970067" y="86718"/>
                </a:lnTo>
                <a:lnTo>
                  <a:pt x="967688" y="87016"/>
                </a:lnTo>
                <a:lnTo>
                  <a:pt x="967688" y="90137"/>
                </a:lnTo>
                <a:lnTo>
                  <a:pt x="999105" y="90137"/>
                </a:lnTo>
                <a:close/>
              </a:path>
              <a:path w="1463279" h="92112">
                <a:moveTo>
                  <a:pt x="1216939" y="91984"/>
                </a:moveTo>
                <a:lnTo>
                  <a:pt x="1227814" y="91984"/>
                </a:lnTo>
                <a:lnTo>
                  <a:pt x="1231765" y="91156"/>
                </a:lnTo>
                <a:lnTo>
                  <a:pt x="1235207" y="89500"/>
                </a:lnTo>
                <a:lnTo>
                  <a:pt x="1240517" y="86909"/>
                </a:lnTo>
                <a:lnTo>
                  <a:pt x="1245190" y="82302"/>
                </a:lnTo>
                <a:lnTo>
                  <a:pt x="1249226" y="75677"/>
                </a:lnTo>
                <a:lnTo>
                  <a:pt x="1246231" y="73830"/>
                </a:lnTo>
                <a:lnTo>
                  <a:pt x="1243767" y="76547"/>
                </a:lnTo>
                <a:lnTo>
                  <a:pt x="1240050" y="79626"/>
                </a:lnTo>
                <a:lnTo>
                  <a:pt x="1237331" y="81537"/>
                </a:lnTo>
                <a:lnTo>
                  <a:pt x="1234442" y="82493"/>
                </a:lnTo>
                <a:lnTo>
                  <a:pt x="1224968" y="82493"/>
                </a:lnTo>
                <a:lnTo>
                  <a:pt x="1220486" y="78904"/>
                </a:lnTo>
                <a:lnTo>
                  <a:pt x="1217937" y="71727"/>
                </a:lnTo>
                <a:lnTo>
                  <a:pt x="1216535" y="67905"/>
                </a:lnTo>
                <a:lnTo>
                  <a:pt x="1215685" y="63382"/>
                </a:lnTo>
                <a:lnTo>
                  <a:pt x="1215388" y="58159"/>
                </a:lnTo>
                <a:lnTo>
                  <a:pt x="1232594" y="53318"/>
                </a:lnTo>
                <a:lnTo>
                  <a:pt x="1215069" y="53318"/>
                </a:lnTo>
                <a:lnTo>
                  <a:pt x="1215239" y="46565"/>
                </a:lnTo>
                <a:lnTo>
                  <a:pt x="1210927" y="89457"/>
                </a:lnTo>
                <a:lnTo>
                  <a:pt x="1216939" y="91984"/>
                </a:lnTo>
                <a:close/>
              </a:path>
              <a:path w="1463279" h="92112">
                <a:moveTo>
                  <a:pt x="1199574" y="42393"/>
                </a:moveTo>
                <a:lnTo>
                  <a:pt x="1196908" y="50175"/>
                </a:lnTo>
                <a:lnTo>
                  <a:pt x="1196908" y="60490"/>
                </a:lnTo>
                <a:lnTo>
                  <a:pt x="1199048" y="74669"/>
                </a:lnTo>
                <a:lnTo>
                  <a:pt x="1205320" y="84404"/>
                </a:lnTo>
                <a:lnTo>
                  <a:pt x="1210927" y="89457"/>
                </a:lnTo>
                <a:lnTo>
                  <a:pt x="1215239" y="46565"/>
                </a:lnTo>
                <a:lnTo>
                  <a:pt x="1215951" y="41427"/>
                </a:lnTo>
                <a:lnTo>
                  <a:pt x="1217204" y="37902"/>
                </a:lnTo>
                <a:lnTo>
                  <a:pt x="1218457" y="34377"/>
                </a:lnTo>
                <a:lnTo>
                  <a:pt x="1220783" y="32615"/>
                </a:lnTo>
                <a:lnTo>
                  <a:pt x="1227496" y="32615"/>
                </a:lnTo>
                <a:lnTo>
                  <a:pt x="1229705" y="34144"/>
                </a:lnTo>
                <a:lnTo>
                  <a:pt x="1230810" y="37201"/>
                </a:lnTo>
                <a:lnTo>
                  <a:pt x="1231914" y="40259"/>
                </a:lnTo>
                <a:lnTo>
                  <a:pt x="1232509" y="45631"/>
                </a:lnTo>
                <a:lnTo>
                  <a:pt x="1232594" y="53318"/>
                </a:lnTo>
                <a:lnTo>
                  <a:pt x="1215388" y="58159"/>
                </a:lnTo>
                <a:lnTo>
                  <a:pt x="1248652" y="58159"/>
                </a:lnTo>
                <a:lnTo>
                  <a:pt x="1248504" y="55250"/>
                </a:lnTo>
                <a:lnTo>
                  <a:pt x="1248207" y="52999"/>
                </a:lnTo>
                <a:lnTo>
                  <a:pt x="1247612" y="48200"/>
                </a:lnTo>
                <a:lnTo>
                  <a:pt x="1246549" y="44293"/>
                </a:lnTo>
                <a:lnTo>
                  <a:pt x="1245020" y="41278"/>
                </a:lnTo>
                <a:lnTo>
                  <a:pt x="1242981" y="37286"/>
                </a:lnTo>
                <a:lnTo>
                  <a:pt x="1240071" y="34165"/>
                </a:lnTo>
                <a:lnTo>
                  <a:pt x="1236290" y="31914"/>
                </a:lnTo>
                <a:lnTo>
                  <a:pt x="1232509" y="29663"/>
                </a:lnTo>
                <a:lnTo>
                  <a:pt x="1228473" y="28538"/>
                </a:lnTo>
                <a:lnTo>
                  <a:pt x="1216663" y="28538"/>
                </a:lnTo>
                <a:lnTo>
                  <a:pt x="1210237" y="31309"/>
                </a:lnTo>
                <a:lnTo>
                  <a:pt x="1204905" y="36851"/>
                </a:lnTo>
                <a:lnTo>
                  <a:pt x="1199574" y="42393"/>
                </a:lnTo>
                <a:close/>
              </a:path>
              <a:path w="1463279" h="92112">
                <a:moveTo>
                  <a:pt x="1314502" y="87016"/>
                </a:moveTo>
                <a:lnTo>
                  <a:pt x="1312973" y="86761"/>
                </a:lnTo>
                <a:lnTo>
                  <a:pt x="1310647" y="85933"/>
                </a:lnTo>
                <a:lnTo>
                  <a:pt x="1308894" y="83512"/>
                </a:lnTo>
                <a:lnTo>
                  <a:pt x="1308448" y="79435"/>
                </a:lnTo>
                <a:lnTo>
                  <a:pt x="1308448" y="36692"/>
                </a:lnTo>
                <a:lnTo>
                  <a:pt x="1323423" y="36692"/>
                </a:lnTo>
                <a:lnTo>
                  <a:pt x="1326004" y="37647"/>
                </a:lnTo>
                <a:lnTo>
                  <a:pt x="1326291" y="40195"/>
                </a:lnTo>
                <a:lnTo>
                  <a:pt x="1326291" y="82472"/>
                </a:lnTo>
                <a:lnTo>
                  <a:pt x="1325048" y="85105"/>
                </a:lnTo>
                <a:lnTo>
                  <a:pt x="1322616" y="86548"/>
                </a:lnTo>
                <a:lnTo>
                  <a:pt x="1320237" y="87016"/>
                </a:lnTo>
                <a:lnTo>
                  <a:pt x="1320237" y="90137"/>
                </a:lnTo>
                <a:lnTo>
                  <a:pt x="1326843" y="90137"/>
                </a:lnTo>
                <a:lnTo>
                  <a:pt x="1326843" y="87016"/>
                </a:lnTo>
                <a:lnTo>
                  <a:pt x="1329350" y="86718"/>
                </a:lnTo>
                <a:lnTo>
                  <a:pt x="1332069" y="85232"/>
                </a:lnTo>
                <a:lnTo>
                  <a:pt x="1333577" y="82620"/>
                </a:lnTo>
                <a:lnTo>
                  <a:pt x="1333662" y="80072"/>
                </a:lnTo>
                <a:lnTo>
                  <a:pt x="1350889" y="90137"/>
                </a:lnTo>
                <a:lnTo>
                  <a:pt x="1348552" y="86718"/>
                </a:lnTo>
                <a:lnTo>
                  <a:pt x="1350889" y="87016"/>
                </a:lnTo>
                <a:lnTo>
                  <a:pt x="1352270" y="81091"/>
                </a:lnTo>
                <a:lnTo>
                  <a:pt x="1352270" y="48115"/>
                </a:lnTo>
                <a:lnTo>
                  <a:pt x="1353151" y="45047"/>
                </a:lnTo>
                <a:lnTo>
                  <a:pt x="1356677" y="40758"/>
                </a:lnTo>
                <a:lnTo>
                  <a:pt x="1360172" y="39686"/>
                </a:lnTo>
                <a:lnTo>
                  <a:pt x="1362391" y="40981"/>
                </a:lnTo>
                <a:lnTo>
                  <a:pt x="1364409" y="43571"/>
                </a:lnTo>
                <a:lnTo>
                  <a:pt x="1366289" y="45985"/>
                </a:lnTo>
                <a:lnTo>
                  <a:pt x="1364823" y="35226"/>
                </a:lnTo>
                <a:lnTo>
                  <a:pt x="1361977" y="33591"/>
                </a:lnTo>
                <a:lnTo>
                  <a:pt x="1359216" y="33252"/>
                </a:lnTo>
                <a:lnTo>
                  <a:pt x="1359216" y="32221"/>
                </a:lnTo>
                <a:lnTo>
                  <a:pt x="1357134" y="33846"/>
                </a:lnTo>
                <a:lnTo>
                  <a:pt x="1354394" y="36713"/>
                </a:lnTo>
                <a:lnTo>
                  <a:pt x="1351632" y="40323"/>
                </a:lnTo>
                <a:lnTo>
                  <a:pt x="1351632" y="30067"/>
                </a:lnTo>
                <a:lnTo>
                  <a:pt x="1345886" y="85328"/>
                </a:lnTo>
                <a:lnTo>
                  <a:pt x="1333789" y="76250"/>
                </a:lnTo>
                <a:lnTo>
                  <a:pt x="1333832" y="30130"/>
                </a:lnTo>
                <a:lnTo>
                  <a:pt x="1332387" y="35226"/>
                </a:lnTo>
                <a:lnTo>
                  <a:pt x="1329605" y="33591"/>
                </a:lnTo>
                <a:lnTo>
                  <a:pt x="1326843" y="33252"/>
                </a:lnTo>
                <a:lnTo>
                  <a:pt x="1326843" y="30681"/>
                </a:lnTo>
                <a:lnTo>
                  <a:pt x="1326663" y="30693"/>
                </a:lnTo>
                <a:lnTo>
                  <a:pt x="1324316" y="30831"/>
                </a:lnTo>
                <a:lnTo>
                  <a:pt x="1321767" y="30959"/>
                </a:lnTo>
                <a:lnTo>
                  <a:pt x="1308448" y="30959"/>
                </a:lnTo>
                <a:lnTo>
                  <a:pt x="1308448" y="18006"/>
                </a:lnTo>
                <a:lnTo>
                  <a:pt x="1308915" y="13271"/>
                </a:lnTo>
                <a:lnTo>
                  <a:pt x="1309850" y="10638"/>
                </a:lnTo>
                <a:lnTo>
                  <a:pt x="1311422" y="6179"/>
                </a:lnTo>
                <a:lnTo>
                  <a:pt x="1314714" y="3949"/>
                </a:lnTo>
                <a:lnTo>
                  <a:pt x="1321724" y="3949"/>
                </a:lnTo>
                <a:lnTo>
                  <a:pt x="1324794" y="5000"/>
                </a:lnTo>
                <a:lnTo>
                  <a:pt x="1326865" y="7580"/>
                </a:lnTo>
                <a:lnTo>
                  <a:pt x="1325972" y="10171"/>
                </a:lnTo>
                <a:lnTo>
                  <a:pt x="1325526" y="11954"/>
                </a:lnTo>
                <a:lnTo>
                  <a:pt x="1325526" y="14969"/>
                </a:lnTo>
                <a:lnTo>
                  <a:pt x="1327980" y="17900"/>
                </a:lnTo>
                <a:lnTo>
                  <a:pt x="1331602" y="19811"/>
                </a:lnTo>
                <a:lnTo>
                  <a:pt x="1335510" y="19811"/>
                </a:lnTo>
                <a:lnTo>
                  <a:pt x="1338399" y="18792"/>
                </a:lnTo>
                <a:lnTo>
                  <a:pt x="1341203" y="17475"/>
                </a:lnTo>
                <a:lnTo>
                  <a:pt x="1342605" y="15161"/>
                </a:lnTo>
                <a:lnTo>
                  <a:pt x="1342605" y="7092"/>
                </a:lnTo>
                <a:lnTo>
                  <a:pt x="1339376" y="3822"/>
                </a:lnTo>
                <a:lnTo>
                  <a:pt x="1332919" y="2038"/>
                </a:lnTo>
                <a:lnTo>
                  <a:pt x="1328628" y="764"/>
                </a:lnTo>
                <a:lnTo>
                  <a:pt x="1323870" y="127"/>
                </a:lnTo>
                <a:lnTo>
                  <a:pt x="1314821" y="127"/>
                </a:lnTo>
                <a:lnTo>
                  <a:pt x="1311167" y="658"/>
                </a:lnTo>
                <a:lnTo>
                  <a:pt x="1307683" y="1720"/>
                </a:lnTo>
                <a:lnTo>
                  <a:pt x="1304200" y="2781"/>
                </a:lnTo>
                <a:lnTo>
                  <a:pt x="1301098" y="4480"/>
                </a:lnTo>
                <a:lnTo>
                  <a:pt x="1298379" y="6816"/>
                </a:lnTo>
                <a:lnTo>
                  <a:pt x="1295193" y="9534"/>
                </a:lnTo>
                <a:lnTo>
                  <a:pt x="1293048" y="12825"/>
                </a:lnTo>
                <a:lnTo>
                  <a:pt x="1291943" y="16689"/>
                </a:lnTo>
                <a:lnTo>
                  <a:pt x="1290839" y="19705"/>
                </a:lnTo>
                <a:lnTo>
                  <a:pt x="1290286" y="24461"/>
                </a:lnTo>
                <a:lnTo>
                  <a:pt x="1290286" y="30959"/>
                </a:lnTo>
                <a:lnTo>
                  <a:pt x="1282767" y="30959"/>
                </a:lnTo>
                <a:lnTo>
                  <a:pt x="1282767" y="36692"/>
                </a:lnTo>
                <a:lnTo>
                  <a:pt x="1290286" y="36692"/>
                </a:lnTo>
                <a:lnTo>
                  <a:pt x="1290286" y="82302"/>
                </a:lnTo>
                <a:lnTo>
                  <a:pt x="1288120" y="85551"/>
                </a:lnTo>
                <a:lnTo>
                  <a:pt x="1285443" y="86718"/>
                </a:lnTo>
                <a:lnTo>
                  <a:pt x="1282767" y="87016"/>
                </a:lnTo>
                <a:lnTo>
                  <a:pt x="1282767" y="90137"/>
                </a:lnTo>
                <a:lnTo>
                  <a:pt x="1314502" y="90137"/>
                </a:lnTo>
                <a:lnTo>
                  <a:pt x="1314502" y="87016"/>
                </a:lnTo>
                <a:close/>
              </a:path>
              <a:path w="1463279" h="92112">
                <a:moveTo>
                  <a:pt x="1329605" y="33591"/>
                </a:moveTo>
                <a:lnTo>
                  <a:pt x="1332387" y="35226"/>
                </a:lnTo>
                <a:lnTo>
                  <a:pt x="1333832" y="30130"/>
                </a:lnTo>
                <a:lnTo>
                  <a:pt x="1344389" y="82599"/>
                </a:lnTo>
                <a:lnTo>
                  <a:pt x="1344389" y="79626"/>
                </a:lnTo>
                <a:lnTo>
                  <a:pt x="1344389" y="82599"/>
                </a:lnTo>
                <a:lnTo>
                  <a:pt x="1333789" y="40768"/>
                </a:lnTo>
                <a:lnTo>
                  <a:pt x="1344389" y="82599"/>
                </a:lnTo>
                <a:lnTo>
                  <a:pt x="1333832" y="30130"/>
                </a:lnTo>
                <a:lnTo>
                  <a:pt x="1333789" y="76250"/>
                </a:lnTo>
                <a:lnTo>
                  <a:pt x="1345886" y="85328"/>
                </a:lnTo>
                <a:lnTo>
                  <a:pt x="1351632" y="30067"/>
                </a:lnTo>
                <a:lnTo>
                  <a:pt x="1344389" y="30067"/>
                </a:lnTo>
                <a:lnTo>
                  <a:pt x="1344389" y="28984"/>
                </a:lnTo>
                <a:lnTo>
                  <a:pt x="1337443" y="29748"/>
                </a:lnTo>
                <a:lnTo>
                  <a:pt x="1334434" y="30067"/>
                </a:lnTo>
                <a:lnTo>
                  <a:pt x="1330954" y="30396"/>
                </a:lnTo>
                <a:lnTo>
                  <a:pt x="1329605" y="33591"/>
                </a:lnTo>
                <a:close/>
              </a:path>
              <a:path w="1463279" h="92112">
                <a:moveTo>
                  <a:pt x="1350889" y="90137"/>
                </a:moveTo>
                <a:lnTo>
                  <a:pt x="1333662" y="80072"/>
                </a:lnTo>
                <a:lnTo>
                  <a:pt x="1333577" y="82620"/>
                </a:lnTo>
                <a:lnTo>
                  <a:pt x="1332069" y="85232"/>
                </a:lnTo>
                <a:lnTo>
                  <a:pt x="1329350" y="86718"/>
                </a:lnTo>
                <a:lnTo>
                  <a:pt x="1326843" y="87016"/>
                </a:lnTo>
                <a:lnTo>
                  <a:pt x="1326843" y="90137"/>
                </a:lnTo>
                <a:lnTo>
                  <a:pt x="1350889" y="90137"/>
                </a:lnTo>
                <a:close/>
              </a:path>
              <a:path w="1463279" h="92112">
                <a:moveTo>
                  <a:pt x="1375206" y="30067"/>
                </a:moveTo>
                <a:lnTo>
                  <a:pt x="1366289" y="38051"/>
                </a:lnTo>
                <a:lnTo>
                  <a:pt x="1366289" y="40768"/>
                </a:lnTo>
                <a:lnTo>
                  <a:pt x="1366289" y="38051"/>
                </a:lnTo>
                <a:lnTo>
                  <a:pt x="1375206" y="30067"/>
                </a:lnTo>
                <a:lnTo>
                  <a:pt x="1374372" y="29398"/>
                </a:lnTo>
                <a:lnTo>
                  <a:pt x="1371961" y="28538"/>
                </a:lnTo>
                <a:lnTo>
                  <a:pt x="1365716" y="28538"/>
                </a:lnTo>
                <a:lnTo>
                  <a:pt x="1362572" y="29600"/>
                </a:lnTo>
                <a:lnTo>
                  <a:pt x="1361974" y="30067"/>
                </a:lnTo>
                <a:lnTo>
                  <a:pt x="1359216" y="30067"/>
                </a:lnTo>
                <a:lnTo>
                  <a:pt x="1359216" y="32221"/>
                </a:lnTo>
                <a:lnTo>
                  <a:pt x="1359853" y="31723"/>
                </a:lnTo>
                <a:lnTo>
                  <a:pt x="1361977" y="33591"/>
                </a:lnTo>
                <a:lnTo>
                  <a:pt x="1364823" y="35226"/>
                </a:lnTo>
                <a:lnTo>
                  <a:pt x="1366289" y="45985"/>
                </a:lnTo>
                <a:lnTo>
                  <a:pt x="1366289" y="82217"/>
                </a:lnTo>
                <a:lnTo>
                  <a:pt x="1364123" y="85487"/>
                </a:lnTo>
                <a:lnTo>
                  <a:pt x="1361637" y="87016"/>
                </a:lnTo>
                <a:lnTo>
                  <a:pt x="1360236" y="86888"/>
                </a:lnTo>
                <a:lnTo>
                  <a:pt x="1357899" y="86676"/>
                </a:lnTo>
                <a:lnTo>
                  <a:pt x="1355403" y="85965"/>
                </a:lnTo>
                <a:lnTo>
                  <a:pt x="1352896" y="83799"/>
                </a:lnTo>
                <a:lnTo>
                  <a:pt x="1352270" y="81091"/>
                </a:lnTo>
                <a:lnTo>
                  <a:pt x="1350889" y="87016"/>
                </a:lnTo>
                <a:lnTo>
                  <a:pt x="1348552" y="86718"/>
                </a:lnTo>
                <a:lnTo>
                  <a:pt x="1350889" y="90137"/>
                </a:lnTo>
                <a:lnTo>
                  <a:pt x="1359216" y="90137"/>
                </a:lnTo>
                <a:lnTo>
                  <a:pt x="1359216" y="87016"/>
                </a:lnTo>
                <a:lnTo>
                  <a:pt x="1361637" y="90137"/>
                </a:lnTo>
                <a:lnTo>
                  <a:pt x="1390441" y="90137"/>
                </a:lnTo>
                <a:lnTo>
                  <a:pt x="1390441" y="87016"/>
                </a:lnTo>
                <a:lnTo>
                  <a:pt x="1388062" y="86548"/>
                </a:lnTo>
                <a:lnTo>
                  <a:pt x="1385662" y="85105"/>
                </a:lnTo>
                <a:lnTo>
                  <a:pt x="1384451" y="82472"/>
                </a:lnTo>
                <a:lnTo>
                  <a:pt x="1368817" y="47457"/>
                </a:lnTo>
                <a:lnTo>
                  <a:pt x="1366427" y="46162"/>
                </a:lnTo>
                <a:lnTo>
                  <a:pt x="1375206" y="30067"/>
                </a:lnTo>
                <a:close/>
              </a:path>
              <a:path w="1463279" h="92112">
                <a:moveTo>
                  <a:pt x="1361595" y="86718"/>
                </a:moveTo>
                <a:lnTo>
                  <a:pt x="1360236" y="86888"/>
                </a:lnTo>
                <a:lnTo>
                  <a:pt x="1361637" y="87016"/>
                </a:lnTo>
                <a:lnTo>
                  <a:pt x="1364123" y="85487"/>
                </a:lnTo>
                <a:lnTo>
                  <a:pt x="1361595" y="86718"/>
                </a:lnTo>
                <a:close/>
              </a:path>
              <a:path w="1463279" h="92112">
                <a:moveTo>
                  <a:pt x="1384451" y="79626"/>
                </a:moveTo>
                <a:lnTo>
                  <a:pt x="1384451" y="44718"/>
                </a:lnTo>
                <a:lnTo>
                  <a:pt x="1385598" y="42796"/>
                </a:lnTo>
                <a:lnTo>
                  <a:pt x="1387892" y="40609"/>
                </a:lnTo>
                <a:lnTo>
                  <a:pt x="1390186" y="38422"/>
                </a:lnTo>
                <a:lnTo>
                  <a:pt x="1392672" y="37329"/>
                </a:lnTo>
                <a:lnTo>
                  <a:pt x="1398279" y="37329"/>
                </a:lnTo>
                <a:lnTo>
                  <a:pt x="1400212" y="38284"/>
                </a:lnTo>
                <a:lnTo>
                  <a:pt x="1402082" y="42106"/>
                </a:lnTo>
                <a:lnTo>
                  <a:pt x="1402549" y="44718"/>
                </a:lnTo>
                <a:lnTo>
                  <a:pt x="1402549" y="82599"/>
                </a:lnTo>
                <a:lnTo>
                  <a:pt x="1401083" y="85328"/>
                </a:lnTo>
                <a:lnTo>
                  <a:pt x="1398470" y="86718"/>
                </a:lnTo>
                <a:lnTo>
                  <a:pt x="1396176" y="87016"/>
                </a:lnTo>
                <a:lnTo>
                  <a:pt x="1396176" y="90137"/>
                </a:lnTo>
                <a:lnTo>
                  <a:pt x="1426701" y="90137"/>
                </a:lnTo>
                <a:lnTo>
                  <a:pt x="1426701" y="87016"/>
                </a:lnTo>
                <a:lnTo>
                  <a:pt x="1424364" y="86548"/>
                </a:lnTo>
                <a:lnTo>
                  <a:pt x="1421921" y="85105"/>
                </a:lnTo>
                <a:lnTo>
                  <a:pt x="1420647" y="82472"/>
                </a:lnTo>
                <a:lnTo>
                  <a:pt x="1420647" y="44718"/>
                </a:lnTo>
                <a:lnTo>
                  <a:pt x="1421890" y="42478"/>
                </a:lnTo>
                <a:lnTo>
                  <a:pt x="1424375" y="40418"/>
                </a:lnTo>
                <a:lnTo>
                  <a:pt x="1426860" y="38358"/>
                </a:lnTo>
                <a:lnTo>
                  <a:pt x="1429229" y="37329"/>
                </a:lnTo>
                <a:lnTo>
                  <a:pt x="1434284" y="37329"/>
                </a:lnTo>
                <a:lnTo>
                  <a:pt x="1436185" y="38263"/>
                </a:lnTo>
                <a:lnTo>
                  <a:pt x="1438182" y="42000"/>
                </a:lnTo>
                <a:lnTo>
                  <a:pt x="1438681" y="44633"/>
                </a:lnTo>
                <a:lnTo>
                  <a:pt x="1438681" y="82557"/>
                </a:lnTo>
                <a:lnTo>
                  <a:pt x="1437279" y="85264"/>
                </a:lnTo>
                <a:lnTo>
                  <a:pt x="1434688" y="86676"/>
                </a:lnTo>
                <a:lnTo>
                  <a:pt x="1432308" y="87016"/>
                </a:lnTo>
                <a:lnTo>
                  <a:pt x="1432308" y="90137"/>
                </a:lnTo>
                <a:lnTo>
                  <a:pt x="1463279" y="90137"/>
                </a:lnTo>
                <a:lnTo>
                  <a:pt x="1463279" y="87016"/>
                </a:lnTo>
                <a:lnTo>
                  <a:pt x="1460815" y="86761"/>
                </a:lnTo>
                <a:lnTo>
                  <a:pt x="1458117" y="85391"/>
                </a:lnTo>
                <a:lnTo>
                  <a:pt x="1456651" y="82641"/>
                </a:lnTo>
                <a:lnTo>
                  <a:pt x="1456651" y="40492"/>
                </a:lnTo>
                <a:lnTo>
                  <a:pt x="1454899" y="35864"/>
                </a:lnTo>
                <a:lnTo>
                  <a:pt x="1451394" y="32933"/>
                </a:lnTo>
                <a:lnTo>
                  <a:pt x="1447889" y="30003"/>
                </a:lnTo>
                <a:lnTo>
                  <a:pt x="1443843" y="28538"/>
                </a:lnTo>
                <a:lnTo>
                  <a:pt x="1435049" y="28538"/>
                </a:lnTo>
                <a:lnTo>
                  <a:pt x="1431161" y="29791"/>
                </a:lnTo>
                <a:lnTo>
                  <a:pt x="1427593" y="32296"/>
                </a:lnTo>
                <a:lnTo>
                  <a:pt x="1425341" y="33825"/>
                </a:lnTo>
                <a:lnTo>
                  <a:pt x="1422983" y="36097"/>
                </a:lnTo>
                <a:lnTo>
                  <a:pt x="1420519" y="39112"/>
                </a:lnTo>
                <a:lnTo>
                  <a:pt x="1419627" y="39112"/>
                </a:lnTo>
                <a:lnTo>
                  <a:pt x="1418183" y="35927"/>
                </a:lnTo>
                <a:lnTo>
                  <a:pt x="1416653" y="33634"/>
                </a:lnTo>
                <a:lnTo>
                  <a:pt x="1415039" y="32233"/>
                </a:lnTo>
                <a:lnTo>
                  <a:pt x="1412150" y="29769"/>
                </a:lnTo>
                <a:lnTo>
                  <a:pt x="1408093" y="28538"/>
                </a:lnTo>
                <a:lnTo>
                  <a:pt x="1398237" y="28538"/>
                </a:lnTo>
                <a:lnTo>
                  <a:pt x="1394031" y="29961"/>
                </a:lnTo>
                <a:lnTo>
                  <a:pt x="1390250" y="32806"/>
                </a:lnTo>
                <a:lnTo>
                  <a:pt x="1388211" y="34377"/>
                </a:lnTo>
                <a:lnTo>
                  <a:pt x="1386108" y="36585"/>
                </a:lnTo>
                <a:lnTo>
                  <a:pt x="1383941" y="39431"/>
                </a:lnTo>
                <a:lnTo>
                  <a:pt x="1383941" y="30067"/>
                </a:lnTo>
                <a:lnTo>
                  <a:pt x="1375206" y="30067"/>
                </a:lnTo>
                <a:lnTo>
                  <a:pt x="1374000" y="47457"/>
                </a:lnTo>
                <a:lnTo>
                  <a:pt x="1371579" y="47457"/>
                </a:lnTo>
                <a:lnTo>
                  <a:pt x="1375206" y="30067"/>
                </a:lnTo>
                <a:lnTo>
                  <a:pt x="1366427" y="46162"/>
                </a:lnTo>
                <a:lnTo>
                  <a:pt x="1368817" y="47457"/>
                </a:lnTo>
                <a:lnTo>
                  <a:pt x="1384451" y="82472"/>
                </a:lnTo>
                <a:lnTo>
                  <a:pt x="1377473" y="44973"/>
                </a:lnTo>
                <a:lnTo>
                  <a:pt x="1378663" y="32838"/>
                </a:lnTo>
                <a:lnTo>
                  <a:pt x="1379735" y="35354"/>
                </a:lnTo>
                <a:lnTo>
                  <a:pt x="1384451" y="82472"/>
                </a:lnTo>
                <a:lnTo>
                  <a:pt x="1384451" y="79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8668" y="3023924"/>
            <a:ext cx="823406" cy="79139"/>
          </a:xfrm>
          <a:custGeom>
            <a:avLst/>
            <a:gdLst/>
            <a:ahLst/>
            <a:cxnLst/>
            <a:rect l="l" t="t" r="r" b="b"/>
            <a:pathLst>
              <a:path w="905747" h="89691">
                <a:moveTo>
                  <a:pt x="829404" y="31510"/>
                </a:moveTo>
                <a:lnTo>
                  <a:pt x="824349" y="37711"/>
                </a:lnTo>
                <a:lnTo>
                  <a:pt x="826388" y="48158"/>
                </a:lnTo>
                <a:lnTo>
                  <a:pt x="826983" y="44675"/>
                </a:lnTo>
                <a:lnTo>
                  <a:pt x="827960" y="41788"/>
                </a:lnTo>
                <a:lnTo>
                  <a:pt x="829319" y="39494"/>
                </a:lnTo>
                <a:lnTo>
                  <a:pt x="831868" y="35205"/>
                </a:lnTo>
                <a:lnTo>
                  <a:pt x="835989" y="28410"/>
                </a:lnTo>
                <a:lnTo>
                  <a:pt x="829404" y="31510"/>
                </a:lnTo>
                <a:close/>
              </a:path>
              <a:path w="905747" h="89691">
                <a:moveTo>
                  <a:pt x="866598" y="52235"/>
                </a:moveTo>
                <a:lnTo>
                  <a:pt x="866598" y="44633"/>
                </a:lnTo>
                <a:lnTo>
                  <a:pt x="864347" y="38762"/>
                </a:lnTo>
                <a:lnTo>
                  <a:pt x="859844" y="34621"/>
                </a:lnTo>
                <a:lnTo>
                  <a:pt x="855341" y="30481"/>
                </a:lnTo>
                <a:lnTo>
                  <a:pt x="850094" y="28410"/>
                </a:lnTo>
                <a:lnTo>
                  <a:pt x="835989" y="28410"/>
                </a:lnTo>
                <a:lnTo>
                  <a:pt x="831868" y="35205"/>
                </a:lnTo>
                <a:lnTo>
                  <a:pt x="835564" y="33060"/>
                </a:lnTo>
                <a:lnTo>
                  <a:pt x="845293" y="33060"/>
                </a:lnTo>
                <a:lnTo>
                  <a:pt x="848777" y="34929"/>
                </a:lnTo>
                <a:lnTo>
                  <a:pt x="850859" y="38666"/>
                </a:lnTo>
                <a:lnTo>
                  <a:pt x="852005" y="40747"/>
                </a:lnTo>
                <a:lnTo>
                  <a:pt x="852813" y="43911"/>
                </a:lnTo>
                <a:lnTo>
                  <a:pt x="853280" y="48158"/>
                </a:lnTo>
                <a:lnTo>
                  <a:pt x="826388" y="48158"/>
                </a:lnTo>
                <a:lnTo>
                  <a:pt x="824349" y="37711"/>
                </a:lnTo>
                <a:lnTo>
                  <a:pt x="819293" y="43911"/>
                </a:lnTo>
                <a:lnTo>
                  <a:pt x="816765" y="51279"/>
                </a:lnTo>
                <a:lnTo>
                  <a:pt x="816765" y="67671"/>
                </a:lnTo>
                <a:lnTo>
                  <a:pt x="818943" y="74615"/>
                </a:lnTo>
                <a:lnTo>
                  <a:pt x="823297" y="80645"/>
                </a:lnTo>
                <a:lnTo>
                  <a:pt x="827652" y="86676"/>
                </a:lnTo>
                <a:lnTo>
                  <a:pt x="833823" y="89691"/>
                </a:lnTo>
                <a:lnTo>
                  <a:pt x="848734" y="89691"/>
                </a:lnTo>
                <a:lnTo>
                  <a:pt x="854586" y="87398"/>
                </a:lnTo>
                <a:lnTo>
                  <a:pt x="859366" y="82811"/>
                </a:lnTo>
                <a:lnTo>
                  <a:pt x="864145" y="78225"/>
                </a:lnTo>
                <a:lnTo>
                  <a:pt x="867406" y="73235"/>
                </a:lnTo>
                <a:lnTo>
                  <a:pt x="869148" y="67841"/>
                </a:lnTo>
                <a:lnTo>
                  <a:pt x="866917" y="67077"/>
                </a:lnTo>
                <a:lnTo>
                  <a:pt x="864326" y="71366"/>
                </a:lnTo>
                <a:lnTo>
                  <a:pt x="861500" y="74679"/>
                </a:lnTo>
                <a:lnTo>
                  <a:pt x="858442" y="77014"/>
                </a:lnTo>
                <a:lnTo>
                  <a:pt x="855383" y="79350"/>
                </a:lnTo>
                <a:lnTo>
                  <a:pt x="851623" y="80518"/>
                </a:lnTo>
                <a:lnTo>
                  <a:pt x="841640" y="80518"/>
                </a:lnTo>
                <a:lnTo>
                  <a:pt x="836860" y="78267"/>
                </a:lnTo>
                <a:lnTo>
                  <a:pt x="832824" y="73766"/>
                </a:lnTo>
                <a:lnTo>
                  <a:pt x="828788" y="69264"/>
                </a:lnTo>
                <a:lnTo>
                  <a:pt x="826558" y="62087"/>
                </a:lnTo>
                <a:lnTo>
                  <a:pt x="826133" y="52235"/>
                </a:lnTo>
                <a:lnTo>
                  <a:pt x="866598" y="52235"/>
                </a:lnTo>
                <a:close/>
              </a:path>
              <a:path w="905747" h="89691">
                <a:moveTo>
                  <a:pt x="878579" y="104342"/>
                </a:moveTo>
                <a:lnTo>
                  <a:pt x="872036" y="109311"/>
                </a:lnTo>
                <a:lnTo>
                  <a:pt x="873247" y="111413"/>
                </a:lnTo>
                <a:lnTo>
                  <a:pt x="875754" y="110181"/>
                </a:lnTo>
                <a:lnTo>
                  <a:pt x="878855" y="108037"/>
                </a:lnTo>
                <a:lnTo>
                  <a:pt x="882551" y="104979"/>
                </a:lnTo>
                <a:lnTo>
                  <a:pt x="888159" y="100350"/>
                </a:lnTo>
                <a:lnTo>
                  <a:pt x="892641" y="95360"/>
                </a:lnTo>
                <a:lnTo>
                  <a:pt x="895997" y="90009"/>
                </a:lnTo>
                <a:lnTo>
                  <a:pt x="899183" y="84998"/>
                </a:lnTo>
                <a:lnTo>
                  <a:pt x="901605" y="79669"/>
                </a:lnTo>
                <a:lnTo>
                  <a:pt x="903262" y="74020"/>
                </a:lnTo>
                <a:lnTo>
                  <a:pt x="904919" y="68372"/>
                </a:lnTo>
                <a:lnTo>
                  <a:pt x="905747" y="62384"/>
                </a:lnTo>
                <a:lnTo>
                  <a:pt x="905666" y="52708"/>
                </a:lnTo>
                <a:lnTo>
                  <a:pt x="903770" y="39993"/>
                </a:lnTo>
                <a:lnTo>
                  <a:pt x="899358" y="28071"/>
                </a:lnTo>
                <a:lnTo>
                  <a:pt x="892428" y="16944"/>
                </a:lnTo>
                <a:lnTo>
                  <a:pt x="886651" y="9385"/>
                </a:lnTo>
                <a:lnTo>
                  <a:pt x="880406" y="3737"/>
                </a:lnTo>
                <a:lnTo>
                  <a:pt x="873693" y="0"/>
                </a:lnTo>
                <a:lnTo>
                  <a:pt x="872036" y="2102"/>
                </a:lnTo>
                <a:lnTo>
                  <a:pt x="877133" y="6152"/>
                </a:lnTo>
                <a:lnTo>
                  <a:pt x="885253" y="15877"/>
                </a:lnTo>
                <a:lnTo>
                  <a:pt x="890708" y="27837"/>
                </a:lnTo>
                <a:lnTo>
                  <a:pt x="891773" y="31623"/>
                </a:lnTo>
                <a:lnTo>
                  <a:pt x="893746" y="43478"/>
                </a:lnTo>
                <a:lnTo>
                  <a:pt x="894404" y="57713"/>
                </a:lnTo>
                <a:lnTo>
                  <a:pt x="893591" y="71204"/>
                </a:lnTo>
                <a:lnTo>
                  <a:pt x="890916" y="83674"/>
                </a:lnTo>
                <a:lnTo>
                  <a:pt x="886375" y="94086"/>
                </a:lnTo>
                <a:lnTo>
                  <a:pt x="883358" y="99267"/>
                </a:lnTo>
                <a:lnTo>
                  <a:pt x="878579" y="104342"/>
                </a:lnTo>
                <a:close/>
              </a:path>
              <a:path w="905747" h="89691">
                <a:moveTo>
                  <a:pt x="734921" y="44898"/>
                </a:moveTo>
                <a:lnTo>
                  <a:pt x="736960" y="47404"/>
                </a:lnTo>
                <a:lnTo>
                  <a:pt x="740338" y="48030"/>
                </a:lnTo>
                <a:lnTo>
                  <a:pt x="743524" y="47202"/>
                </a:lnTo>
                <a:lnTo>
                  <a:pt x="745882" y="44612"/>
                </a:lnTo>
                <a:lnTo>
                  <a:pt x="745882" y="42233"/>
                </a:lnTo>
                <a:lnTo>
                  <a:pt x="745563" y="39908"/>
                </a:lnTo>
                <a:lnTo>
                  <a:pt x="745245" y="37328"/>
                </a:lnTo>
                <a:lnTo>
                  <a:pt x="746222" y="33761"/>
                </a:lnTo>
                <a:lnTo>
                  <a:pt x="750130" y="31510"/>
                </a:lnTo>
                <a:lnTo>
                  <a:pt x="754357" y="30958"/>
                </a:lnTo>
                <a:lnTo>
                  <a:pt x="758903" y="30958"/>
                </a:lnTo>
                <a:lnTo>
                  <a:pt x="761898" y="32381"/>
                </a:lnTo>
                <a:lnTo>
                  <a:pt x="763343" y="35226"/>
                </a:lnTo>
                <a:lnTo>
                  <a:pt x="764192" y="36925"/>
                </a:lnTo>
                <a:lnTo>
                  <a:pt x="764617" y="39940"/>
                </a:lnTo>
                <a:lnTo>
                  <a:pt x="764617" y="49687"/>
                </a:lnTo>
                <a:lnTo>
                  <a:pt x="764359" y="49783"/>
                </a:lnTo>
                <a:lnTo>
                  <a:pt x="749922" y="55601"/>
                </a:lnTo>
                <a:lnTo>
                  <a:pt x="743333" y="66291"/>
                </a:lnTo>
                <a:lnTo>
                  <a:pt x="746392" y="62002"/>
                </a:lnTo>
                <a:lnTo>
                  <a:pt x="752509" y="58222"/>
                </a:lnTo>
                <a:lnTo>
                  <a:pt x="755696" y="56269"/>
                </a:lnTo>
                <a:lnTo>
                  <a:pt x="759731" y="54485"/>
                </a:lnTo>
                <a:lnTo>
                  <a:pt x="764617" y="52872"/>
                </a:lnTo>
                <a:lnTo>
                  <a:pt x="764617" y="75485"/>
                </a:lnTo>
                <a:lnTo>
                  <a:pt x="763332" y="77481"/>
                </a:lnTo>
                <a:lnTo>
                  <a:pt x="760762" y="79053"/>
                </a:lnTo>
                <a:lnTo>
                  <a:pt x="758191" y="80624"/>
                </a:lnTo>
                <a:lnTo>
                  <a:pt x="755504" y="81410"/>
                </a:lnTo>
                <a:lnTo>
                  <a:pt x="750661" y="81410"/>
                </a:lnTo>
                <a:lnTo>
                  <a:pt x="747156" y="79626"/>
                </a:lnTo>
                <a:lnTo>
                  <a:pt x="744607" y="77800"/>
                </a:lnTo>
                <a:lnTo>
                  <a:pt x="745500" y="89118"/>
                </a:lnTo>
                <a:lnTo>
                  <a:pt x="748983" y="89118"/>
                </a:lnTo>
                <a:lnTo>
                  <a:pt x="752658" y="87971"/>
                </a:lnTo>
                <a:lnTo>
                  <a:pt x="756524" y="85678"/>
                </a:lnTo>
                <a:lnTo>
                  <a:pt x="758818" y="84319"/>
                </a:lnTo>
                <a:lnTo>
                  <a:pt x="761579" y="82238"/>
                </a:lnTo>
                <a:lnTo>
                  <a:pt x="764808" y="79435"/>
                </a:lnTo>
                <a:lnTo>
                  <a:pt x="764936" y="82025"/>
                </a:lnTo>
                <a:lnTo>
                  <a:pt x="765647" y="84255"/>
                </a:lnTo>
                <a:lnTo>
                  <a:pt x="766943" y="86124"/>
                </a:lnTo>
                <a:lnTo>
                  <a:pt x="770331" y="88926"/>
                </a:lnTo>
                <a:lnTo>
                  <a:pt x="775684" y="88926"/>
                </a:lnTo>
                <a:lnTo>
                  <a:pt x="778106" y="88120"/>
                </a:lnTo>
                <a:lnTo>
                  <a:pt x="780485" y="86506"/>
                </a:lnTo>
                <a:lnTo>
                  <a:pt x="782056" y="85444"/>
                </a:lnTo>
                <a:lnTo>
                  <a:pt x="784882" y="82429"/>
                </a:lnTo>
                <a:lnTo>
                  <a:pt x="784882" y="79116"/>
                </a:lnTo>
                <a:lnTo>
                  <a:pt x="783310" y="80263"/>
                </a:lnTo>
                <a:lnTo>
                  <a:pt x="780124" y="81728"/>
                </a:lnTo>
                <a:lnTo>
                  <a:pt x="777405" y="81728"/>
                </a:lnTo>
                <a:lnTo>
                  <a:pt x="775705" y="79244"/>
                </a:lnTo>
                <a:lnTo>
                  <a:pt x="775195" y="76611"/>
                </a:lnTo>
                <a:lnTo>
                  <a:pt x="775195" y="42998"/>
                </a:lnTo>
                <a:lnTo>
                  <a:pt x="774409" y="38730"/>
                </a:lnTo>
                <a:lnTo>
                  <a:pt x="772838" y="35800"/>
                </a:lnTo>
                <a:lnTo>
                  <a:pt x="769906" y="30449"/>
                </a:lnTo>
                <a:lnTo>
                  <a:pt x="764320" y="27773"/>
                </a:lnTo>
                <a:lnTo>
                  <a:pt x="748983" y="27773"/>
                </a:lnTo>
                <a:lnTo>
                  <a:pt x="743598" y="29398"/>
                </a:lnTo>
                <a:lnTo>
                  <a:pt x="739924" y="32646"/>
                </a:lnTo>
                <a:lnTo>
                  <a:pt x="736249" y="35895"/>
                </a:lnTo>
                <a:lnTo>
                  <a:pt x="734411" y="39006"/>
                </a:lnTo>
                <a:lnTo>
                  <a:pt x="734411" y="41979"/>
                </a:lnTo>
                <a:lnTo>
                  <a:pt x="734921" y="44898"/>
                </a:lnTo>
                <a:close/>
              </a:path>
              <a:path w="905747" h="89691">
                <a:moveTo>
                  <a:pt x="539157" y="44898"/>
                </a:moveTo>
                <a:lnTo>
                  <a:pt x="541196" y="47404"/>
                </a:lnTo>
                <a:lnTo>
                  <a:pt x="544574" y="48030"/>
                </a:lnTo>
                <a:lnTo>
                  <a:pt x="547760" y="47202"/>
                </a:lnTo>
                <a:lnTo>
                  <a:pt x="550118" y="44611"/>
                </a:lnTo>
                <a:lnTo>
                  <a:pt x="550118" y="42233"/>
                </a:lnTo>
                <a:lnTo>
                  <a:pt x="549799" y="39908"/>
                </a:lnTo>
                <a:lnTo>
                  <a:pt x="549481" y="37328"/>
                </a:lnTo>
                <a:lnTo>
                  <a:pt x="550458" y="33761"/>
                </a:lnTo>
                <a:lnTo>
                  <a:pt x="554366" y="31510"/>
                </a:lnTo>
                <a:lnTo>
                  <a:pt x="558593" y="30958"/>
                </a:lnTo>
                <a:lnTo>
                  <a:pt x="563139" y="30958"/>
                </a:lnTo>
                <a:lnTo>
                  <a:pt x="566134" y="32381"/>
                </a:lnTo>
                <a:lnTo>
                  <a:pt x="567579" y="35226"/>
                </a:lnTo>
                <a:lnTo>
                  <a:pt x="568428" y="36925"/>
                </a:lnTo>
                <a:lnTo>
                  <a:pt x="568853" y="39940"/>
                </a:lnTo>
                <a:lnTo>
                  <a:pt x="568853" y="49686"/>
                </a:lnTo>
                <a:lnTo>
                  <a:pt x="568596" y="49783"/>
                </a:lnTo>
                <a:lnTo>
                  <a:pt x="554158" y="55601"/>
                </a:lnTo>
                <a:lnTo>
                  <a:pt x="547569" y="66291"/>
                </a:lnTo>
                <a:lnTo>
                  <a:pt x="550628" y="62002"/>
                </a:lnTo>
                <a:lnTo>
                  <a:pt x="556745" y="58222"/>
                </a:lnTo>
                <a:lnTo>
                  <a:pt x="559932" y="56269"/>
                </a:lnTo>
                <a:lnTo>
                  <a:pt x="563968" y="54485"/>
                </a:lnTo>
                <a:lnTo>
                  <a:pt x="568853" y="52871"/>
                </a:lnTo>
                <a:lnTo>
                  <a:pt x="568853" y="75485"/>
                </a:lnTo>
                <a:lnTo>
                  <a:pt x="567568" y="77481"/>
                </a:lnTo>
                <a:lnTo>
                  <a:pt x="564998" y="79053"/>
                </a:lnTo>
                <a:lnTo>
                  <a:pt x="562428" y="80624"/>
                </a:lnTo>
                <a:lnTo>
                  <a:pt x="559741" y="81410"/>
                </a:lnTo>
                <a:lnTo>
                  <a:pt x="554897" y="81410"/>
                </a:lnTo>
                <a:lnTo>
                  <a:pt x="551393" y="79626"/>
                </a:lnTo>
                <a:lnTo>
                  <a:pt x="548844" y="77800"/>
                </a:lnTo>
                <a:lnTo>
                  <a:pt x="549736" y="89117"/>
                </a:lnTo>
                <a:lnTo>
                  <a:pt x="553219" y="89117"/>
                </a:lnTo>
                <a:lnTo>
                  <a:pt x="556894" y="87971"/>
                </a:lnTo>
                <a:lnTo>
                  <a:pt x="560760" y="85678"/>
                </a:lnTo>
                <a:lnTo>
                  <a:pt x="563054" y="84319"/>
                </a:lnTo>
                <a:lnTo>
                  <a:pt x="565816" y="82238"/>
                </a:lnTo>
                <a:lnTo>
                  <a:pt x="569044" y="79435"/>
                </a:lnTo>
                <a:lnTo>
                  <a:pt x="569172" y="82025"/>
                </a:lnTo>
                <a:lnTo>
                  <a:pt x="569883" y="84255"/>
                </a:lnTo>
                <a:lnTo>
                  <a:pt x="571179" y="86124"/>
                </a:lnTo>
                <a:lnTo>
                  <a:pt x="574567" y="88926"/>
                </a:lnTo>
                <a:lnTo>
                  <a:pt x="579920" y="88926"/>
                </a:lnTo>
                <a:lnTo>
                  <a:pt x="582342" y="88119"/>
                </a:lnTo>
                <a:lnTo>
                  <a:pt x="584721" y="86506"/>
                </a:lnTo>
                <a:lnTo>
                  <a:pt x="586293" y="85444"/>
                </a:lnTo>
                <a:lnTo>
                  <a:pt x="589118" y="82429"/>
                </a:lnTo>
                <a:lnTo>
                  <a:pt x="589118" y="79116"/>
                </a:lnTo>
                <a:lnTo>
                  <a:pt x="587546" y="80263"/>
                </a:lnTo>
                <a:lnTo>
                  <a:pt x="584360" y="81728"/>
                </a:lnTo>
                <a:lnTo>
                  <a:pt x="581641" y="81728"/>
                </a:lnTo>
                <a:lnTo>
                  <a:pt x="579941" y="79244"/>
                </a:lnTo>
                <a:lnTo>
                  <a:pt x="579432" y="76611"/>
                </a:lnTo>
                <a:lnTo>
                  <a:pt x="579432" y="42998"/>
                </a:lnTo>
                <a:lnTo>
                  <a:pt x="578646" y="38730"/>
                </a:lnTo>
                <a:lnTo>
                  <a:pt x="577074" y="35800"/>
                </a:lnTo>
                <a:lnTo>
                  <a:pt x="574142" y="30449"/>
                </a:lnTo>
                <a:lnTo>
                  <a:pt x="568556" y="27773"/>
                </a:lnTo>
                <a:lnTo>
                  <a:pt x="553219" y="27773"/>
                </a:lnTo>
                <a:lnTo>
                  <a:pt x="547835" y="29398"/>
                </a:lnTo>
                <a:lnTo>
                  <a:pt x="544160" y="32646"/>
                </a:lnTo>
                <a:lnTo>
                  <a:pt x="540485" y="35895"/>
                </a:lnTo>
                <a:lnTo>
                  <a:pt x="538647" y="39006"/>
                </a:lnTo>
                <a:lnTo>
                  <a:pt x="538647" y="41979"/>
                </a:lnTo>
                <a:lnTo>
                  <a:pt x="539157" y="44898"/>
                </a:lnTo>
                <a:close/>
              </a:path>
              <a:path w="905747" h="89691">
                <a:moveTo>
                  <a:pt x="103659" y="7389"/>
                </a:moveTo>
                <a:lnTo>
                  <a:pt x="105974" y="6688"/>
                </a:lnTo>
                <a:lnTo>
                  <a:pt x="115873" y="6688"/>
                </a:lnTo>
                <a:lnTo>
                  <a:pt x="121226" y="7431"/>
                </a:lnTo>
                <a:lnTo>
                  <a:pt x="124752" y="8918"/>
                </a:lnTo>
                <a:lnTo>
                  <a:pt x="131125" y="11636"/>
                </a:lnTo>
                <a:lnTo>
                  <a:pt x="134311" y="16880"/>
                </a:lnTo>
                <a:lnTo>
                  <a:pt x="134311" y="31234"/>
                </a:lnTo>
                <a:lnTo>
                  <a:pt x="131550" y="35799"/>
                </a:lnTo>
                <a:lnTo>
                  <a:pt x="126027" y="38348"/>
                </a:lnTo>
                <a:lnTo>
                  <a:pt x="123138" y="39664"/>
                </a:lnTo>
                <a:lnTo>
                  <a:pt x="123818" y="47011"/>
                </a:lnTo>
                <a:lnTo>
                  <a:pt x="129086" y="49686"/>
                </a:lnTo>
                <a:lnTo>
                  <a:pt x="134354" y="52362"/>
                </a:lnTo>
                <a:lnTo>
                  <a:pt x="136987" y="57352"/>
                </a:lnTo>
                <a:lnTo>
                  <a:pt x="136987" y="72003"/>
                </a:lnTo>
                <a:lnTo>
                  <a:pt x="134736" y="76972"/>
                </a:lnTo>
                <a:lnTo>
                  <a:pt x="130233" y="79562"/>
                </a:lnTo>
                <a:lnTo>
                  <a:pt x="125729" y="82153"/>
                </a:lnTo>
                <a:lnTo>
                  <a:pt x="120143" y="83448"/>
                </a:lnTo>
                <a:lnTo>
                  <a:pt x="108842" y="83448"/>
                </a:lnTo>
                <a:lnTo>
                  <a:pt x="105890" y="83119"/>
                </a:lnTo>
                <a:lnTo>
                  <a:pt x="89448" y="74020"/>
                </a:lnTo>
                <a:lnTo>
                  <a:pt x="89448" y="78904"/>
                </a:lnTo>
                <a:lnTo>
                  <a:pt x="88673" y="82015"/>
                </a:lnTo>
                <a:lnTo>
                  <a:pt x="85572" y="84690"/>
                </a:lnTo>
                <a:lnTo>
                  <a:pt x="82163" y="85508"/>
                </a:lnTo>
                <a:lnTo>
                  <a:pt x="76895" y="85805"/>
                </a:lnTo>
                <a:lnTo>
                  <a:pt x="76895" y="88162"/>
                </a:lnTo>
                <a:lnTo>
                  <a:pt x="126728" y="88162"/>
                </a:lnTo>
                <a:lnTo>
                  <a:pt x="132845" y="87164"/>
                </a:lnTo>
                <a:lnTo>
                  <a:pt x="137816" y="85168"/>
                </a:lnTo>
                <a:lnTo>
                  <a:pt x="147247" y="81346"/>
                </a:lnTo>
                <a:lnTo>
                  <a:pt x="151963" y="74339"/>
                </a:lnTo>
                <a:lnTo>
                  <a:pt x="151963" y="58074"/>
                </a:lnTo>
                <a:lnTo>
                  <a:pt x="149839" y="53349"/>
                </a:lnTo>
                <a:lnTo>
                  <a:pt x="145590" y="49973"/>
                </a:lnTo>
                <a:lnTo>
                  <a:pt x="141342" y="46597"/>
                </a:lnTo>
                <a:lnTo>
                  <a:pt x="136223" y="44187"/>
                </a:lnTo>
                <a:lnTo>
                  <a:pt x="130233" y="42743"/>
                </a:lnTo>
                <a:lnTo>
                  <a:pt x="135076" y="41554"/>
                </a:lnTo>
                <a:lnTo>
                  <a:pt x="138708" y="40046"/>
                </a:lnTo>
                <a:lnTo>
                  <a:pt x="141130" y="38220"/>
                </a:lnTo>
                <a:lnTo>
                  <a:pt x="145420" y="35035"/>
                </a:lnTo>
                <a:lnTo>
                  <a:pt x="147566" y="30364"/>
                </a:lnTo>
                <a:lnTo>
                  <a:pt x="147566" y="16010"/>
                </a:lnTo>
                <a:lnTo>
                  <a:pt x="144496" y="10234"/>
                </a:lnTo>
                <a:lnTo>
                  <a:pt x="138358" y="6879"/>
                </a:lnTo>
                <a:lnTo>
                  <a:pt x="132219" y="3524"/>
                </a:lnTo>
                <a:lnTo>
                  <a:pt x="123924" y="1847"/>
                </a:lnTo>
                <a:lnTo>
                  <a:pt x="76895" y="1847"/>
                </a:lnTo>
                <a:lnTo>
                  <a:pt x="76895" y="4267"/>
                </a:lnTo>
                <a:lnTo>
                  <a:pt x="82163" y="4522"/>
                </a:lnTo>
                <a:lnTo>
                  <a:pt x="85572" y="5340"/>
                </a:lnTo>
                <a:lnTo>
                  <a:pt x="88673" y="8100"/>
                </a:lnTo>
                <a:lnTo>
                  <a:pt x="89448" y="11190"/>
                </a:lnTo>
                <a:lnTo>
                  <a:pt x="102703" y="11211"/>
                </a:lnTo>
                <a:lnTo>
                  <a:pt x="103659" y="7389"/>
                </a:lnTo>
                <a:close/>
              </a:path>
              <a:path w="905747" h="89691">
                <a:moveTo>
                  <a:pt x="70543" y="88162"/>
                </a:moveTo>
                <a:lnTo>
                  <a:pt x="76470" y="66121"/>
                </a:lnTo>
                <a:lnTo>
                  <a:pt x="72837" y="66121"/>
                </a:lnTo>
                <a:lnTo>
                  <a:pt x="69481" y="73553"/>
                </a:lnTo>
                <a:lnTo>
                  <a:pt x="65700" y="78235"/>
                </a:lnTo>
                <a:lnTo>
                  <a:pt x="61494" y="80167"/>
                </a:lnTo>
                <a:lnTo>
                  <a:pt x="57288" y="82100"/>
                </a:lnTo>
                <a:lnTo>
                  <a:pt x="50767" y="83066"/>
                </a:lnTo>
                <a:lnTo>
                  <a:pt x="33774" y="83066"/>
                </a:lnTo>
                <a:lnTo>
                  <a:pt x="28878" y="82832"/>
                </a:lnTo>
                <a:lnTo>
                  <a:pt x="27242" y="82365"/>
                </a:lnTo>
                <a:lnTo>
                  <a:pt x="24789" y="80369"/>
                </a:lnTo>
                <a:lnTo>
                  <a:pt x="24789" y="45482"/>
                </a:lnTo>
                <a:lnTo>
                  <a:pt x="50385" y="45482"/>
                </a:lnTo>
                <a:lnTo>
                  <a:pt x="53911" y="46300"/>
                </a:lnTo>
                <a:lnTo>
                  <a:pt x="56970" y="49570"/>
                </a:lnTo>
                <a:lnTo>
                  <a:pt x="58223" y="52914"/>
                </a:lnTo>
                <a:lnTo>
                  <a:pt x="59200" y="57967"/>
                </a:lnTo>
                <a:lnTo>
                  <a:pt x="62259" y="57967"/>
                </a:lnTo>
                <a:lnTo>
                  <a:pt x="62259" y="27773"/>
                </a:lnTo>
                <a:lnTo>
                  <a:pt x="59200" y="27773"/>
                </a:lnTo>
                <a:lnTo>
                  <a:pt x="58266" y="32827"/>
                </a:lnTo>
                <a:lnTo>
                  <a:pt x="57034" y="36182"/>
                </a:lnTo>
                <a:lnTo>
                  <a:pt x="53975" y="39494"/>
                </a:lnTo>
                <a:lnTo>
                  <a:pt x="50427" y="40322"/>
                </a:lnTo>
                <a:lnTo>
                  <a:pt x="24789" y="40322"/>
                </a:lnTo>
                <a:lnTo>
                  <a:pt x="24789" y="9512"/>
                </a:lnTo>
                <a:lnTo>
                  <a:pt x="25904" y="7123"/>
                </a:lnTo>
                <a:lnTo>
                  <a:pt x="28994" y="6815"/>
                </a:lnTo>
                <a:lnTo>
                  <a:pt x="54357" y="6815"/>
                </a:lnTo>
                <a:lnTo>
                  <a:pt x="59285" y="7665"/>
                </a:lnTo>
                <a:lnTo>
                  <a:pt x="61494" y="9363"/>
                </a:lnTo>
                <a:lnTo>
                  <a:pt x="63704" y="11062"/>
                </a:lnTo>
                <a:lnTo>
                  <a:pt x="65360" y="14799"/>
                </a:lnTo>
                <a:lnTo>
                  <a:pt x="66465" y="20575"/>
                </a:lnTo>
                <a:lnTo>
                  <a:pt x="69779" y="20575"/>
                </a:lnTo>
                <a:lnTo>
                  <a:pt x="69333" y="1847"/>
                </a:lnTo>
                <a:lnTo>
                  <a:pt x="0" y="1847"/>
                </a:lnTo>
                <a:lnTo>
                  <a:pt x="0" y="4267"/>
                </a:lnTo>
                <a:lnTo>
                  <a:pt x="4843" y="4607"/>
                </a:lnTo>
                <a:lnTo>
                  <a:pt x="7965" y="5488"/>
                </a:lnTo>
                <a:lnTo>
                  <a:pt x="10769" y="8334"/>
                </a:lnTo>
                <a:lnTo>
                  <a:pt x="11470" y="11359"/>
                </a:lnTo>
                <a:lnTo>
                  <a:pt x="11470" y="78946"/>
                </a:lnTo>
                <a:lnTo>
                  <a:pt x="10758" y="82015"/>
                </a:lnTo>
                <a:lnTo>
                  <a:pt x="7912" y="84435"/>
                </a:lnTo>
                <a:lnTo>
                  <a:pt x="4800" y="85295"/>
                </a:lnTo>
                <a:lnTo>
                  <a:pt x="0" y="85805"/>
                </a:lnTo>
                <a:lnTo>
                  <a:pt x="0" y="88162"/>
                </a:lnTo>
                <a:lnTo>
                  <a:pt x="70543" y="88162"/>
                </a:lnTo>
                <a:close/>
              </a:path>
              <a:path w="905747" h="89691">
                <a:moveTo>
                  <a:pt x="102703" y="80348"/>
                </a:moveTo>
                <a:lnTo>
                  <a:pt x="102703" y="45609"/>
                </a:lnTo>
                <a:lnTo>
                  <a:pt x="117105" y="45673"/>
                </a:lnTo>
                <a:lnTo>
                  <a:pt x="123818" y="47011"/>
                </a:lnTo>
                <a:lnTo>
                  <a:pt x="123138" y="39664"/>
                </a:lnTo>
                <a:lnTo>
                  <a:pt x="119506" y="40365"/>
                </a:lnTo>
                <a:lnTo>
                  <a:pt x="115130" y="40450"/>
                </a:lnTo>
                <a:lnTo>
                  <a:pt x="102703" y="40641"/>
                </a:lnTo>
                <a:lnTo>
                  <a:pt x="102703" y="11211"/>
                </a:lnTo>
                <a:lnTo>
                  <a:pt x="89448" y="11190"/>
                </a:lnTo>
                <a:lnTo>
                  <a:pt x="89448" y="74020"/>
                </a:lnTo>
                <a:lnTo>
                  <a:pt x="105890" y="83119"/>
                </a:lnTo>
                <a:lnTo>
                  <a:pt x="102703" y="80348"/>
                </a:lnTo>
                <a:close/>
              </a:path>
              <a:path w="905747" h="89691">
                <a:moveTo>
                  <a:pt x="202391" y="88162"/>
                </a:moveTo>
                <a:lnTo>
                  <a:pt x="202391" y="85805"/>
                </a:lnTo>
                <a:lnTo>
                  <a:pt x="197080" y="85423"/>
                </a:lnTo>
                <a:lnTo>
                  <a:pt x="193639" y="84626"/>
                </a:lnTo>
                <a:lnTo>
                  <a:pt x="190495" y="82206"/>
                </a:lnTo>
                <a:lnTo>
                  <a:pt x="189709" y="79074"/>
                </a:lnTo>
                <a:lnTo>
                  <a:pt x="189709" y="11190"/>
                </a:lnTo>
                <a:lnTo>
                  <a:pt x="190495" y="8100"/>
                </a:lnTo>
                <a:lnTo>
                  <a:pt x="193639" y="5340"/>
                </a:lnTo>
                <a:lnTo>
                  <a:pt x="197080" y="4522"/>
                </a:lnTo>
                <a:lnTo>
                  <a:pt x="202391" y="4267"/>
                </a:lnTo>
                <a:lnTo>
                  <a:pt x="202391" y="1847"/>
                </a:lnTo>
                <a:lnTo>
                  <a:pt x="163773" y="1847"/>
                </a:lnTo>
                <a:lnTo>
                  <a:pt x="163773" y="4267"/>
                </a:lnTo>
                <a:lnTo>
                  <a:pt x="169084" y="4522"/>
                </a:lnTo>
                <a:lnTo>
                  <a:pt x="172525" y="5340"/>
                </a:lnTo>
                <a:lnTo>
                  <a:pt x="175669" y="8100"/>
                </a:lnTo>
                <a:lnTo>
                  <a:pt x="176455" y="11190"/>
                </a:lnTo>
                <a:lnTo>
                  <a:pt x="176455" y="79074"/>
                </a:lnTo>
                <a:lnTo>
                  <a:pt x="175669" y="82206"/>
                </a:lnTo>
                <a:lnTo>
                  <a:pt x="172525" y="84626"/>
                </a:lnTo>
                <a:lnTo>
                  <a:pt x="169084" y="85423"/>
                </a:lnTo>
                <a:lnTo>
                  <a:pt x="163773" y="85805"/>
                </a:lnTo>
                <a:lnTo>
                  <a:pt x="163773" y="88162"/>
                </a:lnTo>
                <a:lnTo>
                  <a:pt x="202391" y="88162"/>
                </a:lnTo>
                <a:close/>
              </a:path>
              <a:path w="905747" h="89691">
                <a:moveTo>
                  <a:pt x="319921" y="55420"/>
                </a:moveTo>
                <a:lnTo>
                  <a:pt x="320189" y="61491"/>
                </a:lnTo>
                <a:lnTo>
                  <a:pt x="322613" y="74056"/>
                </a:lnTo>
                <a:lnTo>
                  <a:pt x="327558" y="85792"/>
                </a:lnTo>
                <a:lnTo>
                  <a:pt x="335024" y="96698"/>
                </a:lnTo>
                <a:lnTo>
                  <a:pt x="341099" y="104002"/>
                </a:lnTo>
                <a:lnTo>
                  <a:pt x="346750" y="108907"/>
                </a:lnTo>
                <a:lnTo>
                  <a:pt x="351975" y="111413"/>
                </a:lnTo>
                <a:lnTo>
                  <a:pt x="353632" y="109311"/>
                </a:lnTo>
                <a:lnTo>
                  <a:pt x="346856" y="103830"/>
                </a:lnTo>
                <a:lnTo>
                  <a:pt x="339274" y="93764"/>
                </a:lnTo>
                <a:lnTo>
                  <a:pt x="334196" y="81091"/>
                </a:lnTo>
                <a:lnTo>
                  <a:pt x="333768" y="79425"/>
                </a:lnTo>
                <a:lnTo>
                  <a:pt x="331890" y="67832"/>
                </a:lnTo>
                <a:lnTo>
                  <a:pt x="331264" y="53763"/>
                </a:lnTo>
                <a:lnTo>
                  <a:pt x="331988" y="40898"/>
                </a:lnTo>
                <a:lnTo>
                  <a:pt x="334554" y="28358"/>
                </a:lnTo>
                <a:lnTo>
                  <a:pt x="338975" y="17963"/>
                </a:lnTo>
                <a:lnTo>
                  <a:pt x="341907" y="12825"/>
                </a:lnTo>
                <a:lnTo>
                  <a:pt x="346792" y="7537"/>
                </a:lnTo>
                <a:lnTo>
                  <a:pt x="353632" y="2102"/>
                </a:lnTo>
                <a:lnTo>
                  <a:pt x="352421" y="0"/>
                </a:lnTo>
                <a:lnTo>
                  <a:pt x="345029" y="4161"/>
                </a:lnTo>
                <a:lnTo>
                  <a:pt x="338614" y="9661"/>
                </a:lnTo>
                <a:lnTo>
                  <a:pt x="333176" y="16498"/>
                </a:lnTo>
                <a:lnTo>
                  <a:pt x="331303" y="18985"/>
                </a:lnTo>
                <a:lnTo>
                  <a:pt x="324980" y="30097"/>
                </a:lnTo>
                <a:lnTo>
                  <a:pt x="321186" y="42242"/>
                </a:lnTo>
                <a:lnTo>
                  <a:pt x="319921" y="55420"/>
                </a:lnTo>
                <a:close/>
              </a:path>
              <a:path w="905747" h="89691">
                <a:moveTo>
                  <a:pt x="281453" y="1847"/>
                </a:moveTo>
                <a:lnTo>
                  <a:pt x="207722" y="1847"/>
                </a:lnTo>
                <a:lnTo>
                  <a:pt x="206958" y="24015"/>
                </a:lnTo>
                <a:lnTo>
                  <a:pt x="210144" y="24015"/>
                </a:lnTo>
                <a:lnTo>
                  <a:pt x="211461" y="17008"/>
                </a:lnTo>
                <a:lnTo>
                  <a:pt x="213426" y="12464"/>
                </a:lnTo>
                <a:lnTo>
                  <a:pt x="216039" y="10383"/>
                </a:lnTo>
                <a:lnTo>
                  <a:pt x="218651" y="8302"/>
                </a:lnTo>
                <a:lnTo>
                  <a:pt x="223569" y="7261"/>
                </a:lnTo>
                <a:lnTo>
                  <a:pt x="238056" y="7261"/>
                </a:lnTo>
                <a:lnTo>
                  <a:pt x="238056" y="78140"/>
                </a:lnTo>
                <a:lnTo>
                  <a:pt x="237376" y="81664"/>
                </a:lnTo>
                <a:lnTo>
                  <a:pt x="234657" y="84467"/>
                </a:lnTo>
                <a:lnTo>
                  <a:pt x="231216" y="85380"/>
                </a:lnTo>
                <a:lnTo>
                  <a:pt x="225693" y="85805"/>
                </a:lnTo>
                <a:lnTo>
                  <a:pt x="225693" y="88162"/>
                </a:lnTo>
                <a:lnTo>
                  <a:pt x="263737" y="88162"/>
                </a:lnTo>
                <a:lnTo>
                  <a:pt x="263737" y="85805"/>
                </a:lnTo>
                <a:lnTo>
                  <a:pt x="258426" y="85423"/>
                </a:lnTo>
                <a:lnTo>
                  <a:pt x="254985" y="84627"/>
                </a:lnTo>
                <a:lnTo>
                  <a:pt x="251841" y="82206"/>
                </a:lnTo>
                <a:lnTo>
                  <a:pt x="251056" y="79074"/>
                </a:lnTo>
                <a:lnTo>
                  <a:pt x="251056" y="7261"/>
                </a:lnTo>
                <a:lnTo>
                  <a:pt x="265882" y="7261"/>
                </a:lnTo>
                <a:lnTo>
                  <a:pt x="270842" y="8312"/>
                </a:lnTo>
                <a:lnTo>
                  <a:pt x="273200" y="10415"/>
                </a:lnTo>
                <a:lnTo>
                  <a:pt x="275558" y="12517"/>
                </a:lnTo>
                <a:lnTo>
                  <a:pt x="277502" y="17050"/>
                </a:lnTo>
                <a:lnTo>
                  <a:pt x="279031" y="24015"/>
                </a:lnTo>
                <a:lnTo>
                  <a:pt x="282154" y="24015"/>
                </a:lnTo>
                <a:lnTo>
                  <a:pt x="281453" y="1847"/>
                </a:lnTo>
                <a:close/>
              </a:path>
              <a:path w="905747" h="89691">
                <a:moveTo>
                  <a:pt x="382839" y="11466"/>
                </a:moveTo>
                <a:lnTo>
                  <a:pt x="384964" y="14120"/>
                </a:lnTo>
                <a:lnTo>
                  <a:pt x="385218" y="17708"/>
                </a:lnTo>
                <a:lnTo>
                  <a:pt x="385218" y="80518"/>
                </a:lnTo>
                <a:lnTo>
                  <a:pt x="384432" y="83002"/>
                </a:lnTo>
                <a:lnTo>
                  <a:pt x="381289" y="85295"/>
                </a:lnTo>
                <a:lnTo>
                  <a:pt x="377933" y="85996"/>
                </a:lnTo>
                <a:lnTo>
                  <a:pt x="372792" y="86251"/>
                </a:lnTo>
                <a:lnTo>
                  <a:pt x="372792" y="88162"/>
                </a:lnTo>
                <a:lnTo>
                  <a:pt x="408733" y="88162"/>
                </a:lnTo>
                <a:lnTo>
                  <a:pt x="408733" y="86378"/>
                </a:lnTo>
                <a:lnTo>
                  <a:pt x="403975" y="86208"/>
                </a:lnTo>
                <a:lnTo>
                  <a:pt x="400725" y="85678"/>
                </a:lnTo>
                <a:lnTo>
                  <a:pt x="398983" y="84786"/>
                </a:lnTo>
                <a:lnTo>
                  <a:pt x="396370" y="81813"/>
                </a:lnTo>
                <a:lnTo>
                  <a:pt x="396370" y="1847"/>
                </a:lnTo>
                <a:lnTo>
                  <a:pt x="396052" y="637"/>
                </a:lnTo>
                <a:lnTo>
                  <a:pt x="395287" y="637"/>
                </a:lnTo>
                <a:lnTo>
                  <a:pt x="371900" y="12549"/>
                </a:lnTo>
                <a:lnTo>
                  <a:pt x="373429" y="13653"/>
                </a:lnTo>
                <a:lnTo>
                  <a:pt x="376839" y="12389"/>
                </a:lnTo>
                <a:lnTo>
                  <a:pt x="380035" y="11466"/>
                </a:lnTo>
                <a:lnTo>
                  <a:pt x="382839" y="11466"/>
                </a:lnTo>
                <a:close/>
              </a:path>
              <a:path w="905747" h="89691">
                <a:moveTo>
                  <a:pt x="427787" y="54655"/>
                </a:moveTo>
                <a:lnTo>
                  <a:pt x="427787" y="62809"/>
                </a:lnTo>
                <a:lnTo>
                  <a:pt x="459841" y="62809"/>
                </a:lnTo>
                <a:lnTo>
                  <a:pt x="459841" y="54655"/>
                </a:lnTo>
                <a:lnTo>
                  <a:pt x="427787" y="54655"/>
                </a:lnTo>
                <a:close/>
              </a:path>
              <a:path w="905747" h="89691">
                <a:moveTo>
                  <a:pt x="519020" y="34016"/>
                </a:moveTo>
                <a:lnTo>
                  <a:pt x="532020" y="34016"/>
                </a:lnTo>
                <a:lnTo>
                  <a:pt x="532020" y="29429"/>
                </a:lnTo>
                <a:lnTo>
                  <a:pt x="519147" y="29429"/>
                </a:lnTo>
                <a:lnTo>
                  <a:pt x="519147" y="13759"/>
                </a:lnTo>
                <a:lnTo>
                  <a:pt x="518001" y="12676"/>
                </a:lnTo>
                <a:lnTo>
                  <a:pt x="513200" y="19131"/>
                </a:lnTo>
                <a:lnTo>
                  <a:pt x="510152" y="23112"/>
                </a:lnTo>
                <a:lnTo>
                  <a:pt x="508856" y="24620"/>
                </a:lnTo>
                <a:lnTo>
                  <a:pt x="505447" y="28092"/>
                </a:lnTo>
                <a:lnTo>
                  <a:pt x="502515" y="30512"/>
                </a:lnTo>
                <a:lnTo>
                  <a:pt x="501496" y="31362"/>
                </a:lnTo>
                <a:lnTo>
                  <a:pt x="501050" y="34016"/>
                </a:lnTo>
                <a:lnTo>
                  <a:pt x="507996" y="34016"/>
                </a:lnTo>
                <a:lnTo>
                  <a:pt x="507996" y="76908"/>
                </a:lnTo>
                <a:lnTo>
                  <a:pt x="508484" y="80263"/>
                </a:lnTo>
                <a:lnTo>
                  <a:pt x="509461" y="82684"/>
                </a:lnTo>
                <a:lnTo>
                  <a:pt x="511246" y="87143"/>
                </a:lnTo>
                <a:lnTo>
                  <a:pt x="514644" y="89372"/>
                </a:lnTo>
                <a:lnTo>
                  <a:pt x="521951" y="89372"/>
                </a:lnTo>
                <a:lnTo>
                  <a:pt x="524331" y="88756"/>
                </a:lnTo>
                <a:lnTo>
                  <a:pt x="526795" y="87525"/>
                </a:lnTo>
                <a:lnTo>
                  <a:pt x="529259" y="86293"/>
                </a:lnTo>
                <a:lnTo>
                  <a:pt x="531595" y="84191"/>
                </a:lnTo>
                <a:lnTo>
                  <a:pt x="533804" y="81219"/>
                </a:lnTo>
                <a:lnTo>
                  <a:pt x="533549" y="77906"/>
                </a:lnTo>
                <a:lnTo>
                  <a:pt x="530820" y="80624"/>
                </a:lnTo>
                <a:lnTo>
                  <a:pt x="528568" y="82068"/>
                </a:lnTo>
                <a:lnTo>
                  <a:pt x="525711" y="82429"/>
                </a:lnTo>
                <a:lnTo>
                  <a:pt x="522737" y="82429"/>
                </a:lnTo>
                <a:lnTo>
                  <a:pt x="520741" y="80964"/>
                </a:lnTo>
                <a:lnTo>
                  <a:pt x="519721" y="78033"/>
                </a:lnTo>
                <a:lnTo>
                  <a:pt x="519169" y="76377"/>
                </a:lnTo>
                <a:lnTo>
                  <a:pt x="518893" y="73935"/>
                </a:lnTo>
                <a:lnTo>
                  <a:pt x="518893" y="70708"/>
                </a:lnTo>
                <a:lnTo>
                  <a:pt x="519020" y="34016"/>
                </a:lnTo>
                <a:close/>
              </a:path>
              <a:path w="905747" h="89691">
                <a:moveTo>
                  <a:pt x="536226" y="75485"/>
                </a:moveTo>
                <a:lnTo>
                  <a:pt x="536226" y="79435"/>
                </a:lnTo>
                <a:lnTo>
                  <a:pt x="537564" y="82694"/>
                </a:lnTo>
                <a:lnTo>
                  <a:pt x="540241" y="85264"/>
                </a:lnTo>
                <a:lnTo>
                  <a:pt x="542917" y="87833"/>
                </a:lnTo>
                <a:lnTo>
                  <a:pt x="546082" y="89117"/>
                </a:lnTo>
                <a:lnTo>
                  <a:pt x="549736" y="89117"/>
                </a:lnTo>
                <a:lnTo>
                  <a:pt x="548844" y="77800"/>
                </a:lnTo>
                <a:lnTo>
                  <a:pt x="547569" y="74955"/>
                </a:lnTo>
                <a:lnTo>
                  <a:pt x="547569" y="66291"/>
                </a:lnTo>
                <a:lnTo>
                  <a:pt x="554158" y="55601"/>
                </a:lnTo>
                <a:lnTo>
                  <a:pt x="545466" y="60070"/>
                </a:lnTo>
                <a:lnTo>
                  <a:pt x="539306" y="64189"/>
                </a:lnTo>
                <a:lnTo>
                  <a:pt x="536226" y="69328"/>
                </a:lnTo>
                <a:lnTo>
                  <a:pt x="536226" y="75485"/>
                </a:lnTo>
                <a:close/>
              </a:path>
              <a:path w="905747" h="89691">
                <a:moveTo>
                  <a:pt x="638101" y="32158"/>
                </a:moveTo>
                <a:lnTo>
                  <a:pt x="642286" y="29621"/>
                </a:lnTo>
                <a:lnTo>
                  <a:pt x="621766" y="29621"/>
                </a:lnTo>
                <a:lnTo>
                  <a:pt x="621766" y="31404"/>
                </a:lnTo>
                <a:lnTo>
                  <a:pt x="625526" y="32169"/>
                </a:lnTo>
                <a:lnTo>
                  <a:pt x="626864" y="34398"/>
                </a:lnTo>
                <a:lnTo>
                  <a:pt x="625824" y="37371"/>
                </a:lnTo>
                <a:lnTo>
                  <a:pt x="623742" y="40513"/>
                </a:lnTo>
                <a:lnTo>
                  <a:pt x="622510" y="42467"/>
                </a:lnTo>
                <a:lnTo>
                  <a:pt x="620641" y="45164"/>
                </a:lnTo>
                <a:lnTo>
                  <a:pt x="618134" y="48604"/>
                </a:lnTo>
                <a:lnTo>
                  <a:pt x="616307" y="45758"/>
                </a:lnTo>
                <a:lnTo>
                  <a:pt x="614799" y="43359"/>
                </a:lnTo>
                <a:lnTo>
                  <a:pt x="613610" y="41405"/>
                </a:lnTo>
                <a:lnTo>
                  <a:pt x="611358" y="37668"/>
                </a:lnTo>
                <a:lnTo>
                  <a:pt x="610232" y="35396"/>
                </a:lnTo>
                <a:lnTo>
                  <a:pt x="610795" y="32476"/>
                </a:lnTo>
                <a:lnTo>
                  <a:pt x="613047" y="31670"/>
                </a:lnTo>
                <a:lnTo>
                  <a:pt x="616031" y="29621"/>
                </a:lnTo>
                <a:lnTo>
                  <a:pt x="588948" y="29621"/>
                </a:lnTo>
                <a:lnTo>
                  <a:pt x="588948" y="31404"/>
                </a:lnTo>
                <a:lnTo>
                  <a:pt x="592092" y="31701"/>
                </a:lnTo>
                <a:lnTo>
                  <a:pt x="596000" y="33549"/>
                </a:lnTo>
                <a:lnTo>
                  <a:pt x="597699" y="35736"/>
                </a:lnTo>
                <a:lnTo>
                  <a:pt x="600164" y="39431"/>
                </a:lnTo>
                <a:lnTo>
                  <a:pt x="612399" y="57968"/>
                </a:lnTo>
                <a:lnTo>
                  <a:pt x="597551" y="79562"/>
                </a:lnTo>
                <a:lnTo>
                  <a:pt x="595724" y="82195"/>
                </a:lnTo>
                <a:lnTo>
                  <a:pt x="593154" y="84595"/>
                </a:lnTo>
                <a:lnTo>
                  <a:pt x="590350" y="85911"/>
                </a:lnTo>
                <a:lnTo>
                  <a:pt x="588056" y="86378"/>
                </a:lnTo>
                <a:lnTo>
                  <a:pt x="588056" y="88162"/>
                </a:lnTo>
                <a:lnTo>
                  <a:pt x="606918" y="88162"/>
                </a:lnTo>
                <a:lnTo>
                  <a:pt x="606918" y="86378"/>
                </a:lnTo>
                <a:lnTo>
                  <a:pt x="604709" y="86081"/>
                </a:lnTo>
                <a:lnTo>
                  <a:pt x="601629" y="83958"/>
                </a:lnTo>
                <a:lnTo>
                  <a:pt x="602373" y="81728"/>
                </a:lnTo>
                <a:lnTo>
                  <a:pt x="604369" y="78543"/>
                </a:lnTo>
                <a:lnTo>
                  <a:pt x="614629" y="62554"/>
                </a:lnTo>
                <a:lnTo>
                  <a:pt x="616806" y="65739"/>
                </a:lnTo>
                <a:lnTo>
                  <a:pt x="619653" y="69816"/>
                </a:lnTo>
                <a:lnTo>
                  <a:pt x="621448" y="72555"/>
                </a:lnTo>
                <a:lnTo>
                  <a:pt x="622977" y="74891"/>
                </a:lnTo>
                <a:lnTo>
                  <a:pt x="624889" y="78097"/>
                </a:lnTo>
                <a:lnTo>
                  <a:pt x="626503" y="80858"/>
                </a:lnTo>
                <a:lnTo>
                  <a:pt x="627310" y="84212"/>
                </a:lnTo>
                <a:lnTo>
                  <a:pt x="624846" y="86166"/>
                </a:lnTo>
                <a:lnTo>
                  <a:pt x="622021" y="88162"/>
                </a:lnTo>
                <a:lnTo>
                  <a:pt x="648340" y="88162"/>
                </a:lnTo>
                <a:lnTo>
                  <a:pt x="646386" y="86293"/>
                </a:lnTo>
                <a:lnTo>
                  <a:pt x="643146" y="84786"/>
                </a:lnTo>
                <a:lnTo>
                  <a:pt x="639801" y="81665"/>
                </a:lnTo>
                <a:lnTo>
                  <a:pt x="637634" y="78352"/>
                </a:lnTo>
                <a:lnTo>
                  <a:pt x="620810" y="52871"/>
                </a:lnTo>
                <a:lnTo>
                  <a:pt x="631708" y="37137"/>
                </a:lnTo>
                <a:lnTo>
                  <a:pt x="634363" y="34154"/>
                </a:lnTo>
                <a:lnTo>
                  <a:pt x="638101" y="32158"/>
                </a:lnTo>
                <a:close/>
              </a:path>
              <a:path w="905747" h="89691">
                <a:moveTo>
                  <a:pt x="704673" y="45164"/>
                </a:moveTo>
                <a:lnTo>
                  <a:pt x="705756" y="42690"/>
                </a:lnTo>
                <a:lnTo>
                  <a:pt x="707923" y="40291"/>
                </a:lnTo>
                <a:lnTo>
                  <a:pt x="710090" y="37891"/>
                </a:lnTo>
                <a:lnTo>
                  <a:pt x="713403" y="36691"/>
                </a:lnTo>
                <a:lnTo>
                  <a:pt x="715623" y="37435"/>
                </a:lnTo>
                <a:lnTo>
                  <a:pt x="718894" y="40407"/>
                </a:lnTo>
                <a:lnTo>
                  <a:pt x="722134" y="41151"/>
                </a:lnTo>
                <a:lnTo>
                  <a:pt x="725012" y="40556"/>
                </a:lnTo>
                <a:lnTo>
                  <a:pt x="727093" y="38178"/>
                </a:lnTo>
                <a:lnTo>
                  <a:pt x="727614" y="34972"/>
                </a:lnTo>
                <a:lnTo>
                  <a:pt x="726934" y="31394"/>
                </a:lnTo>
                <a:lnTo>
                  <a:pt x="724215" y="28803"/>
                </a:lnTo>
                <a:lnTo>
                  <a:pt x="720286" y="28156"/>
                </a:lnTo>
                <a:lnTo>
                  <a:pt x="717567" y="28156"/>
                </a:lnTo>
                <a:lnTo>
                  <a:pt x="714943" y="29217"/>
                </a:lnTo>
                <a:lnTo>
                  <a:pt x="712415" y="31341"/>
                </a:lnTo>
                <a:lnTo>
                  <a:pt x="709888" y="33464"/>
                </a:lnTo>
                <a:lnTo>
                  <a:pt x="707264" y="36415"/>
                </a:lnTo>
                <a:lnTo>
                  <a:pt x="704545" y="40195"/>
                </a:lnTo>
                <a:lnTo>
                  <a:pt x="704545" y="29748"/>
                </a:lnTo>
                <a:lnTo>
                  <a:pt x="703908" y="28092"/>
                </a:lnTo>
                <a:lnTo>
                  <a:pt x="701657" y="29111"/>
                </a:lnTo>
                <a:lnTo>
                  <a:pt x="699469" y="30024"/>
                </a:lnTo>
                <a:lnTo>
                  <a:pt x="697344" y="30831"/>
                </a:lnTo>
                <a:lnTo>
                  <a:pt x="694604" y="31850"/>
                </a:lnTo>
                <a:lnTo>
                  <a:pt x="692055" y="32742"/>
                </a:lnTo>
                <a:lnTo>
                  <a:pt x="689506" y="33634"/>
                </a:lnTo>
                <a:lnTo>
                  <a:pt x="687021" y="34504"/>
                </a:lnTo>
                <a:lnTo>
                  <a:pt x="684599" y="35354"/>
                </a:lnTo>
                <a:lnTo>
                  <a:pt x="686097" y="37148"/>
                </a:lnTo>
                <a:lnTo>
                  <a:pt x="688487" y="36882"/>
                </a:lnTo>
                <a:lnTo>
                  <a:pt x="692002" y="37785"/>
                </a:lnTo>
                <a:lnTo>
                  <a:pt x="693574" y="41395"/>
                </a:lnTo>
                <a:lnTo>
                  <a:pt x="693967" y="44399"/>
                </a:lnTo>
                <a:lnTo>
                  <a:pt x="693967" y="80730"/>
                </a:lnTo>
                <a:lnTo>
                  <a:pt x="693330" y="82949"/>
                </a:lnTo>
                <a:lnTo>
                  <a:pt x="690781" y="85030"/>
                </a:lnTo>
                <a:lnTo>
                  <a:pt x="688189" y="85720"/>
                </a:lnTo>
                <a:lnTo>
                  <a:pt x="684281" y="86060"/>
                </a:lnTo>
                <a:lnTo>
                  <a:pt x="684281" y="88162"/>
                </a:lnTo>
                <a:lnTo>
                  <a:pt x="715697" y="88162"/>
                </a:lnTo>
                <a:lnTo>
                  <a:pt x="715697" y="86060"/>
                </a:lnTo>
                <a:lnTo>
                  <a:pt x="711746" y="86145"/>
                </a:lnTo>
                <a:lnTo>
                  <a:pt x="708921" y="85476"/>
                </a:lnTo>
                <a:lnTo>
                  <a:pt x="705522" y="82631"/>
                </a:lnTo>
                <a:lnTo>
                  <a:pt x="704673" y="80093"/>
                </a:lnTo>
                <a:lnTo>
                  <a:pt x="704673" y="45164"/>
                </a:lnTo>
                <a:close/>
              </a:path>
              <a:path w="905747" h="89691">
                <a:moveTo>
                  <a:pt x="731990" y="75485"/>
                </a:moveTo>
                <a:lnTo>
                  <a:pt x="731990" y="79435"/>
                </a:lnTo>
                <a:lnTo>
                  <a:pt x="733328" y="82694"/>
                </a:lnTo>
                <a:lnTo>
                  <a:pt x="736004" y="85264"/>
                </a:lnTo>
                <a:lnTo>
                  <a:pt x="738681" y="87833"/>
                </a:lnTo>
                <a:lnTo>
                  <a:pt x="741846" y="89118"/>
                </a:lnTo>
                <a:lnTo>
                  <a:pt x="745500" y="89118"/>
                </a:lnTo>
                <a:lnTo>
                  <a:pt x="744607" y="77800"/>
                </a:lnTo>
                <a:lnTo>
                  <a:pt x="743333" y="74955"/>
                </a:lnTo>
                <a:lnTo>
                  <a:pt x="743333" y="66291"/>
                </a:lnTo>
                <a:lnTo>
                  <a:pt x="749922" y="55601"/>
                </a:lnTo>
                <a:lnTo>
                  <a:pt x="741230" y="60070"/>
                </a:lnTo>
                <a:lnTo>
                  <a:pt x="735070" y="64189"/>
                </a:lnTo>
                <a:lnTo>
                  <a:pt x="731990" y="69328"/>
                </a:lnTo>
                <a:lnTo>
                  <a:pt x="731990" y="75485"/>
                </a:lnTo>
                <a:close/>
              </a:path>
              <a:path w="905747" h="89691">
                <a:moveTo>
                  <a:pt x="801790" y="34016"/>
                </a:moveTo>
                <a:lnTo>
                  <a:pt x="814790" y="34016"/>
                </a:lnTo>
                <a:lnTo>
                  <a:pt x="814790" y="29430"/>
                </a:lnTo>
                <a:lnTo>
                  <a:pt x="801918" y="29430"/>
                </a:lnTo>
                <a:lnTo>
                  <a:pt x="801918" y="13759"/>
                </a:lnTo>
                <a:lnTo>
                  <a:pt x="800770" y="12676"/>
                </a:lnTo>
                <a:lnTo>
                  <a:pt x="795970" y="19131"/>
                </a:lnTo>
                <a:lnTo>
                  <a:pt x="792922" y="23112"/>
                </a:lnTo>
                <a:lnTo>
                  <a:pt x="791626" y="24620"/>
                </a:lnTo>
                <a:lnTo>
                  <a:pt x="788217" y="28092"/>
                </a:lnTo>
                <a:lnTo>
                  <a:pt x="785285" y="30512"/>
                </a:lnTo>
                <a:lnTo>
                  <a:pt x="784266" y="31362"/>
                </a:lnTo>
                <a:lnTo>
                  <a:pt x="783820" y="34016"/>
                </a:lnTo>
                <a:lnTo>
                  <a:pt x="790766" y="34016"/>
                </a:lnTo>
                <a:lnTo>
                  <a:pt x="790766" y="76908"/>
                </a:lnTo>
                <a:lnTo>
                  <a:pt x="791254" y="80263"/>
                </a:lnTo>
                <a:lnTo>
                  <a:pt x="792231" y="82684"/>
                </a:lnTo>
                <a:lnTo>
                  <a:pt x="794016" y="87143"/>
                </a:lnTo>
                <a:lnTo>
                  <a:pt x="797414" y="89372"/>
                </a:lnTo>
                <a:lnTo>
                  <a:pt x="804721" y="89372"/>
                </a:lnTo>
                <a:lnTo>
                  <a:pt x="807101" y="88757"/>
                </a:lnTo>
                <a:lnTo>
                  <a:pt x="809565" y="87525"/>
                </a:lnTo>
                <a:lnTo>
                  <a:pt x="812029" y="86293"/>
                </a:lnTo>
                <a:lnTo>
                  <a:pt x="814365" y="84191"/>
                </a:lnTo>
                <a:lnTo>
                  <a:pt x="816574" y="81219"/>
                </a:lnTo>
                <a:lnTo>
                  <a:pt x="816319" y="77906"/>
                </a:lnTo>
                <a:lnTo>
                  <a:pt x="813590" y="80624"/>
                </a:lnTo>
                <a:lnTo>
                  <a:pt x="811338" y="82068"/>
                </a:lnTo>
                <a:lnTo>
                  <a:pt x="808481" y="82429"/>
                </a:lnTo>
                <a:lnTo>
                  <a:pt x="805507" y="82429"/>
                </a:lnTo>
                <a:lnTo>
                  <a:pt x="803511" y="80964"/>
                </a:lnTo>
                <a:lnTo>
                  <a:pt x="802491" y="78034"/>
                </a:lnTo>
                <a:lnTo>
                  <a:pt x="801939" y="76377"/>
                </a:lnTo>
                <a:lnTo>
                  <a:pt x="801663" y="73935"/>
                </a:lnTo>
                <a:lnTo>
                  <a:pt x="801663" y="70708"/>
                </a:lnTo>
                <a:lnTo>
                  <a:pt x="801790" y="3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1631" y="3137911"/>
            <a:ext cx="1828585" cy="103983"/>
          </a:xfrm>
          <a:custGeom>
            <a:avLst/>
            <a:gdLst/>
            <a:ahLst/>
            <a:cxnLst/>
            <a:rect l="l" t="t" r="r" b="b"/>
            <a:pathLst>
              <a:path w="2011443" h="117847">
                <a:moveTo>
                  <a:pt x="238948" y="76759"/>
                </a:moveTo>
                <a:lnTo>
                  <a:pt x="238948" y="80709"/>
                </a:lnTo>
                <a:lnTo>
                  <a:pt x="240286" y="83968"/>
                </a:lnTo>
                <a:lnTo>
                  <a:pt x="242962" y="86537"/>
                </a:lnTo>
                <a:lnTo>
                  <a:pt x="245639" y="89107"/>
                </a:lnTo>
                <a:lnTo>
                  <a:pt x="248804" y="90391"/>
                </a:lnTo>
                <a:lnTo>
                  <a:pt x="252458" y="90391"/>
                </a:lnTo>
                <a:lnTo>
                  <a:pt x="251565" y="79074"/>
                </a:lnTo>
                <a:lnTo>
                  <a:pt x="250291" y="76229"/>
                </a:lnTo>
                <a:lnTo>
                  <a:pt x="250291" y="67565"/>
                </a:lnTo>
                <a:lnTo>
                  <a:pt x="256880" y="56875"/>
                </a:lnTo>
                <a:lnTo>
                  <a:pt x="248188" y="61344"/>
                </a:lnTo>
                <a:lnTo>
                  <a:pt x="242028" y="65463"/>
                </a:lnTo>
                <a:lnTo>
                  <a:pt x="238948" y="70602"/>
                </a:lnTo>
                <a:lnTo>
                  <a:pt x="238948" y="76759"/>
                </a:lnTo>
                <a:close/>
              </a:path>
              <a:path w="2011443" h="117847">
                <a:moveTo>
                  <a:pt x="320665" y="117847"/>
                </a:moveTo>
                <a:lnTo>
                  <a:pt x="320665" y="115617"/>
                </a:lnTo>
                <a:lnTo>
                  <a:pt x="315949" y="115277"/>
                </a:lnTo>
                <a:lnTo>
                  <a:pt x="312890" y="114619"/>
                </a:lnTo>
                <a:lnTo>
                  <a:pt x="310086" y="112666"/>
                </a:lnTo>
                <a:lnTo>
                  <a:pt x="309385" y="110033"/>
                </a:lnTo>
                <a:lnTo>
                  <a:pt x="309385" y="84913"/>
                </a:lnTo>
                <a:lnTo>
                  <a:pt x="311680" y="87291"/>
                </a:lnTo>
                <a:lnTo>
                  <a:pt x="314186" y="88926"/>
                </a:lnTo>
                <a:lnTo>
                  <a:pt x="312136" y="82758"/>
                </a:lnTo>
                <a:lnTo>
                  <a:pt x="310490" y="80603"/>
                </a:lnTo>
                <a:lnTo>
                  <a:pt x="309385" y="77715"/>
                </a:lnTo>
                <a:lnTo>
                  <a:pt x="309385" y="45673"/>
                </a:lnTo>
                <a:lnTo>
                  <a:pt x="310681" y="41904"/>
                </a:lnTo>
                <a:lnTo>
                  <a:pt x="313273" y="39972"/>
                </a:lnTo>
                <a:lnTo>
                  <a:pt x="315864" y="38040"/>
                </a:lnTo>
                <a:lnTo>
                  <a:pt x="318732" y="37074"/>
                </a:lnTo>
                <a:lnTo>
                  <a:pt x="326336" y="37074"/>
                </a:lnTo>
                <a:lnTo>
                  <a:pt x="330255" y="39006"/>
                </a:lnTo>
                <a:lnTo>
                  <a:pt x="333633" y="42870"/>
                </a:lnTo>
                <a:lnTo>
                  <a:pt x="337010" y="46735"/>
                </a:lnTo>
                <a:lnTo>
                  <a:pt x="338699" y="52574"/>
                </a:lnTo>
                <a:lnTo>
                  <a:pt x="338699" y="68542"/>
                </a:lnTo>
                <a:lnTo>
                  <a:pt x="337074" y="74901"/>
                </a:lnTo>
                <a:lnTo>
                  <a:pt x="333824" y="79467"/>
                </a:lnTo>
                <a:lnTo>
                  <a:pt x="330574" y="84032"/>
                </a:lnTo>
                <a:lnTo>
                  <a:pt x="326655" y="86315"/>
                </a:lnTo>
                <a:lnTo>
                  <a:pt x="319093" y="86315"/>
                </a:lnTo>
                <a:lnTo>
                  <a:pt x="316512" y="85603"/>
                </a:lnTo>
                <a:lnTo>
                  <a:pt x="316905" y="89818"/>
                </a:lnTo>
                <a:lnTo>
                  <a:pt x="320707" y="90710"/>
                </a:lnTo>
                <a:lnTo>
                  <a:pt x="330776" y="90710"/>
                </a:lnTo>
                <a:lnTo>
                  <a:pt x="337159" y="87249"/>
                </a:lnTo>
                <a:lnTo>
                  <a:pt x="342236" y="80327"/>
                </a:lnTo>
                <a:lnTo>
                  <a:pt x="347313" y="73404"/>
                </a:lnTo>
                <a:lnTo>
                  <a:pt x="349851" y="65697"/>
                </a:lnTo>
                <a:lnTo>
                  <a:pt x="349851" y="48540"/>
                </a:lnTo>
                <a:lnTo>
                  <a:pt x="347737" y="41713"/>
                </a:lnTo>
                <a:lnTo>
                  <a:pt x="343510" y="36723"/>
                </a:lnTo>
                <a:lnTo>
                  <a:pt x="339283" y="31733"/>
                </a:lnTo>
                <a:lnTo>
                  <a:pt x="334238" y="29238"/>
                </a:lnTo>
                <a:lnTo>
                  <a:pt x="324340" y="29238"/>
                </a:lnTo>
                <a:lnTo>
                  <a:pt x="320410" y="30427"/>
                </a:lnTo>
                <a:lnTo>
                  <a:pt x="316586" y="32806"/>
                </a:lnTo>
                <a:lnTo>
                  <a:pt x="314462" y="34165"/>
                </a:lnTo>
                <a:lnTo>
                  <a:pt x="311998" y="36245"/>
                </a:lnTo>
                <a:lnTo>
                  <a:pt x="309194" y="39048"/>
                </a:lnTo>
                <a:lnTo>
                  <a:pt x="309194" y="30449"/>
                </a:lnTo>
                <a:lnTo>
                  <a:pt x="308557" y="29493"/>
                </a:lnTo>
                <a:lnTo>
                  <a:pt x="300230" y="32381"/>
                </a:lnTo>
                <a:lnTo>
                  <a:pt x="295961" y="33846"/>
                </a:lnTo>
                <a:lnTo>
                  <a:pt x="295748" y="33889"/>
                </a:lnTo>
                <a:lnTo>
                  <a:pt x="289694" y="35863"/>
                </a:lnTo>
                <a:lnTo>
                  <a:pt x="289694" y="37965"/>
                </a:lnTo>
                <a:lnTo>
                  <a:pt x="292286" y="37647"/>
                </a:lnTo>
                <a:lnTo>
                  <a:pt x="294920" y="37647"/>
                </a:lnTo>
                <a:lnTo>
                  <a:pt x="297182" y="39016"/>
                </a:lnTo>
                <a:lnTo>
                  <a:pt x="298361" y="42000"/>
                </a:lnTo>
                <a:lnTo>
                  <a:pt x="298361" y="109481"/>
                </a:lnTo>
                <a:lnTo>
                  <a:pt x="297819" y="111753"/>
                </a:lnTo>
                <a:lnTo>
                  <a:pt x="295653" y="114640"/>
                </a:lnTo>
                <a:lnTo>
                  <a:pt x="293114" y="115490"/>
                </a:lnTo>
                <a:lnTo>
                  <a:pt x="289121" y="115745"/>
                </a:lnTo>
                <a:lnTo>
                  <a:pt x="289121" y="117847"/>
                </a:lnTo>
                <a:lnTo>
                  <a:pt x="320665" y="117847"/>
                </a:lnTo>
                <a:close/>
              </a:path>
              <a:path w="2011443" h="117847">
                <a:moveTo>
                  <a:pt x="314324" y="84181"/>
                </a:moveTo>
                <a:lnTo>
                  <a:pt x="312136" y="82758"/>
                </a:lnTo>
                <a:lnTo>
                  <a:pt x="314186" y="88926"/>
                </a:lnTo>
                <a:lnTo>
                  <a:pt x="316905" y="89818"/>
                </a:lnTo>
                <a:lnTo>
                  <a:pt x="316512" y="85603"/>
                </a:lnTo>
                <a:lnTo>
                  <a:pt x="314324" y="84181"/>
                </a:lnTo>
                <a:close/>
              </a:path>
              <a:path w="2011443" h="117847">
                <a:moveTo>
                  <a:pt x="364508" y="7198"/>
                </a:moveTo>
                <a:lnTo>
                  <a:pt x="365145" y="10585"/>
                </a:lnTo>
                <a:lnTo>
                  <a:pt x="367694" y="13175"/>
                </a:lnTo>
                <a:lnTo>
                  <a:pt x="371135" y="13823"/>
                </a:lnTo>
                <a:lnTo>
                  <a:pt x="374523" y="13175"/>
                </a:lnTo>
                <a:lnTo>
                  <a:pt x="377115" y="10585"/>
                </a:lnTo>
                <a:lnTo>
                  <a:pt x="377763" y="7198"/>
                </a:lnTo>
                <a:lnTo>
                  <a:pt x="377115" y="3747"/>
                </a:lnTo>
                <a:lnTo>
                  <a:pt x="374523" y="1157"/>
                </a:lnTo>
                <a:lnTo>
                  <a:pt x="371135" y="509"/>
                </a:lnTo>
                <a:lnTo>
                  <a:pt x="367694" y="1167"/>
                </a:lnTo>
                <a:lnTo>
                  <a:pt x="365145" y="3800"/>
                </a:lnTo>
                <a:lnTo>
                  <a:pt x="364508" y="7198"/>
                </a:lnTo>
                <a:close/>
              </a:path>
              <a:path w="2011443" h="117847">
                <a:moveTo>
                  <a:pt x="387321" y="89436"/>
                </a:moveTo>
                <a:lnTo>
                  <a:pt x="387321" y="87652"/>
                </a:lnTo>
                <a:lnTo>
                  <a:pt x="383200" y="87313"/>
                </a:lnTo>
                <a:lnTo>
                  <a:pt x="380556" y="86527"/>
                </a:lnTo>
                <a:lnTo>
                  <a:pt x="378219" y="84064"/>
                </a:lnTo>
                <a:lnTo>
                  <a:pt x="377635" y="81027"/>
                </a:lnTo>
                <a:lnTo>
                  <a:pt x="377635" y="30449"/>
                </a:lnTo>
                <a:lnTo>
                  <a:pt x="377508" y="29493"/>
                </a:lnTo>
                <a:lnTo>
                  <a:pt x="375214" y="30258"/>
                </a:lnTo>
                <a:lnTo>
                  <a:pt x="372282" y="31489"/>
                </a:lnTo>
                <a:lnTo>
                  <a:pt x="367099" y="33315"/>
                </a:lnTo>
                <a:lnTo>
                  <a:pt x="359665" y="35736"/>
                </a:lnTo>
                <a:lnTo>
                  <a:pt x="356924" y="36628"/>
                </a:lnTo>
                <a:lnTo>
                  <a:pt x="359049" y="38008"/>
                </a:lnTo>
                <a:lnTo>
                  <a:pt x="361683" y="37456"/>
                </a:lnTo>
                <a:lnTo>
                  <a:pt x="364189" y="37456"/>
                </a:lnTo>
                <a:lnTo>
                  <a:pt x="366165" y="40068"/>
                </a:lnTo>
                <a:lnTo>
                  <a:pt x="366738" y="43040"/>
                </a:lnTo>
                <a:lnTo>
                  <a:pt x="366738" y="81155"/>
                </a:lnTo>
                <a:lnTo>
                  <a:pt x="366143" y="84202"/>
                </a:lnTo>
                <a:lnTo>
                  <a:pt x="363764" y="86453"/>
                </a:lnTo>
                <a:lnTo>
                  <a:pt x="360897" y="87228"/>
                </a:lnTo>
                <a:lnTo>
                  <a:pt x="356351" y="87652"/>
                </a:lnTo>
                <a:lnTo>
                  <a:pt x="356351" y="89436"/>
                </a:lnTo>
                <a:lnTo>
                  <a:pt x="387321" y="89436"/>
                </a:lnTo>
                <a:close/>
              </a:path>
              <a:path w="2011443" h="117847">
                <a:moveTo>
                  <a:pt x="406630" y="35290"/>
                </a:moveTo>
                <a:lnTo>
                  <a:pt x="419630" y="35290"/>
                </a:lnTo>
                <a:lnTo>
                  <a:pt x="419630" y="30703"/>
                </a:lnTo>
                <a:lnTo>
                  <a:pt x="406757" y="30703"/>
                </a:lnTo>
                <a:lnTo>
                  <a:pt x="406757" y="15033"/>
                </a:lnTo>
                <a:lnTo>
                  <a:pt x="405610" y="13950"/>
                </a:lnTo>
                <a:lnTo>
                  <a:pt x="400810" y="20405"/>
                </a:lnTo>
                <a:lnTo>
                  <a:pt x="397762" y="24386"/>
                </a:lnTo>
                <a:lnTo>
                  <a:pt x="396466" y="25894"/>
                </a:lnTo>
                <a:lnTo>
                  <a:pt x="393057" y="29366"/>
                </a:lnTo>
                <a:lnTo>
                  <a:pt x="390125" y="31786"/>
                </a:lnTo>
                <a:lnTo>
                  <a:pt x="389106" y="32636"/>
                </a:lnTo>
                <a:lnTo>
                  <a:pt x="388660" y="35290"/>
                </a:lnTo>
                <a:lnTo>
                  <a:pt x="395606" y="35290"/>
                </a:lnTo>
                <a:lnTo>
                  <a:pt x="395606" y="78182"/>
                </a:lnTo>
                <a:lnTo>
                  <a:pt x="396094" y="81537"/>
                </a:lnTo>
                <a:lnTo>
                  <a:pt x="397071" y="83958"/>
                </a:lnTo>
                <a:lnTo>
                  <a:pt x="398856" y="88417"/>
                </a:lnTo>
                <a:lnTo>
                  <a:pt x="402254" y="90646"/>
                </a:lnTo>
                <a:lnTo>
                  <a:pt x="409561" y="90646"/>
                </a:lnTo>
                <a:lnTo>
                  <a:pt x="411940" y="90031"/>
                </a:lnTo>
                <a:lnTo>
                  <a:pt x="414405" y="88799"/>
                </a:lnTo>
                <a:lnTo>
                  <a:pt x="416869" y="87567"/>
                </a:lnTo>
                <a:lnTo>
                  <a:pt x="419205" y="85465"/>
                </a:lnTo>
                <a:lnTo>
                  <a:pt x="421414" y="82493"/>
                </a:lnTo>
                <a:lnTo>
                  <a:pt x="421159" y="79180"/>
                </a:lnTo>
                <a:lnTo>
                  <a:pt x="418430" y="81898"/>
                </a:lnTo>
                <a:lnTo>
                  <a:pt x="416178" y="83342"/>
                </a:lnTo>
                <a:lnTo>
                  <a:pt x="413321" y="83703"/>
                </a:lnTo>
                <a:lnTo>
                  <a:pt x="410347" y="83703"/>
                </a:lnTo>
                <a:lnTo>
                  <a:pt x="408351" y="82238"/>
                </a:lnTo>
                <a:lnTo>
                  <a:pt x="407331" y="79307"/>
                </a:lnTo>
                <a:lnTo>
                  <a:pt x="406779" y="77651"/>
                </a:lnTo>
                <a:lnTo>
                  <a:pt x="406503" y="75209"/>
                </a:lnTo>
                <a:lnTo>
                  <a:pt x="406503" y="71982"/>
                </a:lnTo>
                <a:lnTo>
                  <a:pt x="406630" y="35290"/>
                </a:lnTo>
                <a:close/>
              </a:path>
              <a:path w="2011443" h="117847">
                <a:moveTo>
                  <a:pt x="423836" y="76759"/>
                </a:moveTo>
                <a:lnTo>
                  <a:pt x="423836" y="80709"/>
                </a:lnTo>
                <a:lnTo>
                  <a:pt x="425174" y="83968"/>
                </a:lnTo>
                <a:lnTo>
                  <a:pt x="427851" y="86538"/>
                </a:lnTo>
                <a:lnTo>
                  <a:pt x="430527" y="89107"/>
                </a:lnTo>
                <a:lnTo>
                  <a:pt x="433692" y="90391"/>
                </a:lnTo>
                <a:lnTo>
                  <a:pt x="437346" y="90391"/>
                </a:lnTo>
                <a:lnTo>
                  <a:pt x="436453" y="79074"/>
                </a:lnTo>
                <a:lnTo>
                  <a:pt x="435179" y="76229"/>
                </a:lnTo>
                <a:lnTo>
                  <a:pt x="435179" y="67565"/>
                </a:lnTo>
                <a:lnTo>
                  <a:pt x="441768" y="56875"/>
                </a:lnTo>
                <a:lnTo>
                  <a:pt x="433076" y="61344"/>
                </a:lnTo>
                <a:lnTo>
                  <a:pt x="426916" y="65463"/>
                </a:lnTo>
                <a:lnTo>
                  <a:pt x="423836" y="70602"/>
                </a:lnTo>
                <a:lnTo>
                  <a:pt x="423836" y="76759"/>
                </a:lnTo>
                <a:close/>
              </a:path>
              <a:path w="2011443" h="117847">
                <a:moveTo>
                  <a:pt x="488432" y="2548"/>
                </a:moveTo>
                <a:lnTo>
                  <a:pt x="481528" y="4586"/>
                </a:lnTo>
                <a:lnTo>
                  <a:pt x="475793" y="6115"/>
                </a:lnTo>
                <a:lnTo>
                  <a:pt x="477737" y="7771"/>
                </a:lnTo>
                <a:lnTo>
                  <a:pt x="480381" y="7453"/>
                </a:lnTo>
                <a:lnTo>
                  <a:pt x="482973" y="7453"/>
                </a:lnTo>
                <a:lnTo>
                  <a:pt x="485543" y="10128"/>
                </a:lnTo>
                <a:lnTo>
                  <a:pt x="486244" y="13122"/>
                </a:lnTo>
                <a:lnTo>
                  <a:pt x="486244" y="81686"/>
                </a:lnTo>
                <a:lnTo>
                  <a:pt x="485543" y="84053"/>
                </a:lnTo>
                <a:lnTo>
                  <a:pt x="482739" y="86474"/>
                </a:lnTo>
                <a:lnTo>
                  <a:pt x="480063" y="87270"/>
                </a:lnTo>
                <a:lnTo>
                  <a:pt x="476112" y="87652"/>
                </a:lnTo>
                <a:lnTo>
                  <a:pt x="476112" y="89436"/>
                </a:lnTo>
                <a:lnTo>
                  <a:pt x="506955" y="89436"/>
                </a:lnTo>
                <a:lnTo>
                  <a:pt x="506955" y="87652"/>
                </a:lnTo>
                <a:lnTo>
                  <a:pt x="502961" y="87355"/>
                </a:lnTo>
                <a:lnTo>
                  <a:pt x="500327" y="86665"/>
                </a:lnTo>
                <a:lnTo>
                  <a:pt x="497778" y="84499"/>
                </a:lnTo>
                <a:lnTo>
                  <a:pt x="497141" y="82110"/>
                </a:lnTo>
                <a:lnTo>
                  <a:pt x="497141" y="2038"/>
                </a:lnTo>
                <a:lnTo>
                  <a:pt x="496504" y="0"/>
                </a:lnTo>
                <a:lnTo>
                  <a:pt x="488432" y="2548"/>
                </a:lnTo>
                <a:close/>
              </a:path>
              <a:path w="2011443" h="117847">
                <a:moveTo>
                  <a:pt x="610699" y="89436"/>
                </a:moveTo>
                <a:lnTo>
                  <a:pt x="616626" y="67395"/>
                </a:lnTo>
                <a:lnTo>
                  <a:pt x="612994" y="67395"/>
                </a:lnTo>
                <a:lnTo>
                  <a:pt x="609637" y="74827"/>
                </a:lnTo>
                <a:lnTo>
                  <a:pt x="605856" y="79509"/>
                </a:lnTo>
                <a:lnTo>
                  <a:pt x="601650" y="81441"/>
                </a:lnTo>
                <a:lnTo>
                  <a:pt x="597445" y="83374"/>
                </a:lnTo>
                <a:lnTo>
                  <a:pt x="590923" y="84340"/>
                </a:lnTo>
                <a:lnTo>
                  <a:pt x="573930" y="84340"/>
                </a:lnTo>
                <a:lnTo>
                  <a:pt x="569034" y="84106"/>
                </a:lnTo>
                <a:lnTo>
                  <a:pt x="567398" y="83639"/>
                </a:lnTo>
                <a:lnTo>
                  <a:pt x="564945" y="81643"/>
                </a:lnTo>
                <a:lnTo>
                  <a:pt x="564945" y="46756"/>
                </a:lnTo>
                <a:lnTo>
                  <a:pt x="590541" y="46756"/>
                </a:lnTo>
                <a:lnTo>
                  <a:pt x="594067" y="47574"/>
                </a:lnTo>
                <a:lnTo>
                  <a:pt x="597126" y="50844"/>
                </a:lnTo>
                <a:lnTo>
                  <a:pt x="598379" y="54188"/>
                </a:lnTo>
                <a:lnTo>
                  <a:pt x="599356" y="59242"/>
                </a:lnTo>
                <a:lnTo>
                  <a:pt x="602415" y="59242"/>
                </a:lnTo>
                <a:lnTo>
                  <a:pt x="602415" y="29047"/>
                </a:lnTo>
                <a:lnTo>
                  <a:pt x="599356" y="29047"/>
                </a:lnTo>
                <a:lnTo>
                  <a:pt x="598422" y="34101"/>
                </a:lnTo>
                <a:lnTo>
                  <a:pt x="597190" y="37456"/>
                </a:lnTo>
                <a:lnTo>
                  <a:pt x="594131" y="40768"/>
                </a:lnTo>
                <a:lnTo>
                  <a:pt x="590583" y="41596"/>
                </a:lnTo>
                <a:lnTo>
                  <a:pt x="564945" y="41596"/>
                </a:lnTo>
                <a:lnTo>
                  <a:pt x="564945" y="10786"/>
                </a:lnTo>
                <a:lnTo>
                  <a:pt x="566060" y="8397"/>
                </a:lnTo>
                <a:lnTo>
                  <a:pt x="569151" y="8090"/>
                </a:lnTo>
                <a:lnTo>
                  <a:pt x="594513" y="8090"/>
                </a:lnTo>
                <a:lnTo>
                  <a:pt x="599441" y="8939"/>
                </a:lnTo>
                <a:lnTo>
                  <a:pt x="601650" y="10638"/>
                </a:lnTo>
                <a:lnTo>
                  <a:pt x="603860" y="12336"/>
                </a:lnTo>
                <a:lnTo>
                  <a:pt x="605516" y="16073"/>
                </a:lnTo>
                <a:lnTo>
                  <a:pt x="606621" y="21849"/>
                </a:lnTo>
                <a:lnTo>
                  <a:pt x="609935" y="21849"/>
                </a:lnTo>
                <a:lnTo>
                  <a:pt x="609489" y="3121"/>
                </a:lnTo>
                <a:lnTo>
                  <a:pt x="540156" y="3121"/>
                </a:lnTo>
                <a:lnTo>
                  <a:pt x="540156" y="5542"/>
                </a:lnTo>
                <a:lnTo>
                  <a:pt x="544999" y="5881"/>
                </a:lnTo>
                <a:lnTo>
                  <a:pt x="548121" y="6762"/>
                </a:lnTo>
                <a:lnTo>
                  <a:pt x="550925" y="9608"/>
                </a:lnTo>
                <a:lnTo>
                  <a:pt x="551626" y="12634"/>
                </a:lnTo>
                <a:lnTo>
                  <a:pt x="551626" y="80221"/>
                </a:lnTo>
                <a:lnTo>
                  <a:pt x="550915" y="83289"/>
                </a:lnTo>
                <a:lnTo>
                  <a:pt x="548068" y="85709"/>
                </a:lnTo>
                <a:lnTo>
                  <a:pt x="544956" y="86569"/>
                </a:lnTo>
                <a:lnTo>
                  <a:pt x="540156" y="87079"/>
                </a:lnTo>
                <a:lnTo>
                  <a:pt x="540156" y="89436"/>
                </a:lnTo>
                <a:lnTo>
                  <a:pt x="610699" y="89436"/>
                </a:lnTo>
                <a:close/>
              </a:path>
              <a:path w="2011443" h="117847">
                <a:moveTo>
                  <a:pt x="667096" y="33432"/>
                </a:moveTo>
                <a:lnTo>
                  <a:pt x="671281" y="30895"/>
                </a:lnTo>
                <a:lnTo>
                  <a:pt x="650761" y="30895"/>
                </a:lnTo>
                <a:lnTo>
                  <a:pt x="650761" y="32678"/>
                </a:lnTo>
                <a:lnTo>
                  <a:pt x="654521" y="33443"/>
                </a:lnTo>
                <a:lnTo>
                  <a:pt x="655859" y="35672"/>
                </a:lnTo>
                <a:lnTo>
                  <a:pt x="654818" y="38645"/>
                </a:lnTo>
                <a:lnTo>
                  <a:pt x="652737" y="41788"/>
                </a:lnTo>
                <a:lnTo>
                  <a:pt x="651505" y="43741"/>
                </a:lnTo>
                <a:lnTo>
                  <a:pt x="649635" y="46438"/>
                </a:lnTo>
                <a:lnTo>
                  <a:pt x="647129" y="49878"/>
                </a:lnTo>
                <a:lnTo>
                  <a:pt x="645302" y="47032"/>
                </a:lnTo>
                <a:lnTo>
                  <a:pt x="643794" y="44633"/>
                </a:lnTo>
                <a:lnTo>
                  <a:pt x="642604" y="42679"/>
                </a:lnTo>
                <a:lnTo>
                  <a:pt x="640353" y="38942"/>
                </a:lnTo>
                <a:lnTo>
                  <a:pt x="639227" y="36670"/>
                </a:lnTo>
                <a:lnTo>
                  <a:pt x="639790" y="33751"/>
                </a:lnTo>
                <a:lnTo>
                  <a:pt x="642042" y="32944"/>
                </a:lnTo>
                <a:lnTo>
                  <a:pt x="645026" y="30895"/>
                </a:lnTo>
                <a:lnTo>
                  <a:pt x="617943" y="30895"/>
                </a:lnTo>
                <a:lnTo>
                  <a:pt x="617943" y="32678"/>
                </a:lnTo>
                <a:lnTo>
                  <a:pt x="621087" y="32975"/>
                </a:lnTo>
                <a:lnTo>
                  <a:pt x="624995" y="34823"/>
                </a:lnTo>
                <a:lnTo>
                  <a:pt x="626694" y="37010"/>
                </a:lnTo>
                <a:lnTo>
                  <a:pt x="629158" y="40705"/>
                </a:lnTo>
                <a:lnTo>
                  <a:pt x="641394" y="59242"/>
                </a:lnTo>
                <a:lnTo>
                  <a:pt x="626546" y="80836"/>
                </a:lnTo>
                <a:lnTo>
                  <a:pt x="624719" y="83469"/>
                </a:lnTo>
                <a:lnTo>
                  <a:pt x="622149" y="85869"/>
                </a:lnTo>
                <a:lnTo>
                  <a:pt x="619345" y="87185"/>
                </a:lnTo>
                <a:lnTo>
                  <a:pt x="617051" y="87652"/>
                </a:lnTo>
                <a:lnTo>
                  <a:pt x="617051" y="89436"/>
                </a:lnTo>
                <a:lnTo>
                  <a:pt x="635913" y="89436"/>
                </a:lnTo>
                <a:lnTo>
                  <a:pt x="635913" y="87652"/>
                </a:lnTo>
                <a:lnTo>
                  <a:pt x="633704" y="87355"/>
                </a:lnTo>
                <a:lnTo>
                  <a:pt x="630624" y="85232"/>
                </a:lnTo>
                <a:lnTo>
                  <a:pt x="631368" y="83002"/>
                </a:lnTo>
                <a:lnTo>
                  <a:pt x="633364" y="79817"/>
                </a:lnTo>
                <a:lnTo>
                  <a:pt x="643624" y="63828"/>
                </a:lnTo>
                <a:lnTo>
                  <a:pt x="645801" y="67013"/>
                </a:lnTo>
                <a:lnTo>
                  <a:pt x="648648" y="71090"/>
                </a:lnTo>
                <a:lnTo>
                  <a:pt x="650443" y="73829"/>
                </a:lnTo>
                <a:lnTo>
                  <a:pt x="651972" y="76165"/>
                </a:lnTo>
                <a:lnTo>
                  <a:pt x="653884" y="79371"/>
                </a:lnTo>
                <a:lnTo>
                  <a:pt x="655498" y="82132"/>
                </a:lnTo>
                <a:lnTo>
                  <a:pt x="656305" y="85487"/>
                </a:lnTo>
                <a:lnTo>
                  <a:pt x="653841" y="87440"/>
                </a:lnTo>
                <a:lnTo>
                  <a:pt x="651016" y="89436"/>
                </a:lnTo>
                <a:lnTo>
                  <a:pt x="677335" y="89436"/>
                </a:lnTo>
                <a:lnTo>
                  <a:pt x="675380" y="87567"/>
                </a:lnTo>
                <a:lnTo>
                  <a:pt x="672141" y="86060"/>
                </a:lnTo>
                <a:lnTo>
                  <a:pt x="668796" y="82939"/>
                </a:lnTo>
                <a:lnTo>
                  <a:pt x="666629" y="79626"/>
                </a:lnTo>
                <a:lnTo>
                  <a:pt x="649805" y="54146"/>
                </a:lnTo>
                <a:lnTo>
                  <a:pt x="660702" y="38411"/>
                </a:lnTo>
                <a:lnTo>
                  <a:pt x="663358" y="35428"/>
                </a:lnTo>
                <a:lnTo>
                  <a:pt x="667096" y="33432"/>
                </a:lnTo>
                <a:close/>
              </a:path>
              <a:path w="2011443" h="117847">
                <a:moveTo>
                  <a:pt x="712192" y="117847"/>
                </a:moveTo>
                <a:lnTo>
                  <a:pt x="712192" y="115617"/>
                </a:lnTo>
                <a:lnTo>
                  <a:pt x="707477" y="115278"/>
                </a:lnTo>
                <a:lnTo>
                  <a:pt x="704418" y="114619"/>
                </a:lnTo>
                <a:lnTo>
                  <a:pt x="701614" y="112666"/>
                </a:lnTo>
                <a:lnTo>
                  <a:pt x="700913" y="110033"/>
                </a:lnTo>
                <a:lnTo>
                  <a:pt x="700913" y="84913"/>
                </a:lnTo>
                <a:lnTo>
                  <a:pt x="703207" y="87291"/>
                </a:lnTo>
                <a:lnTo>
                  <a:pt x="705714" y="88926"/>
                </a:lnTo>
                <a:lnTo>
                  <a:pt x="703664" y="82758"/>
                </a:lnTo>
                <a:lnTo>
                  <a:pt x="702018" y="80603"/>
                </a:lnTo>
                <a:lnTo>
                  <a:pt x="700913" y="77715"/>
                </a:lnTo>
                <a:lnTo>
                  <a:pt x="700913" y="45673"/>
                </a:lnTo>
                <a:lnTo>
                  <a:pt x="702209" y="41904"/>
                </a:lnTo>
                <a:lnTo>
                  <a:pt x="704800" y="39972"/>
                </a:lnTo>
                <a:lnTo>
                  <a:pt x="707392" y="38040"/>
                </a:lnTo>
                <a:lnTo>
                  <a:pt x="710259" y="37074"/>
                </a:lnTo>
                <a:lnTo>
                  <a:pt x="717864" y="37074"/>
                </a:lnTo>
                <a:lnTo>
                  <a:pt x="721783" y="39006"/>
                </a:lnTo>
                <a:lnTo>
                  <a:pt x="725160" y="42871"/>
                </a:lnTo>
                <a:lnTo>
                  <a:pt x="728538" y="46735"/>
                </a:lnTo>
                <a:lnTo>
                  <a:pt x="730227" y="52574"/>
                </a:lnTo>
                <a:lnTo>
                  <a:pt x="730227" y="68542"/>
                </a:lnTo>
                <a:lnTo>
                  <a:pt x="728602" y="74901"/>
                </a:lnTo>
                <a:lnTo>
                  <a:pt x="725352" y="79467"/>
                </a:lnTo>
                <a:lnTo>
                  <a:pt x="722102" y="84032"/>
                </a:lnTo>
                <a:lnTo>
                  <a:pt x="718182" y="86315"/>
                </a:lnTo>
                <a:lnTo>
                  <a:pt x="710621" y="86315"/>
                </a:lnTo>
                <a:lnTo>
                  <a:pt x="708040" y="85603"/>
                </a:lnTo>
                <a:lnTo>
                  <a:pt x="708433" y="89818"/>
                </a:lnTo>
                <a:lnTo>
                  <a:pt x="712235" y="90710"/>
                </a:lnTo>
                <a:lnTo>
                  <a:pt x="722303" y="90710"/>
                </a:lnTo>
                <a:lnTo>
                  <a:pt x="728686" y="87249"/>
                </a:lnTo>
                <a:lnTo>
                  <a:pt x="733763" y="80327"/>
                </a:lnTo>
                <a:lnTo>
                  <a:pt x="738840" y="73405"/>
                </a:lnTo>
                <a:lnTo>
                  <a:pt x="741378" y="65697"/>
                </a:lnTo>
                <a:lnTo>
                  <a:pt x="741378" y="48540"/>
                </a:lnTo>
                <a:lnTo>
                  <a:pt x="739265" y="41713"/>
                </a:lnTo>
                <a:lnTo>
                  <a:pt x="735038" y="36723"/>
                </a:lnTo>
                <a:lnTo>
                  <a:pt x="730811" y="31733"/>
                </a:lnTo>
                <a:lnTo>
                  <a:pt x="725766" y="29238"/>
                </a:lnTo>
                <a:lnTo>
                  <a:pt x="715867" y="29238"/>
                </a:lnTo>
                <a:lnTo>
                  <a:pt x="711937" y="30428"/>
                </a:lnTo>
                <a:lnTo>
                  <a:pt x="708114" y="32806"/>
                </a:lnTo>
                <a:lnTo>
                  <a:pt x="705990" y="34165"/>
                </a:lnTo>
                <a:lnTo>
                  <a:pt x="703526" y="36246"/>
                </a:lnTo>
                <a:lnTo>
                  <a:pt x="700722" y="39048"/>
                </a:lnTo>
                <a:lnTo>
                  <a:pt x="700722" y="30449"/>
                </a:lnTo>
                <a:lnTo>
                  <a:pt x="700085" y="29493"/>
                </a:lnTo>
                <a:lnTo>
                  <a:pt x="691758" y="32381"/>
                </a:lnTo>
                <a:lnTo>
                  <a:pt x="687488" y="33846"/>
                </a:lnTo>
                <a:lnTo>
                  <a:pt x="687276" y="33889"/>
                </a:lnTo>
                <a:lnTo>
                  <a:pt x="681222" y="35863"/>
                </a:lnTo>
                <a:lnTo>
                  <a:pt x="681222" y="37965"/>
                </a:lnTo>
                <a:lnTo>
                  <a:pt x="683813" y="37647"/>
                </a:lnTo>
                <a:lnTo>
                  <a:pt x="686447" y="37647"/>
                </a:lnTo>
                <a:lnTo>
                  <a:pt x="688710" y="39017"/>
                </a:lnTo>
                <a:lnTo>
                  <a:pt x="689889" y="42000"/>
                </a:lnTo>
                <a:lnTo>
                  <a:pt x="689889" y="109481"/>
                </a:lnTo>
                <a:lnTo>
                  <a:pt x="689347" y="111753"/>
                </a:lnTo>
                <a:lnTo>
                  <a:pt x="687180" y="114641"/>
                </a:lnTo>
                <a:lnTo>
                  <a:pt x="684642" y="115490"/>
                </a:lnTo>
                <a:lnTo>
                  <a:pt x="680648" y="115745"/>
                </a:lnTo>
                <a:lnTo>
                  <a:pt x="680648" y="117847"/>
                </a:lnTo>
                <a:lnTo>
                  <a:pt x="712192" y="117847"/>
                </a:lnTo>
                <a:close/>
              </a:path>
              <a:path w="2011443" h="117847">
                <a:moveTo>
                  <a:pt x="705852" y="84181"/>
                </a:moveTo>
                <a:lnTo>
                  <a:pt x="703664" y="82758"/>
                </a:lnTo>
                <a:lnTo>
                  <a:pt x="705714" y="88926"/>
                </a:lnTo>
                <a:lnTo>
                  <a:pt x="708433" y="89818"/>
                </a:lnTo>
                <a:lnTo>
                  <a:pt x="708040" y="85603"/>
                </a:lnTo>
                <a:lnTo>
                  <a:pt x="705852" y="84181"/>
                </a:lnTo>
                <a:close/>
              </a:path>
              <a:path w="2011443" h="117847">
                <a:moveTo>
                  <a:pt x="760517" y="32784"/>
                </a:moveTo>
                <a:lnTo>
                  <a:pt x="755462" y="38985"/>
                </a:lnTo>
                <a:lnTo>
                  <a:pt x="757501" y="49432"/>
                </a:lnTo>
                <a:lnTo>
                  <a:pt x="758096" y="45949"/>
                </a:lnTo>
                <a:lnTo>
                  <a:pt x="759073" y="43062"/>
                </a:lnTo>
                <a:lnTo>
                  <a:pt x="760432" y="40768"/>
                </a:lnTo>
                <a:lnTo>
                  <a:pt x="762981" y="36479"/>
                </a:lnTo>
                <a:lnTo>
                  <a:pt x="767102" y="29684"/>
                </a:lnTo>
                <a:lnTo>
                  <a:pt x="760517" y="32784"/>
                </a:lnTo>
                <a:close/>
              </a:path>
              <a:path w="2011443" h="117847">
                <a:moveTo>
                  <a:pt x="797711" y="53509"/>
                </a:moveTo>
                <a:lnTo>
                  <a:pt x="797711" y="45907"/>
                </a:lnTo>
                <a:lnTo>
                  <a:pt x="795460" y="40036"/>
                </a:lnTo>
                <a:lnTo>
                  <a:pt x="790957" y="35895"/>
                </a:lnTo>
                <a:lnTo>
                  <a:pt x="786454" y="31755"/>
                </a:lnTo>
                <a:lnTo>
                  <a:pt x="781207" y="29684"/>
                </a:lnTo>
                <a:lnTo>
                  <a:pt x="767102" y="29684"/>
                </a:lnTo>
                <a:lnTo>
                  <a:pt x="762981" y="36479"/>
                </a:lnTo>
                <a:lnTo>
                  <a:pt x="766677" y="34335"/>
                </a:lnTo>
                <a:lnTo>
                  <a:pt x="776406" y="34335"/>
                </a:lnTo>
                <a:lnTo>
                  <a:pt x="779890" y="36203"/>
                </a:lnTo>
                <a:lnTo>
                  <a:pt x="781972" y="39940"/>
                </a:lnTo>
                <a:lnTo>
                  <a:pt x="783118" y="42021"/>
                </a:lnTo>
                <a:lnTo>
                  <a:pt x="783926" y="45185"/>
                </a:lnTo>
                <a:lnTo>
                  <a:pt x="784393" y="49432"/>
                </a:lnTo>
                <a:lnTo>
                  <a:pt x="757501" y="49432"/>
                </a:lnTo>
                <a:lnTo>
                  <a:pt x="755462" y="38985"/>
                </a:lnTo>
                <a:lnTo>
                  <a:pt x="750406" y="45185"/>
                </a:lnTo>
                <a:lnTo>
                  <a:pt x="747879" y="52553"/>
                </a:lnTo>
                <a:lnTo>
                  <a:pt x="747879" y="68946"/>
                </a:lnTo>
                <a:lnTo>
                  <a:pt x="750056" y="75889"/>
                </a:lnTo>
                <a:lnTo>
                  <a:pt x="754410" y="81919"/>
                </a:lnTo>
                <a:lnTo>
                  <a:pt x="758765" y="87950"/>
                </a:lnTo>
                <a:lnTo>
                  <a:pt x="764936" y="90965"/>
                </a:lnTo>
                <a:lnTo>
                  <a:pt x="779847" y="90965"/>
                </a:lnTo>
                <a:lnTo>
                  <a:pt x="785699" y="88672"/>
                </a:lnTo>
                <a:lnTo>
                  <a:pt x="790479" y="84085"/>
                </a:lnTo>
                <a:lnTo>
                  <a:pt x="795258" y="79499"/>
                </a:lnTo>
                <a:lnTo>
                  <a:pt x="798519" y="74509"/>
                </a:lnTo>
                <a:lnTo>
                  <a:pt x="800261" y="69115"/>
                </a:lnTo>
                <a:lnTo>
                  <a:pt x="798030" y="68351"/>
                </a:lnTo>
                <a:lnTo>
                  <a:pt x="795439" y="72640"/>
                </a:lnTo>
                <a:lnTo>
                  <a:pt x="792613" y="75953"/>
                </a:lnTo>
                <a:lnTo>
                  <a:pt x="789555" y="78288"/>
                </a:lnTo>
                <a:lnTo>
                  <a:pt x="786496" y="80624"/>
                </a:lnTo>
                <a:lnTo>
                  <a:pt x="782736" y="81792"/>
                </a:lnTo>
                <a:lnTo>
                  <a:pt x="772753" y="81792"/>
                </a:lnTo>
                <a:lnTo>
                  <a:pt x="767973" y="79541"/>
                </a:lnTo>
                <a:lnTo>
                  <a:pt x="763937" y="75040"/>
                </a:lnTo>
                <a:lnTo>
                  <a:pt x="759901" y="70538"/>
                </a:lnTo>
                <a:lnTo>
                  <a:pt x="757671" y="63361"/>
                </a:lnTo>
                <a:lnTo>
                  <a:pt x="757246" y="53509"/>
                </a:lnTo>
                <a:lnTo>
                  <a:pt x="797711" y="53509"/>
                </a:lnTo>
                <a:close/>
              </a:path>
              <a:path w="2011443" h="117847">
                <a:moveTo>
                  <a:pt x="881521" y="32540"/>
                </a:moveTo>
                <a:lnTo>
                  <a:pt x="879301" y="50536"/>
                </a:lnTo>
                <a:lnTo>
                  <a:pt x="880788" y="44707"/>
                </a:lnTo>
                <a:lnTo>
                  <a:pt x="883762" y="39972"/>
                </a:lnTo>
                <a:lnTo>
                  <a:pt x="888095" y="29238"/>
                </a:lnTo>
                <a:lnTo>
                  <a:pt x="881521" y="32540"/>
                </a:lnTo>
                <a:close/>
              </a:path>
              <a:path w="2011443" h="117847">
                <a:moveTo>
                  <a:pt x="926203" y="81792"/>
                </a:moveTo>
                <a:lnTo>
                  <a:pt x="923271" y="81792"/>
                </a:lnTo>
                <a:lnTo>
                  <a:pt x="920786" y="80136"/>
                </a:lnTo>
                <a:lnTo>
                  <a:pt x="919767" y="77099"/>
                </a:lnTo>
                <a:lnTo>
                  <a:pt x="919767" y="74339"/>
                </a:lnTo>
                <a:lnTo>
                  <a:pt x="919894" y="22295"/>
                </a:lnTo>
                <a:lnTo>
                  <a:pt x="920043" y="9618"/>
                </a:lnTo>
                <a:lnTo>
                  <a:pt x="920085" y="7198"/>
                </a:lnTo>
                <a:lnTo>
                  <a:pt x="920213" y="509"/>
                </a:lnTo>
                <a:lnTo>
                  <a:pt x="919830" y="382"/>
                </a:lnTo>
                <a:lnTo>
                  <a:pt x="916453" y="1592"/>
                </a:lnTo>
                <a:lnTo>
                  <a:pt x="913330" y="2633"/>
                </a:lnTo>
                <a:lnTo>
                  <a:pt x="909507" y="3737"/>
                </a:lnTo>
                <a:lnTo>
                  <a:pt x="905683" y="4777"/>
                </a:lnTo>
                <a:lnTo>
                  <a:pt x="900458" y="6115"/>
                </a:lnTo>
                <a:lnTo>
                  <a:pt x="901775" y="8090"/>
                </a:lnTo>
                <a:lnTo>
                  <a:pt x="904345" y="7899"/>
                </a:lnTo>
                <a:lnTo>
                  <a:pt x="908455" y="9364"/>
                </a:lnTo>
                <a:lnTo>
                  <a:pt x="909316" y="12124"/>
                </a:lnTo>
                <a:lnTo>
                  <a:pt x="909316" y="34972"/>
                </a:lnTo>
                <a:lnTo>
                  <a:pt x="907744" y="33400"/>
                </a:lnTo>
                <a:lnTo>
                  <a:pt x="904409" y="31277"/>
                </a:lnTo>
                <a:lnTo>
                  <a:pt x="901817" y="29918"/>
                </a:lnTo>
                <a:lnTo>
                  <a:pt x="898971" y="29238"/>
                </a:lnTo>
                <a:lnTo>
                  <a:pt x="888095" y="29238"/>
                </a:lnTo>
                <a:lnTo>
                  <a:pt x="883762" y="39972"/>
                </a:lnTo>
                <a:lnTo>
                  <a:pt x="886736" y="35237"/>
                </a:lnTo>
                <a:lnTo>
                  <a:pt x="890899" y="32869"/>
                </a:lnTo>
                <a:lnTo>
                  <a:pt x="899056" y="32869"/>
                </a:lnTo>
                <a:lnTo>
                  <a:pt x="901934" y="34005"/>
                </a:lnTo>
                <a:lnTo>
                  <a:pt x="904887" y="36277"/>
                </a:lnTo>
                <a:lnTo>
                  <a:pt x="907839" y="38549"/>
                </a:lnTo>
                <a:lnTo>
                  <a:pt x="909316" y="42446"/>
                </a:lnTo>
                <a:lnTo>
                  <a:pt x="909316" y="75294"/>
                </a:lnTo>
                <a:lnTo>
                  <a:pt x="908296" y="78883"/>
                </a:lnTo>
                <a:lnTo>
                  <a:pt x="904218" y="82790"/>
                </a:lnTo>
                <a:lnTo>
                  <a:pt x="901541" y="83767"/>
                </a:lnTo>
                <a:lnTo>
                  <a:pt x="891940" y="83767"/>
                </a:lnTo>
                <a:lnTo>
                  <a:pt x="887214" y="81091"/>
                </a:lnTo>
                <a:lnTo>
                  <a:pt x="884049" y="75740"/>
                </a:lnTo>
                <a:lnTo>
                  <a:pt x="880883" y="70389"/>
                </a:lnTo>
                <a:lnTo>
                  <a:pt x="879301" y="64295"/>
                </a:lnTo>
                <a:lnTo>
                  <a:pt x="879301" y="50536"/>
                </a:lnTo>
                <a:lnTo>
                  <a:pt x="881521" y="32540"/>
                </a:lnTo>
                <a:lnTo>
                  <a:pt x="876147" y="39144"/>
                </a:lnTo>
                <a:lnTo>
                  <a:pt x="870773" y="45748"/>
                </a:lnTo>
                <a:lnTo>
                  <a:pt x="868085" y="53657"/>
                </a:lnTo>
                <a:lnTo>
                  <a:pt x="868085" y="70220"/>
                </a:lnTo>
                <a:lnTo>
                  <a:pt x="870326" y="76685"/>
                </a:lnTo>
                <a:lnTo>
                  <a:pt x="874809" y="82270"/>
                </a:lnTo>
                <a:lnTo>
                  <a:pt x="879291" y="87854"/>
                </a:lnTo>
                <a:lnTo>
                  <a:pt x="885143" y="90646"/>
                </a:lnTo>
                <a:lnTo>
                  <a:pt x="896443" y="90646"/>
                </a:lnTo>
                <a:lnTo>
                  <a:pt x="900033" y="89691"/>
                </a:lnTo>
                <a:lnTo>
                  <a:pt x="903134" y="87780"/>
                </a:lnTo>
                <a:lnTo>
                  <a:pt x="906937" y="84828"/>
                </a:lnTo>
                <a:lnTo>
                  <a:pt x="909316" y="82238"/>
                </a:lnTo>
                <a:lnTo>
                  <a:pt x="909316" y="90073"/>
                </a:lnTo>
                <a:lnTo>
                  <a:pt x="909762" y="90646"/>
                </a:lnTo>
                <a:lnTo>
                  <a:pt x="919767" y="86888"/>
                </a:lnTo>
                <a:lnTo>
                  <a:pt x="925672" y="84850"/>
                </a:lnTo>
                <a:lnTo>
                  <a:pt x="928752" y="83788"/>
                </a:lnTo>
                <a:lnTo>
                  <a:pt x="928539" y="81686"/>
                </a:lnTo>
                <a:lnTo>
                  <a:pt x="926203" y="81792"/>
                </a:lnTo>
                <a:close/>
              </a:path>
              <a:path w="2011443" h="117847">
                <a:moveTo>
                  <a:pt x="940923" y="7198"/>
                </a:moveTo>
                <a:lnTo>
                  <a:pt x="941561" y="10585"/>
                </a:lnTo>
                <a:lnTo>
                  <a:pt x="944110" y="13175"/>
                </a:lnTo>
                <a:lnTo>
                  <a:pt x="947551" y="13823"/>
                </a:lnTo>
                <a:lnTo>
                  <a:pt x="950939" y="13175"/>
                </a:lnTo>
                <a:lnTo>
                  <a:pt x="953530" y="10585"/>
                </a:lnTo>
                <a:lnTo>
                  <a:pt x="954178" y="7198"/>
                </a:lnTo>
                <a:lnTo>
                  <a:pt x="953530" y="3747"/>
                </a:lnTo>
                <a:lnTo>
                  <a:pt x="950939" y="1157"/>
                </a:lnTo>
                <a:lnTo>
                  <a:pt x="947551" y="509"/>
                </a:lnTo>
                <a:lnTo>
                  <a:pt x="944110" y="1167"/>
                </a:lnTo>
                <a:lnTo>
                  <a:pt x="941561" y="3800"/>
                </a:lnTo>
                <a:lnTo>
                  <a:pt x="940923" y="7198"/>
                </a:lnTo>
                <a:close/>
              </a:path>
              <a:path w="2011443" h="117847">
                <a:moveTo>
                  <a:pt x="963737" y="89436"/>
                </a:moveTo>
                <a:lnTo>
                  <a:pt x="963737" y="87652"/>
                </a:lnTo>
                <a:lnTo>
                  <a:pt x="959616" y="87313"/>
                </a:lnTo>
                <a:lnTo>
                  <a:pt x="956972" y="86527"/>
                </a:lnTo>
                <a:lnTo>
                  <a:pt x="954635" y="84064"/>
                </a:lnTo>
                <a:lnTo>
                  <a:pt x="954051" y="81028"/>
                </a:lnTo>
                <a:lnTo>
                  <a:pt x="954051" y="30449"/>
                </a:lnTo>
                <a:lnTo>
                  <a:pt x="953923" y="29493"/>
                </a:lnTo>
                <a:lnTo>
                  <a:pt x="951629" y="30258"/>
                </a:lnTo>
                <a:lnTo>
                  <a:pt x="948698" y="31489"/>
                </a:lnTo>
                <a:lnTo>
                  <a:pt x="943515" y="33315"/>
                </a:lnTo>
                <a:lnTo>
                  <a:pt x="936080" y="35736"/>
                </a:lnTo>
                <a:lnTo>
                  <a:pt x="933340" y="36628"/>
                </a:lnTo>
                <a:lnTo>
                  <a:pt x="935464" y="38008"/>
                </a:lnTo>
                <a:lnTo>
                  <a:pt x="938098" y="37456"/>
                </a:lnTo>
                <a:lnTo>
                  <a:pt x="940605" y="37456"/>
                </a:lnTo>
                <a:lnTo>
                  <a:pt x="942580" y="40068"/>
                </a:lnTo>
                <a:lnTo>
                  <a:pt x="943154" y="43040"/>
                </a:lnTo>
                <a:lnTo>
                  <a:pt x="943154" y="81155"/>
                </a:lnTo>
                <a:lnTo>
                  <a:pt x="942559" y="84202"/>
                </a:lnTo>
                <a:lnTo>
                  <a:pt x="940180" y="86453"/>
                </a:lnTo>
                <a:lnTo>
                  <a:pt x="937312" y="87228"/>
                </a:lnTo>
                <a:lnTo>
                  <a:pt x="932767" y="87652"/>
                </a:lnTo>
                <a:lnTo>
                  <a:pt x="932767" y="89436"/>
                </a:lnTo>
                <a:lnTo>
                  <a:pt x="963737" y="89436"/>
                </a:lnTo>
                <a:close/>
              </a:path>
              <a:path w="2011443" h="117847">
                <a:moveTo>
                  <a:pt x="983046" y="35290"/>
                </a:moveTo>
                <a:lnTo>
                  <a:pt x="996046" y="35290"/>
                </a:lnTo>
                <a:lnTo>
                  <a:pt x="996046" y="30704"/>
                </a:lnTo>
                <a:lnTo>
                  <a:pt x="983173" y="30704"/>
                </a:lnTo>
                <a:lnTo>
                  <a:pt x="983173" y="15033"/>
                </a:lnTo>
                <a:lnTo>
                  <a:pt x="982026" y="13950"/>
                </a:lnTo>
                <a:lnTo>
                  <a:pt x="977225" y="20405"/>
                </a:lnTo>
                <a:lnTo>
                  <a:pt x="974177" y="24387"/>
                </a:lnTo>
                <a:lnTo>
                  <a:pt x="972882" y="25894"/>
                </a:lnTo>
                <a:lnTo>
                  <a:pt x="969472" y="29366"/>
                </a:lnTo>
                <a:lnTo>
                  <a:pt x="966541" y="31786"/>
                </a:lnTo>
                <a:lnTo>
                  <a:pt x="965521" y="32636"/>
                </a:lnTo>
                <a:lnTo>
                  <a:pt x="965075" y="35290"/>
                </a:lnTo>
                <a:lnTo>
                  <a:pt x="972021" y="35290"/>
                </a:lnTo>
                <a:lnTo>
                  <a:pt x="972021" y="78182"/>
                </a:lnTo>
                <a:lnTo>
                  <a:pt x="972510" y="81537"/>
                </a:lnTo>
                <a:lnTo>
                  <a:pt x="973487" y="83958"/>
                </a:lnTo>
                <a:lnTo>
                  <a:pt x="975271" y="88417"/>
                </a:lnTo>
                <a:lnTo>
                  <a:pt x="978670" y="90646"/>
                </a:lnTo>
                <a:lnTo>
                  <a:pt x="985977" y="90646"/>
                </a:lnTo>
                <a:lnTo>
                  <a:pt x="988356" y="90031"/>
                </a:lnTo>
                <a:lnTo>
                  <a:pt x="990820" y="88799"/>
                </a:lnTo>
                <a:lnTo>
                  <a:pt x="993284" y="87567"/>
                </a:lnTo>
                <a:lnTo>
                  <a:pt x="995621" y="85465"/>
                </a:lnTo>
                <a:lnTo>
                  <a:pt x="997830" y="82493"/>
                </a:lnTo>
                <a:lnTo>
                  <a:pt x="997575" y="79180"/>
                </a:lnTo>
                <a:lnTo>
                  <a:pt x="994846" y="81898"/>
                </a:lnTo>
                <a:lnTo>
                  <a:pt x="992594" y="83342"/>
                </a:lnTo>
                <a:lnTo>
                  <a:pt x="989737" y="83703"/>
                </a:lnTo>
                <a:lnTo>
                  <a:pt x="986763" y="83703"/>
                </a:lnTo>
                <a:lnTo>
                  <a:pt x="984766" y="82238"/>
                </a:lnTo>
                <a:lnTo>
                  <a:pt x="983747" y="79308"/>
                </a:lnTo>
                <a:lnTo>
                  <a:pt x="983194" y="77651"/>
                </a:lnTo>
                <a:lnTo>
                  <a:pt x="982918" y="75209"/>
                </a:lnTo>
                <a:lnTo>
                  <a:pt x="982918" y="71982"/>
                </a:lnTo>
                <a:lnTo>
                  <a:pt x="983046" y="35290"/>
                </a:lnTo>
                <a:close/>
              </a:path>
              <a:path w="2011443" h="117847">
                <a:moveTo>
                  <a:pt x="1015673" y="30449"/>
                </a:moveTo>
                <a:lnTo>
                  <a:pt x="996619" y="30449"/>
                </a:lnTo>
                <a:lnTo>
                  <a:pt x="996619" y="32232"/>
                </a:lnTo>
                <a:lnTo>
                  <a:pt x="999678" y="32530"/>
                </a:lnTo>
                <a:lnTo>
                  <a:pt x="1001675" y="33039"/>
                </a:lnTo>
                <a:lnTo>
                  <a:pt x="1004054" y="34908"/>
                </a:lnTo>
                <a:lnTo>
                  <a:pt x="1004776" y="37180"/>
                </a:lnTo>
                <a:lnTo>
                  <a:pt x="1004776" y="79753"/>
                </a:lnTo>
                <a:lnTo>
                  <a:pt x="1006433" y="84106"/>
                </a:lnTo>
                <a:lnTo>
                  <a:pt x="1009747" y="86697"/>
                </a:lnTo>
                <a:lnTo>
                  <a:pt x="1013018" y="89330"/>
                </a:lnTo>
                <a:lnTo>
                  <a:pt x="1016502" y="90646"/>
                </a:lnTo>
                <a:lnTo>
                  <a:pt x="1024234" y="90646"/>
                </a:lnTo>
                <a:lnTo>
                  <a:pt x="1028057" y="89372"/>
                </a:lnTo>
                <a:lnTo>
                  <a:pt x="1031668" y="86824"/>
                </a:lnTo>
                <a:lnTo>
                  <a:pt x="1034047" y="85168"/>
                </a:lnTo>
                <a:lnTo>
                  <a:pt x="1036681" y="82620"/>
                </a:lnTo>
                <a:lnTo>
                  <a:pt x="1039570" y="79180"/>
                </a:lnTo>
                <a:lnTo>
                  <a:pt x="1039570" y="89436"/>
                </a:lnTo>
                <a:lnTo>
                  <a:pt x="1040016" y="90392"/>
                </a:lnTo>
                <a:lnTo>
                  <a:pt x="1043755" y="88948"/>
                </a:lnTo>
                <a:lnTo>
                  <a:pt x="1046176" y="88035"/>
                </a:lnTo>
                <a:lnTo>
                  <a:pt x="1047281" y="87652"/>
                </a:lnTo>
                <a:lnTo>
                  <a:pt x="1049872" y="86803"/>
                </a:lnTo>
                <a:lnTo>
                  <a:pt x="1052825" y="85901"/>
                </a:lnTo>
                <a:lnTo>
                  <a:pt x="1055650" y="85104"/>
                </a:lnTo>
                <a:lnTo>
                  <a:pt x="1057987" y="84467"/>
                </a:lnTo>
                <a:lnTo>
                  <a:pt x="1057987" y="82684"/>
                </a:lnTo>
                <a:lnTo>
                  <a:pt x="1054631" y="82811"/>
                </a:lnTo>
                <a:lnTo>
                  <a:pt x="1052432" y="82333"/>
                </a:lnTo>
                <a:lnTo>
                  <a:pt x="1051391" y="81250"/>
                </a:lnTo>
                <a:lnTo>
                  <a:pt x="1049830" y="78182"/>
                </a:lnTo>
                <a:lnTo>
                  <a:pt x="1049830" y="30449"/>
                </a:lnTo>
                <a:lnTo>
                  <a:pt x="1029247" y="30449"/>
                </a:lnTo>
                <a:lnTo>
                  <a:pt x="1029247" y="32551"/>
                </a:lnTo>
                <a:lnTo>
                  <a:pt x="1033070" y="32763"/>
                </a:lnTo>
                <a:lnTo>
                  <a:pt x="1035619" y="33379"/>
                </a:lnTo>
                <a:lnTo>
                  <a:pt x="1036894" y="34398"/>
                </a:lnTo>
                <a:lnTo>
                  <a:pt x="1038806" y="37562"/>
                </a:lnTo>
                <a:lnTo>
                  <a:pt x="1038806" y="75740"/>
                </a:lnTo>
                <a:lnTo>
                  <a:pt x="1037191" y="77609"/>
                </a:lnTo>
                <a:lnTo>
                  <a:pt x="1034026" y="80136"/>
                </a:lnTo>
                <a:lnTo>
                  <a:pt x="1031265" y="82047"/>
                </a:lnTo>
                <a:lnTo>
                  <a:pt x="1028439" y="83002"/>
                </a:lnTo>
                <a:lnTo>
                  <a:pt x="1021345" y="83002"/>
                </a:lnTo>
                <a:lnTo>
                  <a:pt x="1018456" y="81388"/>
                </a:lnTo>
                <a:lnTo>
                  <a:pt x="1016884" y="78161"/>
                </a:lnTo>
                <a:lnTo>
                  <a:pt x="1016077" y="76420"/>
                </a:lnTo>
                <a:lnTo>
                  <a:pt x="1015673" y="74105"/>
                </a:lnTo>
                <a:lnTo>
                  <a:pt x="1015673" y="30449"/>
                </a:lnTo>
                <a:close/>
              </a:path>
              <a:path w="2011443" h="117847">
                <a:moveTo>
                  <a:pt x="1081692" y="46438"/>
                </a:moveTo>
                <a:lnTo>
                  <a:pt x="1082776" y="43964"/>
                </a:lnTo>
                <a:lnTo>
                  <a:pt x="1084942" y="41565"/>
                </a:lnTo>
                <a:lnTo>
                  <a:pt x="1087109" y="39165"/>
                </a:lnTo>
                <a:lnTo>
                  <a:pt x="1090423" y="37965"/>
                </a:lnTo>
                <a:lnTo>
                  <a:pt x="1092643" y="38709"/>
                </a:lnTo>
                <a:lnTo>
                  <a:pt x="1095914" y="41681"/>
                </a:lnTo>
                <a:lnTo>
                  <a:pt x="1099153" y="42425"/>
                </a:lnTo>
                <a:lnTo>
                  <a:pt x="1102031" y="41830"/>
                </a:lnTo>
                <a:lnTo>
                  <a:pt x="1104113" y="39452"/>
                </a:lnTo>
                <a:lnTo>
                  <a:pt x="1104634" y="36246"/>
                </a:lnTo>
                <a:lnTo>
                  <a:pt x="1103954" y="32668"/>
                </a:lnTo>
                <a:lnTo>
                  <a:pt x="1101235" y="30077"/>
                </a:lnTo>
                <a:lnTo>
                  <a:pt x="1097305" y="29430"/>
                </a:lnTo>
                <a:lnTo>
                  <a:pt x="1094586" y="29430"/>
                </a:lnTo>
                <a:lnTo>
                  <a:pt x="1091963" y="30491"/>
                </a:lnTo>
                <a:lnTo>
                  <a:pt x="1089435" y="32615"/>
                </a:lnTo>
                <a:lnTo>
                  <a:pt x="1086907" y="34738"/>
                </a:lnTo>
                <a:lnTo>
                  <a:pt x="1084284" y="37689"/>
                </a:lnTo>
                <a:lnTo>
                  <a:pt x="1081565" y="41469"/>
                </a:lnTo>
                <a:lnTo>
                  <a:pt x="1081565" y="31022"/>
                </a:lnTo>
                <a:lnTo>
                  <a:pt x="1080928" y="29366"/>
                </a:lnTo>
                <a:lnTo>
                  <a:pt x="1078676" y="30385"/>
                </a:lnTo>
                <a:lnTo>
                  <a:pt x="1076488" y="31298"/>
                </a:lnTo>
                <a:lnTo>
                  <a:pt x="1074364" y="32105"/>
                </a:lnTo>
                <a:lnTo>
                  <a:pt x="1071624" y="33124"/>
                </a:lnTo>
                <a:lnTo>
                  <a:pt x="1069075" y="34016"/>
                </a:lnTo>
                <a:lnTo>
                  <a:pt x="1066526" y="34908"/>
                </a:lnTo>
                <a:lnTo>
                  <a:pt x="1064041" y="35778"/>
                </a:lnTo>
                <a:lnTo>
                  <a:pt x="1061619" y="36628"/>
                </a:lnTo>
                <a:lnTo>
                  <a:pt x="1063117" y="38422"/>
                </a:lnTo>
                <a:lnTo>
                  <a:pt x="1065506" y="38157"/>
                </a:lnTo>
                <a:lnTo>
                  <a:pt x="1069022" y="39059"/>
                </a:lnTo>
                <a:lnTo>
                  <a:pt x="1070594" y="42669"/>
                </a:lnTo>
                <a:lnTo>
                  <a:pt x="1070987" y="45673"/>
                </a:lnTo>
                <a:lnTo>
                  <a:pt x="1070987" y="82004"/>
                </a:lnTo>
                <a:lnTo>
                  <a:pt x="1070349" y="84223"/>
                </a:lnTo>
                <a:lnTo>
                  <a:pt x="1067800" y="86304"/>
                </a:lnTo>
                <a:lnTo>
                  <a:pt x="1065209" y="86994"/>
                </a:lnTo>
                <a:lnTo>
                  <a:pt x="1061300" y="87334"/>
                </a:lnTo>
                <a:lnTo>
                  <a:pt x="1061300" y="89436"/>
                </a:lnTo>
                <a:lnTo>
                  <a:pt x="1092717" y="89436"/>
                </a:lnTo>
                <a:lnTo>
                  <a:pt x="1092717" y="87334"/>
                </a:lnTo>
                <a:lnTo>
                  <a:pt x="1088766" y="87419"/>
                </a:lnTo>
                <a:lnTo>
                  <a:pt x="1085941" y="86750"/>
                </a:lnTo>
                <a:lnTo>
                  <a:pt x="1082542" y="83905"/>
                </a:lnTo>
                <a:lnTo>
                  <a:pt x="1081692" y="81367"/>
                </a:lnTo>
                <a:lnTo>
                  <a:pt x="1081692" y="46438"/>
                </a:lnTo>
                <a:close/>
              </a:path>
              <a:path w="2011443" h="117847">
                <a:moveTo>
                  <a:pt x="1119418" y="32784"/>
                </a:moveTo>
                <a:lnTo>
                  <a:pt x="1114362" y="38985"/>
                </a:lnTo>
                <a:lnTo>
                  <a:pt x="1116402" y="49432"/>
                </a:lnTo>
                <a:lnTo>
                  <a:pt x="1116996" y="45949"/>
                </a:lnTo>
                <a:lnTo>
                  <a:pt x="1117973" y="43062"/>
                </a:lnTo>
                <a:lnTo>
                  <a:pt x="1119333" y="40768"/>
                </a:lnTo>
                <a:lnTo>
                  <a:pt x="1121882" y="36479"/>
                </a:lnTo>
                <a:lnTo>
                  <a:pt x="1126003" y="29684"/>
                </a:lnTo>
                <a:lnTo>
                  <a:pt x="1119418" y="32784"/>
                </a:lnTo>
                <a:close/>
              </a:path>
              <a:path w="2011443" h="117847">
                <a:moveTo>
                  <a:pt x="1156612" y="53509"/>
                </a:moveTo>
                <a:lnTo>
                  <a:pt x="1156612" y="45907"/>
                </a:lnTo>
                <a:lnTo>
                  <a:pt x="1154361" y="40036"/>
                </a:lnTo>
                <a:lnTo>
                  <a:pt x="1149857" y="35895"/>
                </a:lnTo>
                <a:lnTo>
                  <a:pt x="1145354" y="31755"/>
                </a:lnTo>
                <a:lnTo>
                  <a:pt x="1140107" y="29684"/>
                </a:lnTo>
                <a:lnTo>
                  <a:pt x="1126003" y="29684"/>
                </a:lnTo>
                <a:lnTo>
                  <a:pt x="1121882" y="36479"/>
                </a:lnTo>
                <a:lnTo>
                  <a:pt x="1125578" y="34335"/>
                </a:lnTo>
                <a:lnTo>
                  <a:pt x="1135307" y="34335"/>
                </a:lnTo>
                <a:lnTo>
                  <a:pt x="1138790" y="36203"/>
                </a:lnTo>
                <a:lnTo>
                  <a:pt x="1140872" y="39940"/>
                </a:lnTo>
                <a:lnTo>
                  <a:pt x="1142019" y="42021"/>
                </a:lnTo>
                <a:lnTo>
                  <a:pt x="1142826" y="45185"/>
                </a:lnTo>
                <a:lnTo>
                  <a:pt x="1143294" y="49432"/>
                </a:lnTo>
                <a:lnTo>
                  <a:pt x="1116402" y="49432"/>
                </a:lnTo>
                <a:lnTo>
                  <a:pt x="1114362" y="38985"/>
                </a:lnTo>
                <a:lnTo>
                  <a:pt x="1109307" y="45185"/>
                </a:lnTo>
                <a:lnTo>
                  <a:pt x="1106779" y="52553"/>
                </a:lnTo>
                <a:lnTo>
                  <a:pt x="1106779" y="68946"/>
                </a:lnTo>
                <a:lnTo>
                  <a:pt x="1108956" y="75889"/>
                </a:lnTo>
                <a:lnTo>
                  <a:pt x="1113311" y="81919"/>
                </a:lnTo>
                <a:lnTo>
                  <a:pt x="1117665" y="87950"/>
                </a:lnTo>
                <a:lnTo>
                  <a:pt x="1123836" y="90965"/>
                </a:lnTo>
                <a:lnTo>
                  <a:pt x="1138748" y="90965"/>
                </a:lnTo>
                <a:lnTo>
                  <a:pt x="1144600" y="88672"/>
                </a:lnTo>
                <a:lnTo>
                  <a:pt x="1149379" y="84085"/>
                </a:lnTo>
                <a:lnTo>
                  <a:pt x="1154159" y="79499"/>
                </a:lnTo>
                <a:lnTo>
                  <a:pt x="1157419" y="74509"/>
                </a:lnTo>
                <a:lnTo>
                  <a:pt x="1159161" y="69115"/>
                </a:lnTo>
                <a:lnTo>
                  <a:pt x="1156931" y="68351"/>
                </a:lnTo>
                <a:lnTo>
                  <a:pt x="1154339" y="72640"/>
                </a:lnTo>
                <a:lnTo>
                  <a:pt x="1151514" y="75953"/>
                </a:lnTo>
                <a:lnTo>
                  <a:pt x="1148455" y="78288"/>
                </a:lnTo>
                <a:lnTo>
                  <a:pt x="1145397" y="80624"/>
                </a:lnTo>
                <a:lnTo>
                  <a:pt x="1141637" y="81792"/>
                </a:lnTo>
                <a:lnTo>
                  <a:pt x="1131653" y="81792"/>
                </a:lnTo>
                <a:lnTo>
                  <a:pt x="1126874" y="79541"/>
                </a:lnTo>
                <a:lnTo>
                  <a:pt x="1122838" y="75040"/>
                </a:lnTo>
                <a:lnTo>
                  <a:pt x="1118802" y="70538"/>
                </a:lnTo>
                <a:lnTo>
                  <a:pt x="1116571" y="63361"/>
                </a:lnTo>
                <a:lnTo>
                  <a:pt x="1116147" y="53509"/>
                </a:lnTo>
                <a:lnTo>
                  <a:pt x="1156612" y="53509"/>
                </a:lnTo>
                <a:close/>
              </a:path>
              <a:path w="2011443" h="117847">
                <a:moveTo>
                  <a:pt x="1165236" y="45546"/>
                </a:moveTo>
                <a:lnTo>
                  <a:pt x="1165236" y="49411"/>
                </a:lnTo>
                <a:lnTo>
                  <a:pt x="1166468" y="52765"/>
                </a:lnTo>
                <a:lnTo>
                  <a:pt x="1168932" y="55611"/>
                </a:lnTo>
                <a:lnTo>
                  <a:pt x="1171396" y="58456"/>
                </a:lnTo>
                <a:lnTo>
                  <a:pt x="1175241" y="61280"/>
                </a:lnTo>
                <a:lnTo>
                  <a:pt x="1180467" y="64083"/>
                </a:lnTo>
                <a:lnTo>
                  <a:pt x="1187604" y="68160"/>
                </a:lnTo>
                <a:lnTo>
                  <a:pt x="1190280" y="69731"/>
                </a:lnTo>
                <a:lnTo>
                  <a:pt x="1192149" y="71345"/>
                </a:lnTo>
                <a:lnTo>
                  <a:pt x="1194274" y="74657"/>
                </a:lnTo>
                <a:lnTo>
                  <a:pt x="1194805" y="78161"/>
                </a:lnTo>
                <a:lnTo>
                  <a:pt x="1194805" y="80964"/>
                </a:lnTo>
                <a:lnTo>
                  <a:pt x="1193881" y="83246"/>
                </a:lnTo>
                <a:lnTo>
                  <a:pt x="1190185" y="86771"/>
                </a:lnTo>
                <a:lnTo>
                  <a:pt x="1187668" y="87652"/>
                </a:lnTo>
                <a:lnTo>
                  <a:pt x="1178746" y="87652"/>
                </a:lnTo>
                <a:lnTo>
                  <a:pt x="1174391" y="85274"/>
                </a:lnTo>
                <a:lnTo>
                  <a:pt x="1171417" y="80518"/>
                </a:lnTo>
                <a:lnTo>
                  <a:pt x="1169761" y="77927"/>
                </a:lnTo>
                <a:lnTo>
                  <a:pt x="1168444" y="74212"/>
                </a:lnTo>
                <a:lnTo>
                  <a:pt x="1167467" y="69370"/>
                </a:lnTo>
                <a:lnTo>
                  <a:pt x="1165364" y="69370"/>
                </a:lnTo>
                <a:lnTo>
                  <a:pt x="1165364" y="89946"/>
                </a:lnTo>
                <a:lnTo>
                  <a:pt x="1167021" y="89946"/>
                </a:lnTo>
                <a:lnTo>
                  <a:pt x="1169251" y="88098"/>
                </a:lnTo>
                <a:lnTo>
                  <a:pt x="1171757" y="88523"/>
                </a:lnTo>
                <a:lnTo>
                  <a:pt x="1174986" y="89372"/>
                </a:lnTo>
                <a:lnTo>
                  <a:pt x="1178215" y="90222"/>
                </a:lnTo>
                <a:lnTo>
                  <a:pt x="1181104" y="90646"/>
                </a:lnTo>
                <a:lnTo>
                  <a:pt x="1189728" y="90646"/>
                </a:lnTo>
                <a:lnTo>
                  <a:pt x="1194645" y="89054"/>
                </a:lnTo>
                <a:lnTo>
                  <a:pt x="1198405" y="85869"/>
                </a:lnTo>
                <a:lnTo>
                  <a:pt x="1202165" y="82684"/>
                </a:lnTo>
                <a:lnTo>
                  <a:pt x="1204045" y="78586"/>
                </a:lnTo>
                <a:lnTo>
                  <a:pt x="1204045" y="67035"/>
                </a:lnTo>
                <a:lnTo>
                  <a:pt x="1199520" y="61301"/>
                </a:lnTo>
                <a:lnTo>
                  <a:pt x="1190471" y="56375"/>
                </a:lnTo>
                <a:lnTo>
                  <a:pt x="1182060" y="51852"/>
                </a:lnTo>
                <a:lnTo>
                  <a:pt x="1176197" y="48795"/>
                </a:lnTo>
                <a:lnTo>
                  <a:pt x="1173266" y="45312"/>
                </a:lnTo>
                <a:lnTo>
                  <a:pt x="1173266" y="38942"/>
                </a:lnTo>
                <a:lnTo>
                  <a:pt x="1174115" y="36798"/>
                </a:lnTo>
                <a:lnTo>
                  <a:pt x="1177514" y="33145"/>
                </a:lnTo>
                <a:lnTo>
                  <a:pt x="1179851" y="32232"/>
                </a:lnTo>
                <a:lnTo>
                  <a:pt x="1187795" y="32232"/>
                </a:lnTo>
                <a:lnTo>
                  <a:pt x="1191597" y="34356"/>
                </a:lnTo>
                <a:lnTo>
                  <a:pt x="1194231" y="38603"/>
                </a:lnTo>
                <a:lnTo>
                  <a:pt x="1195676" y="40896"/>
                </a:lnTo>
                <a:lnTo>
                  <a:pt x="1196823" y="44102"/>
                </a:lnTo>
                <a:lnTo>
                  <a:pt x="1197672" y="48221"/>
                </a:lnTo>
                <a:lnTo>
                  <a:pt x="1199648" y="48221"/>
                </a:lnTo>
                <a:lnTo>
                  <a:pt x="1199202" y="30449"/>
                </a:lnTo>
                <a:lnTo>
                  <a:pt x="1195888" y="31787"/>
                </a:lnTo>
                <a:lnTo>
                  <a:pt x="1193265" y="31362"/>
                </a:lnTo>
                <a:lnTo>
                  <a:pt x="1190567" y="30512"/>
                </a:lnTo>
                <a:lnTo>
                  <a:pt x="1187869" y="29663"/>
                </a:lnTo>
                <a:lnTo>
                  <a:pt x="1185395" y="29238"/>
                </a:lnTo>
                <a:lnTo>
                  <a:pt x="1178003" y="29238"/>
                </a:lnTo>
                <a:lnTo>
                  <a:pt x="1173733" y="30767"/>
                </a:lnTo>
                <a:lnTo>
                  <a:pt x="1170334" y="33825"/>
                </a:lnTo>
                <a:lnTo>
                  <a:pt x="1166936" y="36883"/>
                </a:lnTo>
                <a:lnTo>
                  <a:pt x="1165236" y="40790"/>
                </a:lnTo>
                <a:lnTo>
                  <a:pt x="1165236" y="45546"/>
                </a:lnTo>
                <a:close/>
              </a:path>
              <a:path w="2011443" h="117847">
                <a:moveTo>
                  <a:pt x="1250713" y="55929"/>
                </a:moveTo>
                <a:lnTo>
                  <a:pt x="1250713" y="64083"/>
                </a:lnTo>
                <a:lnTo>
                  <a:pt x="1282767" y="64083"/>
                </a:lnTo>
                <a:lnTo>
                  <a:pt x="1282767" y="55929"/>
                </a:lnTo>
                <a:lnTo>
                  <a:pt x="1250713" y="55929"/>
                </a:lnTo>
                <a:close/>
              </a:path>
              <a:path w="2011443" h="117847">
                <a:moveTo>
                  <a:pt x="1360108" y="89436"/>
                </a:moveTo>
                <a:lnTo>
                  <a:pt x="1370305" y="83139"/>
                </a:lnTo>
                <a:lnTo>
                  <a:pt x="1356603" y="84595"/>
                </a:lnTo>
                <a:lnTo>
                  <a:pt x="1353332" y="84595"/>
                </a:lnTo>
                <a:lnTo>
                  <a:pt x="1349094" y="82896"/>
                </a:lnTo>
                <a:lnTo>
                  <a:pt x="1335319" y="75294"/>
                </a:lnTo>
                <a:lnTo>
                  <a:pt x="1335319" y="80221"/>
                </a:lnTo>
                <a:lnTo>
                  <a:pt x="1334597" y="83289"/>
                </a:lnTo>
                <a:lnTo>
                  <a:pt x="1331708" y="85710"/>
                </a:lnTo>
                <a:lnTo>
                  <a:pt x="1328606" y="86570"/>
                </a:lnTo>
                <a:lnTo>
                  <a:pt x="1323848" y="87079"/>
                </a:lnTo>
                <a:lnTo>
                  <a:pt x="1323848" y="89436"/>
                </a:lnTo>
                <a:lnTo>
                  <a:pt x="1360108" y="89436"/>
                </a:lnTo>
                <a:close/>
              </a:path>
              <a:path w="2011443" h="117847">
                <a:moveTo>
                  <a:pt x="1434815" y="32785"/>
                </a:moveTo>
                <a:lnTo>
                  <a:pt x="1429760" y="38985"/>
                </a:lnTo>
                <a:lnTo>
                  <a:pt x="1431799" y="49432"/>
                </a:lnTo>
                <a:lnTo>
                  <a:pt x="1432394" y="45949"/>
                </a:lnTo>
                <a:lnTo>
                  <a:pt x="1433371" y="43062"/>
                </a:lnTo>
                <a:lnTo>
                  <a:pt x="1434730" y="40768"/>
                </a:lnTo>
                <a:lnTo>
                  <a:pt x="1437279" y="36479"/>
                </a:lnTo>
                <a:lnTo>
                  <a:pt x="1441400" y="29684"/>
                </a:lnTo>
                <a:lnTo>
                  <a:pt x="1434815" y="32785"/>
                </a:lnTo>
                <a:close/>
              </a:path>
              <a:path w="2011443" h="117847">
                <a:moveTo>
                  <a:pt x="1472009" y="53509"/>
                </a:moveTo>
                <a:lnTo>
                  <a:pt x="1472009" y="45907"/>
                </a:lnTo>
                <a:lnTo>
                  <a:pt x="1469758" y="40036"/>
                </a:lnTo>
                <a:lnTo>
                  <a:pt x="1465254" y="35895"/>
                </a:lnTo>
                <a:lnTo>
                  <a:pt x="1460751" y="31755"/>
                </a:lnTo>
                <a:lnTo>
                  <a:pt x="1455505" y="29684"/>
                </a:lnTo>
                <a:lnTo>
                  <a:pt x="1441400" y="29684"/>
                </a:lnTo>
                <a:lnTo>
                  <a:pt x="1437279" y="36479"/>
                </a:lnTo>
                <a:lnTo>
                  <a:pt x="1440975" y="34335"/>
                </a:lnTo>
                <a:lnTo>
                  <a:pt x="1450704" y="34335"/>
                </a:lnTo>
                <a:lnTo>
                  <a:pt x="1454187" y="36203"/>
                </a:lnTo>
                <a:lnTo>
                  <a:pt x="1456269" y="39940"/>
                </a:lnTo>
                <a:lnTo>
                  <a:pt x="1457416" y="42021"/>
                </a:lnTo>
                <a:lnTo>
                  <a:pt x="1458224" y="45185"/>
                </a:lnTo>
                <a:lnTo>
                  <a:pt x="1458691" y="49432"/>
                </a:lnTo>
                <a:lnTo>
                  <a:pt x="1431799" y="49432"/>
                </a:lnTo>
                <a:lnTo>
                  <a:pt x="1429760" y="38985"/>
                </a:lnTo>
                <a:lnTo>
                  <a:pt x="1424704" y="45185"/>
                </a:lnTo>
                <a:lnTo>
                  <a:pt x="1422176" y="52553"/>
                </a:lnTo>
                <a:lnTo>
                  <a:pt x="1422176" y="68946"/>
                </a:lnTo>
                <a:lnTo>
                  <a:pt x="1424354" y="75889"/>
                </a:lnTo>
                <a:lnTo>
                  <a:pt x="1428708" y="81919"/>
                </a:lnTo>
                <a:lnTo>
                  <a:pt x="1433063" y="87950"/>
                </a:lnTo>
                <a:lnTo>
                  <a:pt x="1439233" y="90965"/>
                </a:lnTo>
                <a:lnTo>
                  <a:pt x="1454145" y="90965"/>
                </a:lnTo>
                <a:lnTo>
                  <a:pt x="1459997" y="88672"/>
                </a:lnTo>
                <a:lnTo>
                  <a:pt x="1464777" y="84085"/>
                </a:lnTo>
                <a:lnTo>
                  <a:pt x="1469556" y="79499"/>
                </a:lnTo>
                <a:lnTo>
                  <a:pt x="1472817" y="74509"/>
                </a:lnTo>
                <a:lnTo>
                  <a:pt x="1474558" y="69115"/>
                </a:lnTo>
                <a:lnTo>
                  <a:pt x="1472328" y="68351"/>
                </a:lnTo>
                <a:lnTo>
                  <a:pt x="1469736" y="72640"/>
                </a:lnTo>
                <a:lnTo>
                  <a:pt x="1466911" y="75953"/>
                </a:lnTo>
                <a:lnTo>
                  <a:pt x="1463853" y="78288"/>
                </a:lnTo>
                <a:lnTo>
                  <a:pt x="1460794" y="80624"/>
                </a:lnTo>
                <a:lnTo>
                  <a:pt x="1457034" y="81792"/>
                </a:lnTo>
                <a:lnTo>
                  <a:pt x="1447050" y="81792"/>
                </a:lnTo>
                <a:lnTo>
                  <a:pt x="1442271" y="79541"/>
                </a:lnTo>
                <a:lnTo>
                  <a:pt x="1438235" y="75040"/>
                </a:lnTo>
                <a:lnTo>
                  <a:pt x="1434199" y="70538"/>
                </a:lnTo>
                <a:lnTo>
                  <a:pt x="1431969" y="63361"/>
                </a:lnTo>
                <a:lnTo>
                  <a:pt x="1431544" y="53509"/>
                </a:lnTo>
                <a:lnTo>
                  <a:pt x="1472009" y="53509"/>
                </a:lnTo>
                <a:close/>
              </a:path>
              <a:path w="2011443" h="117847">
                <a:moveTo>
                  <a:pt x="1506124" y="117847"/>
                </a:moveTo>
                <a:lnTo>
                  <a:pt x="1506124" y="115617"/>
                </a:lnTo>
                <a:lnTo>
                  <a:pt x="1501408" y="115278"/>
                </a:lnTo>
                <a:lnTo>
                  <a:pt x="1498349" y="114619"/>
                </a:lnTo>
                <a:lnTo>
                  <a:pt x="1495545" y="112666"/>
                </a:lnTo>
                <a:lnTo>
                  <a:pt x="1494844" y="110033"/>
                </a:lnTo>
                <a:lnTo>
                  <a:pt x="1494844" y="84913"/>
                </a:lnTo>
                <a:lnTo>
                  <a:pt x="1497138" y="87292"/>
                </a:lnTo>
                <a:lnTo>
                  <a:pt x="1499645" y="88927"/>
                </a:lnTo>
                <a:lnTo>
                  <a:pt x="1497595" y="82758"/>
                </a:lnTo>
                <a:lnTo>
                  <a:pt x="1495949" y="80603"/>
                </a:lnTo>
                <a:lnTo>
                  <a:pt x="1494844" y="77715"/>
                </a:lnTo>
                <a:lnTo>
                  <a:pt x="1494844" y="45673"/>
                </a:lnTo>
                <a:lnTo>
                  <a:pt x="1496140" y="41905"/>
                </a:lnTo>
                <a:lnTo>
                  <a:pt x="1498732" y="39972"/>
                </a:lnTo>
                <a:lnTo>
                  <a:pt x="1501323" y="38040"/>
                </a:lnTo>
                <a:lnTo>
                  <a:pt x="1504191" y="37074"/>
                </a:lnTo>
                <a:lnTo>
                  <a:pt x="1511795" y="37074"/>
                </a:lnTo>
                <a:lnTo>
                  <a:pt x="1515714" y="39006"/>
                </a:lnTo>
                <a:lnTo>
                  <a:pt x="1519092" y="42871"/>
                </a:lnTo>
                <a:lnTo>
                  <a:pt x="1522469" y="46735"/>
                </a:lnTo>
                <a:lnTo>
                  <a:pt x="1524158" y="52574"/>
                </a:lnTo>
                <a:lnTo>
                  <a:pt x="1524158" y="68542"/>
                </a:lnTo>
                <a:lnTo>
                  <a:pt x="1522533" y="74902"/>
                </a:lnTo>
                <a:lnTo>
                  <a:pt x="1519283" y="79467"/>
                </a:lnTo>
                <a:lnTo>
                  <a:pt x="1516033" y="84032"/>
                </a:lnTo>
                <a:lnTo>
                  <a:pt x="1512114" y="86315"/>
                </a:lnTo>
                <a:lnTo>
                  <a:pt x="1504552" y="86315"/>
                </a:lnTo>
                <a:lnTo>
                  <a:pt x="1501971" y="85604"/>
                </a:lnTo>
                <a:lnTo>
                  <a:pt x="1502364" y="89818"/>
                </a:lnTo>
                <a:lnTo>
                  <a:pt x="1506166" y="90710"/>
                </a:lnTo>
                <a:lnTo>
                  <a:pt x="1516235" y="90710"/>
                </a:lnTo>
                <a:lnTo>
                  <a:pt x="1522618" y="87249"/>
                </a:lnTo>
                <a:lnTo>
                  <a:pt x="1527695" y="80327"/>
                </a:lnTo>
                <a:lnTo>
                  <a:pt x="1532771" y="73405"/>
                </a:lnTo>
                <a:lnTo>
                  <a:pt x="1535310" y="65697"/>
                </a:lnTo>
                <a:lnTo>
                  <a:pt x="1535310" y="48540"/>
                </a:lnTo>
                <a:lnTo>
                  <a:pt x="1533196" y="41713"/>
                </a:lnTo>
                <a:lnTo>
                  <a:pt x="1528969" y="36723"/>
                </a:lnTo>
                <a:lnTo>
                  <a:pt x="1524742" y="31733"/>
                </a:lnTo>
                <a:lnTo>
                  <a:pt x="1519697" y="29239"/>
                </a:lnTo>
                <a:lnTo>
                  <a:pt x="1509798" y="29239"/>
                </a:lnTo>
                <a:lnTo>
                  <a:pt x="1505869" y="30428"/>
                </a:lnTo>
                <a:lnTo>
                  <a:pt x="1502045" y="32806"/>
                </a:lnTo>
                <a:lnTo>
                  <a:pt x="1499921" y="34165"/>
                </a:lnTo>
                <a:lnTo>
                  <a:pt x="1497457" y="36246"/>
                </a:lnTo>
                <a:lnTo>
                  <a:pt x="1494653" y="39048"/>
                </a:lnTo>
                <a:lnTo>
                  <a:pt x="1494653" y="30449"/>
                </a:lnTo>
                <a:lnTo>
                  <a:pt x="1494016" y="29493"/>
                </a:lnTo>
                <a:lnTo>
                  <a:pt x="1485689" y="32381"/>
                </a:lnTo>
                <a:lnTo>
                  <a:pt x="1481419" y="33846"/>
                </a:lnTo>
                <a:lnTo>
                  <a:pt x="1481207" y="33889"/>
                </a:lnTo>
                <a:lnTo>
                  <a:pt x="1475153" y="35863"/>
                </a:lnTo>
                <a:lnTo>
                  <a:pt x="1475153" y="37966"/>
                </a:lnTo>
                <a:lnTo>
                  <a:pt x="1477745" y="37647"/>
                </a:lnTo>
                <a:lnTo>
                  <a:pt x="1480378" y="37647"/>
                </a:lnTo>
                <a:lnTo>
                  <a:pt x="1482641" y="39017"/>
                </a:lnTo>
                <a:lnTo>
                  <a:pt x="1483820" y="42000"/>
                </a:lnTo>
                <a:lnTo>
                  <a:pt x="1483820" y="109481"/>
                </a:lnTo>
                <a:lnTo>
                  <a:pt x="1483278" y="111753"/>
                </a:lnTo>
                <a:lnTo>
                  <a:pt x="1481111" y="114641"/>
                </a:lnTo>
                <a:lnTo>
                  <a:pt x="1478573" y="115490"/>
                </a:lnTo>
                <a:lnTo>
                  <a:pt x="1474579" y="115745"/>
                </a:lnTo>
                <a:lnTo>
                  <a:pt x="1474579" y="117847"/>
                </a:lnTo>
                <a:lnTo>
                  <a:pt x="1506124" y="117847"/>
                </a:lnTo>
                <a:close/>
              </a:path>
              <a:path w="2011443" h="117847">
                <a:moveTo>
                  <a:pt x="1499783" y="84181"/>
                </a:moveTo>
                <a:lnTo>
                  <a:pt x="1497595" y="82758"/>
                </a:lnTo>
                <a:lnTo>
                  <a:pt x="1499645" y="88927"/>
                </a:lnTo>
                <a:lnTo>
                  <a:pt x="1502364" y="89818"/>
                </a:lnTo>
                <a:lnTo>
                  <a:pt x="1501971" y="85604"/>
                </a:lnTo>
                <a:lnTo>
                  <a:pt x="1499783" y="84181"/>
                </a:lnTo>
                <a:close/>
              </a:path>
              <a:path w="2011443" h="117847">
                <a:moveTo>
                  <a:pt x="1560226" y="46438"/>
                </a:moveTo>
                <a:lnTo>
                  <a:pt x="1561309" y="43964"/>
                </a:lnTo>
                <a:lnTo>
                  <a:pt x="1563476" y="41565"/>
                </a:lnTo>
                <a:lnTo>
                  <a:pt x="1565643" y="39165"/>
                </a:lnTo>
                <a:lnTo>
                  <a:pt x="1568957" y="37966"/>
                </a:lnTo>
                <a:lnTo>
                  <a:pt x="1571176" y="38709"/>
                </a:lnTo>
                <a:lnTo>
                  <a:pt x="1574448" y="41682"/>
                </a:lnTo>
                <a:lnTo>
                  <a:pt x="1577687" y="42425"/>
                </a:lnTo>
                <a:lnTo>
                  <a:pt x="1580565" y="41830"/>
                </a:lnTo>
                <a:lnTo>
                  <a:pt x="1582647" y="39452"/>
                </a:lnTo>
                <a:lnTo>
                  <a:pt x="1583167" y="36246"/>
                </a:lnTo>
                <a:lnTo>
                  <a:pt x="1582488" y="32668"/>
                </a:lnTo>
                <a:lnTo>
                  <a:pt x="1579769" y="30077"/>
                </a:lnTo>
                <a:lnTo>
                  <a:pt x="1575839" y="29430"/>
                </a:lnTo>
                <a:lnTo>
                  <a:pt x="1573120" y="29430"/>
                </a:lnTo>
                <a:lnTo>
                  <a:pt x="1570497" y="30491"/>
                </a:lnTo>
                <a:lnTo>
                  <a:pt x="1567969" y="32615"/>
                </a:lnTo>
                <a:lnTo>
                  <a:pt x="1565441" y="34738"/>
                </a:lnTo>
                <a:lnTo>
                  <a:pt x="1562818" y="37690"/>
                </a:lnTo>
                <a:lnTo>
                  <a:pt x="1560099" y="41469"/>
                </a:lnTo>
                <a:lnTo>
                  <a:pt x="1560099" y="31022"/>
                </a:lnTo>
                <a:lnTo>
                  <a:pt x="1559461" y="29366"/>
                </a:lnTo>
                <a:lnTo>
                  <a:pt x="1557210" y="30385"/>
                </a:lnTo>
                <a:lnTo>
                  <a:pt x="1555022" y="31298"/>
                </a:lnTo>
                <a:lnTo>
                  <a:pt x="1552898" y="32105"/>
                </a:lnTo>
                <a:lnTo>
                  <a:pt x="1550158" y="33124"/>
                </a:lnTo>
                <a:lnTo>
                  <a:pt x="1547609" y="34016"/>
                </a:lnTo>
                <a:lnTo>
                  <a:pt x="1545060" y="34908"/>
                </a:lnTo>
                <a:lnTo>
                  <a:pt x="1542574" y="35779"/>
                </a:lnTo>
                <a:lnTo>
                  <a:pt x="1540153" y="36628"/>
                </a:lnTo>
                <a:lnTo>
                  <a:pt x="1541650" y="38422"/>
                </a:lnTo>
                <a:lnTo>
                  <a:pt x="1544040" y="38157"/>
                </a:lnTo>
                <a:lnTo>
                  <a:pt x="1547555" y="39059"/>
                </a:lnTo>
                <a:lnTo>
                  <a:pt x="1549128" y="42669"/>
                </a:lnTo>
                <a:lnTo>
                  <a:pt x="1549520" y="45673"/>
                </a:lnTo>
                <a:lnTo>
                  <a:pt x="1549520" y="82004"/>
                </a:lnTo>
                <a:lnTo>
                  <a:pt x="1548883" y="84223"/>
                </a:lnTo>
                <a:lnTo>
                  <a:pt x="1546334" y="86304"/>
                </a:lnTo>
                <a:lnTo>
                  <a:pt x="1543743" y="86994"/>
                </a:lnTo>
                <a:lnTo>
                  <a:pt x="1539834" y="87334"/>
                </a:lnTo>
                <a:lnTo>
                  <a:pt x="1539834" y="89436"/>
                </a:lnTo>
                <a:lnTo>
                  <a:pt x="1571251" y="89436"/>
                </a:lnTo>
                <a:lnTo>
                  <a:pt x="1571251" y="87334"/>
                </a:lnTo>
                <a:lnTo>
                  <a:pt x="1567300" y="87419"/>
                </a:lnTo>
                <a:lnTo>
                  <a:pt x="1564475" y="86750"/>
                </a:lnTo>
                <a:lnTo>
                  <a:pt x="1561076" y="83905"/>
                </a:lnTo>
                <a:lnTo>
                  <a:pt x="1560226" y="81367"/>
                </a:lnTo>
                <a:lnTo>
                  <a:pt x="1560226" y="46438"/>
                </a:lnTo>
                <a:close/>
              </a:path>
              <a:path w="2011443" h="117847">
                <a:moveTo>
                  <a:pt x="1597952" y="32785"/>
                </a:moveTo>
                <a:lnTo>
                  <a:pt x="1592896" y="38985"/>
                </a:lnTo>
                <a:lnTo>
                  <a:pt x="1594935" y="49432"/>
                </a:lnTo>
                <a:lnTo>
                  <a:pt x="1595530" y="45949"/>
                </a:lnTo>
                <a:lnTo>
                  <a:pt x="1596507" y="43062"/>
                </a:lnTo>
                <a:lnTo>
                  <a:pt x="1597867" y="40769"/>
                </a:lnTo>
                <a:lnTo>
                  <a:pt x="1600416" y="36479"/>
                </a:lnTo>
                <a:lnTo>
                  <a:pt x="1604536" y="29685"/>
                </a:lnTo>
                <a:lnTo>
                  <a:pt x="1597952" y="32785"/>
                </a:lnTo>
                <a:close/>
              </a:path>
              <a:path w="2011443" h="117847">
                <a:moveTo>
                  <a:pt x="1635146" y="53509"/>
                </a:moveTo>
                <a:lnTo>
                  <a:pt x="1635146" y="45907"/>
                </a:lnTo>
                <a:lnTo>
                  <a:pt x="1632894" y="40036"/>
                </a:lnTo>
                <a:lnTo>
                  <a:pt x="1628391" y="35895"/>
                </a:lnTo>
                <a:lnTo>
                  <a:pt x="1623888" y="31755"/>
                </a:lnTo>
                <a:lnTo>
                  <a:pt x="1618641" y="29685"/>
                </a:lnTo>
                <a:lnTo>
                  <a:pt x="1604536" y="29685"/>
                </a:lnTo>
                <a:lnTo>
                  <a:pt x="1600416" y="36479"/>
                </a:lnTo>
                <a:lnTo>
                  <a:pt x="1604112" y="34335"/>
                </a:lnTo>
                <a:lnTo>
                  <a:pt x="1613840" y="34335"/>
                </a:lnTo>
                <a:lnTo>
                  <a:pt x="1617324" y="36203"/>
                </a:lnTo>
                <a:lnTo>
                  <a:pt x="1619406" y="39940"/>
                </a:lnTo>
                <a:lnTo>
                  <a:pt x="1620553" y="42021"/>
                </a:lnTo>
                <a:lnTo>
                  <a:pt x="1621360" y="45185"/>
                </a:lnTo>
                <a:lnTo>
                  <a:pt x="1621827" y="49432"/>
                </a:lnTo>
                <a:lnTo>
                  <a:pt x="1594935" y="49432"/>
                </a:lnTo>
                <a:lnTo>
                  <a:pt x="1592896" y="38985"/>
                </a:lnTo>
                <a:lnTo>
                  <a:pt x="1587841" y="45185"/>
                </a:lnTo>
                <a:lnTo>
                  <a:pt x="1585313" y="52553"/>
                </a:lnTo>
                <a:lnTo>
                  <a:pt x="1585313" y="68946"/>
                </a:lnTo>
                <a:lnTo>
                  <a:pt x="1587490" y="75889"/>
                </a:lnTo>
                <a:lnTo>
                  <a:pt x="1591845" y="81919"/>
                </a:lnTo>
                <a:lnTo>
                  <a:pt x="1596199" y="87950"/>
                </a:lnTo>
                <a:lnTo>
                  <a:pt x="1602370" y="90965"/>
                </a:lnTo>
                <a:lnTo>
                  <a:pt x="1617282" y="90965"/>
                </a:lnTo>
                <a:lnTo>
                  <a:pt x="1623134" y="88672"/>
                </a:lnTo>
                <a:lnTo>
                  <a:pt x="1627913" y="84085"/>
                </a:lnTo>
                <a:lnTo>
                  <a:pt x="1632692" y="79499"/>
                </a:lnTo>
                <a:lnTo>
                  <a:pt x="1635953" y="74509"/>
                </a:lnTo>
                <a:lnTo>
                  <a:pt x="1637695" y="69116"/>
                </a:lnTo>
                <a:lnTo>
                  <a:pt x="1635464" y="68351"/>
                </a:lnTo>
                <a:lnTo>
                  <a:pt x="1632873" y="72640"/>
                </a:lnTo>
                <a:lnTo>
                  <a:pt x="1630048" y="75953"/>
                </a:lnTo>
                <a:lnTo>
                  <a:pt x="1626989" y="78289"/>
                </a:lnTo>
                <a:lnTo>
                  <a:pt x="1623930" y="80624"/>
                </a:lnTo>
                <a:lnTo>
                  <a:pt x="1620170" y="81792"/>
                </a:lnTo>
                <a:lnTo>
                  <a:pt x="1610187" y="81792"/>
                </a:lnTo>
                <a:lnTo>
                  <a:pt x="1605407" y="79541"/>
                </a:lnTo>
                <a:lnTo>
                  <a:pt x="1601371" y="75040"/>
                </a:lnTo>
                <a:lnTo>
                  <a:pt x="1597336" y="70538"/>
                </a:lnTo>
                <a:lnTo>
                  <a:pt x="1595105" y="63361"/>
                </a:lnTo>
                <a:lnTo>
                  <a:pt x="1594680" y="53509"/>
                </a:lnTo>
                <a:lnTo>
                  <a:pt x="1635146" y="53509"/>
                </a:lnTo>
                <a:close/>
              </a:path>
              <a:path w="2011443" h="117847">
                <a:moveTo>
                  <a:pt x="1702227" y="7198"/>
                </a:moveTo>
                <a:lnTo>
                  <a:pt x="1702865" y="10585"/>
                </a:lnTo>
                <a:lnTo>
                  <a:pt x="1705413" y="13175"/>
                </a:lnTo>
                <a:lnTo>
                  <a:pt x="1708855" y="13823"/>
                </a:lnTo>
                <a:lnTo>
                  <a:pt x="1712243" y="13175"/>
                </a:lnTo>
                <a:lnTo>
                  <a:pt x="1714834" y="10585"/>
                </a:lnTo>
                <a:lnTo>
                  <a:pt x="1715482" y="7198"/>
                </a:lnTo>
                <a:lnTo>
                  <a:pt x="1714834" y="3748"/>
                </a:lnTo>
                <a:lnTo>
                  <a:pt x="1712243" y="1157"/>
                </a:lnTo>
                <a:lnTo>
                  <a:pt x="1708855" y="509"/>
                </a:lnTo>
                <a:lnTo>
                  <a:pt x="1705413" y="1168"/>
                </a:lnTo>
                <a:lnTo>
                  <a:pt x="1702865" y="3801"/>
                </a:lnTo>
                <a:lnTo>
                  <a:pt x="1702227" y="7198"/>
                </a:lnTo>
                <a:close/>
              </a:path>
              <a:path w="2011443" h="117847">
                <a:moveTo>
                  <a:pt x="1725041" y="89436"/>
                </a:moveTo>
                <a:lnTo>
                  <a:pt x="1725041" y="87653"/>
                </a:lnTo>
                <a:lnTo>
                  <a:pt x="1720920" y="87313"/>
                </a:lnTo>
                <a:lnTo>
                  <a:pt x="1718275" y="86527"/>
                </a:lnTo>
                <a:lnTo>
                  <a:pt x="1715939" y="84064"/>
                </a:lnTo>
                <a:lnTo>
                  <a:pt x="1715355" y="81028"/>
                </a:lnTo>
                <a:lnTo>
                  <a:pt x="1715355" y="30449"/>
                </a:lnTo>
                <a:lnTo>
                  <a:pt x="1715227" y="29493"/>
                </a:lnTo>
                <a:lnTo>
                  <a:pt x="1712933" y="30258"/>
                </a:lnTo>
                <a:lnTo>
                  <a:pt x="1710002" y="31489"/>
                </a:lnTo>
                <a:lnTo>
                  <a:pt x="1704819" y="33315"/>
                </a:lnTo>
                <a:lnTo>
                  <a:pt x="1697384" y="35736"/>
                </a:lnTo>
                <a:lnTo>
                  <a:pt x="1694644" y="36628"/>
                </a:lnTo>
                <a:lnTo>
                  <a:pt x="1696768" y="38008"/>
                </a:lnTo>
                <a:lnTo>
                  <a:pt x="1699402" y="37456"/>
                </a:lnTo>
                <a:lnTo>
                  <a:pt x="1701909" y="37456"/>
                </a:lnTo>
                <a:lnTo>
                  <a:pt x="1703884" y="40068"/>
                </a:lnTo>
                <a:lnTo>
                  <a:pt x="1704458" y="43040"/>
                </a:lnTo>
                <a:lnTo>
                  <a:pt x="1704458" y="81155"/>
                </a:lnTo>
                <a:lnTo>
                  <a:pt x="1703863" y="84202"/>
                </a:lnTo>
                <a:lnTo>
                  <a:pt x="1701484" y="86453"/>
                </a:lnTo>
                <a:lnTo>
                  <a:pt x="1698616" y="87228"/>
                </a:lnTo>
                <a:lnTo>
                  <a:pt x="1694070" y="87653"/>
                </a:lnTo>
                <a:lnTo>
                  <a:pt x="1694070" y="89436"/>
                </a:lnTo>
                <a:lnTo>
                  <a:pt x="1725041" y="89436"/>
                </a:lnTo>
                <a:close/>
              </a:path>
              <a:path w="2011443" h="117847">
                <a:moveTo>
                  <a:pt x="1728928" y="76760"/>
                </a:moveTo>
                <a:lnTo>
                  <a:pt x="1728928" y="80709"/>
                </a:lnTo>
                <a:lnTo>
                  <a:pt x="1730266" y="83969"/>
                </a:lnTo>
                <a:lnTo>
                  <a:pt x="1732943" y="86538"/>
                </a:lnTo>
                <a:lnTo>
                  <a:pt x="1735619" y="89107"/>
                </a:lnTo>
                <a:lnTo>
                  <a:pt x="1738784" y="90392"/>
                </a:lnTo>
                <a:lnTo>
                  <a:pt x="1742438" y="90392"/>
                </a:lnTo>
                <a:lnTo>
                  <a:pt x="1741546" y="79074"/>
                </a:lnTo>
                <a:lnTo>
                  <a:pt x="1740271" y="76229"/>
                </a:lnTo>
                <a:lnTo>
                  <a:pt x="1740271" y="67565"/>
                </a:lnTo>
                <a:lnTo>
                  <a:pt x="1746860" y="56875"/>
                </a:lnTo>
                <a:lnTo>
                  <a:pt x="1738168" y="61344"/>
                </a:lnTo>
                <a:lnTo>
                  <a:pt x="1732008" y="65463"/>
                </a:lnTo>
                <a:lnTo>
                  <a:pt x="1728928" y="70602"/>
                </a:lnTo>
                <a:lnTo>
                  <a:pt x="1728928" y="76760"/>
                </a:lnTo>
                <a:close/>
              </a:path>
              <a:path w="2011443" h="117847">
                <a:moveTo>
                  <a:pt x="1798728" y="35290"/>
                </a:moveTo>
                <a:lnTo>
                  <a:pt x="1811728" y="35290"/>
                </a:lnTo>
                <a:lnTo>
                  <a:pt x="1811728" y="30704"/>
                </a:lnTo>
                <a:lnTo>
                  <a:pt x="1798856" y="30704"/>
                </a:lnTo>
                <a:lnTo>
                  <a:pt x="1798856" y="15033"/>
                </a:lnTo>
                <a:lnTo>
                  <a:pt x="1797709" y="13950"/>
                </a:lnTo>
                <a:lnTo>
                  <a:pt x="1792908" y="20405"/>
                </a:lnTo>
                <a:lnTo>
                  <a:pt x="1789860" y="24387"/>
                </a:lnTo>
                <a:lnTo>
                  <a:pt x="1788564" y="25894"/>
                </a:lnTo>
                <a:lnTo>
                  <a:pt x="1785155" y="29366"/>
                </a:lnTo>
                <a:lnTo>
                  <a:pt x="1782224" y="31787"/>
                </a:lnTo>
                <a:lnTo>
                  <a:pt x="1781204" y="32636"/>
                </a:lnTo>
                <a:lnTo>
                  <a:pt x="1780758" y="35290"/>
                </a:lnTo>
                <a:lnTo>
                  <a:pt x="1787704" y="35290"/>
                </a:lnTo>
                <a:lnTo>
                  <a:pt x="1787704" y="78182"/>
                </a:lnTo>
                <a:lnTo>
                  <a:pt x="1788193" y="81537"/>
                </a:lnTo>
                <a:lnTo>
                  <a:pt x="1789170" y="83958"/>
                </a:lnTo>
                <a:lnTo>
                  <a:pt x="1790954" y="88417"/>
                </a:lnTo>
                <a:lnTo>
                  <a:pt x="1794353" y="90647"/>
                </a:lnTo>
                <a:lnTo>
                  <a:pt x="1801660" y="90647"/>
                </a:lnTo>
                <a:lnTo>
                  <a:pt x="1804039" y="90031"/>
                </a:lnTo>
                <a:lnTo>
                  <a:pt x="1806503" y="88799"/>
                </a:lnTo>
                <a:lnTo>
                  <a:pt x="1808967" y="87568"/>
                </a:lnTo>
                <a:lnTo>
                  <a:pt x="1811304" y="85466"/>
                </a:lnTo>
                <a:lnTo>
                  <a:pt x="1813513" y="82493"/>
                </a:lnTo>
                <a:lnTo>
                  <a:pt x="1813258" y="79180"/>
                </a:lnTo>
                <a:lnTo>
                  <a:pt x="1810528" y="81898"/>
                </a:lnTo>
                <a:lnTo>
                  <a:pt x="1808277" y="83342"/>
                </a:lnTo>
                <a:lnTo>
                  <a:pt x="1805419" y="83703"/>
                </a:lnTo>
                <a:lnTo>
                  <a:pt x="1802446" y="83703"/>
                </a:lnTo>
                <a:lnTo>
                  <a:pt x="1800449" y="82238"/>
                </a:lnTo>
                <a:lnTo>
                  <a:pt x="1799430" y="79308"/>
                </a:lnTo>
                <a:lnTo>
                  <a:pt x="1798877" y="77652"/>
                </a:lnTo>
                <a:lnTo>
                  <a:pt x="1798601" y="75210"/>
                </a:lnTo>
                <a:lnTo>
                  <a:pt x="1798601" y="71982"/>
                </a:lnTo>
                <a:lnTo>
                  <a:pt x="1798728" y="35290"/>
                </a:lnTo>
                <a:close/>
              </a:path>
              <a:path w="2011443" h="117847">
                <a:moveTo>
                  <a:pt x="1821861" y="7198"/>
                </a:moveTo>
                <a:lnTo>
                  <a:pt x="1822498" y="10585"/>
                </a:lnTo>
                <a:lnTo>
                  <a:pt x="1825047" y="13175"/>
                </a:lnTo>
                <a:lnTo>
                  <a:pt x="1828488" y="13823"/>
                </a:lnTo>
                <a:lnTo>
                  <a:pt x="1831876" y="13175"/>
                </a:lnTo>
                <a:lnTo>
                  <a:pt x="1834468" y="10585"/>
                </a:lnTo>
                <a:lnTo>
                  <a:pt x="1835116" y="7198"/>
                </a:lnTo>
                <a:lnTo>
                  <a:pt x="1834468" y="3748"/>
                </a:lnTo>
                <a:lnTo>
                  <a:pt x="1831876" y="1157"/>
                </a:lnTo>
                <a:lnTo>
                  <a:pt x="1828488" y="509"/>
                </a:lnTo>
                <a:lnTo>
                  <a:pt x="1825047" y="1168"/>
                </a:lnTo>
                <a:lnTo>
                  <a:pt x="1822498" y="3801"/>
                </a:lnTo>
                <a:lnTo>
                  <a:pt x="1821861" y="7198"/>
                </a:lnTo>
                <a:close/>
              </a:path>
              <a:path w="2011443" h="117847">
                <a:moveTo>
                  <a:pt x="1844674" y="89436"/>
                </a:moveTo>
                <a:lnTo>
                  <a:pt x="1844674" y="87653"/>
                </a:lnTo>
                <a:lnTo>
                  <a:pt x="1840554" y="87313"/>
                </a:lnTo>
                <a:lnTo>
                  <a:pt x="1837909" y="86527"/>
                </a:lnTo>
                <a:lnTo>
                  <a:pt x="1835572" y="84064"/>
                </a:lnTo>
                <a:lnTo>
                  <a:pt x="1834988" y="81028"/>
                </a:lnTo>
                <a:lnTo>
                  <a:pt x="1834988" y="30449"/>
                </a:lnTo>
                <a:lnTo>
                  <a:pt x="1834861" y="29493"/>
                </a:lnTo>
                <a:lnTo>
                  <a:pt x="1832567" y="30258"/>
                </a:lnTo>
                <a:lnTo>
                  <a:pt x="1829635" y="31489"/>
                </a:lnTo>
                <a:lnTo>
                  <a:pt x="1824452" y="33315"/>
                </a:lnTo>
                <a:lnTo>
                  <a:pt x="1817017" y="35736"/>
                </a:lnTo>
                <a:lnTo>
                  <a:pt x="1814277" y="36628"/>
                </a:lnTo>
                <a:lnTo>
                  <a:pt x="1816401" y="38008"/>
                </a:lnTo>
                <a:lnTo>
                  <a:pt x="1819036" y="37456"/>
                </a:lnTo>
                <a:lnTo>
                  <a:pt x="1821542" y="37456"/>
                </a:lnTo>
                <a:lnTo>
                  <a:pt x="1823518" y="40068"/>
                </a:lnTo>
                <a:lnTo>
                  <a:pt x="1824091" y="43040"/>
                </a:lnTo>
                <a:lnTo>
                  <a:pt x="1824091" y="81155"/>
                </a:lnTo>
                <a:lnTo>
                  <a:pt x="1823496" y="84202"/>
                </a:lnTo>
                <a:lnTo>
                  <a:pt x="1821117" y="86453"/>
                </a:lnTo>
                <a:lnTo>
                  <a:pt x="1818249" y="87228"/>
                </a:lnTo>
                <a:lnTo>
                  <a:pt x="1813704" y="87653"/>
                </a:lnTo>
                <a:lnTo>
                  <a:pt x="1813704" y="89436"/>
                </a:lnTo>
                <a:lnTo>
                  <a:pt x="1844674" y="89436"/>
                </a:lnTo>
                <a:close/>
              </a:path>
              <a:path w="2011443" h="117847">
                <a:moveTo>
                  <a:pt x="1891948" y="76845"/>
                </a:moveTo>
                <a:lnTo>
                  <a:pt x="1889377" y="81219"/>
                </a:lnTo>
                <a:lnTo>
                  <a:pt x="1886807" y="85593"/>
                </a:lnTo>
                <a:lnTo>
                  <a:pt x="1883143" y="87780"/>
                </a:lnTo>
                <a:lnTo>
                  <a:pt x="1872310" y="87780"/>
                </a:lnTo>
                <a:lnTo>
                  <a:pt x="1867562" y="84510"/>
                </a:lnTo>
                <a:lnTo>
                  <a:pt x="1864142" y="77970"/>
                </a:lnTo>
                <a:lnTo>
                  <a:pt x="1868125" y="91411"/>
                </a:lnTo>
                <a:lnTo>
                  <a:pt x="1884779" y="91411"/>
                </a:lnTo>
                <a:lnTo>
                  <a:pt x="1891704" y="88290"/>
                </a:lnTo>
                <a:lnTo>
                  <a:pt x="1897056" y="82047"/>
                </a:lnTo>
                <a:lnTo>
                  <a:pt x="1902409" y="75804"/>
                </a:lnTo>
                <a:lnTo>
                  <a:pt x="1905086" y="68457"/>
                </a:lnTo>
                <a:lnTo>
                  <a:pt x="1905086" y="50833"/>
                </a:lnTo>
                <a:lnTo>
                  <a:pt x="1902324" y="43487"/>
                </a:lnTo>
                <a:lnTo>
                  <a:pt x="1896802" y="37966"/>
                </a:lnTo>
                <a:lnTo>
                  <a:pt x="1891279" y="32445"/>
                </a:lnTo>
                <a:lnTo>
                  <a:pt x="1884311" y="29685"/>
                </a:lnTo>
                <a:lnTo>
                  <a:pt x="1867445" y="29685"/>
                </a:lnTo>
                <a:lnTo>
                  <a:pt x="1860531" y="32604"/>
                </a:lnTo>
                <a:lnTo>
                  <a:pt x="1855157" y="38443"/>
                </a:lnTo>
                <a:lnTo>
                  <a:pt x="1849783" y="44283"/>
                </a:lnTo>
                <a:lnTo>
                  <a:pt x="1847096" y="51428"/>
                </a:lnTo>
                <a:lnTo>
                  <a:pt x="1847096" y="68924"/>
                </a:lnTo>
                <a:lnTo>
                  <a:pt x="1849921" y="76441"/>
                </a:lnTo>
                <a:lnTo>
                  <a:pt x="1855571" y="82429"/>
                </a:lnTo>
                <a:lnTo>
                  <a:pt x="1861222" y="88417"/>
                </a:lnTo>
                <a:lnTo>
                  <a:pt x="1860722" y="71430"/>
                </a:lnTo>
                <a:lnTo>
                  <a:pt x="1859013" y="64380"/>
                </a:lnTo>
                <a:lnTo>
                  <a:pt x="1859013" y="47351"/>
                </a:lnTo>
                <a:lnTo>
                  <a:pt x="1861137" y="40684"/>
                </a:lnTo>
                <a:lnTo>
                  <a:pt x="1865385" y="36819"/>
                </a:lnTo>
                <a:lnTo>
                  <a:pt x="1867849" y="34611"/>
                </a:lnTo>
                <a:lnTo>
                  <a:pt x="1870759" y="33507"/>
                </a:lnTo>
                <a:lnTo>
                  <a:pt x="1880318" y="33507"/>
                </a:lnTo>
                <a:lnTo>
                  <a:pt x="1885055" y="36755"/>
                </a:lnTo>
                <a:lnTo>
                  <a:pt x="1888326" y="43253"/>
                </a:lnTo>
                <a:lnTo>
                  <a:pt x="1891597" y="49750"/>
                </a:lnTo>
                <a:lnTo>
                  <a:pt x="1893233" y="56673"/>
                </a:lnTo>
                <a:lnTo>
                  <a:pt x="1893233" y="71112"/>
                </a:lnTo>
                <a:lnTo>
                  <a:pt x="1891948" y="76845"/>
                </a:lnTo>
                <a:close/>
              </a:path>
              <a:path w="2011443" h="117847">
                <a:moveTo>
                  <a:pt x="1864142" y="77970"/>
                </a:moveTo>
                <a:lnTo>
                  <a:pt x="1860722" y="71430"/>
                </a:lnTo>
                <a:lnTo>
                  <a:pt x="1861222" y="88417"/>
                </a:lnTo>
                <a:lnTo>
                  <a:pt x="1868125" y="91411"/>
                </a:lnTo>
                <a:lnTo>
                  <a:pt x="1864142" y="77970"/>
                </a:lnTo>
                <a:close/>
              </a:path>
              <a:path w="2011443" h="117847">
                <a:moveTo>
                  <a:pt x="1984275" y="105616"/>
                </a:moveTo>
                <a:lnTo>
                  <a:pt x="1977733" y="110585"/>
                </a:lnTo>
                <a:lnTo>
                  <a:pt x="1978943" y="112687"/>
                </a:lnTo>
                <a:lnTo>
                  <a:pt x="1981450" y="111456"/>
                </a:lnTo>
                <a:lnTo>
                  <a:pt x="1984551" y="109311"/>
                </a:lnTo>
                <a:lnTo>
                  <a:pt x="1988247" y="106253"/>
                </a:lnTo>
                <a:lnTo>
                  <a:pt x="1993855" y="101624"/>
                </a:lnTo>
                <a:lnTo>
                  <a:pt x="1998337" y="96634"/>
                </a:lnTo>
                <a:lnTo>
                  <a:pt x="2001693" y="91284"/>
                </a:lnTo>
                <a:lnTo>
                  <a:pt x="2004879" y="86272"/>
                </a:lnTo>
                <a:lnTo>
                  <a:pt x="2007301" y="80943"/>
                </a:lnTo>
                <a:lnTo>
                  <a:pt x="2008958" y="75295"/>
                </a:lnTo>
                <a:lnTo>
                  <a:pt x="2010615" y="69646"/>
                </a:lnTo>
                <a:lnTo>
                  <a:pt x="2011443" y="63659"/>
                </a:lnTo>
                <a:lnTo>
                  <a:pt x="2011362" y="53983"/>
                </a:lnTo>
                <a:lnTo>
                  <a:pt x="2009466" y="41267"/>
                </a:lnTo>
                <a:lnTo>
                  <a:pt x="2005054" y="29345"/>
                </a:lnTo>
                <a:lnTo>
                  <a:pt x="1998125" y="18218"/>
                </a:lnTo>
                <a:lnTo>
                  <a:pt x="1992347" y="10659"/>
                </a:lnTo>
                <a:lnTo>
                  <a:pt x="1986102" y="5011"/>
                </a:lnTo>
                <a:lnTo>
                  <a:pt x="1979389" y="1274"/>
                </a:lnTo>
                <a:lnTo>
                  <a:pt x="1977733" y="3376"/>
                </a:lnTo>
                <a:lnTo>
                  <a:pt x="1982829" y="7426"/>
                </a:lnTo>
                <a:lnTo>
                  <a:pt x="1990949" y="17151"/>
                </a:lnTo>
                <a:lnTo>
                  <a:pt x="1996404" y="29111"/>
                </a:lnTo>
                <a:lnTo>
                  <a:pt x="1997469" y="32897"/>
                </a:lnTo>
                <a:lnTo>
                  <a:pt x="1999442" y="44752"/>
                </a:lnTo>
                <a:lnTo>
                  <a:pt x="2000100" y="58987"/>
                </a:lnTo>
                <a:lnTo>
                  <a:pt x="1999288" y="72478"/>
                </a:lnTo>
                <a:lnTo>
                  <a:pt x="1996613" y="84949"/>
                </a:lnTo>
                <a:lnTo>
                  <a:pt x="1992071" y="95360"/>
                </a:lnTo>
                <a:lnTo>
                  <a:pt x="1989054" y="100541"/>
                </a:lnTo>
                <a:lnTo>
                  <a:pt x="1984275" y="105616"/>
                </a:lnTo>
                <a:close/>
              </a:path>
              <a:path w="2011443" h="117847">
                <a:moveTo>
                  <a:pt x="1964414" y="40896"/>
                </a:moveTo>
                <a:lnTo>
                  <a:pt x="1962120" y="35142"/>
                </a:lnTo>
                <a:lnTo>
                  <a:pt x="1957532" y="31914"/>
                </a:lnTo>
                <a:lnTo>
                  <a:pt x="1955152" y="30258"/>
                </a:lnTo>
                <a:lnTo>
                  <a:pt x="1952519" y="29430"/>
                </a:lnTo>
                <a:lnTo>
                  <a:pt x="1946061" y="29430"/>
                </a:lnTo>
                <a:lnTo>
                  <a:pt x="1942620" y="30470"/>
                </a:lnTo>
                <a:lnTo>
                  <a:pt x="1939306" y="32551"/>
                </a:lnTo>
                <a:lnTo>
                  <a:pt x="1937097" y="33910"/>
                </a:lnTo>
                <a:lnTo>
                  <a:pt x="1934038" y="36416"/>
                </a:lnTo>
                <a:lnTo>
                  <a:pt x="1930130" y="40068"/>
                </a:lnTo>
                <a:lnTo>
                  <a:pt x="1930130" y="30704"/>
                </a:lnTo>
                <a:lnTo>
                  <a:pt x="1929492" y="29493"/>
                </a:lnTo>
                <a:lnTo>
                  <a:pt x="1923502" y="31468"/>
                </a:lnTo>
                <a:lnTo>
                  <a:pt x="1917002" y="33592"/>
                </a:lnTo>
                <a:lnTo>
                  <a:pt x="1912882" y="34908"/>
                </a:lnTo>
                <a:lnTo>
                  <a:pt x="1911140" y="35418"/>
                </a:lnTo>
                <a:lnTo>
                  <a:pt x="1911140" y="37647"/>
                </a:lnTo>
                <a:lnTo>
                  <a:pt x="1913816" y="37392"/>
                </a:lnTo>
                <a:lnTo>
                  <a:pt x="1916323" y="37392"/>
                </a:lnTo>
                <a:lnTo>
                  <a:pt x="1918787" y="39813"/>
                </a:lnTo>
                <a:lnTo>
                  <a:pt x="1919551" y="42828"/>
                </a:lnTo>
                <a:lnTo>
                  <a:pt x="1919551" y="81750"/>
                </a:lnTo>
                <a:lnTo>
                  <a:pt x="1918946" y="84266"/>
                </a:lnTo>
                <a:lnTo>
                  <a:pt x="1917735" y="85391"/>
                </a:lnTo>
                <a:lnTo>
                  <a:pt x="1914411" y="87270"/>
                </a:lnTo>
                <a:lnTo>
                  <a:pt x="1911395" y="87653"/>
                </a:lnTo>
                <a:lnTo>
                  <a:pt x="1911395" y="89436"/>
                </a:lnTo>
                <a:lnTo>
                  <a:pt x="1939242" y="89436"/>
                </a:lnTo>
                <a:lnTo>
                  <a:pt x="1939242" y="87653"/>
                </a:lnTo>
                <a:lnTo>
                  <a:pt x="1936311" y="87568"/>
                </a:lnTo>
                <a:lnTo>
                  <a:pt x="1932806" y="85965"/>
                </a:lnTo>
                <a:lnTo>
                  <a:pt x="1930767" y="82875"/>
                </a:lnTo>
                <a:lnTo>
                  <a:pt x="1930767" y="44145"/>
                </a:lnTo>
                <a:lnTo>
                  <a:pt x="1933061" y="41894"/>
                </a:lnTo>
                <a:lnTo>
                  <a:pt x="1936375" y="39303"/>
                </a:lnTo>
                <a:lnTo>
                  <a:pt x="1938966" y="37605"/>
                </a:lnTo>
                <a:lnTo>
                  <a:pt x="1941515" y="36755"/>
                </a:lnTo>
                <a:lnTo>
                  <a:pt x="1947675" y="36755"/>
                </a:lnTo>
                <a:lnTo>
                  <a:pt x="1950182" y="37955"/>
                </a:lnTo>
                <a:lnTo>
                  <a:pt x="1951541" y="40354"/>
                </a:lnTo>
                <a:lnTo>
                  <a:pt x="1952901" y="42754"/>
                </a:lnTo>
                <a:lnTo>
                  <a:pt x="1953581" y="45780"/>
                </a:lnTo>
                <a:lnTo>
                  <a:pt x="1953581" y="80964"/>
                </a:lnTo>
                <a:lnTo>
                  <a:pt x="1952965" y="83777"/>
                </a:lnTo>
                <a:lnTo>
                  <a:pt x="1951733" y="85073"/>
                </a:lnTo>
                <a:lnTo>
                  <a:pt x="1948334" y="87228"/>
                </a:lnTo>
                <a:lnTo>
                  <a:pt x="1945233" y="87653"/>
                </a:lnTo>
                <a:lnTo>
                  <a:pt x="1945233" y="89436"/>
                </a:lnTo>
                <a:lnTo>
                  <a:pt x="1972443" y="89436"/>
                </a:lnTo>
                <a:lnTo>
                  <a:pt x="1972443" y="87653"/>
                </a:lnTo>
                <a:lnTo>
                  <a:pt x="1969554" y="87610"/>
                </a:lnTo>
                <a:lnTo>
                  <a:pt x="1967494" y="86909"/>
                </a:lnTo>
                <a:lnTo>
                  <a:pt x="1965030" y="84191"/>
                </a:lnTo>
                <a:lnTo>
                  <a:pt x="1964414" y="81983"/>
                </a:lnTo>
                <a:lnTo>
                  <a:pt x="1964414" y="40896"/>
                </a:lnTo>
                <a:close/>
              </a:path>
              <a:path w="2011443" h="117847">
                <a:moveTo>
                  <a:pt x="1731859" y="46172"/>
                </a:moveTo>
                <a:lnTo>
                  <a:pt x="1733899" y="48678"/>
                </a:lnTo>
                <a:lnTo>
                  <a:pt x="1737276" y="49304"/>
                </a:lnTo>
                <a:lnTo>
                  <a:pt x="1740462" y="48476"/>
                </a:lnTo>
                <a:lnTo>
                  <a:pt x="1742820" y="45886"/>
                </a:lnTo>
                <a:lnTo>
                  <a:pt x="1742820" y="43508"/>
                </a:lnTo>
                <a:lnTo>
                  <a:pt x="1742502" y="41183"/>
                </a:lnTo>
                <a:lnTo>
                  <a:pt x="1742183" y="38603"/>
                </a:lnTo>
                <a:lnTo>
                  <a:pt x="1743160" y="35035"/>
                </a:lnTo>
                <a:lnTo>
                  <a:pt x="1747068" y="32785"/>
                </a:lnTo>
                <a:lnTo>
                  <a:pt x="1751296" y="32233"/>
                </a:lnTo>
                <a:lnTo>
                  <a:pt x="1755841" y="32233"/>
                </a:lnTo>
                <a:lnTo>
                  <a:pt x="1758836" y="33655"/>
                </a:lnTo>
                <a:lnTo>
                  <a:pt x="1760281" y="36501"/>
                </a:lnTo>
                <a:lnTo>
                  <a:pt x="1761131" y="38199"/>
                </a:lnTo>
                <a:lnTo>
                  <a:pt x="1761555" y="41214"/>
                </a:lnTo>
                <a:lnTo>
                  <a:pt x="1761555" y="50961"/>
                </a:lnTo>
                <a:lnTo>
                  <a:pt x="1761298" y="51057"/>
                </a:lnTo>
                <a:lnTo>
                  <a:pt x="1746860" y="56875"/>
                </a:lnTo>
                <a:lnTo>
                  <a:pt x="1740271" y="67565"/>
                </a:lnTo>
                <a:lnTo>
                  <a:pt x="1743330" y="63276"/>
                </a:lnTo>
                <a:lnTo>
                  <a:pt x="1749448" y="59497"/>
                </a:lnTo>
                <a:lnTo>
                  <a:pt x="1752634" y="57543"/>
                </a:lnTo>
                <a:lnTo>
                  <a:pt x="1756670" y="55760"/>
                </a:lnTo>
                <a:lnTo>
                  <a:pt x="1761555" y="54146"/>
                </a:lnTo>
                <a:lnTo>
                  <a:pt x="1761555" y="76760"/>
                </a:lnTo>
                <a:lnTo>
                  <a:pt x="1760270" y="78756"/>
                </a:lnTo>
                <a:lnTo>
                  <a:pt x="1757700" y="80327"/>
                </a:lnTo>
                <a:lnTo>
                  <a:pt x="1755130" y="81898"/>
                </a:lnTo>
                <a:lnTo>
                  <a:pt x="1752443" y="82684"/>
                </a:lnTo>
                <a:lnTo>
                  <a:pt x="1747600" y="82684"/>
                </a:lnTo>
                <a:lnTo>
                  <a:pt x="1744095" y="80900"/>
                </a:lnTo>
                <a:lnTo>
                  <a:pt x="1741546" y="79074"/>
                </a:lnTo>
                <a:lnTo>
                  <a:pt x="1742438" y="90392"/>
                </a:lnTo>
                <a:lnTo>
                  <a:pt x="1745921" y="90392"/>
                </a:lnTo>
                <a:lnTo>
                  <a:pt x="1749596" y="89245"/>
                </a:lnTo>
                <a:lnTo>
                  <a:pt x="1753462" y="86952"/>
                </a:lnTo>
                <a:lnTo>
                  <a:pt x="1755756" y="85593"/>
                </a:lnTo>
                <a:lnTo>
                  <a:pt x="1758518" y="83512"/>
                </a:lnTo>
                <a:lnTo>
                  <a:pt x="1761747" y="80709"/>
                </a:lnTo>
                <a:lnTo>
                  <a:pt x="1761874" y="83300"/>
                </a:lnTo>
                <a:lnTo>
                  <a:pt x="1762585" y="85529"/>
                </a:lnTo>
                <a:lnTo>
                  <a:pt x="1763881" y="87398"/>
                </a:lnTo>
                <a:lnTo>
                  <a:pt x="1767269" y="90201"/>
                </a:lnTo>
                <a:lnTo>
                  <a:pt x="1772622" y="90201"/>
                </a:lnTo>
                <a:lnTo>
                  <a:pt x="1775044" y="89394"/>
                </a:lnTo>
                <a:lnTo>
                  <a:pt x="1777423" y="87780"/>
                </a:lnTo>
                <a:lnTo>
                  <a:pt x="1778995" y="86718"/>
                </a:lnTo>
                <a:lnTo>
                  <a:pt x="1781820" y="83703"/>
                </a:lnTo>
                <a:lnTo>
                  <a:pt x="1781820" y="80391"/>
                </a:lnTo>
                <a:lnTo>
                  <a:pt x="1780248" y="81537"/>
                </a:lnTo>
                <a:lnTo>
                  <a:pt x="1777062" y="83002"/>
                </a:lnTo>
                <a:lnTo>
                  <a:pt x="1774343" y="83002"/>
                </a:lnTo>
                <a:lnTo>
                  <a:pt x="1772643" y="80518"/>
                </a:lnTo>
                <a:lnTo>
                  <a:pt x="1772134" y="77885"/>
                </a:lnTo>
                <a:lnTo>
                  <a:pt x="1772134" y="44272"/>
                </a:lnTo>
                <a:lnTo>
                  <a:pt x="1771348" y="40004"/>
                </a:lnTo>
                <a:lnTo>
                  <a:pt x="1769776" y="37074"/>
                </a:lnTo>
                <a:lnTo>
                  <a:pt x="1766845" y="31723"/>
                </a:lnTo>
                <a:lnTo>
                  <a:pt x="1761258" y="29047"/>
                </a:lnTo>
                <a:lnTo>
                  <a:pt x="1745921" y="29047"/>
                </a:lnTo>
                <a:lnTo>
                  <a:pt x="1740537" y="30672"/>
                </a:lnTo>
                <a:lnTo>
                  <a:pt x="1736862" y="33921"/>
                </a:lnTo>
                <a:lnTo>
                  <a:pt x="1733187" y="37169"/>
                </a:lnTo>
                <a:lnTo>
                  <a:pt x="1731350" y="40280"/>
                </a:lnTo>
                <a:lnTo>
                  <a:pt x="1731350" y="43253"/>
                </a:lnTo>
                <a:lnTo>
                  <a:pt x="1731859" y="46172"/>
                </a:lnTo>
                <a:close/>
              </a:path>
              <a:path w="2011443" h="117847">
                <a:moveTo>
                  <a:pt x="1654051" y="32530"/>
                </a:moveTo>
                <a:lnTo>
                  <a:pt x="1648486" y="38857"/>
                </a:lnTo>
                <a:lnTo>
                  <a:pt x="1642920" y="45185"/>
                </a:lnTo>
                <a:lnTo>
                  <a:pt x="1640138" y="52744"/>
                </a:lnTo>
                <a:lnTo>
                  <a:pt x="1640138" y="70496"/>
                </a:lnTo>
                <a:lnTo>
                  <a:pt x="1642687" y="77588"/>
                </a:lnTo>
                <a:lnTo>
                  <a:pt x="1647785" y="82811"/>
                </a:lnTo>
                <a:lnTo>
                  <a:pt x="1652883" y="88035"/>
                </a:lnTo>
                <a:lnTo>
                  <a:pt x="1658745" y="90647"/>
                </a:lnTo>
                <a:lnTo>
                  <a:pt x="1672128" y="90647"/>
                </a:lnTo>
                <a:lnTo>
                  <a:pt x="1678075" y="87801"/>
                </a:lnTo>
                <a:lnTo>
                  <a:pt x="1683216" y="82111"/>
                </a:lnTo>
                <a:lnTo>
                  <a:pt x="1685892" y="79138"/>
                </a:lnTo>
                <a:lnTo>
                  <a:pt x="1688442" y="75103"/>
                </a:lnTo>
                <a:lnTo>
                  <a:pt x="1690863" y="70007"/>
                </a:lnTo>
                <a:lnTo>
                  <a:pt x="1689079" y="68924"/>
                </a:lnTo>
                <a:lnTo>
                  <a:pt x="1686615" y="72534"/>
                </a:lnTo>
                <a:lnTo>
                  <a:pt x="1684405" y="75167"/>
                </a:lnTo>
                <a:lnTo>
                  <a:pt x="1682451" y="76823"/>
                </a:lnTo>
                <a:lnTo>
                  <a:pt x="1679010" y="79711"/>
                </a:lnTo>
                <a:lnTo>
                  <a:pt x="1675080" y="81155"/>
                </a:lnTo>
                <a:lnTo>
                  <a:pt x="1664417" y="81155"/>
                </a:lnTo>
                <a:lnTo>
                  <a:pt x="1659457" y="78607"/>
                </a:lnTo>
                <a:lnTo>
                  <a:pt x="1655782" y="73511"/>
                </a:lnTo>
                <a:lnTo>
                  <a:pt x="1652107" y="68415"/>
                </a:lnTo>
                <a:lnTo>
                  <a:pt x="1650270" y="62660"/>
                </a:lnTo>
                <a:lnTo>
                  <a:pt x="1650270" y="49241"/>
                </a:lnTo>
                <a:lnTo>
                  <a:pt x="1651937" y="43624"/>
                </a:lnTo>
                <a:lnTo>
                  <a:pt x="1655272" y="39399"/>
                </a:lnTo>
                <a:lnTo>
                  <a:pt x="1658607" y="35173"/>
                </a:lnTo>
                <a:lnTo>
                  <a:pt x="1662696" y="33061"/>
                </a:lnTo>
                <a:lnTo>
                  <a:pt x="1669833" y="33061"/>
                </a:lnTo>
                <a:lnTo>
                  <a:pt x="1673084" y="34398"/>
                </a:lnTo>
                <a:lnTo>
                  <a:pt x="1675399" y="36925"/>
                </a:lnTo>
                <a:lnTo>
                  <a:pt x="1675951" y="39176"/>
                </a:lnTo>
                <a:lnTo>
                  <a:pt x="1676716" y="42234"/>
                </a:lnTo>
                <a:lnTo>
                  <a:pt x="1678043" y="45674"/>
                </a:lnTo>
                <a:lnTo>
                  <a:pt x="1680295" y="47712"/>
                </a:lnTo>
                <a:lnTo>
                  <a:pt x="1683088" y="48222"/>
                </a:lnTo>
                <a:lnTo>
                  <a:pt x="1686636" y="47616"/>
                </a:lnTo>
                <a:lnTo>
                  <a:pt x="1688590" y="45196"/>
                </a:lnTo>
                <a:lnTo>
                  <a:pt x="1689079" y="42488"/>
                </a:lnTo>
                <a:lnTo>
                  <a:pt x="1689079" y="39218"/>
                </a:lnTo>
                <a:lnTo>
                  <a:pt x="1687156" y="36214"/>
                </a:lnTo>
                <a:lnTo>
                  <a:pt x="1683312" y="33475"/>
                </a:lnTo>
                <a:lnTo>
                  <a:pt x="1679467" y="30736"/>
                </a:lnTo>
                <a:lnTo>
                  <a:pt x="1674889" y="29366"/>
                </a:lnTo>
                <a:lnTo>
                  <a:pt x="1661082" y="29366"/>
                </a:lnTo>
                <a:lnTo>
                  <a:pt x="1654051" y="32530"/>
                </a:lnTo>
                <a:close/>
              </a:path>
              <a:path w="2011443" h="117847">
                <a:moveTo>
                  <a:pt x="1328691" y="5881"/>
                </a:moveTo>
                <a:lnTo>
                  <a:pt x="1331814" y="6731"/>
                </a:lnTo>
                <a:lnTo>
                  <a:pt x="1334618" y="9449"/>
                </a:lnTo>
                <a:lnTo>
                  <a:pt x="1335319" y="12506"/>
                </a:lnTo>
                <a:lnTo>
                  <a:pt x="1335319" y="75294"/>
                </a:lnTo>
                <a:lnTo>
                  <a:pt x="1349094" y="82896"/>
                </a:lnTo>
                <a:lnTo>
                  <a:pt x="1348574" y="79371"/>
                </a:lnTo>
                <a:lnTo>
                  <a:pt x="1348574" y="13058"/>
                </a:lnTo>
                <a:lnTo>
                  <a:pt x="1350135" y="8854"/>
                </a:lnTo>
                <a:lnTo>
                  <a:pt x="1353162" y="7899"/>
                </a:lnTo>
                <a:lnTo>
                  <a:pt x="1356093" y="7899"/>
                </a:lnTo>
                <a:lnTo>
                  <a:pt x="1361012" y="8077"/>
                </a:lnTo>
                <a:lnTo>
                  <a:pt x="1374006" y="10730"/>
                </a:lnTo>
                <a:lnTo>
                  <a:pt x="1384451" y="16562"/>
                </a:lnTo>
                <a:lnTo>
                  <a:pt x="1389394" y="21565"/>
                </a:lnTo>
                <a:lnTo>
                  <a:pt x="1395054" y="32660"/>
                </a:lnTo>
                <a:lnTo>
                  <a:pt x="1396941" y="46756"/>
                </a:lnTo>
                <a:lnTo>
                  <a:pt x="1395762" y="58270"/>
                </a:lnTo>
                <a:lnTo>
                  <a:pt x="1390740" y="70121"/>
                </a:lnTo>
                <a:lnTo>
                  <a:pt x="1381774" y="78543"/>
                </a:lnTo>
                <a:lnTo>
                  <a:pt x="1381400" y="78770"/>
                </a:lnTo>
                <a:lnTo>
                  <a:pt x="1370305" y="83139"/>
                </a:lnTo>
                <a:lnTo>
                  <a:pt x="1360108" y="89436"/>
                </a:lnTo>
                <a:lnTo>
                  <a:pt x="1369837" y="89436"/>
                </a:lnTo>
                <a:lnTo>
                  <a:pt x="1378036" y="88205"/>
                </a:lnTo>
                <a:lnTo>
                  <a:pt x="1384706" y="85741"/>
                </a:lnTo>
                <a:lnTo>
                  <a:pt x="1388359" y="84425"/>
                </a:lnTo>
                <a:lnTo>
                  <a:pt x="1391886" y="82493"/>
                </a:lnTo>
                <a:lnTo>
                  <a:pt x="1395284" y="79945"/>
                </a:lnTo>
                <a:lnTo>
                  <a:pt x="1400637" y="75910"/>
                </a:lnTo>
                <a:lnTo>
                  <a:pt x="1404641" y="70963"/>
                </a:lnTo>
                <a:lnTo>
                  <a:pt x="1407296" y="65102"/>
                </a:lnTo>
                <a:lnTo>
                  <a:pt x="1409952" y="59242"/>
                </a:lnTo>
                <a:lnTo>
                  <a:pt x="1411279" y="53063"/>
                </a:lnTo>
                <a:lnTo>
                  <a:pt x="1411279" y="46565"/>
                </a:lnTo>
                <a:lnTo>
                  <a:pt x="1410922" y="39960"/>
                </a:lnTo>
                <a:lnTo>
                  <a:pt x="1407405" y="26828"/>
                </a:lnTo>
                <a:lnTo>
                  <a:pt x="1400132" y="16502"/>
                </a:lnTo>
                <a:lnTo>
                  <a:pt x="1389103" y="8982"/>
                </a:lnTo>
                <a:lnTo>
                  <a:pt x="1384733" y="7147"/>
                </a:lnTo>
                <a:lnTo>
                  <a:pt x="1372820" y="4128"/>
                </a:lnTo>
                <a:lnTo>
                  <a:pt x="1359024" y="3121"/>
                </a:lnTo>
                <a:lnTo>
                  <a:pt x="1323848" y="3121"/>
                </a:lnTo>
                <a:lnTo>
                  <a:pt x="1323848" y="5542"/>
                </a:lnTo>
                <a:lnTo>
                  <a:pt x="1328691" y="5881"/>
                </a:lnTo>
                <a:close/>
              </a:path>
              <a:path w="2011443" h="117847">
                <a:moveTo>
                  <a:pt x="855085" y="40896"/>
                </a:moveTo>
                <a:lnTo>
                  <a:pt x="852791" y="35141"/>
                </a:lnTo>
                <a:lnTo>
                  <a:pt x="848203" y="31914"/>
                </a:lnTo>
                <a:lnTo>
                  <a:pt x="845824" y="30258"/>
                </a:lnTo>
                <a:lnTo>
                  <a:pt x="843190" y="29430"/>
                </a:lnTo>
                <a:lnTo>
                  <a:pt x="836733" y="29430"/>
                </a:lnTo>
                <a:lnTo>
                  <a:pt x="833292" y="30470"/>
                </a:lnTo>
                <a:lnTo>
                  <a:pt x="829978" y="32551"/>
                </a:lnTo>
                <a:lnTo>
                  <a:pt x="827769" y="33910"/>
                </a:lnTo>
                <a:lnTo>
                  <a:pt x="824710" y="36415"/>
                </a:lnTo>
                <a:lnTo>
                  <a:pt x="820801" y="40068"/>
                </a:lnTo>
                <a:lnTo>
                  <a:pt x="820801" y="30704"/>
                </a:lnTo>
                <a:lnTo>
                  <a:pt x="820164" y="29493"/>
                </a:lnTo>
                <a:lnTo>
                  <a:pt x="814174" y="31468"/>
                </a:lnTo>
                <a:lnTo>
                  <a:pt x="807674" y="33591"/>
                </a:lnTo>
                <a:lnTo>
                  <a:pt x="803553" y="34908"/>
                </a:lnTo>
                <a:lnTo>
                  <a:pt x="801811" y="35417"/>
                </a:lnTo>
                <a:lnTo>
                  <a:pt x="801811" y="37647"/>
                </a:lnTo>
                <a:lnTo>
                  <a:pt x="804488" y="37392"/>
                </a:lnTo>
                <a:lnTo>
                  <a:pt x="806994" y="37392"/>
                </a:lnTo>
                <a:lnTo>
                  <a:pt x="809458" y="39813"/>
                </a:lnTo>
                <a:lnTo>
                  <a:pt x="810223" y="42828"/>
                </a:lnTo>
                <a:lnTo>
                  <a:pt x="810223" y="81749"/>
                </a:lnTo>
                <a:lnTo>
                  <a:pt x="809618" y="84266"/>
                </a:lnTo>
                <a:lnTo>
                  <a:pt x="808407" y="85391"/>
                </a:lnTo>
                <a:lnTo>
                  <a:pt x="805083" y="87270"/>
                </a:lnTo>
                <a:lnTo>
                  <a:pt x="802066" y="87652"/>
                </a:lnTo>
                <a:lnTo>
                  <a:pt x="802066" y="89436"/>
                </a:lnTo>
                <a:lnTo>
                  <a:pt x="829914" y="89436"/>
                </a:lnTo>
                <a:lnTo>
                  <a:pt x="829914" y="87652"/>
                </a:lnTo>
                <a:lnTo>
                  <a:pt x="826983" y="87567"/>
                </a:lnTo>
                <a:lnTo>
                  <a:pt x="823478" y="85964"/>
                </a:lnTo>
                <a:lnTo>
                  <a:pt x="821439" y="82875"/>
                </a:lnTo>
                <a:lnTo>
                  <a:pt x="821439" y="44145"/>
                </a:lnTo>
                <a:lnTo>
                  <a:pt x="823733" y="41894"/>
                </a:lnTo>
                <a:lnTo>
                  <a:pt x="827046" y="39303"/>
                </a:lnTo>
                <a:lnTo>
                  <a:pt x="829638" y="37605"/>
                </a:lnTo>
                <a:lnTo>
                  <a:pt x="832187" y="36755"/>
                </a:lnTo>
                <a:lnTo>
                  <a:pt x="838347" y="36755"/>
                </a:lnTo>
                <a:lnTo>
                  <a:pt x="840854" y="37955"/>
                </a:lnTo>
                <a:lnTo>
                  <a:pt x="842213" y="40354"/>
                </a:lnTo>
                <a:lnTo>
                  <a:pt x="843573" y="42754"/>
                </a:lnTo>
                <a:lnTo>
                  <a:pt x="844252" y="45780"/>
                </a:lnTo>
                <a:lnTo>
                  <a:pt x="844252" y="80964"/>
                </a:lnTo>
                <a:lnTo>
                  <a:pt x="843636" y="83777"/>
                </a:lnTo>
                <a:lnTo>
                  <a:pt x="842404" y="85073"/>
                </a:lnTo>
                <a:lnTo>
                  <a:pt x="839006" y="87228"/>
                </a:lnTo>
                <a:lnTo>
                  <a:pt x="835904" y="87652"/>
                </a:lnTo>
                <a:lnTo>
                  <a:pt x="835904" y="89436"/>
                </a:lnTo>
                <a:lnTo>
                  <a:pt x="863115" y="89436"/>
                </a:lnTo>
                <a:lnTo>
                  <a:pt x="863115" y="87652"/>
                </a:lnTo>
                <a:lnTo>
                  <a:pt x="860226" y="87610"/>
                </a:lnTo>
                <a:lnTo>
                  <a:pt x="858166" y="86909"/>
                </a:lnTo>
                <a:lnTo>
                  <a:pt x="855702" y="84191"/>
                </a:lnTo>
                <a:lnTo>
                  <a:pt x="855085" y="81983"/>
                </a:lnTo>
                <a:lnTo>
                  <a:pt x="855085" y="40896"/>
                </a:lnTo>
                <a:close/>
              </a:path>
              <a:path w="2011443" h="117847">
                <a:moveTo>
                  <a:pt x="426767" y="46172"/>
                </a:moveTo>
                <a:lnTo>
                  <a:pt x="428806" y="48678"/>
                </a:lnTo>
                <a:lnTo>
                  <a:pt x="432184" y="49304"/>
                </a:lnTo>
                <a:lnTo>
                  <a:pt x="435370" y="48476"/>
                </a:lnTo>
                <a:lnTo>
                  <a:pt x="437728" y="45886"/>
                </a:lnTo>
                <a:lnTo>
                  <a:pt x="437728" y="43507"/>
                </a:lnTo>
                <a:lnTo>
                  <a:pt x="437409" y="41182"/>
                </a:lnTo>
                <a:lnTo>
                  <a:pt x="437091" y="38602"/>
                </a:lnTo>
                <a:lnTo>
                  <a:pt x="438068" y="35035"/>
                </a:lnTo>
                <a:lnTo>
                  <a:pt x="441976" y="32784"/>
                </a:lnTo>
                <a:lnTo>
                  <a:pt x="446203" y="32232"/>
                </a:lnTo>
                <a:lnTo>
                  <a:pt x="450749" y="32232"/>
                </a:lnTo>
                <a:lnTo>
                  <a:pt x="453744" y="33655"/>
                </a:lnTo>
                <a:lnTo>
                  <a:pt x="455189" y="36500"/>
                </a:lnTo>
                <a:lnTo>
                  <a:pt x="456038" y="38199"/>
                </a:lnTo>
                <a:lnTo>
                  <a:pt x="456463" y="41214"/>
                </a:lnTo>
                <a:lnTo>
                  <a:pt x="456463" y="50960"/>
                </a:lnTo>
                <a:lnTo>
                  <a:pt x="456206" y="51057"/>
                </a:lnTo>
                <a:lnTo>
                  <a:pt x="441768" y="56875"/>
                </a:lnTo>
                <a:lnTo>
                  <a:pt x="435179" y="67565"/>
                </a:lnTo>
                <a:lnTo>
                  <a:pt x="438238" y="63276"/>
                </a:lnTo>
                <a:lnTo>
                  <a:pt x="444355" y="59496"/>
                </a:lnTo>
                <a:lnTo>
                  <a:pt x="447542" y="57543"/>
                </a:lnTo>
                <a:lnTo>
                  <a:pt x="451577" y="55759"/>
                </a:lnTo>
                <a:lnTo>
                  <a:pt x="456463" y="54146"/>
                </a:lnTo>
                <a:lnTo>
                  <a:pt x="456463" y="76759"/>
                </a:lnTo>
                <a:lnTo>
                  <a:pt x="455178" y="78755"/>
                </a:lnTo>
                <a:lnTo>
                  <a:pt x="452608" y="80327"/>
                </a:lnTo>
                <a:lnTo>
                  <a:pt x="450038" y="81898"/>
                </a:lnTo>
                <a:lnTo>
                  <a:pt x="447350" y="82684"/>
                </a:lnTo>
                <a:lnTo>
                  <a:pt x="442507" y="82684"/>
                </a:lnTo>
                <a:lnTo>
                  <a:pt x="439003" y="80900"/>
                </a:lnTo>
                <a:lnTo>
                  <a:pt x="436453" y="79074"/>
                </a:lnTo>
                <a:lnTo>
                  <a:pt x="437346" y="90391"/>
                </a:lnTo>
                <a:lnTo>
                  <a:pt x="440829" y="90391"/>
                </a:lnTo>
                <a:lnTo>
                  <a:pt x="444504" y="89245"/>
                </a:lnTo>
                <a:lnTo>
                  <a:pt x="448370" y="86952"/>
                </a:lnTo>
                <a:lnTo>
                  <a:pt x="450664" y="85593"/>
                </a:lnTo>
                <a:lnTo>
                  <a:pt x="453426" y="83512"/>
                </a:lnTo>
                <a:lnTo>
                  <a:pt x="456654" y="80709"/>
                </a:lnTo>
                <a:lnTo>
                  <a:pt x="456782" y="83299"/>
                </a:lnTo>
                <a:lnTo>
                  <a:pt x="457493" y="85529"/>
                </a:lnTo>
                <a:lnTo>
                  <a:pt x="458789" y="87398"/>
                </a:lnTo>
                <a:lnTo>
                  <a:pt x="462177" y="90200"/>
                </a:lnTo>
                <a:lnTo>
                  <a:pt x="467530" y="90200"/>
                </a:lnTo>
                <a:lnTo>
                  <a:pt x="469952" y="89394"/>
                </a:lnTo>
                <a:lnTo>
                  <a:pt x="472331" y="87780"/>
                </a:lnTo>
                <a:lnTo>
                  <a:pt x="473903" y="86718"/>
                </a:lnTo>
                <a:lnTo>
                  <a:pt x="476728" y="83703"/>
                </a:lnTo>
                <a:lnTo>
                  <a:pt x="476728" y="80390"/>
                </a:lnTo>
                <a:lnTo>
                  <a:pt x="475156" y="81537"/>
                </a:lnTo>
                <a:lnTo>
                  <a:pt x="471970" y="83002"/>
                </a:lnTo>
                <a:lnTo>
                  <a:pt x="469251" y="83002"/>
                </a:lnTo>
                <a:lnTo>
                  <a:pt x="467551" y="80518"/>
                </a:lnTo>
                <a:lnTo>
                  <a:pt x="467042" y="77885"/>
                </a:lnTo>
                <a:lnTo>
                  <a:pt x="467042" y="44272"/>
                </a:lnTo>
                <a:lnTo>
                  <a:pt x="466256" y="40004"/>
                </a:lnTo>
                <a:lnTo>
                  <a:pt x="464684" y="37074"/>
                </a:lnTo>
                <a:lnTo>
                  <a:pt x="461752" y="31723"/>
                </a:lnTo>
                <a:lnTo>
                  <a:pt x="456166" y="29047"/>
                </a:lnTo>
                <a:lnTo>
                  <a:pt x="440829" y="29047"/>
                </a:lnTo>
                <a:lnTo>
                  <a:pt x="435444" y="30672"/>
                </a:lnTo>
                <a:lnTo>
                  <a:pt x="431770" y="33920"/>
                </a:lnTo>
                <a:lnTo>
                  <a:pt x="428095" y="37169"/>
                </a:lnTo>
                <a:lnTo>
                  <a:pt x="426257" y="40280"/>
                </a:lnTo>
                <a:lnTo>
                  <a:pt x="426257" y="43253"/>
                </a:lnTo>
                <a:lnTo>
                  <a:pt x="426767" y="46172"/>
                </a:lnTo>
                <a:close/>
              </a:path>
              <a:path w="2011443" h="117847">
                <a:moveTo>
                  <a:pt x="241879" y="46172"/>
                </a:moveTo>
                <a:lnTo>
                  <a:pt x="243918" y="48678"/>
                </a:lnTo>
                <a:lnTo>
                  <a:pt x="247296" y="49304"/>
                </a:lnTo>
                <a:lnTo>
                  <a:pt x="250482" y="48476"/>
                </a:lnTo>
                <a:lnTo>
                  <a:pt x="252840" y="45886"/>
                </a:lnTo>
                <a:lnTo>
                  <a:pt x="252840" y="43507"/>
                </a:lnTo>
                <a:lnTo>
                  <a:pt x="252521" y="41182"/>
                </a:lnTo>
                <a:lnTo>
                  <a:pt x="252203" y="38602"/>
                </a:lnTo>
                <a:lnTo>
                  <a:pt x="253180" y="35035"/>
                </a:lnTo>
                <a:lnTo>
                  <a:pt x="257088" y="32784"/>
                </a:lnTo>
                <a:lnTo>
                  <a:pt x="261315" y="32232"/>
                </a:lnTo>
                <a:lnTo>
                  <a:pt x="265861" y="32232"/>
                </a:lnTo>
                <a:lnTo>
                  <a:pt x="268856" y="33655"/>
                </a:lnTo>
                <a:lnTo>
                  <a:pt x="270301" y="36500"/>
                </a:lnTo>
                <a:lnTo>
                  <a:pt x="271150" y="38199"/>
                </a:lnTo>
                <a:lnTo>
                  <a:pt x="271575" y="41214"/>
                </a:lnTo>
                <a:lnTo>
                  <a:pt x="271575" y="50960"/>
                </a:lnTo>
                <a:lnTo>
                  <a:pt x="271317" y="51057"/>
                </a:lnTo>
                <a:lnTo>
                  <a:pt x="256880" y="56875"/>
                </a:lnTo>
                <a:lnTo>
                  <a:pt x="250291" y="67565"/>
                </a:lnTo>
                <a:lnTo>
                  <a:pt x="253350" y="63276"/>
                </a:lnTo>
                <a:lnTo>
                  <a:pt x="259467" y="59496"/>
                </a:lnTo>
                <a:lnTo>
                  <a:pt x="262654" y="57543"/>
                </a:lnTo>
                <a:lnTo>
                  <a:pt x="266689" y="55759"/>
                </a:lnTo>
                <a:lnTo>
                  <a:pt x="271575" y="54146"/>
                </a:lnTo>
                <a:lnTo>
                  <a:pt x="271575" y="76759"/>
                </a:lnTo>
                <a:lnTo>
                  <a:pt x="270290" y="78755"/>
                </a:lnTo>
                <a:lnTo>
                  <a:pt x="267720" y="80327"/>
                </a:lnTo>
                <a:lnTo>
                  <a:pt x="265149" y="81898"/>
                </a:lnTo>
                <a:lnTo>
                  <a:pt x="262462" y="82684"/>
                </a:lnTo>
                <a:lnTo>
                  <a:pt x="257619" y="82684"/>
                </a:lnTo>
                <a:lnTo>
                  <a:pt x="254114" y="80900"/>
                </a:lnTo>
                <a:lnTo>
                  <a:pt x="251565" y="79074"/>
                </a:lnTo>
                <a:lnTo>
                  <a:pt x="252458" y="90391"/>
                </a:lnTo>
                <a:lnTo>
                  <a:pt x="255941" y="90391"/>
                </a:lnTo>
                <a:lnTo>
                  <a:pt x="259616" y="89245"/>
                </a:lnTo>
                <a:lnTo>
                  <a:pt x="263482" y="86952"/>
                </a:lnTo>
                <a:lnTo>
                  <a:pt x="265776" y="85593"/>
                </a:lnTo>
                <a:lnTo>
                  <a:pt x="268537" y="83512"/>
                </a:lnTo>
                <a:lnTo>
                  <a:pt x="271766" y="80709"/>
                </a:lnTo>
                <a:lnTo>
                  <a:pt x="271894" y="83299"/>
                </a:lnTo>
                <a:lnTo>
                  <a:pt x="272605" y="85529"/>
                </a:lnTo>
                <a:lnTo>
                  <a:pt x="273901" y="87398"/>
                </a:lnTo>
                <a:lnTo>
                  <a:pt x="277289" y="90200"/>
                </a:lnTo>
                <a:lnTo>
                  <a:pt x="282642" y="90200"/>
                </a:lnTo>
                <a:lnTo>
                  <a:pt x="285064" y="89394"/>
                </a:lnTo>
                <a:lnTo>
                  <a:pt x="287443" y="87780"/>
                </a:lnTo>
                <a:lnTo>
                  <a:pt x="289015" y="86718"/>
                </a:lnTo>
                <a:lnTo>
                  <a:pt x="291840" y="83703"/>
                </a:lnTo>
                <a:lnTo>
                  <a:pt x="291840" y="80390"/>
                </a:lnTo>
                <a:lnTo>
                  <a:pt x="290268" y="81537"/>
                </a:lnTo>
                <a:lnTo>
                  <a:pt x="287082" y="83002"/>
                </a:lnTo>
                <a:lnTo>
                  <a:pt x="284363" y="83002"/>
                </a:lnTo>
                <a:lnTo>
                  <a:pt x="282663" y="80518"/>
                </a:lnTo>
                <a:lnTo>
                  <a:pt x="282153" y="77885"/>
                </a:lnTo>
                <a:lnTo>
                  <a:pt x="282153" y="44272"/>
                </a:lnTo>
                <a:lnTo>
                  <a:pt x="281368" y="40004"/>
                </a:lnTo>
                <a:lnTo>
                  <a:pt x="279796" y="37074"/>
                </a:lnTo>
                <a:lnTo>
                  <a:pt x="276864" y="31723"/>
                </a:lnTo>
                <a:lnTo>
                  <a:pt x="271278" y="29047"/>
                </a:lnTo>
                <a:lnTo>
                  <a:pt x="255941" y="29047"/>
                </a:lnTo>
                <a:lnTo>
                  <a:pt x="250556" y="30672"/>
                </a:lnTo>
                <a:lnTo>
                  <a:pt x="246882" y="33920"/>
                </a:lnTo>
                <a:lnTo>
                  <a:pt x="243207" y="37169"/>
                </a:lnTo>
                <a:lnTo>
                  <a:pt x="241369" y="40280"/>
                </a:lnTo>
                <a:lnTo>
                  <a:pt x="241369" y="43253"/>
                </a:lnTo>
                <a:lnTo>
                  <a:pt x="241879" y="46172"/>
                </a:lnTo>
                <a:close/>
              </a:path>
              <a:path w="2011443" h="117847">
                <a:moveTo>
                  <a:pt x="0" y="55929"/>
                </a:moveTo>
                <a:lnTo>
                  <a:pt x="0" y="64083"/>
                </a:lnTo>
                <a:lnTo>
                  <a:pt x="32053" y="64083"/>
                </a:lnTo>
                <a:lnTo>
                  <a:pt x="32053" y="55929"/>
                </a:lnTo>
                <a:lnTo>
                  <a:pt x="0" y="55929"/>
                </a:lnTo>
                <a:close/>
              </a:path>
              <a:path w="2011443" h="117847">
                <a:moveTo>
                  <a:pt x="77022" y="56693"/>
                </a:moveTo>
                <a:lnTo>
                  <a:pt x="77290" y="62765"/>
                </a:lnTo>
                <a:lnTo>
                  <a:pt x="79713" y="75330"/>
                </a:lnTo>
                <a:lnTo>
                  <a:pt x="84658" y="87066"/>
                </a:lnTo>
                <a:lnTo>
                  <a:pt x="92125" y="97972"/>
                </a:lnTo>
                <a:lnTo>
                  <a:pt x="98200" y="105276"/>
                </a:lnTo>
                <a:lnTo>
                  <a:pt x="103850" y="110181"/>
                </a:lnTo>
                <a:lnTo>
                  <a:pt x="109076" y="112687"/>
                </a:lnTo>
                <a:lnTo>
                  <a:pt x="110733" y="110585"/>
                </a:lnTo>
                <a:lnTo>
                  <a:pt x="103956" y="105104"/>
                </a:lnTo>
                <a:lnTo>
                  <a:pt x="96375" y="95038"/>
                </a:lnTo>
                <a:lnTo>
                  <a:pt x="91296" y="82365"/>
                </a:lnTo>
                <a:lnTo>
                  <a:pt x="90869" y="80699"/>
                </a:lnTo>
                <a:lnTo>
                  <a:pt x="88991" y="69106"/>
                </a:lnTo>
                <a:lnTo>
                  <a:pt x="88365" y="55037"/>
                </a:lnTo>
                <a:lnTo>
                  <a:pt x="89089" y="42173"/>
                </a:lnTo>
                <a:lnTo>
                  <a:pt x="91655" y="29632"/>
                </a:lnTo>
                <a:lnTo>
                  <a:pt x="96076" y="19237"/>
                </a:lnTo>
                <a:lnTo>
                  <a:pt x="99007" y="14099"/>
                </a:lnTo>
                <a:lnTo>
                  <a:pt x="103893" y="8811"/>
                </a:lnTo>
                <a:lnTo>
                  <a:pt x="110733" y="3376"/>
                </a:lnTo>
                <a:lnTo>
                  <a:pt x="109522" y="1273"/>
                </a:lnTo>
                <a:lnTo>
                  <a:pt x="102130" y="5435"/>
                </a:lnTo>
                <a:lnTo>
                  <a:pt x="95715" y="10935"/>
                </a:lnTo>
                <a:lnTo>
                  <a:pt x="90277" y="17772"/>
                </a:lnTo>
                <a:lnTo>
                  <a:pt x="88403" y="20259"/>
                </a:lnTo>
                <a:lnTo>
                  <a:pt x="82080" y="31371"/>
                </a:lnTo>
                <a:lnTo>
                  <a:pt x="78287" y="43516"/>
                </a:lnTo>
                <a:lnTo>
                  <a:pt x="77022" y="56693"/>
                </a:lnTo>
                <a:close/>
              </a:path>
              <a:path w="2011443" h="117847">
                <a:moveTo>
                  <a:pt x="150412" y="47138"/>
                </a:moveTo>
                <a:lnTo>
                  <a:pt x="151024" y="55421"/>
                </a:lnTo>
                <a:lnTo>
                  <a:pt x="154737" y="67703"/>
                </a:lnTo>
                <a:lnTo>
                  <a:pt x="161819" y="78161"/>
                </a:lnTo>
                <a:lnTo>
                  <a:pt x="169848" y="84909"/>
                </a:lnTo>
                <a:lnTo>
                  <a:pt x="181451" y="89929"/>
                </a:lnTo>
                <a:lnTo>
                  <a:pt x="195211" y="91602"/>
                </a:lnTo>
                <a:lnTo>
                  <a:pt x="203750" y="91602"/>
                </a:lnTo>
                <a:lnTo>
                  <a:pt x="211673" y="89266"/>
                </a:lnTo>
                <a:lnTo>
                  <a:pt x="218980" y="84595"/>
                </a:lnTo>
                <a:lnTo>
                  <a:pt x="223271" y="81834"/>
                </a:lnTo>
                <a:lnTo>
                  <a:pt x="226861" y="78628"/>
                </a:lnTo>
                <a:lnTo>
                  <a:pt x="229750" y="74976"/>
                </a:lnTo>
                <a:lnTo>
                  <a:pt x="227329" y="72555"/>
                </a:lnTo>
                <a:lnTo>
                  <a:pt x="223420" y="76250"/>
                </a:lnTo>
                <a:lnTo>
                  <a:pt x="219830" y="79010"/>
                </a:lnTo>
                <a:lnTo>
                  <a:pt x="216559" y="80836"/>
                </a:lnTo>
                <a:lnTo>
                  <a:pt x="210866" y="84064"/>
                </a:lnTo>
                <a:lnTo>
                  <a:pt x="204642" y="85678"/>
                </a:lnTo>
                <a:lnTo>
                  <a:pt x="188541" y="85678"/>
                </a:lnTo>
                <a:lnTo>
                  <a:pt x="180820" y="82206"/>
                </a:lnTo>
                <a:lnTo>
                  <a:pt x="174723" y="75262"/>
                </a:lnTo>
                <a:lnTo>
                  <a:pt x="172436" y="72344"/>
                </a:lnTo>
                <a:lnTo>
                  <a:pt x="167293" y="61188"/>
                </a:lnTo>
                <a:lnTo>
                  <a:pt x="165579" y="47393"/>
                </a:lnTo>
                <a:lnTo>
                  <a:pt x="165867" y="40750"/>
                </a:lnTo>
                <a:lnTo>
                  <a:pt x="168618" y="27802"/>
                </a:lnTo>
                <a:lnTo>
                  <a:pt x="174277" y="17581"/>
                </a:lnTo>
                <a:lnTo>
                  <a:pt x="180076" y="10361"/>
                </a:lnTo>
                <a:lnTo>
                  <a:pt x="187543" y="6752"/>
                </a:lnTo>
                <a:lnTo>
                  <a:pt x="205726" y="6752"/>
                </a:lnTo>
                <a:lnTo>
                  <a:pt x="212927" y="10107"/>
                </a:lnTo>
                <a:lnTo>
                  <a:pt x="218280" y="16817"/>
                </a:lnTo>
                <a:lnTo>
                  <a:pt x="221084" y="20384"/>
                </a:lnTo>
                <a:lnTo>
                  <a:pt x="223356" y="25076"/>
                </a:lnTo>
                <a:lnTo>
                  <a:pt x="225098" y="30894"/>
                </a:lnTo>
                <a:lnTo>
                  <a:pt x="228093" y="30894"/>
                </a:lnTo>
                <a:lnTo>
                  <a:pt x="226883" y="1592"/>
                </a:lnTo>
                <a:lnTo>
                  <a:pt x="224142" y="1592"/>
                </a:lnTo>
                <a:lnTo>
                  <a:pt x="222953" y="4098"/>
                </a:lnTo>
                <a:lnTo>
                  <a:pt x="220744" y="5457"/>
                </a:lnTo>
                <a:lnTo>
                  <a:pt x="217749" y="5796"/>
                </a:lnTo>
                <a:lnTo>
                  <a:pt x="214966" y="5096"/>
                </a:lnTo>
                <a:lnTo>
                  <a:pt x="209995" y="3694"/>
                </a:lnTo>
                <a:lnTo>
                  <a:pt x="205025" y="2293"/>
                </a:lnTo>
                <a:lnTo>
                  <a:pt x="200182" y="1592"/>
                </a:lnTo>
                <a:lnTo>
                  <a:pt x="195466" y="1592"/>
                </a:lnTo>
                <a:lnTo>
                  <a:pt x="184380" y="2720"/>
                </a:lnTo>
                <a:lnTo>
                  <a:pt x="172450" y="7222"/>
                </a:lnTo>
                <a:lnTo>
                  <a:pt x="162456" y="15160"/>
                </a:lnTo>
                <a:lnTo>
                  <a:pt x="157067" y="22202"/>
                </a:lnTo>
                <a:lnTo>
                  <a:pt x="152076" y="33825"/>
                </a:lnTo>
                <a:lnTo>
                  <a:pt x="150412" y="4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1631" y="3190857"/>
            <a:ext cx="29139" cy="0"/>
          </a:xfrm>
          <a:custGeom>
            <a:avLst/>
            <a:gdLst/>
            <a:ahLst/>
            <a:cxnLst/>
            <a:rect l="l" t="t" r="r" b="b"/>
            <a:pathLst>
              <a:path w="32053">
                <a:moveTo>
                  <a:pt x="0" y="0"/>
                </a:moveTo>
                <a:lnTo>
                  <a:pt x="32053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88644" y="3190857"/>
            <a:ext cx="29139" cy="0"/>
          </a:xfrm>
          <a:custGeom>
            <a:avLst/>
            <a:gdLst/>
            <a:ahLst/>
            <a:cxnLst/>
            <a:rect l="l" t="t" r="r" b="b"/>
            <a:pathLst>
              <a:path w="32053">
                <a:moveTo>
                  <a:pt x="0" y="0"/>
                </a:moveTo>
                <a:lnTo>
                  <a:pt x="32053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1971" y="3253023"/>
            <a:ext cx="1746186" cy="103983"/>
          </a:xfrm>
          <a:custGeom>
            <a:avLst/>
            <a:gdLst/>
            <a:ahLst/>
            <a:cxnLst/>
            <a:rect l="l" t="t" r="r" b="b"/>
            <a:pathLst>
              <a:path w="1920805" h="117847">
                <a:moveTo>
                  <a:pt x="228072" y="76759"/>
                </a:moveTo>
                <a:lnTo>
                  <a:pt x="228072" y="80708"/>
                </a:lnTo>
                <a:lnTo>
                  <a:pt x="229410" y="83968"/>
                </a:lnTo>
                <a:lnTo>
                  <a:pt x="232087" y="86537"/>
                </a:lnTo>
                <a:lnTo>
                  <a:pt x="234763" y="89106"/>
                </a:lnTo>
                <a:lnTo>
                  <a:pt x="237928" y="90391"/>
                </a:lnTo>
                <a:lnTo>
                  <a:pt x="241582" y="90391"/>
                </a:lnTo>
                <a:lnTo>
                  <a:pt x="240690" y="79073"/>
                </a:lnTo>
                <a:lnTo>
                  <a:pt x="239415" y="76228"/>
                </a:lnTo>
                <a:lnTo>
                  <a:pt x="239415" y="67565"/>
                </a:lnTo>
                <a:lnTo>
                  <a:pt x="246004" y="56875"/>
                </a:lnTo>
                <a:lnTo>
                  <a:pt x="237312" y="61343"/>
                </a:lnTo>
                <a:lnTo>
                  <a:pt x="231152" y="65463"/>
                </a:lnTo>
                <a:lnTo>
                  <a:pt x="228072" y="70601"/>
                </a:lnTo>
                <a:lnTo>
                  <a:pt x="228072" y="76759"/>
                </a:lnTo>
                <a:close/>
              </a:path>
              <a:path w="1920805" h="117847">
                <a:moveTo>
                  <a:pt x="399387" y="101539"/>
                </a:moveTo>
                <a:lnTo>
                  <a:pt x="397177" y="104543"/>
                </a:lnTo>
                <a:lnTo>
                  <a:pt x="392759" y="106985"/>
                </a:lnTo>
                <a:lnTo>
                  <a:pt x="388341" y="109427"/>
                </a:lnTo>
                <a:lnTo>
                  <a:pt x="382606" y="110648"/>
                </a:lnTo>
                <a:lnTo>
                  <a:pt x="370370" y="110648"/>
                </a:lnTo>
                <a:lnTo>
                  <a:pt x="365772" y="109969"/>
                </a:lnTo>
                <a:lnTo>
                  <a:pt x="361757" y="108610"/>
                </a:lnTo>
                <a:lnTo>
                  <a:pt x="357742" y="107251"/>
                </a:lnTo>
                <a:lnTo>
                  <a:pt x="362086" y="117846"/>
                </a:lnTo>
                <a:lnTo>
                  <a:pt x="376700" y="117846"/>
                </a:lnTo>
                <a:lnTo>
                  <a:pt x="384273" y="115850"/>
                </a:lnTo>
                <a:lnTo>
                  <a:pt x="391771" y="111858"/>
                </a:lnTo>
                <a:lnTo>
                  <a:pt x="399270" y="107866"/>
                </a:lnTo>
                <a:lnTo>
                  <a:pt x="399387" y="101539"/>
                </a:lnTo>
                <a:close/>
              </a:path>
              <a:path w="1920805" h="117847">
                <a:moveTo>
                  <a:pt x="404230" y="38729"/>
                </a:moveTo>
                <a:lnTo>
                  <a:pt x="404230" y="33570"/>
                </a:lnTo>
                <a:lnTo>
                  <a:pt x="401351" y="33602"/>
                </a:lnTo>
                <a:lnTo>
                  <a:pt x="397740" y="33729"/>
                </a:lnTo>
                <a:lnTo>
                  <a:pt x="392058" y="33761"/>
                </a:lnTo>
                <a:lnTo>
                  <a:pt x="388468" y="33028"/>
                </a:lnTo>
                <a:lnTo>
                  <a:pt x="384730" y="31563"/>
                </a:lnTo>
                <a:lnTo>
                  <a:pt x="380991" y="30098"/>
                </a:lnTo>
                <a:lnTo>
                  <a:pt x="377571" y="29365"/>
                </a:lnTo>
                <a:lnTo>
                  <a:pt x="367248" y="29365"/>
                </a:lnTo>
                <a:lnTo>
                  <a:pt x="361661" y="31595"/>
                </a:lnTo>
                <a:lnTo>
                  <a:pt x="363021" y="41002"/>
                </a:lnTo>
                <a:lnTo>
                  <a:pt x="363828" y="38921"/>
                </a:lnTo>
                <a:lnTo>
                  <a:pt x="365400" y="34971"/>
                </a:lnTo>
                <a:lnTo>
                  <a:pt x="368267" y="32996"/>
                </a:lnTo>
                <a:lnTo>
                  <a:pt x="377231" y="32996"/>
                </a:lnTo>
                <a:lnTo>
                  <a:pt x="380662" y="35523"/>
                </a:lnTo>
                <a:lnTo>
                  <a:pt x="382722" y="40577"/>
                </a:lnTo>
                <a:lnTo>
                  <a:pt x="384783" y="45630"/>
                </a:lnTo>
                <a:lnTo>
                  <a:pt x="385813" y="50174"/>
                </a:lnTo>
                <a:lnTo>
                  <a:pt x="385813" y="59263"/>
                </a:lnTo>
                <a:lnTo>
                  <a:pt x="384539" y="62809"/>
                </a:lnTo>
                <a:lnTo>
                  <a:pt x="381990" y="64847"/>
                </a:lnTo>
                <a:lnTo>
                  <a:pt x="378464" y="66758"/>
                </a:lnTo>
                <a:lnTo>
                  <a:pt x="372133" y="66758"/>
                </a:lnTo>
                <a:lnTo>
                  <a:pt x="368883" y="64698"/>
                </a:lnTo>
                <a:lnTo>
                  <a:pt x="366377" y="60579"/>
                </a:lnTo>
                <a:lnTo>
                  <a:pt x="364019" y="68032"/>
                </a:lnTo>
                <a:lnTo>
                  <a:pt x="359218" y="72279"/>
                </a:lnTo>
                <a:lnTo>
                  <a:pt x="356085" y="75347"/>
                </a:lnTo>
                <a:lnTo>
                  <a:pt x="353154" y="79127"/>
                </a:lnTo>
                <a:lnTo>
                  <a:pt x="352421" y="82428"/>
                </a:lnTo>
                <a:lnTo>
                  <a:pt x="353271" y="85635"/>
                </a:lnTo>
                <a:lnTo>
                  <a:pt x="355947" y="87673"/>
                </a:lnTo>
                <a:lnTo>
                  <a:pt x="358603" y="89945"/>
                </a:lnTo>
                <a:lnTo>
                  <a:pt x="354397" y="93704"/>
                </a:lnTo>
                <a:lnTo>
                  <a:pt x="351210" y="96591"/>
                </a:lnTo>
                <a:lnTo>
                  <a:pt x="349076" y="98768"/>
                </a:lnTo>
                <a:lnTo>
                  <a:pt x="346909" y="101698"/>
                </a:lnTo>
                <a:lnTo>
                  <a:pt x="346367" y="104724"/>
                </a:lnTo>
                <a:lnTo>
                  <a:pt x="346367" y="107824"/>
                </a:lnTo>
                <a:lnTo>
                  <a:pt x="348406" y="110786"/>
                </a:lnTo>
                <a:lnTo>
                  <a:pt x="352485" y="113610"/>
                </a:lnTo>
                <a:lnTo>
                  <a:pt x="356563" y="116434"/>
                </a:lnTo>
                <a:lnTo>
                  <a:pt x="362086" y="117846"/>
                </a:lnTo>
                <a:lnTo>
                  <a:pt x="357742" y="107251"/>
                </a:lnTo>
                <a:lnTo>
                  <a:pt x="355735" y="104788"/>
                </a:lnTo>
                <a:lnTo>
                  <a:pt x="355735" y="98927"/>
                </a:lnTo>
                <a:lnTo>
                  <a:pt x="356754" y="96422"/>
                </a:lnTo>
                <a:lnTo>
                  <a:pt x="358794" y="93704"/>
                </a:lnTo>
                <a:lnTo>
                  <a:pt x="360790" y="91028"/>
                </a:lnTo>
                <a:lnTo>
                  <a:pt x="362553" y="89690"/>
                </a:lnTo>
                <a:lnTo>
                  <a:pt x="365124" y="90158"/>
                </a:lnTo>
                <a:lnTo>
                  <a:pt x="369287" y="90752"/>
                </a:lnTo>
                <a:lnTo>
                  <a:pt x="371730" y="90964"/>
                </a:lnTo>
                <a:lnTo>
                  <a:pt x="374767" y="91124"/>
                </a:lnTo>
                <a:lnTo>
                  <a:pt x="378251" y="91251"/>
                </a:lnTo>
                <a:lnTo>
                  <a:pt x="387640" y="91432"/>
                </a:lnTo>
                <a:lnTo>
                  <a:pt x="391825" y="91750"/>
                </a:lnTo>
                <a:lnTo>
                  <a:pt x="394034" y="92302"/>
                </a:lnTo>
                <a:lnTo>
                  <a:pt x="397602" y="93236"/>
                </a:lnTo>
                <a:lnTo>
                  <a:pt x="399387" y="95126"/>
                </a:lnTo>
                <a:lnTo>
                  <a:pt x="399387" y="101539"/>
                </a:lnTo>
                <a:lnTo>
                  <a:pt x="399270" y="107866"/>
                </a:lnTo>
                <a:lnTo>
                  <a:pt x="403019" y="102516"/>
                </a:lnTo>
                <a:lnTo>
                  <a:pt x="403019" y="89223"/>
                </a:lnTo>
                <a:lnTo>
                  <a:pt x="399811" y="84934"/>
                </a:lnTo>
                <a:lnTo>
                  <a:pt x="393396" y="82938"/>
                </a:lnTo>
                <a:lnTo>
                  <a:pt x="389488" y="81707"/>
                </a:lnTo>
                <a:lnTo>
                  <a:pt x="382075" y="81091"/>
                </a:lnTo>
                <a:lnTo>
                  <a:pt x="368777" y="81091"/>
                </a:lnTo>
                <a:lnTo>
                  <a:pt x="364656" y="80454"/>
                </a:lnTo>
                <a:lnTo>
                  <a:pt x="361683" y="79817"/>
                </a:lnTo>
                <a:lnTo>
                  <a:pt x="360196" y="77460"/>
                </a:lnTo>
                <a:lnTo>
                  <a:pt x="361205" y="74445"/>
                </a:lnTo>
                <a:lnTo>
                  <a:pt x="365241" y="70283"/>
                </a:lnTo>
                <a:lnTo>
                  <a:pt x="368097" y="69242"/>
                </a:lnTo>
                <a:lnTo>
                  <a:pt x="370859" y="69625"/>
                </a:lnTo>
                <a:lnTo>
                  <a:pt x="373833" y="69816"/>
                </a:lnTo>
                <a:lnTo>
                  <a:pt x="380630" y="69816"/>
                </a:lnTo>
                <a:lnTo>
                  <a:pt x="386036" y="67788"/>
                </a:lnTo>
                <a:lnTo>
                  <a:pt x="390051" y="63732"/>
                </a:lnTo>
                <a:lnTo>
                  <a:pt x="394065" y="59676"/>
                </a:lnTo>
                <a:lnTo>
                  <a:pt x="396073" y="55228"/>
                </a:lnTo>
                <a:lnTo>
                  <a:pt x="396073" y="48179"/>
                </a:lnTo>
                <a:lnTo>
                  <a:pt x="395712" y="45843"/>
                </a:lnTo>
                <a:lnTo>
                  <a:pt x="394990" y="43380"/>
                </a:lnTo>
                <a:lnTo>
                  <a:pt x="394565" y="42063"/>
                </a:lnTo>
                <a:lnTo>
                  <a:pt x="393205" y="38729"/>
                </a:lnTo>
                <a:lnTo>
                  <a:pt x="404230" y="38729"/>
                </a:lnTo>
                <a:close/>
              </a:path>
              <a:path w="1920805" h="117847">
                <a:moveTo>
                  <a:pt x="351784" y="50196"/>
                </a:moveTo>
                <a:lnTo>
                  <a:pt x="351784" y="54273"/>
                </a:lnTo>
                <a:lnTo>
                  <a:pt x="352857" y="57946"/>
                </a:lnTo>
                <a:lnTo>
                  <a:pt x="355002" y="61216"/>
                </a:lnTo>
                <a:lnTo>
                  <a:pt x="357147" y="64486"/>
                </a:lnTo>
                <a:lnTo>
                  <a:pt x="360153" y="66758"/>
                </a:lnTo>
                <a:lnTo>
                  <a:pt x="364019" y="68032"/>
                </a:lnTo>
                <a:lnTo>
                  <a:pt x="366377" y="60579"/>
                </a:lnTo>
                <a:lnTo>
                  <a:pt x="363870" y="56460"/>
                </a:lnTo>
                <a:lnTo>
                  <a:pt x="362617" y="51809"/>
                </a:lnTo>
                <a:lnTo>
                  <a:pt x="362617" y="43571"/>
                </a:lnTo>
                <a:lnTo>
                  <a:pt x="363021" y="41002"/>
                </a:lnTo>
                <a:lnTo>
                  <a:pt x="361661" y="31595"/>
                </a:lnTo>
                <a:lnTo>
                  <a:pt x="357710" y="36054"/>
                </a:lnTo>
                <a:lnTo>
                  <a:pt x="353759" y="40513"/>
                </a:lnTo>
                <a:lnTo>
                  <a:pt x="351784" y="45227"/>
                </a:lnTo>
                <a:lnTo>
                  <a:pt x="351784" y="50196"/>
                </a:lnTo>
                <a:close/>
              </a:path>
              <a:path w="1920805" h="117847">
                <a:moveTo>
                  <a:pt x="423369" y="32784"/>
                </a:moveTo>
                <a:lnTo>
                  <a:pt x="418313" y="38984"/>
                </a:lnTo>
                <a:lnTo>
                  <a:pt x="420352" y="49431"/>
                </a:lnTo>
                <a:lnTo>
                  <a:pt x="420947" y="45949"/>
                </a:lnTo>
                <a:lnTo>
                  <a:pt x="421924" y="43061"/>
                </a:lnTo>
                <a:lnTo>
                  <a:pt x="423284" y="40768"/>
                </a:lnTo>
                <a:lnTo>
                  <a:pt x="425833" y="36479"/>
                </a:lnTo>
                <a:lnTo>
                  <a:pt x="429953" y="29684"/>
                </a:lnTo>
                <a:lnTo>
                  <a:pt x="423369" y="32784"/>
                </a:lnTo>
                <a:close/>
              </a:path>
              <a:path w="1920805" h="117847">
                <a:moveTo>
                  <a:pt x="460563" y="53508"/>
                </a:moveTo>
                <a:lnTo>
                  <a:pt x="460563" y="45906"/>
                </a:lnTo>
                <a:lnTo>
                  <a:pt x="458311" y="40035"/>
                </a:lnTo>
                <a:lnTo>
                  <a:pt x="453808" y="35895"/>
                </a:lnTo>
                <a:lnTo>
                  <a:pt x="449305" y="31754"/>
                </a:lnTo>
                <a:lnTo>
                  <a:pt x="444058" y="29684"/>
                </a:lnTo>
                <a:lnTo>
                  <a:pt x="429953" y="29684"/>
                </a:lnTo>
                <a:lnTo>
                  <a:pt x="425833" y="36479"/>
                </a:lnTo>
                <a:lnTo>
                  <a:pt x="429529" y="34334"/>
                </a:lnTo>
                <a:lnTo>
                  <a:pt x="439257" y="34334"/>
                </a:lnTo>
                <a:lnTo>
                  <a:pt x="442741" y="36203"/>
                </a:lnTo>
                <a:lnTo>
                  <a:pt x="444823" y="39940"/>
                </a:lnTo>
                <a:lnTo>
                  <a:pt x="445970" y="42021"/>
                </a:lnTo>
                <a:lnTo>
                  <a:pt x="446777" y="45185"/>
                </a:lnTo>
                <a:lnTo>
                  <a:pt x="447244" y="49431"/>
                </a:lnTo>
                <a:lnTo>
                  <a:pt x="420352" y="49431"/>
                </a:lnTo>
                <a:lnTo>
                  <a:pt x="418313" y="38984"/>
                </a:lnTo>
                <a:lnTo>
                  <a:pt x="413257" y="45185"/>
                </a:lnTo>
                <a:lnTo>
                  <a:pt x="410730" y="52553"/>
                </a:lnTo>
                <a:lnTo>
                  <a:pt x="410730" y="68945"/>
                </a:lnTo>
                <a:lnTo>
                  <a:pt x="412907" y="75888"/>
                </a:lnTo>
                <a:lnTo>
                  <a:pt x="417262" y="81919"/>
                </a:lnTo>
                <a:lnTo>
                  <a:pt x="421616" y="87949"/>
                </a:lnTo>
                <a:lnTo>
                  <a:pt x="427787" y="90964"/>
                </a:lnTo>
                <a:lnTo>
                  <a:pt x="442699" y="90964"/>
                </a:lnTo>
                <a:lnTo>
                  <a:pt x="448551" y="88671"/>
                </a:lnTo>
                <a:lnTo>
                  <a:pt x="453330" y="84085"/>
                </a:lnTo>
                <a:lnTo>
                  <a:pt x="458109" y="79498"/>
                </a:lnTo>
                <a:lnTo>
                  <a:pt x="461370" y="74508"/>
                </a:lnTo>
                <a:lnTo>
                  <a:pt x="463112" y="69115"/>
                </a:lnTo>
                <a:lnTo>
                  <a:pt x="460881" y="68351"/>
                </a:lnTo>
                <a:lnTo>
                  <a:pt x="458290" y="72640"/>
                </a:lnTo>
                <a:lnTo>
                  <a:pt x="455465" y="75952"/>
                </a:lnTo>
                <a:lnTo>
                  <a:pt x="452406" y="78288"/>
                </a:lnTo>
                <a:lnTo>
                  <a:pt x="449347" y="80624"/>
                </a:lnTo>
                <a:lnTo>
                  <a:pt x="445587" y="81791"/>
                </a:lnTo>
                <a:lnTo>
                  <a:pt x="435604" y="81791"/>
                </a:lnTo>
                <a:lnTo>
                  <a:pt x="430824" y="79541"/>
                </a:lnTo>
                <a:lnTo>
                  <a:pt x="426788" y="75039"/>
                </a:lnTo>
                <a:lnTo>
                  <a:pt x="422753" y="70538"/>
                </a:lnTo>
                <a:lnTo>
                  <a:pt x="420522" y="63361"/>
                </a:lnTo>
                <a:lnTo>
                  <a:pt x="420097" y="53508"/>
                </a:lnTo>
                <a:lnTo>
                  <a:pt x="460563" y="53508"/>
                </a:lnTo>
                <a:close/>
              </a:path>
              <a:path w="1920805" h="117847">
                <a:moveTo>
                  <a:pt x="505893" y="7197"/>
                </a:moveTo>
                <a:lnTo>
                  <a:pt x="506530" y="10584"/>
                </a:lnTo>
                <a:lnTo>
                  <a:pt x="509079" y="13175"/>
                </a:lnTo>
                <a:lnTo>
                  <a:pt x="512520" y="13822"/>
                </a:lnTo>
                <a:lnTo>
                  <a:pt x="515908" y="13175"/>
                </a:lnTo>
                <a:lnTo>
                  <a:pt x="518500" y="10584"/>
                </a:lnTo>
                <a:lnTo>
                  <a:pt x="519148" y="7197"/>
                </a:lnTo>
                <a:lnTo>
                  <a:pt x="518500" y="3747"/>
                </a:lnTo>
                <a:lnTo>
                  <a:pt x="515908" y="1156"/>
                </a:lnTo>
                <a:lnTo>
                  <a:pt x="512520" y="509"/>
                </a:lnTo>
                <a:lnTo>
                  <a:pt x="509079" y="1167"/>
                </a:lnTo>
                <a:lnTo>
                  <a:pt x="506530" y="3800"/>
                </a:lnTo>
                <a:lnTo>
                  <a:pt x="505893" y="7197"/>
                </a:lnTo>
                <a:close/>
              </a:path>
              <a:path w="1920805" h="117847">
                <a:moveTo>
                  <a:pt x="528706" y="89436"/>
                </a:moveTo>
                <a:lnTo>
                  <a:pt x="528706" y="87652"/>
                </a:lnTo>
                <a:lnTo>
                  <a:pt x="524585" y="87312"/>
                </a:lnTo>
                <a:lnTo>
                  <a:pt x="521941" y="86527"/>
                </a:lnTo>
                <a:lnTo>
                  <a:pt x="519604" y="84064"/>
                </a:lnTo>
                <a:lnTo>
                  <a:pt x="519020" y="81027"/>
                </a:lnTo>
                <a:lnTo>
                  <a:pt x="519020" y="30448"/>
                </a:lnTo>
                <a:lnTo>
                  <a:pt x="518893" y="29493"/>
                </a:lnTo>
                <a:lnTo>
                  <a:pt x="516599" y="30257"/>
                </a:lnTo>
                <a:lnTo>
                  <a:pt x="513667" y="31489"/>
                </a:lnTo>
                <a:lnTo>
                  <a:pt x="508484" y="33315"/>
                </a:lnTo>
                <a:lnTo>
                  <a:pt x="501050" y="35736"/>
                </a:lnTo>
                <a:lnTo>
                  <a:pt x="498309" y="36627"/>
                </a:lnTo>
                <a:lnTo>
                  <a:pt x="500434" y="38008"/>
                </a:lnTo>
                <a:lnTo>
                  <a:pt x="503068" y="37455"/>
                </a:lnTo>
                <a:lnTo>
                  <a:pt x="505574" y="37455"/>
                </a:lnTo>
                <a:lnTo>
                  <a:pt x="507550" y="40067"/>
                </a:lnTo>
                <a:lnTo>
                  <a:pt x="508123" y="43040"/>
                </a:lnTo>
                <a:lnTo>
                  <a:pt x="508123" y="81155"/>
                </a:lnTo>
                <a:lnTo>
                  <a:pt x="507528" y="84202"/>
                </a:lnTo>
                <a:lnTo>
                  <a:pt x="505149" y="86452"/>
                </a:lnTo>
                <a:lnTo>
                  <a:pt x="502282" y="87227"/>
                </a:lnTo>
                <a:lnTo>
                  <a:pt x="497736" y="87652"/>
                </a:lnTo>
                <a:lnTo>
                  <a:pt x="497736" y="89436"/>
                </a:lnTo>
                <a:lnTo>
                  <a:pt x="528706" y="89436"/>
                </a:lnTo>
                <a:close/>
              </a:path>
              <a:path w="1920805" h="117847">
                <a:moveTo>
                  <a:pt x="739116" y="76844"/>
                </a:moveTo>
                <a:lnTo>
                  <a:pt x="736546" y="81218"/>
                </a:lnTo>
                <a:lnTo>
                  <a:pt x="733976" y="85592"/>
                </a:lnTo>
                <a:lnTo>
                  <a:pt x="730312" y="87779"/>
                </a:lnTo>
                <a:lnTo>
                  <a:pt x="719478" y="87779"/>
                </a:lnTo>
                <a:lnTo>
                  <a:pt x="714731" y="84509"/>
                </a:lnTo>
                <a:lnTo>
                  <a:pt x="711311" y="77970"/>
                </a:lnTo>
                <a:lnTo>
                  <a:pt x="715294" y="91410"/>
                </a:lnTo>
                <a:lnTo>
                  <a:pt x="731947" y="91410"/>
                </a:lnTo>
                <a:lnTo>
                  <a:pt x="738872" y="88289"/>
                </a:lnTo>
                <a:lnTo>
                  <a:pt x="744225" y="82046"/>
                </a:lnTo>
                <a:lnTo>
                  <a:pt x="749578" y="75804"/>
                </a:lnTo>
                <a:lnTo>
                  <a:pt x="752254" y="68457"/>
                </a:lnTo>
                <a:lnTo>
                  <a:pt x="752254" y="50833"/>
                </a:lnTo>
                <a:lnTo>
                  <a:pt x="749493" y="43486"/>
                </a:lnTo>
                <a:lnTo>
                  <a:pt x="743970" y="37965"/>
                </a:lnTo>
                <a:lnTo>
                  <a:pt x="738447" y="32444"/>
                </a:lnTo>
                <a:lnTo>
                  <a:pt x="731480" y="29684"/>
                </a:lnTo>
                <a:lnTo>
                  <a:pt x="714614" y="29684"/>
                </a:lnTo>
                <a:lnTo>
                  <a:pt x="707700" y="32604"/>
                </a:lnTo>
                <a:lnTo>
                  <a:pt x="702326" y="38443"/>
                </a:lnTo>
                <a:lnTo>
                  <a:pt x="696951" y="44282"/>
                </a:lnTo>
                <a:lnTo>
                  <a:pt x="694264" y="51427"/>
                </a:lnTo>
                <a:lnTo>
                  <a:pt x="694264" y="68924"/>
                </a:lnTo>
                <a:lnTo>
                  <a:pt x="697090" y="76441"/>
                </a:lnTo>
                <a:lnTo>
                  <a:pt x="702740" y="82429"/>
                </a:lnTo>
                <a:lnTo>
                  <a:pt x="708390" y="88416"/>
                </a:lnTo>
                <a:lnTo>
                  <a:pt x="707891" y="71429"/>
                </a:lnTo>
                <a:lnTo>
                  <a:pt x="706181" y="64380"/>
                </a:lnTo>
                <a:lnTo>
                  <a:pt x="706181" y="47350"/>
                </a:lnTo>
                <a:lnTo>
                  <a:pt x="708305" y="40683"/>
                </a:lnTo>
                <a:lnTo>
                  <a:pt x="712553" y="36819"/>
                </a:lnTo>
                <a:lnTo>
                  <a:pt x="715018" y="34610"/>
                </a:lnTo>
                <a:lnTo>
                  <a:pt x="717928" y="33506"/>
                </a:lnTo>
                <a:lnTo>
                  <a:pt x="727486" y="33506"/>
                </a:lnTo>
                <a:lnTo>
                  <a:pt x="732223" y="36755"/>
                </a:lnTo>
                <a:lnTo>
                  <a:pt x="735495" y="43252"/>
                </a:lnTo>
                <a:lnTo>
                  <a:pt x="738766" y="49750"/>
                </a:lnTo>
                <a:lnTo>
                  <a:pt x="740401" y="56672"/>
                </a:lnTo>
                <a:lnTo>
                  <a:pt x="740401" y="71111"/>
                </a:lnTo>
                <a:lnTo>
                  <a:pt x="739116" y="76844"/>
                </a:lnTo>
                <a:close/>
              </a:path>
              <a:path w="1920805" h="117847">
                <a:moveTo>
                  <a:pt x="711311" y="77970"/>
                </a:moveTo>
                <a:lnTo>
                  <a:pt x="707891" y="71429"/>
                </a:lnTo>
                <a:lnTo>
                  <a:pt x="708390" y="88416"/>
                </a:lnTo>
                <a:lnTo>
                  <a:pt x="715294" y="91410"/>
                </a:lnTo>
                <a:lnTo>
                  <a:pt x="711311" y="77970"/>
                </a:lnTo>
                <a:close/>
              </a:path>
              <a:path w="1920805" h="117847">
                <a:moveTo>
                  <a:pt x="826558" y="55929"/>
                </a:moveTo>
                <a:lnTo>
                  <a:pt x="826558" y="64083"/>
                </a:lnTo>
                <a:lnTo>
                  <a:pt x="858612" y="64083"/>
                </a:lnTo>
                <a:lnTo>
                  <a:pt x="858612" y="55929"/>
                </a:lnTo>
                <a:lnTo>
                  <a:pt x="826558" y="55929"/>
                </a:lnTo>
                <a:close/>
              </a:path>
              <a:path w="1920805" h="117847">
                <a:moveTo>
                  <a:pt x="924121" y="76759"/>
                </a:moveTo>
                <a:lnTo>
                  <a:pt x="924121" y="80709"/>
                </a:lnTo>
                <a:lnTo>
                  <a:pt x="925459" y="83968"/>
                </a:lnTo>
                <a:lnTo>
                  <a:pt x="928136" y="86537"/>
                </a:lnTo>
                <a:lnTo>
                  <a:pt x="930812" y="89107"/>
                </a:lnTo>
                <a:lnTo>
                  <a:pt x="933977" y="90391"/>
                </a:lnTo>
                <a:lnTo>
                  <a:pt x="937631" y="90391"/>
                </a:lnTo>
                <a:lnTo>
                  <a:pt x="936739" y="79074"/>
                </a:lnTo>
                <a:lnTo>
                  <a:pt x="935464" y="76228"/>
                </a:lnTo>
                <a:lnTo>
                  <a:pt x="935464" y="67565"/>
                </a:lnTo>
                <a:lnTo>
                  <a:pt x="942053" y="56875"/>
                </a:lnTo>
                <a:lnTo>
                  <a:pt x="933361" y="61343"/>
                </a:lnTo>
                <a:lnTo>
                  <a:pt x="927201" y="65463"/>
                </a:lnTo>
                <a:lnTo>
                  <a:pt x="924121" y="70601"/>
                </a:lnTo>
                <a:lnTo>
                  <a:pt x="924121" y="76759"/>
                </a:lnTo>
                <a:close/>
              </a:path>
              <a:path w="1920805" h="117847">
                <a:moveTo>
                  <a:pt x="980348" y="45546"/>
                </a:moveTo>
                <a:lnTo>
                  <a:pt x="980348" y="49410"/>
                </a:lnTo>
                <a:lnTo>
                  <a:pt x="981580" y="52765"/>
                </a:lnTo>
                <a:lnTo>
                  <a:pt x="984044" y="55610"/>
                </a:lnTo>
                <a:lnTo>
                  <a:pt x="986508" y="58456"/>
                </a:lnTo>
                <a:lnTo>
                  <a:pt x="990353" y="61280"/>
                </a:lnTo>
                <a:lnTo>
                  <a:pt x="995578" y="64083"/>
                </a:lnTo>
                <a:lnTo>
                  <a:pt x="1002716" y="68160"/>
                </a:lnTo>
                <a:lnTo>
                  <a:pt x="1005392" y="69731"/>
                </a:lnTo>
                <a:lnTo>
                  <a:pt x="1007261" y="71345"/>
                </a:lnTo>
                <a:lnTo>
                  <a:pt x="1009385" y="74657"/>
                </a:lnTo>
                <a:lnTo>
                  <a:pt x="1009917" y="78161"/>
                </a:lnTo>
                <a:lnTo>
                  <a:pt x="1009917" y="80963"/>
                </a:lnTo>
                <a:lnTo>
                  <a:pt x="1008993" y="83246"/>
                </a:lnTo>
                <a:lnTo>
                  <a:pt x="1005297" y="86771"/>
                </a:lnTo>
                <a:lnTo>
                  <a:pt x="1002779" y="87652"/>
                </a:lnTo>
                <a:lnTo>
                  <a:pt x="993858" y="87652"/>
                </a:lnTo>
                <a:lnTo>
                  <a:pt x="989503" y="85274"/>
                </a:lnTo>
                <a:lnTo>
                  <a:pt x="986529" y="80518"/>
                </a:lnTo>
                <a:lnTo>
                  <a:pt x="984873" y="77927"/>
                </a:lnTo>
                <a:lnTo>
                  <a:pt x="983555" y="74211"/>
                </a:lnTo>
                <a:lnTo>
                  <a:pt x="982578" y="69370"/>
                </a:lnTo>
                <a:lnTo>
                  <a:pt x="980476" y="69370"/>
                </a:lnTo>
                <a:lnTo>
                  <a:pt x="980476" y="89945"/>
                </a:lnTo>
                <a:lnTo>
                  <a:pt x="982132" y="89945"/>
                </a:lnTo>
                <a:lnTo>
                  <a:pt x="984363" y="88098"/>
                </a:lnTo>
                <a:lnTo>
                  <a:pt x="986869" y="88523"/>
                </a:lnTo>
                <a:lnTo>
                  <a:pt x="990098" y="89372"/>
                </a:lnTo>
                <a:lnTo>
                  <a:pt x="993327" y="90221"/>
                </a:lnTo>
                <a:lnTo>
                  <a:pt x="996215" y="90646"/>
                </a:lnTo>
                <a:lnTo>
                  <a:pt x="1004840" y="90646"/>
                </a:lnTo>
                <a:lnTo>
                  <a:pt x="1009757" y="89054"/>
                </a:lnTo>
                <a:lnTo>
                  <a:pt x="1013517" y="85868"/>
                </a:lnTo>
                <a:lnTo>
                  <a:pt x="1017277" y="82683"/>
                </a:lnTo>
                <a:lnTo>
                  <a:pt x="1019157" y="78585"/>
                </a:lnTo>
                <a:lnTo>
                  <a:pt x="1019157" y="67034"/>
                </a:lnTo>
                <a:lnTo>
                  <a:pt x="1014632" y="61301"/>
                </a:lnTo>
                <a:lnTo>
                  <a:pt x="1005583" y="56375"/>
                </a:lnTo>
                <a:lnTo>
                  <a:pt x="997172" y="51852"/>
                </a:lnTo>
                <a:lnTo>
                  <a:pt x="991309" y="48794"/>
                </a:lnTo>
                <a:lnTo>
                  <a:pt x="988377" y="45312"/>
                </a:lnTo>
                <a:lnTo>
                  <a:pt x="988377" y="38942"/>
                </a:lnTo>
                <a:lnTo>
                  <a:pt x="989227" y="36797"/>
                </a:lnTo>
                <a:lnTo>
                  <a:pt x="992626" y="33145"/>
                </a:lnTo>
                <a:lnTo>
                  <a:pt x="994962" y="32232"/>
                </a:lnTo>
                <a:lnTo>
                  <a:pt x="1002907" y="32232"/>
                </a:lnTo>
                <a:lnTo>
                  <a:pt x="1006709" y="34355"/>
                </a:lnTo>
                <a:lnTo>
                  <a:pt x="1009343" y="38602"/>
                </a:lnTo>
                <a:lnTo>
                  <a:pt x="1010787" y="40895"/>
                </a:lnTo>
                <a:lnTo>
                  <a:pt x="1011935" y="44102"/>
                </a:lnTo>
                <a:lnTo>
                  <a:pt x="1012784" y="48221"/>
                </a:lnTo>
                <a:lnTo>
                  <a:pt x="1014760" y="48221"/>
                </a:lnTo>
                <a:lnTo>
                  <a:pt x="1014314" y="30448"/>
                </a:lnTo>
                <a:lnTo>
                  <a:pt x="1011000" y="31786"/>
                </a:lnTo>
                <a:lnTo>
                  <a:pt x="1008377" y="31361"/>
                </a:lnTo>
                <a:lnTo>
                  <a:pt x="1005679" y="30512"/>
                </a:lnTo>
                <a:lnTo>
                  <a:pt x="1002981" y="29663"/>
                </a:lnTo>
                <a:lnTo>
                  <a:pt x="1000506" y="29238"/>
                </a:lnTo>
                <a:lnTo>
                  <a:pt x="993114" y="29238"/>
                </a:lnTo>
                <a:lnTo>
                  <a:pt x="988845" y="30767"/>
                </a:lnTo>
                <a:lnTo>
                  <a:pt x="985446" y="33825"/>
                </a:lnTo>
                <a:lnTo>
                  <a:pt x="982047" y="36882"/>
                </a:lnTo>
                <a:lnTo>
                  <a:pt x="980348" y="40789"/>
                </a:lnTo>
                <a:lnTo>
                  <a:pt x="980348" y="45546"/>
                </a:lnTo>
                <a:close/>
              </a:path>
              <a:path w="1920805" h="117847">
                <a:moveTo>
                  <a:pt x="1148795" y="45737"/>
                </a:moveTo>
                <a:lnTo>
                  <a:pt x="1147053" y="40938"/>
                </a:lnTo>
                <a:lnTo>
                  <a:pt x="1146182" y="37923"/>
                </a:lnTo>
                <a:lnTo>
                  <a:pt x="1146182" y="34950"/>
                </a:lnTo>
                <a:lnTo>
                  <a:pt x="1148785" y="32752"/>
                </a:lnTo>
                <a:lnTo>
                  <a:pt x="1152236" y="30257"/>
                </a:lnTo>
                <a:lnTo>
                  <a:pt x="1128658" y="30257"/>
                </a:lnTo>
                <a:lnTo>
                  <a:pt x="1130655" y="32529"/>
                </a:lnTo>
                <a:lnTo>
                  <a:pt x="1133352" y="34961"/>
                </a:lnTo>
                <a:lnTo>
                  <a:pt x="1134733" y="37986"/>
                </a:lnTo>
                <a:lnTo>
                  <a:pt x="1136815" y="43125"/>
                </a:lnTo>
                <a:lnTo>
                  <a:pt x="1155869" y="90073"/>
                </a:lnTo>
                <a:lnTo>
                  <a:pt x="1157653" y="89945"/>
                </a:lnTo>
                <a:lnTo>
                  <a:pt x="1174413" y="54464"/>
                </a:lnTo>
                <a:lnTo>
                  <a:pt x="1188814" y="90073"/>
                </a:lnTo>
                <a:lnTo>
                  <a:pt x="1190726" y="89627"/>
                </a:lnTo>
                <a:lnTo>
                  <a:pt x="1211118" y="39367"/>
                </a:lnTo>
                <a:lnTo>
                  <a:pt x="1212350" y="36351"/>
                </a:lnTo>
                <a:lnTo>
                  <a:pt x="1214666" y="32827"/>
                </a:lnTo>
                <a:lnTo>
                  <a:pt x="1216599" y="30257"/>
                </a:lnTo>
                <a:lnTo>
                  <a:pt x="1200413" y="30257"/>
                </a:lnTo>
                <a:lnTo>
                  <a:pt x="1202282" y="32359"/>
                </a:lnTo>
                <a:lnTo>
                  <a:pt x="1205659" y="33867"/>
                </a:lnTo>
                <a:lnTo>
                  <a:pt x="1206148" y="36500"/>
                </a:lnTo>
                <a:lnTo>
                  <a:pt x="1205850" y="38931"/>
                </a:lnTo>
                <a:lnTo>
                  <a:pt x="1204661" y="42796"/>
                </a:lnTo>
                <a:lnTo>
                  <a:pt x="1203599" y="45546"/>
                </a:lnTo>
                <a:lnTo>
                  <a:pt x="1192256" y="73192"/>
                </a:lnTo>
                <a:lnTo>
                  <a:pt x="1180658" y="42934"/>
                </a:lnTo>
                <a:lnTo>
                  <a:pt x="1179543" y="39590"/>
                </a:lnTo>
                <a:lnTo>
                  <a:pt x="1179128" y="36819"/>
                </a:lnTo>
                <a:lnTo>
                  <a:pt x="1180976" y="33506"/>
                </a:lnTo>
                <a:lnTo>
                  <a:pt x="1184099" y="32529"/>
                </a:lnTo>
                <a:lnTo>
                  <a:pt x="1186648" y="32232"/>
                </a:lnTo>
                <a:lnTo>
                  <a:pt x="1186648" y="30257"/>
                </a:lnTo>
                <a:lnTo>
                  <a:pt x="1160075" y="30257"/>
                </a:lnTo>
                <a:lnTo>
                  <a:pt x="1162029" y="32402"/>
                </a:lnTo>
                <a:lnTo>
                  <a:pt x="1165714" y="34345"/>
                </a:lnTo>
                <a:lnTo>
                  <a:pt x="1167530" y="37583"/>
                </a:lnTo>
                <a:lnTo>
                  <a:pt x="1169262" y="41479"/>
                </a:lnTo>
                <a:lnTo>
                  <a:pt x="1170175" y="43794"/>
                </a:lnTo>
                <a:lnTo>
                  <a:pt x="1171088" y="46108"/>
                </a:lnTo>
                <a:lnTo>
                  <a:pt x="1171417" y="49304"/>
                </a:lnTo>
                <a:lnTo>
                  <a:pt x="1159947" y="73893"/>
                </a:lnTo>
                <a:lnTo>
                  <a:pt x="1152682" y="55801"/>
                </a:lnTo>
                <a:lnTo>
                  <a:pt x="1151111" y="51852"/>
                </a:lnTo>
                <a:lnTo>
                  <a:pt x="1149815" y="48497"/>
                </a:lnTo>
                <a:lnTo>
                  <a:pt x="1148795" y="45737"/>
                </a:lnTo>
                <a:close/>
              </a:path>
              <a:path w="1920805" h="117847">
                <a:moveTo>
                  <a:pt x="1272029" y="76844"/>
                </a:moveTo>
                <a:lnTo>
                  <a:pt x="1269459" y="81218"/>
                </a:lnTo>
                <a:lnTo>
                  <a:pt x="1266889" y="85592"/>
                </a:lnTo>
                <a:lnTo>
                  <a:pt x="1263224" y="87779"/>
                </a:lnTo>
                <a:lnTo>
                  <a:pt x="1252391" y="87779"/>
                </a:lnTo>
                <a:lnTo>
                  <a:pt x="1247643" y="84510"/>
                </a:lnTo>
                <a:lnTo>
                  <a:pt x="1244224" y="77970"/>
                </a:lnTo>
                <a:lnTo>
                  <a:pt x="1248206" y="91410"/>
                </a:lnTo>
                <a:lnTo>
                  <a:pt x="1264860" y="91410"/>
                </a:lnTo>
                <a:lnTo>
                  <a:pt x="1271785" y="88289"/>
                </a:lnTo>
                <a:lnTo>
                  <a:pt x="1277138" y="82046"/>
                </a:lnTo>
                <a:lnTo>
                  <a:pt x="1282491" y="75804"/>
                </a:lnTo>
                <a:lnTo>
                  <a:pt x="1285167" y="68457"/>
                </a:lnTo>
                <a:lnTo>
                  <a:pt x="1285167" y="50833"/>
                </a:lnTo>
                <a:lnTo>
                  <a:pt x="1282406" y="43486"/>
                </a:lnTo>
                <a:lnTo>
                  <a:pt x="1276883" y="37965"/>
                </a:lnTo>
                <a:lnTo>
                  <a:pt x="1271360" y="32444"/>
                </a:lnTo>
                <a:lnTo>
                  <a:pt x="1264393" y="29684"/>
                </a:lnTo>
                <a:lnTo>
                  <a:pt x="1247527" y="29684"/>
                </a:lnTo>
                <a:lnTo>
                  <a:pt x="1240613" y="32604"/>
                </a:lnTo>
                <a:lnTo>
                  <a:pt x="1235238" y="38443"/>
                </a:lnTo>
                <a:lnTo>
                  <a:pt x="1229864" y="44282"/>
                </a:lnTo>
                <a:lnTo>
                  <a:pt x="1227177" y="51427"/>
                </a:lnTo>
                <a:lnTo>
                  <a:pt x="1227177" y="68924"/>
                </a:lnTo>
                <a:lnTo>
                  <a:pt x="1230002" y="76441"/>
                </a:lnTo>
                <a:lnTo>
                  <a:pt x="1235652" y="82429"/>
                </a:lnTo>
                <a:lnTo>
                  <a:pt x="1241303" y="88417"/>
                </a:lnTo>
                <a:lnTo>
                  <a:pt x="1240804" y="71430"/>
                </a:lnTo>
                <a:lnTo>
                  <a:pt x="1239094" y="64380"/>
                </a:lnTo>
                <a:lnTo>
                  <a:pt x="1239094" y="47350"/>
                </a:lnTo>
                <a:lnTo>
                  <a:pt x="1241218" y="40683"/>
                </a:lnTo>
                <a:lnTo>
                  <a:pt x="1245466" y="36819"/>
                </a:lnTo>
                <a:lnTo>
                  <a:pt x="1247930" y="34610"/>
                </a:lnTo>
                <a:lnTo>
                  <a:pt x="1250840" y="33506"/>
                </a:lnTo>
                <a:lnTo>
                  <a:pt x="1260399" y="33506"/>
                </a:lnTo>
                <a:lnTo>
                  <a:pt x="1265136" y="36755"/>
                </a:lnTo>
                <a:lnTo>
                  <a:pt x="1268407" y="43252"/>
                </a:lnTo>
                <a:lnTo>
                  <a:pt x="1271678" y="49750"/>
                </a:lnTo>
                <a:lnTo>
                  <a:pt x="1273314" y="56672"/>
                </a:lnTo>
                <a:lnTo>
                  <a:pt x="1273314" y="71111"/>
                </a:lnTo>
                <a:lnTo>
                  <a:pt x="1272029" y="76844"/>
                </a:lnTo>
                <a:close/>
              </a:path>
              <a:path w="1920805" h="117847">
                <a:moveTo>
                  <a:pt x="1244224" y="77970"/>
                </a:moveTo>
                <a:lnTo>
                  <a:pt x="1240804" y="71430"/>
                </a:lnTo>
                <a:lnTo>
                  <a:pt x="1241303" y="88417"/>
                </a:lnTo>
                <a:lnTo>
                  <a:pt x="1248206" y="91410"/>
                </a:lnTo>
                <a:lnTo>
                  <a:pt x="1244224" y="77970"/>
                </a:lnTo>
                <a:close/>
              </a:path>
              <a:path w="1920805" h="117847">
                <a:moveTo>
                  <a:pt x="1310083" y="46437"/>
                </a:moveTo>
                <a:lnTo>
                  <a:pt x="1311167" y="43964"/>
                </a:lnTo>
                <a:lnTo>
                  <a:pt x="1313334" y="41564"/>
                </a:lnTo>
                <a:lnTo>
                  <a:pt x="1315500" y="39165"/>
                </a:lnTo>
                <a:lnTo>
                  <a:pt x="1318814" y="37965"/>
                </a:lnTo>
                <a:lnTo>
                  <a:pt x="1321034" y="38708"/>
                </a:lnTo>
                <a:lnTo>
                  <a:pt x="1324305" y="41681"/>
                </a:lnTo>
                <a:lnTo>
                  <a:pt x="1327544" y="42424"/>
                </a:lnTo>
                <a:lnTo>
                  <a:pt x="1330423" y="41830"/>
                </a:lnTo>
                <a:lnTo>
                  <a:pt x="1332504" y="39452"/>
                </a:lnTo>
                <a:lnTo>
                  <a:pt x="1333025" y="36245"/>
                </a:lnTo>
                <a:lnTo>
                  <a:pt x="1332345" y="32667"/>
                </a:lnTo>
                <a:lnTo>
                  <a:pt x="1329626" y="30077"/>
                </a:lnTo>
                <a:lnTo>
                  <a:pt x="1325696" y="29429"/>
                </a:lnTo>
                <a:lnTo>
                  <a:pt x="1322977" y="29429"/>
                </a:lnTo>
                <a:lnTo>
                  <a:pt x="1320354" y="30491"/>
                </a:lnTo>
                <a:lnTo>
                  <a:pt x="1317826" y="32614"/>
                </a:lnTo>
                <a:lnTo>
                  <a:pt x="1315299" y="34738"/>
                </a:lnTo>
                <a:lnTo>
                  <a:pt x="1312675" y="37689"/>
                </a:lnTo>
                <a:lnTo>
                  <a:pt x="1309956" y="41469"/>
                </a:lnTo>
                <a:lnTo>
                  <a:pt x="1309956" y="31022"/>
                </a:lnTo>
                <a:lnTo>
                  <a:pt x="1309319" y="29366"/>
                </a:lnTo>
                <a:lnTo>
                  <a:pt x="1307067" y="30385"/>
                </a:lnTo>
                <a:lnTo>
                  <a:pt x="1304879" y="31298"/>
                </a:lnTo>
                <a:lnTo>
                  <a:pt x="1302755" y="32105"/>
                </a:lnTo>
                <a:lnTo>
                  <a:pt x="1300015" y="33124"/>
                </a:lnTo>
                <a:lnTo>
                  <a:pt x="1297466" y="34016"/>
                </a:lnTo>
                <a:lnTo>
                  <a:pt x="1294917" y="34908"/>
                </a:lnTo>
                <a:lnTo>
                  <a:pt x="1292432" y="35778"/>
                </a:lnTo>
                <a:lnTo>
                  <a:pt x="1290010" y="36628"/>
                </a:lnTo>
                <a:lnTo>
                  <a:pt x="1291508" y="38422"/>
                </a:lnTo>
                <a:lnTo>
                  <a:pt x="1293897" y="38156"/>
                </a:lnTo>
                <a:lnTo>
                  <a:pt x="1297413" y="39059"/>
                </a:lnTo>
                <a:lnTo>
                  <a:pt x="1298985" y="42669"/>
                </a:lnTo>
                <a:lnTo>
                  <a:pt x="1299378" y="45673"/>
                </a:lnTo>
                <a:lnTo>
                  <a:pt x="1299378" y="82004"/>
                </a:lnTo>
                <a:lnTo>
                  <a:pt x="1298741" y="84223"/>
                </a:lnTo>
                <a:lnTo>
                  <a:pt x="1296192" y="86304"/>
                </a:lnTo>
                <a:lnTo>
                  <a:pt x="1293600" y="86994"/>
                </a:lnTo>
                <a:lnTo>
                  <a:pt x="1289691" y="87334"/>
                </a:lnTo>
                <a:lnTo>
                  <a:pt x="1289691" y="89436"/>
                </a:lnTo>
                <a:lnTo>
                  <a:pt x="1321108" y="89436"/>
                </a:lnTo>
                <a:lnTo>
                  <a:pt x="1321108" y="87334"/>
                </a:lnTo>
                <a:lnTo>
                  <a:pt x="1317157" y="87419"/>
                </a:lnTo>
                <a:lnTo>
                  <a:pt x="1314332" y="86750"/>
                </a:lnTo>
                <a:lnTo>
                  <a:pt x="1310933" y="83904"/>
                </a:lnTo>
                <a:lnTo>
                  <a:pt x="1310083" y="81367"/>
                </a:lnTo>
                <a:lnTo>
                  <a:pt x="1310083" y="46437"/>
                </a:lnTo>
                <a:close/>
              </a:path>
              <a:path w="1920805" h="117847">
                <a:moveTo>
                  <a:pt x="1374255" y="86824"/>
                </a:moveTo>
                <a:lnTo>
                  <a:pt x="1371685" y="87525"/>
                </a:lnTo>
                <a:lnTo>
                  <a:pt x="1369454" y="87652"/>
                </a:lnTo>
                <a:lnTo>
                  <a:pt x="1369454" y="89436"/>
                </a:lnTo>
                <a:lnTo>
                  <a:pt x="1397812" y="89436"/>
                </a:lnTo>
                <a:lnTo>
                  <a:pt x="1397812" y="87780"/>
                </a:lnTo>
                <a:lnTo>
                  <a:pt x="1394371" y="87482"/>
                </a:lnTo>
                <a:lnTo>
                  <a:pt x="1391121" y="86049"/>
                </a:lnTo>
                <a:lnTo>
                  <a:pt x="1388062" y="83480"/>
                </a:lnTo>
                <a:lnTo>
                  <a:pt x="1385003" y="80910"/>
                </a:lnTo>
                <a:lnTo>
                  <a:pt x="1380458" y="75719"/>
                </a:lnTo>
                <a:lnTo>
                  <a:pt x="1374425" y="67905"/>
                </a:lnTo>
                <a:lnTo>
                  <a:pt x="1362636" y="52617"/>
                </a:lnTo>
                <a:lnTo>
                  <a:pt x="1366395" y="49177"/>
                </a:lnTo>
                <a:lnTo>
                  <a:pt x="1374595" y="41660"/>
                </a:lnTo>
                <a:lnTo>
                  <a:pt x="1380139" y="37105"/>
                </a:lnTo>
                <a:lnTo>
                  <a:pt x="1383028" y="35513"/>
                </a:lnTo>
                <a:lnTo>
                  <a:pt x="1385917" y="33920"/>
                </a:lnTo>
                <a:lnTo>
                  <a:pt x="1389740" y="32975"/>
                </a:lnTo>
                <a:lnTo>
                  <a:pt x="1394498" y="32678"/>
                </a:lnTo>
                <a:lnTo>
                  <a:pt x="1394498" y="30894"/>
                </a:lnTo>
                <a:lnTo>
                  <a:pt x="1367925" y="30894"/>
                </a:lnTo>
                <a:lnTo>
                  <a:pt x="1367925" y="32678"/>
                </a:lnTo>
                <a:lnTo>
                  <a:pt x="1370389" y="32805"/>
                </a:lnTo>
                <a:lnTo>
                  <a:pt x="1372099" y="32997"/>
                </a:lnTo>
                <a:lnTo>
                  <a:pt x="1374489" y="34122"/>
                </a:lnTo>
                <a:lnTo>
                  <a:pt x="1373820" y="36882"/>
                </a:lnTo>
                <a:lnTo>
                  <a:pt x="1371239" y="39621"/>
                </a:lnTo>
                <a:lnTo>
                  <a:pt x="1353587" y="55165"/>
                </a:lnTo>
                <a:lnTo>
                  <a:pt x="1353587" y="1592"/>
                </a:lnTo>
                <a:lnTo>
                  <a:pt x="1352716" y="700"/>
                </a:lnTo>
                <a:lnTo>
                  <a:pt x="1349763" y="1656"/>
                </a:lnTo>
                <a:lnTo>
                  <a:pt x="1346704" y="2675"/>
                </a:lnTo>
                <a:lnTo>
                  <a:pt x="1342987" y="3758"/>
                </a:lnTo>
                <a:lnTo>
                  <a:pt x="1338611" y="4904"/>
                </a:lnTo>
                <a:lnTo>
                  <a:pt x="1332876" y="6433"/>
                </a:lnTo>
                <a:lnTo>
                  <a:pt x="1333598" y="8132"/>
                </a:lnTo>
                <a:lnTo>
                  <a:pt x="1336147" y="7962"/>
                </a:lnTo>
                <a:lnTo>
                  <a:pt x="1338866" y="7962"/>
                </a:lnTo>
                <a:lnTo>
                  <a:pt x="1341351" y="9172"/>
                </a:lnTo>
                <a:lnTo>
                  <a:pt x="1342881" y="11890"/>
                </a:lnTo>
                <a:lnTo>
                  <a:pt x="1342881" y="82259"/>
                </a:lnTo>
                <a:lnTo>
                  <a:pt x="1342233" y="84552"/>
                </a:lnTo>
                <a:lnTo>
                  <a:pt x="1339642" y="86675"/>
                </a:lnTo>
                <a:lnTo>
                  <a:pt x="1336954" y="87355"/>
                </a:lnTo>
                <a:lnTo>
                  <a:pt x="1332876" y="87652"/>
                </a:lnTo>
                <a:lnTo>
                  <a:pt x="1332876" y="89436"/>
                </a:lnTo>
                <a:lnTo>
                  <a:pt x="1363400" y="89436"/>
                </a:lnTo>
                <a:lnTo>
                  <a:pt x="1363400" y="87525"/>
                </a:lnTo>
                <a:lnTo>
                  <a:pt x="1360299" y="87482"/>
                </a:lnTo>
                <a:lnTo>
                  <a:pt x="1358111" y="87164"/>
                </a:lnTo>
                <a:lnTo>
                  <a:pt x="1356837" y="86569"/>
                </a:lnTo>
                <a:lnTo>
                  <a:pt x="1353587" y="83639"/>
                </a:lnTo>
                <a:lnTo>
                  <a:pt x="1353587" y="57139"/>
                </a:lnTo>
                <a:lnTo>
                  <a:pt x="1373342" y="83129"/>
                </a:lnTo>
                <a:lnTo>
                  <a:pt x="1374234" y="84499"/>
                </a:lnTo>
                <a:lnTo>
                  <a:pt x="1374255" y="86824"/>
                </a:lnTo>
                <a:close/>
              </a:path>
              <a:path w="1920805" h="117847">
                <a:moveTo>
                  <a:pt x="1408582" y="7198"/>
                </a:moveTo>
                <a:lnTo>
                  <a:pt x="1409219" y="10584"/>
                </a:lnTo>
                <a:lnTo>
                  <a:pt x="1411768" y="13175"/>
                </a:lnTo>
                <a:lnTo>
                  <a:pt x="1415209" y="13822"/>
                </a:lnTo>
                <a:lnTo>
                  <a:pt x="1418597" y="13175"/>
                </a:lnTo>
                <a:lnTo>
                  <a:pt x="1421189" y="10584"/>
                </a:lnTo>
                <a:lnTo>
                  <a:pt x="1421836" y="7198"/>
                </a:lnTo>
                <a:lnTo>
                  <a:pt x="1421189" y="3747"/>
                </a:lnTo>
                <a:lnTo>
                  <a:pt x="1418597" y="1157"/>
                </a:lnTo>
                <a:lnTo>
                  <a:pt x="1415209" y="509"/>
                </a:lnTo>
                <a:lnTo>
                  <a:pt x="1411768" y="1167"/>
                </a:lnTo>
                <a:lnTo>
                  <a:pt x="1409219" y="3800"/>
                </a:lnTo>
                <a:lnTo>
                  <a:pt x="1408582" y="7198"/>
                </a:lnTo>
                <a:close/>
              </a:path>
              <a:path w="1920805" h="117847">
                <a:moveTo>
                  <a:pt x="1431395" y="89436"/>
                </a:moveTo>
                <a:lnTo>
                  <a:pt x="1431395" y="87652"/>
                </a:lnTo>
                <a:lnTo>
                  <a:pt x="1427274" y="87312"/>
                </a:lnTo>
                <a:lnTo>
                  <a:pt x="1424630" y="86527"/>
                </a:lnTo>
                <a:lnTo>
                  <a:pt x="1422293" y="84064"/>
                </a:lnTo>
                <a:lnTo>
                  <a:pt x="1421709" y="81027"/>
                </a:lnTo>
                <a:lnTo>
                  <a:pt x="1421709" y="30449"/>
                </a:lnTo>
                <a:lnTo>
                  <a:pt x="1421582" y="29493"/>
                </a:lnTo>
                <a:lnTo>
                  <a:pt x="1419287" y="30257"/>
                </a:lnTo>
                <a:lnTo>
                  <a:pt x="1416356" y="31489"/>
                </a:lnTo>
                <a:lnTo>
                  <a:pt x="1411173" y="33315"/>
                </a:lnTo>
                <a:lnTo>
                  <a:pt x="1403738" y="35736"/>
                </a:lnTo>
                <a:lnTo>
                  <a:pt x="1400998" y="36628"/>
                </a:lnTo>
                <a:lnTo>
                  <a:pt x="1403122" y="38008"/>
                </a:lnTo>
                <a:lnTo>
                  <a:pt x="1405756" y="37456"/>
                </a:lnTo>
                <a:lnTo>
                  <a:pt x="1408263" y="37456"/>
                </a:lnTo>
                <a:lnTo>
                  <a:pt x="1410238" y="40067"/>
                </a:lnTo>
                <a:lnTo>
                  <a:pt x="1410812" y="43040"/>
                </a:lnTo>
                <a:lnTo>
                  <a:pt x="1410812" y="81155"/>
                </a:lnTo>
                <a:lnTo>
                  <a:pt x="1410217" y="84202"/>
                </a:lnTo>
                <a:lnTo>
                  <a:pt x="1407838" y="86452"/>
                </a:lnTo>
                <a:lnTo>
                  <a:pt x="1404970" y="87227"/>
                </a:lnTo>
                <a:lnTo>
                  <a:pt x="1400425" y="87652"/>
                </a:lnTo>
                <a:lnTo>
                  <a:pt x="1400425" y="89436"/>
                </a:lnTo>
                <a:lnTo>
                  <a:pt x="1431395" y="89436"/>
                </a:lnTo>
                <a:close/>
              </a:path>
              <a:path w="1920805" h="117847">
                <a:moveTo>
                  <a:pt x="1552218" y="101539"/>
                </a:moveTo>
                <a:lnTo>
                  <a:pt x="1550009" y="104544"/>
                </a:lnTo>
                <a:lnTo>
                  <a:pt x="1545591" y="106986"/>
                </a:lnTo>
                <a:lnTo>
                  <a:pt x="1541172" y="109427"/>
                </a:lnTo>
                <a:lnTo>
                  <a:pt x="1535437" y="110648"/>
                </a:lnTo>
                <a:lnTo>
                  <a:pt x="1523202" y="110648"/>
                </a:lnTo>
                <a:lnTo>
                  <a:pt x="1518603" y="109969"/>
                </a:lnTo>
                <a:lnTo>
                  <a:pt x="1514588" y="108610"/>
                </a:lnTo>
                <a:lnTo>
                  <a:pt x="1510574" y="107251"/>
                </a:lnTo>
                <a:lnTo>
                  <a:pt x="1514918" y="117847"/>
                </a:lnTo>
                <a:lnTo>
                  <a:pt x="1529532" y="117847"/>
                </a:lnTo>
                <a:lnTo>
                  <a:pt x="1537105" y="115851"/>
                </a:lnTo>
                <a:lnTo>
                  <a:pt x="1544603" y="111859"/>
                </a:lnTo>
                <a:lnTo>
                  <a:pt x="1552101" y="107867"/>
                </a:lnTo>
                <a:lnTo>
                  <a:pt x="1552218" y="101539"/>
                </a:lnTo>
                <a:close/>
              </a:path>
              <a:path w="1920805" h="117847">
                <a:moveTo>
                  <a:pt x="1557061" y="38730"/>
                </a:moveTo>
                <a:lnTo>
                  <a:pt x="1557061" y="33570"/>
                </a:lnTo>
                <a:lnTo>
                  <a:pt x="1554183" y="33602"/>
                </a:lnTo>
                <a:lnTo>
                  <a:pt x="1550572" y="33729"/>
                </a:lnTo>
                <a:lnTo>
                  <a:pt x="1544890" y="33761"/>
                </a:lnTo>
                <a:lnTo>
                  <a:pt x="1541300" y="33028"/>
                </a:lnTo>
                <a:lnTo>
                  <a:pt x="1537561" y="31563"/>
                </a:lnTo>
                <a:lnTo>
                  <a:pt x="1533823" y="30098"/>
                </a:lnTo>
                <a:lnTo>
                  <a:pt x="1530403" y="29366"/>
                </a:lnTo>
                <a:lnTo>
                  <a:pt x="1520079" y="29366"/>
                </a:lnTo>
                <a:lnTo>
                  <a:pt x="1514493" y="31595"/>
                </a:lnTo>
                <a:lnTo>
                  <a:pt x="1515852" y="41002"/>
                </a:lnTo>
                <a:lnTo>
                  <a:pt x="1516660" y="38921"/>
                </a:lnTo>
                <a:lnTo>
                  <a:pt x="1518231" y="34971"/>
                </a:lnTo>
                <a:lnTo>
                  <a:pt x="1521099" y="32997"/>
                </a:lnTo>
                <a:lnTo>
                  <a:pt x="1530063" y="32997"/>
                </a:lnTo>
                <a:lnTo>
                  <a:pt x="1533494" y="35523"/>
                </a:lnTo>
                <a:lnTo>
                  <a:pt x="1535554" y="40577"/>
                </a:lnTo>
                <a:lnTo>
                  <a:pt x="1537614" y="45631"/>
                </a:lnTo>
                <a:lnTo>
                  <a:pt x="1538645" y="50175"/>
                </a:lnTo>
                <a:lnTo>
                  <a:pt x="1538645" y="59263"/>
                </a:lnTo>
                <a:lnTo>
                  <a:pt x="1537370" y="62809"/>
                </a:lnTo>
                <a:lnTo>
                  <a:pt x="1534821" y="64847"/>
                </a:lnTo>
                <a:lnTo>
                  <a:pt x="1531295" y="66758"/>
                </a:lnTo>
                <a:lnTo>
                  <a:pt x="1524965" y="66758"/>
                </a:lnTo>
                <a:lnTo>
                  <a:pt x="1521715" y="64699"/>
                </a:lnTo>
                <a:lnTo>
                  <a:pt x="1519209" y="60579"/>
                </a:lnTo>
                <a:lnTo>
                  <a:pt x="1516851" y="68032"/>
                </a:lnTo>
                <a:lnTo>
                  <a:pt x="1512050" y="72279"/>
                </a:lnTo>
                <a:lnTo>
                  <a:pt x="1508917" y="75347"/>
                </a:lnTo>
                <a:lnTo>
                  <a:pt x="1505986" y="79127"/>
                </a:lnTo>
                <a:lnTo>
                  <a:pt x="1505253" y="82429"/>
                </a:lnTo>
                <a:lnTo>
                  <a:pt x="1506102" y="85635"/>
                </a:lnTo>
                <a:lnTo>
                  <a:pt x="1508779" y="87673"/>
                </a:lnTo>
                <a:lnTo>
                  <a:pt x="1511434" y="89945"/>
                </a:lnTo>
                <a:lnTo>
                  <a:pt x="1507228" y="93704"/>
                </a:lnTo>
                <a:lnTo>
                  <a:pt x="1504042" y="96592"/>
                </a:lnTo>
                <a:lnTo>
                  <a:pt x="1501907" y="98768"/>
                </a:lnTo>
                <a:lnTo>
                  <a:pt x="1499740" y="101698"/>
                </a:lnTo>
                <a:lnTo>
                  <a:pt x="1499199" y="104724"/>
                </a:lnTo>
                <a:lnTo>
                  <a:pt x="1499199" y="107824"/>
                </a:lnTo>
                <a:lnTo>
                  <a:pt x="1501238" y="110786"/>
                </a:lnTo>
                <a:lnTo>
                  <a:pt x="1505316" y="113610"/>
                </a:lnTo>
                <a:lnTo>
                  <a:pt x="1509395" y="116435"/>
                </a:lnTo>
                <a:lnTo>
                  <a:pt x="1514918" y="117847"/>
                </a:lnTo>
                <a:lnTo>
                  <a:pt x="1510574" y="107251"/>
                </a:lnTo>
                <a:lnTo>
                  <a:pt x="1508566" y="104788"/>
                </a:lnTo>
                <a:lnTo>
                  <a:pt x="1508566" y="98927"/>
                </a:lnTo>
                <a:lnTo>
                  <a:pt x="1509586" y="96422"/>
                </a:lnTo>
                <a:lnTo>
                  <a:pt x="1511625" y="93704"/>
                </a:lnTo>
                <a:lnTo>
                  <a:pt x="1513622" y="91028"/>
                </a:lnTo>
                <a:lnTo>
                  <a:pt x="1515385" y="89691"/>
                </a:lnTo>
                <a:lnTo>
                  <a:pt x="1517955" y="90158"/>
                </a:lnTo>
                <a:lnTo>
                  <a:pt x="1522119" y="90752"/>
                </a:lnTo>
                <a:lnTo>
                  <a:pt x="1524561" y="90965"/>
                </a:lnTo>
                <a:lnTo>
                  <a:pt x="1527599" y="91124"/>
                </a:lnTo>
                <a:lnTo>
                  <a:pt x="1531083" y="91251"/>
                </a:lnTo>
                <a:lnTo>
                  <a:pt x="1540472" y="91432"/>
                </a:lnTo>
                <a:lnTo>
                  <a:pt x="1544656" y="91750"/>
                </a:lnTo>
                <a:lnTo>
                  <a:pt x="1546865" y="92302"/>
                </a:lnTo>
                <a:lnTo>
                  <a:pt x="1550434" y="93237"/>
                </a:lnTo>
                <a:lnTo>
                  <a:pt x="1552218" y="95126"/>
                </a:lnTo>
                <a:lnTo>
                  <a:pt x="1552218" y="101539"/>
                </a:lnTo>
                <a:lnTo>
                  <a:pt x="1552101" y="107867"/>
                </a:lnTo>
                <a:lnTo>
                  <a:pt x="1555850" y="102516"/>
                </a:lnTo>
                <a:lnTo>
                  <a:pt x="1555850" y="89223"/>
                </a:lnTo>
                <a:lnTo>
                  <a:pt x="1552643" y="84934"/>
                </a:lnTo>
                <a:lnTo>
                  <a:pt x="1546228" y="82938"/>
                </a:lnTo>
                <a:lnTo>
                  <a:pt x="1542320" y="81707"/>
                </a:lnTo>
                <a:lnTo>
                  <a:pt x="1534906" y="81091"/>
                </a:lnTo>
                <a:lnTo>
                  <a:pt x="1521609" y="81091"/>
                </a:lnTo>
                <a:lnTo>
                  <a:pt x="1517488" y="80454"/>
                </a:lnTo>
                <a:lnTo>
                  <a:pt x="1514514" y="79817"/>
                </a:lnTo>
                <a:lnTo>
                  <a:pt x="1513027" y="77460"/>
                </a:lnTo>
                <a:lnTo>
                  <a:pt x="1514036" y="74445"/>
                </a:lnTo>
                <a:lnTo>
                  <a:pt x="1518072" y="70283"/>
                </a:lnTo>
                <a:lnTo>
                  <a:pt x="1520929" y="69243"/>
                </a:lnTo>
                <a:lnTo>
                  <a:pt x="1523691" y="69625"/>
                </a:lnTo>
                <a:lnTo>
                  <a:pt x="1526664" y="69816"/>
                </a:lnTo>
                <a:lnTo>
                  <a:pt x="1533462" y="69816"/>
                </a:lnTo>
                <a:lnTo>
                  <a:pt x="1538868" y="67788"/>
                </a:lnTo>
                <a:lnTo>
                  <a:pt x="1542882" y="63732"/>
                </a:lnTo>
                <a:lnTo>
                  <a:pt x="1546897" y="59677"/>
                </a:lnTo>
                <a:lnTo>
                  <a:pt x="1548904" y="55228"/>
                </a:lnTo>
                <a:lnTo>
                  <a:pt x="1548904" y="48179"/>
                </a:lnTo>
                <a:lnTo>
                  <a:pt x="1548543" y="45843"/>
                </a:lnTo>
                <a:lnTo>
                  <a:pt x="1547821" y="43380"/>
                </a:lnTo>
                <a:lnTo>
                  <a:pt x="1547396" y="42063"/>
                </a:lnTo>
                <a:lnTo>
                  <a:pt x="1546037" y="38730"/>
                </a:lnTo>
                <a:lnTo>
                  <a:pt x="1557061" y="38730"/>
                </a:lnTo>
                <a:close/>
              </a:path>
              <a:path w="1920805" h="117847">
                <a:moveTo>
                  <a:pt x="1504615" y="50196"/>
                </a:moveTo>
                <a:lnTo>
                  <a:pt x="1504615" y="54273"/>
                </a:lnTo>
                <a:lnTo>
                  <a:pt x="1505688" y="57946"/>
                </a:lnTo>
                <a:lnTo>
                  <a:pt x="1507834" y="61216"/>
                </a:lnTo>
                <a:lnTo>
                  <a:pt x="1509979" y="64486"/>
                </a:lnTo>
                <a:lnTo>
                  <a:pt x="1512985" y="66758"/>
                </a:lnTo>
                <a:lnTo>
                  <a:pt x="1516851" y="68032"/>
                </a:lnTo>
                <a:lnTo>
                  <a:pt x="1519209" y="60579"/>
                </a:lnTo>
                <a:lnTo>
                  <a:pt x="1516702" y="56460"/>
                </a:lnTo>
                <a:lnTo>
                  <a:pt x="1515449" y="51810"/>
                </a:lnTo>
                <a:lnTo>
                  <a:pt x="1515449" y="43571"/>
                </a:lnTo>
                <a:lnTo>
                  <a:pt x="1515852" y="41002"/>
                </a:lnTo>
                <a:lnTo>
                  <a:pt x="1514493" y="31595"/>
                </a:lnTo>
                <a:lnTo>
                  <a:pt x="1510542" y="36054"/>
                </a:lnTo>
                <a:lnTo>
                  <a:pt x="1506591" y="40513"/>
                </a:lnTo>
                <a:lnTo>
                  <a:pt x="1504615" y="45227"/>
                </a:lnTo>
                <a:lnTo>
                  <a:pt x="1504615" y="50196"/>
                </a:lnTo>
                <a:close/>
              </a:path>
              <a:path w="1920805" h="117847">
                <a:moveTo>
                  <a:pt x="1652798" y="76759"/>
                </a:moveTo>
                <a:lnTo>
                  <a:pt x="1652798" y="80709"/>
                </a:lnTo>
                <a:lnTo>
                  <a:pt x="1654136" y="83968"/>
                </a:lnTo>
                <a:lnTo>
                  <a:pt x="1656812" y="86537"/>
                </a:lnTo>
                <a:lnTo>
                  <a:pt x="1659489" y="89107"/>
                </a:lnTo>
                <a:lnTo>
                  <a:pt x="1662654" y="90391"/>
                </a:lnTo>
                <a:lnTo>
                  <a:pt x="1666308" y="90391"/>
                </a:lnTo>
                <a:lnTo>
                  <a:pt x="1665415" y="79074"/>
                </a:lnTo>
                <a:lnTo>
                  <a:pt x="1664141" y="76229"/>
                </a:lnTo>
                <a:lnTo>
                  <a:pt x="1664141" y="67565"/>
                </a:lnTo>
                <a:lnTo>
                  <a:pt x="1670730" y="56875"/>
                </a:lnTo>
                <a:lnTo>
                  <a:pt x="1662038" y="61344"/>
                </a:lnTo>
                <a:lnTo>
                  <a:pt x="1655878" y="65463"/>
                </a:lnTo>
                <a:lnTo>
                  <a:pt x="1652798" y="70601"/>
                </a:lnTo>
                <a:lnTo>
                  <a:pt x="1652798" y="76759"/>
                </a:lnTo>
                <a:close/>
              </a:path>
              <a:path w="1920805" h="117847">
                <a:moveTo>
                  <a:pt x="1734515" y="117847"/>
                </a:moveTo>
                <a:lnTo>
                  <a:pt x="1734515" y="115617"/>
                </a:lnTo>
                <a:lnTo>
                  <a:pt x="1729799" y="115277"/>
                </a:lnTo>
                <a:lnTo>
                  <a:pt x="1726740" y="114619"/>
                </a:lnTo>
                <a:lnTo>
                  <a:pt x="1723936" y="112666"/>
                </a:lnTo>
                <a:lnTo>
                  <a:pt x="1723235" y="110033"/>
                </a:lnTo>
                <a:lnTo>
                  <a:pt x="1723235" y="84913"/>
                </a:lnTo>
                <a:lnTo>
                  <a:pt x="1725529" y="87291"/>
                </a:lnTo>
                <a:lnTo>
                  <a:pt x="1728036" y="88926"/>
                </a:lnTo>
                <a:lnTo>
                  <a:pt x="1725986" y="82758"/>
                </a:lnTo>
                <a:lnTo>
                  <a:pt x="1724340" y="80603"/>
                </a:lnTo>
                <a:lnTo>
                  <a:pt x="1723235" y="77715"/>
                </a:lnTo>
                <a:lnTo>
                  <a:pt x="1723235" y="45673"/>
                </a:lnTo>
                <a:lnTo>
                  <a:pt x="1724531" y="41904"/>
                </a:lnTo>
                <a:lnTo>
                  <a:pt x="1727123" y="39972"/>
                </a:lnTo>
                <a:lnTo>
                  <a:pt x="1729714" y="38040"/>
                </a:lnTo>
                <a:lnTo>
                  <a:pt x="1732582" y="37074"/>
                </a:lnTo>
                <a:lnTo>
                  <a:pt x="1740186" y="37074"/>
                </a:lnTo>
                <a:lnTo>
                  <a:pt x="1744105" y="39006"/>
                </a:lnTo>
                <a:lnTo>
                  <a:pt x="1747483" y="42870"/>
                </a:lnTo>
                <a:lnTo>
                  <a:pt x="1750860" y="46735"/>
                </a:lnTo>
                <a:lnTo>
                  <a:pt x="1752549" y="52574"/>
                </a:lnTo>
                <a:lnTo>
                  <a:pt x="1752549" y="68542"/>
                </a:lnTo>
                <a:lnTo>
                  <a:pt x="1750924" y="74901"/>
                </a:lnTo>
                <a:lnTo>
                  <a:pt x="1747674" y="79467"/>
                </a:lnTo>
                <a:lnTo>
                  <a:pt x="1744424" y="84032"/>
                </a:lnTo>
                <a:lnTo>
                  <a:pt x="1740505" y="86315"/>
                </a:lnTo>
                <a:lnTo>
                  <a:pt x="1732943" y="86315"/>
                </a:lnTo>
                <a:lnTo>
                  <a:pt x="1730362" y="85603"/>
                </a:lnTo>
                <a:lnTo>
                  <a:pt x="1730755" y="89818"/>
                </a:lnTo>
                <a:lnTo>
                  <a:pt x="1734557" y="90710"/>
                </a:lnTo>
                <a:lnTo>
                  <a:pt x="1744626" y="90710"/>
                </a:lnTo>
                <a:lnTo>
                  <a:pt x="1751009" y="87249"/>
                </a:lnTo>
                <a:lnTo>
                  <a:pt x="1756086" y="80327"/>
                </a:lnTo>
                <a:lnTo>
                  <a:pt x="1761162" y="73404"/>
                </a:lnTo>
                <a:lnTo>
                  <a:pt x="1763701" y="65697"/>
                </a:lnTo>
                <a:lnTo>
                  <a:pt x="1763701" y="48540"/>
                </a:lnTo>
                <a:lnTo>
                  <a:pt x="1761587" y="41713"/>
                </a:lnTo>
                <a:lnTo>
                  <a:pt x="1757360" y="36723"/>
                </a:lnTo>
                <a:lnTo>
                  <a:pt x="1753133" y="31733"/>
                </a:lnTo>
                <a:lnTo>
                  <a:pt x="1748088" y="29238"/>
                </a:lnTo>
                <a:lnTo>
                  <a:pt x="1738189" y="29238"/>
                </a:lnTo>
                <a:lnTo>
                  <a:pt x="1734260" y="30427"/>
                </a:lnTo>
                <a:lnTo>
                  <a:pt x="1730436" y="32806"/>
                </a:lnTo>
                <a:lnTo>
                  <a:pt x="1728312" y="34164"/>
                </a:lnTo>
                <a:lnTo>
                  <a:pt x="1725848" y="36245"/>
                </a:lnTo>
                <a:lnTo>
                  <a:pt x="1723044" y="39048"/>
                </a:lnTo>
                <a:lnTo>
                  <a:pt x="1723044" y="30449"/>
                </a:lnTo>
                <a:lnTo>
                  <a:pt x="1722407" y="29493"/>
                </a:lnTo>
                <a:lnTo>
                  <a:pt x="1714080" y="32381"/>
                </a:lnTo>
                <a:lnTo>
                  <a:pt x="1709811" y="33846"/>
                </a:lnTo>
                <a:lnTo>
                  <a:pt x="1709598" y="33888"/>
                </a:lnTo>
                <a:lnTo>
                  <a:pt x="1703544" y="35863"/>
                </a:lnTo>
                <a:lnTo>
                  <a:pt x="1703544" y="37965"/>
                </a:lnTo>
                <a:lnTo>
                  <a:pt x="1706136" y="37647"/>
                </a:lnTo>
                <a:lnTo>
                  <a:pt x="1708770" y="37647"/>
                </a:lnTo>
                <a:lnTo>
                  <a:pt x="1711032" y="39016"/>
                </a:lnTo>
                <a:lnTo>
                  <a:pt x="1712211" y="42000"/>
                </a:lnTo>
                <a:lnTo>
                  <a:pt x="1712211" y="109481"/>
                </a:lnTo>
                <a:lnTo>
                  <a:pt x="1711669" y="111753"/>
                </a:lnTo>
                <a:lnTo>
                  <a:pt x="1709503" y="114640"/>
                </a:lnTo>
                <a:lnTo>
                  <a:pt x="1706964" y="115490"/>
                </a:lnTo>
                <a:lnTo>
                  <a:pt x="1702971" y="115744"/>
                </a:lnTo>
                <a:lnTo>
                  <a:pt x="1702971" y="117847"/>
                </a:lnTo>
                <a:lnTo>
                  <a:pt x="1734515" y="117847"/>
                </a:lnTo>
                <a:close/>
              </a:path>
              <a:path w="1920805" h="117847">
                <a:moveTo>
                  <a:pt x="1728174" y="84181"/>
                </a:moveTo>
                <a:lnTo>
                  <a:pt x="1725986" y="82758"/>
                </a:lnTo>
                <a:lnTo>
                  <a:pt x="1728036" y="88926"/>
                </a:lnTo>
                <a:lnTo>
                  <a:pt x="1730755" y="89818"/>
                </a:lnTo>
                <a:lnTo>
                  <a:pt x="1730362" y="85603"/>
                </a:lnTo>
                <a:lnTo>
                  <a:pt x="1728174" y="84181"/>
                </a:lnTo>
                <a:close/>
              </a:path>
              <a:path w="1920805" h="117847">
                <a:moveTo>
                  <a:pt x="1778357" y="7198"/>
                </a:moveTo>
                <a:lnTo>
                  <a:pt x="1778995" y="10584"/>
                </a:lnTo>
                <a:lnTo>
                  <a:pt x="1781544" y="13175"/>
                </a:lnTo>
                <a:lnTo>
                  <a:pt x="1784985" y="13823"/>
                </a:lnTo>
                <a:lnTo>
                  <a:pt x="1788373" y="13175"/>
                </a:lnTo>
                <a:lnTo>
                  <a:pt x="1790965" y="10584"/>
                </a:lnTo>
                <a:lnTo>
                  <a:pt x="1791613" y="7198"/>
                </a:lnTo>
                <a:lnTo>
                  <a:pt x="1790965" y="3747"/>
                </a:lnTo>
                <a:lnTo>
                  <a:pt x="1788373" y="1157"/>
                </a:lnTo>
                <a:lnTo>
                  <a:pt x="1784985" y="509"/>
                </a:lnTo>
                <a:lnTo>
                  <a:pt x="1781544" y="1167"/>
                </a:lnTo>
                <a:lnTo>
                  <a:pt x="1778995" y="3800"/>
                </a:lnTo>
                <a:lnTo>
                  <a:pt x="1778357" y="7198"/>
                </a:lnTo>
                <a:close/>
              </a:path>
              <a:path w="1920805" h="117847">
                <a:moveTo>
                  <a:pt x="1801171" y="89436"/>
                </a:moveTo>
                <a:lnTo>
                  <a:pt x="1801171" y="87652"/>
                </a:lnTo>
                <a:lnTo>
                  <a:pt x="1797050" y="87313"/>
                </a:lnTo>
                <a:lnTo>
                  <a:pt x="1794406" y="86527"/>
                </a:lnTo>
                <a:lnTo>
                  <a:pt x="1792069" y="84064"/>
                </a:lnTo>
                <a:lnTo>
                  <a:pt x="1791485" y="81027"/>
                </a:lnTo>
                <a:lnTo>
                  <a:pt x="1791485" y="30449"/>
                </a:lnTo>
                <a:lnTo>
                  <a:pt x="1791358" y="29493"/>
                </a:lnTo>
                <a:lnTo>
                  <a:pt x="1789063" y="30257"/>
                </a:lnTo>
                <a:lnTo>
                  <a:pt x="1786132" y="31489"/>
                </a:lnTo>
                <a:lnTo>
                  <a:pt x="1780949" y="33315"/>
                </a:lnTo>
                <a:lnTo>
                  <a:pt x="1773514" y="35736"/>
                </a:lnTo>
                <a:lnTo>
                  <a:pt x="1770774" y="36628"/>
                </a:lnTo>
                <a:lnTo>
                  <a:pt x="1772898" y="38008"/>
                </a:lnTo>
                <a:lnTo>
                  <a:pt x="1775533" y="37456"/>
                </a:lnTo>
                <a:lnTo>
                  <a:pt x="1778039" y="37456"/>
                </a:lnTo>
                <a:lnTo>
                  <a:pt x="1780015" y="40067"/>
                </a:lnTo>
                <a:lnTo>
                  <a:pt x="1780588" y="43040"/>
                </a:lnTo>
                <a:lnTo>
                  <a:pt x="1780588" y="81155"/>
                </a:lnTo>
                <a:lnTo>
                  <a:pt x="1779993" y="84202"/>
                </a:lnTo>
                <a:lnTo>
                  <a:pt x="1777614" y="86453"/>
                </a:lnTo>
                <a:lnTo>
                  <a:pt x="1774746" y="87228"/>
                </a:lnTo>
                <a:lnTo>
                  <a:pt x="1770201" y="87652"/>
                </a:lnTo>
                <a:lnTo>
                  <a:pt x="1770201" y="89436"/>
                </a:lnTo>
                <a:lnTo>
                  <a:pt x="1801171" y="89436"/>
                </a:lnTo>
                <a:close/>
              </a:path>
              <a:path w="1920805" h="117847">
                <a:moveTo>
                  <a:pt x="1820480" y="35290"/>
                </a:moveTo>
                <a:lnTo>
                  <a:pt x="1833480" y="35290"/>
                </a:lnTo>
                <a:lnTo>
                  <a:pt x="1833480" y="30703"/>
                </a:lnTo>
                <a:lnTo>
                  <a:pt x="1820607" y="30703"/>
                </a:lnTo>
                <a:lnTo>
                  <a:pt x="1820607" y="15033"/>
                </a:lnTo>
                <a:lnTo>
                  <a:pt x="1819460" y="13950"/>
                </a:lnTo>
                <a:lnTo>
                  <a:pt x="1814660" y="20405"/>
                </a:lnTo>
                <a:lnTo>
                  <a:pt x="1811611" y="24386"/>
                </a:lnTo>
                <a:lnTo>
                  <a:pt x="1810316" y="25894"/>
                </a:lnTo>
                <a:lnTo>
                  <a:pt x="1806906" y="29366"/>
                </a:lnTo>
                <a:lnTo>
                  <a:pt x="1803975" y="31786"/>
                </a:lnTo>
                <a:lnTo>
                  <a:pt x="1802955" y="32636"/>
                </a:lnTo>
                <a:lnTo>
                  <a:pt x="1802510" y="35290"/>
                </a:lnTo>
                <a:lnTo>
                  <a:pt x="1809456" y="35290"/>
                </a:lnTo>
                <a:lnTo>
                  <a:pt x="1809456" y="78182"/>
                </a:lnTo>
                <a:lnTo>
                  <a:pt x="1809944" y="81537"/>
                </a:lnTo>
                <a:lnTo>
                  <a:pt x="1810921" y="83958"/>
                </a:lnTo>
                <a:lnTo>
                  <a:pt x="1812705" y="88417"/>
                </a:lnTo>
                <a:lnTo>
                  <a:pt x="1816104" y="90646"/>
                </a:lnTo>
                <a:lnTo>
                  <a:pt x="1823411" y="90646"/>
                </a:lnTo>
                <a:lnTo>
                  <a:pt x="1825790" y="90030"/>
                </a:lnTo>
                <a:lnTo>
                  <a:pt x="1828255" y="88799"/>
                </a:lnTo>
                <a:lnTo>
                  <a:pt x="1830719" y="87567"/>
                </a:lnTo>
                <a:lnTo>
                  <a:pt x="1833055" y="85465"/>
                </a:lnTo>
                <a:lnTo>
                  <a:pt x="1835264" y="82492"/>
                </a:lnTo>
                <a:lnTo>
                  <a:pt x="1835009" y="79180"/>
                </a:lnTo>
                <a:lnTo>
                  <a:pt x="1832280" y="81898"/>
                </a:lnTo>
                <a:lnTo>
                  <a:pt x="1830028" y="83342"/>
                </a:lnTo>
                <a:lnTo>
                  <a:pt x="1827171" y="83703"/>
                </a:lnTo>
                <a:lnTo>
                  <a:pt x="1824197" y="83703"/>
                </a:lnTo>
                <a:lnTo>
                  <a:pt x="1822201" y="82238"/>
                </a:lnTo>
                <a:lnTo>
                  <a:pt x="1821181" y="79307"/>
                </a:lnTo>
                <a:lnTo>
                  <a:pt x="1820629" y="77651"/>
                </a:lnTo>
                <a:lnTo>
                  <a:pt x="1820352" y="75209"/>
                </a:lnTo>
                <a:lnTo>
                  <a:pt x="1820352" y="71982"/>
                </a:lnTo>
                <a:lnTo>
                  <a:pt x="1820480" y="35290"/>
                </a:lnTo>
                <a:close/>
              </a:path>
              <a:path w="1920805" h="117847">
                <a:moveTo>
                  <a:pt x="1837686" y="76759"/>
                </a:moveTo>
                <a:lnTo>
                  <a:pt x="1837686" y="80709"/>
                </a:lnTo>
                <a:lnTo>
                  <a:pt x="1839024" y="83968"/>
                </a:lnTo>
                <a:lnTo>
                  <a:pt x="1841700" y="86537"/>
                </a:lnTo>
                <a:lnTo>
                  <a:pt x="1844377" y="89107"/>
                </a:lnTo>
                <a:lnTo>
                  <a:pt x="1847542" y="90391"/>
                </a:lnTo>
                <a:lnTo>
                  <a:pt x="1851196" y="90391"/>
                </a:lnTo>
                <a:lnTo>
                  <a:pt x="1850303" y="79074"/>
                </a:lnTo>
                <a:lnTo>
                  <a:pt x="1849029" y="76229"/>
                </a:lnTo>
                <a:lnTo>
                  <a:pt x="1849029" y="67565"/>
                </a:lnTo>
                <a:lnTo>
                  <a:pt x="1855618" y="56875"/>
                </a:lnTo>
                <a:lnTo>
                  <a:pt x="1846926" y="61344"/>
                </a:lnTo>
                <a:lnTo>
                  <a:pt x="1840766" y="65463"/>
                </a:lnTo>
                <a:lnTo>
                  <a:pt x="1837686" y="70602"/>
                </a:lnTo>
                <a:lnTo>
                  <a:pt x="1837686" y="76759"/>
                </a:lnTo>
                <a:close/>
              </a:path>
              <a:path w="1920805" h="117847">
                <a:moveTo>
                  <a:pt x="1902282" y="2547"/>
                </a:moveTo>
                <a:lnTo>
                  <a:pt x="1895378" y="4586"/>
                </a:lnTo>
                <a:lnTo>
                  <a:pt x="1889643" y="6115"/>
                </a:lnTo>
                <a:lnTo>
                  <a:pt x="1891587" y="7771"/>
                </a:lnTo>
                <a:lnTo>
                  <a:pt x="1894231" y="7452"/>
                </a:lnTo>
                <a:lnTo>
                  <a:pt x="1896823" y="7452"/>
                </a:lnTo>
                <a:lnTo>
                  <a:pt x="1899393" y="10128"/>
                </a:lnTo>
                <a:lnTo>
                  <a:pt x="1900094" y="13122"/>
                </a:lnTo>
                <a:lnTo>
                  <a:pt x="1900094" y="81686"/>
                </a:lnTo>
                <a:lnTo>
                  <a:pt x="1899393" y="84053"/>
                </a:lnTo>
                <a:lnTo>
                  <a:pt x="1896589" y="86474"/>
                </a:lnTo>
                <a:lnTo>
                  <a:pt x="1893913" y="87270"/>
                </a:lnTo>
                <a:lnTo>
                  <a:pt x="1889962" y="87652"/>
                </a:lnTo>
                <a:lnTo>
                  <a:pt x="1889962" y="89436"/>
                </a:lnTo>
                <a:lnTo>
                  <a:pt x="1920805" y="89436"/>
                </a:lnTo>
                <a:lnTo>
                  <a:pt x="1920805" y="87652"/>
                </a:lnTo>
                <a:lnTo>
                  <a:pt x="1916811" y="87355"/>
                </a:lnTo>
                <a:lnTo>
                  <a:pt x="1914177" y="86665"/>
                </a:lnTo>
                <a:lnTo>
                  <a:pt x="1911628" y="84499"/>
                </a:lnTo>
                <a:lnTo>
                  <a:pt x="1910991" y="82110"/>
                </a:lnTo>
                <a:lnTo>
                  <a:pt x="1910991" y="2038"/>
                </a:lnTo>
                <a:lnTo>
                  <a:pt x="1910354" y="0"/>
                </a:lnTo>
                <a:lnTo>
                  <a:pt x="1902282" y="2547"/>
                </a:lnTo>
                <a:close/>
              </a:path>
              <a:path w="1920805" h="117847">
                <a:moveTo>
                  <a:pt x="1840617" y="46172"/>
                </a:moveTo>
                <a:lnTo>
                  <a:pt x="1842656" y="48678"/>
                </a:lnTo>
                <a:lnTo>
                  <a:pt x="1846034" y="49304"/>
                </a:lnTo>
                <a:lnTo>
                  <a:pt x="1849220" y="48476"/>
                </a:lnTo>
                <a:lnTo>
                  <a:pt x="1851578" y="45886"/>
                </a:lnTo>
                <a:lnTo>
                  <a:pt x="1851578" y="43507"/>
                </a:lnTo>
                <a:lnTo>
                  <a:pt x="1851259" y="41182"/>
                </a:lnTo>
                <a:lnTo>
                  <a:pt x="1850941" y="38602"/>
                </a:lnTo>
                <a:lnTo>
                  <a:pt x="1851918" y="35035"/>
                </a:lnTo>
                <a:lnTo>
                  <a:pt x="1855826" y="32784"/>
                </a:lnTo>
                <a:lnTo>
                  <a:pt x="1860053" y="32232"/>
                </a:lnTo>
                <a:lnTo>
                  <a:pt x="1864599" y="32232"/>
                </a:lnTo>
                <a:lnTo>
                  <a:pt x="1867594" y="33655"/>
                </a:lnTo>
                <a:lnTo>
                  <a:pt x="1869039" y="36500"/>
                </a:lnTo>
                <a:lnTo>
                  <a:pt x="1869888" y="38199"/>
                </a:lnTo>
                <a:lnTo>
                  <a:pt x="1870313" y="41214"/>
                </a:lnTo>
                <a:lnTo>
                  <a:pt x="1870313" y="50960"/>
                </a:lnTo>
                <a:lnTo>
                  <a:pt x="1870055" y="51057"/>
                </a:lnTo>
                <a:lnTo>
                  <a:pt x="1855618" y="56875"/>
                </a:lnTo>
                <a:lnTo>
                  <a:pt x="1849029" y="67565"/>
                </a:lnTo>
                <a:lnTo>
                  <a:pt x="1852088" y="63276"/>
                </a:lnTo>
                <a:lnTo>
                  <a:pt x="1858205" y="59496"/>
                </a:lnTo>
                <a:lnTo>
                  <a:pt x="1861391" y="57543"/>
                </a:lnTo>
                <a:lnTo>
                  <a:pt x="1865427" y="55759"/>
                </a:lnTo>
                <a:lnTo>
                  <a:pt x="1870313" y="54145"/>
                </a:lnTo>
                <a:lnTo>
                  <a:pt x="1870313" y="76759"/>
                </a:lnTo>
                <a:lnTo>
                  <a:pt x="1869028" y="78755"/>
                </a:lnTo>
                <a:lnTo>
                  <a:pt x="1866458" y="80327"/>
                </a:lnTo>
                <a:lnTo>
                  <a:pt x="1863887" y="81898"/>
                </a:lnTo>
                <a:lnTo>
                  <a:pt x="1861200" y="82684"/>
                </a:lnTo>
                <a:lnTo>
                  <a:pt x="1856357" y="82684"/>
                </a:lnTo>
                <a:lnTo>
                  <a:pt x="1852852" y="80900"/>
                </a:lnTo>
                <a:lnTo>
                  <a:pt x="1850303" y="79074"/>
                </a:lnTo>
                <a:lnTo>
                  <a:pt x="1851196" y="90391"/>
                </a:lnTo>
                <a:lnTo>
                  <a:pt x="1854679" y="90391"/>
                </a:lnTo>
                <a:lnTo>
                  <a:pt x="1858354" y="89245"/>
                </a:lnTo>
                <a:lnTo>
                  <a:pt x="1862220" y="86952"/>
                </a:lnTo>
                <a:lnTo>
                  <a:pt x="1864514" y="85593"/>
                </a:lnTo>
                <a:lnTo>
                  <a:pt x="1867276" y="83512"/>
                </a:lnTo>
                <a:lnTo>
                  <a:pt x="1870504" y="80709"/>
                </a:lnTo>
                <a:lnTo>
                  <a:pt x="1870632" y="83299"/>
                </a:lnTo>
                <a:lnTo>
                  <a:pt x="1871343" y="85529"/>
                </a:lnTo>
                <a:lnTo>
                  <a:pt x="1872639" y="87397"/>
                </a:lnTo>
                <a:lnTo>
                  <a:pt x="1876027" y="90200"/>
                </a:lnTo>
                <a:lnTo>
                  <a:pt x="1881380" y="90200"/>
                </a:lnTo>
                <a:lnTo>
                  <a:pt x="1883802" y="89393"/>
                </a:lnTo>
                <a:lnTo>
                  <a:pt x="1886181" y="87780"/>
                </a:lnTo>
                <a:lnTo>
                  <a:pt x="1887753" y="86718"/>
                </a:lnTo>
                <a:lnTo>
                  <a:pt x="1890578" y="83703"/>
                </a:lnTo>
                <a:lnTo>
                  <a:pt x="1890578" y="80390"/>
                </a:lnTo>
                <a:lnTo>
                  <a:pt x="1889006" y="81537"/>
                </a:lnTo>
                <a:lnTo>
                  <a:pt x="1885819" y="83002"/>
                </a:lnTo>
                <a:lnTo>
                  <a:pt x="1883100" y="83002"/>
                </a:lnTo>
                <a:lnTo>
                  <a:pt x="1881401" y="80518"/>
                </a:lnTo>
                <a:lnTo>
                  <a:pt x="1880892" y="77885"/>
                </a:lnTo>
                <a:lnTo>
                  <a:pt x="1880892" y="44272"/>
                </a:lnTo>
                <a:lnTo>
                  <a:pt x="1880106" y="40004"/>
                </a:lnTo>
                <a:lnTo>
                  <a:pt x="1878534" y="37074"/>
                </a:lnTo>
                <a:lnTo>
                  <a:pt x="1875602" y="31723"/>
                </a:lnTo>
                <a:lnTo>
                  <a:pt x="1870016" y="29047"/>
                </a:lnTo>
                <a:lnTo>
                  <a:pt x="1854679" y="29047"/>
                </a:lnTo>
                <a:lnTo>
                  <a:pt x="1849295" y="30672"/>
                </a:lnTo>
                <a:lnTo>
                  <a:pt x="1845620" y="33920"/>
                </a:lnTo>
                <a:lnTo>
                  <a:pt x="1841945" y="37169"/>
                </a:lnTo>
                <a:lnTo>
                  <a:pt x="1840107" y="40280"/>
                </a:lnTo>
                <a:lnTo>
                  <a:pt x="1840107" y="43253"/>
                </a:lnTo>
                <a:lnTo>
                  <a:pt x="1840617" y="46172"/>
                </a:lnTo>
                <a:close/>
              </a:path>
              <a:path w="1920805" h="117847">
                <a:moveTo>
                  <a:pt x="1655729" y="46172"/>
                </a:moveTo>
                <a:lnTo>
                  <a:pt x="1657768" y="48678"/>
                </a:lnTo>
                <a:lnTo>
                  <a:pt x="1661146" y="49304"/>
                </a:lnTo>
                <a:lnTo>
                  <a:pt x="1664332" y="48476"/>
                </a:lnTo>
                <a:lnTo>
                  <a:pt x="1666690" y="45886"/>
                </a:lnTo>
                <a:lnTo>
                  <a:pt x="1666690" y="43507"/>
                </a:lnTo>
                <a:lnTo>
                  <a:pt x="1666371" y="41182"/>
                </a:lnTo>
                <a:lnTo>
                  <a:pt x="1666053" y="38602"/>
                </a:lnTo>
                <a:lnTo>
                  <a:pt x="1667030" y="35035"/>
                </a:lnTo>
                <a:lnTo>
                  <a:pt x="1670938" y="32784"/>
                </a:lnTo>
                <a:lnTo>
                  <a:pt x="1675165" y="32232"/>
                </a:lnTo>
                <a:lnTo>
                  <a:pt x="1679711" y="32232"/>
                </a:lnTo>
                <a:lnTo>
                  <a:pt x="1682706" y="33655"/>
                </a:lnTo>
                <a:lnTo>
                  <a:pt x="1684151" y="36500"/>
                </a:lnTo>
                <a:lnTo>
                  <a:pt x="1685000" y="38199"/>
                </a:lnTo>
                <a:lnTo>
                  <a:pt x="1685425" y="41214"/>
                </a:lnTo>
                <a:lnTo>
                  <a:pt x="1685425" y="50960"/>
                </a:lnTo>
                <a:lnTo>
                  <a:pt x="1685167" y="51057"/>
                </a:lnTo>
                <a:lnTo>
                  <a:pt x="1670730" y="56875"/>
                </a:lnTo>
                <a:lnTo>
                  <a:pt x="1664141" y="67565"/>
                </a:lnTo>
                <a:lnTo>
                  <a:pt x="1667200" y="63276"/>
                </a:lnTo>
                <a:lnTo>
                  <a:pt x="1673317" y="59496"/>
                </a:lnTo>
                <a:lnTo>
                  <a:pt x="1676503" y="57543"/>
                </a:lnTo>
                <a:lnTo>
                  <a:pt x="1680539" y="55759"/>
                </a:lnTo>
                <a:lnTo>
                  <a:pt x="1685425" y="54145"/>
                </a:lnTo>
                <a:lnTo>
                  <a:pt x="1685425" y="76759"/>
                </a:lnTo>
                <a:lnTo>
                  <a:pt x="1684140" y="78755"/>
                </a:lnTo>
                <a:lnTo>
                  <a:pt x="1681570" y="80327"/>
                </a:lnTo>
                <a:lnTo>
                  <a:pt x="1678999" y="81898"/>
                </a:lnTo>
                <a:lnTo>
                  <a:pt x="1676312" y="82684"/>
                </a:lnTo>
                <a:lnTo>
                  <a:pt x="1671469" y="82684"/>
                </a:lnTo>
                <a:lnTo>
                  <a:pt x="1667964" y="80900"/>
                </a:lnTo>
                <a:lnTo>
                  <a:pt x="1665415" y="79074"/>
                </a:lnTo>
                <a:lnTo>
                  <a:pt x="1666308" y="90391"/>
                </a:lnTo>
                <a:lnTo>
                  <a:pt x="1669791" y="90391"/>
                </a:lnTo>
                <a:lnTo>
                  <a:pt x="1673466" y="89245"/>
                </a:lnTo>
                <a:lnTo>
                  <a:pt x="1677332" y="86952"/>
                </a:lnTo>
                <a:lnTo>
                  <a:pt x="1679626" y="85593"/>
                </a:lnTo>
                <a:lnTo>
                  <a:pt x="1682388" y="83512"/>
                </a:lnTo>
                <a:lnTo>
                  <a:pt x="1685616" y="80709"/>
                </a:lnTo>
                <a:lnTo>
                  <a:pt x="1685744" y="83299"/>
                </a:lnTo>
                <a:lnTo>
                  <a:pt x="1686455" y="85529"/>
                </a:lnTo>
                <a:lnTo>
                  <a:pt x="1687751" y="87397"/>
                </a:lnTo>
                <a:lnTo>
                  <a:pt x="1691139" y="90200"/>
                </a:lnTo>
                <a:lnTo>
                  <a:pt x="1696492" y="90200"/>
                </a:lnTo>
                <a:lnTo>
                  <a:pt x="1698914" y="89393"/>
                </a:lnTo>
                <a:lnTo>
                  <a:pt x="1701293" y="87780"/>
                </a:lnTo>
                <a:lnTo>
                  <a:pt x="1702865" y="86718"/>
                </a:lnTo>
                <a:lnTo>
                  <a:pt x="1705690" y="83703"/>
                </a:lnTo>
                <a:lnTo>
                  <a:pt x="1705690" y="80390"/>
                </a:lnTo>
                <a:lnTo>
                  <a:pt x="1704118" y="81537"/>
                </a:lnTo>
                <a:lnTo>
                  <a:pt x="1700931" y="83002"/>
                </a:lnTo>
                <a:lnTo>
                  <a:pt x="1698212" y="83002"/>
                </a:lnTo>
                <a:lnTo>
                  <a:pt x="1696513" y="80518"/>
                </a:lnTo>
                <a:lnTo>
                  <a:pt x="1696003" y="77885"/>
                </a:lnTo>
                <a:lnTo>
                  <a:pt x="1696003" y="44272"/>
                </a:lnTo>
                <a:lnTo>
                  <a:pt x="1695217" y="40004"/>
                </a:lnTo>
                <a:lnTo>
                  <a:pt x="1693645" y="37074"/>
                </a:lnTo>
                <a:lnTo>
                  <a:pt x="1690714" y="31723"/>
                </a:lnTo>
                <a:lnTo>
                  <a:pt x="1685128" y="29047"/>
                </a:lnTo>
                <a:lnTo>
                  <a:pt x="1669791" y="29047"/>
                </a:lnTo>
                <a:lnTo>
                  <a:pt x="1664407" y="30671"/>
                </a:lnTo>
                <a:lnTo>
                  <a:pt x="1660732" y="33920"/>
                </a:lnTo>
                <a:lnTo>
                  <a:pt x="1657057" y="37169"/>
                </a:lnTo>
                <a:lnTo>
                  <a:pt x="1655219" y="40280"/>
                </a:lnTo>
                <a:lnTo>
                  <a:pt x="1655219" y="43253"/>
                </a:lnTo>
                <a:lnTo>
                  <a:pt x="1655729" y="46172"/>
                </a:lnTo>
                <a:close/>
              </a:path>
              <a:path w="1920805" h="117847">
                <a:moveTo>
                  <a:pt x="1610548" y="32529"/>
                </a:moveTo>
                <a:lnTo>
                  <a:pt x="1604983" y="38857"/>
                </a:lnTo>
                <a:lnTo>
                  <a:pt x="1599417" y="45185"/>
                </a:lnTo>
                <a:lnTo>
                  <a:pt x="1596635" y="52744"/>
                </a:lnTo>
                <a:lnTo>
                  <a:pt x="1596635" y="70495"/>
                </a:lnTo>
                <a:lnTo>
                  <a:pt x="1599184" y="77587"/>
                </a:lnTo>
                <a:lnTo>
                  <a:pt x="1604282" y="82811"/>
                </a:lnTo>
                <a:lnTo>
                  <a:pt x="1609380" y="88034"/>
                </a:lnTo>
                <a:lnTo>
                  <a:pt x="1615242" y="90646"/>
                </a:lnTo>
                <a:lnTo>
                  <a:pt x="1628625" y="90646"/>
                </a:lnTo>
                <a:lnTo>
                  <a:pt x="1634572" y="87801"/>
                </a:lnTo>
                <a:lnTo>
                  <a:pt x="1639713" y="82110"/>
                </a:lnTo>
                <a:lnTo>
                  <a:pt x="1642389" y="79138"/>
                </a:lnTo>
                <a:lnTo>
                  <a:pt x="1644938" y="75103"/>
                </a:lnTo>
                <a:lnTo>
                  <a:pt x="1647360" y="70007"/>
                </a:lnTo>
                <a:lnTo>
                  <a:pt x="1645576" y="68924"/>
                </a:lnTo>
                <a:lnTo>
                  <a:pt x="1643112" y="72534"/>
                </a:lnTo>
                <a:lnTo>
                  <a:pt x="1640902" y="75167"/>
                </a:lnTo>
                <a:lnTo>
                  <a:pt x="1638948" y="76823"/>
                </a:lnTo>
                <a:lnTo>
                  <a:pt x="1635507" y="79711"/>
                </a:lnTo>
                <a:lnTo>
                  <a:pt x="1631577" y="81155"/>
                </a:lnTo>
                <a:lnTo>
                  <a:pt x="1620914" y="81155"/>
                </a:lnTo>
                <a:lnTo>
                  <a:pt x="1615954" y="78607"/>
                </a:lnTo>
                <a:lnTo>
                  <a:pt x="1612279" y="73511"/>
                </a:lnTo>
                <a:lnTo>
                  <a:pt x="1608604" y="68414"/>
                </a:lnTo>
                <a:lnTo>
                  <a:pt x="1606767" y="62660"/>
                </a:lnTo>
                <a:lnTo>
                  <a:pt x="1606767" y="49240"/>
                </a:lnTo>
                <a:lnTo>
                  <a:pt x="1608434" y="43624"/>
                </a:lnTo>
                <a:lnTo>
                  <a:pt x="1611769" y="39399"/>
                </a:lnTo>
                <a:lnTo>
                  <a:pt x="1615104" y="35173"/>
                </a:lnTo>
                <a:lnTo>
                  <a:pt x="1619193" y="33060"/>
                </a:lnTo>
                <a:lnTo>
                  <a:pt x="1626330" y="33060"/>
                </a:lnTo>
                <a:lnTo>
                  <a:pt x="1629581" y="34398"/>
                </a:lnTo>
                <a:lnTo>
                  <a:pt x="1631896" y="36925"/>
                </a:lnTo>
                <a:lnTo>
                  <a:pt x="1632448" y="39176"/>
                </a:lnTo>
                <a:lnTo>
                  <a:pt x="1633213" y="42233"/>
                </a:lnTo>
                <a:lnTo>
                  <a:pt x="1634540" y="45673"/>
                </a:lnTo>
                <a:lnTo>
                  <a:pt x="1636792" y="47712"/>
                </a:lnTo>
                <a:lnTo>
                  <a:pt x="1639585" y="48221"/>
                </a:lnTo>
                <a:lnTo>
                  <a:pt x="1643133" y="47616"/>
                </a:lnTo>
                <a:lnTo>
                  <a:pt x="1645087" y="45195"/>
                </a:lnTo>
                <a:lnTo>
                  <a:pt x="1645576" y="42488"/>
                </a:lnTo>
                <a:lnTo>
                  <a:pt x="1645576" y="39218"/>
                </a:lnTo>
                <a:lnTo>
                  <a:pt x="1643653" y="36214"/>
                </a:lnTo>
                <a:lnTo>
                  <a:pt x="1639808" y="33474"/>
                </a:lnTo>
                <a:lnTo>
                  <a:pt x="1635964" y="30735"/>
                </a:lnTo>
                <a:lnTo>
                  <a:pt x="1631386" y="29366"/>
                </a:lnTo>
                <a:lnTo>
                  <a:pt x="1617579" y="29366"/>
                </a:lnTo>
                <a:lnTo>
                  <a:pt x="1610548" y="32529"/>
                </a:lnTo>
                <a:close/>
              </a:path>
              <a:path w="1920805" h="117847">
                <a:moveTo>
                  <a:pt x="1485880" y="40895"/>
                </a:moveTo>
                <a:lnTo>
                  <a:pt x="1483586" y="35141"/>
                </a:lnTo>
                <a:lnTo>
                  <a:pt x="1478998" y="31914"/>
                </a:lnTo>
                <a:lnTo>
                  <a:pt x="1476619" y="30257"/>
                </a:lnTo>
                <a:lnTo>
                  <a:pt x="1473985" y="29429"/>
                </a:lnTo>
                <a:lnTo>
                  <a:pt x="1467527" y="29429"/>
                </a:lnTo>
                <a:lnTo>
                  <a:pt x="1464086" y="30470"/>
                </a:lnTo>
                <a:lnTo>
                  <a:pt x="1460772" y="32551"/>
                </a:lnTo>
                <a:lnTo>
                  <a:pt x="1458563" y="33910"/>
                </a:lnTo>
                <a:lnTo>
                  <a:pt x="1455505" y="36415"/>
                </a:lnTo>
                <a:lnTo>
                  <a:pt x="1451596" y="40067"/>
                </a:lnTo>
                <a:lnTo>
                  <a:pt x="1451596" y="30703"/>
                </a:lnTo>
                <a:lnTo>
                  <a:pt x="1450959" y="29493"/>
                </a:lnTo>
                <a:lnTo>
                  <a:pt x="1444969" y="31468"/>
                </a:lnTo>
                <a:lnTo>
                  <a:pt x="1438469" y="33591"/>
                </a:lnTo>
                <a:lnTo>
                  <a:pt x="1434348" y="34908"/>
                </a:lnTo>
                <a:lnTo>
                  <a:pt x="1432606" y="35417"/>
                </a:lnTo>
                <a:lnTo>
                  <a:pt x="1432606" y="37647"/>
                </a:lnTo>
                <a:lnTo>
                  <a:pt x="1435282" y="37392"/>
                </a:lnTo>
                <a:lnTo>
                  <a:pt x="1437789" y="37392"/>
                </a:lnTo>
                <a:lnTo>
                  <a:pt x="1440253" y="39813"/>
                </a:lnTo>
                <a:lnTo>
                  <a:pt x="1441018" y="42828"/>
                </a:lnTo>
                <a:lnTo>
                  <a:pt x="1441018" y="81749"/>
                </a:lnTo>
                <a:lnTo>
                  <a:pt x="1440412" y="84265"/>
                </a:lnTo>
                <a:lnTo>
                  <a:pt x="1439202" y="85391"/>
                </a:lnTo>
                <a:lnTo>
                  <a:pt x="1435877" y="87270"/>
                </a:lnTo>
                <a:lnTo>
                  <a:pt x="1432861" y="87652"/>
                </a:lnTo>
                <a:lnTo>
                  <a:pt x="1432861" y="89436"/>
                </a:lnTo>
                <a:lnTo>
                  <a:pt x="1460709" y="89436"/>
                </a:lnTo>
                <a:lnTo>
                  <a:pt x="1460709" y="87652"/>
                </a:lnTo>
                <a:lnTo>
                  <a:pt x="1457777" y="87567"/>
                </a:lnTo>
                <a:lnTo>
                  <a:pt x="1454273" y="85964"/>
                </a:lnTo>
                <a:lnTo>
                  <a:pt x="1452233" y="82875"/>
                </a:lnTo>
                <a:lnTo>
                  <a:pt x="1452233" y="44144"/>
                </a:lnTo>
                <a:lnTo>
                  <a:pt x="1454527" y="41893"/>
                </a:lnTo>
                <a:lnTo>
                  <a:pt x="1457841" y="39303"/>
                </a:lnTo>
                <a:lnTo>
                  <a:pt x="1460432" y="37604"/>
                </a:lnTo>
                <a:lnTo>
                  <a:pt x="1462982" y="36755"/>
                </a:lnTo>
                <a:lnTo>
                  <a:pt x="1469142" y="36755"/>
                </a:lnTo>
                <a:lnTo>
                  <a:pt x="1471648" y="37955"/>
                </a:lnTo>
                <a:lnTo>
                  <a:pt x="1473008" y="40354"/>
                </a:lnTo>
                <a:lnTo>
                  <a:pt x="1474367" y="42753"/>
                </a:lnTo>
                <a:lnTo>
                  <a:pt x="1475047" y="45779"/>
                </a:lnTo>
                <a:lnTo>
                  <a:pt x="1475047" y="80964"/>
                </a:lnTo>
                <a:lnTo>
                  <a:pt x="1474431" y="83777"/>
                </a:lnTo>
                <a:lnTo>
                  <a:pt x="1473199" y="85072"/>
                </a:lnTo>
                <a:lnTo>
                  <a:pt x="1469800" y="87227"/>
                </a:lnTo>
                <a:lnTo>
                  <a:pt x="1466699" y="87652"/>
                </a:lnTo>
                <a:lnTo>
                  <a:pt x="1466699" y="89436"/>
                </a:lnTo>
                <a:lnTo>
                  <a:pt x="1493910" y="89436"/>
                </a:lnTo>
                <a:lnTo>
                  <a:pt x="1493910" y="87652"/>
                </a:lnTo>
                <a:lnTo>
                  <a:pt x="1491021" y="87610"/>
                </a:lnTo>
                <a:lnTo>
                  <a:pt x="1488960" y="86909"/>
                </a:lnTo>
                <a:lnTo>
                  <a:pt x="1486496" y="84191"/>
                </a:lnTo>
                <a:lnTo>
                  <a:pt x="1485880" y="81983"/>
                </a:lnTo>
                <a:lnTo>
                  <a:pt x="1485880" y="40895"/>
                </a:lnTo>
                <a:close/>
              </a:path>
              <a:path w="1920805" h="117847">
                <a:moveTo>
                  <a:pt x="1083668" y="45227"/>
                </a:moveTo>
                <a:lnTo>
                  <a:pt x="1082988" y="41214"/>
                </a:lnTo>
                <a:lnTo>
                  <a:pt x="1081629" y="38156"/>
                </a:lnTo>
                <a:lnTo>
                  <a:pt x="1079122" y="32381"/>
                </a:lnTo>
                <a:lnTo>
                  <a:pt x="1074428" y="29493"/>
                </a:lnTo>
                <a:lnTo>
                  <a:pt x="1063212" y="29493"/>
                </a:lnTo>
                <a:lnTo>
                  <a:pt x="1059176" y="30767"/>
                </a:lnTo>
                <a:lnTo>
                  <a:pt x="1055438" y="33315"/>
                </a:lnTo>
                <a:lnTo>
                  <a:pt x="1053356" y="34759"/>
                </a:lnTo>
                <a:lnTo>
                  <a:pt x="1050977" y="37010"/>
                </a:lnTo>
                <a:lnTo>
                  <a:pt x="1048300" y="40067"/>
                </a:lnTo>
                <a:lnTo>
                  <a:pt x="1048300" y="955"/>
                </a:lnTo>
                <a:lnTo>
                  <a:pt x="1048173" y="509"/>
                </a:lnTo>
                <a:lnTo>
                  <a:pt x="1042055" y="2420"/>
                </a:lnTo>
                <a:lnTo>
                  <a:pt x="1039092" y="3322"/>
                </a:lnTo>
                <a:lnTo>
                  <a:pt x="1036352" y="4108"/>
                </a:lnTo>
                <a:lnTo>
                  <a:pt x="1033612" y="4894"/>
                </a:lnTo>
                <a:lnTo>
                  <a:pt x="1031307" y="5562"/>
                </a:lnTo>
                <a:lnTo>
                  <a:pt x="1029438" y="6115"/>
                </a:lnTo>
                <a:lnTo>
                  <a:pt x="1029438" y="8408"/>
                </a:lnTo>
                <a:lnTo>
                  <a:pt x="1029990" y="8323"/>
                </a:lnTo>
                <a:lnTo>
                  <a:pt x="1032305" y="8089"/>
                </a:lnTo>
                <a:lnTo>
                  <a:pt x="1034684" y="8089"/>
                </a:lnTo>
                <a:lnTo>
                  <a:pt x="1036798" y="9777"/>
                </a:lnTo>
                <a:lnTo>
                  <a:pt x="1037722" y="12655"/>
                </a:lnTo>
                <a:lnTo>
                  <a:pt x="1037722" y="80857"/>
                </a:lnTo>
                <a:lnTo>
                  <a:pt x="1037180" y="83819"/>
                </a:lnTo>
                <a:lnTo>
                  <a:pt x="1035014" y="86325"/>
                </a:lnTo>
                <a:lnTo>
                  <a:pt x="1032730" y="87185"/>
                </a:lnTo>
                <a:lnTo>
                  <a:pt x="1029246" y="87652"/>
                </a:lnTo>
                <a:lnTo>
                  <a:pt x="1029246" y="89436"/>
                </a:lnTo>
                <a:lnTo>
                  <a:pt x="1057349" y="89436"/>
                </a:lnTo>
                <a:lnTo>
                  <a:pt x="1057349" y="87652"/>
                </a:lnTo>
                <a:lnTo>
                  <a:pt x="1053738" y="87142"/>
                </a:lnTo>
                <a:lnTo>
                  <a:pt x="1051381" y="86293"/>
                </a:lnTo>
                <a:lnTo>
                  <a:pt x="1049171" y="83915"/>
                </a:lnTo>
                <a:lnTo>
                  <a:pt x="1048619" y="80942"/>
                </a:lnTo>
                <a:lnTo>
                  <a:pt x="1048619" y="44781"/>
                </a:lnTo>
                <a:lnTo>
                  <a:pt x="1050170" y="42509"/>
                </a:lnTo>
                <a:lnTo>
                  <a:pt x="1053271" y="40131"/>
                </a:lnTo>
                <a:lnTo>
                  <a:pt x="1056372" y="37753"/>
                </a:lnTo>
                <a:lnTo>
                  <a:pt x="1059580" y="36564"/>
                </a:lnTo>
                <a:lnTo>
                  <a:pt x="1066717" y="36564"/>
                </a:lnTo>
                <a:lnTo>
                  <a:pt x="1069319" y="37838"/>
                </a:lnTo>
                <a:lnTo>
                  <a:pt x="1070700" y="40386"/>
                </a:lnTo>
                <a:lnTo>
                  <a:pt x="1072081" y="42934"/>
                </a:lnTo>
                <a:lnTo>
                  <a:pt x="1072771" y="46268"/>
                </a:lnTo>
                <a:lnTo>
                  <a:pt x="1072771" y="80857"/>
                </a:lnTo>
                <a:lnTo>
                  <a:pt x="1072240" y="83809"/>
                </a:lnTo>
                <a:lnTo>
                  <a:pt x="1070116" y="86272"/>
                </a:lnTo>
                <a:lnTo>
                  <a:pt x="1067737" y="87142"/>
                </a:lnTo>
                <a:lnTo>
                  <a:pt x="1064041" y="87652"/>
                </a:lnTo>
                <a:lnTo>
                  <a:pt x="1064041" y="89436"/>
                </a:lnTo>
                <a:lnTo>
                  <a:pt x="1091634" y="89436"/>
                </a:lnTo>
                <a:lnTo>
                  <a:pt x="1091634" y="87652"/>
                </a:lnTo>
                <a:lnTo>
                  <a:pt x="1088405" y="87227"/>
                </a:lnTo>
                <a:lnTo>
                  <a:pt x="1086270" y="86336"/>
                </a:lnTo>
                <a:lnTo>
                  <a:pt x="1084188" y="83618"/>
                </a:lnTo>
                <a:lnTo>
                  <a:pt x="1083668" y="80687"/>
                </a:lnTo>
                <a:lnTo>
                  <a:pt x="1083668" y="45227"/>
                </a:lnTo>
                <a:close/>
              </a:path>
              <a:path w="1920805" h="117847">
                <a:moveTo>
                  <a:pt x="927053" y="46172"/>
                </a:moveTo>
                <a:lnTo>
                  <a:pt x="929092" y="48678"/>
                </a:lnTo>
                <a:lnTo>
                  <a:pt x="932469" y="49304"/>
                </a:lnTo>
                <a:lnTo>
                  <a:pt x="935655" y="48476"/>
                </a:lnTo>
                <a:lnTo>
                  <a:pt x="938013" y="45885"/>
                </a:lnTo>
                <a:lnTo>
                  <a:pt x="938013" y="43507"/>
                </a:lnTo>
                <a:lnTo>
                  <a:pt x="937695" y="41182"/>
                </a:lnTo>
                <a:lnTo>
                  <a:pt x="937376" y="38602"/>
                </a:lnTo>
                <a:lnTo>
                  <a:pt x="938353" y="35035"/>
                </a:lnTo>
                <a:lnTo>
                  <a:pt x="942262" y="32784"/>
                </a:lnTo>
                <a:lnTo>
                  <a:pt x="946489" y="32232"/>
                </a:lnTo>
                <a:lnTo>
                  <a:pt x="951034" y="32232"/>
                </a:lnTo>
                <a:lnTo>
                  <a:pt x="954030" y="33655"/>
                </a:lnTo>
                <a:lnTo>
                  <a:pt x="955474" y="36500"/>
                </a:lnTo>
                <a:lnTo>
                  <a:pt x="956324" y="38199"/>
                </a:lnTo>
                <a:lnTo>
                  <a:pt x="956748" y="41214"/>
                </a:lnTo>
                <a:lnTo>
                  <a:pt x="956748" y="50960"/>
                </a:lnTo>
                <a:lnTo>
                  <a:pt x="956491" y="51057"/>
                </a:lnTo>
                <a:lnTo>
                  <a:pt x="942053" y="56875"/>
                </a:lnTo>
                <a:lnTo>
                  <a:pt x="935464" y="67565"/>
                </a:lnTo>
                <a:lnTo>
                  <a:pt x="938523" y="63276"/>
                </a:lnTo>
                <a:lnTo>
                  <a:pt x="944641" y="59496"/>
                </a:lnTo>
                <a:lnTo>
                  <a:pt x="947827" y="57543"/>
                </a:lnTo>
                <a:lnTo>
                  <a:pt x="951863" y="55759"/>
                </a:lnTo>
                <a:lnTo>
                  <a:pt x="956748" y="54145"/>
                </a:lnTo>
                <a:lnTo>
                  <a:pt x="956748" y="76759"/>
                </a:lnTo>
                <a:lnTo>
                  <a:pt x="955463" y="78755"/>
                </a:lnTo>
                <a:lnTo>
                  <a:pt x="952893" y="80326"/>
                </a:lnTo>
                <a:lnTo>
                  <a:pt x="950323" y="81898"/>
                </a:lnTo>
                <a:lnTo>
                  <a:pt x="947636" y="82683"/>
                </a:lnTo>
                <a:lnTo>
                  <a:pt x="942793" y="82683"/>
                </a:lnTo>
                <a:lnTo>
                  <a:pt x="939288" y="80900"/>
                </a:lnTo>
                <a:lnTo>
                  <a:pt x="936739" y="79074"/>
                </a:lnTo>
                <a:lnTo>
                  <a:pt x="937631" y="90391"/>
                </a:lnTo>
                <a:lnTo>
                  <a:pt x="941115" y="90391"/>
                </a:lnTo>
                <a:lnTo>
                  <a:pt x="944789" y="89245"/>
                </a:lnTo>
                <a:lnTo>
                  <a:pt x="948655" y="86951"/>
                </a:lnTo>
                <a:lnTo>
                  <a:pt x="950950" y="85592"/>
                </a:lnTo>
                <a:lnTo>
                  <a:pt x="953711" y="83512"/>
                </a:lnTo>
                <a:lnTo>
                  <a:pt x="956940" y="80709"/>
                </a:lnTo>
                <a:lnTo>
                  <a:pt x="957067" y="83299"/>
                </a:lnTo>
                <a:lnTo>
                  <a:pt x="957779" y="85529"/>
                </a:lnTo>
                <a:lnTo>
                  <a:pt x="959074" y="87397"/>
                </a:lnTo>
                <a:lnTo>
                  <a:pt x="962463" y="90200"/>
                </a:lnTo>
                <a:lnTo>
                  <a:pt x="967815" y="90200"/>
                </a:lnTo>
                <a:lnTo>
                  <a:pt x="970237" y="89393"/>
                </a:lnTo>
                <a:lnTo>
                  <a:pt x="972616" y="87779"/>
                </a:lnTo>
                <a:lnTo>
                  <a:pt x="974188" y="86718"/>
                </a:lnTo>
                <a:lnTo>
                  <a:pt x="977013" y="83703"/>
                </a:lnTo>
                <a:lnTo>
                  <a:pt x="977013" y="80390"/>
                </a:lnTo>
                <a:lnTo>
                  <a:pt x="975441" y="81537"/>
                </a:lnTo>
                <a:lnTo>
                  <a:pt x="972255" y="83002"/>
                </a:lnTo>
                <a:lnTo>
                  <a:pt x="969536" y="83002"/>
                </a:lnTo>
                <a:lnTo>
                  <a:pt x="967837" y="80518"/>
                </a:lnTo>
                <a:lnTo>
                  <a:pt x="967327" y="77885"/>
                </a:lnTo>
                <a:lnTo>
                  <a:pt x="967327" y="44272"/>
                </a:lnTo>
                <a:lnTo>
                  <a:pt x="966541" y="40004"/>
                </a:lnTo>
                <a:lnTo>
                  <a:pt x="964969" y="37073"/>
                </a:lnTo>
                <a:lnTo>
                  <a:pt x="962038" y="31722"/>
                </a:lnTo>
                <a:lnTo>
                  <a:pt x="956451" y="29047"/>
                </a:lnTo>
                <a:lnTo>
                  <a:pt x="941115" y="29047"/>
                </a:lnTo>
                <a:lnTo>
                  <a:pt x="935730" y="30671"/>
                </a:lnTo>
                <a:lnTo>
                  <a:pt x="932055" y="33920"/>
                </a:lnTo>
                <a:lnTo>
                  <a:pt x="928380" y="37169"/>
                </a:lnTo>
                <a:lnTo>
                  <a:pt x="926543" y="40280"/>
                </a:lnTo>
                <a:lnTo>
                  <a:pt x="926543" y="43252"/>
                </a:lnTo>
                <a:lnTo>
                  <a:pt x="927053" y="46172"/>
                </a:lnTo>
                <a:close/>
              </a:path>
              <a:path w="1920805" h="117847">
                <a:moveTo>
                  <a:pt x="881871" y="32529"/>
                </a:moveTo>
                <a:lnTo>
                  <a:pt x="876306" y="38857"/>
                </a:lnTo>
                <a:lnTo>
                  <a:pt x="870741" y="45185"/>
                </a:lnTo>
                <a:lnTo>
                  <a:pt x="867958" y="52744"/>
                </a:lnTo>
                <a:lnTo>
                  <a:pt x="867958" y="70495"/>
                </a:lnTo>
                <a:lnTo>
                  <a:pt x="870507" y="77587"/>
                </a:lnTo>
                <a:lnTo>
                  <a:pt x="875605" y="82811"/>
                </a:lnTo>
                <a:lnTo>
                  <a:pt x="880703" y="88034"/>
                </a:lnTo>
                <a:lnTo>
                  <a:pt x="886566" y="90646"/>
                </a:lnTo>
                <a:lnTo>
                  <a:pt x="899948" y="90646"/>
                </a:lnTo>
                <a:lnTo>
                  <a:pt x="905896" y="87801"/>
                </a:lnTo>
                <a:lnTo>
                  <a:pt x="911036" y="82110"/>
                </a:lnTo>
                <a:lnTo>
                  <a:pt x="913713" y="79137"/>
                </a:lnTo>
                <a:lnTo>
                  <a:pt x="916262" y="75103"/>
                </a:lnTo>
                <a:lnTo>
                  <a:pt x="918683" y="70007"/>
                </a:lnTo>
                <a:lnTo>
                  <a:pt x="916899" y="68924"/>
                </a:lnTo>
                <a:lnTo>
                  <a:pt x="914435" y="72534"/>
                </a:lnTo>
                <a:lnTo>
                  <a:pt x="912226" y="75167"/>
                </a:lnTo>
                <a:lnTo>
                  <a:pt x="910271" y="76823"/>
                </a:lnTo>
                <a:lnTo>
                  <a:pt x="906830" y="79711"/>
                </a:lnTo>
                <a:lnTo>
                  <a:pt x="902901" y="81155"/>
                </a:lnTo>
                <a:lnTo>
                  <a:pt x="892237" y="81155"/>
                </a:lnTo>
                <a:lnTo>
                  <a:pt x="887277" y="78607"/>
                </a:lnTo>
                <a:lnTo>
                  <a:pt x="883602" y="73510"/>
                </a:lnTo>
                <a:lnTo>
                  <a:pt x="879928" y="68414"/>
                </a:lnTo>
                <a:lnTo>
                  <a:pt x="878090" y="62660"/>
                </a:lnTo>
                <a:lnTo>
                  <a:pt x="878090" y="49240"/>
                </a:lnTo>
                <a:lnTo>
                  <a:pt x="879758" y="43624"/>
                </a:lnTo>
                <a:lnTo>
                  <a:pt x="883093" y="39398"/>
                </a:lnTo>
                <a:lnTo>
                  <a:pt x="886428" y="35173"/>
                </a:lnTo>
                <a:lnTo>
                  <a:pt x="890517" y="33060"/>
                </a:lnTo>
                <a:lnTo>
                  <a:pt x="897654" y="33060"/>
                </a:lnTo>
                <a:lnTo>
                  <a:pt x="900904" y="34398"/>
                </a:lnTo>
                <a:lnTo>
                  <a:pt x="903219" y="36925"/>
                </a:lnTo>
                <a:lnTo>
                  <a:pt x="903772" y="39175"/>
                </a:lnTo>
                <a:lnTo>
                  <a:pt x="904536" y="42233"/>
                </a:lnTo>
                <a:lnTo>
                  <a:pt x="905864" y="45673"/>
                </a:lnTo>
                <a:lnTo>
                  <a:pt x="908116" y="47711"/>
                </a:lnTo>
                <a:lnTo>
                  <a:pt x="910909" y="48221"/>
                </a:lnTo>
                <a:lnTo>
                  <a:pt x="914456" y="47616"/>
                </a:lnTo>
                <a:lnTo>
                  <a:pt x="916410" y="45195"/>
                </a:lnTo>
                <a:lnTo>
                  <a:pt x="916899" y="42488"/>
                </a:lnTo>
                <a:lnTo>
                  <a:pt x="916899" y="39218"/>
                </a:lnTo>
                <a:lnTo>
                  <a:pt x="914977" y="36213"/>
                </a:lnTo>
                <a:lnTo>
                  <a:pt x="911132" y="33474"/>
                </a:lnTo>
                <a:lnTo>
                  <a:pt x="907287" y="30735"/>
                </a:lnTo>
                <a:lnTo>
                  <a:pt x="902710" y="29366"/>
                </a:lnTo>
                <a:lnTo>
                  <a:pt x="888902" y="29366"/>
                </a:lnTo>
                <a:lnTo>
                  <a:pt x="881871" y="32529"/>
                </a:lnTo>
                <a:close/>
              </a:path>
              <a:path w="1920805" h="117847">
                <a:moveTo>
                  <a:pt x="811582" y="40895"/>
                </a:moveTo>
                <a:lnTo>
                  <a:pt x="809288" y="35141"/>
                </a:lnTo>
                <a:lnTo>
                  <a:pt x="804700" y="31914"/>
                </a:lnTo>
                <a:lnTo>
                  <a:pt x="802321" y="30257"/>
                </a:lnTo>
                <a:lnTo>
                  <a:pt x="799687" y="29429"/>
                </a:lnTo>
                <a:lnTo>
                  <a:pt x="793229" y="29429"/>
                </a:lnTo>
                <a:lnTo>
                  <a:pt x="789788" y="30470"/>
                </a:lnTo>
                <a:lnTo>
                  <a:pt x="786475" y="32551"/>
                </a:lnTo>
                <a:lnTo>
                  <a:pt x="784266" y="33910"/>
                </a:lnTo>
                <a:lnTo>
                  <a:pt x="781207" y="36415"/>
                </a:lnTo>
                <a:lnTo>
                  <a:pt x="777298" y="40067"/>
                </a:lnTo>
                <a:lnTo>
                  <a:pt x="777298" y="30703"/>
                </a:lnTo>
                <a:lnTo>
                  <a:pt x="776661" y="29493"/>
                </a:lnTo>
                <a:lnTo>
                  <a:pt x="770671" y="31468"/>
                </a:lnTo>
                <a:lnTo>
                  <a:pt x="764171" y="33591"/>
                </a:lnTo>
                <a:lnTo>
                  <a:pt x="760050" y="34907"/>
                </a:lnTo>
                <a:lnTo>
                  <a:pt x="758308" y="35417"/>
                </a:lnTo>
                <a:lnTo>
                  <a:pt x="758308" y="37647"/>
                </a:lnTo>
                <a:lnTo>
                  <a:pt x="760985" y="37392"/>
                </a:lnTo>
                <a:lnTo>
                  <a:pt x="763491" y="37392"/>
                </a:lnTo>
                <a:lnTo>
                  <a:pt x="765955" y="39812"/>
                </a:lnTo>
                <a:lnTo>
                  <a:pt x="766720" y="42828"/>
                </a:lnTo>
                <a:lnTo>
                  <a:pt x="766720" y="81749"/>
                </a:lnTo>
                <a:lnTo>
                  <a:pt x="766115" y="84265"/>
                </a:lnTo>
                <a:lnTo>
                  <a:pt x="764904" y="85391"/>
                </a:lnTo>
                <a:lnTo>
                  <a:pt x="761579" y="87270"/>
                </a:lnTo>
                <a:lnTo>
                  <a:pt x="758563" y="87652"/>
                </a:lnTo>
                <a:lnTo>
                  <a:pt x="758563" y="89436"/>
                </a:lnTo>
                <a:lnTo>
                  <a:pt x="786411" y="89436"/>
                </a:lnTo>
                <a:lnTo>
                  <a:pt x="786411" y="87652"/>
                </a:lnTo>
                <a:lnTo>
                  <a:pt x="783480" y="87567"/>
                </a:lnTo>
                <a:lnTo>
                  <a:pt x="779975" y="85964"/>
                </a:lnTo>
                <a:lnTo>
                  <a:pt x="777935" y="82875"/>
                </a:lnTo>
                <a:lnTo>
                  <a:pt x="777935" y="44144"/>
                </a:lnTo>
                <a:lnTo>
                  <a:pt x="780230" y="41893"/>
                </a:lnTo>
                <a:lnTo>
                  <a:pt x="783543" y="39303"/>
                </a:lnTo>
                <a:lnTo>
                  <a:pt x="786135" y="37604"/>
                </a:lnTo>
                <a:lnTo>
                  <a:pt x="788684" y="36755"/>
                </a:lnTo>
                <a:lnTo>
                  <a:pt x="794844" y="36755"/>
                </a:lnTo>
                <a:lnTo>
                  <a:pt x="797351" y="37955"/>
                </a:lnTo>
                <a:lnTo>
                  <a:pt x="798710" y="40354"/>
                </a:lnTo>
                <a:lnTo>
                  <a:pt x="800069" y="42753"/>
                </a:lnTo>
                <a:lnTo>
                  <a:pt x="800749" y="45779"/>
                </a:lnTo>
                <a:lnTo>
                  <a:pt x="800749" y="80963"/>
                </a:lnTo>
                <a:lnTo>
                  <a:pt x="800133" y="83777"/>
                </a:lnTo>
                <a:lnTo>
                  <a:pt x="798901" y="85072"/>
                </a:lnTo>
                <a:lnTo>
                  <a:pt x="795503" y="87227"/>
                </a:lnTo>
                <a:lnTo>
                  <a:pt x="792401" y="87652"/>
                </a:lnTo>
                <a:lnTo>
                  <a:pt x="792401" y="89436"/>
                </a:lnTo>
                <a:lnTo>
                  <a:pt x="819612" y="89436"/>
                </a:lnTo>
                <a:lnTo>
                  <a:pt x="819612" y="87652"/>
                </a:lnTo>
                <a:lnTo>
                  <a:pt x="816723" y="87610"/>
                </a:lnTo>
                <a:lnTo>
                  <a:pt x="814663" y="86909"/>
                </a:lnTo>
                <a:lnTo>
                  <a:pt x="812198" y="84191"/>
                </a:lnTo>
                <a:lnTo>
                  <a:pt x="811582" y="81983"/>
                </a:lnTo>
                <a:lnTo>
                  <a:pt x="811582" y="40895"/>
                </a:lnTo>
                <a:close/>
              </a:path>
              <a:path w="1920805" h="117847">
                <a:moveTo>
                  <a:pt x="681073" y="40895"/>
                </a:moveTo>
                <a:lnTo>
                  <a:pt x="678779" y="35141"/>
                </a:lnTo>
                <a:lnTo>
                  <a:pt x="674191" y="31914"/>
                </a:lnTo>
                <a:lnTo>
                  <a:pt x="671812" y="30257"/>
                </a:lnTo>
                <a:lnTo>
                  <a:pt x="669178" y="29429"/>
                </a:lnTo>
                <a:lnTo>
                  <a:pt x="662720" y="29429"/>
                </a:lnTo>
                <a:lnTo>
                  <a:pt x="659279" y="30470"/>
                </a:lnTo>
                <a:lnTo>
                  <a:pt x="655966" y="32551"/>
                </a:lnTo>
                <a:lnTo>
                  <a:pt x="653756" y="33910"/>
                </a:lnTo>
                <a:lnTo>
                  <a:pt x="650698" y="36415"/>
                </a:lnTo>
                <a:lnTo>
                  <a:pt x="646789" y="40067"/>
                </a:lnTo>
                <a:lnTo>
                  <a:pt x="646789" y="30703"/>
                </a:lnTo>
                <a:lnTo>
                  <a:pt x="646152" y="29493"/>
                </a:lnTo>
                <a:lnTo>
                  <a:pt x="640162" y="31468"/>
                </a:lnTo>
                <a:lnTo>
                  <a:pt x="633662" y="33591"/>
                </a:lnTo>
                <a:lnTo>
                  <a:pt x="629541" y="34907"/>
                </a:lnTo>
                <a:lnTo>
                  <a:pt x="627799" y="35417"/>
                </a:lnTo>
                <a:lnTo>
                  <a:pt x="627799" y="37647"/>
                </a:lnTo>
                <a:lnTo>
                  <a:pt x="630475" y="37392"/>
                </a:lnTo>
                <a:lnTo>
                  <a:pt x="632982" y="37392"/>
                </a:lnTo>
                <a:lnTo>
                  <a:pt x="635446" y="39812"/>
                </a:lnTo>
                <a:lnTo>
                  <a:pt x="636211" y="42828"/>
                </a:lnTo>
                <a:lnTo>
                  <a:pt x="636211" y="81749"/>
                </a:lnTo>
                <a:lnTo>
                  <a:pt x="635605" y="84265"/>
                </a:lnTo>
                <a:lnTo>
                  <a:pt x="634395" y="85391"/>
                </a:lnTo>
                <a:lnTo>
                  <a:pt x="631070" y="87270"/>
                </a:lnTo>
                <a:lnTo>
                  <a:pt x="628054" y="87652"/>
                </a:lnTo>
                <a:lnTo>
                  <a:pt x="628054" y="89436"/>
                </a:lnTo>
                <a:lnTo>
                  <a:pt x="655902" y="89436"/>
                </a:lnTo>
                <a:lnTo>
                  <a:pt x="655902" y="87652"/>
                </a:lnTo>
                <a:lnTo>
                  <a:pt x="652970" y="87567"/>
                </a:lnTo>
                <a:lnTo>
                  <a:pt x="649466" y="85964"/>
                </a:lnTo>
                <a:lnTo>
                  <a:pt x="647426" y="82875"/>
                </a:lnTo>
                <a:lnTo>
                  <a:pt x="647426" y="44144"/>
                </a:lnTo>
                <a:lnTo>
                  <a:pt x="649721" y="41893"/>
                </a:lnTo>
                <a:lnTo>
                  <a:pt x="653034" y="39303"/>
                </a:lnTo>
                <a:lnTo>
                  <a:pt x="655626" y="37604"/>
                </a:lnTo>
                <a:lnTo>
                  <a:pt x="658175" y="36755"/>
                </a:lnTo>
                <a:lnTo>
                  <a:pt x="664335" y="36755"/>
                </a:lnTo>
                <a:lnTo>
                  <a:pt x="666841" y="37954"/>
                </a:lnTo>
                <a:lnTo>
                  <a:pt x="668201" y="40354"/>
                </a:lnTo>
                <a:lnTo>
                  <a:pt x="669560" y="42753"/>
                </a:lnTo>
                <a:lnTo>
                  <a:pt x="670240" y="45779"/>
                </a:lnTo>
                <a:lnTo>
                  <a:pt x="670240" y="80963"/>
                </a:lnTo>
                <a:lnTo>
                  <a:pt x="669624" y="83777"/>
                </a:lnTo>
                <a:lnTo>
                  <a:pt x="668392" y="85072"/>
                </a:lnTo>
                <a:lnTo>
                  <a:pt x="664993" y="87227"/>
                </a:lnTo>
                <a:lnTo>
                  <a:pt x="661892" y="87652"/>
                </a:lnTo>
                <a:lnTo>
                  <a:pt x="661892" y="89436"/>
                </a:lnTo>
                <a:lnTo>
                  <a:pt x="689103" y="89436"/>
                </a:lnTo>
                <a:lnTo>
                  <a:pt x="689103" y="87652"/>
                </a:lnTo>
                <a:lnTo>
                  <a:pt x="686214" y="87610"/>
                </a:lnTo>
                <a:lnTo>
                  <a:pt x="684153" y="86909"/>
                </a:lnTo>
                <a:lnTo>
                  <a:pt x="681689" y="84191"/>
                </a:lnTo>
                <a:lnTo>
                  <a:pt x="681073" y="81983"/>
                </a:lnTo>
                <a:lnTo>
                  <a:pt x="681073" y="40895"/>
                </a:lnTo>
                <a:close/>
              </a:path>
              <a:path w="1920805" h="117847">
                <a:moveTo>
                  <a:pt x="583191" y="40895"/>
                </a:moveTo>
                <a:lnTo>
                  <a:pt x="580897" y="35141"/>
                </a:lnTo>
                <a:lnTo>
                  <a:pt x="576309" y="31913"/>
                </a:lnTo>
                <a:lnTo>
                  <a:pt x="573930" y="30257"/>
                </a:lnTo>
                <a:lnTo>
                  <a:pt x="571296" y="29429"/>
                </a:lnTo>
                <a:lnTo>
                  <a:pt x="564838" y="29429"/>
                </a:lnTo>
                <a:lnTo>
                  <a:pt x="561397" y="30470"/>
                </a:lnTo>
                <a:lnTo>
                  <a:pt x="558084" y="32550"/>
                </a:lnTo>
                <a:lnTo>
                  <a:pt x="555874" y="33909"/>
                </a:lnTo>
                <a:lnTo>
                  <a:pt x="552816" y="36415"/>
                </a:lnTo>
                <a:lnTo>
                  <a:pt x="548907" y="40067"/>
                </a:lnTo>
                <a:lnTo>
                  <a:pt x="548907" y="30703"/>
                </a:lnTo>
                <a:lnTo>
                  <a:pt x="548270" y="29493"/>
                </a:lnTo>
                <a:lnTo>
                  <a:pt x="542280" y="31468"/>
                </a:lnTo>
                <a:lnTo>
                  <a:pt x="535780" y="33591"/>
                </a:lnTo>
                <a:lnTo>
                  <a:pt x="531659" y="34907"/>
                </a:lnTo>
                <a:lnTo>
                  <a:pt x="529917" y="35417"/>
                </a:lnTo>
                <a:lnTo>
                  <a:pt x="529917" y="37647"/>
                </a:lnTo>
                <a:lnTo>
                  <a:pt x="532594" y="37392"/>
                </a:lnTo>
                <a:lnTo>
                  <a:pt x="535100" y="37392"/>
                </a:lnTo>
                <a:lnTo>
                  <a:pt x="537564" y="39812"/>
                </a:lnTo>
                <a:lnTo>
                  <a:pt x="538329" y="42828"/>
                </a:lnTo>
                <a:lnTo>
                  <a:pt x="538329" y="81749"/>
                </a:lnTo>
                <a:lnTo>
                  <a:pt x="537723" y="84265"/>
                </a:lnTo>
                <a:lnTo>
                  <a:pt x="536513" y="85391"/>
                </a:lnTo>
                <a:lnTo>
                  <a:pt x="533188" y="87270"/>
                </a:lnTo>
                <a:lnTo>
                  <a:pt x="530172" y="87652"/>
                </a:lnTo>
                <a:lnTo>
                  <a:pt x="530172" y="89436"/>
                </a:lnTo>
                <a:lnTo>
                  <a:pt x="558020" y="89436"/>
                </a:lnTo>
                <a:lnTo>
                  <a:pt x="558020" y="87652"/>
                </a:lnTo>
                <a:lnTo>
                  <a:pt x="555088" y="87567"/>
                </a:lnTo>
                <a:lnTo>
                  <a:pt x="551584" y="85964"/>
                </a:lnTo>
                <a:lnTo>
                  <a:pt x="549544" y="82875"/>
                </a:lnTo>
                <a:lnTo>
                  <a:pt x="549544" y="44144"/>
                </a:lnTo>
                <a:lnTo>
                  <a:pt x="551839" y="41893"/>
                </a:lnTo>
                <a:lnTo>
                  <a:pt x="555152" y="39303"/>
                </a:lnTo>
                <a:lnTo>
                  <a:pt x="557744" y="37604"/>
                </a:lnTo>
                <a:lnTo>
                  <a:pt x="560293" y="36755"/>
                </a:lnTo>
                <a:lnTo>
                  <a:pt x="566453" y="36755"/>
                </a:lnTo>
                <a:lnTo>
                  <a:pt x="568959" y="37954"/>
                </a:lnTo>
                <a:lnTo>
                  <a:pt x="570319" y="40354"/>
                </a:lnTo>
                <a:lnTo>
                  <a:pt x="571678" y="42753"/>
                </a:lnTo>
                <a:lnTo>
                  <a:pt x="572358" y="45779"/>
                </a:lnTo>
                <a:lnTo>
                  <a:pt x="572358" y="80963"/>
                </a:lnTo>
                <a:lnTo>
                  <a:pt x="571742" y="83777"/>
                </a:lnTo>
                <a:lnTo>
                  <a:pt x="570510" y="85072"/>
                </a:lnTo>
                <a:lnTo>
                  <a:pt x="567111" y="87227"/>
                </a:lnTo>
                <a:lnTo>
                  <a:pt x="564010" y="87652"/>
                </a:lnTo>
                <a:lnTo>
                  <a:pt x="564010" y="89436"/>
                </a:lnTo>
                <a:lnTo>
                  <a:pt x="591221" y="89436"/>
                </a:lnTo>
                <a:lnTo>
                  <a:pt x="591221" y="87652"/>
                </a:lnTo>
                <a:lnTo>
                  <a:pt x="588332" y="87610"/>
                </a:lnTo>
                <a:lnTo>
                  <a:pt x="586271" y="86909"/>
                </a:lnTo>
                <a:lnTo>
                  <a:pt x="583807" y="84191"/>
                </a:lnTo>
                <a:lnTo>
                  <a:pt x="583191" y="81983"/>
                </a:lnTo>
                <a:lnTo>
                  <a:pt x="583191" y="40895"/>
                </a:lnTo>
                <a:close/>
              </a:path>
              <a:path w="1920805" h="117847">
                <a:moveTo>
                  <a:pt x="333049" y="40895"/>
                </a:moveTo>
                <a:lnTo>
                  <a:pt x="330755" y="35141"/>
                </a:lnTo>
                <a:lnTo>
                  <a:pt x="326166" y="31913"/>
                </a:lnTo>
                <a:lnTo>
                  <a:pt x="323787" y="30257"/>
                </a:lnTo>
                <a:lnTo>
                  <a:pt x="321153" y="29429"/>
                </a:lnTo>
                <a:lnTo>
                  <a:pt x="314696" y="29429"/>
                </a:lnTo>
                <a:lnTo>
                  <a:pt x="311255" y="30470"/>
                </a:lnTo>
                <a:lnTo>
                  <a:pt x="307941" y="32550"/>
                </a:lnTo>
                <a:lnTo>
                  <a:pt x="305732" y="33909"/>
                </a:lnTo>
                <a:lnTo>
                  <a:pt x="302673" y="36415"/>
                </a:lnTo>
                <a:lnTo>
                  <a:pt x="298764" y="40067"/>
                </a:lnTo>
                <a:lnTo>
                  <a:pt x="298764" y="30703"/>
                </a:lnTo>
                <a:lnTo>
                  <a:pt x="298127" y="29493"/>
                </a:lnTo>
                <a:lnTo>
                  <a:pt x="292137" y="31467"/>
                </a:lnTo>
                <a:lnTo>
                  <a:pt x="285637" y="33591"/>
                </a:lnTo>
                <a:lnTo>
                  <a:pt x="281516" y="34907"/>
                </a:lnTo>
                <a:lnTo>
                  <a:pt x="279774" y="35417"/>
                </a:lnTo>
                <a:lnTo>
                  <a:pt x="279774" y="37646"/>
                </a:lnTo>
                <a:lnTo>
                  <a:pt x="282451" y="37392"/>
                </a:lnTo>
                <a:lnTo>
                  <a:pt x="284957" y="37392"/>
                </a:lnTo>
                <a:lnTo>
                  <a:pt x="287421" y="39812"/>
                </a:lnTo>
                <a:lnTo>
                  <a:pt x="288186" y="42828"/>
                </a:lnTo>
                <a:lnTo>
                  <a:pt x="288186" y="81749"/>
                </a:lnTo>
                <a:lnTo>
                  <a:pt x="287581" y="84265"/>
                </a:lnTo>
                <a:lnTo>
                  <a:pt x="286370" y="85391"/>
                </a:lnTo>
                <a:lnTo>
                  <a:pt x="283046" y="87270"/>
                </a:lnTo>
                <a:lnTo>
                  <a:pt x="280029" y="87652"/>
                </a:lnTo>
                <a:lnTo>
                  <a:pt x="280029" y="89436"/>
                </a:lnTo>
                <a:lnTo>
                  <a:pt x="307877" y="89436"/>
                </a:lnTo>
                <a:lnTo>
                  <a:pt x="307877" y="87652"/>
                </a:lnTo>
                <a:lnTo>
                  <a:pt x="304946" y="87567"/>
                </a:lnTo>
                <a:lnTo>
                  <a:pt x="301441" y="85964"/>
                </a:lnTo>
                <a:lnTo>
                  <a:pt x="299402" y="82875"/>
                </a:lnTo>
                <a:lnTo>
                  <a:pt x="299402" y="44144"/>
                </a:lnTo>
                <a:lnTo>
                  <a:pt x="301696" y="41893"/>
                </a:lnTo>
                <a:lnTo>
                  <a:pt x="305010" y="39303"/>
                </a:lnTo>
                <a:lnTo>
                  <a:pt x="307601" y="37604"/>
                </a:lnTo>
                <a:lnTo>
                  <a:pt x="310150" y="36755"/>
                </a:lnTo>
                <a:lnTo>
                  <a:pt x="316310" y="36755"/>
                </a:lnTo>
                <a:lnTo>
                  <a:pt x="318817" y="37954"/>
                </a:lnTo>
                <a:lnTo>
                  <a:pt x="320176" y="40354"/>
                </a:lnTo>
                <a:lnTo>
                  <a:pt x="321536" y="42753"/>
                </a:lnTo>
                <a:lnTo>
                  <a:pt x="322215" y="45779"/>
                </a:lnTo>
                <a:lnTo>
                  <a:pt x="322215" y="80963"/>
                </a:lnTo>
                <a:lnTo>
                  <a:pt x="321599" y="83777"/>
                </a:lnTo>
                <a:lnTo>
                  <a:pt x="320367" y="85072"/>
                </a:lnTo>
                <a:lnTo>
                  <a:pt x="316969" y="87227"/>
                </a:lnTo>
                <a:lnTo>
                  <a:pt x="313867" y="87652"/>
                </a:lnTo>
                <a:lnTo>
                  <a:pt x="313867" y="89436"/>
                </a:lnTo>
                <a:lnTo>
                  <a:pt x="341078" y="89436"/>
                </a:lnTo>
                <a:lnTo>
                  <a:pt x="341078" y="87652"/>
                </a:lnTo>
                <a:lnTo>
                  <a:pt x="338189" y="87609"/>
                </a:lnTo>
                <a:lnTo>
                  <a:pt x="336129" y="86909"/>
                </a:lnTo>
                <a:lnTo>
                  <a:pt x="333665" y="84191"/>
                </a:lnTo>
                <a:lnTo>
                  <a:pt x="333049" y="81983"/>
                </a:lnTo>
                <a:lnTo>
                  <a:pt x="333049" y="40895"/>
                </a:lnTo>
                <a:close/>
              </a:path>
              <a:path w="1920805" h="117847">
                <a:moveTo>
                  <a:pt x="231003" y="46172"/>
                </a:moveTo>
                <a:lnTo>
                  <a:pt x="233043" y="48677"/>
                </a:lnTo>
                <a:lnTo>
                  <a:pt x="236420" y="49304"/>
                </a:lnTo>
                <a:lnTo>
                  <a:pt x="239606" y="48476"/>
                </a:lnTo>
                <a:lnTo>
                  <a:pt x="241964" y="45885"/>
                </a:lnTo>
                <a:lnTo>
                  <a:pt x="241964" y="43507"/>
                </a:lnTo>
                <a:lnTo>
                  <a:pt x="241645" y="41182"/>
                </a:lnTo>
                <a:lnTo>
                  <a:pt x="241327" y="38602"/>
                </a:lnTo>
                <a:lnTo>
                  <a:pt x="242304" y="35035"/>
                </a:lnTo>
                <a:lnTo>
                  <a:pt x="246212" y="32784"/>
                </a:lnTo>
                <a:lnTo>
                  <a:pt x="250440" y="32232"/>
                </a:lnTo>
                <a:lnTo>
                  <a:pt x="254985" y="32232"/>
                </a:lnTo>
                <a:lnTo>
                  <a:pt x="257980" y="33655"/>
                </a:lnTo>
                <a:lnTo>
                  <a:pt x="259425" y="36500"/>
                </a:lnTo>
                <a:lnTo>
                  <a:pt x="260274" y="38199"/>
                </a:lnTo>
                <a:lnTo>
                  <a:pt x="260699" y="41214"/>
                </a:lnTo>
                <a:lnTo>
                  <a:pt x="260699" y="50960"/>
                </a:lnTo>
                <a:lnTo>
                  <a:pt x="260442" y="51057"/>
                </a:lnTo>
                <a:lnTo>
                  <a:pt x="246004" y="56875"/>
                </a:lnTo>
                <a:lnTo>
                  <a:pt x="239415" y="67565"/>
                </a:lnTo>
                <a:lnTo>
                  <a:pt x="242474" y="63276"/>
                </a:lnTo>
                <a:lnTo>
                  <a:pt x="248591" y="59496"/>
                </a:lnTo>
                <a:lnTo>
                  <a:pt x="251778" y="57542"/>
                </a:lnTo>
                <a:lnTo>
                  <a:pt x="255814" y="55759"/>
                </a:lnTo>
                <a:lnTo>
                  <a:pt x="260699" y="54145"/>
                </a:lnTo>
                <a:lnTo>
                  <a:pt x="260699" y="76759"/>
                </a:lnTo>
                <a:lnTo>
                  <a:pt x="259414" y="78755"/>
                </a:lnTo>
                <a:lnTo>
                  <a:pt x="256844" y="80326"/>
                </a:lnTo>
                <a:lnTo>
                  <a:pt x="254274" y="81898"/>
                </a:lnTo>
                <a:lnTo>
                  <a:pt x="251587" y="82683"/>
                </a:lnTo>
                <a:lnTo>
                  <a:pt x="246743" y="82683"/>
                </a:lnTo>
                <a:lnTo>
                  <a:pt x="243239" y="80900"/>
                </a:lnTo>
                <a:lnTo>
                  <a:pt x="240690" y="79073"/>
                </a:lnTo>
                <a:lnTo>
                  <a:pt x="241582" y="90391"/>
                </a:lnTo>
                <a:lnTo>
                  <a:pt x="245065" y="90391"/>
                </a:lnTo>
                <a:lnTo>
                  <a:pt x="248740" y="89244"/>
                </a:lnTo>
                <a:lnTo>
                  <a:pt x="252606" y="86951"/>
                </a:lnTo>
                <a:lnTo>
                  <a:pt x="254900" y="85592"/>
                </a:lnTo>
                <a:lnTo>
                  <a:pt x="257662" y="83511"/>
                </a:lnTo>
                <a:lnTo>
                  <a:pt x="260890" y="80708"/>
                </a:lnTo>
                <a:lnTo>
                  <a:pt x="261018" y="83299"/>
                </a:lnTo>
                <a:lnTo>
                  <a:pt x="261730" y="85529"/>
                </a:lnTo>
                <a:lnTo>
                  <a:pt x="263025" y="87397"/>
                </a:lnTo>
                <a:lnTo>
                  <a:pt x="266413" y="90200"/>
                </a:lnTo>
                <a:lnTo>
                  <a:pt x="271766" y="90200"/>
                </a:lnTo>
                <a:lnTo>
                  <a:pt x="274188" y="89393"/>
                </a:lnTo>
                <a:lnTo>
                  <a:pt x="276567" y="87779"/>
                </a:lnTo>
                <a:lnTo>
                  <a:pt x="278139" y="86718"/>
                </a:lnTo>
                <a:lnTo>
                  <a:pt x="280964" y="83702"/>
                </a:lnTo>
                <a:lnTo>
                  <a:pt x="280964" y="80390"/>
                </a:lnTo>
                <a:lnTo>
                  <a:pt x="279392" y="81537"/>
                </a:lnTo>
                <a:lnTo>
                  <a:pt x="276206" y="83002"/>
                </a:lnTo>
                <a:lnTo>
                  <a:pt x="273487" y="83002"/>
                </a:lnTo>
                <a:lnTo>
                  <a:pt x="271787" y="80517"/>
                </a:lnTo>
                <a:lnTo>
                  <a:pt x="271278" y="77884"/>
                </a:lnTo>
                <a:lnTo>
                  <a:pt x="271278" y="44271"/>
                </a:lnTo>
                <a:lnTo>
                  <a:pt x="270492" y="40004"/>
                </a:lnTo>
                <a:lnTo>
                  <a:pt x="268920" y="37073"/>
                </a:lnTo>
                <a:lnTo>
                  <a:pt x="265988" y="31722"/>
                </a:lnTo>
                <a:lnTo>
                  <a:pt x="260402" y="29047"/>
                </a:lnTo>
                <a:lnTo>
                  <a:pt x="245065" y="29047"/>
                </a:lnTo>
                <a:lnTo>
                  <a:pt x="239681" y="30671"/>
                </a:lnTo>
                <a:lnTo>
                  <a:pt x="236006" y="33920"/>
                </a:lnTo>
                <a:lnTo>
                  <a:pt x="232331" y="37169"/>
                </a:lnTo>
                <a:lnTo>
                  <a:pt x="230494" y="40279"/>
                </a:lnTo>
                <a:lnTo>
                  <a:pt x="230494" y="43252"/>
                </a:lnTo>
                <a:lnTo>
                  <a:pt x="231003" y="46172"/>
                </a:lnTo>
                <a:close/>
              </a:path>
              <a:path w="1920805" h="117847">
                <a:moveTo>
                  <a:pt x="213606" y="45227"/>
                </a:moveTo>
                <a:lnTo>
                  <a:pt x="212927" y="41214"/>
                </a:lnTo>
                <a:lnTo>
                  <a:pt x="211567" y="38156"/>
                </a:lnTo>
                <a:lnTo>
                  <a:pt x="209061" y="32381"/>
                </a:lnTo>
                <a:lnTo>
                  <a:pt x="204366" y="29493"/>
                </a:lnTo>
                <a:lnTo>
                  <a:pt x="193151" y="29493"/>
                </a:lnTo>
                <a:lnTo>
                  <a:pt x="189115" y="30767"/>
                </a:lnTo>
                <a:lnTo>
                  <a:pt x="185376" y="33315"/>
                </a:lnTo>
                <a:lnTo>
                  <a:pt x="183294" y="34759"/>
                </a:lnTo>
                <a:lnTo>
                  <a:pt x="180915" y="37009"/>
                </a:lnTo>
                <a:lnTo>
                  <a:pt x="178239" y="40067"/>
                </a:lnTo>
                <a:lnTo>
                  <a:pt x="178239" y="955"/>
                </a:lnTo>
                <a:lnTo>
                  <a:pt x="178111" y="509"/>
                </a:lnTo>
                <a:lnTo>
                  <a:pt x="171994" y="2420"/>
                </a:lnTo>
                <a:lnTo>
                  <a:pt x="169031" y="3322"/>
                </a:lnTo>
                <a:lnTo>
                  <a:pt x="166290" y="4108"/>
                </a:lnTo>
                <a:lnTo>
                  <a:pt x="163550" y="4893"/>
                </a:lnTo>
                <a:lnTo>
                  <a:pt x="161246" y="5562"/>
                </a:lnTo>
                <a:lnTo>
                  <a:pt x="159376" y="6114"/>
                </a:lnTo>
                <a:lnTo>
                  <a:pt x="159376" y="8408"/>
                </a:lnTo>
                <a:lnTo>
                  <a:pt x="159929" y="8323"/>
                </a:lnTo>
                <a:lnTo>
                  <a:pt x="162244" y="8089"/>
                </a:lnTo>
                <a:lnTo>
                  <a:pt x="164623" y="8089"/>
                </a:lnTo>
                <a:lnTo>
                  <a:pt x="166736" y="9777"/>
                </a:lnTo>
                <a:lnTo>
                  <a:pt x="167661" y="12654"/>
                </a:lnTo>
                <a:lnTo>
                  <a:pt x="167660" y="80857"/>
                </a:lnTo>
                <a:lnTo>
                  <a:pt x="167119" y="83819"/>
                </a:lnTo>
                <a:lnTo>
                  <a:pt x="164952" y="86325"/>
                </a:lnTo>
                <a:lnTo>
                  <a:pt x="162669" y="87185"/>
                </a:lnTo>
                <a:lnTo>
                  <a:pt x="159185" y="87652"/>
                </a:lnTo>
                <a:lnTo>
                  <a:pt x="159185" y="89436"/>
                </a:lnTo>
                <a:lnTo>
                  <a:pt x="187288" y="89436"/>
                </a:lnTo>
                <a:lnTo>
                  <a:pt x="187288" y="87652"/>
                </a:lnTo>
                <a:lnTo>
                  <a:pt x="183677" y="87142"/>
                </a:lnTo>
                <a:lnTo>
                  <a:pt x="181319" y="86293"/>
                </a:lnTo>
                <a:lnTo>
                  <a:pt x="179110" y="83915"/>
                </a:lnTo>
                <a:lnTo>
                  <a:pt x="178557" y="80942"/>
                </a:lnTo>
                <a:lnTo>
                  <a:pt x="178557" y="44781"/>
                </a:lnTo>
                <a:lnTo>
                  <a:pt x="180108" y="42509"/>
                </a:lnTo>
                <a:lnTo>
                  <a:pt x="183209" y="40131"/>
                </a:lnTo>
                <a:lnTo>
                  <a:pt x="186311" y="37753"/>
                </a:lnTo>
                <a:lnTo>
                  <a:pt x="189518" y="36564"/>
                </a:lnTo>
                <a:lnTo>
                  <a:pt x="196655" y="36564"/>
                </a:lnTo>
                <a:lnTo>
                  <a:pt x="199258" y="37838"/>
                </a:lnTo>
                <a:lnTo>
                  <a:pt x="200638" y="40386"/>
                </a:lnTo>
                <a:lnTo>
                  <a:pt x="202019" y="42934"/>
                </a:lnTo>
                <a:lnTo>
                  <a:pt x="202709" y="46267"/>
                </a:lnTo>
                <a:lnTo>
                  <a:pt x="202709" y="80857"/>
                </a:lnTo>
                <a:lnTo>
                  <a:pt x="202178" y="83809"/>
                </a:lnTo>
                <a:lnTo>
                  <a:pt x="200054" y="86272"/>
                </a:lnTo>
                <a:lnTo>
                  <a:pt x="197675" y="87142"/>
                </a:lnTo>
                <a:lnTo>
                  <a:pt x="193979" y="87652"/>
                </a:lnTo>
                <a:lnTo>
                  <a:pt x="193979" y="89436"/>
                </a:lnTo>
                <a:lnTo>
                  <a:pt x="221572" y="89436"/>
                </a:lnTo>
                <a:lnTo>
                  <a:pt x="221572" y="87652"/>
                </a:lnTo>
                <a:lnTo>
                  <a:pt x="218343" y="87227"/>
                </a:lnTo>
                <a:lnTo>
                  <a:pt x="216208" y="86336"/>
                </a:lnTo>
                <a:lnTo>
                  <a:pt x="214127" y="83618"/>
                </a:lnTo>
                <a:lnTo>
                  <a:pt x="213606" y="80687"/>
                </a:lnTo>
                <a:lnTo>
                  <a:pt x="213606" y="45227"/>
                </a:lnTo>
                <a:close/>
              </a:path>
              <a:path w="1920805" h="117847">
                <a:moveTo>
                  <a:pt x="0" y="55929"/>
                </a:moveTo>
                <a:lnTo>
                  <a:pt x="0" y="64082"/>
                </a:lnTo>
                <a:lnTo>
                  <a:pt x="32053" y="64082"/>
                </a:lnTo>
                <a:lnTo>
                  <a:pt x="32053" y="55929"/>
                </a:lnTo>
                <a:lnTo>
                  <a:pt x="0" y="55929"/>
                </a:lnTo>
                <a:close/>
              </a:path>
              <a:path w="1920805" h="117847">
                <a:moveTo>
                  <a:pt x="74282" y="47138"/>
                </a:moveTo>
                <a:lnTo>
                  <a:pt x="74893" y="55420"/>
                </a:lnTo>
                <a:lnTo>
                  <a:pt x="78607" y="67703"/>
                </a:lnTo>
                <a:lnTo>
                  <a:pt x="85689" y="78160"/>
                </a:lnTo>
                <a:lnTo>
                  <a:pt x="93718" y="84909"/>
                </a:lnTo>
                <a:lnTo>
                  <a:pt x="105320" y="89928"/>
                </a:lnTo>
                <a:lnTo>
                  <a:pt x="119081" y="91601"/>
                </a:lnTo>
                <a:lnTo>
                  <a:pt x="127620" y="91601"/>
                </a:lnTo>
                <a:lnTo>
                  <a:pt x="135543" y="89266"/>
                </a:lnTo>
                <a:lnTo>
                  <a:pt x="142850" y="84594"/>
                </a:lnTo>
                <a:lnTo>
                  <a:pt x="147141" y="81834"/>
                </a:lnTo>
                <a:lnTo>
                  <a:pt x="150731" y="78628"/>
                </a:lnTo>
                <a:lnTo>
                  <a:pt x="153620" y="74975"/>
                </a:lnTo>
                <a:lnTo>
                  <a:pt x="151198" y="72555"/>
                </a:lnTo>
                <a:lnTo>
                  <a:pt x="147290" y="76249"/>
                </a:lnTo>
                <a:lnTo>
                  <a:pt x="143700" y="79010"/>
                </a:lnTo>
                <a:lnTo>
                  <a:pt x="140429" y="80836"/>
                </a:lnTo>
                <a:lnTo>
                  <a:pt x="134736" y="84063"/>
                </a:lnTo>
                <a:lnTo>
                  <a:pt x="128512" y="85677"/>
                </a:lnTo>
                <a:lnTo>
                  <a:pt x="112411" y="85677"/>
                </a:lnTo>
                <a:lnTo>
                  <a:pt x="104689" y="82205"/>
                </a:lnTo>
                <a:lnTo>
                  <a:pt x="98593" y="75262"/>
                </a:lnTo>
                <a:lnTo>
                  <a:pt x="96306" y="72344"/>
                </a:lnTo>
                <a:lnTo>
                  <a:pt x="91163" y="61188"/>
                </a:lnTo>
                <a:lnTo>
                  <a:pt x="89448" y="47393"/>
                </a:lnTo>
                <a:lnTo>
                  <a:pt x="89737" y="40749"/>
                </a:lnTo>
                <a:lnTo>
                  <a:pt x="92487" y="27801"/>
                </a:lnTo>
                <a:lnTo>
                  <a:pt x="98147" y="17581"/>
                </a:lnTo>
                <a:lnTo>
                  <a:pt x="103946" y="10361"/>
                </a:lnTo>
                <a:lnTo>
                  <a:pt x="111412" y="6751"/>
                </a:lnTo>
                <a:lnTo>
                  <a:pt x="129595" y="6751"/>
                </a:lnTo>
                <a:lnTo>
                  <a:pt x="136796" y="10106"/>
                </a:lnTo>
                <a:lnTo>
                  <a:pt x="142149" y="16816"/>
                </a:lnTo>
                <a:lnTo>
                  <a:pt x="144953" y="20383"/>
                </a:lnTo>
                <a:lnTo>
                  <a:pt x="147226" y="25076"/>
                </a:lnTo>
                <a:lnTo>
                  <a:pt x="148968" y="30894"/>
                </a:lnTo>
                <a:lnTo>
                  <a:pt x="151963" y="30894"/>
                </a:lnTo>
                <a:lnTo>
                  <a:pt x="150752" y="1592"/>
                </a:lnTo>
                <a:lnTo>
                  <a:pt x="148012" y="1592"/>
                </a:lnTo>
                <a:lnTo>
                  <a:pt x="146822" y="4097"/>
                </a:lnTo>
                <a:lnTo>
                  <a:pt x="144613" y="5456"/>
                </a:lnTo>
                <a:lnTo>
                  <a:pt x="141618" y="5796"/>
                </a:lnTo>
                <a:lnTo>
                  <a:pt x="138835" y="5095"/>
                </a:lnTo>
                <a:lnTo>
                  <a:pt x="133865" y="3694"/>
                </a:lnTo>
                <a:lnTo>
                  <a:pt x="128894" y="2292"/>
                </a:lnTo>
                <a:lnTo>
                  <a:pt x="124051" y="1592"/>
                </a:lnTo>
                <a:lnTo>
                  <a:pt x="119336" y="1592"/>
                </a:lnTo>
                <a:lnTo>
                  <a:pt x="108250" y="2719"/>
                </a:lnTo>
                <a:lnTo>
                  <a:pt x="96319" y="7222"/>
                </a:lnTo>
                <a:lnTo>
                  <a:pt x="86326" y="15160"/>
                </a:lnTo>
                <a:lnTo>
                  <a:pt x="80936" y="22201"/>
                </a:lnTo>
                <a:lnTo>
                  <a:pt x="75945" y="33825"/>
                </a:lnTo>
                <a:lnTo>
                  <a:pt x="74282" y="4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21971" y="3305969"/>
            <a:ext cx="29139" cy="0"/>
          </a:xfrm>
          <a:custGeom>
            <a:avLst/>
            <a:gdLst/>
            <a:ahLst/>
            <a:cxnLst/>
            <a:rect l="l" t="t" r="r" b="b"/>
            <a:pathLst>
              <a:path w="32053">
                <a:moveTo>
                  <a:pt x="0" y="0"/>
                </a:moveTo>
                <a:lnTo>
                  <a:pt x="32053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73387" y="3305969"/>
            <a:ext cx="29139" cy="0"/>
          </a:xfrm>
          <a:custGeom>
            <a:avLst/>
            <a:gdLst/>
            <a:ahLst/>
            <a:cxnLst/>
            <a:rect l="l" t="t" r="r" b="b"/>
            <a:pathLst>
              <a:path w="32053">
                <a:moveTo>
                  <a:pt x="0" y="0"/>
                </a:moveTo>
                <a:lnTo>
                  <a:pt x="32053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0870" y="3368135"/>
            <a:ext cx="1612170" cy="99430"/>
          </a:xfrm>
          <a:custGeom>
            <a:avLst/>
            <a:gdLst/>
            <a:ahLst/>
            <a:cxnLst/>
            <a:rect l="l" t="t" r="r" b="b"/>
            <a:pathLst>
              <a:path w="1773387" h="112687">
                <a:moveTo>
                  <a:pt x="1447093" y="41596"/>
                </a:moveTo>
                <a:lnTo>
                  <a:pt x="1447093" y="10744"/>
                </a:lnTo>
                <a:lnTo>
                  <a:pt x="1448314" y="8387"/>
                </a:lnTo>
                <a:lnTo>
                  <a:pt x="1451171" y="8090"/>
                </a:lnTo>
                <a:lnTo>
                  <a:pt x="1476279" y="8090"/>
                </a:lnTo>
                <a:lnTo>
                  <a:pt x="1481143" y="8886"/>
                </a:lnTo>
                <a:lnTo>
                  <a:pt x="1483607" y="10478"/>
                </a:lnTo>
                <a:lnTo>
                  <a:pt x="1486071" y="12071"/>
                </a:lnTo>
                <a:lnTo>
                  <a:pt x="1487749" y="15861"/>
                </a:lnTo>
                <a:lnTo>
                  <a:pt x="1488642" y="21849"/>
                </a:lnTo>
                <a:lnTo>
                  <a:pt x="1492274" y="21849"/>
                </a:lnTo>
                <a:lnTo>
                  <a:pt x="1491828" y="3121"/>
                </a:lnTo>
                <a:lnTo>
                  <a:pt x="1422304" y="3121"/>
                </a:lnTo>
                <a:lnTo>
                  <a:pt x="1422304" y="5542"/>
                </a:lnTo>
                <a:lnTo>
                  <a:pt x="1427147" y="5881"/>
                </a:lnTo>
                <a:lnTo>
                  <a:pt x="1430269" y="6763"/>
                </a:lnTo>
                <a:lnTo>
                  <a:pt x="1433073" y="9608"/>
                </a:lnTo>
                <a:lnTo>
                  <a:pt x="1433774" y="12634"/>
                </a:lnTo>
                <a:lnTo>
                  <a:pt x="1433774" y="79414"/>
                </a:lnTo>
                <a:lnTo>
                  <a:pt x="1433148" y="82907"/>
                </a:lnTo>
                <a:lnTo>
                  <a:pt x="1430641" y="85582"/>
                </a:lnTo>
                <a:lnTo>
                  <a:pt x="1427444" y="86527"/>
                </a:lnTo>
                <a:lnTo>
                  <a:pt x="1422304" y="87079"/>
                </a:lnTo>
                <a:lnTo>
                  <a:pt x="1422304" y="89436"/>
                </a:lnTo>
                <a:lnTo>
                  <a:pt x="1458882" y="89436"/>
                </a:lnTo>
                <a:lnTo>
                  <a:pt x="1458882" y="87079"/>
                </a:lnTo>
                <a:lnTo>
                  <a:pt x="1453954" y="86697"/>
                </a:lnTo>
                <a:lnTo>
                  <a:pt x="1450757" y="85837"/>
                </a:lnTo>
                <a:lnTo>
                  <a:pt x="1447826" y="83161"/>
                </a:lnTo>
                <a:lnTo>
                  <a:pt x="1447093" y="80093"/>
                </a:lnTo>
                <a:lnTo>
                  <a:pt x="1447093" y="46756"/>
                </a:lnTo>
                <a:lnTo>
                  <a:pt x="1471478" y="46756"/>
                </a:lnTo>
                <a:lnTo>
                  <a:pt x="1475005" y="47574"/>
                </a:lnTo>
                <a:lnTo>
                  <a:pt x="1478063" y="50844"/>
                </a:lnTo>
                <a:lnTo>
                  <a:pt x="1479316" y="54188"/>
                </a:lnTo>
                <a:lnTo>
                  <a:pt x="1480294" y="59242"/>
                </a:lnTo>
                <a:lnTo>
                  <a:pt x="1483353" y="59242"/>
                </a:lnTo>
                <a:lnTo>
                  <a:pt x="1483353" y="29047"/>
                </a:lnTo>
                <a:lnTo>
                  <a:pt x="1480294" y="29047"/>
                </a:lnTo>
                <a:lnTo>
                  <a:pt x="1479359" y="34101"/>
                </a:lnTo>
                <a:lnTo>
                  <a:pt x="1478127" y="37456"/>
                </a:lnTo>
                <a:lnTo>
                  <a:pt x="1475068" y="40768"/>
                </a:lnTo>
                <a:lnTo>
                  <a:pt x="1471521" y="41596"/>
                </a:lnTo>
                <a:lnTo>
                  <a:pt x="1447093" y="41596"/>
                </a:lnTo>
                <a:close/>
              </a:path>
              <a:path w="1773387" h="112687">
                <a:moveTo>
                  <a:pt x="1500218" y="47139"/>
                </a:moveTo>
                <a:lnTo>
                  <a:pt x="1500830" y="55421"/>
                </a:lnTo>
                <a:lnTo>
                  <a:pt x="1504544" y="67703"/>
                </a:lnTo>
                <a:lnTo>
                  <a:pt x="1511625" y="78161"/>
                </a:lnTo>
                <a:lnTo>
                  <a:pt x="1519654" y="84909"/>
                </a:lnTo>
                <a:lnTo>
                  <a:pt x="1531257" y="89929"/>
                </a:lnTo>
                <a:lnTo>
                  <a:pt x="1545017" y="91602"/>
                </a:lnTo>
                <a:lnTo>
                  <a:pt x="1553556" y="91602"/>
                </a:lnTo>
                <a:lnTo>
                  <a:pt x="1561480" y="89266"/>
                </a:lnTo>
                <a:lnTo>
                  <a:pt x="1568787" y="84595"/>
                </a:lnTo>
                <a:lnTo>
                  <a:pt x="1573078" y="81834"/>
                </a:lnTo>
                <a:lnTo>
                  <a:pt x="1576667" y="78628"/>
                </a:lnTo>
                <a:lnTo>
                  <a:pt x="1579556" y="74976"/>
                </a:lnTo>
                <a:lnTo>
                  <a:pt x="1577135" y="72555"/>
                </a:lnTo>
                <a:lnTo>
                  <a:pt x="1573226" y="76250"/>
                </a:lnTo>
                <a:lnTo>
                  <a:pt x="1569636" y="79010"/>
                </a:lnTo>
                <a:lnTo>
                  <a:pt x="1566365" y="80836"/>
                </a:lnTo>
                <a:lnTo>
                  <a:pt x="1560672" y="84064"/>
                </a:lnTo>
                <a:lnTo>
                  <a:pt x="1554449" y="85678"/>
                </a:lnTo>
                <a:lnTo>
                  <a:pt x="1538347" y="85678"/>
                </a:lnTo>
                <a:lnTo>
                  <a:pt x="1530626" y="82206"/>
                </a:lnTo>
                <a:lnTo>
                  <a:pt x="1524529" y="75263"/>
                </a:lnTo>
                <a:lnTo>
                  <a:pt x="1522242" y="72344"/>
                </a:lnTo>
                <a:lnTo>
                  <a:pt x="1517099" y="61189"/>
                </a:lnTo>
                <a:lnTo>
                  <a:pt x="1515385" y="47393"/>
                </a:lnTo>
                <a:lnTo>
                  <a:pt x="1515673" y="40750"/>
                </a:lnTo>
                <a:lnTo>
                  <a:pt x="1518424" y="27802"/>
                </a:lnTo>
                <a:lnTo>
                  <a:pt x="1524083" y="17581"/>
                </a:lnTo>
                <a:lnTo>
                  <a:pt x="1529883" y="10362"/>
                </a:lnTo>
                <a:lnTo>
                  <a:pt x="1537349" y="6752"/>
                </a:lnTo>
                <a:lnTo>
                  <a:pt x="1555532" y="6752"/>
                </a:lnTo>
                <a:lnTo>
                  <a:pt x="1562733" y="10107"/>
                </a:lnTo>
                <a:lnTo>
                  <a:pt x="1568086" y="16817"/>
                </a:lnTo>
                <a:lnTo>
                  <a:pt x="1570890" y="20384"/>
                </a:lnTo>
                <a:lnTo>
                  <a:pt x="1573162" y="25077"/>
                </a:lnTo>
                <a:lnTo>
                  <a:pt x="1574904" y="30895"/>
                </a:lnTo>
                <a:lnTo>
                  <a:pt x="1577899" y="30895"/>
                </a:lnTo>
                <a:lnTo>
                  <a:pt x="1576689" y="1592"/>
                </a:lnTo>
                <a:lnTo>
                  <a:pt x="1573949" y="1592"/>
                </a:lnTo>
                <a:lnTo>
                  <a:pt x="1572759" y="4098"/>
                </a:lnTo>
                <a:lnTo>
                  <a:pt x="1570550" y="5457"/>
                </a:lnTo>
                <a:lnTo>
                  <a:pt x="1567555" y="5796"/>
                </a:lnTo>
                <a:lnTo>
                  <a:pt x="1564772" y="5096"/>
                </a:lnTo>
                <a:lnTo>
                  <a:pt x="1559801" y="3694"/>
                </a:lnTo>
                <a:lnTo>
                  <a:pt x="1554831" y="2293"/>
                </a:lnTo>
                <a:lnTo>
                  <a:pt x="1549988" y="1592"/>
                </a:lnTo>
                <a:lnTo>
                  <a:pt x="1545272" y="1592"/>
                </a:lnTo>
                <a:lnTo>
                  <a:pt x="1534186" y="2720"/>
                </a:lnTo>
                <a:lnTo>
                  <a:pt x="1522256" y="7222"/>
                </a:lnTo>
                <a:lnTo>
                  <a:pt x="1512262" y="15161"/>
                </a:lnTo>
                <a:lnTo>
                  <a:pt x="1506873" y="22202"/>
                </a:lnTo>
                <a:lnTo>
                  <a:pt x="1501882" y="33825"/>
                </a:lnTo>
                <a:lnTo>
                  <a:pt x="1500218" y="47139"/>
                </a:lnTo>
                <a:close/>
              </a:path>
              <a:path w="1773387" h="112687">
                <a:moveTo>
                  <a:pt x="1610229" y="41597"/>
                </a:moveTo>
                <a:lnTo>
                  <a:pt x="1610229" y="10744"/>
                </a:lnTo>
                <a:lnTo>
                  <a:pt x="1611451" y="8387"/>
                </a:lnTo>
                <a:lnTo>
                  <a:pt x="1614308" y="8090"/>
                </a:lnTo>
                <a:lnTo>
                  <a:pt x="1639415" y="8090"/>
                </a:lnTo>
                <a:lnTo>
                  <a:pt x="1644280" y="8886"/>
                </a:lnTo>
                <a:lnTo>
                  <a:pt x="1646744" y="10479"/>
                </a:lnTo>
                <a:lnTo>
                  <a:pt x="1649208" y="12071"/>
                </a:lnTo>
                <a:lnTo>
                  <a:pt x="1650886" y="15861"/>
                </a:lnTo>
                <a:lnTo>
                  <a:pt x="1651778" y="21849"/>
                </a:lnTo>
                <a:lnTo>
                  <a:pt x="1655411" y="21849"/>
                </a:lnTo>
                <a:lnTo>
                  <a:pt x="1654964" y="3121"/>
                </a:lnTo>
                <a:lnTo>
                  <a:pt x="1585440" y="3121"/>
                </a:lnTo>
                <a:lnTo>
                  <a:pt x="1585440" y="5542"/>
                </a:lnTo>
                <a:lnTo>
                  <a:pt x="1590283" y="5881"/>
                </a:lnTo>
                <a:lnTo>
                  <a:pt x="1593406" y="6763"/>
                </a:lnTo>
                <a:lnTo>
                  <a:pt x="1596210" y="9608"/>
                </a:lnTo>
                <a:lnTo>
                  <a:pt x="1596911" y="12634"/>
                </a:lnTo>
                <a:lnTo>
                  <a:pt x="1596911" y="79414"/>
                </a:lnTo>
                <a:lnTo>
                  <a:pt x="1596284" y="82907"/>
                </a:lnTo>
                <a:lnTo>
                  <a:pt x="1593778" y="85582"/>
                </a:lnTo>
                <a:lnTo>
                  <a:pt x="1590581" y="86527"/>
                </a:lnTo>
                <a:lnTo>
                  <a:pt x="1585440" y="87079"/>
                </a:lnTo>
                <a:lnTo>
                  <a:pt x="1585440" y="89436"/>
                </a:lnTo>
                <a:lnTo>
                  <a:pt x="1622019" y="89436"/>
                </a:lnTo>
                <a:lnTo>
                  <a:pt x="1622019" y="87079"/>
                </a:lnTo>
                <a:lnTo>
                  <a:pt x="1617090" y="86697"/>
                </a:lnTo>
                <a:lnTo>
                  <a:pt x="1613893" y="85837"/>
                </a:lnTo>
                <a:lnTo>
                  <a:pt x="1610962" y="83162"/>
                </a:lnTo>
                <a:lnTo>
                  <a:pt x="1610229" y="80093"/>
                </a:lnTo>
                <a:lnTo>
                  <a:pt x="1610229" y="46756"/>
                </a:lnTo>
                <a:lnTo>
                  <a:pt x="1634615" y="46756"/>
                </a:lnTo>
                <a:lnTo>
                  <a:pt x="1638141" y="47574"/>
                </a:lnTo>
                <a:lnTo>
                  <a:pt x="1641200" y="50844"/>
                </a:lnTo>
                <a:lnTo>
                  <a:pt x="1642453" y="54188"/>
                </a:lnTo>
                <a:lnTo>
                  <a:pt x="1643430" y="59242"/>
                </a:lnTo>
                <a:lnTo>
                  <a:pt x="1646489" y="59242"/>
                </a:lnTo>
                <a:lnTo>
                  <a:pt x="1646489" y="29047"/>
                </a:lnTo>
                <a:lnTo>
                  <a:pt x="1643430" y="29047"/>
                </a:lnTo>
                <a:lnTo>
                  <a:pt x="1642495" y="34101"/>
                </a:lnTo>
                <a:lnTo>
                  <a:pt x="1641263" y="37456"/>
                </a:lnTo>
                <a:lnTo>
                  <a:pt x="1638205" y="40768"/>
                </a:lnTo>
                <a:lnTo>
                  <a:pt x="1634658" y="41597"/>
                </a:lnTo>
                <a:lnTo>
                  <a:pt x="1610229" y="41597"/>
                </a:lnTo>
                <a:close/>
              </a:path>
              <a:path w="1773387" h="112687">
                <a:moveTo>
                  <a:pt x="1686360" y="41597"/>
                </a:moveTo>
                <a:lnTo>
                  <a:pt x="1686360" y="10744"/>
                </a:lnTo>
                <a:lnTo>
                  <a:pt x="1687581" y="8387"/>
                </a:lnTo>
                <a:lnTo>
                  <a:pt x="1690438" y="8090"/>
                </a:lnTo>
                <a:lnTo>
                  <a:pt x="1715546" y="8090"/>
                </a:lnTo>
                <a:lnTo>
                  <a:pt x="1720410" y="8886"/>
                </a:lnTo>
                <a:lnTo>
                  <a:pt x="1722874" y="10479"/>
                </a:lnTo>
                <a:lnTo>
                  <a:pt x="1725338" y="12071"/>
                </a:lnTo>
                <a:lnTo>
                  <a:pt x="1727016" y="15861"/>
                </a:lnTo>
                <a:lnTo>
                  <a:pt x="1727908" y="21849"/>
                </a:lnTo>
                <a:lnTo>
                  <a:pt x="1731541" y="21849"/>
                </a:lnTo>
                <a:lnTo>
                  <a:pt x="1731095" y="3121"/>
                </a:lnTo>
                <a:lnTo>
                  <a:pt x="1661571" y="3121"/>
                </a:lnTo>
                <a:lnTo>
                  <a:pt x="1661571" y="5542"/>
                </a:lnTo>
                <a:lnTo>
                  <a:pt x="1666414" y="5881"/>
                </a:lnTo>
                <a:lnTo>
                  <a:pt x="1669536" y="6763"/>
                </a:lnTo>
                <a:lnTo>
                  <a:pt x="1672340" y="9608"/>
                </a:lnTo>
                <a:lnTo>
                  <a:pt x="1673041" y="12634"/>
                </a:lnTo>
                <a:lnTo>
                  <a:pt x="1673041" y="79414"/>
                </a:lnTo>
                <a:lnTo>
                  <a:pt x="1672415" y="82907"/>
                </a:lnTo>
                <a:lnTo>
                  <a:pt x="1669908" y="85582"/>
                </a:lnTo>
                <a:lnTo>
                  <a:pt x="1666711" y="86527"/>
                </a:lnTo>
                <a:lnTo>
                  <a:pt x="1661571" y="87079"/>
                </a:lnTo>
                <a:lnTo>
                  <a:pt x="1661571" y="89436"/>
                </a:lnTo>
                <a:lnTo>
                  <a:pt x="1698149" y="89436"/>
                </a:lnTo>
                <a:lnTo>
                  <a:pt x="1698149" y="87079"/>
                </a:lnTo>
                <a:lnTo>
                  <a:pt x="1693221" y="86697"/>
                </a:lnTo>
                <a:lnTo>
                  <a:pt x="1690024" y="85837"/>
                </a:lnTo>
                <a:lnTo>
                  <a:pt x="1687093" y="83162"/>
                </a:lnTo>
                <a:lnTo>
                  <a:pt x="1686360" y="80093"/>
                </a:lnTo>
                <a:lnTo>
                  <a:pt x="1686360" y="46756"/>
                </a:lnTo>
                <a:lnTo>
                  <a:pt x="1710745" y="46756"/>
                </a:lnTo>
                <a:lnTo>
                  <a:pt x="1714271" y="47574"/>
                </a:lnTo>
                <a:lnTo>
                  <a:pt x="1717330" y="50844"/>
                </a:lnTo>
                <a:lnTo>
                  <a:pt x="1718583" y="54188"/>
                </a:lnTo>
                <a:lnTo>
                  <a:pt x="1719561" y="59242"/>
                </a:lnTo>
                <a:lnTo>
                  <a:pt x="1722619" y="59242"/>
                </a:lnTo>
                <a:lnTo>
                  <a:pt x="1722619" y="29047"/>
                </a:lnTo>
                <a:lnTo>
                  <a:pt x="1719561" y="29047"/>
                </a:lnTo>
                <a:lnTo>
                  <a:pt x="1718626" y="34101"/>
                </a:lnTo>
                <a:lnTo>
                  <a:pt x="1717394" y="37456"/>
                </a:lnTo>
                <a:lnTo>
                  <a:pt x="1714335" y="40768"/>
                </a:lnTo>
                <a:lnTo>
                  <a:pt x="1710788" y="41597"/>
                </a:lnTo>
                <a:lnTo>
                  <a:pt x="1686360" y="41597"/>
                </a:lnTo>
                <a:close/>
              </a:path>
              <a:path w="1773387" h="112687">
                <a:moveTo>
                  <a:pt x="1746219" y="105616"/>
                </a:moveTo>
                <a:lnTo>
                  <a:pt x="1739677" y="110585"/>
                </a:lnTo>
                <a:lnTo>
                  <a:pt x="1740887" y="112687"/>
                </a:lnTo>
                <a:lnTo>
                  <a:pt x="1743394" y="111456"/>
                </a:lnTo>
                <a:lnTo>
                  <a:pt x="1746495" y="109311"/>
                </a:lnTo>
                <a:lnTo>
                  <a:pt x="1750191" y="106253"/>
                </a:lnTo>
                <a:lnTo>
                  <a:pt x="1755799" y="101624"/>
                </a:lnTo>
                <a:lnTo>
                  <a:pt x="1760281" y="96634"/>
                </a:lnTo>
                <a:lnTo>
                  <a:pt x="1763637" y="91283"/>
                </a:lnTo>
                <a:lnTo>
                  <a:pt x="1766823" y="86272"/>
                </a:lnTo>
                <a:lnTo>
                  <a:pt x="1769245" y="80943"/>
                </a:lnTo>
                <a:lnTo>
                  <a:pt x="1770902" y="75294"/>
                </a:lnTo>
                <a:lnTo>
                  <a:pt x="1772559" y="69646"/>
                </a:lnTo>
                <a:lnTo>
                  <a:pt x="1773387" y="63658"/>
                </a:lnTo>
                <a:lnTo>
                  <a:pt x="1773306" y="53983"/>
                </a:lnTo>
                <a:lnTo>
                  <a:pt x="1771410" y="41267"/>
                </a:lnTo>
                <a:lnTo>
                  <a:pt x="1766998" y="29345"/>
                </a:lnTo>
                <a:lnTo>
                  <a:pt x="1760069" y="18218"/>
                </a:lnTo>
                <a:lnTo>
                  <a:pt x="1754291" y="10659"/>
                </a:lnTo>
                <a:lnTo>
                  <a:pt x="1748046" y="5011"/>
                </a:lnTo>
                <a:lnTo>
                  <a:pt x="1741333" y="1274"/>
                </a:lnTo>
                <a:lnTo>
                  <a:pt x="1739677" y="3376"/>
                </a:lnTo>
                <a:lnTo>
                  <a:pt x="1744773" y="7426"/>
                </a:lnTo>
                <a:lnTo>
                  <a:pt x="1752893" y="17151"/>
                </a:lnTo>
                <a:lnTo>
                  <a:pt x="1758348" y="29111"/>
                </a:lnTo>
                <a:lnTo>
                  <a:pt x="1759413" y="32897"/>
                </a:lnTo>
                <a:lnTo>
                  <a:pt x="1761386" y="44752"/>
                </a:lnTo>
                <a:lnTo>
                  <a:pt x="1762044" y="58987"/>
                </a:lnTo>
                <a:lnTo>
                  <a:pt x="1761232" y="72478"/>
                </a:lnTo>
                <a:lnTo>
                  <a:pt x="1758556" y="84949"/>
                </a:lnTo>
                <a:lnTo>
                  <a:pt x="1754015" y="95360"/>
                </a:lnTo>
                <a:lnTo>
                  <a:pt x="1750998" y="100541"/>
                </a:lnTo>
                <a:lnTo>
                  <a:pt x="1746219" y="105616"/>
                </a:lnTo>
                <a:close/>
              </a:path>
              <a:path w="1773387" h="112687">
                <a:moveTo>
                  <a:pt x="617221" y="45227"/>
                </a:moveTo>
                <a:lnTo>
                  <a:pt x="616541" y="41214"/>
                </a:lnTo>
                <a:lnTo>
                  <a:pt x="615181" y="38157"/>
                </a:lnTo>
                <a:lnTo>
                  <a:pt x="612675" y="32381"/>
                </a:lnTo>
                <a:lnTo>
                  <a:pt x="607980" y="29493"/>
                </a:lnTo>
                <a:lnTo>
                  <a:pt x="596765" y="29493"/>
                </a:lnTo>
                <a:lnTo>
                  <a:pt x="592729" y="30767"/>
                </a:lnTo>
                <a:lnTo>
                  <a:pt x="588990" y="33315"/>
                </a:lnTo>
                <a:lnTo>
                  <a:pt x="586909" y="34759"/>
                </a:lnTo>
                <a:lnTo>
                  <a:pt x="584530" y="37010"/>
                </a:lnTo>
                <a:lnTo>
                  <a:pt x="581853" y="40068"/>
                </a:lnTo>
                <a:lnTo>
                  <a:pt x="581853" y="955"/>
                </a:lnTo>
                <a:lnTo>
                  <a:pt x="581726" y="509"/>
                </a:lnTo>
                <a:lnTo>
                  <a:pt x="575608" y="2420"/>
                </a:lnTo>
                <a:lnTo>
                  <a:pt x="572645" y="3323"/>
                </a:lnTo>
                <a:lnTo>
                  <a:pt x="569905" y="4108"/>
                </a:lnTo>
                <a:lnTo>
                  <a:pt x="567164" y="4894"/>
                </a:lnTo>
                <a:lnTo>
                  <a:pt x="564860" y="5563"/>
                </a:lnTo>
                <a:lnTo>
                  <a:pt x="562990" y="6115"/>
                </a:lnTo>
                <a:lnTo>
                  <a:pt x="562990" y="8408"/>
                </a:lnTo>
                <a:lnTo>
                  <a:pt x="563543" y="8323"/>
                </a:lnTo>
                <a:lnTo>
                  <a:pt x="565858" y="8090"/>
                </a:lnTo>
                <a:lnTo>
                  <a:pt x="568237" y="8090"/>
                </a:lnTo>
                <a:lnTo>
                  <a:pt x="570351" y="9778"/>
                </a:lnTo>
                <a:lnTo>
                  <a:pt x="571275" y="12655"/>
                </a:lnTo>
                <a:lnTo>
                  <a:pt x="571275" y="80858"/>
                </a:lnTo>
                <a:lnTo>
                  <a:pt x="570733" y="83820"/>
                </a:lnTo>
                <a:lnTo>
                  <a:pt x="568566" y="86325"/>
                </a:lnTo>
                <a:lnTo>
                  <a:pt x="566283" y="87185"/>
                </a:lnTo>
                <a:lnTo>
                  <a:pt x="562799" y="87652"/>
                </a:lnTo>
                <a:lnTo>
                  <a:pt x="562799" y="89436"/>
                </a:lnTo>
                <a:lnTo>
                  <a:pt x="590902" y="89436"/>
                </a:lnTo>
                <a:lnTo>
                  <a:pt x="590902" y="87652"/>
                </a:lnTo>
                <a:lnTo>
                  <a:pt x="587291" y="87143"/>
                </a:lnTo>
                <a:lnTo>
                  <a:pt x="584933" y="86293"/>
                </a:lnTo>
                <a:lnTo>
                  <a:pt x="582724" y="83915"/>
                </a:lnTo>
                <a:lnTo>
                  <a:pt x="582172" y="80942"/>
                </a:lnTo>
                <a:lnTo>
                  <a:pt x="582172" y="44781"/>
                </a:lnTo>
                <a:lnTo>
                  <a:pt x="583722" y="42509"/>
                </a:lnTo>
                <a:lnTo>
                  <a:pt x="586824" y="40131"/>
                </a:lnTo>
                <a:lnTo>
                  <a:pt x="589925" y="37753"/>
                </a:lnTo>
                <a:lnTo>
                  <a:pt x="593133" y="36564"/>
                </a:lnTo>
                <a:lnTo>
                  <a:pt x="600270" y="36564"/>
                </a:lnTo>
                <a:lnTo>
                  <a:pt x="602872" y="37838"/>
                </a:lnTo>
                <a:lnTo>
                  <a:pt x="604253" y="40386"/>
                </a:lnTo>
                <a:lnTo>
                  <a:pt x="605633" y="42934"/>
                </a:lnTo>
                <a:lnTo>
                  <a:pt x="606324" y="46268"/>
                </a:lnTo>
                <a:lnTo>
                  <a:pt x="606324" y="80858"/>
                </a:lnTo>
                <a:lnTo>
                  <a:pt x="605793" y="83809"/>
                </a:lnTo>
                <a:lnTo>
                  <a:pt x="603668" y="86272"/>
                </a:lnTo>
                <a:lnTo>
                  <a:pt x="601289" y="87143"/>
                </a:lnTo>
                <a:lnTo>
                  <a:pt x="597593" y="87652"/>
                </a:lnTo>
                <a:lnTo>
                  <a:pt x="597593" y="89436"/>
                </a:lnTo>
                <a:lnTo>
                  <a:pt x="625186" y="89436"/>
                </a:lnTo>
                <a:lnTo>
                  <a:pt x="625186" y="87652"/>
                </a:lnTo>
                <a:lnTo>
                  <a:pt x="621958" y="87228"/>
                </a:lnTo>
                <a:lnTo>
                  <a:pt x="619823" y="86336"/>
                </a:lnTo>
                <a:lnTo>
                  <a:pt x="617741" y="83618"/>
                </a:lnTo>
                <a:lnTo>
                  <a:pt x="617221" y="80688"/>
                </a:lnTo>
                <a:lnTo>
                  <a:pt x="617221" y="45227"/>
                </a:lnTo>
                <a:close/>
              </a:path>
              <a:path w="1773387" h="112687">
                <a:moveTo>
                  <a:pt x="460605" y="46172"/>
                </a:moveTo>
                <a:lnTo>
                  <a:pt x="462645" y="48678"/>
                </a:lnTo>
                <a:lnTo>
                  <a:pt x="466022" y="49304"/>
                </a:lnTo>
                <a:lnTo>
                  <a:pt x="469208" y="48476"/>
                </a:lnTo>
                <a:lnTo>
                  <a:pt x="471566" y="45886"/>
                </a:lnTo>
                <a:lnTo>
                  <a:pt x="471566" y="43507"/>
                </a:lnTo>
                <a:lnTo>
                  <a:pt x="471247" y="41182"/>
                </a:lnTo>
                <a:lnTo>
                  <a:pt x="470929" y="38602"/>
                </a:lnTo>
                <a:lnTo>
                  <a:pt x="471906" y="35035"/>
                </a:lnTo>
                <a:lnTo>
                  <a:pt x="475814" y="32784"/>
                </a:lnTo>
                <a:lnTo>
                  <a:pt x="480042" y="32232"/>
                </a:lnTo>
                <a:lnTo>
                  <a:pt x="484587" y="32232"/>
                </a:lnTo>
                <a:lnTo>
                  <a:pt x="487582" y="33655"/>
                </a:lnTo>
                <a:lnTo>
                  <a:pt x="489027" y="36500"/>
                </a:lnTo>
                <a:lnTo>
                  <a:pt x="489876" y="38199"/>
                </a:lnTo>
                <a:lnTo>
                  <a:pt x="490301" y="41214"/>
                </a:lnTo>
                <a:lnTo>
                  <a:pt x="490301" y="50960"/>
                </a:lnTo>
                <a:lnTo>
                  <a:pt x="490044" y="51057"/>
                </a:lnTo>
                <a:lnTo>
                  <a:pt x="475606" y="56875"/>
                </a:lnTo>
                <a:lnTo>
                  <a:pt x="469017" y="67565"/>
                </a:lnTo>
                <a:lnTo>
                  <a:pt x="472076" y="63276"/>
                </a:lnTo>
                <a:lnTo>
                  <a:pt x="478193" y="59496"/>
                </a:lnTo>
                <a:lnTo>
                  <a:pt x="481380" y="57543"/>
                </a:lnTo>
                <a:lnTo>
                  <a:pt x="485416" y="55759"/>
                </a:lnTo>
                <a:lnTo>
                  <a:pt x="490301" y="54145"/>
                </a:lnTo>
                <a:lnTo>
                  <a:pt x="490301" y="76759"/>
                </a:lnTo>
                <a:lnTo>
                  <a:pt x="489016" y="78755"/>
                </a:lnTo>
                <a:lnTo>
                  <a:pt x="486446" y="80327"/>
                </a:lnTo>
                <a:lnTo>
                  <a:pt x="483876" y="81898"/>
                </a:lnTo>
                <a:lnTo>
                  <a:pt x="481189" y="82684"/>
                </a:lnTo>
                <a:lnTo>
                  <a:pt x="476345" y="82684"/>
                </a:lnTo>
                <a:lnTo>
                  <a:pt x="472841" y="80900"/>
                </a:lnTo>
                <a:lnTo>
                  <a:pt x="470292" y="79074"/>
                </a:lnTo>
                <a:lnTo>
                  <a:pt x="471184" y="90391"/>
                </a:lnTo>
                <a:lnTo>
                  <a:pt x="474667" y="90391"/>
                </a:lnTo>
                <a:lnTo>
                  <a:pt x="478342" y="89245"/>
                </a:lnTo>
                <a:lnTo>
                  <a:pt x="482208" y="86952"/>
                </a:lnTo>
                <a:lnTo>
                  <a:pt x="484502" y="85593"/>
                </a:lnTo>
                <a:lnTo>
                  <a:pt x="487264" y="83512"/>
                </a:lnTo>
                <a:lnTo>
                  <a:pt x="490492" y="80709"/>
                </a:lnTo>
                <a:lnTo>
                  <a:pt x="490620" y="83299"/>
                </a:lnTo>
                <a:lnTo>
                  <a:pt x="491332" y="85529"/>
                </a:lnTo>
                <a:lnTo>
                  <a:pt x="492627" y="87397"/>
                </a:lnTo>
                <a:lnTo>
                  <a:pt x="496015" y="90200"/>
                </a:lnTo>
                <a:lnTo>
                  <a:pt x="501368" y="90200"/>
                </a:lnTo>
                <a:lnTo>
                  <a:pt x="503790" y="89393"/>
                </a:lnTo>
                <a:lnTo>
                  <a:pt x="506169" y="87780"/>
                </a:lnTo>
                <a:lnTo>
                  <a:pt x="507741" y="86718"/>
                </a:lnTo>
                <a:lnTo>
                  <a:pt x="510566" y="83703"/>
                </a:lnTo>
                <a:lnTo>
                  <a:pt x="510566" y="80390"/>
                </a:lnTo>
                <a:lnTo>
                  <a:pt x="508994" y="81537"/>
                </a:lnTo>
                <a:lnTo>
                  <a:pt x="505808" y="83002"/>
                </a:lnTo>
                <a:lnTo>
                  <a:pt x="503089" y="83002"/>
                </a:lnTo>
                <a:lnTo>
                  <a:pt x="501390" y="80518"/>
                </a:lnTo>
                <a:lnTo>
                  <a:pt x="500880" y="77885"/>
                </a:lnTo>
                <a:lnTo>
                  <a:pt x="500880" y="44272"/>
                </a:lnTo>
                <a:lnTo>
                  <a:pt x="500094" y="40004"/>
                </a:lnTo>
                <a:lnTo>
                  <a:pt x="498522" y="37074"/>
                </a:lnTo>
                <a:lnTo>
                  <a:pt x="495590" y="31723"/>
                </a:lnTo>
                <a:lnTo>
                  <a:pt x="490004" y="29047"/>
                </a:lnTo>
                <a:lnTo>
                  <a:pt x="474667" y="29047"/>
                </a:lnTo>
                <a:lnTo>
                  <a:pt x="469283" y="30672"/>
                </a:lnTo>
                <a:lnTo>
                  <a:pt x="465608" y="33920"/>
                </a:lnTo>
                <a:lnTo>
                  <a:pt x="461933" y="37169"/>
                </a:lnTo>
                <a:lnTo>
                  <a:pt x="460096" y="40280"/>
                </a:lnTo>
                <a:lnTo>
                  <a:pt x="460096" y="43253"/>
                </a:lnTo>
                <a:lnTo>
                  <a:pt x="460605" y="46172"/>
                </a:lnTo>
                <a:close/>
              </a:path>
              <a:path w="1773387" h="112687">
                <a:moveTo>
                  <a:pt x="0" y="65166"/>
                </a:moveTo>
                <a:lnTo>
                  <a:pt x="0" y="74084"/>
                </a:lnTo>
                <a:lnTo>
                  <a:pt x="65891" y="74084"/>
                </a:lnTo>
                <a:lnTo>
                  <a:pt x="65891" y="65166"/>
                </a:lnTo>
                <a:lnTo>
                  <a:pt x="0" y="65166"/>
                </a:lnTo>
                <a:close/>
              </a:path>
              <a:path w="1773387" h="112687">
                <a:moveTo>
                  <a:pt x="0" y="38857"/>
                </a:moveTo>
                <a:lnTo>
                  <a:pt x="0" y="47775"/>
                </a:lnTo>
                <a:lnTo>
                  <a:pt x="65891" y="47775"/>
                </a:lnTo>
                <a:lnTo>
                  <a:pt x="65891" y="38857"/>
                </a:lnTo>
                <a:lnTo>
                  <a:pt x="0" y="38857"/>
                </a:lnTo>
                <a:close/>
              </a:path>
              <a:path w="1773387" h="112687">
                <a:moveTo>
                  <a:pt x="131125" y="41596"/>
                </a:moveTo>
                <a:lnTo>
                  <a:pt x="131125" y="10744"/>
                </a:lnTo>
                <a:lnTo>
                  <a:pt x="132346" y="8387"/>
                </a:lnTo>
                <a:lnTo>
                  <a:pt x="135203" y="8090"/>
                </a:lnTo>
                <a:lnTo>
                  <a:pt x="160311" y="8090"/>
                </a:lnTo>
                <a:lnTo>
                  <a:pt x="165175" y="8886"/>
                </a:lnTo>
                <a:lnTo>
                  <a:pt x="167639" y="10478"/>
                </a:lnTo>
                <a:lnTo>
                  <a:pt x="170103" y="12071"/>
                </a:lnTo>
                <a:lnTo>
                  <a:pt x="171781" y="15861"/>
                </a:lnTo>
                <a:lnTo>
                  <a:pt x="172674" y="21849"/>
                </a:lnTo>
                <a:lnTo>
                  <a:pt x="176306" y="21849"/>
                </a:lnTo>
                <a:lnTo>
                  <a:pt x="175860" y="3121"/>
                </a:lnTo>
                <a:lnTo>
                  <a:pt x="106336" y="3121"/>
                </a:lnTo>
                <a:lnTo>
                  <a:pt x="106336" y="5541"/>
                </a:lnTo>
                <a:lnTo>
                  <a:pt x="111179" y="5881"/>
                </a:lnTo>
                <a:lnTo>
                  <a:pt x="114301" y="6762"/>
                </a:lnTo>
                <a:lnTo>
                  <a:pt x="117105" y="9608"/>
                </a:lnTo>
                <a:lnTo>
                  <a:pt x="117806" y="12633"/>
                </a:lnTo>
                <a:lnTo>
                  <a:pt x="117806" y="79414"/>
                </a:lnTo>
                <a:lnTo>
                  <a:pt x="117180" y="82907"/>
                </a:lnTo>
                <a:lnTo>
                  <a:pt x="114673" y="85582"/>
                </a:lnTo>
                <a:lnTo>
                  <a:pt x="111476" y="86527"/>
                </a:lnTo>
                <a:lnTo>
                  <a:pt x="106336" y="87079"/>
                </a:lnTo>
                <a:lnTo>
                  <a:pt x="106336" y="89436"/>
                </a:lnTo>
                <a:lnTo>
                  <a:pt x="142914" y="89436"/>
                </a:lnTo>
                <a:lnTo>
                  <a:pt x="142914" y="87079"/>
                </a:lnTo>
                <a:lnTo>
                  <a:pt x="137986" y="86697"/>
                </a:lnTo>
                <a:lnTo>
                  <a:pt x="134789" y="85837"/>
                </a:lnTo>
                <a:lnTo>
                  <a:pt x="131858" y="83161"/>
                </a:lnTo>
                <a:lnTo>
                  <a:pt x="131125" y="80093"/>
                </a:lnTo>
                <a:lnTo>
                  <a:pt x="131125" y="46756"/>
                </a:lnTo>
                <a:lnTo>
                  <a:pt x="155510" y="46756"/>
                </a:lnTo>
                <a:lnTo>
                  <a:pt x="159036" y="47574"/>
                </a:lnTo>
                <a:lnTo>
                  <a:pt x="162095" y="50844"/>
                </a:lnTo>
                <a:lnTo>
                  <a:pt x="163348" y="54188"/>
                </a:lnTo>
                <a:lnTo>
                  <a:pt x="164326" y="59242"/>
                </a:lnTo>
                <a:lnTo>
                  <a:pt x="167384" y="59242"/>
                </a:lnTo>
                <a:lnTo>
                  <a:pt x="167384" y="29047"/>
                </a:lnTo>
                <a:lnTo>
                  <a:pt x="164326" y="29047"/>
                </a:lnTo>
                <a:lnTo>
                  <a:pt x="163391" y="34101"/>
                </a:lnTo>
                <a:lnTo>
                  <a:pt x="162159" y="37456"/>
                </a:lnTo>
                <a:lnTo>
                  <a:pt x="159100" y="40768"/>
                </a:lnTo>
                <a:lnTo>
                  <a:pt x="155553" y="41596"/>
                </a:lnTo>
                <a:lnTo>
                  <a:pt x="131125" y="41596"/>
                </a:lnTo>
                <a:close/>
              </a:path>
              <a:path w="1773387" h="112687">
                <a:moveTo>
                  <a:pt x="201966" y="46438"/>
                </a:moveTo>
                <a:lnTo>
                  <a:pt x="203049" y="43964"/>
                </a:lnTo>
                <a:lnTo>
                  <a:pt x="205216" y="41564"/>
                </a:lnTo>
                <a:lnTo>
                  <a:pt x="207383" y="39165"/>
                </a:lnTo>
                <a:lnTo>
                  <a:pt x="210696" y="37965"/>
                </a:lnTo>
                <a:lnTo>
                  <a:pt x="212916" y="38709"/>
                </a:lnTo>
                <a:lnTo>
                  <a:pt x="216187" y="41681"/>
                </a:lnTo>
                <a:lnTo>
                  <a:pt x="219427" y="42424"/>
                </a:lnTo>
                <a:lnTo>
                  <a:pt x="222305" y="41830"/>
                </a:lnTo>
                <a:lnTo>
                  <a:pt x="224387" y="39452"/>
                </a:lnTo>
                <a:lnTo>
                  <a:pt x="224907" y="36245"/>
                </a:lnTo>
                <a:lnTo>
                  <a:pt x="224227" y="32668"/>
                </a:lnTo>
                <a:lnTo>
                  <a:pt x="221508" y="30077"/>
                </a:lnTo>
                <a:lnTo>
                  <a:pt x="217579" y="29429"/>
                </a:lnTo>
                <a:lnTo>
                  <a:pt x="214860" y="29429"/>
                </a:lnTo>
                <a:lnTo>
                  <a:pt x="212236" y="30491"/>
                </a:lnTo>
                <a:lnTo>
                  <a:pt x="209709" y="32614"/>
                </a:lnTo>
                <a:lnTo>
                  <a:pt x="207181" y="34738"/>
                </a:lnTo>
                <a:lnTo>
                  <a:pt x="204557" y="37689"/>
                </a:lnTo>
                <a:lnTo>
                  <a:pt x="201838" y="41469"/>
                </a:lnTo>
                <a:lnTo>
                  <a:pt x="201838" y="31022"/>
                </a:lnTo>
                <a:lnTo>
                  <a:pt x="201201" y="29366"/>
                </a:lnTo>
                <a:lnTo>
                  <a:pt x="198950" y="30385"/>
                </a:lnTo>
                <a:lnTo>
                  <a:pt x="196762" y="31298"/>
                </a:lnTo>
                <a:lnTo>
                  <a:pt x="194637" y="32105"/>
                </a:lnTo>
                <a:lnTo>
                  <a:pt x="191897" y="33124"/>
                </a:lnTo>
                <a:lnTo>
                  <a:pt x="189348" y="34016"/>
                </a:lnTo>
                <a:lnTo>
                  <a:pt x="186799" y="34908"/>
                </a:lnTo>
                <a:lnTo>
                  <a:pt x="184314" y="35778"/>
                </a:lnTo>
                <a:lnTo>
                  <a:pt x="181892" y="36628"/>
                </a:lnTo>
                <a:lnTo>
                  <a:pt x="183390" y="38422"/>
                </a:lnTo>
                <a:lnTo>
                  <a:pt x="185780" y="38156"/>
                </a:lnTo>
                <a:lnTo>
                  <a:pt x="189295" y="39059"/>
                </a:lnTo>
                <a:lnTo>
                  <a:pt x="190867" y="42669"/>
                </a:lnTo>
                <a:lnTo>
                  <a:pt x="191260" y="45673"/>
                </a:lnTo>
                <a:lnTo>
                  <a:pt x="191260" y="82004"/>
                </a:lnTo>
                <a:lnTo>
                  <a:pt x="190623" y="84223"/>
                </a:lnTo>
                <a:lnTo>
                  <a:pt x="188074" y="86304"/>
                </a:lnTo>
                <a:lnTo>
                  <a:pt x="185482" y="86994"/>
                </a:lnTo>
                <a:lnTo>
                  <a:pt x="181574" y="87334"/>
                </a:lnTo>
                <a:lnTo>
                  <a:pt x="181574" y="89436"/>
                </a:lnTo>
                <a:lnTo>
                  <a:pt x="212990" y="89436"/>
                </a:lnTo>
                <a:lnTo>
                  <a:pt x="212990" y="87334"/>
                </a:lnTo>
                <a:lnTo>
                  <a:pt x="209039" y="87419"/>
                </a:lnTo>
                <a:lnTo>
                  <a:pt x="206214" y="86750"/>
                </a:lnTo>
                <a:lnTo>
                  <a:pt x="202816" y="83905"/>
                </a:lnTo>
                <a:lnTo>
                  <a:pt x="201966" y="81367"/>
                </a:lnTo>
                <a:lnTo>
                  <a:pt x="201966" y="46438"/>
                </a:lnTo>
                <a:close/>
              </a:path>
              <a:path w="1773387" h="112687">
                <a:moveTo>
                  <a:pt x="239691" y="32784"/>
                </a:moveTo>
                <a:lnTo>
                  <a:pt x="234636" y="38985"/>
                </a:lnTo>
                <a:lnTo>
                  <a:pt x="236675" y="49432"/>
                </a:lnTo>
                <a:lnTo>
                  <a:pt x="237270" y="45949"/>
                </a:lnTo>
                <a:lnTo>
                  <a:pt x="238247" y="43061"/>
                </a:lnTo>
                <a:lnTo>
                  <a:pt x="239606" y="40768"/>
                </a:lnTo>
                <a:lnTo>
                  <a:pt x="242155" y="36479"/>
                </a:lnTo>
                <a:lnTo>
                  <a:pt x="246276" y="29684"/>
                </a:lnTo>
                <a:lnTo>
                  <a:pt x="239691" y="32784"/>
                </a:lnTo>
                <a:close/>
              </a:path>
              <a:path w="1773387" h="112687">
                <a:moveTo>
                  <a:pt x="276886" y="53508"/>
                </a:moveTo>
                <a:lnTo>
                  <a:pt x="276886" y="45907"/>
                </a:lnTo>
                <a:lnTo>
                  <a:pt x="274634" y="40036"/>
                </a:lnTo>
                <a:lnTo>
                  <a:pt x="270131" y="35895"/>
                </a:lnTo>
                <a:lnTo>
                  <a:pt x="265627" y="31754"/>
                </a:lnTo>
                <a:lnTo>
                  <a:pt x="260381" y="29684"/>
                </a:lnTo>
                <a:lnTo>
                  <a:pt x="246276" y="29684"/>
                </a:lnTo>
                <a:lnTo>
                  <a:pt x="242155" y="36479"/>
                </a:lnTo>
                <a:lnTo>
                  <a:pt x="245851" y="34334"/>
                </a:lnTo>
                <a:lnTo>
                  <a:pt x="255580" y="34334"/>
                </a:lnTo>
                <a:lnTo>
                  <a:pt x="259064" y="36203"/>
                </a:lnTo>
                <a:lnTo>
                  <a:pt x="261145" y="39940"/>
                </a:lnTo>
                <a:lnTo>
                  <a:pt x="262292" y="42021"/>
                </a:lnTo>
                <a:lnTo>
                  <a:pt x="263100" y="45185"/>
                </a:lnTo>
                <a:lnTo>
                  <a:pt x="263567" y="49432"/>
                </a:lnTo>
                <a:lnTo>
                  <a:pt x="236675" y="49432"/>
                </a:lnTo>
                <a:lnTo>
                  <a:pt x="234636" y="38985"/>
                </a:lnTo>
                <a:lnTo>
                  <a:pt x="229580" y="45185"/>
                </a:lnTo>
                <a:lnTo>
                  <a:pt x="227052" y="52553"/>
                </a:lnTo>
                <a:lnTo>
                  <a:pt x="227052" y="68945"/>
                </a:lnTo>
                <a:lnTo>
                  <a:pt x="229230" y="75889"/>
                </a:lnTo>
                <a:lnTo>
                  <a:pt x="233584" y="81919"/>
                </a:lnTo>
                <a:lnTo>
                  <a:pt x="237939" y="87950"/>
                </a:lnTo>
                <a:lnTo>
                  <a:pt x="244109" y="90965"/>
                </a:lnTo>
                <a:lnTo>
                  <a:pt x="259021" y="90965"/>
                </a:lnTo>
                <a:lnTo>
                  <a:pt x="264873" y="88672"/>
                </a:lnTo>
                <a:lnTo>
                  <a:pt x="269653" y="84085"/>
                </a:lnTo>
                <a:lnTo>
                  <a:pt x="274432" y="79499"/>
                </a:lnTo>
                <a:lnTo>
                  <a:pt x="277693" y="74509"/>
                </a:lnTo>
                <a:lnTo>
                  <a:pt x="279435" y="69115"/>
                </a:lnTo>
                <a:lnTo>
                  <a:pt x="277204" y="68351"/>
                </a:lnTo>
                <a:lnTo>
                  <a:pt x="274613" y="72640"/>
                </a:lnTo>
                <a:lnTo>
                  <a:pt x="271788" y="75952"/>
                </a:lnTo>
                <a:lnTo>
                  <a:pt x="268729" y="78288"/>
                </a:lnTo>
                <a:lnTo>
                  <a:pt x="265670" y="80624"/>
                </a:lnTo>
                <a:lnTo>
                  <a:pt x="261910" y="81792"/>
                </a:lnTo>
                <a:lnTo>
                  <a:pt x="251926" y="81792"/>
                </a:lnTo>
                <a:lnTo>
                  <a:pt x="247147" y="79541"/>
                </a:lnTo>
                <a:lnTo>
                  <a:pt x="243111" y="75039"/>
                </a:lnTo>
                <a:lnTo>
                  <a:pt x="239075" y="70538"/>
                </a:lnTo>
                <a:lnTo>
                  <a:pt x="236845" y="63361"/>
                </a:lnTo>
                <a:lnTo>
                  <a:pt x="236420" y="53508"/>
                </a:lnTo>
                <a:lnTo>
                  <a:pt x="276886" y="53508"/>
                </a:lnTo>
                <a:close/>
              </a:path>
              <a:path w="1773387" h="112687">
                <a:moveTo>
                  <a:pt x="294070" y="32784"/>
                </a:moveTo>
                <a:lnTo>
                  <a:pt x="289015" y="38985"/>
                </a:lnTo>
                <a:lnTo>
                  <a:pt x="291054" y="49432"/>
                </a:lnTo>
                <a:lnTo>
                  <a:pt x="291649" y="45949"/>
                </a:lnTo>
                <a:lnTo>
                  <a:pt x="292626" y="43061"/>
                </a:lnTo>
                <a:lnTo>
                  <a:pt x="293985" y="40768"/>
                </a:lnTo>
                <a:lnTo>
                  <a:pt x="296534" y="36479"/>
                </a:lnTo>
                <a:lnTo>
                  <a:pt x="300655" y="29684"/>
                </a:lnTo>
                <a:lnTo>
                  <a:pt x="294070" y="32784"/>
                </a:lnTo>
                <a:close/>
              </a:path>
              <a:path w="1773387" h="112687">
                <a:moveTo>
                  <a:pt x="331264" y="53508"/>
                </a:moveTo>
                <a:lnTo>
                  <a:pt x="331264" y="45907"/>
                </a:lnTo>
                <a:lnTo>
                  <a:pt x="329013" y="40036"/>
                </a:lnTo>
                <a:lnTo>
                  <a:pt x="324510" y="35895"/>
                </a:lnTo>
                <a:lnTo>
                  <a:pt x="320006" y="31754"/>
                </a:lnTo>
                <a:lnTo>
                  <a:pt x="314760" y="29684"/>
                </a:lnTo>
                <a:lnTo>
                  <a:pt x="300655" y="29684"/>
                </a:lnTo>
                <a:lnTo>
                  <a:pt x="296534" y="36479"/>
                </a:lnTo>
                <a:lnTo>
                  <a:pt x="300230" y="34334"/>
                </a:lnTo>
                <a:lnTo>
                  <a:pt x="309959" y="34334"/>
                </a:lnTo>
                <a:lnTo>
                  <a:pt x="313443" y="36203"/>
                </a:lnTo>
                <a:lnTo>
                  <a:pt x="315524" y="39940"/>
                </a:lnTo>
                <a:lnTo>
                  <a:pt x="316671" y="42021"/>
                </a:lnTo>
                <a:lnTo>
                  <a:pt x="317479" y="45185"/>
                </a:lnTo>
                <a:lnTo>
                  <a:pt x="317946" y="49432"/>
                </a:lnTo>
                <a:lnTo>
                  <a:pt x="291054" y="49432"/>
                </a:lnTo>
                <a:lnTo>
                  <a:pt x="289015" y="38985"/>
                </a:lnTo>
                <a:lnTo>
                  <a:pt x="283959" y="45185"/>
                </a:lnTo>
                <a:lnTo>
                  <a:pt x="281431" y="52553"/>
                </a:lnTo>
                <a:lnTo>
                  <a:pt x="281431" y="68945"/>
                </a:lnTo>
                <a:lnTo>
                  <a:pt x="283608" y="75889"/>
                </a:lnTo>
                <a:lnTo>
                  <a:pt x="287963" y="81919"/>
                </a:lnTo>
                <a:lnTo>
                  <a:pt x="292318" y="87950"/>
                </a:lnTo>
                <a:lnTo>
                  <a:pt x="298488" y="90965"/>
                </a:lnTo>
                <a:lnTo>
                  <a:pt x="313400" y="90965"/>
                </a:lnTo>
                <a:lnTo>
                  <a:pt x="319252" y="88672"/>
                </a:lnTo>
                <a:lnTo>
                  <a:pt x="324032" y="84085"/>
                </a:lnTo>
                <a:lnTo>
                  <a:pt x="328811" y="79499"/>
                </a:lnTo>
                <a:lnTo>
                  <a:pt x="332072" y="74509"/>
                </a:lnTo>
                <a:lnTo>
                  <a:pt x="333813" y="69115"/>
                </a:lnTo>
                <a:lnTo>
                  <a:pt x="331583" y="68351"/>
                </a:lnTo>
                <a:lnTo>
                  <a:pt x="328991" y="72640"/>
                </a:lnTo>
                <a:lnTo>
                  <a:pt x="326166" y="75952"/>
                </a:lnTo>
                <a:lnTo>
                  <a:pt x="323108" y="78288"/>
                </a:lnTo>
                <a:lnTo>
                  <a:pt x="320049" y="80624"/>
                </a:lnTo>
                <a:lnTo>
                  <a:pt x="316289" y="81792"/>
                </a:lnTo>
                <a:lnTo>
                  <a:pt x="306305" y="81792"/>
                </a:lnTo>
                <a:lnTo>
                  <a:pt x="301526" y="79541"/>
                </a:lnTo>
                <a:lnTo>
                  <a:pt x="297490" y="75039"/>
                </a:lnTo>
                <a:lnTo>
                  <a:pt x="293454" y="70538"/>
                </a:lnTo>
                <a:lnTo>
                  <a:pt x="291224" y="63361"/>
                </a:lnTo>
                <a:lnTo>
                  <a:pt x="290799" y="53508"/>
                </a:lnTo>
                <a:lnTo>
                  <a:pt x="331264" y="53508"/>
                </a:lnTo>
                <a:close/>
              </a:path>
              <a:path w="1773387" h="112687">
                <a:moveTo>
                  <a:pt x="369138" y="47138"/>
                </a:moveTo>
                <a:lnTo>
                  <a:pt x="369750" y="55421"/>
                </a:lnTo>
                <a:lnTo>
                  <a:pt x="373464" y="67703"/>
                </a:lnTo>
                <a:lnTo>
                  <a:pt x="380545" y="78161"/>
                </a:lnTo>
                <a:lnTo>
                  <a:pt x="388574" y="84909"/>
                </a:lnTo>
                <a:lnTo>
                  <a:pt x="400177" y="89929"/>
                </a:lnTo>
                <a:lnTo>
                  <a:pt x="413937" y="91602"/>
                </a:lnTo>
                <a:lnTo>
                  <a:pt x="422476" y="91602"/>
                </a:lnTo>
                <a:lnTo>
                  <a:pt x="430400" y="89266"/>
                </a:lnTo>
                <a:lnTo>
                  <a:pt x="437707" y="84595"/>
                </a:lnTo>
                <a:lnTo>
                  <a:pt x="441998" y="81834"/>
                </a:lnTo>
                <a:lnTo>
                  <a:pt x="445587" y="78628"/>
                </a:lnTo>
                <a:lnTo>
                  <a:pt x="448476" y="74976"/>
                </a:lnTo>
                <a:lnTo>
                  <a:pt x="446055" y="72555"/>
                </a:lnTo>
                <a:lnTo>
                  <a:pt x="442146" y="76250"/>
                </a:lnTo>
                <a:lnTo>
                  <a:pt x="438556" y="79010"/>
                </a:lnTo>
                <a:lnTo>
                  <a:pt x="435285" y="80836"/>
                </a:lnTo>
                <a:lnTo>
                  <a:pt x="429592" y="84064"/>
                </a:lnTo>
                <a:lnTo>
                  <a:pt x="423369" y="85678"/>
                </a:lnTo>
                <a:lnTo>
                  <a:pt x="407267" y="85678"/>
                </a:lnTo>
                <a:lnTo>
                  <a:pt x="399546" y="82206"/>
                </a:lnTo>
                <a:lnTo>
                  <a:pt x="393450" y="75262"/>
                </a:lnTo>
                <a:lnTo>
                  <a:pt x="391163" y="72344"/>
                </a:lnTo>
                <a:lnTo>
                  <a:pt x="386019" y="61188"/>
                </a:lnTo>
                <a:lnTo>
                  <a:pt x="384305" y="47393"/>
                </a:lnTo>
                <a:lnTo>
                  <a:pt x="384593" y="40750"/>
                </a:lnTo>
                <a:lnTo>
                  <a:pt x="387344" y="27802"/>
                </a:lnTo>
                <a:lnTo>
                  <a:pt x="393004" y="17581"/>
                </a:lnTo>
                <a:lnTo>
                  <a:pt x="398803" y="10361"/>
                </a:lnTo>
                <a:lnTo>
                  <a:pt x="406269" y="6752"/>
                </a:lnTo>
                <a:lnTo>
                  <a:pt x="424452" y="6752"/>
                </a:lnTo>
                <a:lnTo>
                  <a:pt x="431653" y="10107"/>
                </a:lnTo>
                <a:lnTo>
                  <a:pt x="437006" y="16817"/>
                </a:lnTo>
                <a:lnTo>
                  <a:pt x="439810" y="20384"/>
                </a:lnTo>
                <a:lnTo>
                  <a:pt x="442083" y="25076"/>
                </a:lnTo>
                <a:lnTo>
                  <a:pt x="443824" y="30895"/>
                </a:lnTo>
                <a:lnTo>
                  <a:pt x="446819" y="30895"/>
                </a:lnTo>
                <a:lnTo>
                  <a:pt x="445609" y="1592"/>
                </a:lnTo>
                <a:lnTo>
                  <a:pt x="442868" y="1592"/>
                </a:lnTo>
                <a:lnTo>
                  <a:pt x="441679" y="4098"/>
                </a:lnTo>
                <a:lnTo>
                  <a:pt x="439470" y="5457"/>
                </a:lnTo>
                <a:lnTo>
                  <a:pt x="436475" y="5796"/>
                </a:lnTo>
                <a:lnTo>
                  <a:pt x="433692" y="5096"/>
                </a:lnTo>
                <a:lnTo>
                  <a:pt x="428721" y="3694"/>
                </a:lnTo>
                <a:lnTo>
                  <a:pt x="423751" y="2293"/>
                </a:lnTo>
                <a:lnTo>
                  <a:pt x="418908" y="1592"/>
                </a:lnTo>
                <a:lnTo>
                  <a:pt x="414192" y="1592"/>
                </a:lnTo>
                <a:lnTo>
                  <a:pt x="403106" y="2720"/>
                </a:lnTo>
                <a:lnTo>
                  <a:pt x="391176" y="7222"/>
                </a:lnTo>
                <a:lnTo>
                  <a:pt x="381182" y="15160"/>
                </a:lnTo>
                <a:lnTo>
                  <a:pt x="375793" y="22202"/>
                </a:lnTo>
                <a:lnTo>
                  <a:pt x="370802" y="33825"/>
                </a:lnTo>
                <a:lnTo>
                  <a:pt x="369138" y="47138"/>
                </a:lnTo>
                <a:close/>
              </a:path>
              <a:path w="1773387" h="112687">
                <a:moveTo>
                  <a:pt x="457674" y="76759"/>
                </a:moveTo>
                <a:lnTo>
                  <a:pt x="457674" y="80709"/>
                </a:lnTo>
                <a:lnTo>
                  <a:pt x="459012" y="83968"/>
                </a:lnTo>
                <a:lnTo>
                  <a:pt x="461689" y="86538"/>
                </a:lnTo>
                <a:lnTo>
                  <a:pt x="464365" y="89107"/>
                </a:lnTo>
                <a:lnTo>
                  <a:pt x="467530" y="90391"/>
                </a:lnTo>
                <a:lnTo>
                  <a:pt x="471184" y="90391"/>
                </a:lnTo>
                <a:lnTo>
                  <a:pt x="470292" y="79074"/>
                </a:lnTo>
                <a:lnTo>
                  <a:pt x="469017" y="76229"/>
                </a:lnTo>
                <a:lnTo>
                  <a:pt x="469017" y="67565"/>
                </a:lnTo>
                <a:lnTo>
                  <a:pt x="475606" y="56875"/>
                </a:lnTo>
                <a:lnTo>
                  <a:pt x="466914" y="61344"/>
                </a:lnTo>
                <a:lnTo>
                  <a:pt x="460754" y="65463"/>
                </a:lnTo>
                <a:lnTo>
                  <a:pt x="457674" y="70602"/>
                </a:lnTo>
                <a:lnTo>
                  <a:pt x="457674" y="76759"/>
                </a:lnTo>
                <a:close/>
              </a:path>
              <a:path w="1773387" h="112687">
                <a:moveTo>
                  <a:pt x="513901" y="45546"/>
                </a:moveTo>
                <a:lnTo>
                  <a:pt x="513901" y="49410"/>
                </a:lnTo>
                <a:lnTo>
                  <a:pt x="515133" y="52765"/>
                </a:lnTo>
                <a:lnTo>
                  <a:pt x="517597" y="55611"/>
                </a:lnTo>
                <a:lnTo>
                  <a:pt x="520061" y="58456"/>
                </a:lnTo>
                <a:lnTo>
                  <a:pt x="523906" y="61280"/>
                </a:lnTo>
                <a:lnTo>
                  <a:pt x="529131" y="64083"/>
                </a:lnTo>
                <a:lnTo>
                  <a:pt x="536268" y="68160"/>
                </a:lnTo>
                <a:lnTo>
                  <a:pt x="538945" y="69731"/>
                </a:lnTo>
                <a:lnTo>
                  <a:pt x="540814" y="71345"/>
                </a:lnTo>
                <a:lnTo>
                  <a:pt x="542938" y="74657"/>
                </a:lnTo>
                <a:lnTo>
                  <a:pt x="543469" y="78161"/>
                </a:lnTo>
                <a:lnTo>
                  <a:pt x="543469" y="80964"/>
                </a:lnTo>
                <a:lnTo>
                  <a:pt x="542545" y="83246"/>
                </a:lnTo>
                <a:lnTo>
                  <a:pt x="538849" y="86771"/>
                </a:lnTo>
                <a:lnTo>
                  <a:pt x="536332" y="87652"/>
                </a:lnTo>
                <a:lnTo>
                  <a:pt x="527411" y="87652"/>
                </a:lnTo>
                <a:lnTo>
                  <a:pt x="523056" y="85274"/>
                </a:lnTo>
                <a:lnTo>
                  <a:pt x="520082" y="80518"/>
                </a:lnTo>
                <a:lnTo>
                  <a:pt x="518425" y="77927"/>
                </a:lnTo>
                <a:lnTo>
                  <a:pt x="517108" y="74211"/>
                </a:lnTo>
                <a:lnTo>
                  <a:pt x="516131" y="69370"/>
                </a:lnTo>
                <a:lnTo>
                  <a:pt x="514028" y="69370"/>
                </a:lnTo>
                <a:lnTo>
                  <a:pt x="514028" y="89946"/>
                </a:lnTo>
                <a:lnTo>
                  <a:pt x="515685" y="89946"/>
                </a:lnTo>
                <a:lnTo>
                  <a:pt x="517916" y="88098"/>
                </a:lnTo>
                <a:lnTo>
                  <a:pt x="520422" y="88523"/>
                </a:lnTo>
                <a:lnTo>
                  <a:pt x="523651" y="89372"/>
                </a:lnTo>
                <a:lnTo>
                  <a:pt x="526880" y="90222"/>
                </a:lnTo>
                <a:lnTo>
                  <a:pt x="529768" y="90646"/>
                </a:lnTo>
                <a:lnTo>
                  <a:pt x="538393" y="90646"/>
                </a:lnTo>
                <a:lnTo>
                  <a:pt x="543310" y="89054"/>
                </a:lnTo>
                <a:lnTo>
                  <a:pt x="547070" y="85869"/>
                </a:lnTo>
                <a:lnTo>
                  <a:pt x="550830" y="82684"/>
                </a:lnTo>
                <a:lnTo>
                  <a:pt x="552709" y="78586"/>
                </a:lnTo>
                <a:lnTo>
                  <a:pt x="552709" y="67034"/>
                </a:lnTo>
                <a:lnTo>
                  <a:pt x="548185" y="61301"/>
                </a:lnTo>
                <a:lnTo>
                  <a:pt x="539136" y="56375"/>
                </a:lnTo>
                <a:lnTo>
                  <a:pt x="530724" y="51852"/>
                </a:lnTo>
                <a:lnTo>
                  <a:pt x="524862" y="48795"/>
                </a:lnTo>
                <a:lnTo>
                  <a:pt x="521930" y="45312"/>
                </a:lnTo>
                <a:lnTo>
                  <a:pt x="521930" y="38942"/>
                </a:lnTo>
                <a:lnTo>
                  <a:pt x="522780" y="36798"/>
                </a:lnTo>
                <a:lnTo>
                  <a:pt x="526179" y="33145"/>
                </a:lnTo>
                <a:lnTo>
                  <a:pt x="528515" y="32232"/>
                </a:lnTo>
                <a:lnTo>
                  <a:pt x="536460" y="32232"/>
                </a:lnTo>
                <a:lnTo>
                  <a:pt x="540262" y="34356"/>
                </a:lnTo>
                <a:lnTo>
                  <a:pt x="542896" y="38602"/>
                </a:lnTo>
                <a:lnTo>
                  <a:pt x="544340" y="40896"/>
                </a:lnTo>
                <a:lnTo>
                  <a:pt x="545487" y="44102"/>
                </a:lnTo>
                <a:lnTo>
                  <a:pt x="546337" y="48221"/>
                </a:lnTo>
                <a:lnTo>
                  <a:pt x="548312" y="48221"/>
                </a:lnTo>
                <a:lnTo>
                  <a:pt x="547866" y="30449"/>
                </a:lnTo>
                <a:lnTo>
                  <a:pt x="544553" y="31786"/>
                </a:lnTo>
                <a:lnTo>
                  <a:pt x="541929" y="31362"/>
                </a:lnTo>
                <a:lnTo>
                  <a:pt x="539232" y="30512"/>
                </a:lnTo>
                <a:lnTo>
                  <a:pt x="536534" y="29663"/>
                </a:lnTo>
                <a:lnTo>
                  <a:pt x="534059" y="29238"/>
                </a:lnTo>
                <a:lnTo>
                  <a:pt x="526667" y="29238"/>
                </a:lnTo>
                <a:lnTo>
                  <a:pt x="522398" y="30767"/>
                </a:lnTo>
                <a:lnTo>
                  <a:pt x="518999" y="33825"/>
                </a:lnTo>
                <a:lnTo>
                  <a:pt x="515600" y="36882"/>
                </a:lnTo>
                <a:lnTo>
                  <a:pt x="513901" y="40789"/>
                </a:lnTo>
                <a:lnTo>
                  <a:pt x="513901" y="45546"/>
                </a:lnTo>
                <a:close/>
              </a:path>
              <a:path w="1773387" h="112687">
                <a:moveTo>
                  <a:pt x="685789" y="41596"/>
                </a:moveTo>
                <a:lnTo>
                  <a:pt x="685789" y="10744"/>
                </a:lnTo>
                <a:lnTo>
                  <a:pt x="687010" y="8387"/>
                </a:lnTo>
                <a:lnTo>
                  <a:pt x="689867" y="8090"/>
                </a:lnTo>
                <a:lnTo>
                  <a:pt x="714975" y="8090"/>
                </a:lnTo>
                <a:lnTo>
                  <a:pt x="719839" y="8886"/>
                </a:lnTo>
                <a:lnTo>
                  <a:pt x="722303" y="10478"/>
                </a:lnTo>
                <a:lnTo>
                  <a:pt x="724767" y="12071"/>
                </a:lnTo>
                <a:lnTo>
                  <a:pt x="726446" y="15861"/>
                </a:lnTo>
                <a:lnTo>
                  <a:pt x="727338" y="21849"/>
                </a:lnTo>
                <a:lnTo>
                  <a:pt x="730970" y="21849"/>
                </a:lnTo>
                <a:lnTo>
                  <a:pt x="730524" y="3121"/>
                </a:lnTo>
                <a:lnTo>
                  <a:pt x="661000" y="3121"/>
                </a:lnTo>
                <a:lnTo>
                  <a:pt x="661000" y="5542"/>
                </a:lnTo>
                <a:lnTo>
                  <a:pt x="665843" y="5881"/>
                </a:lnTo>
                <a:lnTo>
                  <a:pt x="668966" y="6762"/>
                </a:lnTo>
                <a:lnTo>
                  <a:pt x="671769" y="9608"/>
                </a:lnTo>
                <a:lnTo>
                  <a:pt x="672470" y="12634"/>
                </a:lnTo>
                <a:lnTo>
                  <a:pt x="672470" y="79414"/>
                </a:lnTo>
                <a:lnTo>
                  <a:pt x="671844" y="82907"/>
                </a:lnTo>
                <a:lnTo>
                  <a:pt x="669337" y="85582"/>
                </a:lnTo>
                <a:lnTo>
                  <a:pt x="666140" y="86527"/>
                </a:lnTo>
                <a:lnTo>
                  <a:pt x="661000" y="87079"/>
                </a:lnTo>
                <a:lnTo>
                  <a:pt x="661000" y="89436"/>
                </a:lnTo>
                <a:lnTo>
                  <a:pt x="697578" y="89436"/>
                </a:lnTo>
                <a:lnTo>
                  <a:pt x="697578" y="87079"/>
                </a:lnTo>
                <a:lnTo>
                  <a:pt x="692650" y="86697"/>
                </a:lnTo>
                <a:lnTo>
                  <a:pt x="689453" y="85837"/>
                </a:lnTo>
                <a:lnTo>
                  <a:pt x="686522" y="83161"/>
                </a:lnTo>
                <a:lnTo>
                  <a:pt x="685789" y="80093"/>
                </a:lnTo>
                <a:lnTo>
                  <a:pt x="685789" y="46756"/>
                </a:lnTo>
                <a:lnTo>
                  <a:pt x="710175" y="46756"/>
                </a:lnTo>
                <a:lnTo>
                  <a:pt x="713701" y="47574"/>
                </a:lnTo>
                <a:lnTo>
                  <a:pt x="716759" y="50844"/>
                </a:lnTo>
                <a:lnTo>
                  <a:pt x="718013" y="54188"/>
                </a:lnTo>
                <a:lnTo>
                  <a:pt x="718990" y="59242"/>
                </a:lnTo>
                <a:lnTo>
                  <a:pt x="722048" y="59242"/>
                </a:lnTo>
                <a:lnTo>
                  <a:pt x="722048" y="29047"/>
                </a:lnTo>
                <a:lnTo>
                  <a:pt x="718990" y="29047"/>
                </a:lnTo>
                <a:lnTo>
                  <a:pt x="718055" y="34101"/>
                </a:lnTo>
                <a:lnTo>
                  <a:pt x="716823" y="37456"/>
                </a:lnTo>
                <a:lnTo>
                  <a:pt x="713764" y="40768"/>
                </a:lnTo>
                <a:lnTo>
                  <a:pt x="710217" y="41596"/>
                </a:lnTo>
                <a:lnTo>
                  <a:pt x="685789" y="41596"/>
                </a:lnTo>
                <a:close/>
              </a:path>
              <a:path w="1773387" h="112687">
                <a:moveTo>
                  <a:pt x="750661" y="2548"/>
                </a:moveTo>
                <a:lnTo>
                  <a:pt x="743758" y="4586"/>
                </a:lnTo>
                <a:lnTo>
                  <a:pt x="738022" y="6115"/>
                </a:lnTo>
                <a:lnTo>
                  <a:pt x="739966" y="7771"/>
                </a:lnTo>
                <a:lnTo>
                  <a:pt x="742611" y="7453"/>
                </a:lnTo>
                <a:lnTo>
                  <a:pt x="745202" y="7453"/>
                </a:lnTo>
                <a:lnTo>
                  <a:pt x="747772" y="10128"/>
                </a:lnTo>
                <a:lnTo>
                  <a:pt x="748473" y="13122"/>
                </a:lnTo>
                <a:lnTo>
                  <a:pt x="748473" y="81686"/>
                </a:lnTo>
                <a:lnTo>
                  <a:pt x="747772" y="84053"/>
                </a:lnTo>
                <a:lnTo>
                  <a:pt x="744968" y="86474"/>
                </a:lnTo>
                <a:lnTo>
                  <a:pt x="742292" y="87270"/>
                </a:lnTo>
                <a:lnTo>
                  <a:pt x="738341" y="87652"/>
                </a:lnTo>
                <a:lnTo>
                  <a:pt x="738341" y="89436"/>
                </a:lnTo>
                <a:lnTo>
                  <a:pt x="769184" y="89436"/>
                </a:lnTo>
                <a:lnTo>
                  <a:pt x="769184" y="87652"/>
                </a:lnTo>
                <a:lnTo>
                  <a:pt x="765191" y="87355"/>
                </a:lnTo>
                <a:lnTo>
                  <a:pt x="762556" y="86665"/>
                </a:lnTo>
                <a:lnTo>
                  <a:pt x="760008" y="84499"/>
                </a:lnTo>
                <a:lnTo>
                  <a:pt x="759370" y="82110"/>
                </a:lnTo>
                <a:lnTo>
                  <a:pt x="759370" y="2038"/>
                </a:lnTo>
                <a:lnTo>
                  <a:pt x="758733" y="0"/>
                </a:lnTo>
                <a:lnTo>
                  <a:pt x="750661" y="2548"/>
                </a:lnTo>
                <a:close/>
              </a:path>
              <a:path w="1773387" h="112687">
                <a:moveTo>
                  <a:pt x="816458" y="76844"/>
                </a:moveTo>
                <a:lnTo>
                  <a:pt x="813887" y="81219"/>
                </a:lnTo>
                <a:lnTo>
                  <a:pt x="811317" y="85593"/>
                </a:lnTo>
                <a:lnTo>
                  <a:pt x="807653" y="87780"/>
                </a:lnTo>
                <a:lnTo>
                  <a:pt x="796819" y="87780"/>
                </a:lnTo>
                <a:lnTo>
                  <a:pt x="792072" y="84510"/>
                </a:lnTo>
                <a:lnTo>
                  <a:pt x="788652" y="77970"/>
                </a:lnTo>
                <a:lnTo>
                  <a:pt x="792635" y="91411"/>
                </a:lnTo>
                <a:lnTo>
                  <a:pt x="809288" y="91411"/>
                </a:lnTo>
                <a:lnTo>
                  <a:pt x="816213" y="88289"/>
                </a:lnTo>
                <a:lnTo>
                  <a:pt x="821566" y="82047"/>
                </a:lnTo>
                <a:lnTo>
                  <a:pt x="826919" y="75804"/>
                </a:lnTo>
                <a:lnTo>
                  <a:pt x="829595" y="68457"/>
                </a:lnTo>
                <a:lnTo>
                  <a:pt x="829595" y="50833"/>
                </a:lnTo>
                <a:lnTo>
                  <a:pt x="826834" y="43486"/>
                </a:lnTo>
                <a:lnTo>
                  <a:pt x="821311" y="37965"/>
                </a:lnTo>
                <a:lnTo>
                  <a:pt x="815788" y="32445"/>
                </a:lnTo>
                <a:lnTo>
                  <a:pt x="808821" y="29684"/>
                </a:lnTo>
                <a:lnTo>
                  <a:pt x="791955" y="29684"/>
                </a:lnTo>
                <a:lnTo>
                  <a:pt x="785041" y="32604"/>
                </a:lnTo>
                <a:lnTo>
                  <a:pt x="779667" y="38443"/>
                </a:lnTo>
                <a:lnTo>
                  <a:pt x="774293" y="44282"/>
                </a:lnTo>
                <a:lnTo>
                  <a:pt x="771606" y="51428"/>
                </a:lnTo>
                <a:lnTo>
                  <a:pt x="771606" y="68924"/>
                </a:lnTo>
                <a:lnTo>
                  <a:pt x="774431" y="76441"/>
                </a:lnTo>
                <a:lnTo>
                  <a:pt x="780081" y="82429"/>
                </a:lnTo>
                <a:lnTo>
                  <a:pt x="785731" y="88417"/>
                </a:lnTo>
                <a:lnTo>
                  <a:pt x="785232" y="71430"/>
                </a:lnTo>
                <a:lnTo>
                  <a:pt x="783522" y="64380"/>
                </a:lnTo>
                <a:lnTo>
                  <a:pt x="783522" y="47351"/>
                </a:lnTo>
                <a:lnTo>
                  <a:pt x="785646" y="40683"/>
                </a:lnTo>
                <a:lnTo>
                  <a:pt x="789895" y="36819"/>
                </a:lnTo>
                <a:lnTo>
                  <a:pt x="792359" y="34610"/>
                </a:lnTo>
                <a:lnTo>
                  <a:pt x="795269" y="33506"/>
                </a:lnTo>
                <a:lnTo>
                  <a:pt x="804828" y="33506"/>
                </a:lnTo>
                <a:lnTo>
                  <a:pt x="809565" y="36755"/>
                </a:lnTo>
                <a:lnTo>
                  <a:pt x="812836" y="43253"/>
                </a:lnTo>
                <a:lnTo>
                  <a:pt x="816107" y="49750"/>
                </a:lnTo>
                <a:lnTo>
                  <a:pt x="817743" y="56672"/>
                </a:lnTo>
                <a:lnTo>
                  <a:pt x="817743" y="71111"/>
                </a:lnTo>
                <a:lnTo>
                  <a:pt x="816458" y="76844"/>
                </a:lnTo>
                <a:close/>
              </a:path>
              <a:path w="1773387" h="112687">
                <a:moveTo>
                  <a:pt x="788652" y="77970"/>
                </a:moveTo>
                <a:lnTo>
                  <a:pt x="785232" y="71430"/>
                </a:lnTo>
                <a:lnTo>
                  <a:pt x="785731" y="88417"/>
                </a:lnTo>
                <a:lnTo>
                  <a:pt x="792635" y="91411"/>
                </a:lnTo>
                <a:lnTo>
                  <a:pt x="788652" y="77970"/>
                </a:lnTo>
                <a:close/>
              </a:path>
              <a:path w="1773387" h="112687">
                <a:moveTo>
                  <a:pt x="856360" y="45737"/>
                </a:moveTo>
                <a:lnTo>
                  <a:pt x="854618" y="40938"/>
                </a:lnTo>
                <a:lnTo>
                  <a:pt x="853747" y="37923"/>
                </a:lnTo>
                <a:lnTo>
                  <a:pt x="853747" y="34950"/>
                </a:lnTo>
                <a:lnTo>
                  <a:pt x="856349" y="32753"/>
                </a:lnTo>
                <a:lnTo>
                  <a:pt x="859801" y="30258"/>
                </a:lnTo>
                <a:lnTo>
                  <a:pt x="836223" y="30258"/>
                </a:lnTo>
                <a:lnTo>
                  <a:pt x="838220" y="32530"/>
                </a:lnTo>
                <a:lnTo>
                  <a:pt x="840917" y="34961"/>
                </a:lnTo>
                <a:lnTo>
                  <a:pt x="842298" y="37987"/>
                </a:lnTo>
                <a:lnTo>
                  <a:pt x="844380" y="43125"/>
                </a:lnTo>
                <a:lnTo>
                  <a:pt x="863433" y="90073"/>
                </a:lnTo>
                <a:lnTo>
                  <a:pt x="865218" y="89946"/>
                </a:lnTo>
                <a:lnTo>
                  <a:pt x="881978" y="54464"/>
                </a:lnTo>
                <a:lnTo>
                  <a:pt x="896380" y="90073"/>
                </a:lnTo>
                <a:lnTo>
                  <a:pt x="898291" y="89627"/>
                </a:lnTo>
                <a:lnTo>
                  <a:pt x="918683" y="39367"/>
                </a:lnTo>
                <a:lnTo>
                  <a:pt x="919915" y="36352"/>
                </a:lnTo>
                <a:lnTo>
                  <a:pt x="922231" y="32827"/>
                </a:lnTo>
                <a:lnTo>
                  <a:pt x="924164" y="30258"/>
                </a:lnTo>
                <a:lnTo>
                  <a:pt x="907978" y="30258"/>
                </a:lnTo>
                <a:lnTo>
                  <a:pt x="909847" y="32360"/>
                </a:lnTo>
                <a:lnTo>
                  <a:pt x="913224" y="33867"/>
                </a:lnTo>
                <a:lnTo>
                  <a:pt x="913713" y="36500"/>
                </a:lnTo>
                <a:lnTo>
                  <a:pt x="913415" y="38932"/>
                </a:lnTo>
                <a:lnTo>
                  <a:pt x="912226" y="42796"/>
                </a:lnTo>
                <a:lnTo>
                  <a:pt x="911164" y="45546"/>
                </a:lnTo>
                <a:lnTo>
                  <a:pt x="899821" y="73192"/>
                </a:lnTo>
                <a:lnTo>
                  <a:pt x="888223" y="42934"/>
                </a:lnTo>
                <a:lnTo>
                  <a:pt x="887107" y="39590"/>
                </a:lnTo>
                <a:lnTo>
                  <a:pt x="886693" y="36819"/>
                </a:lnTo>
                <a:lnTo>
                  <a:pt x="888541" y="33506"/>
                </a:lnTo>
                <a:lnTo>
                  <a:pt x="891664" y="32530"/>
                </a:lnTo>
                <a:lnTo>
                  <a:pt x="894213" y="32232"/>
                </a:lnTo>
                <a:lnTo>
                  <a:pt x="894213" y="30258"/>
                </a:lnTo>
                <a:lnTo>
                  <a:pt x="867639" y="30258"/>
                </a:lnTo>
                <a:lnTo>
                  <a:pt x="869594" y="32402"/>
                </a:lnTo>
                <a:lnTo>
                  <a:pt x="873279" y="34345"/>
                </a:lnTo>
                <a:lnTo>
                  <a:pt x="875095" y="37583"/>
                </a:lnTo>
                <a:lnTo>
                  <a:pt x="876827" y="41480"/>
                </a:lnTo>
                <a:lnTo>
                  <a:pt x="877740" y="43794"/>
                </a:lnTo>
                <a:lnTo>
                  <a:pt x="878653" y="46109"/>
                </a:lnTo>
                <a:lnTo>
                  <a:pt x="878983" y="49304"/>
                </a:lnTo>
                <a:lnTo>
                  <a:pt x="867512" y="73893"/>
                </a:lnTo>
                <a:lnTo>
                  <a:pt x="860247" y="55802"/>
                </a:lnTo>
                <a:lnTo>
                  <a:pt x="858675" y="51852"/>
                </a:lnTo>
                <a:lnTo>
                  <a:pt x="857380" y="48497"/>
                </a:lnTo>
                <a:lnTo>
                  <a:pt x="856360" y="45737"/>
                </a:lnTo>
                <a:close/>
              </a:path>
              <a:path w="1773387" h="112687">
                <a:moveTo>
                  <a:pt x="984257" y="35290"/>
                </a:moveTo>
                <a:lnTo>
                  <a:pt x="997256" y="35290"/>
                </a:lnTo>
                <a:lnTo>
                  <a:pt x="997256" y="30704"/>
                </a:lnTo>
                <a:lnTo>
                  <a:pt x="984384" y="30704"/>
                </a:lnTo>
                <a:lnTo>
                  <a:pt x="984384" y="15033"/>
                </a:lnTo>
                <a:lnTo>
                  <a:pt x="983237" y="13950"/>
                </a:lnTo>
                <a:lnTo>
                  <a:pt x="978436" y="20405"/>
                </a:lnTo>
                <a:lnTo>
                  <a:pt x="975388" y="24386"/>
                </a:lnTo>
                <a:lnTo>
                  <a:pt x="974092" y="25894"/>
                </a:lnTo>
                <a:lnTo>
                  <a:pt x="970683" y="29366"/>
                </a:lnTo>
                <a:lnTo>
                  <a:pt x="967752" y="31786"/>
                </a:lnTo>
                <a:lnTo>
                  <a:pt x="966732" y="32636"/>
                </a:lnTo>
                <a:lnTo>
                  <a:pt x="966286" y="35290"/>
                </a:lnTo>
                <a:lnTo>
                  <a:pt x="973232" y="35290"/>
                </a:lnTo>
                <a:lnTo>
                  <a:pt x="973232" y="78182"/>
                </a:lnTo>
                <a:lnTo>
                  <a:pt x="973721" y="81537"/>
                </a:lnTo>
                <a:lnTo>
                  <a:pt x="974698" y="83958"/>
                </a:lnTo>
                <a:lnTo>
                  <a:pt x="976482" y="88417"/>
                </a:lnTo>
                <a:lnTo>
                  <a:pt x="979881" y="90646"/>
                </a:lnTo>
                <a:lnTo>
                  <a:pt x="987188" y="90646"/>
                </a:lnTo>
                <a:lnTo>
                  <a:pt x="989567" y="90031"/>
                </a:lnTo>
                <a:lnTo>
                  <a:pt x="992031" y="88799"/>
                </a:lnTo>
                <a:lnTo>
                  <a:pt x="994495" y="87567"/>
                </a:lnTo>
                <a:lnTo>
                  <a:pt x="996832" y="85465"/>
                </a:lnTo>
                <a:lnTo>
                  <a:pt x="999041" y="82493"/>
                </a:lnTo>
                <a:lnTo>
                  <a:pt x="998786" y="79180"/>
                </a:lnTo>
                <a:lnTo>
                  <a:pt x="996056" y="81898"/>
                </a:lnTo>
                <a:lnTo>
                  <a:pt x="993805" y="83342"/>
                </a:lnTo>
                <a:lnTo>
                  <a:pt x="990948" y="83703"/>
                </a:lnTo>
                <a:lnTo>
                  <a:pt x="987974" y="83703"/>
                </a:lnTo>
                <a:lnTo>
                  <a:pt x="985977" y="82238"/>
                </a:lnTo>
                <a:lnTo>
                  <a:pt x="984958" y="79308"/>
                </a:lnTo>
                <a:lnTo>
                  <a:pt x="984405" y="77651"/>
                </a:lnTo>
                <a:lnTo>
                  <a:pt x="984129" y="75209"/>
                </a:lnTo>
                <a:lnTo>
                  <a:pt x="984129" y="71982"/>
                </a:lnTo>
                <a:lnTo>
                  <a:pt x="984257" y="35290"/>
                </a:lnTo>
                <a:close/>
              </a:path>
              <a:path w="1773387" h="112687">
                <a:moveTo>
                  <a:pt x="1044849" y="76844"/>
                </a:moveTo>
                <a:lnTo>
                  <a:pt x="1042278" y="81219"/>
                </a:lnTo>
                <a:lnTo>
                  <a:pt x="1039708" y="85593"/>
                </a:lnTo>
                <a:lnTo>
                  <a:pt x="1036044" y="87780"/>
                </a:lnTo>
                <a:lnTo>
                  <a:pt x="1025211" y="87780"/>
                </a:lnTo>
                <a:lnTo>
                  <a:pt x="1020463" y="84510"/>
                </a:lnTo>
                <a:lnTo>
                  <a:pt x="1017043" y="77970"/>
                </a:lnTo>
                <a:lnTo>
                  <a:pt x="1021026" y="91411"/>
                </a:lnTo>
                <a:lnTo>
                  <a:pt x="1037680" y="91411"/>
                </a:lnTo>
                <a:lnTo>
                  <a:pt x="1044604" y="88289"/>
                </a:lnTo>
                <a:lnTo>
                  <a:pt x="1049957" y="82047"/>
                </a:lnTo>
                <a:lnTo>
                  <a:pt x="1055310" y="75804"/>
                </a:lnTo>
                <a:lnTo>
                  <a:pt x="1057987" y="68457"/>
                </a:lnTo>
                <a:lnTo>
                  <a:pt x="1057987" y="50833"/>
                </a:lnTo>
                <a:lnTo>
                  <a:pt x="1055225" y="43486"/>
                </a:lnTo>
                <a:lnTo>
                  <a:pt x="1049702" y="37965"/>
                </a:lnTo>
                <a:lnTo>
                  <a:pt x="1044180" y="32445"/>
                </a:lnTo>
                <a:lnTo>
                  <a:pt x="1037212" y="29684"/>
                </a:lnTo>
                <a:lnTo>
                  <a:pt x="1020346" y="29684"/>
                </a:lnTo>
                <a:lnTo>
                  <a:pt x="1013432" y="32604"/>
                </a:lnTo>
                <a:lnTo>
                  <a:pt x="1008058" y="38443"/>
                </a:lnTo>
                <a:lnTo>
                  <a:pt x="1002684" y="44283"/>
                </a:lnTo>
                <a:lnTo>
                  <a:pt x="999997" y="51428"/>
                </a:lnTo>
                <a:lnTo>
                  <a:pt x="999997" y="68924"/>
                </a:lnTo>
                <a:lnTo>
                  <a:pt x="1002822" y="76441"/>
                </a:lnTo>
                <a:lnTo>
                  <a:pt x="1008472" y="82429"/>
                </a:lnTo>
                <a:lnTo>
                  <a:pt x="1014122" y="88417"/>
                </a:lnTo>
                <a:lnTo>
                  <a:pt x="1013623" y="71430"/>
                </a:lnTo>
                <a:lnTo>
                  <a:pt x="1011913" y="64380"/>
                </a:lnTo>
                <a:lnTo>
                  <a:pt x="1011913" y="47351"/>
                </a:lnTo>
                <a:lnTo>
                  <a:pt x="1014037" y="40683"/>
                </a:lnTo>
                <a:lnTo>
                  <a:pt x="1018286" y="36819"/>
                </a:lnTo>
                <a:lnTo>
                  <a:pt x="1020750" y="34611"/>
                </a:lnTo>
                <a:lnTo>
                  <a:pt x="1023660" y="33506"/>
                </a:lnTo>
                <a:lnTo>
                  <a:pt x="1033219" y="33506"/>
                </a:lnTo>
                <a:lnTo>
                  <a:pt x="1037956" y="36755"/>
                </a:lnTo>
                <a:lnTo>
                  <a:pt x="1041227" y="43253"/>
                </a:lnTo>
                <a:lnTo>
                  <a:pt x="1044498" y="49750"/>
                </a:lnTo>
                <a:lnTo>
                  <a:pt x="1046134" y="56672"/>
                </a:lnTo>
                <a:lnTo>
                  <a:pt x="1046134" y="71111"/>
                </a:lnTo>
                <a:lnTo>
                  <a:pt x="1044849" y="76844"/>
                </a:lnTo>
                <a:close/>
              </a:path>
              <a:path w="1773387" h="112687">
                <a:moveTo>
                  <a:pt x="1017043" y="77970"/>
                </a:moveTo>
                <a:lnTo>
                  <a:pt x="1013623" y="71430"/>
                </a:lnTo>
                <a:lnTo>
                  <a:pt x="1014122" y="88417"/>
                </a:lnTo>
                <a:lnTo>
                  <a:pt x="1021026" y="91411"/>
                </a:lnTo>
                <a:lnTo>
                  <a:pt x="1017043" y="77970"/>
                </a:lnTo>
                <a:close/>
              </a:path>
              <a:path w="1773387" h="112687">
                <a:moveTo>
                  <a:pt x="1120820" y="41596"/>
                </a:moveTo>
                <a:lnTo>
                  <a:pt x="1120820" y="10744"/>
                </a:lnTo>
                <a:lnTo>
                  <a:pt x="1122041" y="8387"/>
                </a:lnTo>
                <a:lnTo>
                  <a:pt x="1124898" y="8090"/>
                </a:lnTo>
                <a:lnTo>
                  <a:pt x="1150006" y="8090"/>
                </a:lnTo>
                <a:lnTo>
                  <a:pt x="1154870" y="8886"/>
                </a:lnTo>
                <a:lnTo>
                  <a:pt x="1157334" y="10478"/>
                </a:lnTo>
                <a:lnTo>
                  <a:pt x="1159798" y="12071"/>
                </a:lnTo>
                <a:lnTo>
                  <a:pt x="1161476" y="15861"/>
                </a:lnTo>
                <a:lnTo>
                  <a:pt x="1162369" y="21849"/>
                </a:lnTo>
                <a:lnTo>
                  <a:pt x="1166001" y="21849"/>
                </a:lnTo>
                <a:lnTo>
                  <a:pt x="1165555" y="3121"/>
                </a:lnTo>
                <a:lnTo>
                  <a:pt x="1096031" y="3121"/>
                </a:lnTo>
                <a:lnTo>
                  <a:pt x="1096031" y="5542"/>
                </a:lnTo>
                <a:lnTo>
                  <a:pt x="1100874" y="5881"/>
                </a:lnTo>
                <a:lnTo>
                  <a:pt x="1103996" y="6762"/>
                </a:lnTo>
                <a:lnTo>
                  <a:pt x="1106800" y="9608"/>
                </a:lnTo>
                <a:lnTo>
                  <a:pt x="1107501" y="12634"/>
                </a:lnTo>
                <a:lnTo>
                  <a:pt x="1107501" y="79414"/>
                </a:lnTo>
                <a:lnTo>
                  <a:pt x="1106875" y="82907"/>
                </a:lnTo>
                <a:lnTo>
                  <a:pt x="1104368" y="85582"/>
                </a:lnTo>
                <a:lnTo>
                  <a:pt x="1101171" y="86527"/>
                </a:lnTo>
                <a:lnTo>
                  <a:pt x="1096031" y="87079"/>
                </a:lnTo>
                <a:lnTo>
                  <a:pt x="1096031" y="89436"/>
                </a:lnTo>
                <a:lnTo>
                  <a:pt x="1132609" y="89436"/>
                </a:lnTo>
                <a:lnTo>
                  <a:pt x="1132609" y="87079"/>
                </a:lnTo>
                <a:lnTo>
                  <a:pt x="1127681" y="86697"/>
                </a:lnTo>
                <a:lnTo>
                  <a:pt x="1124484" y="85837"/>
                </a:lnTo>
                <a:lnTo>
                  <a:pt x="1121553" y="83161"/>
                </a:lnTo>
                <a:lnTo>
                  <a:pt x="1120820" y="80093"/>
                </a:lnTo>
                <a:lnTo>
                  <a:pt x="1120820" y="46756"/>
                </a:lnTo>
                <a:lnTo>
                  <a:pt x="1145205" y="46756"/>
                </a:lnTo>
                <a:lnTo>
                  <a:pt x="1148731" y="47574"/>
                </a:lnTo>
                <a:lnTo>
                  <a:pt x="1151790" y="50844"/>
                </a:lnTo>
                <a:lnTo>
                  <a:pt x="1153043" y="54188"/>
                </a:lnTo>
                <a:lnTo>
                  <a:pt x="1154021" y="59242"/>
                </a:lnTo>
                <a:lnTo>
                  <a:pt x="1157079" y="59242"/>
                </a:lnTo>
                <a:lnTo>
                  <a:pt x="1157079" y="29047"/>
                </a:lnTo>
                <a:lnTo>
                  <a:pt x="1154021" y="29047"/>
                </a:lnTo>
                <a:lnTo>
                  <a:pt x="1153086" y="34101"/>
                </a:lnTo>
                <a:lnTo>
                  <a:pt x="1151854" y="37456"/>
                </a:lnTo>
                <a:lnTo>
                  <a:pt x="1148795" y="40768"/>
                </a:lnTo>
                <a:lnTo>
                  <a:pt x="1145248" y="41596"/>
                </a:lnTo>
                <a:lnTo>
                  <a:pt x="1120820" y="41596"/>
                </a:lnTo>
                <a:close/>
              </a:path>
              <a:path w="1773387" h="112687">
                <a:moveTo>
                  <a:pt x="1181401" y="7198"/>
                </a:moveTo>
                <a:lnTo>
                  <a:pt x="1182039" y="10585"/>
                </a:lnTo>
                <a:lnTo>
                  <a:pt x="1184587" y="13175"/>
                </a:lnTo>
                <a:lnTo>
                  <a:pt x="1188029" y="13823"/>
                </a:lnTo>
                <a:lnTo>
                  <a:pt x="1191417" y="13175"/>
                </a:lnTo>
                <a:lnTo>
                  <a:pt x="1194008" y="10585"/>
                </a:lnTo>
                <a:lnTo>
                  <a:pt x="1194656" y="7198"/>
                </a:lnTo>
                <a:lnTo>
                  <a:pt x="1194008" y="3747"/>
                </a:lnTo>
                <a:lnTo>
                  <a:pt x="1191417" y="1157"/>
                </a:lnTo>
                <a:lnTo>
                  <a:pt x="1188029" y="509"/>
                </a:lnTo>
                <a:lnTo>
                  <a:pt x="1184587" y="1167"/>
                </a:lnTo>
                <a:lnTo>
                  <a:pt x="1182039" y="3800"/>
                </a:lnTo>
                <a:lnTo>
                  <a:pt x="1181401" y="7198"/>
                </a:lnTo>
                <a:close/>
              </a:path>
              <a:path w="1773387" h="112687">
                <a:moveTo>
                  <a:pt x="1224288" y="46438"/>
                </a:moveTo>
                <a:lnTo>
                  <a:pt x="1225371" y="43964"/>
                </a:lnTo>
                <a:lnTo>
                  <a:pt x="1227538" y="41565"/>
                </a:lnTo>
                <a:lnTo>
                  <a:pt x="1229705" y="39165"/>
                </a:lnTo>
                <a:lnTo>
                  <a:pt x="1233019" y="37965"/>
                </a:lnTo>
                <a:lnTo>
                  <a:pt x="1235238" y="38709"/>
                </a:lnTo>
                <a:lnTo>
                  <a:pt x="1238510" y="41681"/>
                </a:lnTo>
                <a:lnTo>
                  <a:pt x="1241749" y="42425"/>
                </a:lnTo>
                <a:lnTo>
                  <a:pt x="1244627" y="41830"/>
                </a:lnTo>
                <a:lnTo>
                  <a:pt x="1246709" y="39452"/>
                </a:lnTo>
                <a:lnTo>
                  <a:pt x="1247229" y="36246"/>
                </a:lnTo>
                <a:lnTo>
                  <a:pt x="1246550" y="32668"/>
                </a:lnTo>
                <a:lnTo>
                  <a:pt x="1243831" y="30077"/>
                </a:lnTo>
                <a:lnTo>
                  <a:pt x="1239901" y="29430"/>
                </a:lnTo>
                <a:lnTo>
                  <a:pt x="1237182" y="29430"/>
                </a:lnTo>
                <a:lnTo>
                  <a:pt x="1234559" y="30491"/>
                </a:lnTo>
                <a:lnTo>
                  <a:pt x="1232031" y="32615"/>
                </a:lnTo>
                <a:lnTo>
                  <a:pt x="1229503" y="34738"/>
                </a:lnTo>
                <a:lnTo>
                  <a:pt x="1226880" y="37689"/>
                </a:lnTo>
                <a:lnTo>
                  <a:pt x="1224161" y="41469"/>
                </a:lnTo>
                <a:lnTo>
                  <a:pt x="1224161" y="31022"/>
                </a:lnTo>
                <a:lnTo>
                  <a:pt x="1223524" y="29366"/>
                </a:lnTo>
                <a:lnTo>
                  <a:pt x="1221272" y="30385"/>
                </a:lnTo>
                <a:lnTo>
                  <a:pt x="1219084" y="31298"/>
                </a:lnTo>
                <a:lnTo>
                  <a:pt x="1216960" y="32105"/>
                </a:lnTo>
                <a:lnTo>
                  <a:pt x="1214220" y="33124"/>
                </a:lnTo>
                <a:lnTo>
                  <a:pt x="1211671" y="34016"/>
                </a:lnTo>
                <a:lnTo>
                  <a:pt x="1209122" y="34908"/>
                </a:lnTo>
                <a:lnTo>
                  <a:pt x="1206636" y="35778"/>
                </a:lnTo>
                <a:lnTo>
                  <a:pt x="1204215" y="36628"/>
                </a:lnTo>
                <a:lnTo>
                  <a:pt x="1205712" y="38422"/>
                </a:lnTo>
                <a:lnTo>
                  <a:pt x="1208102" y="38157"/>
                </a:lnTo>
                <a:lnTo>
                  <a:pt x="1211618" y="39059"/>
                </a:lnTo>
                <a:lnTo>
                  <a:pt x="1213190" y="42669"/>
                </a:lnTo>
                <a:lnTo>
                  <a:pt x="1213582" y="45673"/>
                </a:lnTo>
                <a:lnTo>
                  <a:pt x="1213582" y="82004"/>
                </a:lnTo>
                <a:lnTo>
                  <a:pt x="1212945" y="84223"/>
                </a:lnTo>
                <a:lnTo>
                  <a:pt x="1210396" y="86304"/>
                </a:lnTo>
                <a:lnTo>
                  <a:pt x="1207805" y="86994"/>
                </a:lnTo>
                <a:lnTo>
                  <a:pt x="1204215" y="87652"/>
                </a:lnTo>
                <a:lnTo>
                  <a:pt x="1207805" y="86994"/>
                </a:lnTo>
                <a:lnTo>
                  <a:pt x="1203896" y="87334"/>
                </a:lnTo>
                <a:lnTo>
                  <a:pt x="1203896" y="87626"/>
                </a:lnTo>
                <a:lnTo>
                  <a:pt x="1200094" y="87313"/>
                </a:lnTo>
                <a:lnTo>
                  <a:pt x="1197449" y="86527"/>
                </a:lnTo>
                <a:lnTo>
                  <a:pt x="1195113" y="84064"/>
                </a:lnTo>
                <a:lnTo>
                  <a:pt x="1194529" y="81028"/>
                </a:lnTo>
                <a:lnTo>
                  <a:pt x="1194529" y="30449"/>
                </a:lnTo>
                <a:lnTo>
                  <a:pt x="1194401" y="29493"/>
                </a:lnTo>
                <a:lnTo>
                  <a:pt x="1192107" y="30258"/>
                </a:lnTo>
                <a:lnTo>
                  <a:pt x="1189176" y="31489"/>
                </a:lnTo>
                <a:lnTo>
                  <a:pt x="1183993" y="33315"/>
                </a:lnTo>
                <a:lnTo>
                  <a:pt x="1176558" y="35736"/>
                </a:lnTo>
                <a:lnTo>
                  <a:pt x="1173818" y="36628"/>
                </a:lnTo>
                <a:lnTo>
                  <a:pt x="1175942" y="38008"/>
                </a:lnTo>
                <a:lnTo>
                  <a:pt x="1178576" y="37456"/>
                </a:lnTo>
                <a:lnTo>
                  <a:pt x="1181083" y="37456"/>
                </a:lnTo>
                <a:lnTo>
                  <a:pt x="1183058" y="40068"/>
                </a:lnTo>
                <a:lnTo>
                  <a:pt x="1183632" y="43040"/>
                </a:lnTo>
                <a:lnTo>
                  <a:pt x="1183632" y="81155"/>
                </a:lnTo>
                <a:lnTo>
                  <a:pt x="1183037" y="84202"/>
                </a:lnTo>
                <a:lnTo>
                  <a:pt x="1180658" y="86453"/>
                </a:lnTo>
                <a:lnTo>
                  <a:pt x="1177790" y="87228"/>
                </a:lnTo>
                <a:lnTo>
                  <a:pt x="1173244" y="87652"/>
                </a:lnTo>
                <a:lnTo>
                  <a:pt x="1173244" y="89436"/>
                </a:lnTo>
                <a:lnTo>
                  <a:pt x="1235313" y="89436"/>
                </a:lnTo>
                <a:lnTo>
                  <a:pt x="1235313" y="87334"/>
                </a:lnTo>
                <a:lnTo>
                  <a:pt x="1231362" y="87419"/>
                </a:lnTo>
                <a:lnTo>
                  <a:pt x="1228537" y="86750"/>
                </a:lnTo>
                <a:lnTo>
                  <a:pt x="1225138" y="83905"/>
                </a:lnTo>
                <a:lnTo>
                  <a:pt x="1224288" y="81367"/>
                </a:lnTo>
                <a:lnTo>
                  <a:pt x="1224288" y="46438"/>
                </a:lnTo>
                <a:close/>
              </a:path>
              <a:path w="1773387" h="112687">
                <a:moveTo>
                  <a:pt x="1383325" y="56694"/>
                </a:moveTo>
                <a:lnTo>
                  <a:pt x="1383593" y="62765"/>
                </a:lnTo>
                <a:lnTo>
                  <a:pt x="1386016" y="75331"/>
                </a:lnTo>
                <a:lnTo>
                  <a:pt x="1390961" y="87066"/>
                </a:lnTo>
                <a:lnTo>
                  <a:pt x="1398428" y="97972"/>
                </a:lnTo>
                <a:lnTo>
                  <a:pt x="1404503" y="105277"/>
                </a:lnTo>
                <a:lnTo>
                  <a:pt x="1410153" y="110181"/>
                </a:lnTo>
                <a:lnTo>
                  <a:pt x="1415379" y="112687"/>
                </a:lnTo>
                <a:lnTo>
                  <a:pt x="1417036" y="110585"/>
                </a:lnTo>
                <a:lnTo>
                  <a:pt x="1410259" y="105104"/>
                </a:lnTo>
                <a:lnTo>
                  <a:pt x="1402678" y="95039"/>
                </a:lnTo>
                <a:lnTo>
                  <a:pt x="1397600" y="82365"/>
                </a:lnTo>
                <a:lnTo>
                  <a:pt x="1397172" y="80699"/>
                </a:lnTo>
                <a:lnTo>
                  <a:pt x="1395294" y="69106"/>
                </a:lnTo>
                <a:lnTo>
                  <a:pt x="1394668" y="55037"/>
                </a:lnTo>
                <a:lnTo>
                  <a:pt x="1395392" y="42173"/>
                </a:lnTo>
                <a:lnTo>
                  <a:pt x="1397958" y="29632"/>
                </a:lnTo>
                <a:lnTo>
                  <a:pt x="1402379" y="19237"/>
                </a:lnTo>
                <a:lnTo>
                  <a:pt x="1405310" y="14099"/>
                </a:lnTo>
                <a:lnTo>
                  <a:pt x="1410196" y="8812"/>
                </a:lnTo>
                <a:lnTo>
                  <a:pt x="1417036" y="3376"/>
                </a:lnTo>
                <a:lnTo>
                  <a:pt x="1415825" y="1274"/>
                </a:lnTo>
                <a:lnTo>
                  <a:pt x="1408433" y="5435"/>
                </a:lnTo>
                <a:lnTo>
                  <a:pt x="1402018" y="10935"/>
                </a:lnTo>
                <a:lnTo>
                  <a:pt x="1396580" y="17772"/>
                </a:lnTo>
                <a:lnTo>
                  <a:pt x="1394706" y="20260"/>
                </a:lnTo>
                <a:lnTo>
                  <a:pt x="1388383" y="31371"/>
                </a:lnTo>
                <a:lnTo>
                  <a:pt x="1384590" y="43516"/>
                </a:lnTo>
                <a:lnTo>
                  <a:pt x="1383325" y="56694"/>
                </a:lnTo>
                <a:close/>
              </a:path>
              <a:path w="1773387" h="112687">
                <a:moveTo>
                  <a:pt x="1348021" y="89436"/>
                </a:moveTo>
                <a:lnTo>
                  <a:pt x="1348021" y="87780"/>
                </a:lnTo>
                <a:lnTo>
                  <a:pt x="1344538" y="87440"/>
                </a:lnTo>
                <a:lnTo>
                  <a:pt x="1342127" y="86729"/>
                </a:lnTo>
                <a:lnTo>
                  <a:pt x="1340789" y="85646"/>
                </a:lnTo>
                <a:lnTo>
                  <a:pt x="1338781" y="82514"/>
                </a:lnTo>
                <a:lnTo>
                  <a:pt x="1338781" y="46268"/>
                </a:lnTo>
                <a:lnTo>
                  <a:pt x="1338123" y="41299"/>
                </a:lnTo>
                <a:lnTo>
                  <a:pt x="1336806" y="38157"/>
                </a:lnTo>
                <a:lnTo>
                  <a:pt x="1334512" y="32593"/>
                </a:lnTo>
                <a:lnTo>
                  <a:pt x="1329945" y="29812"/>
                </a:lnTo>
                <a:lnTo>
                  <a:pt x="1318899" y="29812"/>
                </a:lnTo>
                <a:lnTo>
                  <a:pt x="1314778" y="31128"/>
                </a:lnTo>
                <a:lnTo>
                  <a:pt x="1310742" y="33761"/>
                </a:lnTo>
                <a:lnTo>
                  <a:pt x="1308406" y="35290"/>
                </a:lnTo>
                <a:lnTo>
                  <a:pt x="1305665" y="37647"/>
                </a:lnTo>
                <a:lnTo>
                  <a:pt x="1302521" y="40832"/>
                </a:lnTo>
                <a:lnTo>
                  <a:pt x="1301629" y="38072"/>
                </a:lnTo>
                <a:lnTo>
                  <a:pt x="1300504" y="35885"/>
                </a:lnTo>
                <a:lnTo>
                  <a:pt x="1299144" y="34271"/>
                </a:lnTo>
                <a:lnTo>
                  <a:pt x="1296553" y="31298"/>
                </a:lnTo>
                <a:lnTo>
                  <a:pt x="1293069" y="29812"/>
                </a:lnTo>
                <a:lnTo>
                  <a:pt x="1285464" y="29812"/>
                </a:lnTo>
                <a:lnTo>
                  <a:pt x="1282321" y="30544"/>
                </a:lnTo>
                <a:lnTo>
                  <a:pt x="1279262" y="32009"/>
                </a:lnTo>
                <a:lnTo>
                  <a:pt x="1276203" y="33475"/>
                </a:lnTo>
                <a:lnTo>
                  <a:pt x="1272571" y="36118"/>
                </a:lnTo>
                <a:lnTo>
                  <a:pt x="1268365" y="39940"/>
                </a:lnTo>
                <a:lnTo>
                  <a:pt x="1268365" y="31341"/>
                </a:lnTo>
                <a:lnTo>
                  <a:pt x="1267919" y="29812"/>
                </a:lnTo>
                <a:lnTo>
                  <a:pt x="1265710" y="30534"/>
                </a:lnTo>
                <a:lnTo>
                  <a:pt x="1261929" y="31978"/>
                </a:lnTo>
                <a:lnTo>
                  <a:pt x="1258148" y="33422"/>
                </a:lnTo>
                <a:lnTo>
                  <a:pt x="1255429" y="34419"/>
                </a:lnTo>
                <a:lnTo>
                  <a:pt x="1253772" y="34972"/>
                </a:lnTo>
                <a:lnTo>
                  <a:pt x="1249184" y="36500"/>
                </a:lnTo>
                <a:lnTo>
                  <a:pt x="1249184" y="38730"/>
                </a:lnTo>
                <a:lnTo>
                  <a:pt x="1251860" y="38157"/>
                </a:lnTo>
                <a:lnTo>
                  <a:pt x="1254664" y="38157"/>
                </a:lnTo>
                <a:lnTo>
                  <a:pt x="1256862" y="39622"/>
                </a:lnTo>
                <a:lnTo>
                  <a:pt x="1258105" y="42658"/>
                </a:lnTo>
                <a:lnTo>
                  <a:pt x="1258105" y="82429"/>
                </a:lnTo>
                <a:lnTo>
                  <a:pt x="1257255" y="84892"/>
                </a:lnTo>
                <a:lnTo>
                  <a:pt x="1254452" y="86930"/>
                </a:lnTo>
                <a:lnTo>
                  <a:pt x="1252242" y="87483"/>
                </a:lnTo>
                <a:lnTo>
                  <a:pt x="1248929" y="87780"/>
                </a:lnTo>
                <a:lnTo>
                  <a:pt x="1248929" y="89436"/>
                </a:lnTo>
                <a:lnTo>
                  <a:pt x="1277924" y="89436"/>
                </a:lnTo>
                <a:lnTo>
                  <a:pt x="1277924" y="87780"/>
                </a:lnTo>
                <a:lnTo>
                  <a:pt x="1274143" y="87737"/>
                </a:lnTo>
                <a:lnTo>
                  <a:pt x="1271689" y="87100"/>
                </a:lnTo>
                <a:lnTo>
                  <a:pt x="1269438" y="84637"/>
                </a:lnTo>
                <a:lnTo>
                  <a:pt x="1268875" y="82408"/>
                </a:lnTo>
                <a:lnTo>
                  <a:pt x="1268875" y="44336"/>
                </a:lnTo>
                <a:lnTo>
                  <a:pt x="1270787" y="42042"/>
                </a:lnTo>
                <a:lnTo>
                  <a:pt x="1272996" y="40184"/>
                </a:lnTo>
                <a:lnTo>
                  <a:pt x="1275502" y="38762"/>
                </a:lnTo>
                <a:lnTo>
                  <a:pt x="1278009" y="37339"/>
                </a:lnTo>
                <a:lnTo>
                  <a:pt x="1280558" y="36628"/>
                </a:lnTo>
                <a:lnTo>
                  <a:pt x="1287695" y="36628"/>
                </a:lnTo>
                <a:lnTo>
                  <a:pt x="1290669" y="38709"/>
                </a:lnTo>
                <a:lnTo>
                  <a:pt x="1292071" y="42871"/>
                </a:lnTo>
                <a:lnTo>
                  <a:pt x="1292920" y="45334"/>
                </a:lnTo>
                <a:lnTo>
                  <a:pt x="1293345" y="49835"/>
                </a:lnTo>
                <a:lnTo>
                  <a:pt x="1293345" y="79860"/>
                </a:lnTo>
                <a:lnTo>
                  <a:pt x="1292793" y="83406"/>
                </a:lnTo>
                <a:lnTo>
                  <a:pt x="1290584" y="86294"/>
                </a:lnTo>
                <a:lnTo>
                  <a:pt x="1288014" y="87270"/>
                </a:lnTo>
                <a:lnTo>
                  <a:pt x="1283978" y="87780"/>
                </a:lnTo>
                <a:lnTo>
                  <a:pt x="1283978" y="89436"/>
                </a:lnTo>
                <a:lnTo>
                  <a:pt x="1313227" y="89436"/>
                </a:lnTo>
                <a:lnTo>
                  <a:pt x="1313227" y="87780"/>
                </a:lnTo>
                <a:lnTo>
                  <a:pt x="1309319" y="87652"/>
                </a:lnTo>
                <a:lnTo>
                  <a:pt x="1306759" y="86697"/>
                </a:lnTo>
                <a:lnTo>
                  <a:pt x="1304338" y="83130"/>
                </a:lnTo>
                <a:lnTo>
                  <a:pt x="1303732" y="80518"/>
                </a:lnTo>
                <a:lnTo>
                  <a:pt x="1303732" y="44463"/>
                </a:lnTo>
                <a:lnTo>
                  <a:pt x="1306027" y="42127"/>
                </a:lnTo>
                <a:lnTo>
                  <a:pt x="1309531" y="39367"/>
                </a:lnTo>
                <a:lnTo>
                  <a:pt x="1312250" y="37541"/>
                </a:lnTo>
                <a:lnTo>
                  <a:pt x="1314991" y="36628"/>
                </a:lnTo>
                <a:lnTo>
                  <a:pt x="1322340" y="36628"/>
                </a:lnTo>
                <a:lnTo>
                  <a:pt x="1325420" y="38369"/>
                </a:lnTo>
                <a:lnTo>
                  <a:pt x="1326992" y="41851"/>
                </a:lnTo>
                <a:lnTo>
                  <a:pt x="1327884" y="43805"/>
                </a:lnTo>
                <a:lnTo>
                  <a:pt x="1328330" y="46841"/>
                </a:lnTo>
                <a:lnTo>
                  <a:pt x="1328330" y="81941"/>
                </a:lnTo>
                <a:lnTo>
                  <a:pt x="1327746" y="84276"/>
                </a:lnTo>
                <a:lnTo>
                  <a:pt x="1325410" y="86570"/>
                </a:lnTo>
                <a:lnTo>
                  <a:pt x="1322977" y="87313"/>
                </a:lnTo>
                <a:lnTo>
                  <a:pt x="1319281" y="87652"/>
                </a:lnTo>
                <a:lnTo>
                  <a:pt x="1319281" y="89436"/>
                </a:lnTo>
                <a:lnTo>
                  <a:pt x="1348021" y="89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0870" y="3429568"/>
            <a:ext cx="59901" cy="0"/>
          </a:xfrm>
          <a:custGeom>
            <a:avLst/>
            <a:gdLst/>
            <a:ahLst/>
            <a:cxnLst/>
            <a:rect l="l" t="t" r="r" b="b"/>
            <a:pathLst>
              <a:path w="65891">
                <a:moveTo>
                  <a:pt x="0" y="0"/>
                </a:moveTo>
                <a:lnTo>
                  <a:pt x="65891" y="0"/>
                </a:lnTo>
              </a:path>
            </a:pathLst>
          </a:custGeom>
          <a:ln w="101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0870" y="3406355"/>
            <a:ext cx="59901" cy="0"/>
          </a:xfrm>
          <a:custGeom>
            <a:avLst/>
            <a:gdLst/>
            <a:ahLst/>
            <a:cxnLst/>
            <a:rect l="l" t="t" r="r" b="b"/>
            <a:pathLst>
              <a:path w="65891">
                <a:moveTo>
                  <a:pt x="0" y="0"/>
                </a:moveTo>
                <a:lnTo>
                  <a:pt x="65891" y="0"/>
                </a:lnTo>
              </a:path>
            </a:pathLst>
          </a:custGeom>
          <a:ln w="101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99968" y="2590512"/>
            <a:ext cx="1090724" cy="103252"/>
          </a:xfrm>
          <a:custGeom>
            <a:avLst/>
            <a:gdLst/>
            <a:ahLst/>
            <a:cxnLst/>
            <a:rect l="l" t="t" r="r" b="b"/>
            <a:pathLst>
              <a:path w="1199796" h="117019">
                <a:moveTo>
                  <a:pt x="571848" y="81537"/>
                </a:moveTo>
                <a:lnTo>
                  <a:pt x="570446" y="78394"/>
                </a:lnTo>
                <a:lnTo>
                  <a:pt x="570170" y="75039"/>
                </a:lnTo>
                <a:lnTo>
                  <a:pt x="570170" y="35800"/>
                </a:lnTo>
                <a:lnTo>
                  <a:pt x="582597" y="35800"/>
                </a:lnTo>
                <a:lnTo>
                  <a:pt x="582597" y="30066"/>
                </a:lnTo>
                <a:lnTo>
                  <a:pt x="570170" y="30066"/>
                </a:lnTo>
                <a:lnTo>
                  <a:pt x="570170" y="8026"/>
                </a:lnTo>
                <a:lnTo>
                  <a:pt x="566856" y="8026"/>
                </a:lnTo>
                <a:lnTo>
                  <a:pt x="563628" y="12995"/>
                </a:lnTo>
                <a:lnTo>
                  <a:pt x="560037" y="17645"/>
                </a:lnTo>
                <a:lnTo>
                  <a:pt x="556087" y="21976"/>
                </a:lnTo>
                <a:lnTo>
                  <a:pt x="554090" y="24185"/>
                </a:lnTo>
                <a:lnTo>
                  <a:pt x="551966" y="26329"/>
                </a:lnTo>
                <a:lnTo>
                  <a:pt x="549715" y="28410"/>
                </a:lnTo>
                <a:lnTo>
                  <a:pt x="548015" y="29854"/>
                </a:lnTo>
                <a:lnTo>
                  <a:pt x="545445" y="32169"/>
                </a:lnTo>
                <a:lnTo>
                  <a:pt x="545445" y="35800"/>
                </a:lnTo>
                <a:lnTo>
                  <a:pt x="552200" y="35800"/>
                </a:lnTo>
                <a:lnTo>
                  <a:pt x="552200" y="83915"/>
                </a:lnTo>
                <a:lnTo>
                  <a:pt x="554409" y="87928"/>
                </a:lnTo>
                <a:lnTo>
                  <a:pt x="558827" y="90137"/>
                </a:lnTo>
                <a:lnTo>
                  <a:pt x="561121" y="91283"/>
                </a:lnTo>
                <a:lnTo>
                  <a:pt x="563798" y="91857"/>
                </a:lnTo>
                <a:lnTo>
                  <a:pt x="572251" y="91857"/>
                </a:lnTo>
                <a:lnTo>
                  <a:pt x="576819" y="89882"/>
                </a:lnTo>
                <a:lnTo>
                  <a:pt x="580557" y="85932"/>
                </a:lnTo>
                <a:lnTo>
                  <a:pt x="582681" y="83682"/>
                </a:lnTo>
                <a:lnTo>
                  <a:pt x="584508" y="80773"/>
                </a:lnTo>
                <a:lnTo>
                  <a:pt x="586038" y="77205"/>
                </a:lnTo>
                <a:lnTo>
                  <a:pt x="582915" y="75677"/>
                </a:lnTo>
                <a:lnTo>
                  <a:pt x="580621" y="79467"/>
                </a:lnTo>
                <a:lnTo>
                  <a:pt x="578327" y="81887"/>
                </a:lnTo>
                <a:lnTo>
                  <a:pt x="575204" y="82493"/>
                </a:lnTo>
                <a:lnTo>
                  <a:pt x="571848" y="81537"/>
                </a:lnTo>
                <a:close/>
              </a:path>
              <a:path w="1199796" h="117019">
                <a:moveTo>
                  <a:pt x="538754" y="10128"/>
                </a:moveTo>
                <a:lnTo>
                  <a:pt x="538754" y="7325"/>
                </a:lnTo>
                <a:lnTo>
                  <a:pt x="537766" y="4936"/>
                </a:lnTo>
                <a:lnTo>
                  <a:pt x="533814" y="987"/>
                </a:lnTo>
                <a:lnTo>
                  <a:pt x="531446" y="0"/>
                </a:lnTo>
                <a:lnTo>
                  <a:pt x="525881" y="0"/>
                </a:lnTo>
                <a:lnTo>
                  <a:pt x="523491" y="987"/>
                </a:lnTo>
                <a:lnTo>
                  <a:pt x="519540" y="4936"/>
                </a:lnTo>
                <a:lnTo>
                  <a:pt x="518552" y="7325"/>
                </a:lnTo>
                <a:lnTo>
                  <a:pt x="518552" y="12931"/>
                </a:lnTo>
                <a:lnTo>
                  <a:pt x="519540" y="15319"/>
                </a:lnTo>
                <a:lnTo>
                  <a:pt x="523491" y="19269"/>
                </a:lnTo>
                <a:lnTo>
                  <a:pt x="525881" y="20256"/>
                </a:lnTo>
                <a:lnTo>
                  <a:pt x="531446" y="20256"/>
                </a:lnTo>
                <a:lnTo>
                  <a:pt x="533814" y="19269"/>
                </a:lnTo>
                <a:lnTo>
                  <a:pt x="537766" y="15319"/>
                </a:lnTo>
                <a:lnTo>
                  <a:pt x="538754" y="12931"/>
                </a:lnTo>
                <a:lnTo>
                  <a:pt x="538754" y="10128"/>
                </a:lnTo>
                <a:close/>
              </a:path>
              <a:path w="1199796" h="117019">
                <a:moveTo>
                  <a:pt x="543915" y="90137"/>
                </a:moveTo>
                <a:lnTo>
                  <a:pt x="543915" y="87015"/>
                </a:lnTo>
                <a:lnTo>
                  <a:pt x="541579" y="86548"/>
                </a:lnTo>
                <a:lnTo>
                  <a:pt x="539136" y="85104"/>
                </a:lnTo>
                <a:lnTo>
                  <a:pt x="537861" y="82471"/>
                </a:lnTo>
                <a:lnTo>
                  <a:pt x="537861" y="30066"/>
                </a:lnTo>
                <a:lnTo>
                  <a:pt x="512817" y="30066"/>
                </a:lnTo>
                <a:lnTo>
                  <a:pt x="512817" y="33251"/>
                </a:lnTo>
                <a:lnTo>
                  <a:pt x="515451" y="33719"/>
                </a:lnTo>
                <a:lnTo>
                  <a:pt x="518107" y="35385"/>
                </a:lnTo>
                <a:lnTo>
                  <a:pt x="519445" y="38135"/>
                </a:lnTo>
                <a:lnTo>
                  <a:pt x="519445" y="82089"/>
                </a:lnTo>
                <a:lnTo>
                  <a:pt x="517533" y="85295"/>
                </a:lnTo>
                <a:lnTo>
                  <a:pt x="515112" y="86633"/>
                </a:lnTo>
                <a:lnTo>
                  <a:pt x="512817" y="87015"/>
                </a:lnTo>
                <a:lnTo>
                  <a:pt x="512817" y="90137"/>
                </a:lnTo>
                <a:lnTo>
                  <a:pt x="543915" y="90137"/>
                </a:lnTo>
                <a:close/>
              </a:path>
              <a:path w="1199796" h="117019">
                <a:moveTo>
                  <a:pt x="588948" y="106954"/>
                </a:moveTo>
                <a:lnTo>
                  <a:pt x="588948" y="109459"/>
                </a:lnTo>
                <a:lnTo>
                  <a:pt x="589989" y="111763"/>
                </a:lnTo>
                <a:lnTo>
                  <a:pt x="594152" y="115967"/>
                </a:lnTo>
                <a:lnTo>
                  <a:pt x="597190" y="117019"/>
                </a:lnTo>
                <a:lnTo>
                  <a:pt x="606663" y="117019"/>
                </a:lnTo>
                <a:lnTo>
                  <a:pt x="610689" y="115299"/>
                </a:lnTo>
                <a:lnTo>
                  <a:pt x="613259" y="111859"/>
                </a:lnTo>
                <a:lnTo>
                  <a:pt x="615829" y="108419"/>
                </a:lnTo>
                <a:lnTo>
                  <a:pt x="618899" y="101900"/>
                </a:lnTo>
                <a:lnTo>
                  <a:pt x="622467" y="92302"/>
                </a:lnTo>
                <a:lnTo>
                  <a:pt x="641966" y="40322"/>
                </a:lnTo>
                <a:lnTo>
                  <a:pt x="643114" y="37307"/>
                </a:lnTo>
                <a:lnTo>
                  <a:pt x="646396" y="33835"/>
                </a:lnTo>
                <a:lnTo>
                  <a:pt x="649487" y="33251"/>
                </a:lnTo>
                <a:lnTo>
                  <a:pt x="649487" y="30066"/>
                </a:lnTo>
                <a:lnTo>
                  <a:pt x="629732" y="30066"/>
                </a:lnTo>
                <a:lnTo>
                  <a:pt x="629732" y="33251"/>
                </a:lnTo>
                <a:lnTo>
                  <a:pt x="632111" y="33294"/>
                </a:lnTo>
                <a:lnTo>
                  <a:pt x="633906" y="33559"/>
                </a:lnTo>
                <a:lnTo>
                  <a:pt x="636933" y="35693"/>
                </a:lnTo>
                <a:lnTo>
                  <a:pt x="636933" y="38241"/>
                </a:lnTo>
                <a:lnTo>
                  <a:pt x="636242" y="40991"/>
                </a:lnTo>
                <a:lnTo>
                  <a:pt x="635467" y="43380"/>
                </a:lnTo>
                <a:lnTo>
                  <a:pt x="627119" y="66886"/>
                </a:lnTo>
                <a:lnTo>
                  <a:pt x="626100" y="66886"/>
                </a:lnTo>
                <a:lnTo>
                  <a:pt x="615840" y="40641"/>
                </a:lnTo>
                <a:lnTo>
                  <a:pt x="615330" y="39324"/>
                </a:lnTo>
                <a:lnTo>
                  <a:pt x="614629" y="36691"/>
                </a:lnTo>
                <a:lnTo>
                  <a:pt x="615277" y="34377"/>
                </a:lnTo>
                <a:lnTo>
                  <a:pt x="617868" y="33528"/>
                </a:lnTo>
                <a:lnTo>
                  <a:pt x="621575" y="33251"/>
                </a:lnTo>
                <a:lnTo>
                  <a:pt x="621575" y="30066"/>
                </a:lnTo>
                <a:lnTo>
                  <a:pt x="588948" y="30066"/>
                </a:lnTo>
                <a:lnTo>
                  <a:pt x="588948" y="33251"/>
                </a:lnTo>
                <a:lnTo>
                  <a:pt x="591964" y="33804"/>
                </a:lnTo>
                <a:lnTo>
                  <a:pt x="594258" y="36437"/>
                </a:lnTo>
                <a:lnTo>
                  <a:pt x="595448" y="38730"/>
                </a:lnTo>
                <a:lnTo>
                  <a:pt x="596595" y="40981"/>
                </a:lnTo>
                <a:lnTo>
                  <a:pt x="597689" y="43295"/>
                </a:lnTo>
                <a:lnTo>
                  <a:pt x="598730" y="45673"/>
                </a:lnTo>
                <a:lnTo>
                  <a:pt x="599770" y="48051"/>
                </a:lnTo>
                <a:lnTo>
                  <a:pt x="600843" y="50600"/>
                </a:lnTo>
                <a:lnTo>
                  <a:pt x="601948" y="53317"/>
                </a:lnTo>
                <a:lnTo>
                  <a:pt x="617624" y="91984"/>
                </a:lnTo>
                <a:lnTo>
                  <a:pt x="615457" y="98184"/>
                </a:lnTo>
                <a:lnTo>
                  <a:pt x="613801" y="102346"/>
                </a:lnTo>
                <a:lnTo>
                  <a:pt x="612654" y="104469"/>
                </a:lnTo>
                <a:lnTo>
                  <a:pt x="610826" y="107909"/>
                </a:lnTo>
                <a:lnTo>
                  <a:pt x="608851" y="109629"/>
                </a:lnTo>
                <a:lnTo>
                  <a:pt x="606090" y="109629"/>
                </a:lnTo>
                <a:lnTo>
                  <a:pt x="604497" y="107400"/>
                </a:lnTo>
                <a:lnTo>
                  <a:pt x="604815" y="104533"/>
                </a:lnTo>
                <a:lnTo>
                  <a:pt x="604146" y="101369"/>
                </a:lnTo>
                <a:lnTo>
                  <a:pt x="601470" y="98906"/>
                </a:lnTo>
                <a:lnTo>
                  <a:pt x="597678" y="98291"/>
                </a:lnTo>
                <a:lnTo>
                  <a:pt x="595299" y="98291"/>
                </a:lnTo>
                <a:lnTo>
                  <a:pt x="593249" y="98991"/>
                </a:lnTo>
                <a:lnTo>
                  <a:pt x="589808" y="101794"/>
                </a:lnTo>
                <a:lnTo>
                  <a:pt x="588948" y="103981"/>
                </a:lnTo>
                <a:lnTo>
                  <a:pt x="588948" y="106954"/>
                </a:lnTo>
                <a:close/>
              </a:path>
              <a:path w="1199796" h="117019">
                <a:moveTo>
                  <a:pt x="732457" y="1974"/>
                </a:moveTo>
                <a:lnTo>
                  <a:pt x="686830" y="1974"/>
                </a:lnTo>
                <a:lnTo>
                  <a:pt x="686830" y="5287"/>
                </a:lnTo>
                <a:lnTo>
                  <a:pt x="690738" y="5457"/>
                </a:lnTo>
                <a:lnTo>
                  <a:pt x="693457" y="5945"/>
                </a:lnTo>
                <a:lnTo>
                  <a:pt x="694987" y="6752"/>
                </a:lnTo>
                <a:lnTo>
                  <a:pt x="697493" y="8068"/>
                </a:lnTo>
                <a:lnTo>
                  <a:pt x="698746" y="10659"/>
                </a:lnTo>
                <a:lnTo>
                  <a:pt x="698746" y="81516"/>
                </a:lnTo>
                <a:lnTo>
                  <a:pt x="697429" y="84128"/>
                </a:lnTo>
                <a:lnTo>
                  <a:pt x="694795" y="85486"/>
                </a:lnTo>
                <a:lnTo>
                  <a:pt x="693181" y="86293"/>
                </a:lnTo>
                <a:lnTo>
                  <a:pt x="690526" y="86739"/>
                </a:lnTo>
                <a:lnTo>
                  <a:pt x="686830" y="86824"/>
                </a:lnTo>
                <a:lnTo>
                  <a:pt x="686830" y="90137"/>
                </a:lnTo>
                <a:lnTo>
                  <a:pt x="732457" y="90137"/>
                </a:lnTo>
                <a:lnTo>
                  <a:pt x="732457" y="86824"/>
                </a:lnTo>
                <a:lnTo>
                  <a:pt x="728378" y="86824"/>
                </a:lnTo>
                <a:lnTo>
                  <a:pt x="725320" y="86208"/>
                </a:lnTo>
                <a:lnTo>
                  <a:pt x="721241" y="83745"/>
                </a:lnTo>
                <a:lnTo>
                  <a:pt x="720222" y="81304"/>
                </a:lnTo>
                <a:lnTo>
                  <a:pt x="720222" y="10616"/>
                </a:lnTo>
                <a:lnTo>
                  <a:pt x="721496" y="8005"/>
                </a:lnTo>
                <a:lnTo>
                  <a:pt x="724045" y="6688"/>
                </a:lnTo>
                <a:lnTo>
                  <a:pt x="728378" y="5457"/>
                </a:lnTo>
                <a:lnTo>
                  <a:pt x="732457" y="5287"/>
                </a:lnTo>
                <a:lnTo>
                  <a:pt x="732457" y="1974"/>
                </a:lnTo>
                <a:close/>
              </a:path>
              <a:path w="1199796" h="117019">
                <a:moveTo>
                  <a:pt x="772625" y="90137"/>
                </a:moveTo>
                <a:lnTo>
                  <a:pt x="772625" y="87015"/>
                </a:lnTo>
                <a:lnTo>
                  <a:pt x="770288" y="86548"/>
                </a:lnTo>
                <a:lnTo>
                  <a:pt x="767846" y="85104"/>
                </a:lnTo>
                <a:lnTo>
                  <a:pt x="766571" y="82471"/>
                </a:lnTo>
                <a:lnTo>
                  <a:pt x="766571" y="44718"/>
                </a:lnTo>
                <a:lnTo>
                  <a:pt x="767591" y="43062"/>
                </a:lnTo>
                <a:lnTo>
                  <a:pt x="770936" y="39781"/>
                </a:lnTo>
                <a:lnTo>
                  <a:pt x="774898" y="37328"/>
                </a:lnTo>
                <a:lnTo>
                  <a:pt x="780166" y="37328"/>
                </a:lnTo>
                <a:lnTo>
                  <a:pt x="782184" y="38666"/>
                </a:lnTo>
                <a:lnTo>
                  <a:pt x="783203" y="41342"/>
                </a:lnTo>
                <a:lnTo>
                  <a:pt x="783798" y="42828"/>
                </a:lnTo>
                <a:lnTo>
                  <a:pt x="784096" y="45057"/>
                </a:lnTo>
                <a:lnTo>
                  <a:pt x="784096" y="82471"/>
                </a:lnTo>
                <a:lnTo>
                  <a:pt x="782821" y="85104"/>
                </a:lnTo>
                <a:lnTo>
                  <a:pt x="780378" y="86548"/>
                </a:lnTo>
                <a:lnTo>
                  <a:pt x="778042" y="87015"/>
                </a:lnTo>
                <a:lnTo>
                  <a:pt x="778042" y="90137"/>
                </a:lnTo>
                <a:lnTo>
                  <a:pt x="808694" y="90137"/>
                </a:lnTo>
                <a:lnTo>
                  <a:pt x="808694" y="87015"/>
                </a:lnTo>
                <a:lnTo>
                  <a:pt x="806357" y="86718"/>
                </a:lnTo>
                <a:lnTo>
                  <a:pt x="803691" y="85295"/>
                </a:lnTo>
                <a:lnTo>
                  <a:pt x="802194" y="82556"/>
                </a:lnTo>
                <a:lnTo>
                  <a:pt x="802194" y="40832"/>
                </a:lnTo>
                <a:lnTo>
                  <a:pt x="800654" y="35757"/>
                </a:lnTo>
                <a:lnTo>
                  <a:pt x="797573" y="32869"/>
                </a:lnTo>
                <a:lnTo>
                  <a:pt x="794493" y="29982"/>
                </a:lnTo>
                <a:lnTo>
                  <a:pt x="790149" y="28538"/>
                </a:lnTo>
                <a:lnTo>
                  <a:pt x="780633" y="28538"/>
                </a:lnTo>
                <a:lnTo>
                  <a:pt x="777075" y="29568"/>
                </a:lnTo>
                <a:lnTo>
                  <a:pt x="773868" y="31627"/>
                </a:lnTo>
                <a:lnTo>
                  <a:pt x="770660" y="33687"/>
                </a:lnTo>
                <a:lnTo>
                  <a:pt x="768015" y="36288"/>
                </a:lnTo>
                <a:lnTo>
                  <a:pt x="765934" y="39431"/>
                </a:lnTo>
                <a:lnTo>
                  <a:pt x="765934" y="30066"/>
                </a:lnTo>
                <a:lnTo>
                  <a:pt x="741209" y="30066"/>
                </a:lnTo>
                <a:lnTo>
                  <a:pt x="741209" y="33251"/>
                </a:lnTo>
                <a:lnTo>
                  <a:pt x="744012" y="33591"/>
                </a:lnTo>
                <a:lnTo>
                  <a:pt x="746785" y="35290"/>
                </a:lnTo>
                <a:lnTo>
                  <a:pt x="748155" y="38135"/>
                </a:lnTo>
                <a:lnTo>
                  <a:pt x="748155" y="82089"/>
                </a:lnTo>
                <a:lnTo>
                  <a:pt x="746465" y="85072"/>
                </a:lnTo>
                <a:lnTo>
                  <a:pt x="743588" y="86718"/>
                </a:lnTo>
                <a:lnTo>
                  <a:pt x="741209" y="87015"/>
                </a:lnTo>
                <a:lnTo>
                  <a:pt x="741209" y="90137"/>
                </a:lnTo>
                <a:lnTo>
                  <a:pt x="772625" y="90137"/>
                </a:lnTo>
                <a:close/>
              </a:path>
              <a:path w="1199796" h="117019">
                <a:moveTo>
                  <a:pt x="870358" y="40322"/>
                </a:moveTo>
                <a:lnTo>
                  <a:pt x="871420" y="37732"/>
                </a:lnTo>
                <a:lnTo>
                  <a:pt x="872504" y="35938"/>
                </a:lnTo>
                <a:lnTo>
                  <a:pt x="874713" y="33942"/>
                </a:lnTo>
                <a:lnTo>
                  <a:pt x="877878" y="33251"/>
                </a:lnTo>
                <a:lnTo>
                  <a:pt x="877878" y="30066"/>
                </a:lnTo>
                <a:lnTo>
                  <a:pt x="858123" y="30066"/>
                </a:lnTo>
                <a:lnTo>
                  <a:pt x="858123" y="33251"/>
                </a:lnTo>
                <a:lnTo>
                  <a:pt x="860459" y="33294"/>
                </a:lnTo>
                <a:lnTo>
                  <a:pt x="862244" y="33559"/>
                </a:lnTo>
                <a:lnTo>
                  <a:pt x="864708" y="34536"/>
                </a:lnTo>
                <a:lnTo>
                  <a:pt x="865324" y="37519"/>
                </a:lnTo>
                <a:lnTo>
                  <a:pt x="864910" y="40131"/>
                </a:lnTo>
                <a:lnTo>
                  <a:pt x="863858" y="43380"/>
                </a:lnTo>
                <a:lnTo>
                  <a:pt x="855064" y="65676"/>
                </a:lnTo>
                <a:lnTo>
                  <a:pt x="854044" y="65676"/>
                </a:lnTo>
                <a:lnTo>
                  <a:pt x="844231" y="40641"/>
                </a:lnTo>
                <a:lnTo>
                  <a:pt x="843817" y="39547"/>
                </a:lnTo>
                <a:lnTo>
                  <a:pt x="843020" y="36755"/>
                </a:lnTo>
                <a:lnTo>
                  <a:pt x="844773" y="34016"/>
                </a:lnTo>
                <a:lnTo>
                  <a:pt x="847672" y="33337"/>
                </a:lnTo>
                <a:lnTo>
                  <a:pt x="849966" y="33251"/>
                </a:lnTo>
                <a:lnTo>
                  <a:pt x="849966" y="30066"/>
                </a:lnTo>
                <a:lnTo>
                  <a:pt x="817339" y="30066"/>
                </a:lnTo>
                <a:lnTo>
                  <a:pt x="817339" y="33251"/>
                </a:lnTo>
                <a:lnTo>
                  <a:pt x="820355" y="33804"/>
                </a:lnTo>
                <a:lnTo>
                  <a:pt x="822649" y="36437"/>
                </a:lnTo>
                <a:lnTo>
                  <a:pt x="823839" y="38730"/>
                </a:lnTo>
                <a:lnTo>
                  <a:pt x="824986" y="40981"/>
                </a:lnTo>
                <a:lnTo>
                  <a:pt x="826080" y="43295"/>
                </a:lnTo>
                <a:lnTo>
                  <a:pt x="827121" y="45673"/>
                </a:lnTo>
                <a:lnTo>
                  <a:pt x="828162" y="48051"/>
                </a:lnTo>
                <a:lnTo>
                  <a:pt x="829234" y="50600"/>
                </a:lnTo>
                <a:lnTo>
                  <a:pt x="830339" y="53317"/>
                </a:lnTo>
                <a:lnTo>
                  <a:pt x="846015" y="91984"/>
                </a:lnTo>
                <a:lnTo>
                  <a:pt x="849329" y="91984"/>
                </a:lnTo>
                <a:lnTo>
                  <a:pt x="870358" y="40322"/>
                </a:lnTo>
                <a:close/>
              </a:path>
              <a:path w="1199796" h="117019">
                <a:moveTo>
                  <a:pt x="903453" y="91984"/>
                </a:moveTo>
                <a:lnTo>
                  <a:pt x="914329" y="91984"/>
                </a:lnTo>
                <a:lnTo>
                  <a:pt x="918280" y="91156"/>
                </a:lnTo>
                <a:lnTo>
                  <a:pt x="921721" y="89500"/>
                </a:lnTo>
                <a:lnTo>
                  <a:pt x="927031" y="86909"/>
                </a:lnTo>
                <a:lnTo>
                  <a:pt x="931704" y="82301"/>
                </a:lnTo>
                <a:lnTo>
                  <a:pt x="935740" y="75677"/>
                </a:lnTo>
                <a:lnTo>
                  <a:pt x="932745" y="73829"/>
                </a:lnTo>
                <a:lnTo>
                  <a:pt x="930281" y="76547"/>
                </a:lnTo>
                <a:lnTo>
                  <a:pt x="926564" y="79626"/>
                </a:lnTo>
                <a:lnTo>
                  <a:pt x="923845" y="81537"/>
                </a:lnTo>
                <a:lnTo>
                  <a:pt x="920956" y="82493"/>
                </a:lnTo>
                <a:lnTo>
                  <a:pt x="911482" y="82493"/>
                </a:lnTo>
                <a:lnTo>
                  <a:pt x="907000" y="78904"/>
                </a:lnTo>
                <a:lnTo>
                  <a:pt x="904451" y="71727"/>
                </a:lnTo>
                <a:lnTo>
                  <a:pt x="903049" y="67905"/>
                </a:lnTo>
                <a:lnTo>
                  <a:pt x="902200" y="63382"/>
                </a:lnTo>
                <a:lnTo>
                  <a:pt x="901902" y="58159"/>
                </a:lnTo>
                <a:lnTo>
                  <a:pt x="919108" y="53317"/>
                </a:lnTo>
                <a:lnTo>
                  <a:pt x="901584" y="53317"/>
                </a:lnTo>
                <a:lnTo>
                  <a:pt x="901753" y="46565"/>
                </a:lnTo>
                <a:lnTo>
                  <a:pt x="897441" y="89457"/>
                </a:lnTo>
                <a:lnTo>
                  <a:pt x="903453" y="91984"/>
                </a:lnTo>
                <a:close/>
              </a:path>
              <a:path w="1199796" h="117019">
                <a:moveTo>
                  <a:pt x="886088" y="42393"/>
                </a:moveTo>
                <a:lnTo>
                  <a:pt x="883422" y="50175"/>
                </a:lnTo>
                <a:lnTo>
                  <a:pt x="883423" y="60490"/>
                </a:lnTo>
                <a:lnTo>
                  <a:pt x="885562" y="74668"/>
                </a:lnTo>
                <a:lnTo>
                  <a:pt x="891834" y="84404"/>
                </a:lnTo>
                <a:lnTo>
                  <a:pt x="897441" y="89457"/>
                </a:lnTo>
                <a:lnTo>
                  <a:pt x="901753" y="46565"/>
                </a:lnTo>
                <a:lnTo>
                  <a:pt x="902465" y="41427"/>
                </a:lnTo>
                <a:lnTo>
                  <a:pt x="903718" y="37902"/>
                </a:lnTo>
                <a:lnTo>
                  <a:pt x="904972" y="34377"/>
                </a:lnTo>
                <a:lnTo>
                  <a:pt x="907298" y="32615"/>
                </a:lnTo>
                <a:lnTo>
                  <a:pt x="914010" y="32615"/>
                </a:lnTo>
                <a:lnTo>
                  <a:pt x="916219" y="34143"/>
                </a:lnTo>
                <a:lnTo>
                  <a:pt x="917324" y="37201"/>
                </a:lnTo>
                <a:lnTo>
                  <a:pt x="918428" y="40259"/>
                </a:lnTo>
                <a:lnTo>
                  <a:pt x="919023" y="45631"/>
                </a:lnTo>
                <a:lnTo>
                  <a:pt x="919108" y="53317"/>
                </a:lnTo>
                <a:lnTo>
                  <a:pt x="901902" y="58159"/>
                </a:lnTo>
                <a:lnTo>
                  <a:pt x="935167" y="58159"/>
                </a:lnTo>
                <a:lnTo>
                  <a:pt x="935018" y="55250"/>
                </a:lnTo>
                <a:lnTo>
                  <a:pt x="934721" y="52999"/>
                </a:lnTo>
                <a:lnTo>
                  <a:pt x="934126" y="48200"/>
                </a:lnTo>
                <a:lnTo>
                  <a:pt x="933064" y="44293"/>
                </a:lnTo>
                <a:lnTo>
                  <a:pt x="931534" y="41278"/>
                </a:lnTo>
                <a:lnTo>
                  <a:pt x="929495" y="37286"/>
                </a:lnTo>
                <a:lnTo>
                  <a:pt x="926584" y="34165"/>
                </a:lnTo>
                <a:lnTo>
                  <a:pt x="922804" y="31914"/>
                </a:lnTo>
                <a:lnTo>
                  <a:pt x="919023" y="29663"/>
                </a:lnTo>
                <a:lnTo>
                  <a:pt x="914987" y="28538"/>
                </a:lnTo>
                <a:lnTo>
                  <a:pt x="903177" y="28538"/>
                </a:lnTo>
                <a:lnTo>
                  <a:pt x="896751" y="31309"/>
                </a:lnTo>
                <a:lnTo>
                  <a:pt x="891419" y="36851"/>
                </a:lnTo>
                <a:lnTo>
                  <a:pt x="886088" y="42393"/>
                </a:lnTo>
                <a:close/>
              </a:path>
              <a:path w="1199796" h="117019">
                <a:moveTo>
                  <a:pt x="938311" y="42085"/>
                </a:moveTo>
                <a:lnTo>
                  <a:pt x="938311" y="51130"/>
                </a:lnTo>
                <a:lnTo>
                  <a:pt x="939436" y="54591"/>
                </a:lnTo>
                <a:lnTo>
                  <a:pt x="941688" y="57522"/>
                </a:lnTo>
                <a:lnTo>
                  <a:pt x="943897" y="60452"/>
                </a:lnTo>
                <a:lnTo>
                  <a:pt x="947551" y="63170"/>
                </a:lnTo>
                <a:lnTo>
                  <a:pt x="952649" y="65676"/>
                </a:lnTo>
                <a:lnTo>
                  <a:pt x="962335" y="70389"/>
                </a:lnTo>
                <a:lnTo>
                  <a:pt x="964417" y="71409"/>
                </a:lnTo>
                <a:lnTo>
                  <a:pt x="966859" y="73256"/>
                </a:lnTo>
                <a:lnTo>
                  <a:pt x="969408" y="76908"/>
                </a:lnTo>
                <a:lnTo>
                  <a:pt x="969408" y="81707"/>
                </a:lnTo>
                <a:lnTo>
                  <a:pt x="968623" y="83692"/>
                </a:lnTo>
                <a:lnTo>
                  <a:pt x="965479" y="86708"/>
                </a:lnTo>
                <a:lnTo>
                  <a:pt x="963015" y="87461"/>
                </a:lnTo>
                <a:lnTo>
                  <a:pt x="956005" y="87461"/>
                </a:lnTo>
                <a:lnTo>
                  <a:pt x="952436" y="86177"/>
                </a:lnTo>
                <a:lnTo>
                  <a:pt x="948952" y="83607"/>
                </a:lnTo>
                <a:lnTo>
                  <a:pt x="945469" y="81038"/>
                </a:lnTo>
                <a:lnTo>
                  <a:pt x="943090" y="76632"/>
                </a:lnTo>
                <a:lnTo>
                  <a:pt x="941815" y="70389"/>
                </a:lnTo>
                <a:lnTo>
                  <a:pt x="938183" y="70389"/>
                </a:lnTo>
                <a:lnTo>
                  <a:pt x="938183" y="91984"/>
                </a:lnTo>
                <a:lnTo>
                  <a:pt x="941305" y="91984"/>
                </a:lnTo>
                <a:lnTo>
                  <a:pt x="942590" y="89659"/>
                </a:lnTo>
                <a:lnTo>
                  <a:pt x="945002" y="88226"/>
                </a:lnTo>
                <a:lnTo>
                  <a:pt x="947232" y="88799"/>
                </a:lnTo>
                <a:lnTo>
                  <a:pt x="949462" y="89563"/>
                </a:lnTo>
                <a:lnTo>
                  <a:pt x="952054" y="90455"/>
                </a:lnTo>
                <a:lnTo>
                  <a:pt x="954231" y="91082"/>
                </a:lnTo>
                <a:lnTo>
                  <a:pt x="957757" y="91804"/>
                </a:lnTo>
                <a:lnTo>
                  <a:pt x="961252" y="91984"/>
                </a:lnTo>
                <a:lnTo>
                  <a:pt x="968261" y="91984"/>
                </a:lnTo>
                <a:lnTo>
                  <a:pt x="973519" y="89892"/>
                </a:lnTo>
                <a:lnTo>
                  <a:pt x="977024" y="85709"/>
                </a:lnTo>
                <a:lnTo>
                  <a:pt x="980528" y="81526"/>
                </a:lnTo>
                <a:lnTo>
                  <a:pt x="982281" y="77014"/>
                </a:lnTo>
                <a:lnTo>
                  <a:pt x="982281" y="67204"/>
                </a:lnTo>
                <a:lnTo>
                  <a:pt x="980582" y="63021"/>
                </a:lnTo>
                <a:lnTo>
                  <a:pt x="977183" y="59624"/>
                </a:lnTo>
                <a:lnTo>
                  <a:pt x="975144" y="57628"/>
                </a:lnTo>
                <a:lnTo>
                  <a:pt x="971915" y="55568"/>
                </a:lnTo>
                <a:lnTo>
                  <a:pt x="967497" y="53445"/>
                </a:lnTo>
                <a:lnTo>
                  <a:pt x="960359" y="50005"/>
                </a:lnTo>
                <a:lnTo>
                  <a:pt x="956918" y="48349"/>
                </a:lnTo>
                <a:lnTo>
                  <a:pt x="954582" y="46735"/>
                </a:lnTo>
                <a:lnTo>
                  <a:pt x="953350" y="45164"/>
                </a:lnTo>
                <a:lnTo>
                  <a:pt x="951438" y="42106"/>
                </a:lnTo>
                <a:lnTo>
                  <a:pt x="951438" y="38709"/>
                </a:lnTo>
                <a:lnTo>
                  <a:pt x="953573" y="35354"/>
                </a:lnTo>
                <a:lnTo>
                  <a:pt x="957152" y="32933"/>
                </a:lnTo>
                <a:lnTo>
                  <a:pt x="963779" y="32933"/>
                </a:lnTo>
                <a:lnTo>
                  <a:pt x="967051" y="34271"/>
                </a:lnTo>
                <a:lnTo>
                  <a:pt x="969855" y="36946"/>
                </a:lnTo>
                <a:lnTo>
                  <a:pt x="972658" y="39622"/>
                </a:lnTo>
                <a:lnTo>
                  <a:pt x="974676" y="43168"/>
                </a:lnTo>
                <a:lnTo>
                  <a:pt x="975908" y="47584"/>
                </a:lnTo>
                <a:lnTo>
                  <a:pt x="979222" y="47584"/>
                </a:lnTo>
                <a:lnTo>
                  <a:pt x="979222" y="28729"/>
                </a:lnTo>
                <a:lnTo>
                  <a:pt x="976354" y="28729"/>
                </a:lnTo>
                <a:lnTo>
                  <a:pt x="975239" y="30608"/>
                </a:lnTo>
                <a:lnTo>
                  <a:pt x="972977" y="31277"/>
                </a:lnTo>
                <a:lnTo>
                  <a:pt x="970279" y="30820"/>
                </a:lnTo>
                <a:lnTo>
                  <a:pt x="967178" y="29907"/>
                </a:lnTo>
                <a:lnTo>
                  <a:pt x="964077" y="28994"/>
                </a:lnTo>
                <a:lnTo>
                  <a:pt x="961145" y="28538"/>
                </a:lnTo>
                <a:lnTo>
                  <a:pt x="952054" y="28538"/>
                </a:lnTo>
                <a:lnTo>
                  <a:pt x="947126" y="30374"/>
                </a:lnTo>
                <a:lnTo>
                  <a:pt x="943600" y="34048"/>
                </a:lnTo>
                <a:lnTo>
                  <a:pt x="940074" y="37721"/>
                </a:lnTo>
                <a:lnTo>
                  <a:pt x="938311" y="42085"/>
                </a:lnTo>
                <a:close/>
              </a:path>
              <a:path w="1199796" h="117019">
                <a:moveTo>
                  <a:pt x="1017755" y="81537"/>
                </a:moveTo>
                <a:lnTo>
                  <a:pt x="1016353" y="78394"/>
                </a:lnTo>
                <a:lnTo>
                  <a:pt x="1016077" y="75039"/>
                </a:lnTo>
                <a:lnTo>
                  <a:pt x="1016077" y="35800"/>
                </a:lnTo>
                <a:lnTo>
                  <a:pt x="1028503" y="35800"/>
                </a:lnTo>
                <a:lnTo>
                  <a:pt x="1028503" y="30066"/>
                </a:lnTo>
                <a:lnTo>
                  <a:pt x="1016077" y="30066"/>
                </a:lnTo>
                <a:lnTo>
                  <a:pt x="1016077" y="8026"/>
                </a:lnTo>
                <a:lnTo>
                  <a:pt x="1012763" y="8026"/>
                </a:lnTo>
                <a:lnTo>
                  <a:pt x="1009534" y="12995"/>
                </a:lnTo>
                <a:lnTo>
                  <a:pt x="1005944" y="17645"/>
                </a:lnTo>
                <a:lnTo>
                  <a:pt x="1001993" y="21976"/>
                </a:lnTo>
                <a:lnTo>
                  <a:pt x="999996" y="24185"/>
                </a:lnTo>
                <a:lnTo>
                  <a:pt x="997872" y="26329"/>
                </a:lnTo>
                <a:lnTo>
                  <a:pt x="995621" y="28410"/>
                </a:lnTo>
                <a:lnTo>
                  <a:pt x="993921" y="29854"/>
                </a:lnTo>
                <a:lnTo>
                  <a:pt x="991351" y="32169"/>
                </a:lnTo>
                <a:lnTo>
                  <a:pt x="991351" y="35800"/>
                </a:lnTo>
                <a:lnTo>
                  <a:pt x="998106" y="35800"/>
                </a:lnTo>
                <a:lnTo>
                  <a:pt x="998106" y="83915"/>
                </a:lnTo>
                <a:lnTo>
                  <a:pt x="1000315" y="87928"/>
                </a:lnTo>
                <a:lnTo>
                  <a:pt x="1004733" y="90137"/>
                </a:lnTo>
                <a:lnTo>
                  <a:pt x="1007028" y="91283"/>
                </a:lnTo>
                <a:lnTo>
                  <a:pt x="1009704" y="91857"/>
                </a:lnTo>
                <a:lnTo>
                  <a:pt x="1018158" y="91857"/>
                </a:lnTo>
                <a:lnTo>
                  <a:pt x="1022725" y="89882"/>
                </a:lnTo>
                <a:lnTo>
                  <a:pt x="1026464" y="85932"/>
                </a:lnTo>
                <a:lnTo>
                  <a:pt x="1028588" y="83682"/>
                </a:lnTo>
                <a:lnTo>
                  <a:pt x="1030414" y="80773"/>
                </a:lnTo>
                <a:lnTo>
                  <a:pt x="1031944" y="77205"/>
                </a:lnTo>
                <a:lnTo>
                  <a:pt x="1028822" y="75677"/>
                </a:lnTo>
                <a:lnTo>
                  <a:pt x="1026528" y="79467"/>
                </a:lnTo>
                <a:lnTo>
                  <a:pt x="1024233" y="81887"/>
                </a:lnTo>
                <a:lnTo>
                  <a:pt x="1021111" y="82493"/>
                </a:lnTo>
                <a:lnTo>
                  <a:pt x="1017755" y="81537"/>
                </a:lnTo>
                <a:close/>
              </a:path>
              <a:path w="1199796" h="117019">
                <a:moveTo>
                  <a:pt x="1073812" y="92111"/>
                </a:moveTo>
                <a:lnTo>
                  <a:pt x="1074661" y="77078"/>
                </a:lnTo>
                <a:lnTo>
                  <a:pt x="1073344" y="81410"/>
                </a:lnTo>
                <a:lnTo>
                  <a:pt x="1072027" y="85741"/>
                </a:lnTo>
                <a:lnTo>
                  <a:pt x="1069266" y="87907"/>
                </a:lnTo>
                <a:lnTo>
                  <a:pt x="1065060" y="87907"/>
                </a:lnTo>
                <a:lnTo>
                  <a:pt x="1065060" y="92111"/>
                </a:lnTo>
                <a:lnTo>
                  <a:pt x="1073812" y="92111"/>
                </a:lnTo>
                <a:close/>
              </a:path>
              <a:path w="1199796" h="117019">
                <a:moveTo>
                  <a:pt x="1125790" y="48115"/>
                </a:moveTo>
                <a:lnTo>
                  <a:pt x="1126672" y="45047"/>
                </a:lnTo>
                <a:lnTo>
                  <a:pt x="1130197" y="40758"/>
                </a:lnTo>
                <a:lnTo>
                  <a:pt x="1133692" y="39685"/>
                </a:lnTo>
                <a:lnTo>
                  <a:pt x="1135912" y="40981"/>
                </a:lnTo>
                <a:lnTo>
                  <a:pt x="1137930" y="43571"/>
                </a:lnTo>
                <a:lnTo>
                  <a:pt x="1139948" y="46162"/>
                </a:lnTo>
                <a:lnTo>
                  <a:pt x="1142337" y="47457"/>
                </a:lnTo>
                <a:lnTo>
                  <a:pt x="1147520" y="47457"/>
                </a:lnTo>
                <a:lnTo>
                  <a:pt x="1150993" y="44973"/>
                </a:lnTo>
                <a:lnTo>
                  <a:pt x="1153256" y="41214"/>
                </a:lnTo>
                <a:lnTo>
                  <a:pt x="1153256" y="35354"/>
                </a:lnTo>
                <a:lnTo>
                  <a:pt x="1152183" y="32837"/>
                </a:lnTo>
                <a:lnTo>
                  <a:pt x="1147892" y="29398"/>
                </a:lnTo>
                <a:lnTo>
                  <a:pt x="1145481" y="28538"/>
                </a:lnTo>
                <a:lnTo>
                  <a:pt x="1139236" y="28538"/>
                </a:lnTo>
                <a:lnTo>
                  <a:pt x="1136092" y="29599"/>
                </a:lnTo>
                <a:lnTo>
                  <a:pt x="1133373" y="31723"/>
                </a:lnTo>
                <a:lnTo>
                  <a:pt x="1130654" y="33846"/>
                </a:lnTo>
                <a:lnTo>
                  <a:pt x="1127914" y="36713"/>
                </a:lnTo>
                <a:lnTo>
                  <a:pt x="1125153" y="40322"/>
                </a:lnTo>
                <a:lnTo>
                  <a:pt x="1125153" y="30066"/>
                </a:lnTo>
                <a:lnTo>
                  <a:pt x="1100364" y="30066"/>
                </a:lnTo>
                <a:lnTo>
                  <a:pt x="1100364" y="33251"/>
                </a:lnTo>
                <a:lnTo>
                  <a:pt x="1103125" y="33591"/>
                </a:lnTo>
                <a:lnTo>
                  <a:pt x="1105908" y="35226"/>
                </a:lnTo>
                <a:lnTo>
                  <a:pt x="1107310" y="38050"/>
                </a:lnTo>
                <a:lnTo>
                  <a:pt x="1107310" y="76250"/>
                </a:lnTo>
                <a:lnTo>
                  <a:pt x="1107182" y="80072"/>
                </a:lnTo>
                <a:lnTo>
                  <a:pt x="1107097" y="82620"/>
                </a:lnTo>
                <a:lnTo>
                  <a:pt x="1105589" y="85232"/>
                </a:lnTo>
                <a:lnTo>
                  <a:pt x="1102870" y="86718"/>
                </a:lnTo>
                <a:lnTo>
                  <a:pt x="1100364" y="87015"/>
                </a:lnTo>
                <a:lnTo>
                  <a:pt x="1100364" y="90137"/>
                </a:lnTo>
                <a:lnTo>
                  <a:pt x="1135158" y="90137"/>
                </a:lnTo>
                <a:lnTo>
                  <a:pt x="1135158" y="87015"/>
                </a:lnTo>
                <a:lnTo>
                  <a:pt x="1131419" y="86676"/>
                </a:lnTo>
                <a:lnTo>
                  <a:pt x="1128923" y="85964"/>
                </a:lnTo>
                <a:lnTo>
                  <a:pt x="1126417" y="83798"/>
                </a:lnTo>
                <a:lnTo>
                  <a:pt x="1125790" y="81091"/>
                </a:lnTo>
                <a:lnTo>
                  <a:pt x="1125790" y="48115"/>
                </a:lnTo>
                <a:close/>
              </a:path>
              <a:path w="1199796" h="117019">
                <a:moveTo>
                  <a:pt x="1155826" y="42085"/>
                </a:moveTo>
                <a:lnTo>
                  <a:pt x="1155826" y="51130"/>
                </a:lnTo>
                <a:lnTo>
                  <a:pt x="1156952" y="54591"/>
                </a:lnTo>
                <a:lnTo>
                  <a:pt x="1159203" y="57522"/>
                </a:lnTo>
                <a:lnTo>
                  <a:pt x="1161413" y="60452"/>
                </a:lnTo>
                <a:lnTo>
                  <a:pt x="1165066" y="63170"/>
                </a:lnTo>
                <a:lnTo>
                  <a:pt x="1170164" y="65676"/>
                </a:lnTo>
                <a:lnTo>
                  <a:pt x="1179850" y="70389"/>
                </a:lnTo>
                <a:lnTo>
                  <a:pt x="1181932" y="71409"/>
                </a:lnTo>
                <a:lnTo>
                  <a:pt x="1184375" y="73256"/>
                </a:lnTo>
                <a:lnTo>
                  <a:pt x="1186924" y="76908"/>
                </a:lnTo>
                <a:lnTo>
                  <a:pt x="1186924" y="81707"/>
                </a:lnTo>
                <a:lnTo>
                  <a:pt x="1186138" y="83692"/>
                </a:lnTo>
                <a:lnTo>
                  <a:pt x="1182994" y="86708"/>
                </a:lnTo>
                <a:lnTo>
                  <a:pt x="1180530" y="87461"/>
                </a:lnTo>
                <a:lnTo>
                  <a:pt x="1173520" y="87461"/>
                </a:lnTo>
                <a:lnTo>
                  <a:pt x="1169952" y="86177"/>
                </a:lnTo>
                <a:lnTo>
                  <a:pt x="1166467" y="83607"/>
                </a:lnTo>
                <a:lnTo>
                  <a:pt x="1162984" y="81038"/>
                </a:lnTo>
                <a:lnTo>
                  <a:pt x="1160605" y="76632"/>
                </a:lnTo>
                <a:lnTo>
                  <a:pt x="1159331" y="70389"/>
                </a:lnTo>
                <a:lnTo>
                  <a:pt x="1155698" y="70389"/>
                </a:lnTo>
                <a:lnTo>
                  <a:pt x="1155698" y="91984"/>
                </a:lnTo>
                <a:lnTo>
                  <a:pt x="1158820" y="91984"/>
                </a:lnTo>
                <a:lnTo>
                  <a:pt x="1160105" y="89659"/>
                </a:lnTo>
                <a:lnTo>
                  <a:pt x="1162517" y="88226"/>
                </a:lnTo>
                <a:lnTo>
                  <a:pt x="1164747" y="88799"/>
                </a:lnTo>
                <a:lnTo>
                  <a:pt x="1166977" y="89563"/>
                </a:lnTo>
                <a:lnTo>
                  <a:pt x="1169569" y="90455"/>
                </a:lnTo>
                <a:lnTo>
                  <a:pt x="1171747" y="91082"/>
                </a:lnTo>
                <a:lnTo>
                  <a:pt x="1175273" y="91804"/>
                </a:lnTo>
                <a:lnTo>
                  <a:pt x="1178767" y="91984"/>
                </a:lnTo>
                <a:lnTo>
                  <a:pt x="1185777" y="91984"/>
                </a:lnTo>
                <a:lnTo>
                  <a:pt x="1191034" y="89892"/>
                </a:lnTo>
                <a:lnTo>
                  <a:pt x="1194539" y="85709"/>
                </a:lnTo>
                <a:lnTo>
                  <a:pt x="1198044" y="81526"/>
                </a:lnTo>
                <a:lnTo>
                  <a:pt x="1199796" y="77014"/>
                </a:lnTo>
                <a:lnTo>
                  <a:pt x="1199796" y="67204"/>
                </a:lnTo>
                <a:lnTo>
                  <a:pt x="1198097" y="63021"/>
                </a:lnTo>
                <a:lnTo>
                  <a:pt x="1194698" y="59624"/>
                </a:lnTo>
                <a:lnTo>
                  <a:pt x="1192659" y="57628"/>
                </a:lnTo>
                <a:lnTo>
                  <a:pt x="1189430" y="55568"/>
                </a:lnTo>
                <a:lnTo>
                  <a:pt x="1185012" y="53445"/>
                </a:lnTo>
                <a:lnTo>
                  <a:pt x="1177875" y="50005"/>
                </a:lnTo>
                <a:lnTo>
                  <a:pt x="1174434" y="48349"/>
                </a:lnTo>
                <a:lnTo>
                  <a:pt x="1172097" y="46735"/>
                </a:lnTo>
                <a:lnTo>
                  <a:pt x="1170865" y="45164"/>
                </a:lnTo>
                <a:lnTo>
                  <a:pt x="1168953" y="42106"/>
                </a:lnTo>
                <a:lnTo>
                  <a:pt x="1168953" y="38709"/>
                </a:lnTo>
                <a:lnTo>
                  <a:pt x="1171088" y="35354"/>
                </a:lnTo>
                <a:lnTo>
                  <a:pt x="1174667" y="32933"/>
                </a:lnTo>
                <a:lnTo>
                  <a:pt x="1181294" y="32933"/>
                </a:lnTo>
                <a:lnTo>
                  <a:pt x="1184566" y="34271"/>
                </a:lnTo>
                <a:lnTo>
                  <a:pt x="1187370" y="36946"/>
                </a:lnTo>
                <a:lnTo>
                  <a:pt x="1190174" y="39622"/>
                </a:lnTo>
                <a:lnTo>
                  <a:pt x="1192192" y="43168"/>
                </a:lnTo>
                <a:lnTo>
                  <a:pt x="1193424" y="47584"/>
                </a:lnTo>
                <a:lnTo>
                  <a:pt x="1196738" y="47584"/>
                </a:lnTo>
                <a:lnTo>
                  <a:pt x="1196738" y="28729"/>
                </a:lnTo>
                <a:lnTo>
                  <a:pt x="1193870" y="28729"/>
                </a:lnTo>
                <a:lnTo>
                  <a:pt x="1192755" y="30608"/>
                </a:lnTo>
                <a:lnTo>
                  <a:pt x="1190492" y="31277"/>
                </a:lnTo>
                <a:lnTo>
                  <a:pt x="1187795" y="30820"/>
                </a:lnTo>
                <a:lnTo>
                  <a:pt x="1184693" y="29907"/>
                </a:lnTo>
                <a:lnTo>
                  <a:pt x="1181592" y="28994"/>
                </a:lnTo>
                <a:lnTo>
                  <a:pt x="1178661" y="28538"/>
                </a:lnTo>
                <a:lnTo>
                  <a:pt x="1169569" y="28538"/>
                </a:lnTo>
                <a:lnTo>
                  <a:pt x="1164641" y="30374"/>
                </a:lnTo>
                <a:lnTo>
                  <a:pt x="1161115" y="34048"/>
                </a:lnTo>
                <a:lnTo>
                  <a:pt x="1157588" y="37721"/>
                </a:lnTo>
                <a:lnTo>
                  <a:pt x="1155826" y="42085"/>
                </a:lnTo>
                <a:close/>
              </a:path>
              <a:path w="1199796" h="117019">
                <a:moveTo>
                  <a:pt x="1038402" y="76876"/>
                </a:moveTo>
                <a:lnTo>
                  <a:pt x="1043967" y="82970"/>
                </a:lnTo>
                <a:lnTo>
                  <a:pt x="1049532" y="89064"/>
                </a:lnTo>
                <a:lnTo>
                  <a:pt x="1056563" y="92111"/>
                </a:lnTo>
                <a:lnTo>
                  <a:pt x="1065060" y="92111"/>
                </a:lnTo>
                <a:lnTo>
                  <a:pt x="1065060" y="87907"/>
                </a:lnTo>
                <a:lnTo>
                  <a:pt x="1060642" y="87907"/>
                </a:lnTo>
                <a:lnTo>
                  <a:pt x="1057689" y="85083"/>
                </a:lnTo>
                <a:lnTo>
                  <a:pt x="1056202" y="79435"/>
                </a:lnTo>
                <a:lnTo>
                  <a:pt x="1055268" y="75783"/>
                </a:lnTo>
                <a:lnTo>
                  <a:pt x="1054800" y="69391"/>
                </a:lnTo>
                <a:lnTo>
                  <a:pt x="1054800" y="51258"/>
                </a:lnTo>
                <a:lnTo>
                  <a:pt x="1055289" y="44866"/>
                </a:lnTo>
                <a:lnTo>
                  <a:pt x="1056266" y="41087"/>
                </a:lnTo>
                <a:lnTo>
                  <a:pt x="1057753" y="35439"/>
                </a:lnTo>
                <a:lnTo>
                  <a:pt x="1060705" y="32615"/>
                </a:lnTo>
                <a:lnTo>
                  <a:pt x="1069160" y="32615"/>
                </a:lnTo>
                <a:lnTo>
                  <a:pt x="1071867" y="34791"/>
                </a:lnTo>
                <a:lnTo>
                  <a:pt x="1073249" y="39144"/>
                </a:lnTo>
                <a:lnTo>
                  <a:pt x="1074629" y="43497"/>
                </a:lnTo>
                <a:lnTo>
                  <a:pt x="1075320" y="50536"/>
                </a:lnTo>
                <a:lnTo>
                  <a:pt x="1075320" y="70028"/>
                </a:lnTo>
                <a:lnTo>
                  <a:pt x="1074661" y="77078"/>
                </a:lnTo>
                <a:lnTo>
                  <a:pt x="1073812" y="92111"/>
                </a:lnTo>
                <a:lnTo>
                  <a:pt x="1080906" y="88979"/>
                </a:lnTo>
                <a:lnTo>
                  <a:pt x="1086344" y="82716"/>
                </a:lnTo>
                <a:lnTo>
                  <a:pt x="1091782" y="76452"/>
                </a:lnTo>
                <a:lnTo>
                  <a:pt x="1094501" y="68967"/>
                </a:lnTo>
                <a:lnTo>
                  <a:pt x="1094501" y="51428"/>
                </a:lnTo>
                <a:lnTo>
                  <a:pt x="1091750" y="43911"/>
                </a:lnTo>
                <a:lnTo>
                  <a:pt x="1086249" y="37711"/>
                </a:lnTo>
                <a:lnTo>
                  <a:pt x="1080747" y="31510"/>
                </a:lnTo>
                <a:lnTo>
                  <a:pt x="1073684" y="28410"/>
                </a:lnTo>
                <a:lnTo>
                  <a:pt x="1056606" y="28410"/>
                </a:lnTo>
                <a:lnTo>
                  <a:pt x="1049585" y="31447"/>
                </a:lnTo>
                <a:lnTo>
                  <a:pt x="1043999" y="37519"/>
                </a:lnTo>
                <a:lnTo>
                  <a:pt x="1038412" y="43593"/>
                </a:lnTo>
                <a:lnTo>
                  <a:pt x="1035619" y="51173"/>
                </a:lnTo>
                <a:lnTo>
                  <a:pt x="1035619" y="69306"/>
                </a:lnTo>
                <a:lnTo>
                  <a:pt x="1038402" y="76876"/>
                </a:lnTo>
                <a:close/>
              </a:path>
              <a:path w="1199796" h="117019">
                <a:moveTo>
                  <a:pt x="21475" y="102877"/>
                </a:moveTo>
                <a:lnTo>
                  <a:pt x="30608" y="102877"/>
                </a:lnTo>
                <a:lnTo>
                  <a:pt x="37704" y="100286"/>
                </a:lnTo>
                <a:lnTo>
                  <a:pt x="42759" y="95105"/>
                </a:lnTo>
                <a:lnTo>
                  <a:pt x="47772" y="89967"/>
                </a:lnTo>
                <a:lnTo>
                  <a:pt x="50279" y="82769"/>
                </a:lnTo>
                <a:lnTo>
                  <a:pt x="50279" y="12251"/>
                </a:lnTo>
                <a:lnTo>
                  <a:pt x="51085" y="9087"/>
                </a:lnTo>
                <a:lnTo>
                  <a:pt x="54314" y="6454"/>
                </a:lnTo>
                <a:lnTo>
                  <a:pt x="57437" y="5626"/>
                </a:lnTo>
                <a:lnTo>
                  <a:pt x="62068" y="5287"/>
                </a:lnTo>
                <a:lnTo>
                  <a:pt x="62068" y="1974"/>
                </a:lnTo>
                <a:lnTo>
                  <a:pt x="16122" y="1974"/>
                </a:lnTo>
                <a:lnTo>
                  <a:pt x="16122" y="5287"/>
                </a:lnTo>
                <a:lnTo>
                  <a:pt x="20710" y="5456"/>
                </a:lnTo>
                <a:lnTo>
                  <a:pt x="23790" y="5924"/>
                </a:lnTo>
                <a:lnTo>
                  <a:pt x="25362" y="6688"/>
                </a:lnTo>
                <a:lnTo>
                  <a:pt x="27954" y="7962"/>
                </a:lnTo>
                <a:lnTo>
                  <a:pt x="29249" y="10574"/>
                </a:lnTo>
                <a:lnTo>
                  <a:pt x="29249" y="90583"/>
                </a:lnTo>
                <a:lnTo>
                  <a:pt x="28888" y="93130"/>
                </a:lnTo>
                <a:lnTo>
                  <a:pt x="28166" y="94659"/>
                </a:lnTo>
                <a:lnTo>
                  <a:pt x="26849" y="97207"/>
                </a:lnTo>
                <a:lnTo>
                  <a:pt x="24236" y="98481"/>
                </a:lnTo>
                <a:lnTo>
                  <a:pt x="20328" y="98481"/>
                </a:lnTo>
                <a:lnTo>
                  <a:pt x="17662" y="98152"/>
                </a:lnTo>
                <a:lnTo>
                  <a:pt x="15166" y="95870"/>
                </a:lnTo>
                <a:lnTo>
                  <a:pt x="15686" y="93130"/>
                </a:lnTo>
                <a:lnTo>
                  <a:pt x="17768" y="89308"/>
                </a:lnTo>
                <a:lnTo>
                  <a:pt x="18289" y="85168"/>
                </a:lnTo>
                <a:lnTo>
                  <a:pt x="18289" y="82705"/>
                </a:lnTo>
                <a:lnTo>
                  <a:pt x="15803" y="78798"/>
                </a:lnTo>
                <a:lnTo>
                  <a:pt x="12044" y="76122"/>
                </a:lnTo>
                <a:lnTo>
                  <a:pt x="6946" y="76122"/>
                </a:lnTo>
                <a:lnTo>
                  <a:pt x="4725" y="77035"/>
                </a:lnTo>
                <a:lnTo>
                  <a:pt x="945" y="80688"/>
                </a:lnTo>
                <a:lnTo>
                  <a:pt x="0" y="83214"/>
                </a:lnTo>
                <a:lnTo>
                  <a:pt x="0" y="90434"/>
                </a:lnTo>
                <a:lnTo>
                  <a:pt x="1964" y="94171"/>
                </a:lnTo>
                <a:lnTo>
                  <a:pt x="5894" y="97653"/>
                </a:lnTo>
                <a:lnTo>
                  <a:pt x="9824" y="101136"/>
                </a:lnTo>
                <a:lnTo>
                  <a:pt x="15017" y="102877"/>
                </a:lnTo>
                <a:lnTo>
                  <a:pt x="21475" y="102877"/>
                </a:lnTo>
                <a:close/>
              </a:path>
              <a:path w="1199796" h="117019">
                <a:moveTo>
                  <a:pt x="127322" y="30066"/>
                </a:moveTo>
                <a:lnTo>
                  <a:pt x="101323" y="30066"/>
                </a:lnTo>
                <a:lnTo>
                  <a:pt x="101323" y="33251"/>
                </a:lnTo>
                <a:lnTo>
                  <a:pt x="104593" y="33379"/>
                </a:lnTo>
                <a:lnTo>
                  <a:pt x="106771" y="33984"/>
                </a:lnTo>
                <a:lnTo>
                  <a:pt x="107854" y="35067"/>
                </a:lnTo>
                <a:lnTo>
                  <a:pt x="109479" y="38050"/>
                </a:lnTo>
                <a:lnTo>
                  <a:pt x="109479" y="77778"/>
                </a:lnTo>
                <a:lnTo>
                  <a:pt x="106293" y="80688"/>
                </a:lnTo>
                <a:lnTo>
                  <a:pt x="103149" y="82726"/>
                </a:lnTo>
                <a:lnTo>
                  <a:pt x="99028" y="83384"/>
                </a:lnTo>
                <a:lnTo>
                  <a:pt x="95757" y="83384"/>
                </a:lnTo>
                <a:lnTo>
                  <a:pt x="93569" y="82301"/>
                </a:lnTo>
                <a:lnTo>
                  <a:pt x="92465" y="80135"/>
                </a:lnTo>
                <a:lnTo>
                  <a:pt x="91509" y="76972"/>
                </a:lnTo>
                <a:lnTo>
                  <a:pt x="91509" y="30066"/>
                </a:lnTo>
                <a:lnTo>
                  <a:pt x="66911" y="30066"/>
                </a:lnTo>
                <a:lnTo>
                  <a:pt x="66911" y="33251"/>
                </a:lnTo>
                <a:lnTo>
                  <a:pt x="69460" y="33803"/>
                </a:lnTo>
                <a:lnTo>
                  <a:pt x="72073" y="35354"/>
                </a:lnTo>
                <a:lnTo>
                  <a:pt x="73411" y="38008"/>
                </a:lnTo>
                <a:lnTo>
                  <a:pt x="73411" y="80539"/>
                </a:lnTo>
                <a:lnTo>
                  <a:pt x="75227" y="85295"/>
                </a:lnTo>
                <a:lnTo>
                  <a:pt x="78859" y="87971"/>
                </a:lnTo>
                <a:lnTo>
                  <a:pt x="82492" y="90646"/>
                </a:lnTo>
                <a:lnTo>
                  <a:pt x="86411" y="91984"/>
                </a:lnTo>
                <a:lnTo>
                  <a:pt x="94482" y="91984"/>
                </a:lnTo>
                <a:lnTo>
                  <a:pt x="98200" y="91007"/>
                </a:lnTo>
                <a:lnTo>
                  <a:pt x="101769" y="89054"/>
                </a:lnTo>
                <a:lnTo>
                  <a:pt x="103808" y="87949"/>
                </a:lnTo>
                <a:lnTo>
                  <a:pt x="106378" y="86060"/>
                </a:lnTo>
                <a:lnTo>
                  <a:pt x="109479" y="83384"/>
                </a:lnTo>
                <a:lnTo>
                  <a:pt x="109479" y="91984"/>
                </a:lnTo>
                <a:lnTo>
                  <a:pt x="114110" y="90540"/>
                </a:lnTo>
                <a:lnTo>
                  <a:pt x="117477" y="89638"/>
                </a:lnTo>
                <a:lnTo>
                  <a:pt x="121683" y="88916"/>
                </a:lnTo>
                <a:lnTo>
                  <a:pt x="126770" y="88353"/>
                </a:lnTo>
                <a:lnTo>
                  <a:pt x="134842" y="87588"/>
                </a:lnTo>
                <a:lnTo>
                  <a:pt x="134842" y="84594"/>
                </a:lnTo>
                <a:lnTo>
                  <a:pt x="131868" y="84340"/>
                </a:lnTo>
                <a:lnTo>
                  <a:pt x="128851" y="82652"/>
                </a:lnTo>
                <a:lnTo>
                  <a:pt x="127322" y="79732"/>
                </a:lnTo>
                <a:lnTo>
                  <a:pt x="127322" y="30066"/>
                </a:lnTo>
                <a:close/>
              </a:path>
              <a:path w="1199796" h="117019">
                <a:moveTo>
                  <a:pt x="144380" y="42085"/>
                </a:moveTo>
                <a:lnTo>
                  <a:pt x="144380" y="51130"/>
                </a:lnTo>
                <a:lnTo>
                  <a:pt x="145505" y="54591"/>
                </a:lnTo>
                <a:lnTo>
                  <a:pt x="147757" y="57522"/>
                </a:lnTo>
                <a:lnTo>
                  <a:pt x="149966" y="60452"/>
                </a:lnTo>
                <a:lnTo>
                  <a:pt x="153620" y="63170"/>
                </a:lnTo>
                <a:lnTo>
                  <a:pt x="158718" y="65675"/>
                </a:lnTo>
                <a:lnTo>
                  <a:pt x="168404" y="70389"/>
                </a:lnTo>
                <a:lnTo>
                  <a:pt x="170486" y="71408"/>
                </a:lnTo>
                <a:lnTo>
                  <a:pt x="172928" y="73256"/>
                </a:lnTo>
                <a:lnTo>
                  <a:pt x="175477" y="76908"/>
                </a:lnTo>
                <a:lnTo>
                  <a:pt x="175477" y="81707"/>
                </a:lnTo>
                <a:lnTo>
                  <a:pt x="174692" y="83692"/>
                </a:lnTo>
                <a:lnTo>
                  <a:pt x="171548" y="86707"/>
                </a:lnTo>
                <a:lnTo>
                  <a:pt x="169084" y="87461"/>
                </a:lnTo>
                <a:lnTo>
                  <a:pt x="162074" y="87461"/>
                </a:lnTo>
                <a:lnTo>
                  <a:pt x="158505" y="86176"/>
                </a:lnTo>
                <a:lnTo>
                  <a:pt x="155021" y="83607"/>
                </a:lnTo>
                <a:lnTo>
                  <a:pt x="151538" y="81038"/>
                </a:lnTo>
                <a:lnTo>
                  <a:pt x="149159" y="76632"/>
                </a:lnTo>
                <a:lnTo>
                  <a:pt x="147884" y="70389"/>
                </a:lnTo>
                <a:lnTo>
                  <a:pt x="144252" y="70389"/>
                </a:lnTo>
                <a:lnTo>
                  <a:pt x="144252" y="91984"/>
                </a:lnTo>
                <a:lnTo>
                  <a:pt x="147374" y="91984"/>
                </a:lnTo>
                <a:lnTo>
                  <a:pt x="148659" y="89659"/>
                </a:lnTo>
                <a:lnTo>
                  <a:pt x="151071" y="88225"/>
                </a:lnTo>
                <a:lnTo>
                  <a:pt x="153301" y="88799"/>
                </a:lnTo>
                <a:lnTo>
                  <a:pt x="155531" y="89563"/>
                </a:lnTo>
                <a:lnTo>
                  <a:pt x="158123" y="90455"/>
                </a:lnTo>
                <a:lnTo>
                  <a:pt x="160300" y="91081"/>
                </a:lnTo>
                <a:lnTo>
                  <a:pt x="163826" y="91803"/>
                </a:lnTo>
                <a:lnTo>
                  <a:pt x="167321" y="91984"/>
                </a:lnTo>
                <a:lnTo>
                  <a:pt x="174330" y="91984"/>
                </a:lnTo>
                <a:lnTo>
                  <a:pt x="179587" y="89892"/>
                </a:lnTo>
                <a:lnTo>
                  <a:pt x="183093" y="85709"/>
                </a:lnTo>
                <a:lnTo>
                  <a:pt x="186597" y="81526"/>
                </a:lnTo>
                <a:lnTo>
                  <a:pt x="188350" y="77014"/>
                </a:lnTo>
                <a:lnTo>
                  <a:pt x="188350" y="67204"/>
                </a:lnTo>
                <a:lnTo>
                  <a:pt x="186651" y="63021"/>
                </a:lnTo>
                <a:lnTo>
                  <a:pt x="183252" y="59624"/>
                </a:lnTo>
                <a:lnTo>
                  <a:pt x="181213" y="57628"/>
                </a:lnTo>
                <a:lnTo>
                  <a:pt x="177984" y="55568"/>
                </a:lnTo>
                <a:lnTo>
                  <a:pt x="173566" y="53445"/>
                </a:lnTo>
                <a:lnTo>
                  <a:pt x="166428" y="50005"/>
                </a:lnTo>
                <a:lnTo>
                  <a:pt x="162987" y="48349"/>
                </a:lnTo>
                <a:lnTo>
                  <a:pt x="160651" y="46735"/>
                </a:lnTo>
                <a:lnTo>
                  <a:pt x="159419" y="45163"/>
                </a:lnTo>
                <a:lnTo>
                  <a:pt x="157507" y="42106"/>
                </a:lnTo>
                <a:lnTo>
                  <a:pt x="157507" y="38708"/>
                </a:lnTo>
                <a:lnTo>
                  <a:pt x="159642" y="35354"/>
                </a:lnTo>
                <a:lnTo>
                  <a:pt x="163221" y="32933"/>
                </a:lnTo>
                <a:lnTo>
                  <a:pt x="169848" y="32933"/>
                </a:lnTo>
                <a:lnTo>
                  <a:pt x="173119" y="34271"/>
                </a:lnTo>
                <a:lnTo>
                  <a:pt x="175924" y="36946"/>
                </a:lnTo>
                <a:lnTo>
                  <a:pt x="178727" y="39622"/>
                </a:lnTo>
                <a:lnTo>
                  <a:pt x="180745" y="43168"/>
                </a:lnTo>
                <a:lnTo>
                  <a:pt x="181977" y="47584"/>
                </a:lnTo>
                <a:lnTo>
                  <a:pt x="185291" y="47584"/>
                </a:lnTo>
                <a:lnTo>
                  <a:pt x="185291" y="28729"/>
                </a:lnTo>
                <a:lnTo>
                  <a:pt x="182423" y="28729"/>
                </a:lnTo>
                <a:lnTo>
                  <a:pt x="181308" y="30608"/>
                </a:lnTo>
                <a:lnTo>
                  <a:pt x="179046" y="31277"/>
                </a:lnTo>
                <a:lnTo>
                  <a:pt x="176348" y="30820"/>
                </a:lnTo>
                <a:lnTo>
                  <a:pt x="173247" y="29907"/>
                </a:lnTo>
                <a:lnTo>
                  <a:pt x="170145" y="28994"/>
                </a:lnTo>
                <a:lnTo>
                  <a:pt x="167214" y="28537"/>
                </a:lnTo>
                <a:lnTo>
                  <a:pt x="158123" y="28537"/>
                </a:lnTo>
                <a:lnTo>
                  <a:pt x="153194" y="30374"/>
                </a:lnTo>
                <a:lnTo>
                  <a:pt x="149669" y="34048"/>
                </a:lnTo>
                <a:lnTo>
                  <a:pt x="146142" y="37721"/>
                </a:lnTo>
                <a:lnTo>
                  <a:pt x="144380" y="42085"/>
                </a:lnTo>
                <a:close/>
              </a:path>
              <a:path w="1199796" h="117019">
                <a:moveTo>
                  <a:pt x="223824" y="81537"/>
                </a:moveTo>
                <a:lnTo>
                  <a:pt x="222421" y="78394"/>
                </a:lnTo>
                <a:lnTo>
                  <a:pt x="222146" y="75039"/>
                </a:lnTo>
                <a:lnTo>
                  <a:pt x="222146" y="35799"/>
                </a:lnTo>
                <a:lnTo>
                  <a:pt x="234572" y="35799"/>
                </a:lnTo>
                <a:lnTo>
                  <a:pt x="234572" y="30066"/>
                </a:lnTo>
                <a:lnTo>
                  <a:pt x="222146" y="30066"/>
                </a:lnTo>
                <a:lnTo>
                  <a:pt x="222146" y="8026"/>
                </a:lnTo>
                <a:lnTo>
                  <a:pt x="218831" y="8026"/>
                </a:lnTo>
                <a:lnTo>
                  <a:pt x="215603" y="12994"/>
                </a:lnTo>
                <a:lnTo>
                  <a:pt x="212013" y="17645"/>
                </a:lnTo>
                <a:lnTo>
                  <a:pt x="208062" y="21976"/>
                </a:lnTo>
                <a:lnTo>
                  <a:pt x="206065" y="24185"/>
                </a:lnTo>
                <a:lnTo>
                  <a:pt x="203941" y="26329"/>
                </a:lnTo>
                <a:lnTo>
                  <a:pt x="201690" y="28410"/>
                </a:lnTo>
                <a:lnTo>
                  <a:pt x="199990" y="29854"/>
                </a:lnTo>
                <a:lnTo>
                  <a:pt x="197420" y="32168"/>
                </a:lnTo>
                <a:lnTo>
                  <a:pt x="197420" y="35799"/>
                </a:lnTo>
                <a:lnTo>
                  <a:pt x="204175" y="35799"/>
                </a:lnTo>
                <a:lnTo>
                  <a:pt x="204175" y="83915"/>
                </a:lnTo>
                <a:lnTo>
                  <a:pt x="206384" y="87928"/>
                </a:lnTo>
                <a:lnTo>
                  <a:pt x="210802" y="90137"/>
                </a:lnTo>
                <a:lnTo>
                  <a:pt x="213097" y="91283"/>
                </a:lnTo>
                <a:lnTo>
                  <a:pt x="215773" y="91856"/>
                </a:lnTo>
                <a:lnTo>
                  <a:pt x="224227" y="91856"/>
                </a:lnTo>
                <a:lnTo>
                  <a:pt x="228794" y="89882"/>
                </a:lnTo>
                <a:lnTo>
                  <a:pt x="232532" y="85932"/>
                </a:lnTo>
                <a:lnTo>
                  <a:pt x="234657" y="83681"/>
                </a:lnTo>
                <a:lnTo>
                  <a:pt x="236483" y="80772"/>
                </a:lnTo>
                <a:lnTo>
                  <a:pt x="238013" y="77205"/>
                </a:lnTo>
                <a:lnTo>
                  <a:pt x="234890" y="75676"/>
                </a:lnTo>
                <a:lnTo>
                  <a:pt x="232596" y="79467"/>
                </a:lnTo>
                <a:lnTo>
                  <a:pt x="230302" y="81887"/>
                </a:lnTo>
                <a:lnTo>
                  <a:pt x="227180" y="82493"/>
                </a:lnTo>
                <a:lnTo>
                  <a:pt x="223824" y="81537"/>
                </a:lnTo>
                <a:close/>
              </a:path>
              <a:path w="1199796" h="117019">
                <a:moveTo>
                  <a:pt x="306178" y="10085"/>
                </a:moveTo>
                <a:lnTo>
                  <a:pt x="308886" y="6784"/>
                </a:lnTo>
                <a:lnTo>
                  <a:pt x="311424" y="6369"/>
                </a:lnTo>
                <a:lnTo>
                  <a:pt x="325911" y="6369"/>
                </a:lnTo>
                <a:lnTo>
                  <a:pt x="333144" y="7920"/>
                </a:lnTo>
                <a:lnTo>
                  <a:pt x="337116" y="11020"/>
                </a:lnTo>
                <a:lnTo>
                  <a:pt x="341088" y="14120"/>
                </a:lnTo>
                <a:lnTo>
                  <a:pt x="343903" y="19874"/>
                </a:lnTo>
                <a:lnTo>
                  <a:pt x="345560" y="28283"/>
                </a:lnTo>
                <a:lnTo>
                  <a:pt x="348746" y="28283"/>
                </a:lnTo>
                <a:lnTo>
                  <a:pt x="348746" y="1974"/>
                </a:lnTo>
                <a:lnTo>
                  <a:pt x="273551" y="1974"/>
                </a:lnTo>
                <a:lnTo>
                  <a:pt x="273551" y="5287"/>
                </a:lnTo>
                <a:lnTo>
                  <a:pt x="277332" y="5499"/>
                </a:lnTo>
                <a:lnTo>
                  <a:pt x="279944" y="6008"/>
                </a:lnTo>
                <a:lnTo>
                  <a:pt x="281388" y="6815"/>
                </a:lnTo>
                <a:lnTo>
                  <a:pt x="283895" y="8132"/>
                </a:lnTo>
                <a:lnTo>
                  <a:pt x="285149" y="10701"/>
                </a:lnTo>
                <a:lnTo>
                  <a:pt x="285149" y="81388"/>
                </a:lnTo>
                <a:lnTo>
                  <a:pt x="283938" y="83936"/>
                </a:lnTo>
                <a:lnTo>
                  <a:pt x="281516" y="85295"/>
                </a:lnTo>
                <a:lnTo>
                  <a:pt x="279944" y="86187"/>
                </a:lnTo>
                <a:lnTo>
                  <a:pt x="277289" y="86697"/>
                </a:lnTo>
                <a:lnTo>
                  <a:pt x="273551" y="86824"/>
                </a:lnTo>
                <a:lnTo>
                  <a:pt x="273551" y="90137"/>
                </a:lnTo>
                <a:lnTo>
                  <a:pt x="349829" y="90137"/>
                </a:lnTo>
                <a:lnTo>
                  <a:pt x="355119" y="63000"/>
                </a:lnTo>
                <a:lnTo>
                  <a:pt x="351486" y="63000"/>
                </a:lnTo>
                <a:lnTo>
                  <a:pt x="347408" y="71876"/>
                </a:lnTo>
                <a:lnTo>
                  <a:pt x="342735" y="77927"/>
                </a:lnTo>
                <a:lnTo>
                  <a:pt x="337467" y="81155"/>
                </a:lnTo>
                <a:lnTo>
                  <a:pt x="332199" y="84382"/>
                </a:lnTo>
                <a:lnTo>
                  <a:pt x="325402" y="85996"/>
                </a:lnTo>
                <a:lnTo>
                  <a:pt x="312656" y="85996"/>
                </a:lnTo>
                <a:lnTo>
                  <a:pt x="309735" y="85497"/>
                </a:lnTo>
                <a:lnTo>
                  <a:pt x="308313" y="84499"/>
                </a:lnTo>
                <a:lnTo>
                  <a:pt x="306178" y="81622"/>
                </a:lnTo>
                <a:lnTo>
                  <a:pt x="306178" y="47266"/>
                </a:lnTo>
                <a:lnTo>
                  <a:pt x="313612" y="47266"/>
                </a:lnTo>
                <a:lnTo>
                  <a:pt x="318763" y="48784"/>
                </a:lnTo>
                <a:lnTo>
                  <a:pt x="321631" y="51820"/>
                </a:lnTo>
                <a:lnTo>
                  <a:pt x="324499" y="54857"/>
                </a:lnTo>
                <a:lnTo>
                  <a:pt x="326400" y="60091"/>
                </a:lnTo>
                <a:lnTo>
                  <a:pt x="327334" y="67523"/>
                </a:lnTo>
                <a:lnTo>
                  <a:pt x="330648" y="67523"/>
                </a:lnTo>
                <a:lnTo>
                  <a:pt x="330648" y="23441"/>
                </a:lnTo>
                <a:lnTo>
                  <a:pt x="327334" y="23441"/>
                </a:lnTo>
                <a:lnTo>
                  <a:pt x="325933" y="30831"/>
                </a:lnTo>
                <a:lnTo>
                  <a:pt x="323915" y="35916"/>
                </a:lnTo>
                <a:lnTo>
                  <a:pt x="321280" y="38698"/>
                </a:lnTo>
                <a:lnTo>
                  <a:pt x="318646" y="41479"/>
                </a:lnTo>
                <a:lnTo>
                  <a:pt x="313612" y="42828"/>
                </a:lnTo>
                <a:lnTo>
                  <a:pt x="306178" y="42743"/>
                </a:lnTo>
                <a:lnTo>
                  <a:pt x="306178" y="10085"/>
                </a:lnTo>
                <a:close/>
              </a:path>
              <a:path w="1199796" h="117019">
                <a:moveTo>
                  <a:pt x="364975" y="77279"/>
                </a:moveTo>
                <a:lnTo>
                  <a:pt x="369350" y="83161"/>
                </a:lnTo>
                <a:lnTo>
                  <a:pt x="373727" y="89043"/>
                </a:lnTo>
                <a:lnTo>
                  <a:pt x="379695" y="91984"/>
                </a:lnTo>
                <a:lnTo>
                  <a:pt x="382032" y="51109"/>
                </a:lnTo>
                <a:lnTo>
                  <a:pt x="382882" y="45121"/>
                </a:lnTo>
                <a:lnTo>
                  <a:pt x="384581" y="40195"/>
                </a:lnTo>
                <a:lnTo>
                  <a:pt x="386280" y="35269"/>
                </a:lnTo>
                <a:lnTo>
                  <a:pt x="391973" y="28537"/>
                </a:lnTo>
                <a:lnTo>
                  <a:pt x="383221" y="28537"/>
                </a:lnTo>
                <a:lnTo>
                  <a:pt x="376169" y="31478"/>
                </a:lnTo>
                <a:lnTo>
                  <a:pt x="370816" y="37360"/>
                </a:lnTo>
                <a:lnTo>
                  <a:pt x="364682" y="48343"/>
                </a:lnTo>
                <a:lnTo>
                  <a:pt x="362787" y="62235"/>
                </a:lnTo>
                <a:lnTo>
                  <a:pt x="362787" y="70304"/>
                </a:lnTo>
                <a:lnTo>
                  <a:pt x="364975" y="77279"/>
                </a:lnTo>
                <a:close/>
              </a:path>
              <a:path w="1199796" h="117019">
                <a:moveTo>
                  <a:pt x="421096" y="108907"/>
                </a:moveTo>
                <a:lnTo>
                  <a:pt x="421096" y="28537"/>
                </a:lnTo>
                <a:lnTo>
                  <a:pt x="419311" y="28537"/>
                </a:lnTo>
                <a:lnTo>
                  <a:pt x="409051" y="35990"/>
                </a:lnTo>
                <a:lnTo>
                  <a:pt x="406970" y="33825"/>
                </a:lnTo>
                <a:lnTo>
                  <a:pt x="403316" y="31213"/>
                </a:lnTo>
                <a:lnTo>
                  <a:pt x="400130" y="29429"/>
                </a:lnTo>
                <a:lnTo>
                  <a:pt x="396349" y="28537"/>
                </a:lnTo>
                <a:lnTo>
                  <a:pt x="391973" y="28537"/>
                </a:lnTo>
                <a:lnTo>
                  <a:pt x="386280" y="35269"/>
                </a:lnTo>
                <a:lnTo>
                  <a:pt x="389488" y="32805"/>
                </a:lnTo>
                <a:lnTo>
                  <a:pt x="397347" y="32805"/>
                </a:lnTo>
                <a:lnTo>
                  <a:pt x="399652" y="33856"/>
                </a:lnTo>
                <a:lnTo>
                  <a:pt x="402583" y="38061"/>
                </a:lnTo>
                <a:lnTo>
                  <a:pt x="403316" y="40428"/>
                </a:lnTo>
                <a:lnTo>
                  <a:pt x="403316" y="77333"/>
                </a:lnTo>
                <a:lnTo>
                  <a:pt x="402488" y="79605"/>
                </a:lnTo>
                <a:lnTo>
                  <a:pt x="399174" y="83851"/>
                </a:lnTo>
                <a:lnTo>
                  <a:pt x="396901" y="84913"/>
                </a:lnTo>
                <a:lnTo>
                  <a:pt x="388829" y="84913"/>
                </a:lnTo>
                <a:lnTo>
                  <a:pt x="385346" y="81431"/>
                </a:lnTo>
                <a:lnTo>
                  <a:pt x="383561" y="74466"/>
                </a:lnTo>
                <a:lnTo>
                  <a:pt x="382541" y="70686"/>
                </a:lnTo>
                <a:lnTo>
                  <a:pt x="382032" y="65251"/>
                </a:lnTo>
                <a:lnTo>
                  <a:pt x="382032" y="51109"/>
                </a:lnTo>
                <a:lnTo>
                  <a:pt x="379695" y="91984"/>
                </a:lnTo>
                <a:lnTo>
                  <a:pt x="391038" y="91984"/>
                </a:lnTo>
                <a:lnTo>
                  <a:pt x="394543" y="91050"/>
                </a:lnTo>
                <a:lnTo>
                  <a:pt x="397772" y="89181"/>
                </a:lnTo>
                <a:lnTo>
                  <a:pt x="399556" y="88119"/>
                </a:lnTo>
                <a:lnTo>
                  <a:pt x="403316" y="84722"/>
                </a:lnTo>
                <a:lnTo>
                  <a:pt x="403316" y="106656"/>
                </a:lnTo>
                <a:lnTo>
                  <a:pt x="402668" y="109300"/>
                </a:lnTo>
                <a:lnTo>
                  <a:pt x="400077" y="112570"/>
                </a:lnTo>
                <a:lnTo>
                  <a:pt x="397432" y="113494"/>
                </a:lnTo>
                <a:lnTo>
                  <a:pt x="393439" y="113706"/>
                </a:lnTo>
                <a:lnTo>
                  <a:pt x="393439" y="117018"/>
                </a:lnTo>
                <a:lnTo>
                  <a:pt x="428233" y="117018"/>
                </a:lnTo>
                <a:lnTo>
                  <a:pt x="428233" y="113897"/>
                </a:lnTo>
                <a:lnTo>
                  <a:pt x="425429" y="113600"/>
                </a:lnTo>
                <a:lnTo>
                  <a:pt x="422561" y="111827"/>
                </a:lnTo>
                <a:lnTo>
                  <a:pt x="421096" y="108907"/>
                </a:lnTo>
                <a:close/>
              </a:path>
              <a:path w="1199796" h="117019">
                <a:moveTo>
                  <a:pt x="497099" y="30066"/>
                </a:moveTo>
                <a:lnTo>
                  <a:pt x="471098" y="30066"/>
                </a:lnTo>
                <a:lnTo>
                  <a:pt x="471098" y="33251"/>
                </a:lnTo>
                <a:lnTo>
                  <a:pt x="474369" y="33379"/>
                </a:lnTo>
                <a:lnTo>
                  <a:pt x="476547" y="33984"/>
                </a:lnTo>
                <a:lnTo>
                  <a:pt x="477630" y="35067"/>
                </a:lnTo>
                <a:lnTo>
                  <a:pt x="479255" y="38050"/>
                </a:lnTo>
                <a:lnTo>
                  <a:pt x="479255" y="77778"/>
                </a:lnTo>
                <a:lnTo>
                  <a:pt x="476069" y="80688"/>
                </a:lnTo>
                <a:lnTo>
                  <a:pt x="472925" y="82726"/>
                </a:lnTo>
                <a:lnTo>
                  <a:pt x="468805" y="83384"/>
                </a:lnTo>
                <a:lnTo>
                  <a:pt x="465533" y="83384"/>
                </a:lnTo>
                <a:lnTo>
                  <a:pt x="463345" y="82301"/>
                </a:lnTo>
                <a:lnTo>
                  <a:pt x="462241" y="80135"/>
                </a:lnTo>
                <a:lnTo>
                  <a:pt x="461285" y="76972"/>
                </a:lnTo>
                <a:lnTo>
                  <a:pt x="461285" y="30066"/>
                </a:lnTo>
                <a:lnTo>
                  <a:pt x="436687" y="30066"/>
                </a:lnTo>
                <a:lnTo>
                  <a:pt x="436687" y="33251"/>
                </a:lnTo>
                <a:lnTo>
                  <a:pt x="439236" y="33803"/>
                </a:lnTo>
                <a:lnTo>
                  <a:pt x="441849" y="35354"/>
                </a:lnTo>
                <a:lnTo>
                  <a:pt x="443187" y="38008"/>
                </a:lnTo>
                <a:lnTo>
                  <a:pt x="443187" y="80539"/>
                </a:lnTo>
                <a:lnTo>
                  <a:pt x="445003" y="85295"/>
                </a:lnTo>
                <a:lnTo>
                  <a:pt x="448635" y="87971"/>
                </a:lnTo>
                <a:lnTo>
                  <a:pt x="452268" y="90646"/>
                </a:lnTo>
                <a:lnTo>
                  <a:pt x="456187" y="91984"/>
                </a:lnTo>
                <a:lnTo>
                  <a:pt x="464259" y="91984"/>
                </a:lnTo>
                <a:lnTo>
                  <a:pt x="467976" y="91007"/>
                </a:lnTo>
                <a:lnTo>
                  <a:pt x="471545" y="89054"/>
                </a:lnTo>
                <a:lnTo>
                  <a:pt x="473584" y="87949"/>
                </a:lnTo>
                <a:lnTo>
                  <a:pt x="476154" y="86060"/>
                </a:lnTo>
                <a:lnTo>
                  <a:pt x="479255" y="83384"/>
                </a:lnTo>
                <a:lnTo>
                  <a:pt x="479255" y="91984"/>
                </a:lnTo>
                <a:lnTo>
                  <a:pt x="483886" y="90540"/>
                </a:lnTo>
                <a:lnTo>
                  <a:pt x="487253" y="89638"/>
                </a:lnTo>
                <a:lnTo>
                  <a:pt x="491459" y="88916"/>
                </a:lnTo>
                <a:lnTo>
                  <a:pt x="496546" y="88353"/>
                </a:lnTo>
                <a:lnTo>
                  <a:pt x="504618" y="87589"/>
                </a:lnTo>
                <a:lnTo>
                  <a:pt x="504618" y="84594"/>
                </a:lnTo>
                <a:lnTo>
                  <a:pt x="501644" y="84340"/>
                </a:lnTo>
                <a:lnTo>
                  <a:pt x="498628" y="82652"/>
                </a:lnTo>
                <a:lnTo>
                  <a:pt x="497099" y="79732"/>
                </a:lnTo>
                <a:lnTo>
                  <a:pt x="497099" y="30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55126" y="3025553"/>
            <a:ext cx="542957" cy="77902"/>
          </a:xfrm>
          <a:custGeom>
            <a:avLst/>
            <a:gdLst/>
            <a:ahLst/>
            <a:cxnLst/>
            <a:rect l="l" t="t" r="r" b="b"/>
            <a:pathLst>
              <a:path w="597253" h="88289">
                <a:moveTo>
                  <a:pt x="399546" y="74848"/>
                </a:moveTo>
                <a:lnTo>
                  <a:pt x="396126" y="68308"/>
                </a:lnTo>
                <a:lnTo>
                  <a:pt x="396625" y="85295"/>
                </a:lnTo>
                <a:lnTo>
                  <a:pt x="403528" y="88289"/>
                </a:lnTo>
                <a:lnTo>
                  <a:pt x="399546" y="74848"/>
                </a:lnTo>
                <a:close/>
              </a:path>
              <a:path w="597253" h="88289">
                <a:moveTo>
                  <a:pt x="545636" y="86315"/>
                </a:moveTo>
                <a:lnTo>
                  <a:pt x="545636" y="84658"/>
                </a:lnTo>
                <a:lnTo>
                  <a:pt x="542152" y="84319"/>
                </a:lnTo>
                <a:lnTo>
                  <a:pt x="539741" y="83607"/>
                </a:lnTo>
                <a:lnTo>
                  <a:pt x="538403" y="82524"/>
                </a:lnTo>
                <a:lnTo>
                  <a:pt x="536395" y="79393"/>
                </a:lnTo>
                <a:lnTo>
                  <a:pt x="536395" y="43147"/>
                </a:lnTo>
                <a:lnTo>
                  <a:pt x="535737" y="38178"/>
                </a:lnTo>
                <a:lnTo>
                  <a:pt x="534420" y="35035"/>
                </a:lnTo>
                <a:lnTo>
                  <a:pt x="532126" y="29472"/>
                </a:lnTo>
                <a:lnTo>
                  <a:pt x="527559" y="26690"/>
                </a:lnTo>
                <a:lnTo>
                  <a:pt x="516513" y="26690"/>
                </a:lnTo>
                <a:lnTo>
                  <a:pt x="512393" y="28007"/>
                </a:lnTo>
                <a:lnTo>
                  <a:pt x="508356" y="30640"/>
                </a:lnTo>
                <a:lnTo>
                  <a:pt x="506020" y="32169"/>
                </a:lnTo>
                <a:lnTo>
                  <a:pt x="503280" y="34526"/>
                </a:lnTo>
                <a:lnTo>
                  <a:pt x="500136" y="37711"/>
                </a:lnTo>
                <a:lnTo>
                  <a:pt x="499244" y="34950"/>
                </a:lnTo>
                <a:lnTo>
                  <a:pt x="498118" y="32763"/>
                </a:lnTo>
                <a:lnTo>
                  <a:pt x="496758" y="31149"/>
                </a:lnTo>
                <a:lnTo>
                  <a:pt x="494167" y="28177"/>
                </a:lnTo>
                <a:lnTo>
                  <a:pt x="490683" y="26690"/>
                </a:lnTo>
                <a:lnTo>
                  <a:pt x="483079" y="26690"/>
                </a:lnTo>
                <a:lnTo>
                  <a:pt x="479935" y="27423"/>
                </a:lnTo>
                <a:lnTo>
                  <a:pt x="476876" y="28888"/>
                </a:lnTo>
                <a:lnTo>
                  <a:pt x="473818" y="30353"/>
                </a:lnTo>
                <a:lnTo>
                  <a:pt x="470185" y="32997"/>
                </a:lnTo>
                <a:lnTo>
                  <a:pt x="465979" y="36819"/>
                </a:lnTo>
                <a:lnTo>
                  <a:pt x="465979" y="28219"/>
                </a:lnTo>
                <a:lnTo>
                  <a:pt x="465533" y="26690"/>
                </a:lnTo>
                <a:lnTo>
                  <a:pt x="463324" y="27412"/>
                </a:lnTo>
                <a:lnTo>
                  <a:pt x="459543" y="28856"/>
                </a:lnTo>
                <a:lnTo>
                  <a:pt x="455762" y="30300"/>
                </a:lnTo>
                <a:lnTo>
                  <a:pt x="453043" y="31298"/>
                </a:lnTo>
                <a:lnTo>
                  <a:pt x="451386" y="31850"/>
                </a:lnTo>
                <a:lnTo>
                  <a:pt x="446798" y="33379"/>
                </a:lnTo>
                <a:lnTo>
                  <a:pt x="446798" y="35609"/>
                </a:lnTo>
                <a:lnTo>
                  <a:pt x="449475" y="35035"/>
                </a:lnTo>
                <a:lnTo>
                  <a:pt x="452278" y="35035"/>
                </a:lnTo>
                <a:lnTo>
                  <a:pt x="454477" y="36500"/>
                </a:lnTo>
                <a:lnTo>
                  <a:pt x="455719" y="39537"/>
                </a:lnTo>
                <a:lnTo>
                  <a:pt x="455719" y="79307"/>
                </a:lnTo>
                <a:lnTo>
                  <a:pt x="454870" y="81771"/>
                </a:lnTo>
                <a:lnTo>
                  <a:pt x="452066" y="83809"/>
                </a:lnTo>
                <a:lnTo>
                  <a:pt x="449857" y="84361"/>
                </a:lnTo>
                <a:lnTo>
                  <a:pt x="446543" y="84658"/>
                </a:lnTo>
                <a:lnTo>
                  <a:pt x="446543" y="86315"/>
                </a:lnTo>
                <a:lnTo>
                  <a:pt x="475538" y="86315"/>
                </a:lnTo>
                <a:lnTo>
                  <a:pt x="475538" y="84658"/>
                </a:lnTo>
                <a:lnTo>
                  <a:pt x="471757" y="84616"/>
                </a:lnTo>
                <a:lnTo>
                  <a:pt x="469304" y="83979"/>
                </a:lnTo>
                <a:lnTo>
                  <a:pt x="467052" y="81516"/>
                </a:lnTo>
                <a:lnTo>
                  <a:pt x="466489" y="79286"/>
                </a:lnTo>
                <a:lnTo>
                  <a:pt x="466489" y="41214"/>
                </a:lnTo>
                <a:lnTo>
                  <a:pt x="468401" y="38921"/>
                </a:lnTo>
                <a:lnTo>
                  <a:pt x="470610" y="37063"/>
                </a:lnTo>
                <a:lnTo>
                  <a:pt x="473117" y="35640"/>
                </a:lnTo>
                <a:lnTo>
                  <a:pt x="475623" y="34218"/>
                </a:lnTo>
                <a:lnTo>
                  <a:pt x="478172" y="33506"/>
                </a:lnTo>
                <a:lnTo>
                  <a:pt x="485309" y="33506"/>
                </a:lnTo>
                <a:lnTo>
                  <a:pt x="488283" y="35587"/>
                </a:lnTo>
                <a:lnTo>
                  <a:pt x="489685" y="39749"/>
                </a:lnTo>
                <a:lnTo>
                  <a:pt x="490534" y="42212"/>
                </a:lnTo>
                <a:lnTo>
                  <a:pt x="490960" y="46714"/>
                </a:lnTo>
                <a:lnTo>
                  <a:pt x="490960" y="76738"/>
                </a:lnTo>
                <a:lnTo>
                  <a:pt x="490407" y="80284"/>
                </a:lnTo>
                <a:lnTo>
                  <a:pt x="488198" y="83172"/>
                </a:lnTo>
                <a:lnTo>
                  <a:pt x="485628" y="84149"/>
                </a:lnTo>
                <a:lnTo>
                  <a:pt x="481592" y="84658"/>
                </a:lnTo>
                <a:lnTo>
                  <a:pt x="481592" y="86315"/>
                </a:lnTo>
                <a:lnTo>
                  <a:pt x="510842" y="86315"/>
                </a:lnTo>
                <a:lnTo>
                  <a:pt x="510842" y="84658"/>
                </a:lnTo>
                <a:lnTo>
                  <a:pt x="506933" y="84531"/>
                </a:lnTo>
                <a:lnTo>
                  <a:pt x="504374" y="83576"/>
                </a:lnTo>
                <a:lnTo>
                  <a:pt x="501952" y="80008"/>
                </a:lnTo>
                <a:lnTo>
                  <a:pt x="501347" y="77397"/>
                </a:lnTo>
                <a:lnTo>
                  <a:pt x="501347" y="41342"/>
                </a:lnTo>
                <a:lnTo>
                  <a:pt x="503641" y="39006"/>
                </a:lnTo>
                <a:lnTo>
                  <a:pt x="507146" y="36246"/>
                </a:lnTo>
                <a:lnTo>
                  <a:pt x="509865" y="34419"/>
                </a:lnTo>
                <a:lnTo>
                  <a:pt x="512605" y="33506"/>
                </a:lnTo>
                <a:lnTo>
                  <a:pt x="519955" y="33506"/>
                </a:lnTo>
                <a:lnTo>
                  <a:pt x="523035" y="35248"/>
                </a:lnTo>
                <a:lnTo>
                  <a:pt x="524607" y="38730"/>
                </a:lnTo>
                <a:lnTo>
                  <a:pt x="525499" y="40683"/>
                </a:lnTo>
                <a:lnTo>
                  <a:pt x="525945" y="43720"/>
                </a:lnTo>
                <a:lnTo>
                  <a:pt x="525945" y="78819"/>
                </a:lnTo>
                <a:lnTo>
                  <a:pt x="525360" y="81155"/>
                </a:lnTo>
                <a:lnTo>
                  <a:pt x="523024" y="83448"/>
                </a:lnTo>
                <a:lnTo>
                  <a:pt x="520592" y="84191"/>
                </a:lnTo>
                <a:lnTo>
                  <a:pt x="516895" y="84531"/>
                </a:lnTo>
                <a:lnTo>
                  <a:pt x="516895" y="86315"/>
                </a:lnTo>
                <a:lnTo>
                  <a:pt x="545636" y="86315"/>
                </a:lnTo>
                <a:close/>
              </a:path>
              <a:path w="597253" h="88289">
                <a:moveTo>
                  <a:pt x="557510" y="29663"/>
                </a:moveTo>
                <a:lnTo>
                  <a:pt x="552454" y="35863"/>
                </a:lnTo>
                <a:lnTo>
                  <a:pt x="554494" y="46310"/>
                </a:lnTo>
                <a:lnTo>
                  <a:pt x="555088" y="42828"/>
                </a:lnTo>
                <a:lnTo>
                  <a:pt x="556065" y="39940"/>
                </a:lnTo>
                <a:lnTo>
                  <a:pt x="557425" y="37647"/>
                </a:lnTo>
                <a:lnTo>
                  <a:pt x="559974" y="33358"/>
                </a:lnTo>
                <a:lnTo>
                  <a:pt x="564095" y="26563"/>
                </a:lnTo>
                <a:lnTo>
                  <a:pt x="557510" y="29663"/>
                </a:lnTo>
                <a:close/>
              </a:path>
              <a:path w="597253" h="88289">
                <a:moveTo>
                  <a:pt x="594704" y="50387"/>
                </a:moveTo>
                <a:lnTo>
                  <a:pt x="594704" y="42786"/>
                </a:lnTo>
                <a:lnTo>
                  <a:pt x="592453" y="36915"/>
                </a:lnTo>
                <a:lnTo>
                  <a:pt x="587949" y="32774"/>
                </a:lnTo>
                <a:lnTo>
                  <a:pt x="583446" y="28633"/>
                </a:lnTo>
                <a:lnTo>
                  <a:pt x="578199" y="26563"/>
                </a:lnTo>
                <a:lnTo>
                  <a:pt x="564095" y="26563"/>
                </a:lnTo>
                <a:lnTo>
                  <a:pt x="559974" y="33358"/>
                </a:lnTo>
                <a:lnTo>
                  <a:pt x="563670" y="31213"/>
                </a:lnTo>
                <a:lnTo>
                  <a:pt x="573399" y="31213"/>
                </a:lnTo>
                <a:lnTo>
                  <a:pt x="576883" y="33082"/>
                </a:lnTo>
                <a:lnTo>
                  <a:pt x="578964" y="36819"/>
                </a:lnTo>
                <a:lnTo>
                  <a:pt x="580111" y="38900"/>
                </a:lnTo>
                <a:lnTo>
                  <a:pt x="580918" y="42064"/>
                </a:lnTo>
                <a:lnTo>
                  <a:pt x="581385" y="46310"/>
                </a:lnTo>
                <a:lnTo>
                  <a:pt x="554494" y="46310"/>
                </a:lnTo>
                <a:lnTo>
                  <a:pt x="552454" y="35863"/>
                </a:lnTo>
                <a:lnTo>
                  <a:pt x="547399" y="42064"/>
                </a:lnTo>
                <a:lnTo>
                  <a:pt x="544871" y="49432"/>
                </a:lnTo>
                <a:lnTo>
                  <a:pt x="544871" y="65824"/>
                </a:lnTo>
                <a:lnTo>
                  <a:pt x="547048" y="72768"/>
                </a:lnTo>
                <a:lnTo>
                  <a:pt x="551403" y="78798"/>
                </a:lnTo>
                <a:lnTo>
                  <a:pt x="555757" y="84828"/>
                </a:lnTo>
                <a:lnTo>
                  <a:pt x="561928" y="87844"/>
                </a:lnTo>
                <a:lnTo>
                  <a:pt x="576840" y="87844"/>
                </a:lnTo>
                <a:lnTo>
                  <a:pt x="582692" y="85550"/>
                </a:lnTo>
                <a:lnTo>
                  <a:pt x="587471" y="80964"/>
                </a:lnTo>
                <a:lnTo>
                  <a:pt x="592251" y="76377"/>
                </a:lnTo>
                <a:lnTo>
                  <a:pt x="595511" y="71387"/>
                </a:lnTo>
                <a:lnTo>
                  <a:pt x="597253" y="65994"/>
                </a:lnTo>
                <a:lnTo>
                  <a:pt x="595023" y="65230"/>
                </a:lnTo>
                <a:lnTo>
                  <a:pt x="592431" y="69519"/>
                </a:lnTo>
                <a:lnTo>
                  <a:pt x="589606" y="72831"/>
                </a:lnTo>
                <a:lnTo>
                  <a:pt x="586547" y="75167"/>
                </a:lnTo>
                <a:lnTo>
                  <a:pt x="583488" y="77503"/>
                </a:lnTo>
                <a:lnTo>
                  <a:pt x="579729" y="78671"/>
                </a:lnTo>
                <a:lnTo>
                  <a:pt x="569745" y="78671"/>
                </a:lnTo>
                <a:lnTo>
                  <a:pt x="564966" y="76420"/>
                </a:lnTo>
                <a:lnTo>
                  <a:pt x="560930" y="71918"/>
                </a:lnTo>
                <a:lnTo>
                  <a:pt x="556894" y="67417"/>
                </a:lnTo>
                <a:lnTo>
                  <a:pt x="554664" y="60240"/>
                </a:lnTo>
                <a:lnTo>
                  <a:pt x="554239" y="50387"/>
                </a:lnTo>
                <a:lnTo>
                  <a:pt x="594704" y="50387"/>
                </a:lnTo>
                <a:close/>
              </a:path>
              <a:path w="597253" h="88289">
                <a:moveTo>
                  <a:pt x="341715" y="29408"/>
                </a:moveTo>
                <a:lnTo>
                  <a:pt x="336150" y="35736"/>
                </a:lnTo>
                <a:lnTo>
                  <a:pt x="330585" y="42064"/>
                </a:lnTo>
                <a:lnTo>
                  <a:pt x="327802" y="49623"/>
                </a:lnTo>
                <a:lnTo>
                  <a:pt x="327802" y="67374"/>
                </a:lnTo>
                <a:lnTo>
                  <a:pt x="330351" y="74466"/>
                </a:lnTo>
                <a:lnTo>
                  <a:pt x="335449" y="79690"/>
                </a:lnTo>
                <a:lnTo>
                  <a:pt x="340547" y="84913"/>
                </a:lnTo>
                <a:lnTo>
                  <a:pt x="346410" y="87525"/>
                </a:lnTo>
                <a:lnTo>
                  <a:pt x="359792" y="87525"/>
                </a:lnTo>
                <a:lnTo>
                  <a:pt x="365739" y="84680"/>
                </a:lnTo>
                <a:lnTo>
                  <a:pt x="370880" y="78989"/>
                </a:lnTo>
                <a:lnTo>
                  <a:pt x="373557" y="76016"/>
                </a:lnTo>
                <a:lnTo>
                  <a:pt x="376106" y="71982"/>
                </a:lnTo>
                <a:lnTo>
                  <a:pt x="378527" y="66886"/>
                </a:lnTo>
                <a:lnTo>
                  <a:pt x="376743" y="65803"/>
                </a:lnTo>
                <a:lnTo>
                  <a:pt x="374278" y="69413"/>
                </a:lnTo>
                <a:lnTo>
                  <a:pt x="372070" y="72046"/>
                </a:lnTo>
                <a:lnTo>
                  <a:pt x="370115" y="73702"/>
                </a:lnTo>
                <a:lnTo>
                  <a:pt x="366674" y="76590"/>
                </a:lnTo>
                <a:lnTo>
                  <a:pt x="362744" y="78034"/>
                </a:lnTo>
                <a:lnTo>
                  <a:pt x="352081" y="78034"/>
                </a:lnTo>
                <a:lnTo>
                  <a:pt x="347121" y="75485"/>
                </a:lnTo>
                <a:lnTo>
                  <a:pt x="343446" y="70389"/>
                </a:lnTo>
                <a:lnTo>
                  <a:pt x="339772" y="65293"/>
                </a:lnTo>
                <a:lnTo>
                  <a:pt x="337934" y="59539"/>
                </a:lnTo>
                <a:lnTo>
                  <a:pt x="337934" y="46119"/>
                </a:lnTo>
                <a:lnTo>
                  <a:pt x="339601" y="40503"/>
                </a:lnTo>
                <a:lnTo>
                  <a:pt x="342936" y="36277"/>
                </a:lnTo>
                <a:lnTo>
                  <a:pt x="346271" y="32052"/>
                </a:lnTo>
                <a:lnTo>
                  <a:pt x="350361" y="29939"/>
                </a:lnTo>
                <a:lnTo>
                  <a:pt x="357498" y="29939"/>
                </a:lnTo>
                <a:lnTo>
                  <a:pt x="360748" y="31277"/>
                </a:lnTo>
                <a:lnTo>
                  <a:pt x="363063" y="33804"/>
                </a:lnTo>
                <a:lnTo>
                  <a:pt x="363615" y="36054"/>
                </a:lnTo>
                <a:lnTo>
                  <a:pt x="364380" y="39112"/>
                </a:lnTo>
                <a:lnTo>
                  <a:pt x="365708" y="42552"/>
                </a:lnTo>
                <a:lnTo>
                  <a:pt x="367959" y="44590"/>
                </a:lnTo>
                <a:lnTo>
                  <a:pt x="370753" y="45100"/>
                </a:lnTo>
                <a:lnTo>
                  <a:pt x="374300" y="44495"/>
                </a:lnTo>
                <a:lnTo>
                  <a:pt x="376254" y="42074"/>
                </a:lnTo>
                <a:lnTo>
                  <a:pt x="376743" y="39367"/>
                </a:lnTo>
                <a:lnTo>
                  <a:pt x="376743" y="36097"/>
                </a:lnTo>
                <a:lnTo>
                  <a:pt x="374820" y="33092"/>
                </a:lnTo>
                <a:lnTo>
                  <a:pt x="370976" y="30353"/>
                </a:lnTo>
                <a:lnTo>
                  <a:pt x="367131" y="27614"/>
                </a:lnTo>
                <a:lnTo>
                  <a:pt x="362553" y="26244"/>
                </a:lnTo>
                <a:lnTo>
                  <a:pt x="348746" y="26244"/>
                </a:lnTo>
                <a:lnTo>
                  <a:pt x="341715" y="29408"/>
                </a:lnTo>
                <a:close/>
              </a:path>
              <a:path w="597253" h="88289">
                <a:moveTo>
                  <a:pt x="314929" y="37774"/>
                </a:moveTo>
                <a:lnTo>
                  <a:pt x="312635" y="32020"/>
                </a:lnTo>
                <a:lnTo>
                  <a:pt x="308047" y="28793"/>
                </a:lnTo>
                <a:lnTo>
                  <a:pt x="305668" y="27136"/>
                </a:lnTo>
                <a:lnTo>
                  <a:pt x="303034" y="26308"/>
                </a:lnTo>
                <a:lnTo>
                  <a:pt x="296577" y="26308"/>
                </a:lnTo>
                <a:lnTo>
                  <a:pt x="293135" y="27349"/>
                </a:lnTo>
                <a:lnTo>
                  <a:pt x="289822" y="29430"/>
                </a:lnTo>
                <a:lnTo>
                  <a:pt x="287613" y="30788"/>
                </a:lnTo>
                <a:lnTo>
                  <a:pt x="284553" y="33294"/>
                </a:lnTo>
                <a:lnTo>
                  <a:pt x="280645" y="36946"/>
                </a:lnTo>
                <a:lnTo>
                  <a:pt x="280645" y="27582"/>
                </a:lnTo>
                <a:lnTo>
                  <a:pt x="280008" y="26372"/>
                </a:lnTo>
                <a:lnTo>
                  <a:pt x="274018" y="28347"/>
                </a:lnTo>
                <a:lnTo>
                  <a:pt x="267518" y="30470"/>
                </a:lnTo>
                <a:lnTo>
                  <a:pt x="263397" y="31786"/>
                </a:lnTo>
                <a:lnTo>
                  <a:pt x="261655" y="32296"/>
                </a:lnTo>
                <a:lnTo>
                  <a:pt x="261655" y="34526"/>
                </a:lnTo>
                <a:lnTo>
                  <a:pt x="264332" y="34271"/>
                </a:lnTo>
                <a:lnTo>
                  <a:pt x="266838" y="34271"/>
                </a:lnTo>
                <a:lnTo>
                  <a:pt x="269302" y="36691"/>
                </a:lnTo>
                <a:lnTo>
                  <a:pt x="270067" y="39707"/>
                </a:lnTo>
                <a:lnTo>
                  <a:pt x="270067" y="78628"/>
                </a:lnTo>
                <a:lnTo>
                  <a:pt x="269461" y="81144"/>
                </a:lnTo>
                <a:lnTo>
                  <a:pt x="268251" y="82270"/>
                </a:lnTo>
                <a:lnTo>
                  <a:pt x="264926" y="84149"/>
                </a:lnTo>
                <a:lnTo>
                  <a:pt x="261910" y="84531"/>
                </a:lnTo>
                <a:lnTo>
                  <a:pt x="261910" y="86315"/>
                </a:lnTo>
                <a:lnTo>
                  <a:pt x="289758" y="86315"/>
                </a:lnTo>
                <a:lnTo>
                  <a:pt x="289758" y="84531"/>
                </a:lnTo>
                <a:lnTo>
                  <a:pt x="286827" y="84446"/>
                </a:lnTo>
                <a:lnTo>
                  <a:pt x="283321" y="82843"/>
                </a:lnTo>
                <a:lnTo>
                  <a:pt x="281283" y="79754"/>
                </a:lnTo>
                <a:lnTo>
                  <a:pt x="281283" y="41023"/>
                </a:lnTo>
                <a:lnTo>
                  <a:pt x="283577" y="38772"/>
                </a:lnTo>
                <a:lnTo>
                  <a:pt x="286890" y="36182"/>
                </a:lnTo>
                <a:lnTo>
                  <a:pt x="289481" y="34483"/>
                </a:lnTo>
                <a:lnTo>
                  <a:pt x="292031" y="33634"/>
                </a:lnTo>
                <a:lnTo>
                  <a:pt x="298191" y="33634"/>
                </a:lnTo>
                <a:lnTo>
                  <a:pt x="300697" y="34833"/>
                </a:lnTo>
                <a:lnTo>
                  <a:pt x="302057" y="37233"/>
                </a:lnTo>
                <a:lnTo>
                  <a:pt x="303416" y="39632"/>
                </a:lnTo>
                <a:lnTo>
                  <a:pt x="304096" y="42658"/>
                </a:lnTo>
                <a:lnTo>
                  <a:pt x="304096" y="77842"/>
                </a:lnTo>
                <a:lnTo>
                  <a:pt x="303480" y="80656"/>
                </a:lnTo>
                <a:lnTo>
                  <a:pt x="302248" y="81951"/>
                </a:lnTo>
                <a:lnTo>
                  <a:pt x="298849" y="84106"/>
                </a:lnTo>
                <a:lnTo>
                  <a:pt x="295748" y="84531"/>
                </a:lnTo>
                <a:lnTo>
                  <a:pt x="295748" y="86315"/>
                </a:lnTo>
                <a:lnTo>
                  <a:pt x="322959" y="86315"/>
                </a:lnTo>
                <a:lnTo>
                  <a:pt x="322959" y="84531"/>
                </a:lnTo>
                <a:lnTo>
                  <a:pt x="320070" y="84489"/>
                </a:lnTo>
                <a:lnTo>
                  <a:pt x="318009" y="83788"/>
                </a:lnTo>
                <a:lnTo>
                  <a:pt x="315545" y="81070"/>
                </a:lnTo>
                <a:lnTo>
                  <a:pt x="314929" y="78862"/>
                </a:lnTo>
                <a:lnTo>
                  <a:pt x="314929" y="37774"/>
                </a:lnTo>
                <a:close/>
              </a:path>
              <a:path w="597253" h="88289">
                <a:moveTo>
                  <a:pt x="2676" y="2505"/>
                </a:moveTo>
                <a:lnTo>
                  <a:pt x="6022" y="3344"/>
                </a:lnTo>
                <a:lnTo>
                  <a:pt x="8985" y="5265"/>
                </a:lnTo>
                <a:lnTo>
                  <a:pt x="10896" y="7516"/>
                </a:lnTo>
                <a:lnTo>
                  <a:pt x="12681" y="9618"/>
                </a:lnTo>
                <a:lnTo>
                  <a:pt x="12681" y="74020"/>
                </a:lnTo>
                <a:lnTo>
                  <a:pt x="11916" y="78405"/>
                </a:lnTo>
                <a:lnTo>
                  <a:pt x="8857" y="82185"/>
                </a:lnTo>
                <a:lnTo>
                  <a:pt x="5395" y="83406"/>
                </a:lnTo>
                <a:lnTo>
                  <a:pt x="0" y="83958"/>
                </a:lnTo>
                <a:lnTo>
                  <a:pt x="0" y="86315"/>
                </a:lnTo>
                <a:lnTo>
                  <a:pt x="30651" y="86315"/>
                </a:lnTo>
                <a:lnTo>
                  <a:pt x="30651" y="83958"/>
                </a:lnTo>
                <a:lnTo>
                  <a:pt x="25936" y="83448"/>
                </a:lnTo>
                <a:lnTo>
                  <a:pt x="22898" y="82493"/>
                </a:lnTo>
                <a:lnTo>
                  <a:pt x="19457" y="78925"/>
                </a:lnTo>
                <a:lnTo>
                  <a:pt x="18416" y="74275"/>
                </a:lnTo>
                <a:lnTo>
                  <a:pt x="18416" y="16307"/>
                </a:lnTo>
                <a:lnTo>
                  <a:pt x="76151" y="87843"/>
                </a:lnTo>
                <a:lnTo>
                  <a:pt x="78381" y="87843"/>
                </a:lnTo>
                <a:lnTo>
                  <a:pt x="78381" y="12336"/>
                </a:lnTo>
                <a:lnTo>
                  <a:pt x="79210" y="7962"/>
                </a:lnTo>
                <a:lnTo>
                  <a:pt x="82524" y="4140"/>
                </a:lnTo>
                <a:lnTo>
                  <a:pt x="85837" y="2930"/>
                </a:lnTo>
                <a:lnTo>
                  <a:pt x="90808" y="2420"/>
                </a:lnTo>
                <a:lnTo>
                  <a:pt x="90808" y="0"/>
                </a:lnTo>
                <a:lnTo>
                  <a:pt x="60156" y="0"/>
                </a:lnTo>
                <a:lnTo>
                  <a:pt x="60156" y="2420"/>
                </a:lnTo>
                <a:lnTo>
                  <a:pt x="64957" y="2845"/>
                </a:lnTo>
                <a:lnTo>
                  <a:pt x="68058" y="3758"/>
                </a:lnTo>
                <a:lnTo>
                  <a:pt x="71584" y="7325"/>
                </a:lnTo>
                <a:lnTo>
                  <a:pt x="72646" y="11997"/>
                </a:lnTo>
                <a:lnTo>
                  <a:pt x="72646" y="62809"/>
                </a:lnTo>
                <a:lnTo>
                  <a:pt x="22367" y="0"/>
                </a:lnTo>
                <a:lnTo>
                  <a:pt x="0" y="0"/>
                </a:lnTo>
                <a:lnTo>
                  <a:pt x="0" y="2420"/>
                </a:lnTo>
                <a:lnTo>
                  <a:pt x="2676" y="2505"/>
                </a:lnTo>
                <a:close/>
              </a:path>
              <a:path w="597253" h="88289">
                <a:moveTo>
                  <a:pt x="111604" y="29663"/>
                </a:moveTo>
                <a:lnTo>
                  <a:pt x="106548" y="35863"/>
                </a:lnTo>
                <a:lnTo>
                  <a:pt x="108587" y="46310"/>
                </a:lnTo>
                <a:lnTo>
                  <a:pt x="109182" y="42828"/>
                </a:lnTo>
                <a:lnTo>
                  <a:pt x="110159" y="39940"/>
                </a:lnTo>
                <a:lnTo>
                  <a:pt x="111518" y="37647"/>
                </a:lnTo>
                <a:lnTo>
                  <a:pt x="114068" y="33358"/>
                </a:lnTo>
                <a:lnTo>
                  <a:pt x="118188" y="26563"/>
                </a:lnTo>
                <a:lnTo>
                  <a:pt x="111604" y="29663"/>
                </a:lnTo>
                <a:close/>
              </a:path>
              <a:path w="597253" h="88289">
                <a:moveTo>
                  <a:pt x="148798" y="50387"/>
                </a:moveTo>
                <a:lnTo>
                  <a:pt x="148798" y="42785"/>
                </a:lnTo>
                <a:lnTo>
                  <a:pt x="146546" y="36914"/>
                </a:lnTo>
                <a:lnTo>
                  <a:pt x="142043" y="32774"/>
                </a:lnTo>
                <a:lnTo>
                  <a:pt x="137540" y="28633"/>
                </a:lnTo>
                <a:lnTo>
                  <a:pt x="132293" y="26563"/>
                </a:lnTo>
                <a:lnTo>
                  <a:pt x="118188" y="26563"/>
                </a:lnTo>
                <a:lnTo>
                  <a:pt x="114068" y="33358"/>
                </a:lnTo>
                <a:lnTo>
                  <a:pt x="117764" y="31213"/>
                </a:lnTo>
                <a:lnTo>
                  <a:pt x="127492" y="31213"/>
                </a:lnTo>
                <a:lnTo>
                  <a:pt x="130976" y="33082"/>
                </a:lnTo>
                <a:lnTo>
                  <a:pt x="133058" y="36819"/>
                </a:lnTo>
                <a:lnTo>
                  <a:pt x="134205" y="38900"/>
                </a:lnTo>
                <a:lnTo>
                  <a:pt x="135012" y="42064"/>
                </a:lnTo>
                <a:lnTo>
                  <a:pt x="135479" y="46310"/>
                </a:lnTo>
                <a:lnTo>
                  <a:pt x="108587" y="46310"/>
                </a:lnTo>
                <a:lnTo>
                  <a:pt x="106548" y="35863"/>
                </a:lnTo>
                <a:lnTo>
                  <a:pt x="101492" y="42064"/>
                </a:lnTo>
                <a:lnTo>
                  <a:pt x="98965" y="49432"/>
                </a:lnTo>
                <a:lnTo>
                  <a:pt x="98965" y="65824"/>
                </a:lnTo>
                <a:lnTo>
                  <a:pt x="101142" y="72767"/>
                </a:lnTo>
                <a:lnTo>
                  <a:pt x="105497" y="78798"/>
                </a:lnTo>
                <a:lnTo>
                  <a:pt x="109851" y="84828"/>
                </a:lnTo>
                <a:lnTo>
                  <a:pt x="116022" y="87843"/>
                </a:lnTo>
                <a:lnTo>
                  <a:pt x="130933" y="87843"/>
                </a:lnTo>
                <a:lnTo>
                  <a:pt x="136786" y="85550"/>
                </a:lnTo>
                <a:lnTo>
                  <a:pt x="141565" y="80964"/>
                </a:lnTo>
                <a:lnTo>
                  <a:pt x="146344" y="76377"/>
                </a:lnTo>
                <a:lnTo>
                  <a:pt x="149605" y="71387"/>
                </a:lnTo>
                <a:lnTo>
                  <a:pt x="151347" y="65994"/>
                </a:lnTo>
                <a:lnTo>
                  <a:pt x="149116" y="65230"/>
                </a:lnTo>
                <a:lnTo>
                  <a:pt x="146525" y="69519"/>
                </a:lnTo>
                <a:lnTo>
                  <a:pt x="143700" y="72831"/>
                </a:lnTo>
                <a:lnTo>
                  <a:pt x="140641" y="75167"/>
                </a:lnTo>
                <a:lnTo>
                  <a:pt x="137582" y="77503"/>
                </a:lnTo>
                <a:lnTo>
                  <a:pt x="133822" y="78670"/>
                </a:lnTo>
                <a:lnTo>
                  <a:pt x="123839" y="78670"/>
                </a:lnTo>
                <a:lnTo>
                  <a:pt x="119059" y="76420"/>
                </a:lnTo>
                <a:lnTo>
                  <a:pt x="115024" y="71918"/>
                </a:lnTo>
                <a:lnTo>
                  <a:pt x="110987" y="67417"/>
                </a:lnTo>
                <a:lnTo>
                  <a:pt x="108757" y="60240"/>
                </a:lnTo>
                <a:lnTo>
                  <a:pt x="108332" y="50387"/>
                </a:lnTo>
                <a:lnTo>
                  <a:pt x="148798" y="50387"/>
                </a:lnTo>
                <a:close/>
              </a:path>
              <a:path w="597253" h="88289">
                <a:moveTo>
                  <a:pt x="170995" y="32169"/>
                </a:moveTo>
                <a:lnTo>
                  <a:pt x="183995" y="32169"/>
                </a:lnTo>
                <a:lnTo>
                  <a:pt x="183995" y="27582"/>
                </a:lnTo>
                <a:lnTo>
                  <a:pt x="171123" y="27582"/>
                </a:lnTo>
                <a:lnTo>
                  <a:pt x="171123" y="11912"/>
                </a:lnTo>
                <a:lnTo>
                  <a:pt x="169975" y="10829"/>
                </a:lnTo>
                <a:lnTo>
                  <a:pt x="165175" y="17284"/>
                </a:lnTo>
                <a:lnTo>
                  <a:pt x="162127" y="21265"/>
                </a:lnTo>
                <a:lnTo>
                  <a:pt x="160831" y="22773"/>
                </a:lnTo>
                <a:lnTo>
                  <a:pt x="157422" y="26244"/>
                </a:lnTo>
                <a:lnTo>
                  <a:pt x="154491" y="28665"/>
                </a:lnTo>
                <a:lnTo>
                  <a:pt x="153471" y="29514"/>
                </a:lnTo>
                <a:lnTo>
                  <a:pt x="153025" y="32169"/>
                </a:lnTo>
                <a:lnTo>
                  <a:pt x="159971" y="32169"/>
                </a:lnTo>
                <a:lnTo>
                  <a:pt x="159971" y="75061"/>
                </a:lnTo>
                <a:lnTo>
                  <a:pt x="160459" y="78416"/>
                </a:lnTo>
                <a:lnTo>
                  <a:pt x="161436" y="80836"/>
                </a:lnTo>
                <a:lnTo>
                  <a:pt x="163221" y="85295"/>
                </a:lnTo>
                <a:lnTo>
                  <a:pt x="166619" y="87525"/>
                </a:lnTo>
                <a:lnTo>
                  <a:pt x="173926" y="87525"/>
                </a:lnTo>
                <a:lnTo>
                  <a:pt x="176306" y="86909"/>
                </a:lnTo>
                <a:lnTo>
                  <a:pt x="178770" y="85678"/>
                </a:lnTo>
                <a:lnTo>
                  <a:pt x="181234" y="84446"/>
                </a:lnTo>
                <a:lnTo>
                  <a:pt x="183570" y="82344"/>
                </a:lnTo>
                <a:lnTo>
                  <a:pt x="185780" y="79371"/>
                </a:lnTo>
                <a:lnTo>
                  <a:pt x="185525" y="76059"/>
                </a:lnTo>
                <a:lnTo>
                  <a:pt x="182795" y="78777"/>
                </a:lnTo>
                <a:lnTo>
                  <a:pt x="180543" y="80221"/>
                </a:lnTo>
                <a:lnTo>
                  <a:pt x="177687" y="80582"/>
                </a:lnTo>
                <a:lnTo>
                  <a:pt x="174713" y="80582"/>
                </a:lnTo>
                <a:lnTo>
                  <a:pt x="172716" y="79116"/>
                </a:lnTo>
                <a:lnTo>
                  <a:pt x="171696" y="76186"/>
                </a:lnTo>
                <a:lnTo>
                  <a:pt x="171144" y="74530"/>
                </a:lnTo>
                <a:lnTo>
                  <a:pt x="170868" y="72088"/>
                </a:lnTo>
                <a:lnTo>
                  <a:pt x="170868" y="68860"/>
                </a:lnTo>
                <a:lnTo>
                  <a:pt x="170995" y="32169"/>
                </a:lnTo>
                <a:close/>
              </a:path>
              <a:path w="597253" h="88289">
                <a:moveTo>
                  <a:pt x="244088" y="9342"/>
                </a:moveTo>
                <a:lnTo>
                  <a:pt x="244874" y="6253"/>
                </a:lnTo>
                <a:lnTo>
                  <a:pt x="248018" y="3493"/>
                </a:lnTo>
                <a:lnTo>
                  <a:pt x="251459" y="2675"/>
                </a:lnTo>
                <a:lnTo>
                  <a:pt x="256770" y="2420"/>
                </a:lnTo>
                <a:lnTo>
                  <a:pt x="256770" y="0"/>
                </a:lnTo>
                <a:lnTo>
                  <a:pt x="218152" y="0"/>
                </a:lnTo>
                <a:lnTo>
                  <a:pt x="218152" y="2420"/>
                </a:lnTo>
                <a:lnTo>
                  <a:pt x="223462" y="2675"/>
                </a:lnTo>
                <a:lnTo>
                  <a:pt x="226904" y="3493"/>
                </a:lnTo>
                <a:lnTo>
                  <a:pt x="230047" y="6253"/>
                </a:lnTo>
                <a:lnTo>
                  <a:pt x="230833" y="9342"/>
                </a:lnTo>
                <a:lnTo>
                  <a:pt x="230833" y="77227"/>
                </a:lnTo>
                <a:lnTo>
                  <a:pt x="230047" y="80358"/>
                </a:lnTo>
                <a:lnTo>
                  <a:pt x="226904" y="82779"/>
                </a:lnTo>
                <a:lnTo>
                  <a:pt x="223462" y="83575"/>
                </a:lnTo>
                <a:lnTo>
                  <a:pt x="218152" y="83958"/>
                </a:lnTo>
                <a:lnTo>
                  <a:pt x="218152" y="86315"/>
                </a:lnTo>
                <a:lnTo>
                  <a:pt x="256770" y="86315"/>
                </a:lnTo>
                <a:lnTo>
                  <a:pt x="256770" y="83958"/>
                </a:lnTo>
                <a:lnTo>
                  <a:pt x="251459" y="83575"/>
                </a:lnTo>
                <a:lnTo>
                  <a:pt x="248018" y="82779"/>
                </a:lnTo>
                <a:lnTo>
                  <a:pt x="244874" y="80358"/>
                </a:lnTo>
                <a:lnTo>
                  <a:pt x="244088" y="77227"/>
                </a:lnTo>
                <a:lnTo>
                  <a:pt x="244088" y="9342"/>
                </a:lnTo>
                <a:close/>
              </a:path>
              <a:path w="597253" h="88289">
                <a:moveTo>
                  <a:pt x="427351" y="73723"/>
                </a:moveTo>
                <a:lnTo>
                  <a:pt x="424781" y="78097"/>
                </a:lnTo>
                <a:lnTo>
                  <a:pt x="422211" y="82471"/>
                </a:lnTo>
                <a:lnTo>
                  <a:pt x="418547" y="84658"/>
                </a:lnTo>
                <a:lnTo>
                  <a:pt x="407713" y="84658"/>
                </a:lnTo>
                <a:lnTo>
                  <a:pt x="402965" y="81388"/>
                </a:lnTo>
                <a:lnTo>
                  <a:pt x="399546" y="74848"/>
                </a:lnTo>
                <a:lnTo>
                  <a:pt x="403528" y="88289"/>
                </a:lnTo>
                <a:lnTo>
                  <a:pt x="420182" y="88289"/>
                </a:lnTo>
                <a:lnTo>
                  <a:pt x="427107" y="85168"/>
                </a:lnTo>
                <a:lnTo>
                  <a:pt x="432460" y="78925"/>
                </a:lnTo>
                <a:lnTo>
                  <a:pt x="437813" y="72683"/>
                </a:lnTo>
                <a:lnTo>
                  <a:pt x="440489" y="65336"/>
                </a:lnTo>
                <a:lnTo>
                  <a:pt x="440489" y="47712"/>
                </a:lnTo>
                <a:lnTo>
                  <a:pt x="437728" y="40365"/>
                </a:lnTo>
                <a:lnTo>
                  <a:pt x="432205" y="34844"/>
                </a:lnTo>
                <a:lnTo>
                  <a:pt x="426682" y="29323"/>
                </a:lnTo>
                <a:lnTo>
                  <a:pt x="419715" y="26563"/>
                </a:lnTo>
                <a:lnTo>
                  <a:pt x="402849" y="26563"/>
                </a:lnTo>
                <a:lnTo>
                  <a:pt x="395935" y="29483"/>
                </a:lnTo>
                <a:lnTo>
                  <a:pt x="390561" y="35322"/>
                </a:lnTo>
                <a:lnTo>
                  <a:pt x="385186" y="41161"/>
                </a:lnTo>
                <a:lnTo>
                  <a:pt x="382499" y="48306"/>
                </a:lnTo>
                <a:lnTo>
                  <a:pt x="382499" y="65803"/>
                </a:lnTo>
                <a:lnTo>
                  <a:pt x="385324" y="73320"/>
                </a:lnTo>
                <a:lnTo>
                  <a:pt x="390975" y="79307"/>
                </a:lnTo>
                <a:lnTo>
                  <a:pt x="396625" y="85295"/>
                </a:lnTo>
                <a:lnTo>
                  <a:pt x="396126" y="68308"/>
                </a:lnTo>
                <a:lnTo>
                  <a:pt x="394416" y="61259"/>
                </a:lnTo>
                <a:lnTo>
                  <a:pt x="394416" y="44229"/>
                </a:lnTo>
                <a:lnTo>
                  <a:pt x="396540" y="37562"/>
                </a:lnTo>
                <a:lnTo>
                  <a:pt x="400789" y="33698"/>
                </a:lnTo>
                <a:lnTo>
                  <a:pt x="403253" y="31489"/>
                </a:lnTo>
                <a:lnTo>
                  <a:pt x="406162" y="30385"/>
                </a:lnTo>
                <a:lnTo>
                  <a:pt x="415721" y="30385"/>
                </a:lnTo>
                <a:lnTo>
                  <a:pt x="420458" y="33634"/>
                </a:lnTo>
                <a:lnTo>
                  <a:pt x="423730" y="40131"/>
                </a:lnTo>
                <a:lnTo>
                  <a:pt x="427001" y="46629"/>
                </a:lnTo>
                <a:lnTo>
                  <a:pt x="428636" y="53551"/>
                </a:lnTo>
                <a:lnTo>
                  <a:pt x="428636" y="67990"/>
                </a:lnTo>
                <a:lnTo>
                  <a:pt x="427351" y="73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58427" y="3137911"/>
            <a:ext cx="1798924" cy="103983"/>
          </a:xfrm>
          <a:custGeom>
            <a:avLst/>
            <a:gdLst/>
            <a:ahLst/>
            <a:cxnLst/>
            <a:rect l="l" t="t" r="r" b="b"/>
            <a:pathLst>
              <a:path w="1978816" h="117847">
                <a:moveTo>
                  <a:pt x="206321" y="76759"/>
                </a:moveTo>
                <a:lnTo>
                  <a:pt x="206321" y="80709"/>
                </a:lnTo>
                <a:lnTo>
                  <a:pt x="207659" y="83968"/>
                </a:lnTo>
                <a:lnTo>
                  <a:pt x="210335" y="86537"/>
                </a:lnTo>
                <a:lnTo>
                  <a:pt x="213012" y="89107"/>
                </a:lnTo>
                <a:lnTo>
                  <a:pt x="216177" y="90391"/>
                </a:lnTo>
                <a:lnTo>
                  <a:pt x="219831" y="90391"/>
                </a:lnTo>
                <a:lnTo>
                  <a:pt x="218938" y="79074"/>
                </a:lnTo>
                <a:lnTo>
                  <a:pt x="217664" y="76229"/>
                </a:lnTo>
                <a:lnTo>
                  <a:pt x="217664" y="67565"/>
                </a:lnTo>
                <a:lnTo>
                  <a:pt x="224253" y="56875"/>
                </a:lnTo>
                <a:lnTo>
                  <a:pt x="215561" y="61344"/>
                </a:lnTo>
                <a:lnTo>
                  <a:pt x="209401" y="65463"/>
                </a:lnTo>
                <a:lnTo>
                  <a:pt x="206321" y="70602"/>
                </a:lnTo>
                <a:lnTo>
                  <a:pt x="206321" y="76759"/>
                </a:lnTo>
                <a:close/>
              </a:path>
              <a:path w="1978816" h="117847">
                <a:moveTo>
                  <a:pt x="288038" y="117847"/>
                </a:moveTo>
                <a:lnTo>
                  <a:pt x="288038" y="115617"/>
                </a:lnTo>
                <a:lnTo>
                  <a:pt x="283322" y="115277"/>
                </a:lnTo>
                <a:lnTo>
                  <a:pt x="280263" y="114619"/>
                </a:lnTo>
                <a:lnTo>
                  <a:pt x="277459" y="112666"/>
                </a:lnTo>
                <a:lnTo>
                  <a:pt x="276758" y="110033"/>
                </a:lnTo>
                <a:lnTo>
                  <a:pt x="276758" y="84913"/>
                </a:lnTo>
                <a:lnTo>
                  <a:pt x="279052" y="87291"/>
                </a:lnTo>
                <a:lnTo>
                  <a:pt x="281559" y="88926"/>
                </a:lnTo>
                <a:lnTo>
                  <a:pt x="279509" y="82758"/>
                </a:lnTo>
                <a:lnTo>
                  <a:pt x="277863" y="80603"/>
                </a:lnTo>
                <a:lnTo>
                  <a:pt x="276758" y="77715"/>
                </a:lnTo>
                <a:lnTo>
                  <a:pt x="276758" y="45673"/>
                </a:lnTo>
                <a:lnTo>
                  <a:pt x="278054" y="41904"/>
                </a:lnTo>
                <a:lnTo>
                  <a:pt x="280646" y="39972"/>
                </a:lnTo>
                <a:lnTo>
                  <a:pt x="283237" y="38040"/>
                </a:lnTo>
                <a:lnTo>
                  <a:pt x="286104" y="37074"/>
                </a:lnTo>
                <a:lnTo>
                  <a:pt x="293709" y="37074"/>
                </a:lnTo>
                <a:lnTo>
                  <a:pt x="297628" y="39006"/>
                </a:lnTo>
                <a:lnTo>
                  <a:pt x="301006" y="42870"/>
                </a:lnTo>
                <a:lnTo>
                  <a:pt x="304383" y="46735"/>
                </a:lnTo>
                <a:lnTo>
                  <a:pt x="306072" y="52574"/>
                </a:lnTo>
                <a:lnTo>
                  <a:pt x="306072" y="68542"/>
                </a:lnTo>
                <a:lnTo>
                  <a:pt x="304447" y="74901"/>
                </a:lnTo>
                <a:lnTo>
                  <a:pt x="301197" y="79467"/>
                </a:lnTo>
                <a:lnTo>
                  <a:pt x="297947" y="84032"/>
                </a:lnTo>
                <a:lnTo>
                  <a:pt x="294028" y="86315"/>
                </a:lnTo>
                <a:lnTo>
                  <a:pt x="286465" y="86315"/>
                </a:lnTo>
                <a:lnTo>
                  <a:pt x="283885" y="85603"/>
                </a:lnTo>
                <a:lnTo>
                  <a:pt x="284278" y="89818"/>
                </a:lnTo>
                <a:lnTo>
                  <a:pt x="288080" y="90710"/>
                </a:lnTo>
                <a:lnTo>
                  <a:pt x="298149" y="90710"/>
                </a:lnTo>
                <a:lnTo>
                  <a:pt x="304532" y="87249"/>
                </a:lnTo>
                <a:lnTo>
                  <a:pt x="309608" y="80327"/>
                </a:lnTo>
                <a:lnTo>
                  <a:pt x="314685" y="73404"/>
                </a:lnTo>
                <a:lnTo>
                  <a:pt x="317224" y="65697"/>
                </a:lnTo>
                <a:lnTo>
                  <a:pt x="317224" y="48540"/>
                </a:lnTo>
                <a:lnTo>
                  <a:pt x="315110" y="41713"/>
                </a:lnTo>
                <a:lnTo>
                  <a:pt x="310883" y="36723"/>
                </a:lnTo>
                <a:lnTo>
                  <a:pt x="306656" y="31733"/>
                </a:lnTo>
                <a:lnTo>
                  <a:pt x="301611" y="29238"/>
                </a:lnTo>
                <a:lnTo>
                  <a:pt x="291713" y="29238"/>
                </a:lnTo>
                <a:lnTo>
                  <a:pt x="287783" y="30427"/>
                </a:lnTo>
                <a:lnTo>
                  <a:pt x="283959" y="32806"/>
                </a:lnTo>
                <a:lnTo>
                  <a:pt x="281835" y="34165"/>
                </a:lnTo>
                <a:lnTo>
                  <a:pt x="279371" y="36245"/>
                </a:lnTo>
                <a:lnTo>
                  <a:pt x="276567" y="39048"/>
                </a:lnTo>
                <a:lnTo>
                  <a:pt x="276567" y="30449"/>
                </a:lnTo>
                <a:lnTo>
                  <a:pt x="275930" y="29493"/>
                </a:lnTo>
                <a:lnTo>
                  <a:pt x="267603" y="32381"/>
                </a:lnTo>
                <a:lnTo>
                  <a:pt x="263334" y="33846"/>
                </a:lnTo>
                <a:lnTo>
                  <a:pt x="263121" y="33888"/>
                </a:lnTo>
                <a:lnTo>
                  <a:pt x="257067" y="35863"/>
                </a:lnTo>
                <a:lnTo>
                  <a:pt x="257067" y="37965"/>
                </a:lnTo>
                <a:lnTo>
                  <a:pt x="259658" y="37647"/>
                </a:lnTo>
                <a:lnTo>
                  <a:pt x="262293" y="37647"/>
                </a:lnTo>
                <a:lnTo>
                  <a:pt x="264555" y="39016"/>
                </a:lnTo>
                <a:lnTo>
                  <a:pt x="265734" y="42000"/>
                </a:lnTo>
                <a:lnTo>
                  <a:pt x="265734" y="109481"/>
                </a:lnTo>
                <a:lnTo>
                  <a:pt x="265192" y="111753"/>
                </a:lnTo>
                <a:lnTo>
                  <a:pt x="263025" y="114640"/>
                </a:lnTo>
                <a:lnTo>
                  <a:pt x="260487" y="115490"/>
                </a:lnTo>
                <a:lnTo>
                  <a:pt x="256494" y="115744"/>
                </a:lnTo>
                <a:lnTo>
                  <a:pt x="256494" y="117847"/>
                </a:lnTo>
                <a:lnTo>
                  <a:pt x="288038" y="117847"/>
                </a:lnTo>
                <a:close/>
              </a:path>
              <a:path w="1978816" h="117847">
                <a:moveTo>
                  <a:pt x="281697" y="84181"/>
                </a:moveTo>
                <a:lnTo>
                  <a:pt x="279509" y="82758"/>
                </a:lnTo>
                <a:lnTo>
                  <a:pt x="281559" y="88926"/>
                </a:lnTo>
                <a:lnTo>
                  <a:pt x="284278" y="89818"/>
                </a:lnTo>
                <a:lnTo>
                  <a:pt x="283885" y="85603"/>
                </a:lnTo>
                <a:lnTo>
                  <a:pt x="281697" y="84181"/>
                </a:lnTo>
                <a:close/>
              </a:path>
              <a:path w="1978816" h="117847">
                <a:moveTo>
                  <a:pt x="331881" y="7198"/>
                </a:moveTo>
                <a:lnTo>
                  <a:pt x="332518" y="10585"/>
                </a:lnTo>
                <a:lnTo>
                  <a:pt x="335067" y="13175"/>
                </a:lnTo>
                <a:lnTo>
                  <a:pt x="338508" y="13823"/>
                </a:lnTo>
                <a:lnTo>
                  <a:pt x="341896" y="13175"/>
                </a:lnTo>
                <a:lnTo>
                  <a:pt x="344487" y="10585"/>
                </a:lnTo>
                <a:lnTo>
                  <a:pt x="345136" y="7198"/>
                </a:lnTo>
                <a:lnTo>
                  <a:pt x="344487" y="3747"/>
                </a:lnTo>
                <a:lnTo>
                  <a:pt x="341896" y="1157"/>
                </a:lnTo>
                <a:lnTo>
                  <a:pt x="338508" y="509"/>
                </a:lnTo>
                <a:lnTo>
                  <a:pt x="335067" y="1167"/>
                </a:lnTo>
                <a:lnTo>
                  <a:pt x="332518" y="3800"/>
                </a:lnTo>
                <a:lnTo>
                  <a:pt x="331881" y="7198"/>
                </a:lnTo>
                <a:close/>
              </a:path>
              <a:path w="1978816" h="117847">
                <a:moveTo>
                  <a:pt x="354694" y="89436"/>
                </a:moveTo>
                <a:lnTo>
                  <a:pt x="354694" y="87652"/>
                </a:lnTo>
                <a:lnTo>
                  <a:pt x="350573" y="87313"/>
                </a:lnTo>
                <a:lnTo>
                  <a:pt x="347928" y="86527"/>
                </a:lnTo>
                <a:lnTo>
                  <a:pt x="345592" y="84064"/>
                </a:lnTo>
                <a:lnTo>
                  <a:pt x="345008" y="81027"/>
                </a:lnTo>
                <a:lnTo>
                  <a:pt x="345008" y="30449"/>
                </a:lnTo>
                <a:lnTo>
                  <a:pt x="344881" y="29493"/>
                </a:lnTo>
                <a:lnTo>
                  <a:pt x="342586" y="30258"/>
                </a:lnTo>
                <a:lnTo>
                  <a:pt x="339655" y="31489"/>
                </a:lnTo>
                <a:lnTo>
                  <a:pt x="334472" y="33315"/>
                </a:lnTo>
                <a:lnTo>
                  <a:pt x="327038" y="35736"/>
                </a:lnTo>
                <a:lnTo>
                  <a:pt x="324297" y="36628"/>
                </a:lnTo>
                <a:lnTo>
                  <a:pt x="326422" y="38008"/>
                </a:lnTo>
                <a:lnTo>
                  <a:pt x="329056" y="37456"/>
                </a:lnTo>
                <a:lnTo>
                  <a:pt x="331562" y="37456"/>
                </a:lnTo>
                <a:lnTo>
                  <a:pt x="333538" y="40068"/>
                </a:lnTo>
                <a:lnTo>
                  <a:pt x="334111" y="43040"/>
                </a:lnTo>
                <a:lnTo>
                  <a:pt x="334111" y="81155"/>
                </a:lnTo>
                <a:lnTo>
                  <a:pt x="333516" y="84202"/>
                </a:lnTo>
                <a:lnTo>
                  <a:pt x="331137" y="86453"/>
                </a:lnTo>
                <a:lnTo>
                  <a:pt x="328270" y="87228"/>
                </a:lnTo>
                <a:lnTo>
                  <a:pt x="323724" y="87652"/>
                </a:lnTo>
                <a:lnTo>
                  <a:pt x="323724" y="89436"/>
                </a:lnTo>
                <a:lnTo>
                  <a:pt x="354694" y="89436"/>
                </a:lnTo>
                <a:close/>
              </a:path>
              <a:path w="1978816" h="117847">
                <a:moveTo>
                  <a:pt x="374003" y="35290"/>
                </a:moveTo>
                <a:lnTo>
                  <a:pt x="387003" y="35290"/>
                </a:lnTo>
                <a:lnTo>
                  <a:pt x="387003" y="30703"/>
                </a:lnTo>
                <a:lnTo>
                  <a:pt x="374130" y="30703"/>
                </a:lnTo>
                <a:lnTo>
                  <a:pt x="374130" y="15033"/>
                </a:lnTo>
                <a:lnTo>
                  <a:pt x="372983" y="13950"/>
                </a:lnTo>
                <a:lnTo>
                  <a:pt x="368183" y="20405"/>
                </a:lnTo>
                <a:lnTo>
                  <a:pt x="365134" y="24386"/>
                </a:lnTo>
                <a:lnTo>
                  <a:pt x="363839" y="25894"/>
                </a:lnTo>
                <a:lnTo>
                  <a:pt x="360430" y="29366"/>
                </a:lnTo>
                <a:lnTo>
                  <a:pt x="357498" y="31786"/>
                </a:lnTo>
                <a:lnTo>
                  <a:pt x="356479" y="32636"/>
                </a:lnTo>
                <a:lnTo>
                  <a:pt x="356032" y="35290"/>
                </a:lnTo>
                <a:lnTo>
                  <a:pt x="362978" y="35290"/>
                </a:lnTo>
                <a:lnTo>
                  <a:pt x="362978" y="78182"/>
                </a:lnTo>
                <a:lnTo>
                  <a:pt x="363467" y="81537"/>
                </a:lnTo>
                <a:lnTo>
                  <a:pt x="364444" y="83958"/>
                </a:lnTo>
                <a:lnTo>
                  <a:pt x="366229" y="88417"/>
                </a:lnTo>
                <a:lnTo>
                  <a:pt x="369627" y="90646"/>
                </a:lnTo>
                <a:lnTo>
                  <a:pt x="376934" y="90646"/>
                </a:lnTo>
                <a:lnTo>
                  <a:pt x="379313" y="90031"/>
                </a:lnTo>
                <a:lnTo>
                  <a:pt x="381777" y="88799"/>
                </a:lnTo>
                <a:lnTo>
                  <a:pt x="384241" y="87567"/>
                </a:lnTo>
                <a:lnTo>
                  <a:pt x="386578" y="85465"/>
                </a:lnTo>
                <a:lnTo>
                  <a:pt x="388787" y="82493"/>
                </a:lnTo>
                <a:lnTo>
                  <a:pt x="388532" y="79180"/>
                </a:lnTo>
                <a:lnTo>
                  <a:pt x="385803" y="81898"/>
                </a:lnTo>
                <a:lnTo>
                  <a:pt x="383551" y="83342"/>
                </a:lnTo>
                <a:lnTo>
                  <a:pt x="380694" y="83703"/>
                </a:lnTo>
                <a:lnTo>
                  <a:pt x="377720" y="83703"/>
                </a:lnTo>
                <a:lnTo>
                  <a:pt x="375723" y="82238"/>
                </a:lnTo>
                <a:lnTo>
                  <a:pt x="374704" y="79307"/>
                </a:lnTo>
                <a:lnTo>
                  <a:pt x="374152" y="77651"/>
                </a:lnTo>
                <a:lnTo>
                  <a:pt x="373876" y="75209"/>
                </a:lnTo>
                <a:lnTo>
                  <a:pt x="373876" y="71982"/>
                </a:lnTo>
                <a:lnTo>
                  <a:pt x="374003" y="35290"/>
                </a:lnTo>
                <a:close/>
              </a:path>
              <a:path w="1978816" h="117847">
                <a:moveTo>
                  <a:pt x="391209" y="76759"/>
                </a:moveTo>
                <a:lnTo>
                  <a:pt x="391209" y="80709"/>
                </a:lnTo>
                <a:lnTo>
                  <a:pt x="392547" y="83968"/>
                </a:lnTo>
                <a:lnTo>
                  <a:pt x="395223" y="86538"/>
                </a:lnTo>
                <a:lnTo>
                  <a:pt x="397900" y="89107"/>
                </a:lnTo>
                <a:lnTo>
                  <a:pt x="401065" y="90391"/>
                </a:lnTo>
                <a:lnTo>
                  <a:pt x="404719" y="90391"/>
                </a:lnTo>
                <a:lnTo>
                  <a:pt x="403826" y="79074"/>
                </a:lnTo>
                <a:lnTo>
                  <a:pt x="402552" y="76229"/>
                </a:lnTo>
                <a:lnTo>
                  <a:pt x="402552" y="67565"/>
                </a:lnTo>
                <a:lnTo>
                  <a:pt x="409141" y="56875"/>
                </a:lnTo>
                <a:lnTo>
                  <a:pt x="400449" y="61344"/>
                </a:lnTo>
                <a:lnTo>
                  <a:pt x="394289" y="65463"/>
                </a:lnTo>
                <a:lnTo>
                  <a:pt x="391209" y="70602"/>
                </a:lnTo>
                <a:lnTo>
                  <a:pt x="391209" y="76759"/>
                </a:lnTo>
                <a:close/>
              </a:path>
              <a:path w="1978816" h="117847">
                <a:moveTo>
                  <a:pt x="455805" y="2548"/>
                </a:moveTo>
                <a:lnTo>
                  <a:pt x="448901" y="4586"/>
                </a:lnTo>
                <a:lnTo>
                  <a:pt x="443166" y="6115"/>
                </a:lnTo>
                <a:lnTo>
                  <a:pt x="445109" y="7771"/>
                </a:lnTo>
                <a:lnTo>
                  <a:pt x="447754" y="7453"/>
                </a:lnTo>
                <a:lnTo>
                  <a:pt x="450345" y="7453"/>
                </a:lnTo>
                <a:lnTo>
                  <a:pt x="452916" y="10128"/>
                </a:lnTo>
                <a:lnTo>
                  <a:pt x="453617" y="13122"/>
                </a:lnTo>
                <a:lnTo>
                  <a:pt x="453617" y="81686"/>
                </a:lnTo>
                <a:lnTo>
                  <a:pt x="452916" y="84053"/>
                </a:lnTo>
                <a:lnTo>
                  <a:pt x="450112" y="86474"/>
                </a:lnTo>
                <a:lnTo>
                  <a:pt x="447436" y="87270"/>
                </a:lnTo>
                <a:lnTo>
                  <a:pt x="443485" y="87652"/>
                </a:lnTo>
                <a:lnTo>
                  <a:pt x="443485" y="89436"/>
                </a:lnTo>
                <a:lnTo>
                  <a:pt x="474327" y="89436"/>
                </a:lnTo>
                <a:lnTo>
                  <a:pt x="474327" y="87652"/>
                </a:lnTo>
                <a:lnTo>
                  <a:pt x="470334" y="87355"/>
                </a:lnTo>
                <a:lnTo>
                  <a:pt x="467700" y="86665"/>
                </a:lnTo>
                <a:lnTo>
                  <a:pt x="465151" y="84499"/>
                </a:lnTo>
                <a:lnTo>
                  <a:pt x="464514" y="82110"/>
                </a:lnTo>
                <a:lnTo>
                  <a:pt x="464514" y="2038"/>
                </a:lnTo>
                <a:lnTo>
                  <a:pt x="463877" y="0"/>
                </a:lnTo>
                <a:lnTo>
                  <a:pt x="455805" y="2548"/>
                </a:lnTo>
                <a:close/>
              </a:path>
              <a:path w="1978816" h="117847">
                <a:moveTo>
                  <a:pt x="578072" y="89436"/>
                </a:moveTo>
                <a:lnTo>
                  <a:pt x="583999" y="67395"/>
                </a:lnTo>
                <a:lnTo>
                  <a:pt x="580366" y="67395"/>
                </a:lnTo>
                <a:lnTo>
                  <a:pt x="577010" y="74827"/>
                </a:lnTo>
                <a:lnTo>
                  <a:pt x="573229" y="79509"/>
                </a:lnTo>
                <a:lnTo>
                  <a:pt x="569023" y="81441"/>
                </a:lnTo>
                <a:lnTo>
                  <a:pt x="564817" y="83374"/>
                </a:lnTo>
                <a:lnTo>
                  <a:pt x="558296" y="84340"/>
                </a:lnTo>
                <a:lnTo>
                  <a:pt x="541303" y="84340"/>
                </a:lnTo>
                <a:lnTo>
                  <a:pt x="536407" y="84106"/>
                </a:lnTo>
                <a:lnTo>
                  <a:pt x="534771" y="83639"/>
                </a:lnTo>
                <a:lnTo>
                  <a:pt x="532318" y="81643"/>
                </a:lnTo>
                <a:lnTo>
                  <a:pt x="532318" y="46756"/>
                </a:lnTo>
                <a:lnTo>
                  <a:pt x="557914" y="46756"/>
                </a:lnTo>
                <a:lnTo>
                  <a:pt x="561440" y="47574"/>
                </a:lnTo>
                <a:lnTo>
                  <a:pt x="564499" y="50844"/>
                </a:lnTo>
                <a:lnTo>
                  <a:pt x="565752" y="54188"/>
                </a:lnTo>
                <a:lnTo>
                  <a:pt x="566729" y="59242"/>
                </a:lnTo>
                <a:lnTo>
                  <a:pt x="569788" y="59242"/>
                </a:lnTo>
                <a:lnTo>
                  <a:pt x="569788" y="29047"/>
                </a:lnTo>
                <a:lnTo>
                  <a:pt x="566729" y="29047"/>
                </a:lnTo>
                <a:lnTo>
                  <a:pt x="565794" y="34101"/>
                </a:lnTo>
                <a:lnTo>
                  <a:pt x="564562" y="37456"/>
                </a:lnTo>
                <a:lnTo>
                  <a:pt x="561504" y="40768"/>
                </a:lnTo>
                <a:lnTo>
                  <a:pt x="557957" y="41596"/>
                </a:lnTo>
                <a:lnTo>
                  <a:pt x="532318" y="41596"/>
                </a:lnTo>
                <a:lnTo>
                  <a:pt x="532318" y="10786"/>
                </a:lnTo>
                <a:lnTo>
                  <a:pt x="533433" y="8397"/>
                </a:lnTo>
                <a:lnTo>
                  <a:pt x="536524" y="8090"/>
                </a:lnTo>
                <a:lnTo>
                  <a:pt x="561886" y="8090"/>
                </a:lnTo>
                <a:lnTo>
                  <a:pt x="566815" y="8939"/>
                </a:lnTo>
                <a:lnTo>
                  <a:pt x="569023" y="10638"/>
                </a:lnTo>
                <a:lnTo>
                  <a:pt x="571232" y="12336"/>
                </a:lnTo>
                <a:lnTo>
                  <a:pt x="572889" y="16073"/>
                </a:lnTo>
                <a:lnTo>
                  <a:pt x="573994" y="21849"/>
                </a:lnTo>
                <a:lnTo>
                  <a:pt x="577308" y="21849"/>
                </a:lnTo>
                <a:lnTo>
                  <a:pt x="576862" y="3121"/>
                </a:lnTo>
                <a:lnTo>
                  <a:pt x="507529" y="3121"/>
                </a:lnTo>
                <a:lnTo>
                  <a:pt x="507529" y="5542"/>
                </a:lnTo>
                <a:lnTo>
                  <a:pt x="512372" y="5881"/>
                </a:lnTo>
                <a:lnTo>
                  <a:pt x="515494" y="6762"/>
                </a:lnTo>
                <a:lnTo>
                  <a:pt x="518298" y="9608"/>
                </a:lnTo>
                <a:lnTo>
                  <a:pt x="518999" y="12634"/>
                </a:lnTo>
                <a:lnTo>
                  <a:pt x="518999" y="80221"/>
                </a:lnTo>
                <a:lnTo>
                  <a:pt x="518287" y="83289"/>
                </a:lnTo>
                <a:lnTo>
                  <a:pt x="515441" y="85709"/>
                </a:lnTo>
                <a:lnTo>
                  <a:pt x="512329" y="86569"/>
                </a:lnTo>
                <a:lnTo>
                  <a:pt x="507529" y="87079"/>
                </a:lnTo>
                <a:lnTo>
                  <a:pt x="507529" y="89436"/>
                </a:lnTo>
                <a:lnTo>
                  <a:pt x="578072" y="89436"/>
                </a:lnTo>
                <a:close/>
              </a:path>
              <a:path w="1978816" h="117847">
                <a:moveTo>
                  <a:pt x="634469" y="33432"/>
                </a:moveTo>
                <a:lnTo>
                  <a:pt x="638654" y="30895"/>
                </a:lnTo>
                <a:lnTo>
                  <a:pt x="618134" y="30895"/>
                </a:lnTo>
                <a:lnTo>
                  <a:pt x="618134" y="32678"/>
                </a:lnTo>
                <a:lnTo>
                  <a:pt x="621894" y="33443"/>
                </a:lnTo>
                <a:lnTo>
                  <a:pt x="623232" y="35672"/>
                </a:lnTo>
                <a:lnTo>
                  <a:pt x="622192" y="38645"/>
                </a:lnTo>
                <a:lnTo>
                  <a:pt x="620110" y="41787"/>
                </a:lnTo>
                <a:lnTo>
                  <a:pt x="618878" y="43741"/>
                </a:lnTo>
                <a:lnTo>
                  <a:pt x="617008" y="46438"/>
                </a:lnTo>
                <a:lnTo>
                  <a:pt x="614502" y="49878"/>
                </a:lnTo>
                <a:lnTo>
                  <a:pt x="612675" y="47032"/>
                </a:lnTo>
                <a:lnTo>
                  <a:pt x="611167" y="44633"/>
                </a:lnTo>
                <a:lnTo>
                  <a:pt x="609977" y="42679"/>
                </a:lnTo>
                <a:lnTo>
                  <a:pt x="607726" y="38942"/>
                </a:lnTo>
                <a:lnTo>
                  <a:pt x="606600" y="36670"/>
                </a:lnTo>
                <a:lnTo>
                  <a:pt x="607163" y="33751"/>
                </a:lnTo>
                <a:lnTo>
                  <a:pt x="609415" y="32944"/>
                </a:lnTo>
                <a:lnTo>
                  <a:pt x="612399" y="30895"/>
                </a:lnTo>
                <a:lnTo>
                  <a:pt x="585315" y="30895"/>
                </a:lnTo>
                <a:lnTo>
                  <a:pt x="585315" y="32678"/>
                </a:lnTo>
                <a:lnTo>
                  <a:pt x="588460" y="32975"/>
                </a:lnTo>
                <a:lnTo>
                  <a:pt x="592368" y="34823"/>
                </a:lnTo>
                <a:lnTo>
                  <a:pt x="594067" y="37010"/>
                </a:lnTo>
                <a:lnTo>
                  <a:pt x="596531" y="40705"/>
                </a:lnTo>
                <a:lnTo>
                  <a:pt x="608767" y="59242"/>
                </a:lnTo>
                <a:lnTo>
                  <a:pt x="593919" y="80836"/>
                </a:lnTo>
                <a:lnTo>
                  <a:pt x="592092" y="83469"/>
                </a:lnTo>
                <a:lnTo>
                  <a:pt x="589521" y="85869"/>
                </a:lnTo>
                <a:lnTo>
                  <a:pt x="586718" y="87185"/>
                </a:lnTo>
                <a:lnTo>
                  <a:pt x="584423" y="87652"/>
                </a:lnTo>
                <a:lnTo>
                  <a:pt x="584423" y="89436"/>
                </a:lnTo>
                <a:lnTo>
                  <a:pt x="603286" y="89436"/>
                </a:lnTo>
                <a:lnTo>
                  <a:pt x="603286" y="87652"/>
                </a:lnTo>
                <a:lnTo>
                  <a:pt x="601077" y="87355"/>
                </a:lnTo>
                <a:lnTo>
                  <a:pt x="597997" y="85232"/>
                </a:lnTo>
                <a:lnTo>
                  <a:pt x="598741" y="83002"/>
                </a:lnTo>
                <a:lnTo>
                  <a:pt x="600737" y="79817"/>
                </a:lnTo>
                <a:lnTo>
                  <a:pt x="610997" y="63828"/>
                </a:lnTo>
                <a:lnTo>
                  <a:pt x="613174" y="67013"/>
                </a:lnTo>
                <a:lnTo>
                  <a:pt x="616020" y="71090"/>
                </a:lnTo>
                <a:lnTo>
                  <a:pt x="617815" y="73829"/>
                </a:lnTo>
                <a:lnTo>
                  <a:pt x="619345" y="76165"/>
                </a:lnTo>
                <a:lnTo>
                  <a:pt x="621257" y="79371"/>
                </a:lnTo>
                <a:lnTo>
                  <a:pt x="622871" y="82132"/>
                </a:lnTo>
                <a:lnTo>
                  <a:pt x="623678" y="85486"/>
                </a:lnTo>
                <a:lnTo>
                  <a:pt x="621214" y="87440"/>
                </a:lnTo>
                <a:lnTo>
                  <a:pt x="618389" y="89436"/>
                </a:lnTo>
                <a:lnTo>
                  <a:pt x="644708" y="89436"/>
                </a:lnTo>
                <a:lnTo>
                  <a:pt x="642753" y="87567"/>
                </a:lnTo>
                <a:lnTo>
                  <a:pt x="639514" y="86060"/>
                </a:lnTo>
                <a:lnTo>
                  <a:pt x="636169" y="82939"/>
                </a:lnTo>
                <a:lnTo>
                  <a:pt x="634002" y="79626"/>
                </a:lnTo>
                <a:lnTo>
                  <a:pt x="617178" y="54146"/>
                </a:lnTo>
                <a:lnTo>
                  <a:pt x="628075" y="38411"/>
                </a:lnTo>
                <a:lnTo>
                  <a:pt x="630731" y="35428"/>
                </a:lnTo>
                <a:lnTo>
                  <a:pt x="634469" y="33432"/>
                </a:lnTo>
                <a:close/>
              </a:path>
              <a:path w="1978816" h="117847">
                <a:moveTo>
                  <a:pt x="679565" y="117847"/>
                </a:moveTo>
                <a:lnTo>
                  <a:pt x="679565" y="115617"/>
                </a:lnTo>
                <a:lnTo>
                  <a:pt x="674850" y="115278"/>
                </a:lnTo>
                <a:lnTo>
                  <a:pt x="671791" y="114619"/>
                </a:lnTo>
                <a:lnTo>
                  <a:pt x="668987" y="112666"/>
                </a:lnTo>
                <a:lnTo>
                  <a:pt x="668286" y="110033"/>
                </a:lnTo>
                <a:lnTo>
                  <a:pt x="668286" y="84913"/>
                </a:lnTo>
                <a:lnTo>
                  <a:pt x="670580" y="87291"/>
                </a:lnTo>
                <a:lnTo>
                  <a:pt x="673087" y="88926"/>
                </a:lnTo>
                <a:lnTo>
                  <a:pt x="671037" y="82758"/>
                </a:lnTo>
                <a:lnTo>
                  <a:pt x="669391" y="80603"/>
                </a:lnTo>
                <a:lnTo>
                  <a:pt x="668286" y="77715"/>
                </a:lnTo>
                <a:lnTo>
                  <a:pt x="668286" y="45673"/>
                </a:lnTo>
                <a:lnTo>
                  <a:pt x="669581" y="41904"/>
                </a:lnTo>
                <a:lnTo>
                  <a:pt x="672173" y="39972"/>
                </a:lnTo>
                <a:lnTo>
                  <a:pt x="674764" y="38040"/>
                </a:lnTo>
                <a:lnTo>
                  <a:pt x="677632" y="37074"/>
                </a:lnTo>
                <a:lnTo>
                  <a:pt x="685237" y="37074"/>
                </a:lnTo>
                <a:lnTo>
                  <a:pt x="689156" y="39006"/>
                </a:lnTo>
                <a:lnTo>
                  <a:pt x="692533" y="42871"/>
                </a:lnTo>
                <a:lnTo>
                  <a:pt x="695911" y="46735"/>
                </a:lnTo>
                <a:lnTo>
                  <a:pt x="697600" y="52574"/>
                </a:lnTo>
                <a:lnTo>
                  <a:pt x="697600" y="68542"/>
                </a:lnTo>
                <a:lnTo>
                  <a:pt x="695975" y="74901"/>
                </a:lnTo>
                <a:lnTo>
                  <a:pt x="692725" y="79467"/>
                </a:lnTo>
                <a:lnTo>
                  <a:pt x="689475" y="84032"/>
                </a:lnTo>
                <a:lnTo>
                  <a:pt x="685555" y="86315"/>
                </a:lnTo>
                <a:lnTo>
                  <a:pt x="677993" y="86315"/>
                </a:lnTo>
                <a:lnTo>
                  <a:pt x="675413" y="85603"/>
                </a:lnTo>
                <a:lnTo>
                  <a:pt x="675806" y="89818"/>
                </a:lnTo>
                <a:lnTo>
                  <a:pt x="679608" y="90710"/>
                </a:lnTo>
                <a:lnTo>
                  <a:pt x="689676" y="90710"/>
                </a:lnTo>
                <a:lnTo>
                  <a:pt x="696060" y="87249"/>
                </a:lnTo>
                <a:lnTo>
                  <a:pt x="701136" y="80327"/>
                </a:lnTo>
                <a:lnTo>
                  <a:pt x="706213" y="73405"/>
                </a:lnTo>
                <a:lnTo>
                  <a:pt x="708752" y="65697"/>
                </a:lnTo>
                <a:lnTo>
                  <a:pt x="708752" y="48540"/>
                </a:lnTo>
                <a:lnTo>
                  <a:pt x="706638" y="41713"/>
                </a:lnTo>
                <a:lnTo>
                  <a:pt x="702411" y="36723"/>
                </a:lnTo>
                <a:lnTo>
                  <a:pt x="698184" y="31733"/>
                </a:lnTo>
                <a:lnTo>
                  <a:pt x="693139" y="29238"/>
                </a:lnTo>
                <a:lnTo>
                  <a:pt x="683240" y="29238"/>
                </a:lnTo>
                <a:lnTo>
                  <a:pt x="679310" y="30427"/>
                </a:lnTo>
                <a:lnTo>
                  <a:pt x="675487" y="32806"/>
                </a:lnTo>
                <a:lnTo>
                  <a:pt x="673363" y="34165"/>
                </a:lnTo>
                <a:lnTo>
                  <a:pt x="670899" y="36245"/>
                </a:lnTo>
                <a:lnTo>
                  <a:pt x="668095" y="39048"/>
                </a:lnTo>
                <a:lnTo>
                  <a:pt x="668095" y="30449"/>
                </a:lnTo>
                <a:lnTo>
                  <a:pt x="667458" y="29493"/>
                </a:lnTo>
                <a:lnTo>
                  <a:pt x="659131" y="32381"/>
                </a:lnTo>
                <a:lnTo>
                  <a:pt x="654861" y="33846"/>
                </a:lnTo>
                <a:lnTo>
                  <a:pt x="654648" y="33889"/>
                </a:lnTo>
                <a:lnTo>
                  <a:pt x="648595" y="35863"/>
                </a:lnTo>
                <a:lnTo>
                  <a:pt x="648595" y="37965"/>
                </a:lnTo>
                <a:lnTo>
                  <a:pt x="651186" y="37647"/>
                </a:lnTo>
                <a:lnTo>
                  <a:pt x="653821" y="37647"/>
                </a:lnTo>
                <a:lnTo>
                  <a:pt x="656082" y="39017"/>
                </a:lnTo>
                <a:lnTo>
                  <a:pt x="657262" y="42000"/>
                </a:lnTo>
                <a:lnTo>
                  <a:pt x="657262" y="109481"/>
                </a:lnTo>
                <a:lnTo>
                  <a:pt x="656720" y="111753"/>
                </a:lnTo>
                <a:lnTo>
                  <a:pt x="654553" y="114641"/>
                </a:lnTo>
                <a:lnTo>
                  <a:pt x="652015" y="115490"/>
                </a:lnTo>
                <a:lnTo>
                  <a:pt x="648021" y="115745"/>
                </a:lnTo>
                <a:lnTo>
                  <a:pt x="648021" y="117847"/>
                </a:lnTo>
                <a:lnTo>
                  <a:pt x="679565" y="117847"/>
                </a:lnTo>
                <a:close/>
              </a:path>
              <a:path w="1978816" h="117847">
                <a:moveTo>
                  <a:pt x="673224" y="84181"/>
                </a:moveTo>
                <a:lnTo>
                  <a:pt x="671037" y="82758"/>
                </a:lnTo>
                <a:lnTo>
                  <a:pt x="673087" y="88926"/>
                </a:lnTo>
                <a:lnTo>
                  <a:pt x="675806" y="89818"/>
                </a:lnTo>
                <a:lnTo>
                  <a:pt x="675413" y="85603"/>
                </a:lnTo>
                <a:lnTo>
                  <a:pt x="673224" y="84181"/>
                </a:lnTo>
                <a:close/>
              </a:path>
              <a:path w="1978816" h="117847">
                <a:moveTo>
                  <a:pt x="727890" y="32784"/>
                </a:moveTo>
                <a:lnTo>
                  <a:pt x="722835" y="38985"/>
                </a:lnTo>
                <a:lnTo>
                  <a:pt x="724874" y="49432"/>
                </a:lnTo>
                <a:lnTo>
                  <a:pt x="725468" y="45949"/>
                </a:lnTo>
                <a:lnTo>
                  <a:pt x="726446" y="43062"/>
                </a:lnTo>
                <a:lnTo>
                  <a:pt x="727805" y="40768"/>
                </a:lnTo>
                <a:lnTo>
                  <a:pt x="730354" y="36479"/>
                </a:lnTo>
                <a:lnTo>
                  <a:pt x="734475" y="29684"/>
                </a:lnTo>
                <a:lnTo>
                  <a:pt x="727890" y="32784"/>
                </a:lnTo>
                <a:close/>
              </a:path>
              <a:path w="1978816" h="117847">
                <a:moveTo>
                  <a:pt x="765085" y="53509"/>
                </a:moveTo>
                <a:lnTo>
                  <a:pt x="765085" y="45907"/>
                </a:lnTo>
                <a:lnTo>
                  <a:pt x="762833" y="40036"/>
                </a:lnTo>
                <a:lnTo>
                  <a:pt x="758329" y="35895"/>
                </a:lnTo>
                <a:lnTo>
                  <a:pt x="753826" y="31755"/>
                </a:lnTo>
                <a:lnTo>
                  <a:pt x="748579" y="29684"/>
                </a:lnTo>
                <a:lnTo>
                  <a:pt x="734475" y="29684"/>
                </a:lnTo>
                <a:lnTo>
                  <a:pt x="730354" y="36479"/>
                </a:lnTo>
                <a:lnTo>
                  <a:pt x="734050" y="34335"/>
                </a:lnTo>
                <a:lnTo>
                  <a:pt x="743779" y="34335"/>
                </a:lnTo>
                <a:lnTo>
                  <a:pt x="747263" y="36203"/>
                </a:lnTo>
                <a:lnTo>
                  <a:pt x="749344" y="39940"/>
                </a:lnTo>
                <a:lnTo>
                  <a:pt x="750492" y="42021"/>
                </a:lnTo>
                <a:lnTo>
                  <a:pt x="751298" y="45185"/>
                </a:lnTo>
                <a:lnTo>
                  <a:pt x="751766" y="49432"/>
                </a:lnTo>
                <a:lnTo>
                  <a:pt x="724874" y="49432"/>
                </a:lnTo>
                <a:lnTo>
                  <a:pt x="722835" y="38985"/>
                </a:lnTo>
                <a:lnTo>
                  <a:pt x="717779" y="45185"/>
                </a:lnTo>
                <a:lnTo>
                  <a:pt x="715252" y="52553"/>
                </a:lnTo>
                <a:lnTo>
                  <a:pt x="715252" y="68946"/>
                </a:lnTo>
                <a:lnTo>
                  <a:pt x="717429" y="75889"/>
                </a:lnTo>
                <a:lnTo>
                  <a:pt x="721783" y="81919"/>
                </a:lnTo>
                <a:lnTo>
                  <a:pt x="726138" y="87950"/>
                </a:lnTo>
                <a:lnTo>
                  <a:pt x="732309" y="90965"/>
                </a:lnTo>
                <a:lnTo>
                  <a:pt x="747220" y="90965"/>
                </a:lnTo>
                <a:lnTo>
                  <a:pt x="753072" y="88672"/>
                </a:lnTo>
                <a:lnTo>
                  <a:pt x="757852" y="84085"/>
                </a:lnTo>
                <a:lnTo>
                  <a:pt x="762631" y="79499"/>
                </a:lnTo>
                <a:lnTo>
                  <a:pt x="765892" y="74509"/>
                </a:lnTo>
                <a:lnTo>
                  <a:pt x="767634" y="69115"/>
                </a:lnTo>
                <a:lnTo>
                  <a:pt x="765403" y="68351"/>
                </a:lnTo>
                <a:lnTo>
                  <a:pt x="762812" y="72640"/>
                </a:lnTo>
                <a:lnTo>
                  <a:pt x="759987" y="75953"/>
                </a:lnTo>
                <a:lnTo>
                  <a:pt x="756928" y="78288"/>
                </a:lnTo>
                <a:lnTo>
                  <a:pt x="753869" y="80624"/>
                </a:lnTo>
                <a:lnTo>
                  <a:pt x="750109" y="81792"/>
                </a:lnTo>
                <a:lnTo>
                  <a:pt x="740126" y="81792"/>
                </a:lnTo>
                <a:lnTo>
                  <a:pt x="735346" y="79541"/>
                </a:lnTo>
                <a:lnTo>
                  <a:pt x="731311" y="75040"/>
                </a:lnTo>
                <a:lnTo>
                  <a:pt x="727274" y="70538"/>
                </a:lnTo>
                <a:lnTo>
                  <a:pt x="725044" y="63361"/>
                </a:lnTo>
                <a:lnTo>
                  <a:pt x="724619" y="53509"/>
                </a:lnTo>
                <a:lnTo>
                  <a:pt x="765085" y="53509"/>
                </a:lnTo>
                <a:close/>
              </a:path>
              <a:path w="1978816" h="117847">
                <a:moveTo>
                  <a:pt x="848894" y="32540"/>
                </a:moveTo>
                <a:lnTo>
                  <a:pt x="846674" y="50536"/>
                </a:lnTo>
                <a:lnTo>
                  <a:pt x="848161" y="44707"/>
                </a:lnTo>
                <a:lnTo>
                  <a:pt x="851135" y="39972"/>
                </a:lnTo>
                <a:lnTo>
                  <a:pt x="855468" y="29238"/>
                </a:lnTo>
                <a:lnTo>
                  <a:pt x="848894" y="32540"/>
                </a:lnTo>
                <a:close/>
              </a:path>
              <a:path w="1978816" h="117847">
                <a:moveTo>
                  <a:pt x="893576" y="81792"/>
                </a:moveTo>
                <a:lnTo>
                  <a:pt x="890645" y="81792"/>
                </a:lnTo>
                <a:lnTo>
                  <a:pt x="888159" y="80136"/>
                </a:lnTo>
                <a:lnTo>
                  <a:pt x="887140" y="77099"/>
                </a:lnTo>
                <a:lnTo>
                  <a:pt x="887140" y="74339"/>
                </a:lnTo>
                <a:lnTo>
                  <a:pt x="887267" y="22295"/>
                </a:lnTo>
                <a:lnTo>
                  <a:pt x="887416" y="9618"/>
                </a:lnTo>
                <a:lnTo>
                  <a:pt x="887458" y="7198"/>
                </a:lnTo>
                <a:lnTo>
                  <a:pt x="887586" y="509"/>
                </a:lnTo>
                <a:lnTo>
                  <a:pt x="887203" y="382"/>
                </a:lnTo>
                <a:lnTo>
                  <a:pt x="883826" y="1592"/>
                </a:lnTo>
                <a:lnTo>
                  <a:pt x="880703" y="2633"/>
                </a:lnTo>
                <a:lnTo>
                  <a:pt x="876880" y="3737"/>
                </a:lnTo>
                <a:lnTo>
                  <a:pt x="873056" y="4777"/>
                </a:lnTo>
                <a:lnTo>
                  <a:pt x="867831" y="6115"/>
                </a:lnTo>
                <a:lnTo>
                  <a:pt x="869148" y="8090"/>
                </a:lnTo>
                <a:lnTo>
                  <a:pt x="871718" y="7899"/>
                </a:lnTo>
                <a:lnTo>
                  <a:pt x="875828" y="9364"/>
                </a:lnTo>
                <a:lnTo>
                  <a:pt x="876689" y="12124"/>
                </a:lnTo>
                <a:lnTo>
                  <a:pt x="876689" y="34972"/>
                </a:lnTo>
                <a:lnTo>
                  <a:pt x="875116" y="33400"/>
                </a:lnTo>
                <a:lnTo>
                  <a:pt x="871781" y="31277"/>
                </a:lnTo>
                <a:lnTo>
                  <a:pt x="869190" y="29918"/>
                </a:lnTo>
                <a:lnTo>
                  <a:pt x="866344" y="29238"/>
                </a:lnTo>
                <a:lnTo>
                  <a:pt x="855468" y="29238"/>
                </a:lnTo>
                <a:lnTo>
                  <a:pt x="851135" y="39972"/>
                </a:lnTo>
                <a:lnTo>
                  <a:pt x="854108" y="35237"/>
                </a:lnTo>
                <a:lnTo>
                  <a:pt x="858272" y="32869"/>
                </a:lnTo>
                <a:lnTo>
                  <a:pt x="866429" y="32869"/>
                </a:lnTo>
                <a:lnTo>
                  <a:pt x="869307" y="34005"/>
                </a:lnTo>
                <a:lnTo>
                  <a:pt x="872260" y="36277"/>
                </a:lnTo>
                <a:lnTo>
                  <a:pt x="875212" y="38549"/>
                </a:lnTo>
                <a:lnTo>
                  <a:pt x="876689" y="42446"/>
                </a:lnTo>
                <a:lnTo>
                  <a:pt x="876689" y="75294"/>
                </a:lnTo>
                <a:lnTo>
                  <a:pt x="875669" y="78883"/>
                </a:lnTo>
                <a:lnTo>
                  <a:pt x="871591" y="82790"/>
                </a:lnTo>
                <a:lnTo>
                  <a:pt x="868914" y="83767"/>
                </a:lnTo>
                <a:lnTo>
                  <a:pt x="859313" y="83767"/>
                </a:lnTo>
                <a:lnTo>
                  <a:pt x="854587" y="81091"/>
                </a:lnTo>
                <a:lnTo>
                  <a:pt x="851422" y="75740"/>
                </a:lnTo>
                <a:lnTo>
                  <a:pt x="848256" y="70389"/>
                </a:lnTo>
                <a:lnTo>
                  <a:pt x="846674" y="64295"/>
                </a:lnTo>
                <a:lnTo>
                  <a:pt x="846674" y="50536"/>
                </a:lnTo>
                <a:lnTo>
                  <a:pt x="848894" y="32540"/>
                </a:lnTo>
                <a:lnTo>
                  <a:pt x="843520" y="39144"/>
                </a:lnTo>
                <a:lnTo>
                  <a:pt x="838146" y="45748"/>
                </a:lnTo>
                <a:lnTo>
                  <a:pt x="835458" y="53657"/>
                </a:lnTo>
                <a:lnTo>
                  <a:pt x="835458" y="70220"/>
                </a:lnTo>
                <a:lnTo>
                  <a:pt x="837700" y="76685"/>
                </a:lnTo>
                <a:lnTo>
                  <a:pt x="842181" y="82270"/>
                </a:lnTo>
                <a:lnTo>
                  <a:pt x="846663" y="87854"/>
                </a:lnTo>
                <a:lnTo>
                  <a:pt x="852515" y="90646"/>
                </a:lnTo>
                <a:lnTo>
                  <a:pt x="863816" y="90646"/>
                </a:lnTo>
                <a:lnTo>
                  <a:pt x="867406" y="89691"/>
                </a:lnTo>
                <a:lnTo>
                  <a:pt x="870507" y="87780"/>
                </a:lnTo>
                <a:lnTo>
                  <a:pt x="874310" y="84828"/>
                </a:lnTo>
                <a:lnTo>
                  <a:pt x="876689" y="82238"/>
                </a:lnTo>
                <a:lnTo>
                  <a:pt x="876689" y="90073"/>
                </a:lnTo>
                <a:lnTo>
                  <a:pt x="877135" y="90646"/>
                </a:lnTo>
                <a:lnTo>
                  <a:pt x="887140" y="86888"/>
                </a:lnTo>
                <a:lnTo>
                  <a:pt x="893044" y="84850"/>
                </a:lnTo>
                <a:lnTo>
                  <a:pt x="896125" y="83788"/>
                </a:lnTo>
                <a:lnTo>
                  <a:pt x="895912" y="81686"/>
                </a:lnTo>
                <a:lnTo>
                  <a:pt x="893576" y="81792"/>
                </a:lnTo>
                <a:close/>
              </a:path>
              <a:path w="1978816" h="117847">
                <a:moveTo>
                  <a:pt x="908296" y="7198"/>
                </a:moveTo>
                <a:lnTo>
                  <a:pt x="908934" y="10585"/>
                </a:lnTo>
                <a:lnTo>
                  <a:pt x="911482" y="13175"/>
                </a:lnTo>
                <a:lnTo>
                  <a:pt x="914923" y="13823"/>
                </a:lnTo>
                <a:lnTo>
                  <a:pt x="918311" y="13175"/>
                </a:lnTo>
                <a:lnTo>
                  <a:pt x="920903" y="10585"/>
                </a:lnTo>
                <a:lnTo>
                  <a:pt x="921551" y="7198"/>
                </a:lnTo>
                <a:lnTo>
                  <a:pt x="920903" y="3747"/>
                </a:lnTo>
                <a:lnTo>
                  <a:pt x="918311" y="1157"/>
                </a:lnTo>
                <a:lnTo>
                  <a:pt x="914923" y="509"/>
                </a:lnTo>
                <a:lnTo>
                  <a:pt x="911482" y="1167"/>
                </a:lnTo>
                <a:lnTo>
                  <a:pt x="908934" y="3800"/>
                </a:lnTo>
                <a:lnTo>
                  <a:pt x="908296" y="7198"/>
                </a:lnTo>
                <a:close/>
              </a:path>
              <a:path w="1978816" h="117847">
                <a:moveTo>
                  <a:pt x="931110" y="89436"/>
                </a:moveTo>
                <a:lnTo>
                  <a:pt x="931110" y="87652"/>
                </a:lnTo>
                <a:lnTo>
                  <a:pt x="926989" y="87313"/>
                </a:lnTo>
                <a:lnTo>
                  <a:pt x="924344" y="86527"/>
                </a:lnTo>
                <a:lnTo>
                  <a:pt x="922008" y="84064"/>
                </a:lnTo>
                <a:lnTo>
                  <a:pt x="921424" y="81028"/>
                </a:lnTo>
                <a:lnTo>
                  <a:pt x="921424" y="30449"/>
                </a:lnTo>
                <a:lnTo>
                  <a:pt x="921296" y="29493"/>
                </a:lnTo>
                <a:lnTo>
                  <a:pt x="919002" y="30258"/>
                </a:lnTo>
                <a:lnTo>
                  <a:pt x="916071" y="31489"/>
                </a:lnTo>
                <a:lnTo>
                  <a:pt x="910888" y="33315"/>
                </a:lnTo>
                <a:lnTo>
                  <a:pt x="903453" y="35736"/>
                </a:lnTo>
                <a:lnTo>
                  <a:pt x="900713" y="36628"/>
                </a:lnTo>
                <a:lnTo>
                  <a:pt x="902837" y="38008"/>
                </a:lnTo>
                <a:lnTo>
                  <a:pt x="905471" y="37456"/>
                </a:lnTo>
                <a:lnTo>
                  <a:pt x="907977" y="37456"/>
                </a:lnTo>
                <a:lnTo>
                  <a:pt x="909953" y="40068"/>
                </a:lnTo>
                <a:lnTo>
                  <a:pt x="910527" y="43040"/>
                </a:lnTo>
                <a:lnTo>
                  <a:pt x="910527" y="81155"/>
                </a:lnTo>
                <a:lnTo>
                  <a:pt x="909932" y="84202"/>
                </a:lnTo>
                <a:lnTo>
                  <a:pt x="907553" y="86453"/>
                </a:lnTo>
                <a:lnTo>
                  <a:pt x="904685" y="87228"/>
                </a:lnTo>
                <a:lnTo>
                  <a:pt x="900140" y="87652"/>
                </a:lnTo>
                <a:lnTo>
                  <a:pt x="900140" y="89436"/>
                </a:lnTo>
                <a:lnTo>
                  <a:pt x="931110" y="89436"/>
                </a:lnTo>
                <a:close/>
              </a:path>
              <a:path w="1978816" h="117847">
                <a:moveTo>
                  <a:pt x="950419" y="35290"/>
                </a:moveTo>
                <a:lnTo>
                  <a:pt x="963419" y="35290"/>
                </a:lnTo>
                <a:lnTo>
                  <a:pt x="963419" y="30704"/>
                </a:lnTo>
                <a:lnTo>
                  <a:pt x="950546" y="30704"/>
                </a:lnTo>
                <a:lnTo>
                  <a:pt x="950546" y="15033"/>
                </a:lnTo>
                <a:lnTo>
                  <a:pt x="949399" y="13950"/>
                </a:lnTo>
                <a:lnTo>
                  <a:pt x="944598" y="20405"/>
                </a:lnTo>
                <a:lnTo>
                  <a:pt x="941550" y="24387"/>
                </a:lnTo>
                <a:lnTo>
                  <a:pt x="940255" y="25894"/>
                </a:lnTo>
                <a:lnTo>
                  <a:pt x="936845" y="29366"/>
                </a:lnTo>
                <a:lnTo>
                  <a:pt x="933914" y="31786"/>
                </a:lnTo>
                <a:lnTo>
                  <a:pt x="932894" y="32636"/>
                </a:lnTo>
                <a:lnTo>
                  <a:pt x="932448" y="35290"/>
                </a:lnTo>
                <a:lnTo>
                  <a:pt x="939394" y="35290"/>
                </a:lnTo>
                <a:lnTo>
                  <a:pt x="939394" y="78182"/>
                </a:lnTo>
                <a:lnTo>
                  <a:pt x="939882" y="81537"/>
                </a:lnTo>
                <a:lnTo>
                  <a:pt x="940860" y="83958"/>
                </a:lnTo>
                <a:lnTo>
                  <a:pt x="942644" y="88417"/>
                </a:lnTo>
                <a:lnTo>
                  <a:pt x="946043" y="90646"/>
                </a:lnTo>
                <a:lnTo>
                  <a:pt x="953350" y="90646"/>
                </a:lnTo>
                <a:lnTo>
                  <a:pt x="955729" y="90031"/>
                </a:lnTo>
                <a:lnTo>
                  <a:pt x="958193" y="88799"/>
                </a:lnTo>
                <a:lnTo>
                  <a:pt x="960657" y="87567"/>
                </a:lnTo>
                <a:lnTo>
                  <a:pt x="962993" y="85465"/>
                </a:lnTo>
                <a:lnTo>
                  <a:pt x="965203" y="82493"/>
                </a:lnTo>
                <a:lnTo>
                  <a:pt x="964948" y="79180"/>
                </a:lnTo>
                <a:lnTo>
                  <a:pt x="962218" y="81898"/>
                </a:lnTo>
                <a:lnTo>
                  <a:pt x="959967" y="83342"/>
                </a:lnTo>
                <a:lnTo>
                  <a:pt x="957110" y="83703"/>
                </a:lnTo>
                <a:lnTo>
                  <a:pt x="954136" y="83703"/>
                </a:lnTo>
                <a:lnTo>
                  <a:pt x="952139" y="82238"/>
                </a:lnTo>
                <a:lnTo>
                  <a:pt x="951119" y="79308"/>
                </a:lnTo>
                <a:lnTo>
                  <a:pt x="950567" y="77651"/>
                </a:lnTo>
                <a:lnTo>
                  <a:pt x="950291" y="75209"/>
                </a:lnTo>
                <a:lnTo>
                  <a:pt x="950291" y="71982"/>
                </a:lnTo>
                <a:lnTo>
                  <a:pt x="950419" y="35290"/>
                </a:lnTo>
                <a:close/>
              </a:path>
              <a:path w="1978816" h="117847">
                <a:moveTo>
                  <a:pt x="983046" y="30449"/>
                </a:moveTo>
                <a:lnTo>
                  <a:pt x="963992" y="30449"/>
                </a:lnTo>
                <a:lnTo>
                  <a:pt x="963992" y="32232"/>
                </a:lnTo>
                <a:lnTo>
                  <a:pt x="967051" y="32530"/>
                </a:lnTo>
                <a:lnTo>
                  <a:pt x="969047" y="33039"/>
                </a:lnTo>
                <a:lnTo>
                  <a:pt x="971427" y="34908"/>
                </a:lnTo>
                <a:lnTo>
                  <a:pt x="972149" y="37180"/>
                </a:lnTo>
                <a:lnTo>
                  <a:pt x="972149" y="79753"/>
                </a:lnTo>
                <a:lnTo>
                  <a:pt x="973806" y="84106"/>
                </a:lnTo>
                <a:lnTo>
                  <a:pt x="977120" y="86697"/>
                </a:lnTo>
                <a:lnTo>
                  <a:pt x="980391" y="89330"/>
                </a:lnTo>
                <a:lnTo>
                  <a:pt x="983874" y="90646"/>
                </a:lnTo>
                <a:lnTo>
                  <a:pt x="991606" y="90646"/>
                </a:lnTo>
                <a:lnTo>
                  <a:pt x="995430" y="89372"/>
                </a:lnTo>
                <a:lnTo>
                  <a:pt x="999041" y="86824"/>
                </a:lnTo>
                <a:lnTo>
                  <a:pt x="1001420" y="85168"/>
                </a:lnTo>
                <a:lnTo>
                  <a:pt x="1004054" y="82620"/>
                </a:lnTo>
                <a:lnTo>
                  <a:pt x="1006943" y="79180"/>
                </a:lnTo>
                <a:lnTo>
                  <a:pt x="1006943" y="89436"/>
                </a:lnTo>
                <a:lnTo>
                  <a:pt x="1007389" y="90392"/>
                </a:lnTo>
                <a:lnTo>
                  <a:pt x="1011128" y="88948"/>
                </a:lnTo>
                <a:lnTo>
                  <a:pt x="1013549" y="88035"/>
                </a:lnTo>
                <a:lnTo>
                  <a:pt x="1014653" y="87652"/>
                </a:lnTo>
                <a:lnTo>
                  <a:pt x="1017245" y="86803"/>
                </a:lnTo>
                <a:lnTo>
                  <a:pt x="1020198" y="85901"/>
                </a:lnTo>
                <a:lnTo>
                  <a:pt x="1023023" y="85104"/>
                </a:lnTo>
                <a:lnTo>
                  <a:pt x="1025360" y="84467"/>
                </a:lnTo>
                <a:lnTo>
                  <a:pt x="1025360" y="82684"/>
                </a:lnTo>
                <a:lnTo>
                  <a:pt x="1022003" y="82811"/>
                </a:lnTo>
                <a:lnTo>
                  <a:pt x="1019805" y="82333"/>
                </a:lnTo>
                <a:lnTo>
                  <a:pt x="1018764" y="81250"/>
                </a:lnTo>
                <a:lnTo>
                  <a:pt x="1017203" y="78182"/>
                </a:lnTo>
                <a:lnTo>
                  <a:pt x="1017203" y="30449"/>
                </a:lnTo>
                <a:lnTo>
                  <a:pt x="996619" y="30449"/>
                </a:lnTo>
                <a:lnTo>
                  <a:pt x="996619" y="32551"/>
                </a:lnTo>
                <a:lnTo>
                  <a:pt x="1000443" y="32763"/>
                </a:lnTo>
                <a:lnTo>
                  <a:pt x="1002992" y="33379"/>
                </a:lnTo>
                <a:lnTo>
                  <a:pt x="1004266" y="34398"/>
                </a:lnTo>
                <a:lnTo>
                  <a:pt x="1006178" y="37562"/>
                </a:lnTo>
                <a:lnTo>
                  <a:pt x="1006178" y="75740"/>
                </a:lnTo>
                <a:lnTo>
                  <a:pt x="1004564" y="77609"/>
                </a:lnTo>
                <a:lnTo>
                  <a:pt x="1001399" y="80136"/>
                </a:lnTo>
                <a:lnTo>
                  <a:pt x="998638" y="82047"/>
                </a:lnTo>
                <a:lnTo>
                  <a:pt x="995812" y="83002"/>
                </a:lnTo>
                <a:lnTo>
                  <a:pt x="988717" y="83002"/>
                </a:lnTo>
                <a:lnTo>
                  <a:pt x="985829" y="81388"/>
                </a:lnTo>
                <a:lnTo>
                  <a:pt x="984256" y="78161"/>
                </a:lnTo>
                <a:lnTo>
                  <a:pt x="983450" y="76420"/>
                </a:lnTo>
                <a:lnTo>
                  <a:pt x="983046" y="74105"/>
                </a:lnTo>
                <a:lnTo>
                  <a:pt x="983046" y="30449"/>
                </a:lnTo>
                <a:close/>
              </a:path>
              <a:path w="1978816" h="117847">
                <a:moveTo>
                  <a:pt x="1049065" y="46438"/>
                </a:moveTo>
                <a:lnTo>
                  <a:pt x="1050148" y="43964"/>
                </a:lnTo>
                <a:lnTo>
                  <a:pt x="1052315" y="41565"/>
                </a:lnTo>
                <a:lnTo>
                  <a:pt x="1054482" y="39165"/>
                </a:lnTo>
                <a:lnTo>
                  <a:pt x="1057795" y="37965"/>
                </a:lnTo>
                <a:lnTo>
                  <a:pt x="1060015" y="38709"/>
                </a:lnTo>
                <a:lnTo>
                  <a:pt x="1063286" y="41681"/>
                </a:lnTo>
                <a:lnTo>
                  <a:pt x="1066526" y="42425"/>
                </a:lnTo>
                <a:lnTo>
                  <a:pt x="1069404" y="41830"/>
                </a:lnTo>
                <a:lnTo>
                  <a:pt x="1071486" y="39452"/>
                </a:lnTo>
                <a:lnTo>
                  <a:pt x="1072006" y="36246"/>
                </a:lnTo>
                <a:lnTo>
                  <a:pt x="1071327" y="32668"/>
                </a:lnTo>
                <a:lnTo>
                  <a:pt x="1068608" y="30077"/>
                </a:lnTo>
                <a:lnTo>
                  <a:pt x="1064678" y="29430"/>
                </a:lnTo>
                <a:lnTo>
                  <a:pt x="1061959" y="29430"/>
                </a:lnTo>
                <a:lnTo>
                  <a:pt x="1059335" y="30491"/>
                </a:lnTo>
                <a:lnTo>
                  <a:pt x="1056808" y="32615"/>
                </a:lnTo>
                <a:lnTo>
                  <a:pt x="1054280" y="34738"/>
                </a:lnTo>
                <a:lnTo>
                  <a:pt x="1051657" y="37689"/>
                </a:lnTo>
                <a:lnTo>
                  <a:pt x="1048938" y="41469"/>
                </a:lnTo>
                <a:lnTo>
                  <a:pt x="1048938" y="31022"/>
                </a:lnTo>
                <a:lnTo>
                  <a:pt x="1048301" y="29366"/>
                </a:lnTo>
                <a:lnTo>
                  <a:pt x="1046049" y="30385"/>
                </a:lnTo>
                <a:lnTo>
                  <a:pt x="1043861" y="31298"/>
                </a:lnTo>
                <a:lnTo>
                  <a:pt x="1041737" y="32105"/>
                </a:lnTo>
                <a:lnTo>
                  <a:pt x="1038996" y="33124"/>
                </a:lnTo>
                <a:lnTo>
                  <a:pt x="1036448" y="34016"/>
                </a:lnTo>
                <a:lnTo>
                  <a:pt x="1033899" y="34908"/>
                </a:lnTo>
                <a:lnTo>
                  <a:pt x="1031413" y="35778"/>
                </a:lnTo>
                <a:lnTo>
                  <a:pt x="1028992" y="36628"/>
                </a:lnTo>
                <a:lnTo>
                  <a:pt x="1030489" y="38422"/>
                </a:lnTo>
                <a:lnTo>
                  <a:pt x="1032879" y="38157"/>
                </a:lnTo>
                <a:lnTo>
                  <a:pt x="1036395" y="39059"/>
                </a:lnTo>
                <a:lnTo>
                  <a:pt x="1037966" y="42669"/>
                </a:lnTo>
                <a:lnTo>
                  <a:pt x="1038360" y="45673"/>
                </a:lnTo>
                <a:lnTo>
                  <a:pt x="1038360" y="82004"/>
                </a:lnTo>
                <a:lnTo>
                  <a:pt x="1037722" y="84223"/>
                </a:lnTo>
                <a:lnTo>
                  <a:pt x="1035173" y="86304"/>
                </a:lnTo>
                <a:lnTo>
                  <a:pt x="1032581" y="86994"/>
                </a:lnTo>
                <a:lnTo>
                  <a:pt x="1028673" y="87334"/>
                </a:lnTo>
                <a:lnTo>
                  <a:pt x="1028673" y="89436"/>
                </a:lnTo>
                <a:lnTo>
                  <a:pt x="1060090" y="89436"/>
                </a:lnTo>
                <a:lnTo>
                  <a:pt x="1060090" y="87334"/>
                </a:lnTo>
                <a:lnTo>
                  <a:pt x="1056139" y="87419"/>
                </a:lnTo>
                <a:lnTo>
                  <a:pt x="1053313" y="86750"/>
                </a:lnTo>
                <a:lnTo>
                  <a:pt x="1049915" y="83905"/>
                </a:lnTo>
                <a:lnTo>
                  <a:pt x="1049065" y="81367"/>
                </a:lnTo>
                <a:lnTo>
                  <a:pt x="1049065" y="46438"/>
                </a:lnTo>
                <a:close/>
              </a:path>
              <a:path w="1978816" h="117847">
                <a:moveTo>
                  <a:pt x="1086791" y="32784"/>
                </a:moveTo>
                <a:lnTo>
                  <a:pt x="1081735" y="38985"/>
                </a:lnTo>
                <a:lnTo>
                  <a:pt x="1083774" y="49432"/>
                </a:lnTo>
                <a:lnTo>
                  <a:pt x="1084369" y="45949"/>
                </a:lnTo>
                <a:lnTo>
                  <a:pt x="1085346" y="43062"/>
                </a:lnTo>
                <a:lnTo>
                  <a:pt x="1086705" y="40768"/>
                </a:lnTo>
                <a:lnTo>
                  <a:pt x="1089255" y="36479"/>
                </a:lnTo>
                <a:lnTo>
                  <a:pt x="1093375" y="29684"/>
                </a:lnTo>
                <a:lnTo>
                  <a:pt x="1086791" y="32784"/>
                </a:lnTo>
                <a:close/>
              </a:path>
              <a:path w="1978816" h="117847">
                <a:moveTo>
                  <a:pt x="1123985" y="53509"/>
                </a:moveTo>
                <a:lnTo>
                  <a:pt x="1123985" y="45907"/>
                </a:lnTo>
                <a:lnTo>
                  <a:pt x="1121733" y="40036"/>
                </a:lnTo>
                <a:lnTo>
                  <a:pt x="1117230" y="35895"/>
                </a:lnTo>
                <a:lnTo>
                  <a:pt x="1112727" y="31755"/>
                </a:lnTo>
                <a:lnTo>
                  <a:pt x="1107480" y="29684"/>
                </a:lnTo>
                <a:lnTo>
                  <a:pt x="1093375" y="29684"/>
                </a:lnTo>
                <a:lnTo>
                  <a:pt x="1089255" y="36479"/>
                </a:lnTo>
                <a:lnTo>
                  <a:pt x="1092951" y="34335"/>
                </a:lnTo>
                <a:lnTo>
                  <a:pt x="1102679" y="34335"/>
                </a:lnTo>
                <a:lnTo>
                  <a:pt x="1106163" y="36203"/>
                </a:lnTo>
                <a:lnTo>
                  <a:pt x="1108245" y="39940"/>
                </a:lnTo>
                <a:lnTo>
                  <a:pt x="1109392" y="42021"/>
                </a:lnTo>
                <a:lnTo>
                  <a:pt x="1110199" y="45185"/>
                </a:lnTo>
                <a:lnTo>
                  <a:pt x="1110666" y="49432"/>
                </a:lnTo>
                <a:lnTo>
                  <a:pt x="1083774" y="49432"/>
                </a:lnTo>
                <a:lnTo>
                  <a:pt x="1081735" y="38985"/>
                </a:lnTo>
                <a:lnTo>
                  <a:pt x="1076680" y="45185"/>
                </a:lnTo>
                <a:lnTo>
                  <a:pt x="1074152" y="52553"/>
                </a:lnTo>
                <a:lnTo>
                  <a:pt x="1074152" y="68946"/>
                </a:lnTo>
                <a:lnTo>
                  <a:pt x="1076329" y="75889"/>
                </a:lnTo>
                <a:lnTo>
                  <a:pt x="1080684" y="81919"/>
                </a:lnTo>
                <a:lnTo>
                  <a:pt x="1085038" y="87950"/>
                </a:lnTo>
                <a:lnTo>
                  <a:pt x="1091209" y="90965"/>
                </a:lnTo>
                <a:lnTo>
                  <a:pt x="1106120" y="90965"/>
                </a:lnTo>
                <a:lnTo>
                  <a:pt x="1111973" y="88672"/>
                </a:lnTo>
                <a:lnTo>
                  <a:pt x="1116752" y="84085"/>
                </a:lnTo>
                <a:lnTo>
                  <a:pt x="1121532" y="79499"/>
                </a:lnTo>
                <a:lnTo>
                  <a:pt x="1124792" y="74509"/>
                </a:lnTo>
                <a:lnTo>
                  <a:pt x="1126534" y="69115"/>
                </a:lnTo>
                <a:lnTo>
                  <a:pt x="1124304" y="68351"/>
                </a:lnTo>
                <a:lnTo>
                  <a:pt x="1121712" y="72640"/>
                </a:lnTo>
                <a:lnTo>
                  <a:pt x="1118887" y="75953"/>
                </a:lnTo>
                <a:lnTo>
                  <a:pt x="1115828" y="78288"/>
                </a:lnTo>
                <a:lnTo>
                  <a:pt x="1112769" y="80624"/>
                </a:lnTo>
                <a:lnTo>
                  <a:pt x="1109009" y="81792"/>
                </a:lnTo>
                <a:lnTo>
                  <a:pt x="1099026" y="81792"/>
                </a:lnTo>
                <a:lnTo>
                  <a:pt x="1094246" y="79541"/>
                </a:lnTo>
                <a:lnTo>
                  <a:pt x="1090211" y="75040"/>
                </a:lnTo>
                <a:lnTo>
                  <a:pt x="1086174" y="70538"/>
                </a:lnTo>
                <a:lnTo>
                  <a:pt x="1083944" y="63361"/>
                </a:lnTo>
                <a:lnTo>
                  <a:pt x="1083519" y="53509"/>
                </a:lnTo>
                <a:lnTo>
                  <a:pt x="1123985" y="53509"/>
                </a:lnTo>
                <a:close/>
              </a:path>
              <a:path w="1978816" h="117847">
                <a:moveTo>
                  <a:pt x="1132609" y="45546"/>
                </a:moveTo>
                <a:lnTo>
                  <a:pt x="1132609" y="49410"/>
                </a:lnTo>
                <a:lnTo>
                  <a:pt x="1133841" y="52765"/>
                </a:lnTo>
                <a:lnTo>
                  <a:pt x="1136305" y="55611"/>
                </a:lnTo>
                <a:lnTo>
                  <a:pt x="1138769" y="58456"/>
                </a:lnTo>
                <a:lnTo>
                  <a:pt x="1142614" y="61280"/>
                </a:lnTo>
                <a:lnTo>
                  <a:pt x="1147839" y="64083"/>
                </a:lnTo>
                <a:lnTo>
                  <a:pt x="1154977" y="68160"/>
                </a:lnTo>
                <a:lnTo>
                  <a:pt x="1157653" y="69731"/>
                </a:lnTo>
                <a:lnTo>
                  <a:pt x="1159522" y="71345"/>
                </a:lnTo>
                <a:lnTo>
                  <a:pt x="1161647" y="74657"/>
                </a:lnTo>
                <a:lnTo>
                  <a:pt x="1162178" y="78161"/>
                </a:lnTo>
                <a:lnTo>
                  <a:pt x="1162178" y="80964"/>
                </a:lnTo>
                <a:lnTo>
                  <a:pt x="1161254" y="83246"/>
                </a:lnTo>
                <a:lnTo>
                  <a:pt x="1157557" y="86771"/>
                </a:lnTo>
                <a:lnTo>
                  <a:pt x="1155040" y="87652"/>
                </a:lnTo>
                <a:lnTo>
                  <a:pt x="1146118" y="87652"/>
                </a:lnTo>
                <a:lnTo>
                  <a:pt x="1141764" y="85274"/>
                </a:lnTo>
                <a:lnTo>
                  <a:pt x="1138790" y="80518"/>
                </a:lnTo>
                <a:lnTo>
                  <a:pt x="1137133" y="77927"/>
                </a:lnTo>
                <a:lnTo>
                  <a:pt x="1135817" y="74212"/>
                </a:lnTo>
                <a:lnTo>
                  <a:pt x="1134839" y="69370"/>
                </a:lnTo>
                <a:lnTo>
                  <a:pt x="1132736" y="69370"/>
                </a:lnTo>
                <a:lnTo>
                  <a:pt x="1132736" y="89946"/>
                </a:lnTo>
                <a:lnTo>
                  <a:pt x="1134393" y="89946"/>
                </a:lnTo>
                <a:lnTo>
                  <a:pt x="1136623" y="88098"/>
                </a:lnTo>
                <a:lnTo>
                  <a:pt x="1139130" y="88523"/>
                </a:lnTo>
                <a:lnTo>
                  <a:pt x="1142359" y="89372"/>
                </a:lnTo>
                <a:lnTo>
                  <a:pt x="1145588" y="90222"/>
                </a:lnTo>
                <a:lnTo>
                  <a:pt x="1148476" y="90646"/>
                </a:lnTo>
                <a:lnTo>
                  <a:pt x="1157101" y="90646"/>
                </a:lnTo>
                <a:lnTo>
                  <a:pt x="1162018" y="89054"/>
                </a:lnTo>
                <a:lnTo>
                  <a:pt x="1165778" y="85869"/>
                </a:lnTo>
                <a:lnTo>
                  <a:pt x="1169538" y="82684"/>
                </a:lnTo>
                <a:lnTo>
                  <a:pt x="1171418" y="78586"/>
                </a:lnTo>
                <a:lnTo>
                  <a:pt x="1171418" y="67035"/>
                </a:lnTo>
                <a:lnTo>
                  <a:pt x="1166893" y="61301"/>
                </a:lnTo>
                <a:lnTo>
                  <a:pt x="1157844" y="56375"/>
                </a:lnTo>
                <a:lnTo>
                  <a:pt x="1149433" y="51852"/>
                </a:lnTo>
                <a:lnTo>
                  <a:pt x="1143570" y="48795"/>
                </a:lnTo>
                <a:lnTo>
                  <a:pt x="1140638" y="45312"/>
                </a:lnTo>
                <a:lnTo>
                  <a:pt x="1140638" y="38942"/>
                </a:lnTo>
                <a:lnTo>
                  <a:pt x="1141488" y="36798"/>
                </a:lnTo>
                <a:lnTo>
                  <a:pt x="1144886" y="33145"/>
                </a:lnTo>
                <a:lnTo>
                  <a:pt x="1147223" y="32232"/>
                </a:lnTo>
                <a:lnTo>
                  <a:pt x="1155167" y="32232"/>
                </a:lnTo>
                <a:lnTo>
                  <a:pt x="1158970" y="34356"/>
                </a:lnTo>
                <a:lnTo>
                  <a:pt x="1161604" y="38603"/>
                </a:lnTo>
                <a:lnTo>
                  <a:pt x="1163048" y="40896"/>
                </a:lnTo>
                <a:lnTo>
                  <a:pt x="1164195" y="44102"/>
                </a:lnTo>
                <a:lnTo>
                  <a:pt x="1165045" y="48221"/>
                </a:lnTo>
                <a:lnTo>
                  <a:pt x="1167021" y="48221"/>
                </a:lnTo>
                <a:lnTo>
                  <a:pt x="1166575" y="30449"/>
                </a:lnTo>
                <a:lnTo>
                  <a:pt x="1163261" y="31786"/>
                </a:lnTo>
                <a:lnTo>
                  <a:pt x="1160637" y="31362"/>
                </a:lnTo>
                <a:lnTo>
                  <a:pt x="1157940" y="30512"/>
                </a:lnTo>
                <a:lnTo>
                  <a:pt x="1155242" y="29663"/>
                </a:lnTo>
                <a:lnTo>
                  <a:pt x="1152767" y="29238"/>
                </a:lnTo>
                <a:lnTo>
                  <a:pt x="1145375" y="29238"/>
                </a:lnTo>
                <a:lnTo>
                  <a:pt x="1141105" y="30767"/>
                </a:lnTo>
                <a:lnTo>
                  <a:pt x="1137707" y="33825"/>
                </a:lnTo>
                <a:lnTo>
                  <a:pt x="1134308" y="36883"/>
                </a:lnTo>
                <a:lnTo>
                  <a:pt x="1132609" y="40790"/>
                </a:lnTo>
                <a:lnTo>
                  <a:pt x="1132609" y="45546"/>
                </a:lnTo>
                <a:close/>
              </a:path>
              <a:path w="1978816" h="117847">
                <a:moveTo>
                  <a:pt x="1218085" y="55929"/>
                </a:moveTo>
                <a:lnTo>
                  <a:pt x="1218085" y="64083"/>
                </a:lnTo>
                <a:lnTo>
                  <a:pt x="1250140" y="64083"/>
                </a:lnTo>
                <a:lnTo>
                  <a:pt x="1250140" y="55929"/>
                </a:lnTo>
                <a:lnTo>
                  <a:pt x="1218085" y="55929"/>
                </a:lnTo>
                <a:close/>
              </a:path>
              <a:path w="1978816" h="117847">
                <a:moveTo>
                  <a:pt x="1327480" y="89436"/>
                </a:moveTo>
                <a:lnTo>
                  <a:pt x="1337678" y="83139"/>
                </a:lnTo>
                <a:lnTo>
                  <a:pt x="1323976" y="84595"/>
                </a:lnTo>
                <a:lnTo>
                  <a:pt x="1320705" y="84595"/>
                </a:lnTo>
                <a:lnTo>
                  <a:pt x="1316467" y="82896"/>
                </a:lnTo>
                <a:lnTo>
                  <a:pt x="1302692" y="75294"/>
                </a:lnTo>
                <a:lnTo>
                  <a:pt x="1302692" y="80221"/>
                </a:lnTo>
                <a:lnTo>
                  <a:pt x="1301969" y="83289"/>
                </a:lnTo>
                <a:lnTo>
                  <a:pt x="1299081" y="85710"/>
                </a:lnTo>
                <a:lnTo>
                  <a:pt x="1295979" y="86570"/>
                </a:lnTo>
                <a:lnTo>
                  <a:pt x="1291221" y="87079"/>
                </a:lnTo>
                <a:lnTo>
                  <a:pt x="1291221" y="89436"/>
                </a:lnTo>
                <a:lnTo>
                  <a:pt x="1327480" y="89436"/>
                </a:lnTo>
                <a:close/>
              </a:path>
              <a:path w="1978816" h="117847">
                <a:moveTo>
                  <a:pt x="1402188" y="32784"/>
                </a:moveTo>
                <a:lnTo>
                  <a:pt x="1397132" y="38985"/>
                </a:lnTo>
                <a:lnTo>
                  <a:pt x="1399172" y="49432"/>
                </a:lnTo>
                <a:lnTo>
                  <a:pt x="1399766" y="45949"/>
                </a:lnTo>
                <a:lnTo>
                  <a:pt x="1400743" y="43062"/>
                </a:lnTo>
                <a:lnTo>
                  <a:pt x="1402103" y="40768"/>
                </a:lnTo>
                <a:lnTo>
                  <a:pt x="1404652" y="36479"/>
                </a:lnTo>
                <a:lnTo>
                  <a:pt x="1408772" y="29684"/>
                </a:lnTo>
                <a:lnTo>
                  <a:pt x="1402188" y="32784"/>
                </a:lnTo>
                <a:close/>
              </a:path>
              <a:path w="1978816" h="117847">
                <a:moveTo>
                  <a:pt x="1439382" y="53509"/>
                </a:moveTo>
                <a:lnTo>
                  <a:pt x="1439382" y="45907"/>
                </a:lnTo>
                <a:lnTo>
                  <a:pt x="1437131" y="40036"/>
                </a:lnTo>
                <a:lnTo>
                  <a:pt x="1432627" y="35895"/>
                </a:lnTo>
                <a:lnTo>
                  <a:pt x="1428124" y="31755"/>
                </a:lnTo>
                <a:lnTo>
                  <a:pt x="1422877" y="29684"/>
                </a:lnTo>
                <a:lnTo>
                  <a:pt x="1408772" y="29684"/>
                </a:lnTo>
                <a:lnTo>
                  <a:pt x="1404652" y="36479"/>
                </a:lnTo>
                <a:lnTo>
                  <a:pt x="1408348" y="34335"/>
                </a:lnTo>
                <a:lnTo>
                  <a:pt x="1418077" y="34335"/>
                </a:lnTo>
                <a:lnTo>
                  <a:pt x="1421560" y="36203"/>
                </a:lnTo>
                <a:lnTo>
                  <a:pt x="1423642" y="39940"/>
                </a:lnTo>
                <a:lnTo>
                  <a:pt x="1424789" y="42021"/>
                </a:lnTo>
                <a:lnTo>
                  <a:pt x="1425596" y="45185"/>
                </a:lnTo>
                <a:lnTo>
                  <a:pt x="1426063" y="49432"/>
                </a:lnTo>
                <a:lnTo>
                  <a:pt x="1399172" y="49432"/>
                </a:lnTo>
                <a:lnTo>
                  <a:pt x="1397132" y="38985"/>
                </a:lnTo>
                <a:lnTo>
                  <a:pt x="1392077" y="45185"/>
                </a:lnTo>
                <a:lnTo>
                  <a:pt x="1389549" y="52553"/>
                </a:lnTo>
                <a:lnTo>
                  <a:pt x="1389549" y="68946"/>
                </a:lnTo>
                <a:lnTo>
                  <a:pt x="1391726" y="75889"/>
                </a:lnTo>
                <a:lnTo>
                  <a:pt x="1396081" y="81919"/>
                </a:lnTo>
                <a:lnTo>
                  <a:pt x="1400435" y="87950"/>
                </a:lnTo>
                <a:lnTo>
                  <a:pt x="1406606" y="90965"/>
                </a:lnTo>
                <a:lnTo>
                  <a:pt x="1421518" y="90965"/>
                </a:lnTo>
                <a:lnTo>
                  <a:pt x="1427370" y="88672"/>
                </a:lnTo>
                <a:lnTo>
                  <a:pt x="1432149" y="84085"/>
                </a:lnTo>
                <a:lnTo>
                  <a:pt x="1436929" y="79499"/>
                </a:lnTo>
                <a:lnTo>
                  <a:pt x="1440189" y="74509"/>
                </a:lnTo>
                <a:lnTo>
                  <a:pt x="1441931" y="69115"/>
                </a:lnTo>
                <a:lnTo>
                  <a:pt x="1439700" y="68351"/>
                </a:lnTo>
                <a:lnTo>
                  <a:pt x="1437109" y="72640"/>
                </a:lnTo>
                <a:lnTo>
                  <a:pt x="1434284" y="75953"/>
                </a:lnTo>
                <a:lnTo>
                  <a:pt x="1431225" y="78288"/>
                </a:lnTo>
                <a:lnTo>
                  <a:pt x="1428166" y="80624"/>
                </a:lnTo>
                <a:lnTo>
                  <a:pt x="1424407" y="81792"/>
                </a:lnTo>
                <a:lnTo>
                  <a:pt x="1414423" y="81792"/>
                </a:lnTo>
                <a:lnTo>
                  <a:pt x="1409643" y="79541"/>
                </a:lnTo>
                <a:lnTo>
                  <a:pt x="1405608" y="75040"/>
                </a:lnTo>
                <a:lnTo>
                  <a:pt x="1401572" y="70538"/>
                </a:lnTo>
                <a:lnTo>
                  <a:pt x="1399342" y="63361"/>
                </a:lnTo>
                <a:lnTo>
                  <a:pt x="1398916" y="53509"/>
                </a:lnTo>
                <a:lnTo>
                  <a:pt x="1439382" y="53509"/>
                </a:lnTo>
                <a:close/>
              </a:path>
              <a:path w="1978816" h="117847">
                <a:moveTo>
                  <a:pt x="1473496" y="117847"/>
                </a:moveTo>
                <a:lnTo>
                  <a:pt x="1473496" y="115617"/>
                </a:lnTo>
                <a:lnTo>
                  <a:pt x="1468781" y="115278"/>
                </a:lnTo>
                <a:lnTo>
                  <a:pt x="1465722" y="114619"/>
                </a:lnTo>
                <a:lnTo>
                  <a:pt x="1462918" y="112666"/>
                </a:lnTo>
                <a:lnTo>
                  <a:pt x="1462217" y="110033"/>
                </a:lnTo>
                <a:lnTo>
                  <a:pt x="1462217" y="84913"/>
                </a:lnTo>
                <a:lnTo>
                  <a:pt x="1464511" y="87292"/>
                </a:lnTo>
                <a:lnTo>
                  <a:pt x="1467018" y="88927"/>
                </a:lnTo>
                <a:lnTo>
                  <a:pt x="1464968" y="82758"/>
                </a:lnTo>
                <a:lnTo>
                  <a:pt x="1463322" y="80603"/>
                </a:lnTo>
                <a:lnTo>
                  <a:pt x="1462217" y="77715"/>
                </a:lnTo>
                <a:lnTo>
                  <a:pt x="1462217" y="45673"/>
                </a:lnTo>
                <a:lnTo>
                  <a:pt x="1463513" y="41904"/>
                </a:lnTo>
                <a:lnTo>
                  <a:pt x="1466104" y="39972"/>
                </a:lnTo>
                <a:lnTo>
                  <a:pt x="1468695" y="38040"/>
                </a:lnTo>
                <a:lnTo>
                  <a:pt x="1471563" y="37074"/>
                </a:lnTo>
                <a:lnTo>
                  <a:pt x="1479168" y="37074"/>
                </a:lnTo>
                <a:lnTo>
                  <a:pt x="1483087" y="39006"/>
                </a:lnTo>
                <a:lnTo>
                  <a:pt x="1486464" y="42871"/>
                </a:lnTo>
                <a:lnTo>
                  <a:pt x="1489842" y="46735"/>
                </a:lnTo>
                <a:lnTo>
                  <a:pt x="1491531" y="52574"/>
                </a:lnTo>
                <a:lnTo>
                  <a:pt x="1491531" y="68542"/>
                </a:lnTo>
                <a:lnTo>
                  <a:pt x="1489906" y="74902"/>
                </a:lnTo>
                <a:lnTo>
                  <a:pt x="1486656" y="79467"/>
                </a:lnTo>
                <a:lnTo>
                  <a:pt x="1483406" y="84032"/>
                </a:lnTo>
                <a:lnTo>
                  <a:pt x="1479486" y="86315"/>
                </a:lnTo>
                <a:lnTo>
                  <a:pt x="1471924" y="86315"/>
                </a:lnTo>
                <a:lnTo>
                  <a:pt x="1469344" y="85604"/>
                </a:lnTo>
                <a:lnTo>
                  <a:pt x="1469737" y="89818"/>
                </a:lnTo>
                <a:lnTo>
                  <a:pt x="1473539" y="90710"/>
                </a:lnTo>
                <a:lnTo>
                  <a:pt x="1483607" y="90710"/>
                </a:lnTo>
                <a:lnTo>
                  <a:pt x="1489991" y="87249"/>
                </a:lnTo>
                <a:lnTo>
                  <a:pt x="1495067" y="80327"/>
                </a:lnTo>
                <a:lnTo>
                  <a:pt x="1500144" y="73405"/>
                </a:lnTo>
                <a:lnTo>
                  <a:pt x="1502683" y="65697"/>
                </a:lnTo>
                <a:lnTo>
                  <a:pt x="1502683" y="48540"/>
                </a:lnTo>
                <a:lnTo>
                  <a:pt x="1500569" y="41713"/>
                </a:lnTo>
                <a:lnTo>
                  <a:pt x="1496342" y="36723"/>
                </a:lnTo>
                <a:lnTo>
                  <a:pt x="1492115" y="31733"/>
                </a:lnTo>
                <a:lnTo>
                  <a:pt x="1487070" y="29239"/>
                </a:lnTo>
                <a:lnTo>
                  <a:pt x="1477171" y="29239"/>
                </a:lnTo>
                <a:lnTo>
                  <a:pt x="1473242" y="30428"/>
                </a:lnTo>
                <a:lnTo>
                  <a:pt x="1469418" y="32806"/>
                </a:lnTo>
                <a:lnTo>
                  <a:pt x="1467294" y="34165"/>
                </a:lnTo>
                <a:lnTo>
                  <a:pt x="1464830" y="36246"/>
                </a:lnTo>
                <a:lnTo>
                  <a:pt x="1462026" y="39048"/>
                </a:lnTo>
                <a:lnTo>
                  <a:pt x="1462026" y="30449"/>
                </a:lnTo>
                <a:lnTo>
                  <a:pt x="1461388" y="29493"/>
                </a:lnTo>
                <a:lnTo>
                  <a:pt x="1453062" y="32381"/>
                </a:lnTo>
                <a:lnTo>
                  <a:pt x="1448792" y="33846"/>
                </a:lnTo>
                <a:lnTo>
                  <a:pt x="1448580" y="33889"/>
                </a:lnTo>
                <a:lnTo>
                  <a:pt x="1442526" y="35863"/>
                </a:lnTo>
                <a:lnTo>
                  <a:pt x="1442526" y="37966"/>
                </a:lnTo>
                <a:lnTo>
                  <a:pt x="1445117" y="37647"/>
                </a:lnTo>
                <a:lnTo>
                  <a:pt x="1447752" y="37647"/>
                </a:lnTo>
                <a:lnTo>
                  <a:pt x="1450013" y="39017"/>
                </a:lnTo>
                <a:lnTo>
                  <a:pt x="1451192" y="42000"/>
                </a:lnTo>
                <a:lnTo>
                  <a:pt x="1451192" y="109481"/>
                </a:lnTo>
                <a:lnTo>
                  <a:pt x="1450651" y="111753"/>
                </a:lnTo>
                <a:lnTo>
                  <a:pt x="1448484" y="114641"/>
                </a:lnTo>
                <a:lnTo>
                  <a:pt x="1445946" y="115490"/>
                </a:lnTo>
                <a:lnTo>
                  <a:pt x="1441952" y="115745"/>
                </a:lnTo>
                <a:lnTo>
                  <a:pt x="1441952" y="117847"/>
                </a:lnTo>
                <a:lnTo>
                  <a:pt x="1473496" y="117847"/>
                </a:lnTo>
                <a:close/>
              </a:path>
              <a:path w="1978816" h="117847">
                <a:moveTo>
                  <a:pt x="1467155" y="84181"/>
                </a:moveTo>
                <a:lnTo>
                  <a:pt x="1464968" y="82758"/>
                </a:lnTo>
                <a:lnTo>
                  <a:pt x="1467018" y="88927"/>
                </a:lnTo>
                <a:lnTo>
                  <a:pt x="1469737" y="89818"/>
                </a:lnTo>
                <a:lnTo>
                  <a:pt x="1469344" y="85604"/>
                </a:lnTo>
                <a:lnTo>
                  <a:pt x="1467155" y="84181"/>
                </a:lnTo>
                <a:close/>
              </a:path>
              <a:path w="1978816" h="117847">
                <a:moveTo>
                  <a:pt x="1527599" y="46438"/>
                </a:moveTo>
                <a:lnTo>
                  <a:pt x="1528682" y="43964"/>
                </a:lnTo>
                <a:lnTo>
                  <a:pt x="1530849" y="41565"/>
                </a:lnTo>
                <a:lnTo>
                  <a:pt x="1533016" y="39165"/>
                </a:lnTo>
                <a:lnTo>
                  <a:pt x="1536329" y="37966"/>
                </a:lnTo>
                <a:lnTo>
                  <a:pt x="1538549" y="38709"/>
                </a:lnTo>
                <a:lnTo>
                  <a:pt x="1541820" y="41681"/>
                </a:lnTo>
                <a:lnTo>
                  <a:pt x="1545060" y="42425"/>
                </a:lnTo>
                <a:lnTo>
                  <a:pt x="1547938" y="41830"/>
                </a:lnTo>
                <a:lnTo>
                  <a:pt x="1550020" y="39452"/>
                </a:lnTo>
                <a:lnTo>
                  <a:pt x="1550540" y="36246"/>
                </a:lnTo>
                <a:lnTo>
                  <a:pt x="1549860" y="32668"/>
                </a:lnTo>
                <a:lnTo>
                  <a:pt x="1547142" y="30077"/>
                </a:lnTo>
                <a:lnTo>
                  <a:pt x="1543212" y="29430"/>
                </a:lnTo>
                <a:lnTo>
                  <a:pt x="1540493" y="29430"/>
                </a:lnTo>
                <a:lnTo>
                  <a:pt x="1537869" y="30491"/>
                </a:lnTo>
                <a:lnTo>
                  <a:pt x="1535342" y="32615"/>
                </a:lnTo>
                <a:lnTo>
                  <a:pt x="1532814" y="34738"/>
                </a:lnTo>
                <a:lnTo>
                  <a:pt x="1530191" y="37690"/>
                </a:lnTo>
                <a:lnTo>
                  <a:pt x="1527472" y="41469"/>
                </a:lnTo>
                <a:lnTo>
                  <a:pt x="1527472" y="31022"/>
                </a:lnTo>
                <a:lnTo>
                  <a:pt x="1526834" y="29366"/>
                </a:lnTo>
                <a:lnTo>
                  <a:pt x="1524582" y="30385"/>
                </a:lnTo>
                <a:lnTo>
                  <a:pt x="1522395" y="31298"/>
                </a:lnTo>
                <a:lnTo>
                  <a:pt x="1520270" y="32105"/>
                </a:lnTo>
                <a:lnTo>
                  <a:pt x="1517530" y="33124"/>
                </a:lnTo>
                <a:lnTo>
                  <a:pt x="1514982" y="34016"/>
                </a:lnTo>
                <a:lnTo>
                  <a:pt x="1512432" y="34908"/>
                </a:lnTo>
                <a:lnTo>
                  <a:pt x="1509947" y="35779"/>
                </a:lnTo>
                <a:lnTo>
                  <a:pt x="1507525" y="36628"/>
                </a:lnTo>
                <a:lnTo>
                  <a:pt x="1509023" y="38422"/>
                </a:lnTo>
                <a:lnTo>
                  <a:pt x="1511413" y="38157"/>
                </a:lnTo>
                <a:lnTo>
                  <a:pt x="1514928" y="39059"/>
                </a:lnTo>
                <a:lnTo>
                  <a:pt x="1516500" y="42669"/>
                </a:lnTo>
                <a:lnTo>
                  <a:pt x="1516893" y="45673"/>
                </a:lnTo>
                <a:lnTo>
                  <a:pt x="1516893" y="82004"/>
                </a:lnTo>
                <a:lnTo>
                  <a:pt x="1516256" y="84223"/>
                </a:lnTo>
                <a:lnTo>
                  <a:pt x="1513707" y="86304"/>
                </a:lnTo>
                <a:lnTo>
                  <a:pt x="1511115" y="86994"/>
                </a:lnTo>
                <a:lnTo>
                  <a:pt x="1507207" y="87334"/>
                </a:lnTo>
                <a:lnTo>
                  <a:pt x="1507207" y="89436"/>
                </a:lnTo>
                <a:lnTo>
                  <a:pt x="1538624" y="89436"/>
                </a:lnTo>
                <a:lnTo>
                  <a:pt x="1538624" y="87334"/>
                </a:lnTo>
                <a:lnTo>
                  <a:pt x="1534673" y="87419"/>
                </a:lnTo>
                <a:lnTo>
                  <a:pt x="1531847" y="86750"/>
                </a:lnTo>
                <a:lnTo>
                  <a:pt x="1528449" y="83905"/>
                </a:lnTo>
                <a:lnTo>
                  <a:pt x="1527599" y="81367"/>
                </a:lnTo>
                <a:lnTo>
                  <a:pt x="1527599" y="46438"/>
                </a:lnTo>
                <a:close/>
              </a:path>
              <a:path w="1978816" h="117847">
                <a:moveTo>
                  <a:pt x="1565324" y="32785"/>
                </a:moveTo>
                <a:lnTo>
                  <a:pt x="1560269" y="38985"/>
                </a:lnTo>
                <a:lnTo>
                  <a:pt x="1562308" y="49432"/>
                </a:lnTo>
                <a:lnTo>
                  <a:pt x="1562903" y="45949"/>
                </a:lnTo>
                <a:lnTo>
                  <a:pt x="1563880" y="43062"/>
                </a:lnTo>
                <a:lnTo>
                  <a:pt x="1565239" y="40768"/>
                </a:lnTo>
                <a:lnTo>
                  <a:pt x="1567789" y="36479"/>
                </a:lnTo>
                <a:lnTo>
                  <a:pt x="1571909" y="29684"/>
                </a:lnTo>
                <a:lnTo>
                  <a:pt x="1565324" y="32785"/>
                </a:lnTo>
                <a:close/>
              </a:path>
              <a:path w="1978816" h="117847">
                <a:moveTo>
                  <a:pt x="1602519" y="53509"/>
                </a:moveTo>
                <a:lnTo>
                  <a:pt x="1602519" y="45907"/>
                </a:lnTo>
                <a:lnTo>
                  <a:pt x="1600267" y="40036"/>
                </a:lnTo>
                <a:lnTo>
                  <a:pt x="1595763" y="35895"/>
                </a:lnTo>
                <a:lnTo>
                  <a:pt x="1591261" y="31755"/>
                </a:lnTo>
                <a:lnTo>
                  <a:pt x="1586014" y="29684"/>
                </a:lnTo>
                <a:lnTo>
                  <a:pt x="1571909" y="29684"/>
                </a:lnTo>
                <a:lnTo>
                  <a:pt x="1567789" y="36479"/>
                </a:lnTo>
                <a:lnTo>
                  <a:pt x="1571485" y="34335"/>
                </a:lnTo>
                <a:lnTo>
                  <a:pt x="1581213" y="34335"/>
                </a:lnTo>
                <a:lnTo>
                  <a:pt x="1584697" y="36203"/>
                </a:lnTo>
                <a:lnTo>
                  <a:pt x="1586779" y="39940"/>
                </a:lnTo>
                <a:lnTo>
                  <a:pt x="1587926" y="42021"/>
                </a:lnTo>
                <a:lnTo>
                  <a:pt x="1588733" y="45185"/>
                </a:lnTo>
                <a:lnTo>
                  <a:pt x="1589200" y="49432"/>
                </a:lnTo>
                <a:lnTo>
                  <a:pt x="1562308" y="49432"/>
                </a:lnTo>
                <a:lnTo>
                  <a:pt x="1560269" y="38985"/>
                </a:lnTo>
                <a:lnTo>
                  <a:pt x="1555213" y="45185"/>
                </a:lnTo>
                <a:lnTo>
                  <a:pt x="1552686" y="52553"/>
                </a:lnTo>
                <a:lnTo>
                  <a:pt x="1552686" y="68946"/>
                </a:lnTo>
                <a:lnTo>
                  <a:pt x="1554863" y="75889"/>
                </a:lnTo>
                <a:lnTo>
                  <a:pt x="1559217" y="81919"/>
                </a:lnTo>
                <a:lnTo>
                  <a:pt x="1563572" y="87950"/>
                </a:lnTo>
                <a:lnTo>
                  <a:pt x="1569743" y="90965"/>
                </a:lnTo>
                <a:lnTo>
                  <a:pt x="1584654" y="90965"/>
                </a:lnTo>
                <a:lnTo>
                  <a:pt x="1590507" y="88672"/>
                </a:lnTo>
                <a:lnTo>
                  <a:pt x="1595286" y="84085"/>
                </a:lnTo>
                <a:lnTo>
                  <a:pt x="1600065" y="79499"/>
                </a:lnTo>
                <a:lnTo>
                  <a:pt x="1603326" y="74509"/>
                </a:lnTo>
                <a:lnTo>
                  <a:pt x="1605068" y="69116"/>
                </a:lnTo>
                <a:lnTo>
                  <a:pt x="1602837" y="68351"/>
                </a:lnTo>
                <a:lnTo>
                  <a:pt x="1600246" y="72640"/>
                </a:lnTo>
                <a:lnTo>
                  <a:pt x="1597421" y="75953"/>
                </a:lnTo>
                <a:lnTo>
                  <a:pt x="1594362" y="78289"/>
                </a:lnTo>
                <a:lnTo>
                  <a:pt x="1591303" y="80624"/>
                </a:lnTo>
                <a:lnTo>
                  <a:pt x="1587543" y="81792"/>
                </a:lnTo>
                <a:lnTo>
                  <a:pt x="1577560" y="81792"/>
                </a:lnTo>
                <a:lnTo>
                  <a:pt x="1572780" y="79541"/>
                </a:lnTo>
                <a:lnTo>
                  <a:pt x="1568745" y="75040"/>
                </a:lnTo>
                <a:lnTo>
                  <a:pt x="1564708" y="70538"/>
                </a:lnTo>
                <a:lnTo>
                  <a:pt x="1562478" y="63361"/>
                </a:lnTo>
                <a:lnTo>
                  <a:pt x="1562053" y="53509"/>
                </a:lnTo>
                <a:lnTo>
                  <a:pt x="1602519" y="53509"/>
                </a:lnTo>
                <a:close/>
              </a:path>
              <a:path w="1978816" h="117847">
                <a:moveTo>
                  <a:pt x="1669600" y="7198"/>
                </a:moveTo>
                <a:lnTo>
                  <a:pt x="1670237" y="10585"/>
                </a:lnTo>
                <a:lnTo>
                  <a:pt x="1672786" y="13175"/>
                </a:lnTo>
                <a:lnTo>
                  <a:pt x="1676227" y="13823"/>
                </a:lnTo>
                <a:lnTo>
                  <a:pt x="1679615" y="13175"/>
                </a:lnTo>
                <a:lnTo>
                  <a:pt x="1682207" y="10585"/>
                </a:lnTo>
                <a:lnTo>
                  <a:pt x="1682855" y="7198"/>
                </a:lnTo>
                <a:lnTo>
                  <a:pt x="1682207" y="3748"/>
                </a:lnTo>
                <a:lnTo>
                  <a:pt x="1679615" y="1157"/>
                </a:lnTo>
                <a:lnTo>
                  <a:pt x="1676227" y="509"/>
                </a:lnTo>
                <a:lnTo>
                  <a:pt x="1672786" y="1168"/>
                </a:lnTo>
                <a:lnTo>
                  <a:pt x="1670237" y="3801"/>
                </a:lnTo>
                <a:lnTo>
                  <a:pt x="1669600" y="7198"/>
                </a:lnTo>
                <a:close/>
              </a:path>
              <a:path w="1978816" h="117847">
                <a:moveTo>
                  <a:pt x="1692413" y="89436"/>
                </a:moveTo>
                <a:lnTo>
                  <a:pt x="1692413" y="87653"/>
                </a:lnTo>
                <a:lnTo>
                  <a:pt x="1688293" y="87313"/>
                </a:lnTo>
                <a:lnTo>
                  <a:pt x="1685648" y="86527"/>
                </a:lnTo>
                <a:lnTo>
                  <a:pt x="1683312" y="84064"/>
                </a:lnTo>
                <a:lnTo>
                  <a:pt x="1682728" y="81028"/>
                </a:lnTo>
                <a:lnTo>
                  <a:pt x="1682728" y="30449"/>
                </a:lnTo>
                <a:lnTo>
                  <a:pt x="1682600" y="29493"/>
                </a:lnTo>
                <a:lnTo>
                  <a:pt x="1680306" y="30258"/>
                </a:lnTo>
                <a:lnTo>
                  <a:pt x="1677375" y="31489"/>
                </a:lnTo>
                <a:lnTo>
                  <a:pt x="1672192" y="33315"/>
                </a:lnTo>
                <a:lnTo>
                  <a:pt x="1664757" y="35736"/>
                </a:lnTo>
                <a:lnTo>
                  <a:pt x="1662016" y="36628"/>
                </a:lnTo>
                <a:lnTo>
                  <a:pt x="1664141" y="38008"/>
                </a:lnTo>
                <a:lnTo>
                  <a:pt x="1666775" y="37456"/>
                </a:lnTo>
                <a:lnTo>
                  <a:pt x="1669281" y="37456"/>
                </a:lnTo>
                <a:lnTo>
                  <a:pt x="1671257" y="40068"/>
                </a:lnTo>
                <a:lnTo>
                  <a:pt x="1671830" y="43040"/>
                </a:lnTo>
                <a:lnTo>
                  <a:pt x="1671830" y="81155"/>
                </a:lnTo>
                <a:lnTo>
                  <a:pt x="1671236" y="84202"/>
                </a:lnTo>
                <a:lnTo>
                  <a:pt x="1668857" y="86453"/>
                </a:lnTo>
                <a:lnTo>
                  <a:pt x="1665989" y="87228"/>
                </a:lnTo>
                <a:lnTo>
                  <a:pt x="1661443" y="87653"/>
                </a:lnTo>
                <a:lnTo>
                  <a:pt x="1661443" y="89436"/>
                </a:lnTo>
                <a:lnTo>
                  <a:pt x="1692413" y="89436"/>
                </a:lnTo>
                <a:close/>
              </a:path>
              <a:path w="1978816" h="117847">
                <a:moveTo>
                  <a:pt x="1696301" y="76760"/>
                </a:moveTo>
                <a:lnTo>
                  <a:pt x="1696301" y="80709"/>
                </a:lnTo>
                <a:lnTo>
                  <a:pt x="1697639" y="83969"/>
                </a:lnTo>
                <a:lnTo>
                  <a:pt x="1700315" y="86538"/>
                </a:lnTo>
                <a:lnTo>
                  <a:pt x="1702992" y="89107"/>
                </a:lnTo>
                <a:lnTo>
                  <a:pt x="1706157" y="90392"/>
                </a:lnTo>
                <a:lnTo>
                  <a:pt x="1709811" y="90392"/>
                </a:lnTo>
                <a:lnTo>
                  <a:pt x="1708919" y="79074"/>
                </a:lnTo>
                <a:lnTo>
                  <a:pt x="1707644" y="76229"/>
                </a:lnTo>
                <a:lnTo>
                  <a:pt x="1707644" y="67565"/>
                </a:lnTo>
                <a:lnTo>
                  <a:pt x="1714233" y="56875"/>
                </a:lnTo>
                <a:lnTo>
                  <a:pt x="1705541" y="61344"/>
                </a:lnTo>
                <a:lnTo>
                  <a:pt x="1699381" y="65463"/>
                </a:lnTo>
                <a:lnTo>
                  <a:pt x="1696301" y="70602"/>
                </a:lnTo>
                <a:lnTo>
                  <a:pt x="1696301" y="76760"/>
                </a:lnTo>
                <a:close/>
              </a:path>
              <a:path w="1978816" h="117847">
                <a:moveTo>
                  <a:pt x="1766101" y="35290"/>
                </a:moveTo>
                <a:lnTo>
                  <a:pt x="1779101" y="35290"/>
                </a:lnTo>
                <a:lnTo>
                  <a:pt x="1779101" y="30704"/>
                </a:lnTo>
                <a:lnTo>
                  <a:pt x="1766229" y="30704"/>
                </a:lnTo>
                <a:lnTo>
                  <a:pt x="1766229" y="15033"/>
                </a:lnTo>
                <a:lnTo>
                  <a:pt x="1765081" y="13950"/>
                </a:lnTo>
                <a:lnTo>
                  <a:pt x="1760281" y="20405"/>
                </a:lnTo>
                <a:lnTo>
                  <a:pt x="1757233" y="24387"/>
                </a:lnTo>
                <a:lnTo>
                  <a:pt x="1755937" y="25894"/>
                </a:lnTo>
                <a:lnTo>
                  <a:pt x="1752528" y="29366"/>
                </a:lnTo>
                <a:lnTo>
                  <a:pt x="1749596" y="31787"/>
                </a:lnTo>
                <a:lnTo>
                  <a:pt x="1748577" y="32636"/>
                </a:lnTo>
                <a:lnTo>
                  <a:pt x="1748130" y="35290"/>
                </a:lnTo>
                <a:lnTo>
                  <a:pt x="1755077" y="35290"/>
                </a:lnTo>
                <a:lnTo>
                  <a:pt x="1755077" y="78182"/>
                </a:lnTo>
                <a:lnTo>
                  <a:pt x="1755565" y="81537"/>
                </a:lnTo>
                <a:lnTo>
                  <a:pt x="1756542" y="83958"/>
                </a:lnTo>
                <a:lnTo>
                  <a:pt x="1758327" y="88417"/>
                </a:lnTo>
                <a:lnTo>
                  <a:pt x="1761725" y="90647"/>
                </a:lnTo>
                <a:lnTo>
                  <a:pt x="1769032" y="90647"/>
                </a:lnTo>
                <a:lnTo>
                  <a:pt x="1771411" y="90031"/>
                </a:lnTo>
                <a:lnTo>
                  <a:pt x="1773875" y="88799"/>
                </a:lnTo>
                <a:lnTo>
                  <a:pt x="1776340" y="87568"/>
                </a:lnTo>
                <a:lnTo>
                  <a:pt x="1778676" y="85466"/>
                </a:lnTo>
                <a:lnTo>
                  <a:pt x="1780886" y="82493"/>
                </a:lnTo>
                <a:lnTo>
                  <a:pt x="1780631" y="79180"/>
                </a:lnTo>
                <a:lnTo>
                  <a:pt x="1777901" y="81898"/>
                </a:lnTo>
                <a:lnTo>
                  <a:pt x="1775649" y="83342"/>
                </a:lnTo>
                <a:lnTo>
                  <a:pt x="1772792" y="83703"/>
                </a:lnTo>
                <a:lnTo>
                  <a:pt x="1769819" y="83703"/>
                </a:lnTo>
                <a:lnTo>
                  <a:pt x="1767822" y="82238"/>
                </a:lnTo>
                <a:lnTo>
                  <a:pt x="1766802" y="79308"/>
                </a:lnTo>
                <a:lnTo>
                  <a:pt x="1766250" y="77652"/>
                </a:lnTo>
                <a:lnTo>
                  <a:pt x="1765973" y="75210"/>
                </a:lnTo>
                <a:lnTo>
                  <a:pt x="1765973" y="71982"/>
                </a:lnTo>
                <a:lnTo>
                  <a:pt x="1766101" y="35290"/>
                </a:lnTo>
                <a:close/>
              </a:path>
              <a:path w="1978816" h="117847">
                <a:moveTo>
                  <a:pt x="1789234" y="7198"/>
                </a:moveTo>
                <a:lnTo>
                  <a:pt x="1789871" y="10585"/>
                </a:lnTo>
                <a:lnTo>
                  <a:pt x="1792419" y="13175"/>
                </a:lnTo>
                <a:lnTo>
                  <a:pt x="1795861" y="13823"/>
                </a:lnTo>
                <a:lnTo>
                  <a:pt x="1799249" y="13175"/>
                </a:lnTo>
                <a:lnTo>
                  <a:pt x="1801840" y="10585"/>
                </a:lnTo>
                <a:lnTo>
                  <a:pt x="1802488" y="7198"/>
                </a:lnTo>
                <a:lnTo>
                  <a:pt x="1801840" y="3748"/>
                </a:lnTo>
                <a:lnTo>
                  <a:pt x="1799249" y="1157"/>
                </a:lnTo>
                <a:lnTo>
                  <a:pt x="1795861" y="509"/>
                </a:lnTo>
                <a:lnTo>
                  <a:pt x="1792419" y="1168"/>
                </a:lnTo>
                <a:lnTo>
                  <a:pt x="1789871" y="3801"/>
                </a:lnTo>
                <a:lnTo>
                  <a:pt x="1789234" y="7198"/>
                </a:lnTo>
                <a:close/>
              </a:path>
              <a:path w="1978816" h="117847">
                <a:moveTo>
                  <a:pt x="1812047" y="89436"/>
                </a:moveTo>
                <a:lnTo>
                  <a:pt x="1812047" y="87653"/>
                </a:lnTo>
                <a:lnTo>
                  <a:pt x="1807926" y="87313"/>
                </a:lnTo>
                <a:lnTo>
                  <a:pt x="1805281" y="86527"/>
                </a:lnTo>
                <a:lnTo>
                  <a:pt x="1802945" y="84064"/>
                </a:lnTo>
                <a:lnTo>
                  <a:pt x="1802361" y="81028"/>
                </a:lnTo>
                <a:lnTo>
                  <a:pt x="1802361" y="30449"/>
                </a:lnTo>
                <a:lnTo>
                  <a:pt x="1802234" y="29493"/>
                </a:lnTo>
                <a:lnTo>
                  <a:pt x="1799939" y="30258"/>
                </a:lnTo>
                <a:lnTo>
                  <a:pt x="1797008" y="31489"/>
                </a:lnTo>
                <a:lnTo>
                  <a:pt x="1791825" y="33315"/>
                </a:lnTo>
                <a:lnTo>
                  <a:pt x="1784390" y="35736"/>
                </a:lnTo>
                <a:lnTo>
                  <a:pt x="1781650" y="36628"/>
                </a:lnTo>
                <a:lnTo>
                  <a:pt x="1783774" y="38008"/>
                </a:lnTo>
                <a:lnTo>
                  <a:pt x="1786408" y="37456"/>
                </a:lnTo>
                <a:lnTo>
                  <a:pt x="1788915" y="37456"/>
                </a:lnTo>
                <a:lnTo>
                  <a:pt x="1790890" y="40068"/>
                </a:lnTo>
                <a:lnTo>
                  <a:pt x="1791464" y="43040"/>
                </a:lnTo>
                <a:lnTo>
                  <a:pt x="1791464" y="81155"/>
                </a:lnTo>
                <a:lnTo>
                  <a:pt x="1790869" y="84202"/>
                </a:lnTo>
                <a:lnTo>
                  <a:pt x="1788490" y="86453"/>
                </a:lnTo>
                <a:lnTo>
                  <a:pt x="1785622" y="87228"/>
                </a:lnTo>
                <a:lnTo>
                  <a:pt x="1781077" y="87653"/>
                </a:lnTo>
                <a:lnTo>
                  <a:pt x="1781077" y="89436"/>
                </a:lnTo>
                <a:lnTo>
                  <a:pt x="1812047" y="89436"/>
                </a:lnTo>
                <a:close/>
              </a:path>
              <a:path w="1978816" h="117847">
                <a:moveTo>
                  <a:pt x="1859320" y="76845"/>
                </a:moveTo>
                <a:lnTo>
                  <a:pt x="1856750" y="81219"/>
                </a:lnTo>
                <a:lnTo>
                  <a:pt x="1854180" y="85593"/>
                </a:lnTo>
                <a:lnTo>
                  <a:pt x="1850516" y="87780"/>
                </a:lnTo>
                <a:lnTo>
                  <a:pt x="1839683" y="87780"/>
                </a:lnTo>
                <a:lnTo>
                  <a:pt x="1834935" y="84510"/>
                </a:lnTo>
                <a:lnTo>
                  <a:pt x="1831515" y="77970"/>
                </a:lnTo>
                <a:lnTo>
                  <a:pt x="1835498" y="91411"/>
                </a:lnTo>
                <a:lnTo>
                  <a:pt x="1852152" y="91411"/>
                </a:lnTo>
                <a:lnTo>
                  <a:pt x="1859076" y="88290"/>
                </a:lnTo>
                <a:lnTo>
                  <a:pt x="1864429" y="82047"/>
                </a:lnTo>
                <a:lnTo>
                  <a:pt x="1869782" y="75804"/>
                </a:lnTo>
                <a:lnTo>
                  <a:pt x="1872459" y="68457"/>
                </a:lnTo>
                <a:lnTo>
                  <a:pt x="1872459" y="50833"/>
                </a:lnTo>
                <a:lnTo>
                  <a:pt x="1869697" y="43487"/>
                </a:lnTo>
                <a:lnTo>
                  <a:pt x="1864174" y="37966"/>
                </a:lnTo>
                <a:lnTo>
                  <a:pt x="1858651" y="32445"/>
                </a:lnTo>
                <a:lnTo>
                  <a:pt x="1851684" y="29685"/>
                </a:lnTo>
                <a:lnTo>
                  <a:pt x="1834818" y="29685"/>
                </a:lnTo>
                <a:lnTo>
                  <a:pt x="1827904" y="32604"/>
                </a:lnTo>
                <a:lnTo>
                  <a:pt x="1822530" y="38443"/>
                </a:lnTo>
                <a:lnTo>
                  <a:pt x="1817156" y="44283"/>
                </a:lnTo>
                <a:lnTo>
                  <a:pt x="1814469" y="51428"/>
                </a:lnTo>
                <a:lnTo>
                  <a:pt x="1814469" y="68924"/>
                </a:lnTo>
                <a:lnTo>
                  <a:pt x="1817294" y="76441"/>
                </a:lnTo>
                <a:lnTo>
                  <a:pt x="1822944" y="82429"/>
                </a:lnTo>
                <a:lnTo>
                  <a:pt x="1828595" y="88417"/>
                </a:lnTo>
                <a:lnTo>
                  <a:pt x="1828095" y="71430"/>
                </a:lnTo>
                <a:lnTo>
                  <a:pt x="1826385" y="64380"/>
                </a:lnTo>
                <a:lnTo>
                  <a:pt x="1826385" y="47351"/>
                </a:lnTo>
                <a:lnTo>
                  <a:pt x="1828509" y="40684"/>
                </a:lnTo>
                <a:lnTo>
                  <a:pt x="1832758" y="36819"/>
                </a:lnTo>
                <a:lnTo>
                  <a:pt x="1835222" y="34611"/>
                </a:lnTo>
                <a:lnTo>
                  <a:pt x="1838132" y="33507"/>
                </a:lnTo>
                <a:lnTo>
                  <a:pt x="1847691" y="33507"/>
                </a:lnTo>
                <a:lnTo>
                  <a:pt x="1852427" y="36755"/>
                </a:lnTo>
                <a:lnTo>
                  <a:pt x="1855699" y="43253"/>
                </a:lnTo>
                <a:lnTo>
                  <a:pt x="1858970" y="49750"/>
                </a:lnTo>
                <a:lnTo>
                  <a:pt x="1860606" y="56673"/>
                </a:lnTo>
                <a:lnTo>
                  <a:pt x="1860606" y="71112"/>
                </a:lnTo>
                <a:lnTo>
                  <a:pt x="1859320" y="76845"/>
                </a:lnTo>
                <a:close/>
              </a:path>
              <a:path w="1978816" h="117847">
                <a:moveTo>
                  <a:pt x="1831515" y="77970"/>
                </a:moveTo>
                <a:lnTo>
                  <a:pt x="1828095" y="71430"/>
                </a:lnTo>
                <a:lnTo>
                  <a:pt x="1828595" y="88417"/>
                </a:lnTo>
                <a:lnTo>
                  <a:pt x="1835498" y="91411"/>
                </a:lnTo>
                <a:lnTo>
                  <a:pt x="1831515" y="77970"/>
                </a:lnTo>
                <a:close/>
              </a:path>
              <a:path w="1978816" h="117847">
                <a:moveTo>
                  <a:pt x="1951648" y="105616"/>
                </a:moveTo>
                <a:lnTo>
                  <a:pt x="1945105" y="110585"/>
                </a:lnTo>
                <a:lnTo>
                  <a:pt x="1946316" y="112687"/>
                </a:lnTo>
                <a:lnTo>
                  <a:pt x="1948822" y="111456"/>
                </a:lnTo>
                <a:lnTo>
                  <a:pt x="1951924" y="109311"/>
                </a:lnTo>
                <a:lnTo>
                  <a:pt x="1955620" y="106253"/>
                </a:lnTo>
                <a:lnTo>
                  <a:pt x="1961228" y="101624"/>
                </a:lnTo>
                <a:lnTo>
                  <a:pt x="1965710" y="96634"/>
                </a:lnTo>
                <a:lnTo>
                  <a:pt x="1969066" y="91284"/>
                </a:lnTo>
                <a:lnTo>
                  <a:pt x="1972252" y="86272"/>
                </a:lnTo>
                <a:lnTo>
                  <a:pt x="1974674" y="80943"/>
                </a:lnTo>
                <a:lnTo>
                  <a:pt x="1976331" y="75295"/>
                </a:lnTo>
                <a:lnTo>
                  <a:pt x="1977988" y="69646"/>
                </a:lnTo>
                <a:lnTo>
                  <a:pt x="1978816" y="63658"/>
                </a:lnTo>
                <a:lnTo>
                  <a:pt x="1978735" y="53983"/>
                </a:lnTo>
                <a:lnTo>
                  <a:pt x="1976839" y="41267"/>
                </a:lnTo>
                <a:lnTo>
                  <a:pt x="1972427" y="29345"/>
                </a:lnTo>
                <a:lnTo>
                  <a:pt x="1965497" y="18218"/>
                </a:lnTo>
                <a:lnTo>
                  <a:pt x="1959720" y="10659"/>
                </a:lnTo>
                <a:lnTo>
                  <a:pt x="1953475" y="5011"/>
                </a:lnTo>
                <a:lnTo>
                  <a:pt x="1946762" y="1274"/>
                </a:lnTo>
                <a:lnTo>
                  <a:pt x="1945105" y="3376"/>
                </a:lnTo>
                <a:lnTo>
                  <a:pt x="1950202" y="7426"/>
                </a:lnTo>
                <a:lnTo>
                  <a:pt x="1958321" y="17151"/>
                </a:lnTo>
                <a:lnTo>
                  <a:pt x="1963777" y="29111"/>
                </a:lnTo>
                <a:lnTo>
                  <a:pt x="1964842" y="32897"/>
                </a:lnTo>
                <a:lnTo>
                  <a:pt x="1966815" y="44752"/>
                </a:lnTo>
                <a:lnTo>
                  <a:pt x="1967473" y="58987"/>
                </a:lnTo>
                <a:lnTo>
                  <a:pt x="1966660" y="72478"/>
                </a:lnTo>
                <a:lnTo>
                  <a:pt x="1963985" y="84949"/>
                </a:lnTo>
                <a:lnTo>
                  <a:pt x="1959444" y="95360"/>
                </a:lnTo>
                <a:lnTo>
                  <a:pt x="1956427" y="100541"/>
                </a:lnTo>
                <a:lnTo>
                  <a:pt x="1951648" y="105616"/>
                </a:lnTo>
                <a:close/>
              </a:path>
              <a:path w="1978816" h="117847">
                <a:moveTo>
                  <a:pt x="1931787" y="40896"/>
                </a:moveTo>
                <a:lnTo>
                  <a:pt x="1929493" y="35142"/>
                </a:lnTo>
                <a:lnTo>
                  <a:pt x="1924904" y="31914"/>
                </a:lnTo>
                <a:lnTo>
                  <a:pt x="1922525" y="30258"/>
                </a:lnTo>
                <a:lnTo>
                  <a:pt x="1919891" y="29430"/>
                </a:lnTo>
                <a:lnTo>
                  <a:pt x="1913434" y="29430"/>
                </a:lnTo>
                <a:lnTo>
                  <a:pt x="1909993" y="30470"/>
                </a:lnTo>
                <a:lnTo>
                  <a:pt x="1906679" y="32551"/>
                </a:lnTo>
                <a:lnTo>
                  <a:pt x="1904470" y="33910"/>
                </a:lnTo>
                <a:lnTo>
                  <a:pt x="1901411" y="36416"/>
                </a:lnTo>
                <a:lnTo>
                  <a:pt x="1897503" y="40068"/>
                </a:lnTo>
                <a:lnTo>
                  <a:pt x="1897503" y="30704"/>
                </a:lnTo>
                <a:lnTo>
                  <a:pt x="1896865" y="29493"/>
                </a:lnTo>
                <a:lnTo>
                  <a:pt x="1890875" y="31468"/>
                </a:lnTo>
                <a:lnTo>
                  <a:pt x="1884375" y="33592"/>
                </a:lnTo>
                <a:lnTo>
                  <a:pt x="1880254" y="34908"/>
                </a:lnTo>
                <a:lnTo>
                  <a:pt x="1878513" y="35418"/>
                </a:lnTo>
                <a:lnTo>
                  <a:pt x="1878513" y="37647"/>
                </a:lnTo>
                <a:lnTo>
                  <a:pt x="1881189" y="37392"/>
                </a:lnTo>
                <a:lnTo>
                  <a:pt x="1883696" y="37392"/>
                </a:lnTo>
                <a:lnTo>
                  <a:pt x="1886160" y="39813"/>
                </a:lnTo>
                <a:lnTo>
                  <a:pt x="1886924" y="42828"/>
                </a:lnTo>
                <a:lnTo>
                  <a:pt x="1886924" y="81750"/>
                </a:lnTo>
                <a:lnTo>
                  <a:pt x="1886319" y="84266"/>
                </a:lnTo>
                <a:lnTo>
                  <a:pt x="1885108" y="85391"/>
                </a:lnTo>
                <a:lnTo>
                  <a:pt x="1881784" y="87270"/>
                </a:lnTo>
                <a:lnTo>
                  <a:pt x="1878767" y="87653"/>
                </a:lnTo>
                <a:lnTo>
                  <a:pt x="1878767" y="89436"/>
                </a:lnTo>
                <a:lnTo>
                  <a:pt x="1906615" y="89436"/>
                </a:lnTo>
                <a:lnTo>
                  <a:pt x="1906615" y="87653"/>
                </a:lnTo>
                <a:lnTo>
                  <a:pt x="1903684" y="87568"/>
                </a:lnTo>
                <a:lnTo>
                  <a:pt x="1900179" y="85965"/>
                </a:lnTo>
                <a:lnTo>
                  <a:pt x="1898140" y="82875"/>
                </a:lnTo>
                <a:lnTo>
                  <a:pt x="1898140" y="44145"/>
                </a:lnTo>
                <a:lnTo>
                  <a:pt x="1900434" y="41894"/>
                </a:lnTo>
                <a:lnTo>
                  <a:pt x="1903747" y="39303"/>
                </a:lnTo>
                <a:lnTo>
                  <a:pt x="1906339" y="37605"/>
                </a:lnTo>
                <a:lnTo>
                  <a:pt x="1908888" y="36755"/>
                </a:lnTo>
                <a:lnTo>
                  <a:pt x="1915048" y="36755"/>
                </a:lnTo>
                <a:lnTo>
                  <a:pt x="1917555" y="37955"/>
                </a:lnTo>
                <a:lnTo>
                  <a:pt x="1918914" y="40354"/>
                </a:lnTo>
                <a:lnTo>
                  <a:pt x="1920274" y="42754"/>
                </a:lnTo>
                <a:lnTo>
                  <a:pt x="1920953" y="45780"/>
                </a:lnTo>
                <a:lnTo>
                  <a:pt x="1920953" y="80964"/>
                </a:lnTo>
                <a:lnTo>
                  <a:pt x="1920337" y="83777"/>
                </a:lnTo>
                <a:lnTo>
                  <a:pt x="1919105" y="85073"/>
                </a:lnTo>
                <a:lnTo>
                  <a:pt x="1915707" y="87228"/>
                </a:lnTo>
                <a:lnTo>
                  <a:pt x="1912606" y="87653"/>
                </a:lnTo>
                <a:lnTo>
                  <a:pt x="1912606" y="89436"/>
                </a:lnTo>
                <a:lnTo>
                  <a:pt x="1939816" y="89436"/>
                </a:lnTo>
                <a:lnTo>
                  <a:pt x="1939816" y="87653"/>
                </a:lnTo>
                <a:lnTo>
                  <a:pt x="1936927" y="87610"/>
                </a:lnTo>
                <a:lnTo>
                  <a:pt x="1934867" y="86909"/>
                </a:lnTo>
                <a:lnTo>
                  <a:pt x="1932403" y="84191"/>
                </a:lnTo>
                <a:lnTo>
                  <a:pt x="1931787" y="81983"/>
                </a:lnTo>
                <a:lnTo>
                  <a:pt x="1931787" y="40896"/>
                </a:lnTo>
                <a:close/>
              </a:path>
              <a:path w="1978816" h="117847">
                <a:moveTo>
                  <a:pt x="1699232" y="46172"/>
                </a:moveTo>
                <a:lnTo>
                  <a:pt x="1701272" y="48678"/>
                </a:lnTo>
                <a:lnTo>
                  <a:pt x="1704649" y="49304"/>
                </a:lnTo>
                <a:lnTo>
                  <a:pt x="1707835" y="48476"/>
                </a:lnTo>
                <a:lnTo>
                  <a:pt x="1710193" y="45886"/>
                </a:lnTo>
                <a:lnTo>
                  <a:pt x="1710193" y="43508"/>
                </a:lnTo>
                <a:lnTo>
                  <a:pt x="1709874" y="41183"/>
                </a:lnTo>
                <a:lnTo>
                  <a:pt x="1709555" y="38603"/>
                </a:lnTo>
                <a:lnTo>
                  <a:pt x="1710533" y="35035"/>
                </a:lnTo>
                <a:lnTo>
                  <a:pt x="1714441" y="32785"/>
                </a:lnTo>
                <a:lnTo>
                  <a:pt x="1718668" y="32233"/>
                </a:lnTo>
                <a:lnTo>
                  <a:pt x="1723214" y="32233"/>
                </a:lnTo>
                <a:lnTo>
                  <a:pt x="1726209" y="33655"/>
                </a:lnTo>
                <a:lnTo>
                  <a:pt x="1727653" y="36501"/>
                </a:lnTo>
                <a:lnTo>
                  <a:pt x="1728503" y="38199"/>
                </a:lnTo>
                <a:lnTo>
                  <a:pt x="1728928" y="41214"/>
                </a:lnTo>
                <a:lnTo>
                  <a:pt x="1728928" y="50961"/>
                </a:lnTo>
                <a:lnTo>
                  <a:pt x="1728670" y="51057"/>
                </a:lnTo>
                <a:lnTo>
                  <a:pt x="1714233" y="56875"/>
                </a:lnTo>
                <a:lnTo>
                  <a:pt x="1707644" y="67565"/>
                </a:lnTo>
                <a:lnTo>
                  <a:pt x="1710703" y="63276"/>
                </a:lnTo>
                <a:lnTo>
                  <a:pt x="1716820" y="59497"/>
                </a:lnTo>
                <a:lnTo>
                  <a:pt x="1720007" y="57543"/>
                </a:lnTo>
                <a:lnTo>
                  <a:pt x="1724043" y="55760"/>
                </a:lnTo>
                <a:lnTo>
                  <a:pt x="1728928" y="54146"/>
                </a:lnTo>
                <a:lnTo>
                  <a:pt x="1728928" y="76760"/>
                </a:lnTo>
                <a:lnTo>
                  <a:pt x="1727643" y="78756"/>
                </a:lnTo>
                <a:lnTo>
                  <a:pt x="1725073" y="80327"/>
                </a:lnTo>
                <a:lnTo>
                  <a:pt x="1722502" y="81898"/>
                </a:lnTo>
                <a:lnTo>
                  <a:pt x="1719815" y="82684"/>
                </a:lnTo>
                <a:lnTo>
                  <a:pt x="1714972" y="82684"/>
                </a:lnTo>
                <a:lnTo>
                  <a:pt x="1711467" y="80900"/>
                </a:lnTo>
                <a:lnTo>
                  <a:pt x="1708919" y="79074"/>
                </a:lnTo>
                <a:lnTo>
                  <a:pt x="1709811" y="90392"/>
                </a:lnTo>
                <a:lnTo>
                  <a:pt x="1713294" y="90392"/>
                </a:lnTo>
                <a:lnTo>
                  <a:pt x="1716969" y="89245"/>
                </a:lnTo>
                <a:lnTo>
                  <a:pt x="1720835" y="86952"/>
                </a:lnTo>
                <a:lnTo>
                  <a:pt x="1723129" y="85593"/>
                </a:lnTo>
                <a:lnTo>
                  <a:pt x="1725891" y="83512"/>
                </a:lnTo>
                <a:lnTo>
                  <a:pt x="1729119" y="80709"/>
                </a:lnTo>
                <a:lnTo>
                  <a:pt x="1729247" y="83300"/>
                </a:lnTo>
                <a:lnTo>
                  <a:pt x="1729958" y="85529"/>
                </a:lnTo>
                <a:lnTo>
                  <a:pt x="1731254" y="87398"/>
                </a:lnTo>
                <a:lnTo>
                  <a:pt x="1734642" y="90201"/>
                </a:lnTo>
                <a:lnTo>
                  <a:pt x="1739995" y="90201"/>
                </a:lnTo>
                <a:lnTo>
                  <a:pt x="1742417" y="89394"/>
                </a:lnTo>
                <a:lnTo>
                  <a:pt x="1744796" y="87780"/>
                </a:lnTo>
                <a:lnTo>
                  <a:pt x="1746368" y="86718"/>
                </a:lnTo>
                <a:lnTo>
                  <a:pt x="1749193" y="83703"/>
                </a:lnTo>
                <a:lnTo>
                  <a:pt x="1749193" y="80391"/>
                </a:lnTo>
                <a:lnTo>
                  <a:pt x="1747621" y="81537"/>
                </a:lnTo>
                <a:lnTo>
                  <a:pt x="1744435" y="83002"/>
                </a:lnTo>
                <a:lnTo>
                  <a:pt x="1741716" y="83002"/>
                </a:lnTo>
                <a:lnTo>
                  <a:pt x="1740016" y="80518"/>
                </a:lnTo>
                <a:lnTo>
                  <a:pt x="1739506" y="77885"/>
                </a:lnTo>
                <a:lnTo>
                  <a:pt x="1739506" y="44272"/>
                </a:lnTo>
                <a:lnTo>
                  <a:pt x="1738720" y="40004"/>
                </a:lnTo>
                <a:lnTo>
                  <a:pt x="1737148" y="37074"/>
                </a:lnTo>
                <a:lnTo>
                  <a:pt x="1734217" y="31723"/>
                </a:lnTo>
                <a:lnTo>
                  <a:pt x="1728631" y="29047"/>
                </a:lnTo>
                <a:lnTo>
                  <a:pt x="1713294" y="29047"/>
                </a:lnTo>
                <a:lnTo>
                  <a:pt x="1707910" y="30672"/>
                </a:lnTo>
                <a:lnTo>
                  <a:pt x="1704234" y="33921"/>
                </a:lnTo>
                <a:lnTo>
                  <a:pt x="1700560" y="37169"/>
                </a:lnTo>
                <a:lnTo>
                  <a:pt x="1698722" y="40280"/>
                </a:lnTo>
                <a:lnTo>
                  <a:pt x="1698722" y="43253"/>
                </a:lnTo>
                <a:lnTo>
                  <a:pt x="1699232" y="46172"/>
                </a:lnTo>
                <a:close/>
              </a:path>
              <a:path w="1978816" h="117847">
                <a:moveTo>
                  <a:pt x="1621424" y="32530"/>
                </a:moveTo>
                <a:lnTo>
                  <a:pt x="1615859" y="38857"/>
                </a:lnTo>
                <a:lnTo>
                  <a:pt x="1610293" y="45185"/>
                </a:lnTo>
                <a:lnTo>
                  <a:pt x="1607510" y="52744"/>
                </a:lnTo>
                <a:lnTo>
                  <a:pt x="1607510" y="70496"/>
                </a:lnTo>
                <a:lnTo>
                  <a:pt x="1610060" y="77588"/>
                </a:lnTo>
                <a:lnTo>
                  <a:pt x="1615157" y="82811"/>
                </a:lnTo>
                <a:lnTo>
                  <a:pt x="1620255" y="88035"/>
                </a:lnTo>
                <a:lnTo>
                  <a:pt x="1626118" y="90647"/>
                </a:lnTo>
                <a:lnTo>
                  <a:pt x="1639501" y="90647"/>
                </a:lnTo>
                <a:lnTo>
                  <a:pt x="1645448" y="87801"/>
                </a:lnTo>
                <a:lnTo>
                  <a:pt x="1650589" y="82111"/>
                </a:lnTo>
                <a:lnTo>
                  <a:pt x="1653265" y="79138"/>
                </a:lnTo>
                <a:lnTo>
                  <a:pt x="1655814" y="75103"/>
                </a:lnTo>
                <a:lnTo>
                  <a:pt x="1658236" y="70007"/>
                </a:lnTo>
                <a:lnTo>
                  <a:pt x="1656451" y="68924"/>
                </a:lnTo>
                <a:lnTo>
                  <a:pt x="1653987" y="72534"/>
                </a:lnTo>
                <a:lnTo>
                  <a:pt x="1651778" y="75167"/>
                </a:lnTo>
                <a:lnTo>
                  <a:pt x="1649824" y="76823"/>
                </a:lnTo>
                <a:lnTo>
                  <a:pt x="1646383" y="79711"/>
                </a:lnTo>
                <a:lnTo>
                  <a:pt x="1642453" y="81155"/>
                </a:lnTo>
                <a:lnTo>
                  <a:pt x="1631790" y="81155"/>
                </a:lnTo>
                <a:lnTo>
                  <a:pt x="1626830" y="78607"/>
                </a:lnTo>
                <a:lnTo>
                  <a:pt x="1623155" y="73511"/>
                </a:lnTo>
                <a:lnTo>
                  <a:pt x="1619480" y="68415"/>
                </a:lnTo>
                <a:lnTo>
                  <a:pt x="1617642" y="62660"/>
                </a:lnTo>
                <a:lnTo>
                  <a:pt x="1617642" y="49241"/>
                </a:lnTo>
                <a:lnTo>
                  <a:pt x="1619310" y="43624"/>
                </a:lnTo>
                <a:lnTo>
                  <a:pt x="1622645" y="39399"/>
                </a:lnTo>
                <a:lnTo>
                  <a:pt x="1625980" y="35173"/>
                </a:lnTo>
                <a:lnTo>
                  <a:pt x="1630069" y="33061"/>
                </a:lnTo>
                <a:lnTo>
                  <a:pt x="1637206" y="33061"/>
                </a:lnTo>
                <a:lnTo>
                  <a:pt x="1640456" y="34398"/>
                </a:lnTo>
                <a:lnTo>
                  <a:pt x="1642772" y="36925"/>
                </a:lnTo>
                <a:lnTo>
                  <a:pt x="1643324" y="39176"/>
                </a:lnTo>
                <a:lnTo>
                  <a:pt x="1644088" y="42234"/>
                </a:lnTo>
                <a:lnTo>
                  <a:pt x="1645416" y="45674"/>
                </a:lnTo>
                <a:lnTo>
                  <a:pt x="1647668" y="47712"/>
                </a:lnTo>
                <a:lnTo>
                  <a:pt x="1650461" y="48222"/>
                </a:lnTo>
                <a:lnTo>
                  <a:pt x="1654009" y="47616"/>
                </a:lnTo>
                <a:lnTo>
                  <a:pt x="1655963" y="45196"/>
                </a:lnTo>
                <a:lnTo>
                  <a:pt x="1656451" y="42488"/>
                </a:lnTo>
                <a:lnTo>
                  <a:pt x="1656451" y="39218"/>
                </a:lnTo>
                <a:lnTo>
                  <a:pt x="1654529" y="36214"/>
                </a:lnTo>
                <a:lnTo>
                  <a:pt x="1650684" y="33475"/>
                </a:lnTo>
                <a:lnTo>
                  <a:pt x="1646840" y="30735"/>
                </a:lnTo>
                <a:lnTo>
                  <a:pt x="1642262" y="29366"/>
                </a:lnTo>
                <a:lnTo>
                  <a:pt x="1628455" y="29366"/>
                </a:lnTo>
                <a:lnTo>
                  <a:pt x="1621424" y="32530"/>
                </a:lnTo>
                <a:close/>
              </a:path>
              <a:path w="1978816" h="117847">
                <a:moveTo>
                  <a:pt x="1296064" y="5881"/>
                </a:moveTo>
                <a:lnTo>
                  <a:pt x="1299187" y="6731"/>
                </a:lnTo>
                <a:lnTo>
                  <a:pt x="1301990" y="9449"/>
                </a:lnTo>
                <a:lnTo>
                  <a:pt x="1302692" y="12506"/>
                </a:lnTo>
                <a:lnTo>
                  <a:pt x="1302692" y="75294"/>
                </a:lnTo>
                <a:lnTo>
                  <a:pt x="1316467" y="82896"/>
                </a:lnTo>
                <a:lnTo>
                  <a:pt x="1315947" y="79371"/>
                </a:lnTo>
                <a:lnTo>
                  <a:pt x="1315947" y="13058"/>
                </a:lnTo>
                <a:lnTo>
                  <a:pt x="1317507" y="8854"/>
                </a:lnTo>
                <a:lnTo>
                  <a:pt x="1320534" y="7899"/>
                </a:lnTo>
                <a:lnTo>
                  <a:pt x="1323466" y="7899"/>
                </a:lnTo>
                <a:lnTo>
                  <a:pt x="1328385" y="8077"/>
                </a:lnTo>
                <a:lnTo>
                  <a:pt x="1341379" y="10730"/>
                </a:lnTo>
                <a:lnTo>
                  <a:pt x="1351823" y="16562"/>
                </a:lnTo>
                <a:lnTo>
                  <a:pt x="1356767" y="21565"/>
                </a:lnTo>
                <a:lnTo>
                  <a:pt x="1362427" y="32660"/>
                </a:lnTo>
                <a:lnTo>
                  <a:pt x="1364314" y="46756"/>
                </a:lnTo>
                <a:lnTo>
                  <a:pt x="1363135" y="58270"/>
                </a:lnTo>
                <a:lnTo>
                  <a:pt x="1358113" y="70121"/>
                </a:lnTo>
                <a:lnTo>
                  <a:pt x="1349147" y="78543"/>
                </a:lnTo>
                <a:lnTo>
                  <a:pt x="1348772" y="78770"/>
                </a:lnTo>
                <a:lnTo>
                  <a:pt x="1337678" y="83139"/>
                </a:lnTo>
                <a:lnTo>
                  <a:pt x="1327480" y="89436"/>
                </a:lnTo>
                <a:lnTo>
                  <a:pt x="1337210" y="89436"/>
                </a:lnTo>
                <a:lnTo>
                  <a:pt x="1345409" y="88205"/>
                </a:lnTo>
                <a:lnTo>
                  <a:pt x="1352079" y="85741"/>
                </a:lnTo>
                <a:lnTo>
                  <a:pt x="1355732" y="84425"/>
                </a:lnTo>
                <a:lnTo>
                  <a:pt x="1359258" y="82493"/>
                </a:lnTo>
                <a:lnTo>
                  <a:pt x="1362657" y="79945"/>
                </a:lnTo>
                <a:lnTo>
                  <a:pt x="1368010" y="75910"/>
                </a:lnTo>
                <a:lnTo>
                  <a:pt x="1372014" y="70963"/>
                </a:lnTo>
                <a:lnTo>
                  <a:pt x="1374669" y="65102"/>
                </a:lnTo>
                <a:lnTo>
                  <a:pt x="1377324" y="59242"/>
                </a:lnTo>
                <a:lnTo>
                  <a:pt x="1378652" y="53063"/>
                </a:lnTo>
                <a:lnTo>
                  <a:pt x="1378652" y="46565"/>
                </a:lnTo>
                <a:lnTo>
                  <a:pt x="1378295" y="39960"/>
                </a:lnTo>
                <a:lnTo>
                  <a:pt x="1374778" y="26828"/>
                </a:lnTo>
                <a:lnTo>
                  <a:pt x="1367505" y="16502"/>
                </a:lnTo>
                <a:lnTo>
                  <a:pt x="1356476" y="8982"/>
                </a:lnTo>
                <a:lnTo>
                  <a:pt x="1352106" y="7147"/>
                </a:lnTo>
                <a:lnTo>
                  <a:pt x="1340193" y="4128"/>
                </a:lnTo>
                <a:lnTo>
                  <a:pt x="1326397" y="3121"/>
                </a:lnTo>
                <a:lnTo>
                  <a:pt x="1291221" y="3121"/>
                </a:lnTo>
                <a:lnTo>
                  <a:pt x="1291221" y="5542"/>
                </a:lnTo>
                <a:lnTo>
                  <a:pt x="1296064" y="5881"/>
                </a:lnTo>
                <a:close/>
              </a:path>
              <a:path w="1978816" h="117847">
                <a:moveTo>
                  <a:pt x="822458" y="40896"/>
                </a:moveTo>
                <a:lnTo>
                  <a:pt x="820164" y="35141"/>
                </a:lnTo>
                <a:lnTo>
                  <a:pt x="815576" y="31914"/>
                </a:lnTo>
                <a:lnTo>
                  <a:pt x="813197" y="30258"/>
                </a:lnTo>
                <a:lnTo>
                  <a:pt x="810563" y="29430"/>
                </a:lnTo>
                <a:lnTo>
                  <a:pt x="804106" y="29430"/>
                </a:lnTo>
                <a:lnTo>
                  <a:pt x="800664" y="30470"/>
                </a:lnTo>
                <a:lnTo>
                  <a:pt x="797351" y="32551"/>
                </a:lnTo>
                <a:lnTo>
                  <a:pt x="795142" y="33910"/>
                </a:lnTo>
                <a:lnTo>
                  <a:pt x="792083" y="36415"/>
                </a:lnTo>
                <a:lnTo>
                  <a:pt x="788174" y="40068"/>
                </a:lnTo>
                <a:lnTo>
                  <a:pt x="788174" y="30704"/>
                </a:lnTo>
                <a:lnTo>
                  <a:pt x="787537" y="29493"/>
                </a:lnTo>
                <a:lnTo>
                  <a:pt x="781547" y="31468"/>
                </a:lnTo>
                <a:lnTo>
                  <a:pt x="775047" y="33591"/>
                </a:lnTo>
                <a:lnTo>
                  <a:pt x="770926" y="34908"/>
                </a:lnTo>
                <a:lnTo>
                  <a:pt x="769184" y="35417"/>
                </a:lnTo>
                <a:lnTo>
                  <a:pt x="769184" y="37647"/>
                </a:lnTo>
                <a:lnTo>
                  <a:pt x="771861" y="37392"/>
                </a:lnTo>
                <a:lnTo>
                  <a:pt x="774367" y="37392"/>
                </a:lnTo>
                <a:lnTo>
                  <a:pt x="776831" y="39813"/>
                </a:lnTo>
                <a:lnTo>
                  <a:pt x="777596" y="42828"/>
                </a:lnTo>
                <a:lnTo>
                  <a:pt x="777596" y="81749"/>
                </a:lnTo>
                <a:lnTo>
                  <a:pt x="776991" y="84266"/>
                </a:lnTo>
                <a:lnTo>
                  <a:pt x="775780" y="85391"/>
                </a:lnTo>
                <a:lnTo>
                  <a:pt x="772455" y="87270"/>
                </a:lnTo>
                <a:lnTo>
                  <a:pt x="769439" y="87652"/>
                </a:lnTo>
                <a:lnTo>
                  <a:pt x="769439" y="89436"/>
                </a:lnTo>
                <a:lnTo>
                  <a:pt x="797287" y="89436"/>
                </a:lnTo>
                <a:lnTo>
                  <a:pt x="797287" y="87652"/>
                </a:lnTo>
                <a:lnTo>
                  <a:pt x="794356" y="87567"/>
                </a:lnTo>
                <a:lnTo>
                  <a:pt x="790851" y="85964"/>
                </a:lnTo>
                <a:lnTo>
                  <a:pt x="788812" y="82875"/>
                </a:lnTo>
                <a:lnTo>
                  <a:pt x="788812" y="44145"/>
                </a:lnTo>
                <a:lnTo>
                  <a:pt x="791105" y="41894"/>
                </a:lnTo>
                <a:lnTo>
                  <a:pt x="794419" y="39303"/>
                </a:lnTo>
                <a:lnTo>
                  <a:pt x="797011" y="37605"/>
                </a:lnTo>
                <a:lnTo>
                  <a:pt x="799560" y="36755"/>
                </a:lnTo>
                <a:lnTo>
                  <a:pt x="805720" y="36755"/>
                </a:lnTo>
                <a:lnTo>
                  <a:pt x="808227" y="37955"/>
                </a:lnTo>
                <a:lnTo>
                  <a:pt x="809586" y="40354"/>
                </a:lnTo>
                <a:lnTo>
                  <a:pt x="810945" y="42754"/>
                </a:lnTo>
                <a:lnTo>
                  <a:pt x="811625" y="45780"/>
                </a:lnTo>
                <a:lnTo>
                  <a:pt x="811625" y="80964"/>
                </a:lnTo>
                <a:lnTo>
                  <a:pt x="811009" y="83777"/>
                </a:lnTo>
                <a:lnTo>
                  <a:pt x="809777" y="85073"/>
                </a:lnTo>
                <a:lnTo>
                  <a:pt x="806379" y="87228"/>
                </a:lnTo>
                <a:lnTo>
                  <a:pt x="803277" y="87652"/>
                </a:lnTo>
                <a:lnTo>
                  <a:pt x="803277" y="89436"/>
                </a:lnTo>
                <a:lnTo>
                  <a:pt x="830488" y="89436"/>
                </a:lnTo>
                <a:lnTo>
                  <a:pt x="830488" y="87652"/>
                </a:lnTo>
                <a:lnTo>
                  <a:pt x="827599" y="87610"/>
                </a:lnTo>
                <a:lnTo>
                  <a:pt x="825538" y="86909"/>
                </a:lnTo>
                <a:lnTo>
                  <a:pt x="823075" y="84191"/>
                </a:lnTo>
                <a:lnTo>
                  <a:pt x="822458" y="81983"/>
                </a:lnTo>
                <a:lnTo>
                  <a:pt x="822458" y="40896"/>
                </a:lnTo>
                <a:close/>
              </a:path>
              <a:path w="1978816" h="117847">
                <a:moveTo>
                  <a:pt x="394140" y="46172"/>
                </a:moveTo>
                <a:lnTo>
                  <a:pt x="396179" y="48678"/>
                </a:lnTo>
                <a:lnTo>
                  <a:pt x="399556" y="49304"/>
                </a:lnTo>
                <a:lnTo>
                  <a:pt x="402743" y="48476"/>
                </a:lnTo>
                <a:lnTo>
                  <a:pt x="405101" y="45886"/>
                </a:lnTo>
                <a:lnTo>
                  <a:pt x="405101" y="43507"/>
                </a:lnTo>
                <a:lnTo>
                  <a:pt x="404782" y="41182"/>
                </a:lnTo>
                <a:lnTo>
                  <a:pt x="404463" y="38602"/>
                </a:lnTo>
                <a:lnTo>
                  <a:pt x="405441" y="35035"/>
                </a:lnTo>
                <a:lnTo>
                  <a:pt x="409349" y="32784"/>
                </a:lnTo>
                <a:lnTo>
                  <a:pt x="413576" y="32232"/>
                </a:lnTo>
                <a:lnTo>
                  <a:pt x="418122" y="32232"/>
                </a:lnTo>
                <a:lnTo>
                  <a:pt x="421117" y="33655"/>
                </a:lnTo>
                <a:lnTo>
                  <a:pt x="422561" y="36500"/>
                </a:lnTo>
                <a:lnTo>
                  <a:pt x="423411" y="38199"/>
                </a:lnTo>
                <a:lnTo>
                  <a:pt x="423836" y="41214"/>
                </a:lnTo>
                <a:lnTo>
                  <a:pt x="423836" y="50960"/>
                </a:lnTo>
                <a:lnTo>
                  <a:pt x="423579" y="51057"/>
                </a:lnTo>
                <a:lnTo>
                  <a:pt x="409141" y="56875"/>
                </a:lnTo>
                <a:lnTo>
                  <a:pt x="402552" y="67565"/>
                </a:lnTo>
                <a:lnTo>
                  <a:pt x="405610" y="63276"/>
                </a:lnTo>
                <a:lnTo>
                  <a:pt x="411728" y="59496"/>
                </a:lnTo>
                <a:lnTo>
                  <a:pt x="414915" y="57543"/>
                </a:lnTo>
                <a:lnTo>
                  <a:pt x="418951" y="55759"/>
                </a:lnTo>
                <a:lnTo>
                  <a:pt x="423836" y="54146"/>
                </a:lnTo>
                <a:lnTo>
                  <a:pt x="423836" y="76759"/>
                </a:lnTo>
                <a:lnTo>
                  <a:pt x="422551" y="78755"/>
                </a:lnTo>
                <a:lnTo>
                  <a:pt x="419981" y="80327"/>
                </a:lnTo>
                <a:lnTo>
                  <a:pt x="417410" y="81898"/>
                </a:lnTo>
                <a:lnTo>
                  <a:pt x="414723" y="82684"/>
                </a:lnTo>
                <a:lnTo>
                  <a:pt x="409880" y="82684"/>
                </a:lnTo>
                <a:lnTo>
                  <a:pt x="406375" y="80900"/>
                </a:lnTo>
                <a:lnTo>
                  <a:pt x="403826" y="79074"/>
                </a:lnTo>
                <a:lnTo>
                  <a:pt x="404719" y="90391"/>
                </a:lnTo>
                <a:lnTo>
                  <a:pt x="408202" y="90391"/>
                </a:lnTo>
                <a:lnTo>
                  <a:pt x="411877" y="89245"/>
                </a:lnTo>
                <a:lnTo>
                  <a:pt x="415743" y="86952"/>
                </a:lnTo>
                <a:lnTo>
                  <a:pt x="418037" y="85593"/>
                </a:lnTo>
                <a:lnTo>
                  <a:pt x="420799" y="83512"/>
                </a:lnTo>
                <a:lnTo>
                  <a:pt x="424027" y="80709"/>
                </a:lnTo>
                <a:lnTo>
                  <a:pt x="424154" y="83299"/>
                </a:lnTo>
                <a:lnTo>
                  <a:pt x="424866" y="85529"/>
                </a:lnTo>
                <a:lnTo>
                  <a:pt x="426162" y="87398"/>
                </a:lnTo>
                <a:lnTo>
                  <a:pt x="429550" y="90200"/>
                </a:lnTo>
                <a:lnTo>
                  <a:pt x="434903" y="90200"/>
                </a:lnTo>
                <a:lnTo>
                  <a:pt x="437325" y="89394"/>
                </a:lnTo>
                <a:lnTo>
                  <a:pt x="439704" y="87780"/>
                </a:lnTo>
                <a:lnTo>
                  <a:pt x="441276" y="86718"/>
                </a:lnTo>
                <a:lnTo>
                  <a:pt x="444101" y="83703"/>
                </a:lnTo>
                <a:lnTo>
                  <a:pt x="444101" y="80390"/>
                </a:lnTo>
                <a:lnTo>
                  <a:pt x="442529" y="81537"/>
                </a:lnTo>
                <a:lnTo>
                  <a:pt x="439343" y="83002"/>
                </a:lnTo>
                <a:lnTo>
                  <a:pt x="436624" y="83002"/>
                </a:lnTo>
                <a:lnTo>
                  <a:pt x="434924" y="80518"/>
                </a:lnTo>
                <a:lnTo>
                  <a:pt x="434414" y="77885"/>
                </a:lnTo>
                <a:lnTo>
                  <a:pt x="434414" y="44272"/>
                </a:lnTo>
                <a:lnTo>
                  <a:pt x="433629" y="40004"/>
                </a:lnTo>
                <a:lnTo>
                  <a:pt x="432056" y="37074"/>
                </a:lnTo>
                <a:lnTo>
                  <a:pt x="429125" y="31723"/>
                </a:lnTo>
                <a:lnTo>
                  <a:pt x="423538" y="29047"/>
                </a:lnTo>
                <a:lnTo>
                  <a:pt x="408202" y="29047"/>
                </a:lnTo>
                <a:lnTo>
                  <a:pt x="402817" y="30672"/>
                </a:lnTo>
                <a:lnTo>
                  <a:pt x="399142" y="33920"/>
                </a:lnTo>
                <a:lnTo>
                  <a:pt x="395468" y="37169"/>
                </a:lnTo>
                <a:lnTo>
                  <a:pt x="393630" y="40280"/>
                </a:lnTo>
                <a:lnTo>
                  <a:pt x="393630" y="43253"/>
                </a:lnTo>
                <a:lnTo>
                  <a:pt x="394140" y="46172"/>
                </a:lnTo>
                <a:close/>
              </a:path>
              <a:path w="1978816" h="117847">
                <a:moveTo>
                  <a:pt x="209252" y="46172"/>
                </a:moveTo>
                <a:lnTo>
                  <a:pt x="211291" y="48678"/>
                </a:lnTo>
                <a:lnTo>
                  <a:pt x="214668" y="49304"/>
                </a:lnTo>
                <a:lnTo>
                  <a:pt x="217855" y="48476"/>
                </a:lnTo>
                <a:lnTo>
                  <a:pt x="220213" y="45886"/>
                </a:lnTo>
                <a:lnTo>
                  <a:pt x="220213" y="43507"/>
                </a:lnTo>
                <a:lnTo>
                  <a:pt x="219894" y="41182"/>
                </a:lnTo>
                <a:lnTo>
                  <a:pt x="219575" y="38602"/>
                </a:lnTo>
                <a:lnTo>
                  <a:pt x="220553" y="35035"/>
                </a:lnTo>
                <a:lnTo>
                  <a:pt x="224461" y="32784"/>
                </a:lnTo>
                <a:lnTo>
                  <a:pt x="228688" y="32232"/>
                </a:lnTo>
                <a:lnTo>
                  <a:pt x="233234" y="32232"/>
                </a:lnTo>
                <a:lnTo>
                  <a:pt x="236229" y="33655"/>
                </a:lnTo>
                <a:lnTo>
                  <a:pt x="237673" y="36500"/>
                </a:lnTo>
                <a:lnTo>
                  <a:pt x="238523" y="38199"/>
                </a:lnTo>
                <a:lnTo>
                  <a:pt x="238948" y="41214"/>
                </a:lnTo>
                <a:lnTo>
                  <a:pt x="238948" y="50960"/>
                </a:lnTo>
                <a:lnTo>
                  <a:pt x="238691" y="51057"/>
                </a:lnTo>
                <a:lnTo>
                  <a:pt x="224253" y="56875"/>
                </a:lnTo>
                <a:lnTo>
                  <a:pt x="217664" y="67565"/>
                </a:lnTo>
                <a:lnTo>
                  <a:pt x="220722" y="63276"/>
                </a:lnTo>
                <a:lnTo>
                  <a:pt x="226840" y="59496"/>
                </a:lnTo>
                <a:lnTo>
                  <a:pt x="230027" y="57543"/>
                </a:lnTo>
                <a:lnTo>
                  <a:pt x="234063" y="55759"/>
                </a:lnTo>
                <a:lnTo>
                  <a:pt x="238948" y="54145"/>
                </a:lnTo>
                <a:lnTo>
                  <a:pt x="238948" y="76759"/>
                </a:lnTo>
                <a:lnTo>
                  <a:pt x="237663" y="78755"/>
                </a:lnTo>
                <a:lnTo>
                  <a:pt x="235093" y="80327"/>
                </a:lnTo>
                <a:lnTo>
                  <a:pt x="232522" y="81898"/>
                </a:lnTo>
                <a:lnTo>
                  <a:pt x="229835" y="82684"/>
                </a:lnTo>
                <a:lnTo>
                  <a:pt x="224992" y="82684"/>
                </a:lnTo>
                <a:lnTo>
                  <a:pt x="221487" y="80900"/>
                </a:lnTo>
                <a:lnTo>
                  <a:pt x="218938" y="79074"/>
                </a:lnTo>
                <a:lnTo>
                  <a:pt x="219831" y="90391"/>
                </a:lnTo>
                <a:lnTo>
                  <a:pt x="223314" y="90391"/>
                </a:lnTo>
                <a:lnTo>
                  <a:pt x="226989" y="89245"/>
                </a:lnTo>
                <a:lnTo>
                  <a:pt x="230855" y="86952"/>
                </a:lnTo>
                <a:lnTo>
                  <a:pt x="233149" y="85593"/>
                </a:lnTo>
                <a:lnTo>
                  <a:pt x="235911" y="83512"/>
                </a:lnTo>
                <a:lnTo>
                  <a:pt x="239139" y="80709"/>
                </a:lnTo>
                <a:lnTo>
                  <a:pt x="239266" y="83299"/>
                </a:lnTo>
                <a:lnTo>
                  <a:pt x="239978" y="85529"/>
                </a:lnTo>
                <a:lnTo>
                  <a:pt x="241274" y="87397"/>
                </a:lnTo>
                <a:lnTo>
                  <a:pt x="244662" y="90200"/>
                </a:lnTo>
                <a:lnTo>
                  <a:pt x="250015" y="90200"/>
                </a:lnTo>
                <a:lnTo>
                  <a:pt x="252437" y="89394"/>
                </a:lnTo>
                <a:lnTo>
                  <a:pt x="254816" y="87780"/>
                </a:lnTo>
                <a:lnTo>
                  <a:pt x="256388" y="86718"/>
                </a:lnTo>
                <a:lnTo>
                  <a:pt x="259213" y="83703"/>
                </a:lnTo>
                <a:lnTo>
                  <a:pt x="259213" y="80390"/>
                </a:lnTo>
                <a:lnTo>
                  <a:pt x="257640" y="81537"/>
                </a:lnTo>
                <a:lnTo>
                  <a:pt x="254455" y="83002"/>
                </a:lnTo>
                <a:lnTo>
                  <a:pt x="251736" y="83002"/>
                </a:lnTo>
                <a:lnTo>
                  <a:pt x="250036" y="80518"/>
                </a:lnTo>
                <a:lnTo>
                  <a:pt x="249526" y="77885"/>
                </a:lnTo>
                <a:lnTo>
                  <a:pt x="249526" y="44272"/>
                </a:lnTo>
                <a:lnTo>
                  <a:pt x="248740" y="40004"/>
                </a:lnTo>
                <a:lnTo>
                  <a:pt x="247168" y="37074"/>
                </a:lnTo>
                <a:lnTo>
                  <a:pt x="244237" y="31723"/>
                </a:lnTo>
                <a:lnTo>
                  <a:pt x="238650" y="29047"/>
                </a:lnTo>
                <a:lnTo>
                  <a:pt x="223314" y="29047"/>
                </a:lnTo>
                <a:lnTo>
                  <a:pt x="217929" y="30672"/>
                </a:lnTo>
                <a:lnTo>
                  <a:pt x="214254" y="33920"/>
                </a:lnTo>
                <a:lnTo>
                  <a:pt x="210580" y="37169"/>
                </a:lnTo>
                <a:lnTo>
                  <a:pt x="208742" y="40280"/>
                </a:lnTo>
                <a:lnTo>
                  <a:pt x="208742" y="43253"/>
                </a:lnTo>
                <a:lnTo>
                  <a:pt x="209252" y="46172"/>
                </a:lnTo>
                <a:close/>
              </a:path>
              <a:path w="1978816" h="117847">
                <a:moveTo>
                  <a:pt x="0" y="55929"/>
                </a:moveTo>
                <a:lnTo>
                  <a:pt x="0" y="64083"/>
                </a:lnTo>
                <a:lnTo>
                  <a:pt x="32054" y="64083"/>
                </a:lnTo>
                <a:lnTo>
                  <a:pt x="32054" y="55929"/>
                </a:lnTo>
                <a:lnTo>
                  <a:pt x="0" y="55929"/>
                </a:lnTo>
                <a:close/>
              </a:path>
              <a:path w="1978816" h="117847">
                <a:moveTo>
                  <a:pt x="77022" y="56693"/>
                </a:moveTo>
                <a:lnTo>
                  <a:pt x="77290" y="62765"/>
                </a:lnTo>
                <a:lnTo>
                  <a:pt x="79713" y="75330"/>
                </a:lnTo>
                <a:lnTo>
                  <a:pt x="84658" y="87066"/>
                </a:lnTo>
                <a:lnTo>
                  <a:pt x="92125" y="97972"/>
                </a:lnTo>
                <a:lnTo>
                  <a:pt x="98200" y="105276"/>
                </a:lnTo>
                <a:lnTo>
                  <a:pt x="103851" y="110181"/>
                </a:lnTo>
                <a:lnTo>
                  <a:pt x="109076" y="112687"/>
                </a:lnTo>
                <a:lnTo>
                  <a:pt x="110733" y="110585"/>
                </a:lnTo>
                <a:lnTo>
                  <a:pt x="103956" y="105104"/>
                </a:lnTo>
                <a:lnTo>
                  <a:pt x="96375" y="95038"/>
                </a:lnTo>
                <a:lnTo>
                  <a:pt x="91297" y="82365"/>
                </a:lnTo>
                <a:lnTo>
                  <a:pt x="90869" y="80699"/>
                </a:lnTo>
                <a:lnTo>
                  <a:pt x="88991" y="69106"/>
                </a:lnTo>
                <a:lnTo>
                  <a:pt x="88365" y="55037"/>
                </a:lnTo>
                <a:lnTo>
                  <a:pt x="89089" y="42172"/>
                </a:lnTo>
                <a:lnTo>
                  <a:pt x="91655" y="29632"/>
                </a:lnTo>
                <a:lnTo>
                  <a:pt x="96076" y="19237"/>
                </a:lnTo>
                <a:lnTo>
                  <a:pt x="99007" y="14099"/>
                </a:lnTo>
                <a:lnTo>
                  <a:pt x="103893" y="8811"/>
                </a:lnTo>
                <a:lnTo>
                  <a:pt x="110733" y="3376"/>
                </a:lnTo>
                <a:lnTo>
                  <a:pt x="109522" y="1273"/>
                </a:lnTo>
                <a:lnTo>
                  <a:pt x="102130" y="5435"/>
                </a:lnTo>
                <a:lnTo>
                  <a:pt x="95715" y="10935"/>
                </a:lnTo>
                <a:lnTo>
                  <a:pt x="90277" y="17772"/>
                </a:lnTo>
                <a:lnTo>
                  <a:pt x="88404" y="20259"/>
                </a:lnTo>
                <a:lnTo>
                  <a:pt x="82081" y="31371"/>
                </a:lnTo>
                <a:lnTo>
                  <a:pt x="78287" y="43516"/>
                </a:lnTo>
                <a:lnTo>
                  <a:pt x="77022" y="56693"/>
                </a:lnTo>
                <a:close/>
              </a:path>
              <a:path w="1978816" h="117847">
                <a:moveTo>
                  <a:pt x="117785" y="47138"/>
                </a:moveTo>
                <a:lnTo>
                  <a:pt x="118397" y="55421"/>
                </a:lnTo>
                <a:lnTo>
                  <a:pt x="122110" y="67703"/>
                </a:lnTo>
                <a:lnTo>
                  <a:pt x="129192" y="78161"/>
                </a:lnTo>
                <a:lnTo>
                  <a:pt x="137221" y="84909"/>
                </a:lnTo>
                <a:lnTo>
                  <a:pt x="148824" y="89929"/>
                </a:lnTo>
                <a:lnTo>
                  <a:pt x="162584" y="91602"/>
                </a:lnTo>
                <a:lnTo>
                  <a:pt x="171123" y="91602"/>
                </a:lnTo>
                <a:lnTo>
                  <a:pt x="179046" y="89266"/>
                </a:lnTo>
                <a:lnTo>
                  <a:pt x="186354" y="84595"/>
                </a:lnTo>
                <a:lnTo>
                  <a:pt x="190644" y="81834"/>
                </a:lnTo>
                <a:lnTo>
                  <a:pt x="194234" y="78628"/>
                </a:lnTo>
                <a:lnTo>
                  <a:pt x="197123" y="74976"/>
                </a:lnTo>
                <a:lnTo>
                  <a:pt x="194702" y="72555"/>
                </a:lnTo>
                <a:lnTo>
                  <a:pt x="190793" y="76250"/>
                </a:lnTo>
                <a:lnTo>
                  <a:pt x="187203" y="79010"/>
                </a:lnTo>
                <a:lnTo>
                  <a:pt x="183932" y="80836"/>
                </a:lnTo>
                <a:lnTo>
                  <a:pt x="178239" y="84064"/>
                </a:lnTo>
                <a:lnTo>
                  <a:pt x="172015" y="85678"/>
                </a:lnTo>
                <a:lnTo>
                  <a:pt x="155914" y="85678"/>
                </a:lnTo>
                <a:lnTo>
                  <a:pt x="148193" y="82206"/>
                </a:lnTo>
                <a:lnTo>
                  <a:pt x="142096" y="75262"/>
                </a:lnTo>
                <a:lnTo>
                  <a:pt x="139809" y="72344"/>
                </a:lnTo>
                <a:lnTo>
                  <a:pt x="134666" y="61188"/>
                </a:lnTo>
                <a:lnTo>
                  <a:pt x="132952" y="47393"/>
                </a:lnTo>
                <a:lnTo>
                  <a:pt x="133240" y="40750"/>
                </a:lnTo>
                <a:lnTo>
                  <a:pt x="135990" y="27802"/>
                </a:lnTo>
                <a:lnTo>
                  <a:pt x="141650" y="17581"/>
                </a:lnTo>
                <a:lnTo>
                  <a:pt x="147449" y="10361"/>
                </a:lnTo>
                <a:lnTo>
                  <a:pt x="154916" y="6752"/>
                </a:lnTo>
                <a:lnTo>
                  <a:pt x="173099" y="6752"/>
                </a:lnTo>
                <a:lnTo>
                  <a:pt x="180300" y="10107"/>
                </a:lnTo>
                <a:lnTo>
                  <a:pt x="185653" y="16817"/>
                </a:lnTo>
                <a:lnTo>
                  <a:pt x="188457" y="20384"/>
                </a:lnTo>
                <a:lnTo>
                  <a:pt x="190729" y="25076"/>
                </a:lnTo>
                <a:lnTo>
                  <a:pt x="192471" y="30894"/>
                </a:lnTo>
                <a:lnTo>
                  <a:pt x="195466" y="30894"/>
                </a:lnTo>
                <a:lnTo>
                  <a:pt x="194256" y="1592"/>
                </a:lnTo>
                <a:lnTo>
                  <a:pt x="191515" y="1592"/>
                </a:lnTo>
                <a:lnTo>
                  <a:pt x="190325" y="4098"/>
                </a:lnTo>
                <a:lnTo>
                  <a:pt x="188117" y="5456"/>
                </a:lnTo>
                <a:lnTo>
                  <a:pt x="185122" y="5796"/>
                </a:lnTo>
                <a:lnTo>
                  <a:pt x="182339" y="5096"/>
                </a:lnTo>
                <a:lnTo>
                  <a:pt x="177368" y="3694"/>
                </a:lnTo>
                <a:lnTo>
                  <a:pt x="172397" y="2293"/>
                </a:lnTo>
                <a:lnTo>
                  <a:pt x="167554" y="1592"/>
                </a:lnTo>
                <a:lnTo>
                  <a:pt x="162839" y="1592"/>
                </a:lnTo>
                <a:lnTo>
                  <a:pt x="151753" y="2720"/>
                </a:lnTo>
                <a:lnTo>
                  <a:pt x="139823" y="7222"/>
                </a:lnTo>
                <a:lnTo>
                  <a:pt x="129829" y="15160"/>
                </a:lnTo>
                <a:lnTo>
                  <a:pt x="124440" y="22202"/>
                </a:lnTo>
                <a:lnTo>
                  <a:pt x="119449" y="33825"/>
                </a:lnTo>
                <a:lnTo>
                  <a:pt x="117785" y="4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58427" y="3253023"/>
            <a:ext cx="1795622" cy="103983"/>
          </a:xfrm>
          <a:custGeom>
            <a:avLst/>
            <a:gdLst/>
            <a:ahLst/>
            <a:cxnLst/>
            <a:rect l="l" t="t" r="r" b="b"/>
            <a:pathLst>
              <a:path w="1975184" h="117847">
                <a:moveTo>
                  <a:pt x="228072" y="76759"/>
                </a:moveTo>
                <a:lnTo>
                  <a:pt x="228072" y="80708"/>
                </a:lnTo>
                <a:lnTo>
                  <a:pt x="229411" y="83968"/>
                </a:lnTo>
                <a:lnTo>
                  <a:pt x="232087" y="86537"/>
                </a:lnTo>
                <a:lnTo>
                  <a:pt x="234763" y="89106"/>
                </a:lnTo>
                <a:lnTo>
                  <a:pt x="237928" y="90391"/>
                </a:lnTo>
                <a:lnTo>
                  <a:pt x="241582" y="90391"/>
                </a:lnTo>
                <a:lnTo>
                  <a:pt x="240690" y="79073"/>
                </a:lnTo>
                <a:lnTo>
                  <a:pt x="239415" y="76228"/>
                </a:lnTo>
                <a:lnTo>
                  <a:pt x="239415" y="67565"/>
                </a:lnTo>
                <a:lnTo>
                  <a:pt x="246005" y="56875"/>
                </a:lnTo>
                <a:lnTo>
                  <a:pt x="237312" y="61343"/>
                </a:lnTo>
                <a:lnTo>
                  <a:pt x="231152" y="65463"/>
                </a:lnTo>
                <a:lnTo>
                  <a:pt x="228072" y="70601"/>
                </a:lnTo>
                <a:lnTo>
                  <a:pt x="228072" y="76759"/>
                </a:lnTo>
                <a:close/>
              </a:path>
              <a:path w="1975184" h="117847">
                <a:moveTo>
                  <a:pt x="399387" y="101539"/>
                </a:moveTo>
                <a:lnTo>
                  <a:pt x="397177" y="104543"/>
                </a:lnTo>
                <a:lnTo>
                  <a:pt x="392759" y="106985"/>
                </a:lnTo>
                <a:lnTo>
                  <a:pt x="388341" y="109427"/>
                </a:lnTo>
                <a:lnTo>
                  <a:pt x="382606" y="110648"/>
                </a:lnTo>
                <a:lnTo>
                  <a:pt x="370371" y="110648"/>
                </a:lnTo>
                <a:lnTo>
                  <a:pt x="365772" y="109969"/>
                </a:lnTo>
                <a:lnTo>
                  <a:pt x="361757" y="108610"/>
                </a:lnTo>
                <a:lnTo>
                  <a:pt x="357743" y="107251"/>
                </a:lnTo>
                <a:lnTo>
                  <a:pt x="362086" y="117846"/>
                </a:lnTo>
                <a:lnTo>
                  <a:pt x="376700" y="117846"/>
                </a:lnTo>
                <a:lnTo>
                  <a:pt x="384273" y="115850"/>
                </a:lnTo>
                <a:lnTo>
                  <a:pt x="391772" y="111858"/>
                </a:lnTo>
                <a:lnTo>
                  <a:pt x="399270" y="107866"/>
                </a:lnTo>
                <a:lnTo>
                  <a:pt x="399387" y="101539"/>
                </a:lnTo>
                <a:close/>
              </a:path>
              <a:path w="1975184" h="117847">
                <a:moveTo>
                  <a:pt x="404230" y="38729"/>
                </a:moveTo>
                <a:lnTo>
                  <a:pt x="404230" y="33570"/>
                </a:lnTo>
                <a:lnTo>
                  <a:pt x="401351" y="33602"/>
                </a:lnTo>
                <a:lnTo>
                  <a:pt x="397741" y="33729"/>
                </a:lnTo>
                <a:lnTo>
                  <a:pt x="392059" y="33761"/>
                </a:lnTo>
                <a:lnTo>
                  <a:pt x="388469" y="33028"/>
                </a:lnTo>
                <a:lnTo>
                  <a:pt x="384730" y="31563"/>
                </a:lnTo>
                <a:lnTo>
                  <a:pt x="380992" y="30098"/>
                </a:lnTo>
                <a:lnTo>
                  <a:pt x="377571" y="29365"/>
                </a:lnTo>
                <a:lnTo>
                  <a:pt x="367248" y="29365"/>
                </a:lnTo>
                <a:lnTo>
                  <a:pt x="361662" y="31595"/>
                </a:lnTo>
                <a:lnTo>
                  <a:pt x="363021" y="41002"/>
                </a:lnTo>
                <a:lnTo>
                  <a:pt x="363828" y="38921"/>
                </a:lnTo>
                <a:lnTo>
                  <a:pt x="365400" y="34971"/>
                </a:lnTo>
                <a:lnTo>
                  <a:pt x="368268" y="32996"/>
                </a:lnTo>
                <a:lnTo>
                  <a:pt x="377232" y="32996"/>
                </a:lnTo>
                <a:lnTo>
                  <a:pt x="380662" y="35523"/>
                </a:lnTo>
                <a:lnTo>
                  <a:pt x="382723" y="40577"/>
                </a:lnTo>
                <a:lnTo>
                  <a:pt x="384783" y="45630"/>
                </a:lnTo>
                <a:lnTo>
                  <a:pt x="385813" y="50174"/>
                </a:lnTo>
                <a:lnTo>
                  <a:pt x="385813" y="59263"/>
                </a:lnTo>
                <a:lnTo>
                  <a:pt x="384539" y="62809"/>
                </a:lnTo>
                <a:lnTo>
                  <a:pt x="381990" y="64847"/>
                </a:lnTo>
                <a:lnTo>
                  <a:pt x="378464" y="66758"/>
                </a:lnTo>
                <a:lnTo>
                  <a:pt x="372133" y="66758"/>
                </a:lnTo>
                <a:lnTo>
                  <a:pt x="368884" y="64698"/>
                </a:lnTo>
                <a:lnTo>
                  <a:pt x="366377" y="60579"/>
                </a:lnTo>
                <a:lnTo>
                  <a:pt x="364019" y="68032"/>
                </a:lnTo>
                <a:lnTo>
                  <a:pt x="359219" y="72279"/>
                </a:lnTo>
                <a:lnTo>
                  <a:pt x="356085" y="75347"/>
                </a:lnTo>
                <a:lnTo>
                  <a:pt x="353154" y="79127"/>
                </a:lnTo>
                <a:lnTo>
                  <a:pt x="352421" y="82428"/>
                </a:lnTo>
                <a:lnTo>
                  <a:pt x="353271" y="85635"/>
                </a:lnTo>
                <a:lnTo>
                  <a:pt x="355947" y="87673"/>
                </a:lnTo>
                <a:lnTo>
                  <a:pt x="358603" y="89945"/>
                </a:lnTo>
                <a:lnTo>
                  <a:pt x="354397" y="93704"/>
                </a:lnTo>
                <a:lnTo>
                  <a:pt x="351210" y="96591"/>
                </a:lnTo>
                <a:lnTo>
                  <a:pt x="349076" y="98768"/>
                </a:lnTo>
                <a:lnTo>
                  <a:pt x="346909" y="101698"/>
                </a:lnTo>
                <a:lnTo>
                  <a:pt x="346368" y="104724"/>
                </a:lnTo>
                <a:lnTo>
                  <a:pt x="346368" y="107824"/>
                </a:lnTo>
                <a:lnTo>
                  <a:pt x="348406" y="110786"/>
                </a:lnTo>
                <a:lnTo>
                  <a:pt x="352485" y="113610"/>
                </a:lnTo>
                <a:lnTo>
                  <a:pt x="356563" y="116434"/>
                </a:lnTo>
                <a:lnTo>
                  <a:pt x="362086" y="117846"/>
                </a:lnTo>
                <a:lnTo>
                  <a:pt x="357743" y="107251"/>
                </a:lnTo>
                <a:lnTo>
                  <a:pt x="355735" y="104788"/>
                </a:lnTo>
                <a:lnTo>
                  <a:pt x="355735" y="98927"/>
                </a:lnTo>
                <a:lnTo>
                  <a:pt x="356755" y="96422"/>
                </a:lnTo>
                <a:lnTo>
                  <a:pt x="358794" y="93704"/>
                </a:lnTo>
                <a:lnTo>
                  <a:pt x="360791" y="91028"/>
                </a:lnTo>
                <a:lnTo>
                  <a:pt x="362554" y="89690"/>
                </a:lnTo>
                <a:lnTo>
                  <a:pt x="365124" y="90158"/>
                </a:lnTo>
                <a:lnTo>
                  <a:pt x="369287" y="90752"/>
                </a:lnTo>
                <a:lnTo>
                  <a:pt x="371730" y="90964"/>
                </a:lnTo>
                <a:lnTo>
                  <a:pt x="374768" y="91124"/>
                </a:lnTo>
                <a:lnTo>
                  <a:pt x="378251" y="91251"/>
                </a:lnTo>
                <a:lnTo>
                  <a:pt x="387640" y="91432"/>
                </a:lnTo>
                <a:lnTo>
                  <a:pt x="391825" y="91750"/>
                </a:lnTo>
                <a:lnTo>
                  <a:pt x="394034" y="92302"/>
                </a:lnTo>
                <a:lnTo>
                  <a:pt x="397603" y="93236"/>
                </a:lnTo>
                <a:lnTo>
                  <a:pt x="399387" y="95126"/>
                </a:lnTo>
                <a:lnTo>
                  <a:pt x="399387" y="101539"/>
                </a:lnTo>
                <a:lnTo>
                  <a:pt x="399270" y="107866"/>
                </a:lnTo>
                <a:lnTo>
                  <a:pt x="403019" y="102516"/>
                </a:lnTo>
                <a:lnTo>
                  <a:pt x="403019" y="89223"/>
                </a:lnTo>
                <a:lnTo>
                  <a:pt x="399811" y="84934"/>
                </a:lnTo>
                <a:lnTo>
                  <a:pt x="393396" y="82938"/>
                </a:lnTo>
                <a:lnTo>
                  <a:pt x="389488" y="81707"/>
                </a:lnTo>
                <a:lnTo>
                  <a:pt x="382075" y="81091"/>
                </a:lnTo>
                <a:lnTo>
                  <a:pt x="368777" y="81091"/>
                </a:lnTo>
                <a:lnTo>
                  <a:pt x="364657" y="80454"/>
                </a:lnTo>
                <a:lnTo>
                  <a:pt x="361683" y="79817"/>
                </a:lnTo>
                <a:lnTo>
                  <a:pt x="360196" y="77460"/>
                </a:lnTo>
                <a:lnTo>
                  <a:pt x="361205" y="74445"/>
                </a:lnTo>
                <a:lnTo>
                  <a:pt x="365241" y="70283"/>
                </a:lnTo>
                <a:lnTo>
                  <a:pt x="368098" y="69242"/>
                </a:lnTo>
                <a:lnTo>
                  <a:pt x="370859" y="69625"/>
                </a:lnTo>
                <a:lnTo>
                  <a:pt x="373833" y="69816"/>
                </a:lnTo>
                <a:lnTo>
                  <a:pt x="380630" y="69816"/>
                </a:lnTo>
                <a:lnTo>
                  <a:pt x="386036" y="67788"/>
                </a:lnTo>
                <a:lnTo>
                  <a:pt x="390051" y="63732"/>
                </a:lnTo>
                <a:lnTo>
                  <a:pt x="394066" y="59676"/>
                </a:lnTo>
                <a:lnTo>
                  <a:pt x="396073" y="55228"/>
                </a:lnTo>
                <a:lnTo>
                  <a:pt x="396073" y="48179"/>
                </a:lnTo>
                <a:lnTo>
                  <a:pt x="395712" y="45843"/>
                </a:lnTo>
                <a:lnTo>
                  <a:pt x="394990" y="43380"/>
                </a:lnTo>
                <a:lnTo>
                  <a:pt x="394565" y="42063"/>
                </a:lnTo>
                <a:lnTo>
                  <a:pt x="393206" y="38729"/>
                </a:lnTo>
                <a:lnTo>
                  <a:pt x="404230" y="38729"/>
                </a:lnTo>
                <a:close/>
              </a:path>
              <a:path w="1975184" h="117847">
                <a:moveTo>
                  <a:pt x="351784" y="50196"/>
                </a:moveTo>
                <a:lnTo>
                  <a:pt x="351784" y="54273"/>
                </a:lnTo>
                <a:lnTo>
                  <a:pt x="352857" y="57946"/>
                </a:lnTo>
                <a:lnTo>
                  <a:pt x="355002" y="61216"/>
                </a:lnTo>
                <a:lnTo>
                  <a:pt x="357148" y="64486"/>
                </a:lnTo>
                <a:lnTo>
                  <a:pt x="360153" y="66758"/>
                </a:lnTo>
                <a:lnTo>
                  <a:pt x="364019" y="68032"/>
                </a:lnTo>
                <a:lnTo>
                  <a:pt x="366377" y="60579"/>
                </a:lnTo>
                <a:lnTo>
                  <a:pt x="363871" y="56460"/>
                </a:lnTo>
                <a:lnTo>
                  <a:pt x="362617" y="51809"/>
                </a:lnTo>
                <a:lnTo>
                  <a:pt x="362617" y="43571"/>
                </a:lnTo>
                <a:lnTo>
                  <a:pt x="363021" y="41002"/>
                </a:lnTo>
                <a:lnTo>
                  <a:pt x="361662" y="31595"/>
                </a:lnTo>
                <a:lnTo>
                  <a:pt x="357711" y="36054"/>
                </a:lnTo>
                <a:lnTo>
                  <a:pt x="353760" y="40513"/>
                </a:lnTo>
                <a:lnTo>
                  <a:pt x="351784" y="45227"/>
                </a:lnTo>
                <a:lnTo>
                  <a:pt x="351784" y="50196"/>
                </a:lnTo>
                <a:close/>
              </a:path>
              <a:path w="1975184" h="117847">
                <a:moveTo>
                  <a:pt x="423369" y="32784"/>
                </a:moveTo>
                <a:lnTo>
                  <a:pt x="418313" y="38984"/>
                </a:lnTo>
                <a:lnTo>
                  <a:pt x="420352" y="49431"/>
                </a:lnTo>
                <a:lnTo>
                  <a:pt x="420947" y="45949"/>
                </a:lnTo>
                <a:lnTo>
                  <a:pt x="421924" y="43061"/>
                </a:lnTo>
                <a:lnTo>
                  <a:pt x="423284" y="40768"/>
                </a:lnTo>
                <a:lnTo>
                  <a:pt x="425833" y="36479"/>
                </a:lnTo>
                <a:lnTo>
                  <a:pt x="429953" y="29684"/>
                </a:lnTo>
                <a:lnTo>
                  <a:pt x="423369" y="32784"/>
                </a:lnTo>
                <a:close/>
              </a:path>
              <a:path w="1975184" h="117847">
                <a:moveTo>
                  <a:pt x="460563" y="53508"/>
                </a:moveTo>
                <a:lnTo>
                  <a:pt x="460563" y="45906"/>
                </a:lnTo>
                <a:lnTo>
                  <a:pt x="458312" y="40035"/>
                </a:lnTo>
                <a:lnTo>
                  <a:pt x="453808" y="35895"/>
                </a:lnTo>
                <a:lnTo>
                  <a:pt x="449305" y="31754"/>
                </a:lnTo>
                <a:lnTo>
                  <a:pt x="444058" y="29684"/>
                </a:lnTo>
                <a:lnTo>
                  <a:pt x="429953" y="29684"/>
                </a:lnTo>
                <a:lnTo>
                  <a:pt x="425833" y="36479"/>
                </a:lnTo>
                <a:lnTo>
                  <a:pt x="429529" y="34334"/>
                </a:lnTo>
                <a:lnTo>
                  <a:pt x="439258" y="34334"/>
                </a:lnTo>
                <a:lnTo>
                  <a:pt x="442741" y="36203"/>
                </a:lnTo>
                <a:lnTo>
                  <a:pt x="444823" y="39940"/>
                </a:lnTo>
                <a:lnTo>
                  <a:pt x="445970" y="42021"/>
                </a:lnTo>
                <a:lnTo>
                  <a:pt x="446777" y="45185"/>
                </a:lnTo>
                <a:lnTo>
                  <a:pt x="447244" y="49431"/>
                </a:lnTo>
                <a:lnTo>
                  <a:pt x="420352" y="49431"/>
                </a:lnTo>
                <a:lnTo>
                  <a:pt x="418313" y="38984"/>
                </a:lnTo>
                <a:lnTo>
                  <a:pt x="413258" y="45185"/>
                </a:lnTo>
                <a:lnTo>
                  <a:pt x="410730" y="52553"/>
                </a:lnTo>
                <a:lnTo>
                  <a:pt x="410730" y="68945"/>
                </a:lnTo>
                <a:lnTo>
                  <a:pt x="412907" y="75888"/>
                </a:lnTo>
                <a:lnTo>
                  <a:pt x="417262" y="81919"/>
                </a:lnTo>
                <a:lnTo>
                  <a:pt x="421616" y="87949"/>
                </a:lnTo>
                <a:lnTo>
                  <a:pt x="427787" y="90964"/>
                </a:lnTo>
                <a:lnTo>
                  <a:pt x="442698" y="90964"/>
                </a:lnTo>
                <a:lnTo>
                  <a:pt x="448551" y="88671"/>
                </a:lnTo>
                <a:lnTo>
                  <a:pt x="453330" y="84085"/>
                </a:lnTo>
                <a:lnTo>
                  <a:pt x="458110" y="79498"/>
                </a:lnTo>
                <a:lnTo>
                  <a:pt x="461370" y="74508"/>
                </a:lnTo>
                <a:lnTo>
                  <a:pt x="463112" y="69115"/>
                </a:lnTo>
                <a:lnTo>
                  <a:pt x="460882" y="68351"/>
                </a:lnTo>
                <a:lnTo>
                  <a:pt x="458290" y="72640"/>
                </a:lnTo>
                <a:lnTo>
                  <a:pt x="455465" y="75952"/>
                </a:lnTo>
                <a:lnTo>
                  <a:pt x="452406" y="78288"/>
                </a:lnTo>
                <a:lnTo>
                  <a:pt x="449347" y="80624"/>
                </a:lnTo>
                <a:lnTo>
                  <a:pt x="445588" y="81791"/>
                </a:lnTo>
                <a:lnTo>
                  <a:pt x="435604" y="81791"/>
                </a:lnTo>
                <a:lnTo>
                  <a:pt x="430824" y="79541"/>
                </a:lnTo>
                <a:lnTo>
                  <a:pt x="426789" y="75039"/>
                </a:lnTo>
                <a:lnTo>
                  <a:pt x="422753" y="70538"/>
                </a:lnTo>
                <a:lnTo>
                  <a:pt x="420522" y="63361"/>
                </a:lnTo>
                <a:lnTo>
                  <a:pt x="420098" y="53508"/>
                </a:lnTo>
                <a:lnTo>
                  <a:pt x="460563" y="53508"/>
                </a:lnTo>
                <a:close/>
              </a:path>
              <a:path w="1975184" h="117847">
                <a:moveTo>
                  <a:pt x="505893" y="7197"/>
                </a:moveTo>
                <a:lnTo>
                  <a:pt x="506530" y="10584"/>
                </a:lnTo>
                <a:lnTo>
                  <a:pt x="509079" y="13175"/>
                </a:lnTo>
                <a:lnTo>
                  <a:pt x="512520" y="13822"/>
                </a:lnTo>
                <a:lnTo>
                  <a:pt x="515908" y="13175"/>
                </a:lnTo>
                <a:lnTo>
                  <a:pt x="518500" y="10584"/>
                </a:lnTo>
                <a:lnTo>
                  <a:pt x="519148" y="7197"/>
                </a:lnTo>
                <a:lnTo>
                  <a:pt x="518500" y="3747"/>
                </a:lnTo>
                <a:lnTo>
                  <a:pt x="515908" y="1156"/>
                </a:lnTo>
                <a:lnTo>
                  <a:pt x="512520" y="509"/>
                </a:lnTo>
                <a:lnTo>
                  <a:pt x="509079" y="1167"/>
                </a:lnTo>
                <a:lnTo>
                  <a:pt x="506530" y="3800"/>
                </a:lnTo>
                <a:lnTo>
                  <a:pt x="505893" y="7197"/>
                </a:lnTo>
                <a:close/>
              </a:path>
              <a:path w="1975184" h="117847">
                <a:moveTo>
                  <a:pt x="528706" y="89436"/>
                </a:moveTo>
                <a:lnTo>
                  <a:pt x="528706" y="87652"/>
                </a:lnTo>
                <a:lnTo>
                  <a:pt x="524586" y="87312"/>
                </a:lnTo>
                <a:lnTo>
                  <a:pt x="521941" y="86527"/>
                </a:lnTo>
                <a:lnTo>
                  <a:pt x="519605" y="84064"/>
                </a:lnTo>
                <a:lnTo>
                  <a:pt x="519020" y="81027"/>
                </a:lnTo>
                <a:lnTo>
                  <a:pt x="519020" y="30448"/>
                </a:lnTo>
                <a:lnTo>
                  <a:pt x="518893" y="29493"/>
                </a:lnTo>
                <a:lnTo>
                  <a:pt x="516598" y="30257"/>
                </a:lnTo>
                <a:lnTo>
                  <a:pt x="513667" y="31489"/>
                </a:lnTo>
                <a:lnTo>
                  <a:pt x="508484" y="33315"/>
                </a:lnTo>
                <a:lnTo>
                  <a:pt x="501050" y="35736"/>
                </a:lnTo>
                <a:lnTo>
                  <a:pt x="498309" y="36627"/>
                </a:lnTo>
                <a:lnTo>
                  <a:pt x="500434" y="38008"/>
                </a:lnTo>
                <a:lnTo>
                  <a:pt x="503068" y="37455"/>
                </a:lnTo>
                <a:lnTo>
                  <a:pt x="505574" y="37455"/>
                </a:lnTo>
                <a:lnTo>
                  <a:pt x="507550" y="40067"/>
                </a:lnTo>
                <a:lnTo>
                  <a:pt x="508123" y="43040"/>
                </a:lnTo>
                <a:lnTo>
                  <a:pt x="508123" y="81155"/>
                </a:lnTo>
                <a:lnTo>
                  <a:pt x="507529" y="84202"/>
                </a:lnTo>
                <a:lnTo>
                  <a:pt x="505150" y="86452"/>
                </a:lnTo>
                <a:lnTo>
                  <a:pt x="502282" y="87227"/>
                </a:lnTo>
                <a:lnTo>
                  <a:pt x="497736" y="87652"/>
                </a:lnTo>
                <a:lnTo>
                  <a:pt x="497736" y="89436"/>
                </a:lnTo>
                <a:lnTo>
                  <a:pt x="528706" y="89436"/>
                </a:lnTo>
                <a:close/>
              </a:path>
              <a:path w="1975184" h="117847">
                <a:moveTo>
                  <a:pt x="739116" y="76844"/>
                </a:moveTo>
                <a:lnTo>
                  <a:pt x="736546" y="81218"/>
                </a:lnTo>
                <a:lnTo>
                  <a:pt x="733976" y="85592"/>
                </a:lnTo>
                <a:lnTo>
                  <a:pt x="730312" y="87779"/>
                </a:lnTo>
                <a:lnTo>
                  <a:pt x="719479" y="87779"/>
                </a:lnTo>
                <a:lnTo>
                  <a:pt x="714731" y="84509"/>
                </a:lnTo>
                <a:lnTo>
                  <a:pt x="711311" y="77970"/>
                </a:lnTo>
                <a:lnTo>
                  <a:pt x="715294" y="91410"/>
                </a:lnTo>
                <a:lnTo>
                  <a:pt x="731947" y="91410"/>
                </a:lnTo>
                <a:lnTo>
                  <a:pt x="738872" y="88289"/>
                </a:lnTo>
                <a:lnTo>
                  <a:pt x="744225" y="82046"/>
                </a:lnTo>
                <a:lnTo>
                  <a:pt x="749578" y="75804"/>
                </a:lnTo>
                <a:lnTo>
                  <a:pt x="752255" y="68457"/>
                </a:lnTo>
                <a:lnTo>
                  <a:pt x="752255" y="50833"/>
                </a:lnTo>
                <a:lnTo>
                  <a:pt x="749493" y="43486"/>
                </a:lnTo>
                <a:lnTo>
                  <a:pt x="743970" y="37965"/>
                </a:lnTo>
                <a:lnTo>
                  <a:pt x="738447" y="32444"/>
                </a:lnTo>
                <a:lnTo>
                  <a:pt x="731480" y="29684"/>
                </a:lnTo>
                <a:lnTo>
                  <a:pt x="714614" y="29684"/>
                </a:lnTo>
                <a:lnTo>
                  <a:pt x="707700" y="32604"/>
                </a:lnTo>
                <a:lnTo>
                  <a:pt x="702326" y="38443"/>
                </a:lnTo>
                <a:lnTo>
                  <a:pt x="696952" y="44282"/>
                </a:lnTo>
                <a:lnTo>
                  <a:pt x="694265" y="51427"/>
                </a:lnTo>
                <a:lnTo>
                  <a:pt x="694265" y="68924"/>
                </a:lnTo>
                <a:lnTo>
                  <a:pt x="697090" y="76441"/>
                </a:lnTo>
                <a:lnTo>
                  <a:pt x="702740" y="82429"/>
                </a:lnTo>
                <a:lnTo>
                  <a:pt x="708390" y="88416"/>
                </a:lnTo>
                <a:lnTo>
                  <a:pt x="707891" y="71429"/>
                </a:lnTo>
                <a:lnTo>
                  <a:pt x="706181" y="64380"/>
                </a:lnTo>
                <a:lnTo>
                  <a:pt x="706181" y="47350"/>
                </a:lnTo>
                <a:lnTo>
                  <a:pt x="708305" y="40683"/>
                </a:lnTo>
                <a:lnTo>
                  <a:pt x="712554" y="36819"/>
                </a:lnTo>
                <a:lnTo>
                  <a:pt x="715018" y="34610"/>
                </a:lnTo>
                <a:lnTo>
                  <a:pt x="717928" y="33506"/>
                </a:lnTo>
                <a:lnTo>
                  <a:pt x="727487" y="33506"/>
                </a:lnTo>
                <a:lnTo>
                  <a:pt x="732223" y="36755"/>
                </a:lnTo>
                <a:lnTo>
                  <a:pt x="735495" y="43252"/>
                </a:lnTo>
                <a:lnTo>
                  <a:pt x="738766" y="49750"/>
                </a:lnTo>
                <a:lnTo>
                  <a:pt x="740402" y="56672"/>
                </a:lnTo>
                <a:lnTo>
                  <a:pt x="740402" y="71111"/>
                </a:lnTo>
                <a:lnTo>
                  <a:pt x="739116" y="76844"/>
                </a:lnTo>
                <a:close/>
              </a:path>
              <a:path w="1975184" h="117847">
                <a:moveTo>
                  <a:pt x="711311" y="77970"/>
                </a:moveTo>
                <a:lnTo>
                  <a:pt x="707891" y="71429"/>
                </a:lnTo>
                <a:lnTo>
                  <a:pt x="708390" y="88416"/>
                </a:lnTo>
                <a:lnTo>
                  <a:pt x="715294" y="91410"/>
                </a:lnTo>
                <a:lnTo>
                  <a:pt x="711311" y="77970"/>
                </a:lnTo>
                <a:close/>
              </a:path>
              <a:path w="1975184" h="117847">
                <a:moveTo>
                  <a:pt x="826558" y="55929"/>
                </a:moveTo>
                <a:lnTo>
                  <a:pt x="826558" y="64083"/>
                </a:lnTo>
                <a:lnTo>
                  <a:pt x="858612" y="64083"/>
                </a:lnTo>
                <a:lnTo>
                  <a:pt x="858612" y="55929"/>
                </a:lnTo>
                <a:lnTo>
                  <a:pt x="826558" y="55929"/>
                </a:lnTo>
                <a:close/>
              </a:path>
              <a:path w="1975184" h="117847">
                <a:moveTo>
                  <a:pt x="924121" y="76759"/>
                </a:moveTo>
                <a:lnTo>
                  <a:pt x="924121" y="80709"/>
                </a:lnTo>
                <a:lnTo>
                  <a:pt x="925460" y="83968"/>
                </a:lnTo>
                <a:lnTo>
                  <a:pt x="928136" y="86537"/>
                </a:lnTo>
                <a:lnTo>
                  <a:pt x="930813" y="89107"/>
                </a:lnTo>
                <a:lnTo>
                  <a:pt x="933978" y="90391"/>
                </a:lnTo>
                <a:lnTo>
                  <a:pt x="937631" y="90391"/>
                </a:lnTo>
                <a:lnTo>
                  <a:pt x="936739" y="79074"/>
                </a:lnTo>
                <a:lnTo>
                  <a:pt x="935465" y="76228"/>
                </a:lnTo>
                <a:lnTo>
                  <a:pt x="935465" y="67565"/>
                </a:lnTo>
                <a:lnTo>
                  <a:pt x="942054" y="56875"/>
                </a:lnTo>
                <a:lnTo>
                  <a:pt x="933362" y="61343"/>
                </a:lnTo>
                <a:lnTo>
                  <a:pt x="927202" y="65463"/>
                </a:lnTo>
                <a:lnTo>
                  <a:pt x="924121" y="70601"/>
                </a:lnTo>
                <a:lnTo>
                  <a:pt x="924121" y="76759"/>
                </a:lnTo>
                <a:close/>
              </a:path>
              <a:path w="1975184" h="117847">
                <a:moveTo>
                  <a:pt x="980348" y="45546"/>
                </a:moveTo>
                <a:lnTo>
                  <a:pt x="980348" y="49410"/>
                </a:lnTo>
                <a:lnTo>
                  <a:pt x="981580" y="52765"/>
                </a:lnTo>
                <a:lnTo>
                  <a:pt x="984044" y="55610"/>
                </a:lnTo>
                <a:lnTo>
                  <a:pt x="986508" y="58456"/>
                </a:lnTo>
                <a:lnTo>
                  <a:pt x="990353" y="61280"/>
                </a:lnTo>
                <a:lnTo>
                  <a:pt x="995579" y="64083"/>
                </a:lnTo>
                <a:lnTo>
                  <a:pt x="1002716" y="68160"/>
                </a:lnTo>
                <a:lnTo>
                  <a:pt x="1005392" y="69731"/>
                </a:lnTo>
                <a:lnTo>
                  <a:pt x="1007261" y="71345"/>
                </a:lnTo>
                <a:lnTo>
                  <a:pt x="1009386" y="74657"/>
                </a:lnTo>
                <a:lnTo>
                  <a:pt x="1009917" y="78161"/>
                </a:lnTo>
                <a:lnTo>
                  <a:pt x="1009917" y="80963"/>
                </a:lnTo>
                <a:lnTo>
                  <a:pt x="1008993" y="83246"/>
                </a:lnTo>
                <a:lnTo>
                  <a:pt x="1005296" y="86771"/>
                </a:lnTo>
                <a:lnTo>
                  <a:pt x="1002779" y="87652"/>
                </a:lnTo>
                <a:lnTo>
                  <a:pt x="993858" y="87652"/>
                </a:lnTo>
                <a:lnTo>
                  <a:pt x="989503" y="85274"/>
                </a:lnTo>
                <a:lnTo>
                  <a:pt x="986530" y="80518"/>
                </a:lnTo>
                <a:lnTo>
                  <a:pt x="984872" y="77927"/>
                </a:lnTo>
                <a:lnTo>
                  <a:pt x="983556" y="74211"/>
                </a:lnTo>
                <a:lnTo>
                  <a:pt x="982579" y="69370"/>
                </a:lnTo>
                <a:lnTo>
                  <a:pt x="980476" y="69370"/>
                </a:lnTo>
                <a:lnTo>
                  <a:pt x="980476" y="89945"/>
                </a:lnTo>
                <a:lnTo>
                  <a:pt x="982133" y="89945"/>
                </a:lnTo>
                <a:lnTo>
                  <a:pt x="984363" y="88098"/>
                </a:lnTo>
                <a:lnTo>
                  <a:pt x="986869" y="88523"/>
                </a:lnTo>
                <a:lnTo>
                  <a:pt x="990098" y="89372"/>
                </a:lnTo>
                <a:lnTo>
                  <a:pt x="993327" y="90221"/>
                </a:lnTo>
                <a:lnTo>
                  <a:pt x="996216" y="90646"/>
                </a:lnTo>
                <a:lnTo>
                  <a:pt x="1004840" y="90646"/>
                </a:lnTo>
                <a:lnTo>
                  <a:pt x="1009757" y="89054"/>
                </a:lnTo>
                <a:lnTo>
                  <a:pt x="1013517" y="85868"/>
                </a:lnTo>
                <a:lnTo>
                  <a:pt x="1017277" y="82683"/>
                </a:lnTo>
                <a:lnTo>
                  <a:pt x="1019157" y="78585"/>
                </a:lnTo>
                <a:lnTo>
                  <a:pt x="1019157" y="67034"/>
                </a:lnTo>
                <a:lnTo>
                  <a:pt x="1014632" y="61301"/>
                </a:lnTo>
                <a:lnTo>
                  <a:pt x="1005584" y="56375"/>
                </a:lnTo>
                <a:lnTo>
                  <a:pt x="997172" y="51852"/>
                </a:lnTo>
                <a:lnTo>
                  <a:pt x="991309" y="48794"/>
                </a:lnTo>
                <a:lnTo>
                  <a:pt x="988378" y="45312"/>
                </a:lnTo>
                <a:lnTo>
                  <a:pt x="988378" y="38942"/>
                </a:lnTo>
                <a:lnTo>
                  <a:pt x="989227" y="36797"/>
                </a:lnTo>
                <a:lnTo>
                  <a:pt x="992626" y="33145"/>
                </a:lnTo>
                <a:lnTo>
                  <a:pt x="994963" y="32232"/>
                </a:lnTo>
                <a:lnTo>
                  <a:pt x="1002907" y="32232"/>
                </a:lnTo>
                <a:lnTo>
                  <a:pt x="1006709" y="34355"/>
                </a:lnTo>
                <a:lnTo>
                  <a:pt x="1009343" y="38602"/>
                </a:lnTo>
                <a:lnTo>
                  <a:pt x="1010787" y="40895"/>
                </a:lnTo>
                <a:lnTo>
                  <a:pt x="1011934" y="44102"/>
                </a:lnTo>
                <a:lnTo>
                  <a:pt x="1012784" y="48221"/>
                </a:lnTo>
                <a:lnTo>
                  <a:pt x="1014760" y="48221"/>
                </a:lnTo>
                <a:lnTo>
                  <a:pt x="1014314" y="30448"/>
                </a:lnTo>
                <a:lnTo>
                  <a:pt x="1011000" y="31786"/>
                </a:lnTo>
                <a:lnTo>
                  <a:pt x="1008376" y="31361"/>
                </a:lnTo>
                <a:lnTo>
                  <a:pt x="1005679" y="30512"/>
                </a:lnTo>
                <a:lnTo>
                  <a:pt x="1002981" y="29663"/>
                </a:lnTo>
                <a:lnTo>
                  <a:pt x="1000507" y="29238"/>
                </a:lnTo>
                <a:lnTo>
                  <a:pt x="993115" y="29238"/>
                </a:lnTo>
                <a:lnTo>
                  <a:pt x="988845" y="30767"/>
                </a:lnTo>
                <a:lnTo>
                  <a:pt x="985446" y="33825"/>
                </a:lnTo>
                <a:lnTo>
                  <a:pt x="982047" y="36882"/>
                </a:lnTo>
                <a:lnTo>
                  <a:pt x="980348" y="40789"/>
                </a:lnTo>
                <a:lnTo>
                  <a:pt x="980348" y="45546"/>
                </a:lnTo>
                <a:close/>
              </a:path>
              <a:path w="1975184" h="117847">
                <a:moveTo>
                  <a:pt x="1187285" y="35736"/>
                </a:moveTo>
                <a:lnTo>
                  <a:pt x="1202834" y="75867"/>
                </a:lnTo>
                <a:lnTo>
                  <a:pt x="1208123" y="90965"/>
                </a:lnTo>
                <a:lnTo>
                  <a:pt x="1210099" y="90965"/>
                </a:lnTo>
                <a:lnTo>
                  <a:pt x="1217937" y="67268"/>
                </a:lnTo>
                <a:lnTo>
                  <a:pt x="1223354" y="52298"/>
                </a:lnTo>
                <a:lnTo>
                  <a:pt x="1237246" y="13504"/>
                </a:lnTo>
                <a:lnTo>
                  <a:pt x="1238350" y="10489"/>
                </a:lnTo>
                <a:lnTo>
                  <a:pt x="1240007" y="8365"/>
                </a:lnTo>
                <a:lnTo>
                  <a:pt x="1242216" y="7134"/>
                </a:lnTo>
                <a:lnTo>
                  <a:pt x="1245232" y="5881"/>
                </a:lnTo>
                <a:lnTo>
                  <a:pt x="1247569" y="5541"/>
                </a:lnTo>
                <a:lnTo>
                  <a:pt x="1247569" y="3121"/>
                </a:lnTo>
                <a:lnTo>
                  <a:pt x="1221697" y="3121"/>
                </a:lnTo>
                <a:lnTo>
                  <a:pt x="1221697" y="5541"/>
                </a:lnTo>
                <a:lnTo>
                  <a:pt x="1224246" y="5626"/>
                </a:lnTo>
                <a:lnTo>
                  <a:pt x="1227432" y="6497"/>
                </a:lnTo>
                <a:lnTo>
                  <a:pt x="1229726" y="7431"/>
                </a:lnTo>
                <a:lnTo>
                  <a:pt x="1230873" y="9109"/>
                </a:lnTo>
                <a:lnTo>
                  <a:pt x="1230767" y="13100"/>
                </a:lnTo>
                <a:lnTo>
                  <a:pt x="1230214" y="16158"/>
                </a:lnTo>
                <a:lnTo>
                  <a:pt x="1229577" y="18388"/>
                </a:lnTo>
                <a:lnTo>
                  <a:pt x="1228643" y="20893"/>
                </a:lnTo>
                <a:lnTo>
                  <a:pt x="1212329" y="65166"/>
                </a:lnTo>
                <a:lnTo>
                  <a:pt x="1193466" y="16243"/>
                </a:lnTo>
                <a:lnTo>
                  <a:pt x="1192362" y="13281"/>
                </a:lnTo>
                <a:lnTo>
                  <a:pt x="1191937" y="10701"/>
                </a:lnTo>
                <a:lnTo>
                  <a:pt x="1191937" y="8450"/>
                </a:lnTo>
                <a:lnTo>
                  <a:pt x="1192914" y="6964"/>
                </a:lnTo>
                <a:lnTo>
                  <a:pt x="1196100" y="5817"/>
                </a:lnTo>
                <a:lnTo>
                  <a:pt x="1198352" y="5584"/>
                </a:lnTo>
                <a:lnTo>
                  <a:pt x="1201623" y="5541"/>
                </a:lnTo>
                <a:lnTo>
                  <a:pt x="1201623" y="3121"/>
                </a:lnTo>
                <a:lnTo>
                  <a:pt x="1166702" y="3121"/>
                </a:lnTo>
                <a:lnTo>
                  <a:pt x="1166702" y="5541"/>
                </a:lnTo>
                <a:lnTo>
                  <a:pt x="1169464" y="5584"/>
                </a:lnTo>
                <a:lnTo>
                  <a:pt x="1172883" y="6497"/>
                </a:lnTo>
                <a:lnTo>
                  <a:pt x="1175178" y="7474"/>
                </a:lnTo>
                <a:lnTo>
                  <a:pt x="1176898" y="9406"/>
                </a:lnTo>
                <a:lnTo>
                  <a:pt x="1178045" y="12294"/>
                </a:lnTo>
                <a:lnTo>
                  <a:pt x="1184226" y="28028"/>
                </a:lnTo>
                <a:lnTo>
                  <a:pt x="1170334" y="64847"/>
                </a:lnTo>
                <a:lnTo>
                  <a:pt x="1151471" y="15797"/>
                </a:lnTo>
                <a:lnTo>
                  <a:pt x="1150654" y="13483"/>
                </a:lnTo>
                <a:lnTo>
                  <a:pt x="1150069" y="11041"/>
                </a:lnTo>
                <a:lnTo>
                  <a:pt x="1150069" y="8280"/>
                </a:lnTo>
                <a:lnTo>
                  <a:pt x="1153001" y="6242"/>
                </a:lnTo>
                <a:lnTo>
                  <a:pt x="1155954" y="5626"/>
                </a:lnTo>
                <a:lnTo>
                  <a:pt x="1158545" y="5541"/>
                </a:lnTo>
                <a:lnTo>
                  <a:pt x="1158545" y="3121"/>
                </a:lnTo>
                <a:lnTo>
                  <a:pt x="1126555" y="3121"/>
                </a:lnTo>
                <a:lnTo>
                  <a:pt x="1126555" y="5541"/>
                </a:lnTo>
                <a:lnTo>
                  <a:pt x="1130379" y="5754"/>
                </a:lnTo>
                <a:lnTo>
                  <a:pt x="1133193" y="7293"/>
                </a:lnTo>
                <a:lnTo>
                  <a:pt x="1134999" y="10160"/>
                </a:lnTo>
                <a:lnTo>
                  <a:pt x="1136804" y="13026"/>
                </a:lnTo>
                <a:lnTo>
                  <a:pt x="1140022" y="20745"/>
                </a:lnTo>
                <a:lnTo>
                  <a:pt x="1144653" y="33315"/>
                </a:lnTo>
                <a:lnTo>
                  <a:pt x="1155869" y="63828"/>
                </a:lnTo>
                <a:lnTo>
                  <a:pt x="1165236" y="90965"/>
                </a:lnTo>
                <a:lnTo>
                  <a:pt x="1167212" y="90965"/>
                </a:lnTo>
                <a:lnTo>
                  <a:pt x="1187285" y="35736"/>
                </a:lnTo>
                <a:close/>
              </a:path>
              <a:path w="1975184" h="117847">
                <a:moveTo>
                  <a:pt x="1293780" y="76844"/>
                </a:moveTo>
                <a:lnTo>
                  <a:pt x="1291210" y="81218"/>
                </a:lnTo>
                <a:lnTo>
                  <a:pt x="1288640" y="85592"/>
                </a:lnTo>
                <a:lnTo>
                  <a:pt x="1284976" y="87779"/>
                </a:lnTo>
                <a:lnTo>
                  <a:pt x="1274143" y="87779"/>
                </a:lnTo>
                <a:lnTo>
                  <a:pt x="1269395" y="84510"/>
                </a:lnTo>
                <a:lnTo>
                  <a:pt x="1265975" y="77970"/>
                </a:lnTo>
                <a:lnTo>
                  <a:pt x="1269958" y="91410"/>
                </a:lnTo>
                <a:lnTo>
                  <a:pt x="1286612" y="91410"/>
                </a:lnTo>
                <a:lnTo>
                  <a:pt x="1293536" y="88289"/>
                </a:lnTo>
                <a:lnTo>
                  <a:pt x="1298889" y="82046"/>
                </a:lnTo>
                <a:lnTo>
                  <a:pt x="1304242" y="75804"/>
                </a:lnTo>
                <a:lnTo>
                  <a:pt x="1306919" y="68457"/>
                </a:lnTo>
                <a:lnTo>
                  <a:pt x="1306919" y="50833"/>
                </a:lnTo>
                <a:lnTo>
                  <a:pt x="1304157" y="43486"/>
                </a:lnTo>
                <a:lnTo>
                  <a:pt x="1298634" y="37965"/>
                </a:lnTo>
                <a:lnTo>
                  <a:pt x="1293111" y="32444"/>
                </a:lnTo>
                <a:lnTo>
                  <a:pt x="1286144" y="29684"/>
                </a:lnTo>
                <a:lnTo>
                  <a:pt x="1269278" y="29684"/>
                </a:lnTo>
                <a:lnTo>
                  <a:pt x="1262364" y="32604"/>
                </a:lnTo>
                <a:lnTo>
                  <a:pt x="1256990" y="38443"/>
                </a:lnTo>
                <a:lnTo>
                  <a:pt x="1251616" y="44282"/>
                </a:lnTo>
                <a:lnTo>
                  <a:pt x="1248929" y="51427"/>
                </a:lnTo>
                <a:lnTo>
                  <a:pt x="1248929" y="68924"/>
                </a:lnTo>
                <a:lnTo>
                  <a:pt x="1251754" y="76441"/>
                </a:lnTo>
                <a:lnTo>
                  <a:pt x="1257404" y="82429"/>
                </a:lnTo>
                <a:lnTo>
                  <a:pt x="1263055" y="88417"/>
                </a:lnTo>
                <a:lnTo>
                  <a:pt x="1262555" y="71430"/>
                </a:lnTo>
                <a:lnTo>
                  <a:pt x="1260845" y="64380"/>
                </a:lnTo>
                <a:lnTo>
                  <a:pt x="1260845" y="47350"/>
                </a:lnTo>
                <a:lnTo>
                  <a:pt x="1262969" y="40683"/>
                </a:lnTo>
                <a:lnTo>
                  <a:pt x="1267218" y="36819"/>
                </a:lnTo>
                <a:lnTo>
                  <a:pt x="1269682" y="34610"/>
                </a:lnTo>
                <a:lnTo>
                  <a:pt x="1272592" y="33506"/>
                </a:lnTo>
                <a:lnTo>
                  <a:pt x="1282151" y="33506"/>
                </a:lnTo>
                <a:lnTo>
                  <a:pt x="1286887" y="36755"/>
                </a:lnTo>
                <a:lnTo>
                  <a:pt x="1290159" y="43252"/>
                </a:lnTo>
                <a:lnTo>
                  <a:pt x="1293430" y="49750"/>
                </a:lnTo>
                <a:lnTo>
                  <a:pt x="1295066" y="56672"/>
                </a:lnTo>
                <a:lnTo>
                  <a:pt x="1295066" y="71111"/>
                </a:lnTo>
                <a:lnTo>
                  <a:pt x="1293780" y="76844"/>
                </a:lnTo>
                <a:close/>
              </a:path>
              <a:path w="1975184" h="117847">
                <a:moveTo>
                  <a:pt x="1265975" y="77970"/>
                </a:moveTo>
                <a:lnTo>
                  <a:pt x="1262555" y="71430"/>
                </a:lnTo>
                <a:lnTo>
                  <a:pt x="1263055" y="88417"/>
                </a:lnTo>
                <a:lnTo>
                  <a:pt x="1269958" y="91410"/>
                </a:lnTo>
                <a:lnTo>
                  <a:pt x="1265975" y="77970"/>
                </a:lnTo>
                <a:close/>
              </a:path>
              <a:path w="1975184" h="117847">
                <a:moveTo>
                  <a:pt x="1331835" y="46438"/>
                </a:moveTo>
                <a:lnTo>
                  <a:pt x="1332918" y="43964"/>
                </a:lnTo>
                <a:lnTo>
                  <a:pt x="1335085" y="41564"/>
                </a:lnTo>
                <a:lnTo>
                  <a:pt x="1337252" y="39165"/>
                </a:lnTo>
                <a:lnTo>
                  <a:pt x="1340565" y="37965"/>
                </a:lnTo>
                <a:lnTo>
                  <a:pt x="1342785" y="38708"/>
                </a:lnTo>
                <a:lnTo>
                  <a:pt x="1346056" y="41681"/>
                </a:lnTo>
                <a:lnTo>
                  <a:pt x="1349296" y="42424"/>
                </a:lnTo>
                <a:lnTo>
                  <a:pt x="1352174" y="41830"/>
                </a:lnTo>
                <a:lnTo>
                  <a:pt x="1354256" y="39452"/>
                </a:lnTo>
                <a:lnTo>
                  <a:pt x="1354776" y="36245"/>
                </a:lnTo>
                <a:lnTo>
                  <a:pt x="1354097" y="32667"/>
                </a:lnTo>
                <a:lnTo>
                  <a:pt x="1351378" y="30077"/>
                </a:lnTo>
                <a:lnTo>
                  <a:pt x="1347448" y="29429"/>
                </a:lnTo>
                <a:lnTo>
                  <a:pt x="1344729" y="29429"/>
                </a:lnTo>
                <a:lnTo>
                  <a:pt x="1342105" y="30491"/>
                </a:lnTo>
                <a:lnTo>
                  <a:pt x="1339578" y="32614"/>
                </a:lnTo>
                <a:lnTo>
                  <a:pt x="1337050" y="34738"/>
                </a:lnTo>
                <a:lnTo>
                  <a:pt x="1334427" y="37689"/>
                </a:lnTo>
                <a:lnTo>
                  <a:pt x="1331708" y="41469"/>
                </a:lnTo>
                <a:lnTo>
                  <a:pt x="1331708" y="31022"/>
                </a:lnTo>
                <a:lnTo>
                  <a:pt x="1331071" y="29366"/>
                </a:lnTo>
                <a:lnTo>
                  <a:pt x="1328819" y="30385"/>
                </a:lnTo>
                <a:lnTo>
                  <a:pt x="1326631" y="31298"/>
                </a:lnTo>
                <a:lnTo>
                  <a:pt x="1324507" y="32105"/>
                </a:lnTo>
                <a:lnTo>
                  <a:pt x="1321766" y="33124"/>
                </a:lnTo>
                <a:lnTo>
                  <a:pt x="1319218" y="34016"/>
                </a:lnTo>
                <a:lnTo>
                  <a:pt x="1316669" y="34908"/>
                </a:lnTo>
                <a:lnTo>
                  <a:pt x="1314183" y="35778"/>
                </a:lnTo>
                <a:lnTo>
                  <a:pt x="1311762" y="36628"/>
                </a:lnTo>
                <a:lnTo>
                  <a:pt x="1313259" y="38422"/>
                </a:lnTo>
                <a:lnTo>
                  <a:pt x="1315649" y="38156"/>
                </a:lnTo>
                <a:lnTo>
                  <a:pt x="1319165" y="39059"/>
                </a:lnTo>
                <a:lnTo>
                  <a:pt x="1320736" y="42669"/>
                </a:lnTo>
                <a:lnTo>
                  <a:pt x="1321129" y="45673"/>
                </a:lnTo>
                <a:lnTo>
                  <a:pt x="1321129" y="82004"/>
                </a:lnTo>
                <a:lnTo>
                  <a:pt x="1320492" y="84223"/>
                </a:lnTo>
                <a:lnTo>
                  <a:pt x="1317943" y="86304"/>
                </a:lnTo>
                <a:lnTo>
                  <a:pt x="1315351" y="86994"/>
                </a:lnTo>
                <a:lnTo>
                  <a:pt x="1311443" y="87334"/>
                </a:lnTo>
                <a:lnTo>
                  <a:pt x="1311443" y="89436"/>
                </a:lnTo>
                <a:lnTo>
                  <a:pt x="1342860" y="89436"/>
                </a:lnTo>
                <a:lnTo>
                  <a:pt x="1342860" y="87334"/>
                </a:lnTo>
                <a:lnTo>
                  <a:pt x="1338909" y="87419"/>
                </a:lnTo>
                <a:lnTo>
                  <a:pt x="1336083" y="86750"/>
                </a:lnTo>
                <a:lnTo>
                  <a:pt x="1332685" y="83904"/>
                </a:lnTo>
                <a:lnTo>
                  <a:pt x="1331835" y="81367"/>
                </a:lnTo>
                <a:lnTo>
                  <a:pt x="1331835" y="46438"/>
                </a:lnTo>
                <a:close/>
              </a:path>
              <a:path w="1975184" h="117847">
                <a:moveTo>
                  <a:pt x="1396007" y="86824"/>
                </a:moveTo>
                <a:lnTo>
                  <a:pt x="1393436" y="87525"/>
                </a:lnTo>
                <a:lnTo>
                  <a:pt x="1391206" y="87652"/>
                </a:lnTo>
                <a:lnTo>
                  <a:pt x="1391206" y="89436"/>
                </a:lnTo>
                <a:lnTo>
                  <a:pt x="1419564" y="89436"/>
                </a:lnTo>
                <a:lnTo>
                  <a:pt x="1419564" y="87780"/>
                </a:lnTo>
                <a:lnTo>
                  <a:pt x="1416123" y="87482"/>
                </a:lnTo>
                <a:lnTo>
                  <a:pt x="1412872" y="86049"/>
                </a:lnTo>
                <a:lnTo>
                  <a:pt x="1409814" y="83480"/>
                </a:lnTo>
                <a:lnTo>
                  <a:pt x="1406755" y="80910"/>
                </a:lnTo>
                <a:lnTo>
                  <a:pt x="1402209" y="75719"/>
                </a:lnTo>
                <a:lnTo>
                  <a:pt x="1396176" y="67905"/>
                </a:lnTo>
                <a:lnTo>
                  <a:pt x="1384387" y="52617"/>
                </a:lnTo>
                <a:lnTo>
                  <a:pt x="1388147" y="49177"/>
                </a:lnTo>
                <a:lnTo>
                  <a:pt x="1396346" y="41660"/>
                </a:lnTo>
                <a:lnTo>
                  <a:pt x="1401891" y="37105"/>
                </a:lnTo>
                <a:lnTo>
                  <a:pt x="1404779" y="35513"/>
                </a:lnTo>
                <a:lnTo>
                  <a:pt x="1407668" y="33920"/>
                </a:lnTo>
                <a:lnTo>
                  <a:pt x="1411491" y="32975"/>
                </a:lnTo>
                <a:lnTo>
                  <a:pt x="1416250" y="32678"/>
                </a:lnTo>
                <a:lnTo>
                  <a:pt x="1416250" y="30894"/>
                </a:lnTo>
                <a:lnTo>
                  <a:pt x="1389676" y="30894"/>
                </a:lnTo>
                <a:lnTo>
                  <a:pt x="1389676" y="32678"/>
                </a:lnTo>
                <a:lnTo>
                  <a:pt x="1392141" y="32805"/>
                </a:lnTo>
                <a:lnTo>
                  <a:pt x="1393850" y="32997"/>
                </a:lnTo>
                <a:lnTo>
                  <a:pt x="1396240" y="34122"/>
                </a:lnTo>
                <a:lnTo>
                  <a:pt x="1395571" y="36882"/>
                </a:lnTo>
                <a:lnTo>
                  <a:pt x="1392990" y="39621"/>
                </a:lnTo>
                <a:lnTo>
                  <a:pt x="1375338" y="55165"/>
                </a:lnTo>
                <a:lnTo>
                  <a:pt x="1375338" y="1592"/>
                </a:lnTo>
                <a:lnTo>
                  <a:pt x="1374467" y="700"/>
                </a:lnTo>
                <a:lnTo>
                  <a:pt x="1371515" y="1656"/>
                </a:lnTo>
                <a:lnTo>
                  <a:pt x="1368456" y="2675"/>
                </a:lnTo>
                <a:lnTo>
                  <a:pt x="1364739" y="3758"/>
                </a:lnTo>
                <a:lnTo>
                  <a:pt x="1360363" y="4904"/>
                </a:lnTo>
                <a:lnTo>
                  <a:pt x="1354628" y="6433"/>
                </a:lnTo>
                <a:lnTo>
                  <a:pt x="1355350" y="8132"/>
                </a:lnTo>
                <a:lnTo>
                  <a:pt x="1357899" y="7962"/>
                </a:lnTo>
                <a:lnTo>
                  <a:pt x="1360618" y="7962"/>
                </a:lnTo>
                <a:lnTo>
                  <a:pt x="1363103" y="9172"/>
                </a:lnTo>
                <a:lnTo>
                  <a:pt x="1364633" y="11890"/>
                </a:lnTo>
                <a:lnTo>
                  <a:pt x="1364633" y="82259"/>
                </a:lnTo>
                <a:lnTo>
                  <a:pt x="1363984" y="84552"/>
                </a:lnTo>
                <a:lnTo>
                  <a:pt x="1361393" y="86675"/>
                </a:lnTo>
                <a:lnTo>
                  <a:pt x="1358706" y="87355"/>
                </a:lnTo>
                <a:lnTo>
                  <a:pt x="1354628" y="87652"/>
                </a:lnTo>
                <a:lnTo>
                  <a:pt x="1354628" y="89436"/>
                </a:lnTo>
                <a:lnTo>
                  <a:pt x="1385152" y="89436"/>
                </a:lnTo>
                <a:lnTo>
                  <a:pt x="1385152" y="87525"/>
                </a:lnTo>
                <a:lnTo>
                  <a:pt x="1382050" y="87482"/>
                </a:lnTo>
                <a:lnTo>
                  <a:pt x="1379863" y="87164"/>
                </a:lnTo>
                <a:lnTo>
                  <a:pt x="1378588" y="86569"/>
                </a:lnTo>
                <a:lnTo>
                  <a:pt x="1375338" y="83639"/>
                </a:lnTo>
                <a:lnTo>
                  <a:pt x="1375338" y="57139"/>
                </a:lnTo>
                <a:lnTo>
                  <a:pt x="1395093" y="83129"/>
                </a:lnTo>
                <a:lnTo>
                  <a:pt x="1395985" y="84499"/>
                </a:lnTo>
                <a:lnTo>
                  <a:pt x="1396007" y="86824"/>
                </a:lnTo>
                <a:close/>
              </a:path>
              <a:path w="1975184" h="117847">
                <a:moveTo>
                  <a:pt x="1430333" y="7198"/>
                </a:moveTo>
                <a:lnTo>
                  <a:pt x="1430970" y="10584"/>
                </a:lnTo>
                <a:lnTo>
                  <a:pt x="1433519" y="13175"/>
                </a:lnTo>
                <a:lnTo>
                  <a:pt x="1436960" y="13822"/>
                </a:lnTo>
                <a:lnTo>
                  <a:pt x="1440348" y="13175"/>
                </a:lnTo>
                <a:lnTo>
                  <a:pt x="1442940" y="10584"/>
                </a:lnTo>
                <a:lnTo>
                  <a:pt x="1443588" y="7198"/>
                </a:lnTo>
                <a:lnTo>
                  <a:pt x="1442940" y="3747"/>
                </a:lnTo>
                <a:lnTo>
                  <a:pt x="1440348" y="1157"/>
                </a:lnTo>
                <a:lnTo>
                  <a:pt x="1436960" y="509"/>
                </a:lnTo>
                <a:lnTo>
                  <a:pt x="1433519" y="1167"/>
                </a:lnTo>
                <a:lnTo>
                  <a:pt x="1430970" y="3800"/>
                </a:lnTo>
                <a:lnTo>
                  <a:pt x="1430333" y="7198"/>
                </a:lnTo>
                <a:close/>
              </a:path>
              <a:path w="1975184" h="117847">
                <a:moveTo>
                  <a:pt x="1453146" y="89436"/>
                </a:moveTo>
                <a:lnTo>
                  <a:pt x="1453146" y="87652"/>
                </a:lnTo>
                <a:lnTo>
                  <a:pt x="1449026" y="87312"/>
                </a:lnTo>
                <a:lnTo>
                  <a:pt x="1446381" y="86527"/>
                </a:lnTo>
                <a:lnTo>
                  <a:pt x="1444045" y="84064"/>
                </a:lnTo>
                <a:lnTo>
                  <a:pt x="1443461" y="81027"/>
                </a:lnTo>
                <a:lnTo>
                  <a:pt x="1443461" y="30449"/>
                </a:lnTo>
                <a:lnTo>
                  <a:pt x="1443333" y="29493"/>
                </a:lnTo>
                <a:lnTo>
                  <a:pt x="1441039" y="30257"/>
                </a:lnTo>
                <a:lnTo>
                  <a:pt x="1438108" y="31489"/>
                </a:lnTo>
                <a:lnTo>
                  <a:pt x="1432925" y="33315"/>
                </a:lnTo>
                <a:lnTo>
                  <a:pt x="1425490" y="35736"/>
                </a:lnTo>
                <a:lnTo>
                  <a:pt x="1422750" y="36628"/>
                </a:lnTo>
                <a:lnTo>
                  <a:pt x="1424874" y="38008"/>
                </a:lnTo>
                <a:lnTo>
                  <a:pt x="1427508" y="37456"/>
                </a:lnTo>
                <a:lnTo>
                  <a:pt x="1430014" y="37456"/>
                </a:lnTo>
                <a:lnTo>
                  <a:pt x="1431990" y="40067"/>
                </a:lnTo>
                <a:lnTo>
                  <a:pt x="1432564" y="43040"/>
                </a:lnTo>
                <a:lnTo>
                  <a:pt x="1432564" y="81155"/>
                </a:lnTo>
                <a:lnTo>
                  <a:pt x="1431969" y="84202"/>
                </a:lnTo>
                <a:lnTo>
                  <a:pt x="1429590" y="86452"/>
                </a:lnTo>
                <a:lnTo>
                  <a:pt x="1426722" y="87227"/>
                </a:lnTo>
                <a:lnTo>
                  <a:pt x="1422176" y="87652"/>
                </a:lnTo>
                <a:lnTo>
                  <a:pt x="1422176" y="89436"/>
                </a:lnTo>
                <a:lnTo>
                  <a:pt x="1453146" y="89436"/>
                </a:lnTo>
                <a:close/>
              </a:path>
              <a:path w="1975184" h="117847">
                <a:moveTo>
                  <a:pt x="1573970" y="101539"/>
                </a:moveTo>
                <a:lnTo>
                  <a:pt x="1571760" y="104544"/>
                </a:lnTo>
                <a:lnTo>
                  <a:pt x="1567342" y="106986"/>
                </a:lnTo>
                <a:lnTo>
                  <a:pt x="1562924" y="109427"/>
                </a:lnTo>
                <a:lnTo>
                  <a:pt x="1557189" y="110648"/>
                </a:lnTo>
                <a:lnTo>
                  <a:pt x="1544954" y="110648"/>
                </a:lnTo>
                <a:lnTo>
                  <a:pt x="1540354" y="109969"/>
                </a:lnTo>
                <a:lnTo>
                  <a:pt x="1536340" y="108610"/>
                </a:lnTo>
                <a:lnTo>
                  <a:pt x="1532325" y="107251"/>
                </a:lnTo>
                <a:lnTo>
                  <a:pt x="1536669" y="117847"/>
                </a:lnTo>
                <a:lnTo>
                  <a:pt x="1551283" y="117847"/>
                </a:lnTo>
                <a:lnTo>
                  <a:pt x="1558856" y="115851"/>
                </a:lnTo>
                <a:lnTo>
                  <a:pt x="1566355" y="111859"/>
                </a:lnTo>
                <a:lnTo>
                  <a:pt x="1573853" y="107867"/>
                </a:lnTo>
                <a:lnTo>
                  <a:pt x="1573970" y="101539"/>
                </a:lnTo>
                <a:close/>
              </a:path>
              <a:path w="1975184" h="117847">
                <a:moveTo>
                  <a:pt x="1578813" y="38730"/>
                </a:moveTo>
                <a:lnTo>
                  <a:pt x="1578813" y="33570"/>
                </a:lnTo>
                <a:lnTo>
                  <a:pt x="1575934" y="33602"/>
                </a:lnTo>
                <a:lnTo>
                  <a:pt x="1572324" y="33729"/>
                </a:lnTo>
                <a:lnTo>
                  <a:pt x="1566641" y="33761"/>
                </a:lnTo>
                <a:lnTo>
                  <a:pt x="1563052" y="33028"/>
                </a:lnTo>
                <a:lnTo>
                  <a:pt x="1559313" y="31563"/>
                </a:lnTo>
                <a:lnTo>
                  <a:pt x="1555574" y="30098"/>
                </a:lnTo>
                <a:lnTo>
                  <a:pt x="1552154" y="29366"/>
                </a:lnTo>
                <a:lnTo>
                  <a:pt x="1541831" y="29366"/>
                </a:lnTo>
                <a:lnTo>
                  <a:pt x="1536245" y="31595"/>
                </a:lnTo>
                <a:lnTo>
                  <a:pt x="1537604" y="41002"/>
                </a:lnTo>
                <a:lnTo>
                  <a:pt x="1538411" y="38921"/>
                </a:lnTo>
                <a:lnTo>
                  <a:pt x="1539983" y="34971"/>
                </a:lnTo>
                <a:lnTo>
                  <a:pt x="1542851" y="32997"/>
                </a:lnTo>
                <a:lnTo>
                  <a:pt x="1551815" y="32997"/>
                </a:lnTo>
                <a:lnTo>
                  <a:pt x="1555245" y="35523"/>
                </a:lnTo>
                <a:lnTo>
                  <a:pt x="1557306" y="40577"/>
                </a:lnTo>
                <a:lnTo>
                  <a:pt x="1559366" y="45631"/>
                </a:lnTo>
                <a:lnTo>
                  <a:pt x="1560396" y="50175"/>
                </a:lnTo>
                <a:lnTo>
                  <a:pt x="1560396" y="59263"/>
                </a:lnTo>
                <a:lnTo>
                  <a:pt x="1559122" y="62809"/>
                </a:lnTo>
                <a:lnTo>
                  <a:pt x="1556573" y="64847"/>
                </a:lnTo>
                <a:lnTo>
                  <a:pt x="1553047" y="66758"/>
                </a:lnTo>
                <a:lnTo>
                  <a:pt x="1546716" y="66758"/>
                </a:lnTo>
                <a:lnTo>
                  <a:pt x="1543467" y="64699"/>
                </a:lnTo>
                <a:lnTo>
                  <a:pt x="1540960" y="60579"/>
                </a:lnTo>
                <a:lnTo>
                  <a:pt x="1538602" y="68032"/>
                </a:lnTo>
                <a:lnTo>
                  <a:pt x="1533802" y="72279"/>
                </a:lnTo>
                <a:lnTo>
                  <a:pt x="1530668" y="75347"/>
                </a:lnTo>
                <a:lnTo>
                  <a:pt x="1527737" y="79127"/>
                </a:lnTo>
                <a:lnTo>
                  <a:pt x="1527004" y="82429"/>
                </a:lnTo>
                <a:lnTo>
                  <a:pt x="1527854" y="85635"/>
                </a:lnTo>
                <a:lnTo>
                  <a:pt x="1530530" y="87673"/>
                </a:lnTo>
                <a:lnTo>
                  <a:pt x="1533186" y="89945"/>
                </a:lnTo>
                <a:lnTo>
                  <a:pt x="1528980" y="93704"/>
                </a:lnTo>
                <a:lnTo>
                  <a:pt x="1525793" y="96592"/>
                </a:lnTo>
                <a:lnTo>
                  <a:pt x="1523658" y="98768"/>
                </a:lnTo>
                <a:lnTo>
                  <a:pt x="1521492" y="101698"/>
                </a:lnTo>
                <a:lnTo>
                  <a:pt x="1520950" y="104724"/>
                </a:lnTo>
                <a:lnTo>
                  <a:pt x="1520950" y="107824"/>
                </a:lnTo>
                <a:lnTo>
                  <a:pt x="1522989" y="110786"/>
                </a:lnTo>
                <a:lnTo>
                  <a:pt x="1527068" y="113610"/>
                </a:lnTo>
                <a:lnTo>
                  <a:pt x="1531146" y="116435"/>
                </a:lnTo>
                <a:lnTo>
                  <a:pt x="1536669" y="117847"/>
                </a:lnTo>
                <a:lnTo>
                  <a:pt x="1532325" y="107251"/>
                </a:lnTo>
                <a:lnTo>
                  <a:pt x="1530318" y="104788"/>
                </a:lnTo>
                <a:lnTo>
                  <a:pt x="1530318" y="98927"/>
                </a:lnTo>
                <a:lnTo>
                  <a:pt x="1531338" y="96422"/>
                </a:lnTo>
                <a:lnTo>
                  <a:pt x="1533376" y="93704"/>
                </a:lnTo>
                <a:lnTo>
                  <a:pt x="1535374" y="91028"/>
                </a:lnTo>
                <a:lnTo>
                  <a:pt x="1537137" y="89691"/>
                </a:lnTo>
                <a:lnTo>
                  <a:pt x="1539707" y="90158"/>
                </a:lnTo>
                <a:lnTo>
                  <a:pt x="1543870" y="90752"/>
                </a:lnTo>
                <a:lnTo>
                  <a:pt x="1546313" y="90965"/>
                </a:lnTo>
                <a:lnTo>
                  <a:pt x="1549351" y="91124"/>
                </a:lnTo>
                <a:lnTo>
                  <a:pt x="1552834" y="91251"/>
                </a:lnTo>
                <a:lnTo>
                  <a:pt x="1562223" y="91432"/>
                </a:lnTo>
                <a:lnTo>
                  <a:pt x="1566408" y="91750"/>
                </a:lnTo>
                <a:lnTo>
                  <a:pt x="1568617" y="92302"/>
                </a:lnTo>
                <a:lnTo>
                  <a:pt x="1572185" y="93237"/>
                </a:lnTo>
                <a:lnTo>
                  <a:pt x="1573970" y="95126"/>
                </a:lnTo>
                <a:lnTo>
                  <a:pt x="1573970" y="101539"/>
                </a:lnTo>
                <a:lnTo>
                  <a:pt x="1573853" y="107867"/>
                </a:lnTo>
                <a:lnTo>
                  <a:pt x="1577602" y="102516"/>
                </a:lnTo>
                <a:lnTo>
                  <a:pt x="1577602" y="89223"/>
                </a:lnTo>
                <a:lnTo>
                  <a:pt x="1574394" y="84934"/>
                </a:lnTo>
                <a:lnTo>
                  <a:pt x="1567979" y="82938"/>
                </a:lnTo>
                <a:lnTo>
                  <a:pt x="1564071" y="81707"/>
                </a:lnTo>
                <a:lnTo>
                  <a:pt x="1556658" y="81091"/>
                </a:lnTo>
                <a:lnTo>
                  <a:pt x="1543360" y="81091"/>
                </a:lnTo>
                <a:lnTo>
                  <a:pt x="1539240" y="80454"/>
                </a:lnTo>
                <a:lnTo>
                  <a:pt x="1536266" y="79817"/>
                </a:lnTo>
                <a:lnTo>
                  <a:pt x="1534779" y="77460"/>
                </a:lnTo>
                <a:lnTo>
                  <a:pt x="1535787" y="74445"/>
                </a:lnTo>
                <a:lnTo>
                  <a:pt x="1539824" y="70283"/>
                </a:lnTo>
                <a:lnTo>
                  <a:pt x="1542681" y="69243"/>
                </a:lnTo>
                <a:lnTo>
                  <a:pt x="1545442" y="69625"/>
                </a:lnTo>
                <a:lnTo>
                  <a:pt x="1548416" y="69816"/>
                </a:lnTo>
                <a:lnTo>
                  <a:pt x="1555213" y="69816"/>
                </a:lnTo>
                <a:lnTo>
                  <a:pt x="1560619" y="67788"/>
                </a:lnTo>
                <a:lnTo>
                  <a:pt x="1564634" y="63732"/>
                </a:lnTo>
                <a:lnTo>
                  <a:pt x="1568648" y="59677"/>
                </a:lnTo>
                <a:lnTo>
                  <a:pt x="1570656" y="55228"/>
                </a:lnTo>
                <a:lnTo>
                  <a:pt x="1570656" y="48179"/>
                </a:lnTo>
                <a:lnTo>
                  <a:pt x="1570295" y="45843"/>
                </a:lnTo>
                <a:lnTo>
                  <a:pt x="1569572" y="43380"/>
                </a:lnTo>
                <a:lnTo>
                  <a:pt x="1569148" y="42063"/>
                </a:lnTo>
                <a:lnTo>
                  <a:pt x="1567789" y="38730"/>
                </a:lnTo>
                <a:lnTo>
                  <a:pt x="1578813" y="38730"/>
                </a:lnTo>
                <a:close/>
              </a:path>
              <a:path w="1975184" h="117847">
                <a:moveTo>
                  <a:pt x="1526367" y="50196"/>
                </a:moveTo>
                <a:lnTo>
                  <a:pt x="1526367" y="54273"/>
                </a:lnTo>
                <a:lnTo>
                  <a:pt x="1527440" y="57946"/>
                </a:lnTo>
                <a:lnTo>
                  <a:pt x="1529585" y="61216"/>
                </a:lnTo>
                <a:lnTo>
                  <a:pt x="1531731" y="64486"/>
                </a:lnTo>
                <a:lnTo>
                  <a:pt x="1534736" y="66758"/>
                </a:lnTo>
                <a:lnTo>
                  <a:pt x="1538602" y="68032"/>
                </a:lnTo>
                <a:lnTo>
                  <a:pt x="1540960" y="60579"/>
                </a:lnTo>
                <a:lnTo>
                  <a:pt x="1538454" y="56460"/>
                </a:lnTo>
                <a:lnTo>
                  <a:pt x="1537200" y="51810"/>
                </a:lnTo>
                <a:lnTo>
                  <a:pt x="1537200" y="43571"/>
                </a:lnTo>
                <a:lnTo>
                  <a:pt x="1537604" y="41002"/>
                </a:lnTo>
                <a:lnTo>
                  <a:pt x="1536245" y="31595"/>
                </a:lnTo>
                <a:lnTo>
                  <a:pt x="1532294" y="36054"/>
                </a:lnTo>
                <a:lnTo>
                  <a:pt x="1528343" y="40513"/>
                </a:lnTo>
                <a:lnTo>
                  <a:pt x="1526367" y="45227"/>
                </a:lnTo>
                <a:lnTo>
                  <a:pt x="1526367" y="50196"/>
                </a:lnTo>
                <a:close/>
              </a:path>
              <a:path w="1975184" h="117847">
                <a:moveTo>
                  <a:pt x="1618641" y="47138"/>
                </a:moveTo>
                <a:lnTo>
                  <a:pt x="1619252" y="55421"/>
                </a:lnTo>
                <a:lnTo>
                  <a:pt x="1622966" y="67703"/>
                </a:lnTo>
                <a:lnTo>
                  <a:pt x="1630048" y="78161"/>
                </a:lnTo>
                <a:lnTo>
                  <a:pt x="1638077" y="84909"/>
                </a:lnTo>
                <a:lnTo>
                  <a:pt x="1649679" y="89929"/>
                </a:lnTo>
                <a:lnTo>
                  <a:pt x="1663440" y="91602"/>
                </a:lnTo>
                <a:lnTo>
                  <a:pt x="1671979" y="91602"/>
                </a:lnTo>
                <a:lnTo>
                  <a:pt x="1679902" y="89266"/>
                </a:lnTo>
                <a:lnTo>
                  <a:pt x="1687210" y="84595"/>
                </a:lnTo>
                <a:lnTo>
                  <a:pt x="1691500" y="81834"/>
                </a:lnTo>
                <a:lnTo>
                  <a:pt x="1695090" y="78628"/>
                </a:lnTo>
                <a:lnTo>
                  <a:pt x="1697979" y="74976"/>
                </a:lnTo>
                <a:lnTo>
                  <a:pt x="1695557" y="72555"/>
                </a:lnTo>
                <a:lnTo>
                  <a:pt x="1691649" y="76250"/>
                </a:lnTo>
                <a:lnTo>
                  <a:pt x="1688059" y="79010"/>
                </a:lnTo>
                <a:lnTo>
                  <a:pt x="1684788" y="80836"/>
                </a:lnTo>
                <a:lnTo>
                  <a:pt x="1679095" y="84064"/>
                </a:lnTo>
                <a:lnTo>
                  <a:pt x="1672871" y="85678"/>
                </a:lnTo>
                <a:lnTo>
                  <a:pt x="1656770" y="85678"/>
                </a:lnTo>
                <a:lnTo>
                  <a:pt x="1649049" y="82206"/>
                </a:lnTo>
                <a:lnTo>
                  <a:pt x="1642952" y="75262"/>
                </a:lnTo>
                <a:lnTo>
                  <a:pt x="1640665" y="72344"/>
                </a:lnTo>
                <a:lnTo>
                  <a:pt x="1635522" y="61188"/>
                </a:lnTo>
                <a:lnTo>
                  <a:pt x="1633808" y="47393"/>
                </a:lnTo>
                <a:lnTo>
                  <a:pt x="1634096" y="40750"/>
                </a:lnTo>
                <a:lnTo>
                  <a:pt x="1636846" y="27802"/>
                </a:lnTo>
                <a:lnTo>
                  <a:pt x="1642506" y="17581"/>
                </a:lnTo>
                <a:lnTo>
                  <a:pt x="1648305" y="10361"/>
                </a:lnTo>
                <a:lnTo>
                  <a:pt x="1655772" y="6752"/>
                </a:lnTo>
                <a:lnTo>
                  <a:pt x="1673955" y="6752"/>
                </a:lnTo>
                <a:lnTo>
                  <a:pt x="1681156" y="10107"/>
                </a:lnTo>
                <a:lnTo>
                  <a:pt x="1686508" y="16817"/>
                </a:lnTo>
                <a:lnTo>
                  <a:pt x="1689312" y="20384"/>
                </a:lnTo>
                <a:lnTo>
                  <a:pt x="1691585" y="25076"/>
                </a:lnTo>
                <a:lnTo>
                  <a:pt x="1693327" y="30894"/>
                </a:lnTo>
                <a:lnTo>
                  <a:pt x="1696322" y="30894"/>
                </a:lnTo>
                <a:lnTo>
                  <a:pt x="1695111" y="1592"/>
                </a:lnTo>
                <a:lnTo>
                  <a:pt x="1692371" y="1592"/>
                </a:lnTo>
                <a:lnTo>
                  <a:pt x="1691181" y="4098"/>
                </a:lnTo>
                <a:lnTo>
                  <a:pt x="1688972" y="5456"/>
                </a:lnTo>
                <a:lnTo>
                  <a:pt x="1685978" y="5796"/>
                </a:lnTo>
                <a:lnTo>
                  <a:pt x="1683195" y="5096"/>
                </a:lnTo>
                <a:lnTo>
                  <a:pt x="1678224" y="3694"/>
                </a:lnTo>
                <a:lnTo>
                  <a:pt x="1673253" y="2293"/>
                </a:lnTo>
                <a:lnTo>
                  <a:pt x="1668410" y="1592"/>
                </a:lnTo>
                <a:lnTo>
                  <a:pt x="1663695" y="1592"/>
                </a:lnTo>
                <a:lnTo>
                  <a:pt x="1652609" y="2720"/>
                </a:lnTo>
                <a:lnTo>
                  <a:pt x="1640679" y="7222"/>
                </a:lnTo>
                <a:lnTo>
                  <a:pt x="1630685" y="15160"/>
                </a:lnTo>
                <a:lnTo>
                  <a:pt x="1625296" y="22202"/>
                </a:lnTo>
                <a:lnTo>
                  <a:pt x="1620305" y="33825"/>
                </a:lnTo>
                <a:lnTo>
                  <a:pt x="1618641" y="47138"/>
                </a:lnTo>
                <a:close/>
              </a:path>
              <a:path w="1975184" h="117847">
                <a:moveTo>
                  <a:pt x="1707177" y="76759"/>
                </a:moveTo>
                <a:lnTo>
                  <a:pt x="1707177" y="80709"/>
                </a:lnTo>
                <a:lnTo>
                  <a:pt x="1708515" y="83968"/>
                </a:lnTo>
                <a:lnTo>
                  <a:pt x="1711191" y="86537"/>
                </a:lnTo>
                <a:lnTo>
                  <a:pt x="1713868" y="89107"/>
                </a:lnTo>
                <a:lnTo>
                  <a:pt x="1717033" y="90391"/>
                </a:lnTo>
                <a:lnTo>
                  <a:pt x="1720686" y="90391"/>
                </a:lnTo>
                <a:lnTo>
                  <a:pt x="1719794" y="79074"/>
                </a:lnTo>
                <a:lnTo>
                  <a:pt x="1718519" y="76229"/>
                </a:lnTo>
                <a:lnTo>
                  <a:pt x="1718519" y="67565"/>
                </a:lnTo>
                <a:lnTo>
                  <a:pt x="1725109" y="56875"/>
                </a:lnTo>
                <a:lnTo>
                  <a:pt x="1716417" y="61344"/>
                </a:lnTo>
                <a:lnTo>
                  <a:pt x="1710257" y="65463"/>
                </a:lnTo>
                <a:lnTo>
                  <a:pt x="1707177" y="70601"/>
                </a:lnTo>
                <a:lnTo>
                  <a:pt x="1707177" y="76759"/>
                </a:lnTo>
                <a:close/>
              </a:path>
              <a:path w="1975184" h="117847">
                <a:moveTo>
                  <a:pt x="1788894" y="117847"/>
                </a:moveTo>
                <a:lnTo>
                  <a:pt x="1788894" y="115617"/>
                </a:lnTo>
                <a:lnTo>
                  <a:pt x="1784178" y="115277"/>
                </a:lnTo>
                <a:lnTo>
                  <a:pt x="1781119" y="114619"/>
                </a:lnTo>
                <a:lnTo>
                  <a:pt x="1778315" y="112666"/>
                </a:lnTo>
                <a:lnTo>
                  <a:pt x="1777614" y="110033"/>
                </a:lnTo>
                <a:lnTo>
                  <a:pt x="1777614" y="84913"/>
                </a:lnTo>
                <a:lnTo>
                  <a:pt x="1779908" y="87291"/>
                </a:lnTo>
                <a:lnTo>
                  <a:pt x="1782415" y="88926"/>
                </a:lnTo>
                <a:lnTo>
                  <a:pt x="1780365" y="82758"/>
                </a:lnTo>
                <a:lnTo>
                  <a:pt x="1778719" y="80603"/>
                </a:lnTo>
                <a:lnTo>
                  <a:pt x="1777614" y="77715"/>
                </a:lnTo>
                <a:lnTo>
                  <a:pt x="1777614" y="45673"/>
                </a:lnTo>
                <a:lnTo>
                  <a:pt x="1778910" y="41904"/>
                </a:lnTo>
                <a:lnTo>
                  <a:pt x="1781502" y="39972"/>
                </a:lnTo>
                <a:lnTo>
                  <a:pt x="1784093" y="38040"/>
                </a:lnTo>
                <a:lnTo>
                  <a:pt x="1786960" y="37074"/>
                </a:lnTo>
                <a:lnTo>
                  <a:pt x="1794565" y="37074"/>
                </a:lnTo>
                <a:lnTo>
                  <a:pt x="1798484" y="39006"/>
                </a:lnTo>
                <a:lnTo>
                  <a:pt x="1801861" y="42870"/>
                </a:lnTo>
                <a:lnTo>
                  <a:pt x="1805239" y="46735"/>
                </a:lnTo>
                <a:lnTo>
                  <a:pt x="1806928" y="52574"/>
                </a:lnTo>
                <a:lnTo>
                  <a:pt x="1806928" y="68542"/>
                </a:lnTo>
                <a:lnTo>
                  <a:pt x="1805303" y="74901"/>
                </a:lnTo>
                <a:lnTo>
                  <a:pt x="1802053" y="79467"/>
                </a:lnTo>
                <a:lnTo>
                  <a:pt x="1798803" y="84032"/>
                </a:lnTo>
                <a:lnTo>
                  <a:pt x="1794884" y="86315"/>
                </a:lnTo>
                <a:lnTo>
                  <a:pt x="1787321" y="86315"/>
                </a:lnTo>
                <a:lnTo>
                  <a:pt x="1784741" y="85603"/>
                </a:lnTo>
                <a:lnTo>
                  <a:pt x="1785134" y="89818"/>
                </a:lnTo>
                <a:lnTo>
                  <a:pt x="1788936" y="90710"/>
                </a:lnTo>
                <a:lnTo>
                  <a:pt x="1799005" y="90710"/>
                </a:lnTo>
                <a:lnTo>
                  <a:pt x="1805388" y="87249"/>
                </a:lnTo>
                <a:lnTo>
                  <a:pt x="1810464" y="80327"/>
                </a:lnTo>
                <a:lnTo>
                  <a:pt x="1815541" y="73404"/>
                </a:lnTo>
                <a:lnTo>
                  <a:pt x="1818080" y="65697"/>
                </a:lnTo>
                <a:lnTo>
                  <a:pt x="1818080" y="48540"/>
                </a:lnTo>
                <a:lnTo>
                  <a:pt x="1815966" y="41713"/>
                </a:lnTo>
                <a:lnTo>
                  <a:pt x="1811739" y="36723"/>
                </a:lnTo>
                <a:lnTo>
                  <a:pt x="1807512" y="31733"/>
                </a:lnTo>
                <a:lnTo>
                  <a:pt x="1802467" y="29238"/>
                </a:lnTo>
                <a:lnTo>
                  <a:pt x="1792569" y="29238"/>
                </a:lnTo>
                <a:lnTo>
                  <a:pt x="1788639" y="30427"/>
                </a:lnTo>
                <a:lnTo>
                  <a:pt x="1784815" y="32806"/>
                </a:lnTo>
                <a:lnTo>
                  <a:pt x="1782691" y="34164"/>
                </a:lnTo>
                <a:lnTo>
                  <a:pt x="1780227" y="36245"/>
                </a:lnTo>
                <a:lnTo>
                  <a:pt x="1777423" y="39048"/>
                </a:lnTo>
                <a:lnTo>
                  <a:pt x="1777423" y="30449"/>
                </a:lnTo>
                <a:lnTo>
                  <a:pt x="1776786" y="29493"/>
                </a:lnTo>
                <a:lnTo>
                  <a:pt x="1768459" y="32381"/>
                </a:lnTo>
                <a:lnTo>
                  <a:pt x="1764190" y="33846"/>
                </a:lnTo>
                <a:lnTo>
                  <a:pt x="1763977" y="33888"/>
                </a:lnTo>
                <a:lnTo>
                  <a:pt x="1757923" y="35863"/>
                </a:lnTo>
                <a:lnTo>
                  <a:pt x="1757923" y="37965"/>
                </a:lnTo>
                <a:lnTo>
                  <a:pt x="1760514" y="37647"/>
                </a:lnTo>
                <a:lnTo>
                  <a:pt x="1763149" y="37647"/>
                </a:lnTo>
                <a:lnTo>
                  <a:pt x="1765411" y="39016"/>
                </a:lnTo>
                <a:lnTo>
                  <a:pt x="1766589" y="42000"/>
                </a:lnTo>
                <a:lnTo>
                  <a:pt x="1766589" y="109481"/>
                </a:lnTo>
                <a:lnTo>
                  <a:pt x="1766048" y="111753"/>
                </a:lnTo>
                <a:lnTo>
                  <a:pt x="1763881" y="114640"/>
                </a:lnTo>
                <a:lnTo>
                  <a:pt x="1761343" y="115490"/>
                </a:lnTo>
                <a:lnTo>
                  <a:pt x="1757350" y="115744"/>
                </a:lnTo>
                <a:lnTo>
                  <a:pt x="1757350" y="117847"/>
                </a:lnTo>
                <a:lnTo>
                  <a:pt x="1788894" y="117847"/>
                </a:lnTo>
                <a:close/>
              </a:path>
              <a:path w="1975184" h="117847">
                <a:moveTo>
                  <a:pt x="1782553" y="84181"/>
                </a:moveTo>
                <a:lnTo>
                  <a:pt x="1780365" y="82758"/>
                </a:lnTo>
                <a:lnTo>
                  <a:pt x="1782415" y="88926"/>
                </a:lnTo>
                <a:lnTo>
                  <a:pt x="1785134" y="89818"/>
                </a:lnTo>
                <a:lnTo>
                  <a:pt x="1784741" y="85603"/>
                </a:lnTo>
                <a:lnTo>
                  <a:pt x="1782553" y="84181"/>
                </a:lnTo>
                <a:close/>
              </a:path>
              <a:path w="1975184" h="117847">
                <a:moveTo>
                  <a:pt x="1832737" y="7198"/>
                </a:moveTo>
                <a:lnTo>
                  <a:pt x="1833374" y="10584"/>
                </a:lnTo>
                <a:lnTo>
                  <a:pt x="1835923" y="13175"/>
                </a:lnTo>
                <a:lnTo>
                  <a:pt x="1839364" y="13823"/>
                </a:lnTo>
                <a:lnTo>
                  <a:pt x="1842752" y="13175"/>
                </a:lnTo>
                <a:lnTo>
                  <a:pt x="1845343" y="10584"/>
                </a:lnTo>
                <a:lnTo>
                  <a:pt x="1845992" y="7198"/>
                </a:lnTo>
                <a:lnTo>
                  <a:pt x="1845343" y="3747"/>
                </a:lnTo>
                <a:lnTo>
                  <a:pt x="1842752" y="1157"/>
                </a:lnTo>
                <a:lnTo>
                  <a:pt x="1839364" y="509"/>
                </a:lnTo>
                <a:lnTo>
                  <a:pt x="1835923" y="1167"/>
                </a:lnTo>
                <a:lnTo>
                  <a:pt x="1833374" y="3800"/>
                </a:lnTo>
                <a:lnTo>
                  <a:pt x="1832737" y="7198"/>
                </a:lnTo>
                <a:close/>
              </a:path>
              <a:path w="1975184" h="117847">
                <a:moveTo>
                  <a:pt x="1855550" y="89436"/>
                </a:moveTo>
                <a:lnTo>
                  <a:pt x="1855550" y="87652"/>
                </a:lnTo>
                <a:lnTo>
                  <a:pt x="1851429" y="87313"/>
                </a:lnTo>
                <a:lnTo>
                  <a:pt x="1848784" y="86527"/>
                </a:lnTo>
                <a:lnTo>
                  <a:pt x="1846448" y="84064"/>
                </a:lnTo>
                <a:lnTo>
                  <a:pt x="1845864" y="81027"/>
                </a:lnTo>
                <a:lnTo>
                  <a:pt x="1845864" y="30449"/>
                </a:lnTo>
                <a:lnTo>
                  <a:pt x="1845737" y="29493"/>
                </a:lnTo>
                <a:lnTo>
                  <a:pt x="1843442" y="30257"/>
                </a:lnTo>
                <a:lnTo>
                  <a:pt x="1840511" y="31489"/>
                </a:lnTo>
                <a:lnTo>
                  <a:pt x="1835328" y="33315"/>
                </a:lnTo>
                <a:lnTo>
                  <a:pt x="1827893" y="35736"/>
                </a:lnTo>
                <a:lnTo>
                  <a:pt x="1825153" y="36628"/>
                </a:lnTo>
                <a:lnTo>
                  <a:pt x="1827277" y="38008"/>
                </a:lnTo>
                <a:lnTo>
                  <a:pt x="1829911" y="37456"/>
                </a:lnTo>
                <a:lnTo>
                  <a:pt x="1832418" y="37456"/>
                </a:lnTo>
                <a:lnTo>
                  <a:pt x="1834393" y="40067"/>
                </a:lnTo>
                <a:lnTo>
                  <a:pt x="1834967" y="43040"/>
                </a:lnTo>
                <a:lnTo>
                  <a:pt x="1834967" y="81155"/>
                </a:lnTo>
                <a:lnTo>
                  <a:pt x="1834372" y="84202"/>
                </a:lnTo>
                <a:lnTo>
                  <a:pt x="1831993" y="86453"/>
                </a:lnTo>
                <a:lnTo>
                  <a:pt x="1829125" y="87228"/>
                </a:lnTo>
                <a:lnTo>
                  <a:pt x="1824580" y="87652"/>
                </a:lnTo>
                <a:lnTo>
                  <a:pt x="1824580" y="89436"/>
                </a:lnTo>
                <a:lnTo>
                  <a:pt x="1855550" y="89436"/>
                </a:lnTo>
                <a:close/>
              </a:path>
              <a:path w="1975184" h="117847">
                <a:moveTo>
                  <a:pt x="1874859" y="35290"/>
                </a:moveTo>
                <a:lnTo>
                  <a:pt x="1887859" y="35290"/>
                </a:lnTo>
                <a:lnTo>
                  <a:pt x="1887859" y="30703"/>
                </a:lnTo>
                <a:lnTo>
                  <a:pt x="1874986" y="30703"/>
                </a:lnTo>
                <a:lnTo>
                  <a:pt x="1874986" y="15033"/>
                </a:lnTo>
                <a:lnTo>
                  <a:pt x="1873839" y="13950"/>
                </a:lnTo>
                <a:lnTo>
                  <a:pt x="1869038" y="20405"/>
                </a:lnTo>
                <a:lnTo>
                  <a:pt x="1865990" y="24386"/>
                </a:lnTo>
                <a:lnTo>
                  <a:pt x="1864695" y="25894"/>
                </a:lnTo>
                <a:lnTo>
                  <a:pt x="1861286" y="29366"/>
                </a:lnTo>
                <a:lnTo>
                  <a:pt x="1858354" y="31786"/>
                </a:lnTo>
                <a:lnTo>
                  <a:pt x="1857335" y="32636"/>
                </a:lnTo>
                <a:lnTo>
                  <a:pt x="1856888" y="35290"/>
                </a:lnTo>
                <a:lnTo>
                  <a:pt x="1863834" y="35290"/>
                </a:lnTo>
                <a:lnTo>
                  <a:pt x="1863834" y="78182"/>
                </a:lnTo>
                <a:lnTo>
                  <a:pt x="1864323" y="81537"/>
                </a:lnTo>
                <a:lnTo>
                  <a:pt x="1865300" y="83958"/>
                </a:lnTo>
                <a:lnTo>
                  <a:pt x="1867085" y="88417"/>
                </a:lnTo>
                <a:lnTo>
                  <a:pt x="1870483" y="90646"/>
                </a:lnTo>
                <a:lnTo>
                  <a:pt x="1877790" y="90646"/>
                </a:lnTo>
                <a:lnTo>
                  <a:pt x="1880169" y="90030"/>
                </a:lnTo>
                <a:lnTo>
                  <a:pt x="1882633" y="88799"/>
                </a:lnTo>
                <a:lnTo>
                  <a:pt x="1885097" y="87567"/>
                </a:lnTo>
                <a:lnTo>
                  <a:pt x="1887434" y="85465"/>
                </a:lnTo>
                <a:lnTo>
                  <a:pt x="1889643" y="82492"/>
                </a:lnTo>
                <a:lnTo>
                  <a:pt x="1889388" y="79180"/>
                </a:lnTo>
                <a:lnTo>
                  <a:pt x="1886658" y="81898"/>
                </a:lnTo>
                <a:lnTo>
                  <a:pt x="1884407" y="83342"/>
                </a:lnTo>
                <a:lnTo>
                  <a:pt x="1881550" y="83703"/>
                </a:lnTo>
                <a:lnTo>
                  <a:pt x="1878576" y="83703"/>
                </a:lnTo>
                <a:lnTo>
                  <a:pt x="1876579" y="82238"/>
                </a:lnTo>
                <a:lnTo>
                  <a:pt x="1875560" y="79307"/>
                </a:lnTo>
                <a:lnTo>
                  <a:pt x="1875008" y="77651"/>
                </a:lnTo>
                <a:lnTo>
                  <a:pt x="1874731" y="75209"/>
                </a:lnTo>
                <a:lnTo>
                  <a:pt x="1874731" y="71982"/>
                </a:lnTo>
                <a:lnTo>
                  <a:pt x="1874859" y="35290"/>
                </a:lnTo>
                <a:close/>
              </a:path>
              <a:path w="1975184" h="117847">
                <a:moveTo>
                  <a:pt x="1892065" y="76759"/>
                </a:moveTo>
                <a:lnTo>
                  <a:pt x="1892065" y="80709"/>
                </a:lnTo>
                <a:lnTo>
                  <a:pt x="1893403" y="83968"/>
                </a:lnTo>
                <a:lnTo>
                  <a:pt x="1896079" y="86537"/>
                </a:lnTo>
                <a:lnTo>
                  <a:pt x="1898756" y="89107"/>
                </a:lnTo>
                <a:lnTo>
                  <a:pt x="1901921" y="90391"/>
                </a:lnTo>
                <a:lnTo>
                  <a:pt x="1905575" y="90391"/>
                </a:lnTo>
                <a:lnTo>
                  <a:pt x="1904682" y="79074"/>
                </a:lnTo>
                <a:lnTo>
                  <a:pt x="1903408" y="76229"/>
                </a:lnTo>
                <a:lnTo>
                  <a:pt x="1903408" y="67565"/>
                </a:lnTo>
                <a:lnTo>
                  <a:pt x="1909997" y="56875"/>
                </a:lnTo>
                <a:lnTo>
                  <a:pt x="1901305" y="61344"/>
                </a:lnTo>
                <a:lnTo>
                  <a:pt x="1895145" y="65463"/>
                </a:lnTo>
                <a:lnTo>
                  <a:pt x="1892065" y="70602"/>
                </a:lnTo>
                <a:lnTo>
                  <a:pt x="1892065" y="76759"/>
                </a:lnTo>
                <a:close/>
              </a:path>
              <a:path w="1975184" h="117847">
                <a:moveTo>
                  <a:pt x="1956661" y="2547"/>
                </a:moveTo>
                <a:lnTo>
                  <a:pt x="1949757" y="4586"/>
                </a:lnTo>
                <a:lnTo>
                  <a:pt x="1944022" y="6115"/>
                </a:lnTo>
                <a:lnTo>
                  <a:pt x="1945966" y="7771"/>
                </a:lnTo>
                <a:lnTo>
                  <a:pt x="1948610" y="7452"/>
                </a:lnTo>
                <a:lnTo>
                  <a:pt x="1951202" y="7452"/>
                </a:lnTo>
                <a:lnTo>
                  <a:pt x="1953772" y="10128"/>
                </a:lnTo>
                <a:lnTo>
                  <a:pt x="1954473" y="13122"/>
                </a:lnTo>
                <a:lnTo>
                  <a:pt x="1954473" y="81686"/>
                </a:lnTo>
                <a:lnTo>
                  <a:pt x="1953772" y="84053"/>
                </a:lnTo>
                <a:lnTo>
                  <a:pt x="1950968" y="86474"/>
                </a:lnTo>
                <a:lnTo>
                  <a:pt x="1948292" y="87270"/>
                </a:lnTo>
                <a:lnTo>
                  <a:pt x="1944341" y="87652"/>
                </a:lnTo>
                <a:lnTo>
                  <a:pt x="1944341" y="89436"/>
                </a:lnTo>
                <a:lnTo>
                  <a:pt x="1975184" y="89436"/>
                </a:lnTo>
                <a:lnTo>
                  <a:pt x="1975184" y="87652"/>
                </a:lnTo>
                <a:lnTo>
                  <a:pt x="1971190" y="87355"/>
                </a:lnTo>
                <a:lnTo>
                  <a:pt x="1968556" y="86665"/>
                </a:lnTo>
                <a:lnTo>
                  <a:pt x="1966007" y="84499"/>
                </a:lnTo>
                <a:lnTo>
                  <a:pt x="1965370" y="82110"/>
                </a:lnTo>
                <a:lnTo>
                  <a:pt x="1965370" y="2038"/>
                </a:lnTo>
                <a:lnTo>
                  <a:pt x="1964733" y="0"/>
                </a:lnTo>
                <a:lnTo>
                  <a:pt x="1956661" y="2547"/>
                </a:lnTo>
                <a:close/>
              </a:path>
              <a:path w="1975184" h="117847">
                <a:moveTo>
                  <a:pt x="1894996" y="46172"/>
                </a:moveTo>
                <a:lnTo>
                  <a:pt x="1897035" y="48678"/>
                </a:lnTo>
                <a:lnTo>
                  <a:pt x="1900412" y="49304"/>
                </a:lnTo>
                <a:lnTo>
                  <a:pt x="1903599" y="48476"/>
                </a:lnTo>
                <a:lnTo>
                  <a:pt x="1905957" y="45886"/>
                </a:lnTo>
                <a:lnTo>
                  <a:pt x="1905957" y="43507"/>
                </a:lnTo>
                <a:lnTo>
                  <a:pt x="1905638" y="41182"/>
                </a:lnTo>
                <a:lnTo>
                  <a:pt x="1905319" y="38602"/>
                </a:lnTo>
                <a:lnTo>
                  <a:pt x="1906297" y="35035"/>
                </a:lnTo>
                <a:lnTo>
                  <a:pt x="1910205" y="32784"/>
                </a:lnTo>
                <a:lnTo>
                  <a:pt x="1914432" y="32232"/>
                </a:lnTo>
                <a:lnTo>
                  <a:pt x="1918978" y="32232"/>
                </a:lnTo>
                <a:lnTo>
                  <a:pt x="1921973" y="33655"/>
                </a:lnTo>
                <a:lnTo>
                  <a:pt x="1923417" y="36500"/>
                </a:lnTo>
                <a:lnTo>
                  <a:pt x="1924267" y="38199"/>
                </a:lnTo>
                <a:lnTo>
                  <a:pt x="1924692" y="41214"/>
                </a:lnTo>
                <a:lnTo>
                  <a:pt x="1924692" y="50960"/>
                </a:lnTo>
                <a:lnTo>
                  <a:pt x="1924434" y="51057"/>
                </a:lnTo>
                <a:lnTo>
                  <a:pt x="1909997" y="56875"/>
                </a:lnTo>
                <a:lnTo>
                  <a:pt x="1903408" y="67565"/>
                </a:lnTo>
                <a:lnTo>
                  <a:pt x="1906466" y="63276"/>
                </a:lnTo>
                <a:lnTo>
                  <a:pt x="1912584" y="59496"/>
                </a:lnTo>
                <a:lnTo>
                  <a:pt x="1915771" y="57543"/>
                </a:lnTo>
                <a:lnTo>
                  <a:pt x="1919807" y="55759"/>
                </a:lnTo>
                <a:lnTo>
                  <a:pt x="1924692" y="54145"/>
                </a:lnTo>
                <a:lnTo>
                  <a:pt x="1924692" y="76759"/>
                </a:lnTo>
                <a:lnTo>
                  <a:pt x="1923407" y="78755"/>
                </a:lnTo>
                <a:lnTo>
                  <a:pt x="1920837" y="80327"/>
                </a:lnTo>
                <a:lnTo>
                  <a:pt x="1918266" y="81898"/>
                </a:lnTo>
                <a:lnTo>
                  <a:pt x="1915579" y="82684"/>
                </a:lnTo>
                <a:lnTo>
                  <a:pt x="1910736" y="82684"/>
                </a:lnTo>
                <a:lnTo>
                  <a:pt x="1907231" y="80900"/>
                </a:lnTo>
                <a:lnTo>
                  <a:pt x="1904682" y="79074"/>
                </a:lnTo>
                <a:lnTo>
                  <a:pt x="1905575" y="90391"/>
                </a:lnTo>
                <a:lnTo>
                  <a:pt x="1909058" y="90391"/>
                </a:lnTo>
                <a:lnTo>
                  <a:pt x="1912733" y="89245"/>
                </a:lnTo>
                <a:lnTo>
                  <a:pt x="1916599" y="86952"/>
                </a:lnTo>
                <a:lnTo>
                  <a:pt x="1918893" y="85593"/>
                </a:lnTo>
                <a:lnTo>
                  <a:pt x="1921655" y="83512"/>
                </a:lnTo>
                <a:lnTo>
                  <a:pt x="1924883" y="80709"/>
                </a:lnTo>
                <a:lnTo>
                  <a:pt x="1925010" y="83299"/>
                </a:lnTo>
                <a:lnTo>
                  <a:pt x="1925722" y="85529"/>
                </a:lnTo>
                <a:lnTo>
                  <a:pt x="1927018" y="87397"/>
                </a:lnTo>
                <a:lnTo>
                  <a:pt x="1930406" y="90200"/>
                </a:lnTo>
                <a:lnTo>
                  <a:pt x="1935759" y="90200"/>
                </a:lnTo>
                <a:lnTo>
                  <a:pt x="1938181" y="89393"/>
                </a:lnTo>
                <a:lnTo>
                  <a:pt x="1940560" y="87780"/>
                </a:lnTo>
                <a:lnTo>
                  <a:pt x="1942132" y="86718"/>
                </a:lnTo>
                <a:lnTo>
                  <a:pt x="1944957" y="83703"/>
                </a:lnTo>
                <a:lnTo>
                  <a:pt x="1944957" y="80390"/>
                </a:lnTo>
                <a:lnTo>
                  <a:pt x="1943384" y="81537"/>
                </a:lnTo>
                <a:lnTo>
                  <a:pt x="1940199" y="83002"/>
                </a:lnTo>
                <a:lnTo>
                  <a:pt x="1937480" y="83002"/>
                </a:lnTo>
                <a:lnTo>
                  <a:pt x="1935780" y="80518"/>
                </a:lnTo>
                <a:lnTo>
                  <a:pt x="1935270" y="77885"/>
                </a:lnTo>
                <a:lnTo>
                  <a:pt x="1935270" y="44272"/>
                </a:lnTo>
                <a:lnTo>
                  <a:pt x="1934484" y="40004"/>
                </a:lnTo>
                <a:lnTo>
                  <a:pt x="1932912" y="37074"/>
                </a:lnTo>
                <a:lnTo>
                  <a:pt x="1929981" y="31723"/>
                </a:lnTo>
                <a:lnTo>
                  <a:pt x="1924394" y="29047"/>
                </a:lnTo>
                <a:lnTo>
                  <a:pt x="1909058" y="29047"/>
                </a:lnTo>
                <a:lnTo>
                  <a:pt x="1903673" y="30672"/>
                </a:lnTo>
                <a:lnTo>
                  <a:pt x="1899998" y="33920"/>
                </a:lnTo>
                <a:lnTo>
                  <a:pt x="1896324" y="37169"/>
                </a:lnTo>
                <a:lnTo>
                  <a:pt x="1894486" y="40280"/>
                </a:lnTo>
                <a:lnTo>
                  <a:pt x="1894486" y="43253"/>
                </a:lnTo>
                <a:lnTo>
                  <a:pt x="1894996" y="46172"/>
                </a:lnTo>
                <a:close/>
              </a:path>
              <a:path w="1975184" h="117847">
                <a:moveTo>
                  <a:pt x="1710108" y="46172"/>
                </a:moveTo>
                <a:lnTo>
                  <a:pt x="1712147" y="48678"/>
                </a:lnTo>
                <a:lnTo>
                  <a:pt x="1715524" y="49304"/>
                </a:lnTo>
                <a:lnTo>
                  <a:pt x="1718711" y="48476"/>
                </a:lnTo>
                <a:lnTo>
                  <a:pt x="1721069" y="45886"/>
                </a:lnTo>
                <a:lnTo>
                  <a:pt x="1721069" y="43507"/>
                </a:lnTo>
                <a:lnTo>
                  <a:pt x="1720750" y="41182"/>
                </a:lnTo>
                <a:lnTo>
                  <a:pt x="1720431" y="38602"/>
                </a:lnTo>
                <a:lnTo>
                  <a:pt x="1721409" y="35035"/>
                </a:lnTo>
                <a:lnTo>
                  <a:pt x="1725317" y="32784"/>
                </a:lnTo>
                <a:lnTo>
                  <a:pt x="1729544" y="32232"/>
                </a:lnTo>
                <a:lnTo>
                  <a:pt x="1734090" y="32232"/>
                </a:lnTo>
                <a:lnTo>
                  <a:pt x="1737085" y="33655"/>
                </a:lnTo>
                <a:lnTo>
                  <a:pt x="1738529" y="36500"/>
                </a:lnTo>
                <a:lnTo>
                  <a:pt x="1739379" y="38199"/>
                </a:lnTo>
                <a:lnTo>
                  <a:pt x="1739804" y="41214"/>
                </a:lnTo>
                <a:lnTo>
                  <a:pt x="1739804" y="50960"/>
                </a:lnTo>
                <a:lnTo>
                  <a:pt x="1739546" y="51057"/>
                </a:lnTo>
                <a:lnTo>
                  <a:pt x="1725109" y="56875"/>
                </a:lnTo>
                <a:lnTo>
                  <a:pt x="1718519" y="67565"/>
                </a:lnTo>
                <a:lnTo>
                  <a:pt x="1721578" y="63276"/>
                </a:lnTo>
                <a:lnTo>
                  <a:pt x="1727696" y="59496"/>
                </a:lnTo>
                <a:lnTo>
                  <a:pt x="1730882" y="57543"/>
                </a:lnTo>
                <a:lnTo>
                  <a:pt x="1734918" y="55759"/>
                </a:lnTo>
                <a:lnTo>
                  <a:pt x="1739804" y="54145"/>
                </a:lnTo>
                <a:lnTo>
                  <a:pt x="1739804" y="76759"/>
                </a:lnTo>
                <a:lnTo>
                  <a:pt x="1738519" y="78755"/>
                </a:lnTo>
                <a:lnTo>
                  <a:pt x="1735949" y="80327"/>
                </a:lnTo>
                <a:lnTo>
                  <a:pt x="1733378" y="81898"/>
                </a:lnTo>
                <a:lnTo>
                  <a:pt x="1730691" y="82684"/>
                </a:lnTo>
                <a:lnTo>
                  <a:pt x="1725848" y="82684"/>
                </a:lnTo>
                <a:lnTo>
                  <a:pt x="1722343" y="80900"/>
                </a:lnTo>
                <a:lnTo>
                  <a:pt x="1719794" y="79074"/>
                </a:lnTo>
                <a:lnTo>
                  <a:pt x="1720686" y="90391"/>
                </a:lnTo>
                <a:lnTo>
                  <a:pt x="1724170" y="90391"/>
                </a:lnTo>
                <a:lnTo>
                  <a:pt x="1727845" y="89245"/>
                </a:lnTo>
                <a:lnTo>
                  <a:pt x="1731711" y="86952"/>
                </a:lnTo>
                <a:lnTo>
                  <a:pt x="1734005" y="85593"/>
                </a:lnTo>
                <a:lnTo>
                  <a:pt x="1736767" y="83512"/>
                </a:lnTo>
                <a:lnTo>
                  <a:pt x="1739995" y="80709"/>
                </a:lnTo>
                <a:lnTo>
                  <a:pt x="1740122" y="83299"/>
                </a:lnTo>
                <a:lnTo>
                  <a:pt x="1740834" y="85529"/>
                </a:lnTo>
                <a:lnTo>
                  <a:pt x="1742130" y="87397"/>
                </a:lnTo>
                <a:lnTo>
                  <a:pt x="1745518" y="90200"/>
                </a:lnTo>
                <a:lnTo>
                  <a:pt x="1750871" y="90200"/>
                </a:lnTo>
                <a:lnTo>
                  <a:pt x="1753293" y="89393"/>
                </a:lnTo>
                <a:lnTo>
                  <a:pt x="1755672" y="87780"/>
                </a:lnTo>
                <a:lnTo>
                  <a:pt x="1757244" y="86718"/>
                </a:lnTo>
                <a:lnTo>
                  <a:pt x="1760069" y="83703"/>
                </a:lnTo>
                <a:lnTo>
                  <a:pt x="1760069" y="80390"/>
                </a:lnTo>
                <a:lnTo>
                  <a:pt x="1758496" y="81537"/>
                </a:lnTo>
                <a:lnTo>
                  <a:pt x="1755311" y="83002"/>
                </a:lnTo>
                <a:lnTo>
                  <a:pt x="1752592" y="83002"/>
                </a:lnTo>
                <a:lnTo>
                  <a:pt x="1750892" y="80518"/>
                </a:lnTo>
                <a:lnTo>
                  <a:pt x="1750382" y="77885"/>
                </a:lnTo>
                <a:lnTo>
                  <a:pt x="1750382" y="44272"/>
                </a:lnTo>
                <a:lnTo>
                  <a:pt x="1749596" y="40004"/>
                </a:lnTo>
                <a:lnTo>
                  <a:pt x="1748024" y="37074"/>
                </a:lnTo>
                <a:lnTo>
                  <a:pt x="1745093" y="31723"/>
                </a:lnTo>
                <a:lnTo>
                  <a:pt x="1739506" y="29047"/>
                </a:lnTo>
                <a:lnTo>
                  <a:pt x="1724170" y="29047"/>
                </a:lnTo>
                <a:lnTo>
                  <a:pt x="1718785" y="30672"/>
                </a:lnTo>
                <a:lnTo>
                  <a:pt x="1715110" y="33920"/>
                </a:lnTo>
                <a:lnTo>
                  <a:pt x="1711436" y="37169"/>
                </a:lnTo>
                <a:lnTo>
                  <a:pt x="1709598" y="40280"/>
                </a:lnTo>
                <a:lnTo>
                  <a:pt x="1709598" y="43253"/>
                </a:lnTo>
                <a:lnTo>
                  <a:pt x="1710108" y="46172"/>
                </a:lnTo>
                <a:close/>
              </a:path>
              <a:path w="1975184" h="117847">
                <a:moveTo>
                  <a:pt x="1507632" y="40895"/>
                </a:moveTo>
                <a:lnTo>
                  <a:pt x="1505338" y="35141"/>
                </a:lnTo>
                <a:lnTo>
                  <a:pt x="1500749" y="31914"/>
                </a:lnTo>
                <a:lnTo>
                  <a:pt x="1498371" y="30257"/>
                </a:lnTo>
                <a:lnTo>
                  <a:pt x="1495737" y="29429"/>
                </a:lnTo>
                <a:lnTo>
                  <a:pt x="1489279" y="29429"/>
                </a:lnTo>
                <a:lnTo>
                  <a:pt x="1485838" y="30470"/>
                </a:lnTo>
                <a:lnTo>
                  <a:pt x="1482524" y="32551"/>
                </a:lnTo>
                <a:lnTo>
                  <a:pt x="1480315" y="33910"/>
                </a:lnTo>
                <a:lnTo>
                  <a:pt x="1477256" y="36415"/>
                </a:lnTo>
                <a:lnTo>
                  <a:pt x="1473348" y="40067"/>
                </a:lnTo>
                <a:lnTo>
                  <a:pt x="1473348" y="30703"/>
                </a:lnTo>
                <a:lnTo>
                  <a:pt x="1472710" y="29493"/>
                </a:lnTo>
                <a:lnTo>
                  <a:pt x="1466720" y="31468"/>
                </a:lnTo>
                <a:lnTo>
                  <a:pt x="1460220" y="33591"/>
                </a:lnTo>
                <a:lnTo>
                  <a:pt x="1456099" y="34908"/>
                </a:lnTo>
                <a:lnTo>
                  <a:pt x="1454358" y="35417"/>
                </a:lnTo>
                <a:lnTo>
                  <a:pt x="1454358" y="37647"/>
                </a:lnTo>
                <a:lnTo>
                  <a:pt x="1457034" y="37392"/>
                </a:lnTo>
                <a:lnTo>
                  <a:pt x="1459541" y="37392"/>
                </a:lnTo>
                <a:lnTo>
                  <a:pt x="1462005" y="39813"/>
                </a:lnTo>
                <a:lnTo>
                  <a:pt x="1462769" y="42828"/>
                </a:lnTo>
                <a:lnTo>
                  <a:pt x="1462769" y="81749"/>
                </a:lnTo>
                <a:lnTo>
                  <a:pt x="1462164" y="84265"/>
                </a:lnTo>
                <a:lnTo>
                  <a:pt x="1460953" y="85391"/>
                </a:lnTo>
                <a:lnTo>
                  <a:pt x="1457629" y="87270"/>
                </a:lnTo>
                <a:lnTo>
                  <a:pt x="1454613" y="87652"/>
                </a:lnTo>
                <a:lnTo>
                  <a:pt x="1454613" y="89436"/>
                </a:lnTo>
                <a:lnTo>
                  <a:pt x="1482460" y="89436"/>
                </a:lnTo>
                <a:lnTo>
                  <a:pt x="1482460" y="87652"/>
                </a:lnTo>
                <a:lnTo>
                  <a:pt x="1479529" y="87567"/>
                </a:lnTo>
                <a:lnTo>
                  <a:pt x="1476024" y="85964"/>
                </a:lnTo>
                <a:lnTo>
                  <a:pt x="1473985" y="82875"/>
                </a:lnTo>
                <a:lnTo>
                  <a:pt x="1473985" y="44144"/>
                </a:lnTo>
                <a:lnTo>
                  <a:pt x="1476279" y="41893"/>
                </a:lnTo>
                <a:lnTo>
                  <a:pt x="1479592" y="39303"/>
                </a:lnTo>
                <a:lnTo>
                  <a:pt x="1482184" y="37604"/>
                </a:lnTo>
                <a:lnTo>
                  <a:pt x="1484733" y="36755"/>
                </a:lnTo>
                <a:lnTo>
                  <a:pt x="1490893" y="36755"/>
                </a:lnTo>
                <a:lnTo>
                  <a:pt x="1493400" y="37955"/>
                </a:lnTo>
                <a:lnTo>
                  <a:pt x="1494759" y="40354"/>
                </a:lnTo>
                <a:lnTo>
                  <a:pt x="1496119" y="42753"/>
                </a:lnTo>
                <a:lnTo>
                  <a:pt x="1496798" y="45779"/>
                </a:lnTo>
                <a:lnTo>
                  <a:pt x="1496798" y="80964"/>
                </a:lnTo>
                <a:lnTo>
                  <a:pt x="1496182" y="83777"/>
                </a:lnTo>
                <a:lnTo>
                  <a:pt x="1494951" y="85072"/>
                </a:lnTo>
                <a:lnTo>
                  <a:pt x="1491552" y="87227"/>
                </a:lnTo>
                <a:lnTo>
                  <a:pt x="1488451" y="87652"/>
                </a:lnTo>
                <a:lnTo>
                  <a:pt x="1488451" y="89436"/>
                </a:lnTo>
                <a:lnTo>
                  <a:pt x="1515661" y="89436"/>
                </a:lnTo>
                <a:lnTo>
                  <a:pt x="1515661" y="87652"/>
                </a:lnTo>
                <a:lnTo>
                  <a:pt x="1512772" y="87610"/>
                </a:lnTo>
                <a:lnTo>
                  <a:pt x="1510712" y="86909"/>
                </a:lnTo>
                <a:lnTo>
                  <a:pt x="1508248" y="84191"/>
                </a:lnTo>
                <a:lnTo>
                  <a:pt x="1507632" y="81983"/>
                </a:lnTo>
                <a:lnTo>
                  <a:pt x="1507632" y="40895"/>
                </a:lnTo>
                <a:close/>
              </a:path>
              <a:path w="1975184" h="117847">
                <a:moveTo>
                  <a:pt x="1083668" y="45227"/>
                </a:moveTo>
                <a:lnTo>
                  <a:pt x="1082988" y="41214"/>
                </a:lnTo>
                <a:lnTo>
                  <a:pt x="1081629" y="38156"/>
                </a:lnTo>
                <a:lnTo>
                  <a:pt x="1079122" y="32381"/>
                </a:lnTo>
                <a:lnTo>
                  <a:pt x="1074428" y="29493"/>
                </a:lnTo>
                <a:lnTo>
                  <a:pt x="1063212" y="29493"/>
                </a:lnTo>
                <a:lnTo>
                  <a:pt x="1059176" y="30767"/>
                </a:lnTo>
                <a:lnTo>
                  <a:pt x="1055438" y="33315"/>
                </a:lnTo>
                <a:lnTo>
                  <a:pt x="1053356" y="34759"/>
                </a:lnTo>
                <a:lnTo>
                  <a:pt x="1050977" y="37010"/>
                </a:lnTo>
                <a:lnTo>
                  <a:pt x="1048301" y="40067"/>
                </a:lnTo>
                <a:lnTo>
                  <a:pt x="1048301" y="955"/>
                </a:lnTo>
                <a:lnTo>
                  <a:pt x="1048173" y="509"/>
                </a:lnTo>
                <a:lnTo>
                  <a:pt x="1042056" y="2420"/>
                </a:lnTo>
                <a:lnTo>
                  <a:pt x="1039092" y="3322"/>
                </a:lnTo>
                <a:lnTo>
                  <a:pt x="1036352" y="4108"/>
                </a:lnTo>
                <a:lnTo>
                  <a:pt x="1033612" y="4894"/>
                </a:lnTo>
                <a:lnTo>
                  <a:pt x="1031307" y="5562"/>
                </a:lnTo>
                <a:lnTo>
                  <a:pt x="1029438" y="6115"/>
                </a:lnTo>
                <a:lnTo>
                  <a:pt x="1029438" y="8408"/>
                </a:lnTo>
                <a:lnTo>
                  <a:pt x="1029990" y="8323"/>
                </a:lnTo>
                <a:lnTo>
                  <a:pt x="1032306" y="8089"/>
                </a:lnTo>
                <a:lnTo>
                  <a:pt x="1034684" y="8089"/>
                </a:lnTo>
                <a:lnTo>
                  <a:pt x="1036798" y="9777"/>
                </a:lnTo>
                <a:lnTo>
                  <a:pt x="1037722" y="12655"/>
                </a:lnTo>
                <a:lnTo>
                  <a:pt x="1037722" y="80857"/>
                </a:lnTo>
                <a:lnTo>
                  <a:pt x="1037181" y="83819"/>
                </a:lnTo>
                <a:lnTo>
                  <a:pt x="1035014" y="86325"/>
                </a:lnTo>
                <a:lnTo>
                  <a:pt x="1032730" y="87185"/>
                </a:lnTo>
                <a:lnTo>
                  <a:pt x="1029246" y="87652"/>
                </a:lnTo>
                <a:lnTo>
                  <a:pt x="1029246" y="89436"/>
                </a:lnTo>
                <a:lnTo>
                  <a:pt x="1057350" y="89436"/>
                </a:lnTo>
                <a:lnTo>
                  <a:pt x="1057350" y="87652"/>
                </a:lnTo>
                <a:lnTo>
                  <a:pt x="1053738" y="87142"/>
                </a:lnTo>
                <a:lnTo>
                  <a:pt x="1051380" y="86293"/>
                </a:lnTo>
                <a:lnTo>
                  <a:pt x="1049172" y="83915"/>
                </a:lnTo>
                <a:lnTo>
                  <a:pt x="1048619" y="80942"/>
                </a:lnTo>
                <a:lnTo>
                  <a:pt x="1048619" y="44781"/>
                </a:lnTo>
                <a:lnTo>
                  <a:pt x="1050170" y="42509"/>
                </a:lnTo>
                <a:lnTo>
                  <a:pt x="1053271" y="40131"/>
                </a:lnTo>
                <a:lnTo>
                  <a:pt x="1056372" y="37753"/>
                </a:lnTo>
                <a:lnTo>
                  <a:pt x="1059580" y="36564"/>
                </a:lnTo>
                <a:lnTo>
                  <a:pt x="1066717" y="36564"/>
                </a:lnTo>
                <a:lnTo>
                  <a:pt x="1069319" y="37838"/>
                </a:lnTo>
                <a:lnTo>
                  <a:pt x="1070700" y="40386"/>
                </a:lnTo>
                <a:lnTo>
                  <a:pt x="1072080" y="42934"/>
                </a:lnTo>
                <a:lnTo>
                  <a:pt x="1072771" y="46268"/>
                </a:lnTo>
                <a:lnTo>
                  <a:pt x="1072771" y="80857"/>
                </a:lnTo>
                <a:lnTo>
                  <a:pt x="1072240" y="83809"/>
                </a:lnTo>
                <a:lnTo>
                  <a:pt x="1070116" y="86272"/>
                </a:lnTo>
                <a:lnTo>
                  <a:pt x="1067737" y="87142"/>
                </a:lnTo>
                <a:lnTo>
                  <a:pt x="1064041" y="87652"/>
                </a:lnTo>
                <a:lnTo>
                  <a:pt x="1064041" y="89436"/>
                </a:lnTo>
                <a:lnTo>
                  <a:pt x="1091633" y="89436"/>
                </a:lnTo>
                <a:lnTo>
                  <a:pt x="1091633" y="87652"/>
                </a:lnTo>
                <a:lnTo>
                  <a:pt x="1088405" y="87227"/>
                </a:lnTo>
                <a:lnTo>
                  <a:pt x="1086270" y="86336"/>
                </a:lnTo>
                <a:lnTo>
                  <a:pt x="1084188" y="83618"/>
                </a:lnTo>
                <a:lnTo>
                  <a:pt x="1083668" y="80687"/>
                </a:lnTo>
                <a:lnTo>
                  <a:pt x="1083668" y="45227"/>
                </a:lnTo>
                <a:close/>
              </a:path>
              <a:path w="1975184" h="117847">
                <a:moveTo>
                  <a:pt x="927052" y="46172"/>
                </a:moveTo>
                <a:lnTo>
                  <a:pt x="929092" y="48678"/>
                </a:lnTo>
                <a:lnTo>
                  <a:pt x="932469" y="49304"/>
                </a:lnTo>
                <a:lnTo>
                  <a:pt x="935656" y="48476"/>
                </a:lnTo>
                <a:lnTo>
                  <a:pt x="938014" y="45885"/>
                </a:lnTo>
                <a:lnTo>
                  <a:pt x="938014" y="43507"/>
                </a:lnTo>
                <a:lnTo>
                  <a:pt x="937695" y="41182"/>
                </a:lnTo>
                <a:lnTo>
                  <a:pt x="937376" y="38602"/>
                </a:lnTo>
                <a:lnTo>
                  <a:pt x="938353" y="35035"/>
                </a:lnTo>
                <a:lnTo>
                  <a:pt x="942262" y="32784"/>
                </a:lnTo>
                <a:lnTo>
                  <a:pt x="946489" y="32232"/>
                </a:lnTo>
                <a:lnTo>
                  <a:pt x="951035" y="32232"/>
                </a:lnTo>
                <a:lnTo>
                  <a:pt x="954030" y="33655"/>
                </a:lnTo>
                <a:lnTo>
                  <a:pt x="955474" y="36500"/>
                </a:lnTo>
                <a:lnTo>
                  <a:pt x="956324" y="38199"/>
                </a:lnTo>
                <a:lnTo>
                  <a:pt x="956749" y="41214"/>
                </a:lnTo>
                <a:lnTo>
                  <a:pt x="956749" y="50960"/>
                </a:lnTo>
                <a:lnTo>
                  <a:pt x="956491" y="51057"/>
                </a:lnTo>
                <a:lnTo>
                  <a:pt x="942054" y="56875"/>
                </a:lnTo>
                <a:lnTo>
                  <a:pt x="935465" y="67565"/>
                </a:lnTo>
                <a:lnTo>
                  <a:pt x="938523" y="63276"/>
                </a:lnTo>
                <a:lnTo>
                  <a:pt x="944641" y="59496"/>
                </a:lnTo>
                <a:lnTo>
                  <a:pt x="947827" y="57543"/>
                </a:lnTo>
                <a:lnTo>
                  <a:pt x="951863" y="55759"/>
                </a:lnTo>
                <a:lnTo>
                  <a:pt x="956749" y="54145"/>
                </a:lnTo>
                <a:lnTo>
                  <a:pt x="956749" y="76759"/>
                </a:lnTo>
                <a:lnTo>
                  <a:pt x="955464" y="78755"/>
                </a:lnTo>
                <a:lnTo>
                  <a:pt x="952893" y="80326"/>
                </a:lnTo>
                <a:lnTo>
                  <a:pt x="950323" y="81898"/>
                </a:lnTo>
                <a:lnTo>
                  <a:pt x="947636" y="82683"/>
                </a:lnTo>
                <a:lnTo>
                  <a:pt x="942793" y="82683"/>
                </a:lnTo>
                <a:lnTo>
                  <a:pt x="939288" y="80900"/>
                </a:lnTo>
                <a:lnTo>
                  <a:pt x="936739" y="79074"/>
                </a:lnTo>
                <a:lnTo>
                  <a:pt x="937631" y="90391"/>
                </a:lnTo>
                <a:lnTo>
                  <a:pt x="941114" y="90391"/>
                </a:lnTo>
                <a:lnTo>
                  <a:pt x="944789" y="89245"/>
                </a:lnTo>
                <a:lnTo>
                  <a:pt x="948655" y="86951"/>
                </a:lnTo>
                <a:lnTo>
                  <a:pt x="950950" y="85592"/>
                </a:lnTo>
                <a:lnTo>
                  <a:pt x="953711" y="83512"/>
                </a:lnTo>
                <a:lnTo>
                  <a:pt x="956940" y="80709"/>
                </a:lnTo>
                <a:lnTo>
                  <a:pt x="957067" y="83299"/>
                </a:lnTo>
                <a:lnTo>
                  <a:pt x="957779" y="85529"/>
                </a:lnTo>
                <a:lnTo>
                  <a:pt x="959074" y="87397"/>
                </a:lnTo>
                <a:lnTo>
                  <a:pt x="962462" y="90200"/>
                </a:lnTo>
                <a:lnTo>
                  <a:pt x="967815" y="90200"/>
                </a:lnTo>
                <a:lnTo>
                  <a:pt x="970237" y="89393"/>
                </a:lnTo>
                <a:lnTo>
                  <a:pt x="972616" y="87779"/>
                </a:lnTo>
                <a:lnTo>
                  <a:pt x="974188" y="86718"/>
                </a:lnTo>
                <a:lnTo>
                  <a:pt x="977013" y="83703"/>
                </a:lnTo>
                <a:lnTo>
                  <a:pt x="977013" y="80390"/>
                </a:lnTo>
                <a:lnTo>
                  <a:pt x="975441" y="81537"/>
                </a:lnTo>
                <a:lnTo>
                  <a:pt x="972255" y="83002"/>
                </a:lnTo>
                <a:lnTo>
                  <a:pt x="969536" y="83002"/>
                </a:lnTo>
                <a:lnTo>
                  <a:pt x="967837" y="80518"/>
                </a:lnTo>
                <a:lnTo>
                  <a:pt x="967327" y="77885"/>
                </a:lnTo>
                <a:lnTo>
                  <a:pt x="967327" y="44272"/>
                </a:lnTo>
                <a:lnTo>
                  <a:pt x="966541" y="40004"/>
                </a:lnTo>
                <a:lnTo>
                  <a:pt x="964969" y="37073"/>
                </a:lnTo>
                <a:lnTo>
                  <a:pt x="962038" y="31722"/>
                </a:lnTo>
                <a:lnTo>
                  <a:pt x="956451" y="29047"/>
                </a:lnTo>
                <a:lnTo>
                  <a:pt x="941114" y="29047"/>
                </a:lnTo>
                <a:lnTo>
                  <a:pt x="935730" y="30671"/>
                </a:lnTo>
                <a:lnTo>
                  <a:pt x="932055" y="33920"/>
                </a:lnTo>
                <a:lnTo>
                  <a:pt x="928380" y="37169"/>
                </a:lnTo>
                <a:lnTo>
                  <a:pt x="926543" y="40280"/>
                </a:lnTo>
                <a:lnTo>
                  <a:pt x="926543" y="43252"/>
                </a:lnTo>
                <a:lnTo>
                  <a:pt x="927052" y="46172"/>
                </a:lnTo>
                <a:close/>
              </a:path>
              <a:path w="1975184" h="117847">
                <a:moveTo>
                  <a:pt x="881872" y="32529"/>
                </a:moveTo>
                <a:lnTo>
                  <a:pt x="876306" y="38857"/>
                </a:lnTo>
                <a:lnTo>
                  <a:pt x="870741" y="45185"/>
                </a:lnTo>
                <a:lnTo>
                  <a:pt x="867958" y="52744"/>
                </a:lnTo>
                <a:lnTo>
                  <a:pt x="867958" y="70495"/>
                </a:lnTo>
                <a:lnTo>
                  <a:pt x="870507" y="77587"/>
                </a:lnTo>
                <a:lnTo>
                  <a:pt x="875605" y="82811"/>
                </a:lnTo>
                <a:lnTo>
                  <a:pt x="880703" y="88034"/>
                </a:lnTo>
                <a:lnTo>
                  <a:pt x="886566" y="90646"/>
                </a:lnTo>
                <a:lnTo>
                  <a:pt x="899948" y="90646"/>
                </a:lnTo>
                <a:lnTo>
                  <a:pt x="905896" y="87801"/>
                </a:lnTo>
                <a:lnTo>
                  <a:pt x="911037" y="82110"/>
                </a:lnTo>
                <a:lnTo>
                  <a:pt x="913713" y="79137"/>
                </a:lnTo>
                <a:lnTo>
                  <a:pt x="916262" y="75103"/>
                </a:lnTo>
                <a:lnTo>
                  <a:pt x="918684" y="70007"/>
                </a:lnTo>
                <a:lnTo>
                  <a:pt x="916899" y="68924"/>
                </a:lnTo>
                <a:lnTo>
                  <a:pt x="914435" y="72534"/>
                </a:lnTo>
                <a:lnTo>
                  <a:pt x="912226" y="75167"/>
                </a:lnTo>
                <a:lnTo>
                  <a:pt x="910272" y="76823"/>
                </a:lnTo>
                <a:lnTo>
                  <a:pt x="906831" y="79711"/>
                </a:lnTo>
                <a:lnTo>
                  <a:pt x="902901" y="81155"/>
                </a:lnTo>
                <a:lnTo>
                  <a:pt x="892238" y="81155"/>
                </a:lnTo>
                <a:lnTo>
                  <a:pt x="887278" y="78607"/>
                </a:lnTo>
                <a:lnTo>
                  <a:pt x="883603" y="73510"/>
                </a:lnTo>
                <a:lnTo>
                  <a:pt x="879928" y="68414"/>
                </a:lnTo>
                <a:lnTo>
                  <a:pt x="878090" y="62660"/>
                </a:lnTo>
                <a:lnTo>
                  <a:pt x="878090" y="49240"/>
                </a:lnTo>
                <a:lnTo>
                  <a:pt x="879758" y="43624"/>
                </a:lnTo>
                <a:lnTo>
                  <a:pt x="883093" y="39398"/>
                </a:lnTo>
                <a:lnTo>
                  <a:pt x="886428" y="35173"/>
                </a:lnTo>
                <a:lnTo>
                  <a:pt x="890517" y="33060"/>
                </a:lnTo>
                <a:lnTo>
                  <a:pt x="897654" y="33060"/>
                </a:lnTo>
                <a:lnTo>
                  <a:pt x="900904" y="34398"/>
                </a:lnTo>
                <a:lnTo>
                  <a:pt x="903220" y="36925"/>
                </a:lnTo>
                <a:lnTo>
                  <a:pt x="903772" y="39175"/>
                </a:lnTo>
                <a:lnTo>
                  <a:pt x="904536" y="42233"/>
                </a:lnTo>
                <a:lnTo>
                  <a:pt x="905864" y="45673"/>
                </a:lnTo>
                <a:lnTo>
                  <a:pt x="908116" y="47711"/>
                </a:lnTo>
                <a:lnTo>
                  <a:pt x="910909" y="48221"/>
                </a:lnTo>
                <a:lnTo>
                  <a:pt x="914456" y="47616"/>
                </a:lnTo>
                <a:lnTo>
                  <a:pt x="916410" y="45195"/>
                </a:lnTo>
                <a:lnTo>
                  <a:pt x="916899" y="42488"/>
                </a:lnTo>
                <a:lnTo>
                  <a:pt x="916899" y="39218"/>
                </a:lnTo>
                <a:lnTo>
                  <a:pt x="914977" y="36213"/>
                </a:lnTo>
                <a:lnTo>
                  <a:pt x="911132" y="33474"/>
                </a:lnTo>
                <a:lnTo>
                  <a:pt x="907287" y="30735"/>
                </a:lnTo>
                <a:lnTo>
                  <a:pt x="902710" y="29366"/>
                </a:lnTo>
                <a:lnTo>
                  <a:pt x="888903" y="29366"/>
                </a:lnTo>
                <a:lnTo>
                  <a:pt x="881872" y="32529"/>
                </a:lnTo>
                <a:close/>
              </a:path>
              <a:path w="1975184" h="117847">
                <a:moveTo>
                  <a:pt x="811582" y="40895"/>
                </a:moveTo>
                <a:lnTo>
                  <a:pt x="809289" y="35141"/>
                </a:lnTo>
                <a:lnTo>
                  <a:pt x="804700" y="31914"/>
                </a:lnTo>
                <a:lnTo>
                  <a:pt x="802321" y="30257"/>
                </a:lnTo>
                <a:lnTo>
                  <a:pt x="799687" y="29429"/>
                </a:lnTo>
                <a:lnTo>
                  <a:pt x="793230" y="29429"/>
                </a:lnTo>
                <a:lnTo>
                  <a:pt x="789789" y="30470"/>
                </a:lnTo>
                <a:lnTo>
                  <a:pt x="786475" y="32551"/>
                </a:lnTo>
                <a:lnTo>
                  <a:pt x="784266" y="33910"/>
                </a:lnTo>
                <a:lnTo>
                  <a:pt x="781207" y="36415"/>
                </a:lnTo>
                <a:lnTo>
                  <a:pt x="777299" y="40067"/>
                </a:lnTo>
                <a:lnTo>
                  <a:pt x="777299" y="30703"/>
                </a:lnTo>
                <a:lnTo>
                  <a:pt x="776661" y="29493"/>
                </a:lnTo>
                <a:lnTo>
                  <a:pt x="770671" y="31468"/>
                </a:lnTo>
                <a:lnTo>
                  <a:pt x="764171" y="33591"/>
                </a:lnTo>
                <a:lnTo>
                  <a:pt x="760050" y="34907"/>
                </a:lnTo>
                <a:lnTo>
                  <a:pt x="758308" y="35417"/>
                </a:lnTo>
                <a:lnTo>
                  <a:pt x="758308" y="37647"/>
                </a:lnTo>
                <a:lnTo>
                  <a:pt x="760985" y="37392"/>
                </a:lnTo>
                <a:lnTo>
                  <a:pt x="763491" y="37392"/>
                </a:lnTo>
                <a:lnTo>
                  <a:pt x="765956" y="39812"/>
                </a:lnTo>
                <a:lnTo>
                  <a:pt x="766720" y="42828"/>
                </a:lnTo>
                <a:lnTo>
                  <a:pt x="766720" y="81749"/>
                </a:lnTo>
                <a:lnTo>
                  <a:pt x="766115" y="84265"/>
                </a:lnTo>
                <a:lnTo>
                  <a:pt x="764904" y="85391"/>
                </a:lnTo>
                <a:lnTo>
                  <a:pt x="761580" y="87270"/>
                </a:lnTo>
                <a:lnTo>
                  <a:pt x="758563" y="87652"/>
                </a:lnTo>
                <a:lnTo>
                  <a:pt x="758563" y="89436"/>
                </a:lnTo>
                <a:lnTo>
                  <a:pt x="786411" y="89436"/>
                </a:lnTo>
                <a:lnTo>
                  <a:pt x="786411" y="87652"/>
                </a:lnTo>
                <a:lnTo>
                  <a:pt x="783480" y="87567"/>
                </a:lnTo>
                <a:lnTo>
                  <a:pt x="779975" y="85964"/>
                </a:lnTo>
                <a:lnTo>
                  <a:pt x="777936" y="82875"/>
                </a:lnTo>
                <a:lnTo>
                  <a:pt x="777936" y="44144"/>
                </a:lnTo>
                <a:lnTo>
                  <a:pt x="780230" y="41893"/>
                </a:lnTo>
                <a:lnTo>
                  <a:pt x="783543" y="39303"/>
                </a:lnTo>
                <a:lnTo>
                  <a:pt x="786135" y="37604"/>
                </a:lnTo>
                <a:lnTo>
                  <a:pt x="788684" y="36755"/>
                </a:lnTo>
                <a:lnTo>
                  <a:pt x="794844" y="36755"/>
                </a:lnTo>
                <a:lnTo>
                  <a:pt x="797351" y="37955"/>
                </a:lnTo>
                <a:lnTo>
                  <a:pt x="798710" y="40354"/>
                </a:lnTo>
                <a:lnTo>
                  <a:pt x="800070" y="42753"/>
                </a:lnTo>
                <a:lnTo>
                  <a:pt x="800749" y="45779"/>
                </a:lnTo>
                <a:lnTo>
                  <a:pt x="800749" y="80963"/>
                </a:lnTo>
                <a:lnTo>
                  <a:pt x="800133" y="83777"/>
                </a:lnTo>
                <a:lnTo>
                  <a:pt x="798901" y="85072"/>
                </a:lnTo>
                <a:lnTo>
                  <a:pt x="795503" y="87227"/>
                </a:lnTo>
                <a:lnTo>
                  <a:pt x="792402" y="87652"/>
                </a:lnTo>
                <a:lnTo>
                  <a:pt x="792402" y="89436"/>
                </a:lnTo>
                <a:lnTo>
                  <a:pt x="819612" y="89436"/>
                </a:lnTo>
                <a:lnTo>
                  <a:pt x="819612" y="87652"/>
                </a:lnTo>
                <a:lnTo>
                  <a:pt x="816723" y="87610"/>
                </a:lnTo>
                <a:lnTo>
                  <a:pt x="814662" y="86909"/>
                </a:lnTo>
                <a:lnTo>
                  <a:pt x="812199" y="84191"/>
                </a:lnTo>
                <a:lnTo>
                  <a:pt x="811582" y="81983"/>
                </a:lnTo>
                <a:lnTo>
                  <a:pt x="811582" y="40895"/>
                </a:lnTo>
                <a:close/>
              </a:path>
              <a:path w="1975184" h="117847">
                <a:moveTo>
                  <a:pt x="681073" y="40895"/>
                </a:moveTo>
                <a:lnTo>
                  <a:pt x="678779" y="35141"/>
                </a:lnTo>
                <a:lnTo>
                  <a:pt x="674191" y="31914"/>
                </a:lnTo>
                <a:lnTo>
                  <a:pt x="671812" y="30257"/>
                </a:lnTo>
                <a:lnTo>
                  <a:pt x="669178" y="29429"/>
                </a:lnTo>
                <a:lnTo>
                  <a:pt x="662721" y="29429"/>
                </a:lnTo>
                <a:lnTo>
                  <a:pt x="659280" y="30470"/>
                </a:lnTo>
                <a:lnTo>
                  <a:pt x="655966" y="32551"/>
                </a:lnTo>
                <a:lnTo>
                  <a:pt x="653757" y="33910"/>
                </a:lnTo>
                <a:lnTo>
                  <a:pt x="650698" y="36415"/>
                </a:lnTo>
                <a:lnTo>
                  <a:pt x="646789" y="40067"/>
                </a:lnTo>
                <a:lnTo>
                  <a:pt x="646789" y="30703"/>
                </a:lnTo>
                <a:lnTo>
                  <a:pt x="646152" y="29493"/>
                </a:lnTo>
                <a:lnTo>
                  <a:pt x="640162" y="31468"/>
                </a:lnTo>
                <a:lnTo>
                  <a:pt x="633662" y="33591"/>
                </a:lnTo>
                <a:lnTo>
                  <a:pt x="629541" y="34907"/>
                </a:lnTo>
                <a:lnTo>
                  <a:pt x="627799" y="35417"/>
                </a:lnTo>
                <a:lnTo>
                  <a:pt x="627799" y="37647"/>
                </a:lnTo>
                <a:lnTo>
                  <a:pt x="630476" y="37392"/>
                </a:lnTo>
                <a:lnTo>
                  <a:pt x="632982" y="37392"/>
                </a:lnTo>
                <a:lnTo>
                  <a:pt x="635446" y="39812"/>
                </a:lnTo>
                <a:lnTo>
                  <a:pt x="636211" y="42828"/>
                </a:lnTo>
                <a:lnTo>
                  <a:pt x="636211" y="81749"/>
                </a:lnTo>
                <a:lnTo>
                  <a:pt x="635606" y="84265"/>
                </a:lnTo>
                <a:lnTo>
                  <a:pt x="634395" y="85391"/>
                </a:lnTo>
                <a:lnTo>
                  <a:pt x="631070" y="87270"/>
                </a:lnTo>
                <a:lnTo>
                  <a:pt x="628054" y="87652"/>
                </a:lnTo>
                <a:lnTo>
                  <a:pt x="628054" y="89436"/>
                </a:lnTo>
                <a:lnTo>
                  <a:pt x="655902" y="89436"/>
                </a:lnTo>
                <a:lnTo>
                  <a:pt x="655902" y="87652"/>
                </a:lnTo>
                <a:lnTo>
                  <a:pt x="652971" y="87567"/>
                </a:lnTo>
                <a:lnTo>
                  <a:pt x="649466" y="85964"/>
                </a:lnTo>
                <a:lnTo>
                  <a:pt x="647427" y="82875"/>
                </a:lnTo>
                <a:lnTo>
                  <a:pt x="647427" y="44144"/>
                </a:lnTo>
                <a:lnTo>
                  <a:pt x="649720" y="41893"/>
                </a:lnTo>
                <a:lnTo>
                  <a:pt x="653034" y="39303"/>
                </a:lnTo>
                <a:lnTo>
                  <a:pt x="655626" y="37604"/>
                </a:lnTo>
                <a:lnTo>
                  <a:pt x="658175" y="36755"/>
                </a:lnTo>
                <a:lnTo>
                  <a:pt x="664335" y="36755"/>
                </a:lnTo>
                <a:lnTo>
                  <a:pt x="666842" y="37954"/>
                </a:lnTo>
                <a:lnTo>
                  <a:pt x="668201" y="40354"/>
                </a:lnTo>
                <a:lnTo>
                  <a:pt x="669560" y="42753"/>
                </a:lnTo>
                <a:lnTo>
                  <a:pt x="670240" y="45779"/>
                </a:lnTo>
                <a:lnTo>
                  <a:pt x="670240" y="80963"/>
                </a:lnTo>
                <a:lnTo>
                  <a:pt x="669624" y="83777"/>
                </a:lnTo>
                <a:lnTo>
                  <a:pt x="668392" y="85072"/>
                </a:lnTo>
                <a:lnTo>
                  <a:pt x="664994" y="87227"/>
                </a:lnTo>
                <a:lnTo>
                  <a:pt x="661892" y="87652"/>
                </a:lnTo>
                <a:lnTo>
                  <a:pt x="661892" y="89436"/>
                </a:lnTo>
                <a:lnTo>
                  <a:pt x="689103" y="89436"/>
                </a:lnTo>
                <a:lnTo>
                  <a:pt x="689103" y="87652"/>
                </a:lnTo>
                <a:lnTo>
                  <a:pt x="686214" y="87610"/>
                </a:lnTo>
                <a:lnTo>
                  <a:pt x="684153" y="86909"/>
                </a:lnTo>
                <a:lnTo>
                  <a:pt x="681690" y="84191"/>
                </a:lnTo>
                <a:lnTo>
                  <a:pt x="681073" y="81983"/>
                </a:lnTo>
                <a:lnTo>
                  <a:pt x="681073" y="40895"/>
                </a:lnTo>
                <a:close/>
              </a:path>
              <a:path w="1975184" h="117847">
                <a:moveTo>
                  <a:pt x="583191" y="40895"/>
                </a:moveTo>
                <a:lnTo>
                  <a:pt x="580898" y="35141"/>
                </a:lnTo>
                <a:lnTo>
                  <a:pt x="576309" y="31913"/>
                </a:lnTo>
                <a:lnTo>
                  <a:pt x="573930" y="30257"/>
                </a:lnTo>
                <a:lnTo>
                  <a:pt x="571296" y="29429"/>
                </a:lnTo>
                <a:lnTo>
                  <a:pt x="564839" y="29429"/>
                </a:lnTo>
                <a:lnTo>
                  <a:pt x="561398" y="30470"/>
                </a:lnTo>
                <a:lnTo>
                  <a:pt x="558084" y="32550"/>
                </a:lnTo>
                <a:lnTo>
                  <a:pt x="555875" y="33909"/>
                </a:lnTo>
                <a:lnTo>
                  <a:pt x="552816" y="36415"/>
                </a:lnTo>
                <a:lnTo>
                  <a:pt x="548907" y="40067"/>
                </a:lnTo>
                <a:lnTo>
                  <a:pt x="548907" y="30703"/>
                </a:lnTo>
                <a:lnTo>
                  <a:pt x="548270" y="29493"/>
                </a:lnTo>
                <a:lnTo>
                  <a:pt x="542280" y="31468"/>
                </a:lnTo>
                <a:lnTo>
                  <a:pt x="535780" y="33591"/>
                </a:lnTo>
                <a:lnTo>
                  <a:pt x="531659" y="34907"/>
                </a:lnTo>
                <a:lnTo>
                  <a:pt x="529917" y="35417"/>
                </a:lnTo>
                <a:lnTo>
                  <a:pt x="529917" y="37647"/>
                </a:lnTo>
                <a:lnTo>
                  <a:pt x="532594" y="37392"/>
                </a:lnTo>
                <a:lnTo>
                  <a:pt x="535100" y="37392"/>
                </a:lnTo>
                <a:lnTo>
                  <a:pt x="537564" y="39812"/>
                </a:lnTo>
                <a:lnTo>
                  <a:pt x="538329" y="42828"/>
                </a:lnTo>
                <a:lnTo>
                  <a:pt x="538329" y="81749"/>
                </a:lnTo>
                <a:lnTo>
                  <a:pt x="537724" y="84265"/>
                </a:lnTo>
                <a:lnTo>
                  <a:pt x="536513" y="85391"/>
                </a:lnTo>
                <a:lnTo>
                  <a:pt x="533189" y="87270"/>
                </a:lnTo>
                <a:lnTo>
                  <a:pt x="530172" y="87652"/>
                </a:lnTo>
                <a:lnTo>
                  <a:pt x="530172" y="89436"/>
                </a:lnTo>
                <a:lnTo>
                  <a:pt x="558020" y="89436"/>
                </a:lnTo>
                <a:lnTo>
                  <a:pt x="558020" y="87652"/>
                </a:lnTo>
                <a:lnTo>
                  <a:pt x="555089" y="87567"/>
                </a:lnTo>
                <a:lnTo>
                  <a:pt x="551584" y="85964"/>
                </a:lnTo>
                <a:lnTo>
                  <a:pt x="549545" y="82875"/>
                </a:lnTo>
                <a:lnTo>
                  <a:pt x="549545" y="44144"/>
                </a:lnTo>
                <a:lnTo>
                  <a:pt x="551839" y="41893"/>
                </a:lnTo>
                <a:lnTo>
                  <a:pt x="555152" y="39303"/>
                </a:lnTo>
                <a:lnTo>
                  <a:pt x="557744" y="37604"/>
                </a:lnTo>
                <a:lnTo>
                  <a:pt x="560293" y="36755"/>
                </a:lnTo>
                <a:lnTo>
                  <a:pt x="566453" y="36755"/>
                </a:lnTo>
                <a:lnTo>
                  <a:pt x="568960" y="37954"/>
                </a:lnTo>
                <a:lnTo>
                  <a:pt x="570319" y="40354"/>
                </a:lnTo>
                <a:lnTo>
                  <a:pt x="571679" y="42753"/>
                </a:lnTo>
                <a:lnTo>
                  <a:pt x="572358" y="45779"/>
                </a:lnTo>
                <a:lnTo>
                  <a:pt x="572358" y="80963"/>
                </a:lnTo>
                <a:lnTo>
                  <a:pt x="571742" y="83777"/>
                </a:lnTo>
                <a:lnTo>
                  <a:pt x="570510" y="85072"/>
                </a:lnTo>
                <a:lnTo>
                  <a:pt x="567112" y="87227"/>
                </a:lnTo>
                <a:lnTo>
                  <a:pt x="564010" y="87652"/>
                </a:lnTo>
                <a:lnTo>
                  <a:pt x="564010" y="89436"/>
                </a:lnTo>
                <a:lnTo>
                  <a:pt x="591221" y="89436"/>
                </a:lnTo>
                <a:lnTo>
                  <a:pt x="591221" y="87652"/>
                </a:lnTo>
                <a:lnTo>
                  <a:pt x="588332" y="87610"/>
                </a:lnTo>
                <a:lnTo>
                  <a:pt x="586271" y="86909"/>
                </a:lnTo>
                <a:lnTo>
                  <a:pt x="583808" y="84191"/>
                </a:lnTo>
                <a:lnTo>
                  <a:pt x="583191" y="81983"/>
                </a:lnTo>
                <a:lnTo>
                  <a:pt x="583191" y="40895"/>
                </a:lnTo>
                <a:close/>
              </a:path>
              <a:path w="1975184" h="117847">
                <a:moveTo>
                  <a:pt x="333049" y="40895"/>
                </a:moveTo>
                <a:lnTo>
                  <a:pt x="330755" y="35141"/>
                </a:lnTo>
                <a:lnTo>
                  <a:pt x="326167" y="31913"/>
                </a:lnTo>
                <a:lnTo>
                  <a:pt x="323788" y="30257"/>
                </a:lnTo>
                <a:lnTo>
                  <a:pt x="321154" y="29429"/>
                </a:lnTo>
                <a:lnTo>
                  <a:pt x="314696" y="29429"/>
                </a:lnTo>
                <a:lnTo>
                  <a:pt x="311255" y="30470"/>
                </a:lnTo>
                <a:lnTo>
                  <a:pt x="307941" y="32550"/>
                </a:lnTo>
                <a:lnTo>
                  <a:pt x="305732" y="33909"/>
                </a:lnTo>
                <a:lnTo>
                  <a:pt x="302673" y="36415"/>
                </a:lnTo>
                <a:lnTo>
                  <a:pt x="298765" y="40067"/>
                </a:lnTo>
                <a:lnTo>
                  <a:pt x="298765" y="30703"/>
                </a:lnTo>
                <a:lnTo>
                  <a:pt x="298128" y="29493"/>
                </a:lnTo>
                <a:lnTo>
                  <a:pt x="292137" y="31467"/>
                </a:lnTo>
                <a:lnTo>
                  <a:pt x="285637" y="33591"/>
                </a:lnTo>
                <a:lnTo>
                  <a:pt x="281517" y="34907"/>
                </a:lnTo>
                <a:lnTo>
                  <a:pt x="279775" y="35417"/>
                </a:lnTo>
                <a:lnTo>
                  <a:pt x="279775" y="37646"/>
                </a:lnTo>
                <a:lnTo>
                  <a:pt x="282451" y="37392"/>
                </a:lnTo>
                <a:lnTo>
                  <a:pt x="284958" y="37392"/>
                </a:lnTo>
                <a:lnTo>
                  <a:pt x="287422" y="39812"/>
                </a:lnTo>
                <a:lnTo>
                  <a:pt x="288186" y="42828"/>
                </a:lnTo>
                <a:lnTo>
                  <a:pt x="288186" y="81749"/>
                </a:lnTo>
                <a:lnTo>
                  <a:pt x="287581" y="84265"/>
                </a:lnTo>
                <a:lnTo>
                  <a:pt x="286370" y="85391"/>
                </a:lnTo>
                <a:lnTo>
                  <a:pt x="283046" y="87270"/>
                </a:lnTo>
                <a:lnTo>
                  <a:pt x="280030" y="87652"/>
                </a:lnTo>
                <a:lnTo>
                  <a:pt x="280030" y="89436"/>
                </a:lnTo>
                <a:lnTo>
                  <a:pt x="307877" y="89436"/>
                </a:lnTo>
                <a:lnTo>
                  <a:pt x="307877" y="87652"/>
                </a:lnTo>
                <a:lnTo>
                  <a:pt x="304946" y="87567"/>
                </a:lnTo>
                <a:lnTo>
                  <a:pt x="301441" y="85964"/>
                </a:lnTo>
                <a:lnTo>
                  <a:pt x="299402" y="82875"/>
                </a:lnTo>
                <a:lnTo>
                  <a:pt x="299402" y="44144"/>
                </a:lnTo>
                <a:lnTo>
                  <a:pt x="301696" y="41893"/>
                </a:lnTo>
                <a:lnTo>
                  <a:pt x="305010" y="39303"/>
                </a:lnTo>
                <a:lnTo>
                  <a:pt x="307601" y="37604"/>
                </a:lnTo>
                <a:lnTo>
                  <a:pt x="310150" y="36755"/>
                </a:lnTo>
                <a:lnTo>
                  <a:pt x="316311" y="36755"/>
                </a:lnTo>
                <a:lnTo>
                  <a:pt x="318817" y="37954"/>
                </a:lnTo>
                <a:lnTo>
                  <a:pt x="320176" y="40354"/>
                </a:lnTo>
                <a:lnTo>
                  <a:pt x="321536" y="42753"/>
                </a:lnTo>
                <a:lnTo>
                  <a:pt x="322216" y="45779"/>
                </a:lnTo>
                <a:lnTo>
                  <a:pt x="322216" y="80963"/>
                </a:lnTo>
                <a:lnTo>
                  <a:pt x="321600" y="83777"/>
                </a:lnTo>
                <a:lnTo>
                  <a:pt x="320368" y="85072"/>
                </a:lnTo>
                <a:lnTo>
                  <a:pt x="316969" y="87227"/>
                </a:lnTo>
                <a:lnTo>
                  <a:pt x="313868" y="87652"/>
                </a:lnTo>
                <a:lnTo>
                  <a:pt x="313868" y="89436"/>
                </a:lnTo>
                <a:lnTo>
                  <a:pt x="341078" y="89436"/>
                </a:lnTo>
                <a:lnTo>
                  <a:pt x="341078" y="87652"/>
                </a:lnTo>
                <a:lnTo>
                  <a:pt x="338189" y="87609"/>
                </a:lnTo>
                <a:lnTo>
                  <a:pt x="336129" y="86909"/>
                </a:lnTo>
                <a:lnTo>
                  <a:pt x="333665" y="84191"/>
                </a:lnTo>
                <a:lnTo>
                  <a:pt x="333049" y="81983"/>
                </a:lnTo>
                <a:lnTo>
                  <a:pt x="333049" y="40895"/>
                </a:lnTo>
                <a:close/>
              </a:path>
              <a:path w="1975184" h="117847">
                <a:moveTo>
                  <a:pt x="231004" y="46172"/>
                </a:moveTo>
                <a:lnTo>
                  <a:pt x="233043" y="48677"/>
                </a:lnTo>
                <a:lnTo>
                  <a:pt x="236420" y="49304"/>
                </a:lnTo>
                <a:lnTo>
                  <a:pt x="239607" y="48476"/>
                </a:lnTo>
                <a:lnTo>
                  <a:pt x="241964" y="45885"/>
                </a:lnTo>
                <a:lnTo>
                  <a:pt x="241964" y="43507"/>
                </a:lnTo>
                <a:lnTo>
                  <a:pt x="241646" y="41182"/>
                </a:lnTo>
                <a:lnTo>
                  <a:pt x="241327" y="38602"/>
                </a:lnTo>
                <a:lnTo>
                  <a:pt x="242304" y="35035"/>
                </a:lnTo>
                <a:lnTo>
                  <a:pt x="246213" y="32784"/>
                </a:lnTo>
                <a:lnTo>
                  <a:pt x="250440" y="32232"/>
                </a:lnTo>
                <a:lnTo>
                  <a:pt x="254986" y="32232"/>
                </a:lnTo>
                <a:lnTo>
                  <a:pt x="257981" y="33655"/>
                </a:lnTo>
                <a:lnTo>
                  <a:pt x="259425" y="36500"/>
                </a:lnTo>
                <a:lnTo>
                  <a:pt x="260274" y="38199"/>
                </a:lnTo>
                <a:lnTo>
                  <a:pt x="260700" y="41214"/>
                </a:lnTo>
                <a:lnTo>
                  <a:pt x="260700" y="50960"/>
                </a:lnTo>
                <a:lnTo>
                  <a:pt x="260442" y="51057"/>
                </a:lnTo>
                <a:lnTo>
                  <a:pt x="246005" y="56875"/>
                </a:lnTo>
                <a:lnTo>
                  <a:pt x="239415" y="67565"/>
                </a:lnTo>
                <a:lnTo>
                  <a:pt x="242474" y="63276"/>
                </a:lnTo>
                <a:lnTo>
                  <a:pt x="248592" y="59496"/>
                </a:lnTo>
                <a:lnTo>
                  <a:pt x="251778" y="57542"/>
                </a:lnTo>
                <a:lnTo>
                  <a:pt x="255814" y="55759"/>
                </a:lnTo>
                <a:lnTo>
                  <a:pt x="260700" y="54145"/>
                </a:lnTo>
                <a:lnTo>
                  <a:pt x="260700" y="76759"/>
                </a:lnTo>
                <a:lnTo>
                  <a:pt x="259415" y="78755"/>
                </a:lnTo>
                <a:lnTo>
                  <a:pt x="256844" y="80326"/>
                </a:lnTo>
                <a:lnTo>
                  <a:pt x="254274" y="81898"/>
                </a:lnTo>
                <a:lnTo>
                  <a:pt x="251587" y="82683"/>
                </a:lnTo>
                <a:lnTo>
                  <a:pt x="246744" y="82683"/>
                </a:lnTo>
                <a:lnTo>
                  <a:pt x="243239" y="80900"/>
                </a:lnTo>
                <a:lnTo>
                  <a:pt x="240690" y="79073"/>
                </a:lnTo>
                <a:lnTo>
                  <a:pt x="241582" y="90391"/>
                </a:lnTo>
                <a:lnTo>
                  <a:pt x="245065" y="90391"/>
                </a:lnTo>
                <a:lnTo>
                  <a:pt x="248740" y="89244"/>
                </a:lnTo>
                <a:lnTo>
                  <a:pt x="252606" y="86951"/>
                </a:lnTo>
                <a:lnTo>
                  <a:pt x="254901" y="85592"/>
                </a:lnTo>
                <a:lnTo>
                  <a:pt x="257662" y="83511"/>
                </a:lnTo>
                <a:lnTo>
                  <a:pt x="260890" y="80708"/>
                </a:lnTo>
                <a:lnTo>
                  <a:pt x="261018" y="83299"/>
                </a:lnTo>
                <a:lnTo>
                  <a:pt x="261730" y="85529"/>
                </a:lnTo>
                <a:lnTo>
                  <a:pt x="263025" y="87397"/>
                </a:lnTo>
                <a:lnTo>
                  <a:pt x="266414" y="90200"/>
                </a:lnTo>
                <a:lnTo>
                  <a:pt x="271766" y="90200"/>
                </a:lnTo>
                <a:lnTo>
                  <a:pt x="274188" y="89393"/>
                </a:lnTo>
                <a:lnTo>
                  <a:pt x="276567" y="87779"/>
                </a:lnTo>
                <a:lnTo>
                  <a:pt x="278139" y="86718"/>
                </a:lnTo>
                <a:lnTo>
                  <a:pt x="280964" y="83702"/>
                </a:lnTo>
                <a:lnTo>
                  <a:pt x="280964" y="80390"/>
                </a:lnTo>
                <a:lnTo>
                  <a:pt x="279392" y="81537"/>
                </a:lnTo>
                <a:lnTo>
                  <a:pt x="276206" y="83002"/>
                </a:lnTo>
                <a:lnTo>
                  <a:pt x="273487" y="83002"/>
                </a:lnTo>
                <a:lnTo>
                  <a:pt x="271788" y="80517"/>
                </a:lnTo>
                <a:lnTo>
                  <a:pt x="271278" y="77884"/>
                </a:lnTo>
                <a:lnTo>
                  <a:pt x="271278" y="44271"/>
                </a:lnTo>
                <a:lnTo>
                  <a:pt x="270492" y="40004"/>
                </a:lnTo>
                <a:lnTo>
                  <a:pt x="268920" y="37073"/>
                </a:lnTo>
                <a:lnTo>
                  <a:pt x="265989" y="31722"/>
                </a:lnTo>
                <a:lnTo>
                  <a:pt x="260402" y="29047"/>
                </a:lnTo>
                <a:lnTo>
                  <a:pt x="245065" y="29047"/>
                </a:lnTo>
                <a:lnTo>
                  <a:pt x="239681" y="30671"/>
                </a:lnTo>
                <a:lnTo>
                  <a:pt x="236006" y="33920"/>
                </a:lnTo>
                <a:lnTo>
                  <a:pt x="232331" y="37169"/>
                </a:lnTo>
                <a:lnTo>
                  <a:pt x="230494" y="40279"/>
                </a:lnTo>
                <a:lnTo>
                  <a:pt x="230494" y="43252"/>
                </a:lnTo>
                <a:lnTo>
                  <a:pt x="231004" y="46172"/>
                </a:lnTo>
                <a:close/>
              </a:path>
              <a:path w="1975184" h="117847">
                <a:moveTo>
                  <a:pt x="213607" y="45227"/>
                </a:moveTo>
                <a:lnTo>
                  <a:pt x="212927" y="41214"/>
                </a:lnTo>
                <a:lnTo>
                  <a:pt x="211567" y="38156"/>
                </a:lnTo>
                <a:lnTo>
                  <a:pt x="209061" y="32381"/>
                </a:lnTo>
                <a:lnTo>
                  <a:pt x="204367" y="29493"/>
                </a:lnTo>
                <a:lnTo>
                  <a:pt x="193151" y="29493"/>
                </a:lnTo>
                <a:lnTo>
                  <a:pt x="189115" y="30767"/>
                </a:lnTo>
                <a:lnTo>
                  <a:pt x="185376" y="33315"/>
                </a:lnTo>
                <a:lnTo>
                  <a:pt x="183294" y="34759"/>
                </a:lnTo>
                <a:lnTo>
                  <a:pt x="180916" y="37009"/>
                </a:lnTo>
                <a:lnTo>
                  <a:pt x="178239" y="40067"/>
                </a:lnTo>
                <a:lnTo>
                  <a:pt x="178239" y="955"/>
                </a:lnTo>
                <a:lnTo>
                  <a:pt x="178112" y="509"/>
                </a:lnTo>
                <a:lnTo>
                  <a:pt x="171994" y="2420"/>
                </a:lnTo>
                <a:lnTo>
                  <a:pt x="169031" y="3322"/>
                </a:lnTo>
                <a:lnTo>
                  <a:pt x="166290" y="4108"/>
                </a:lnTo>
                <a:lnTo>
                  <a:pt x="163551" y="4893"/>
                </a:lnTo>
                <a:lnTo>
                  <a:pt x="161245" y="5562"/>
                </a:lnTo>
                <a:lnTo>
                  <a:pt x="159377" y="6114"/>
                </a:lnTo>
                <a:lnTo>
                  <a:pt x="159377" y="8408"/>
                </a:lnTo>
                <a:lnTo>
                  <a:pt x="159929" y="8323"/>
                </a:lnTo>
                <a:lnTo>
                  <a:pt x="162244" y="8089"/>
                </a:lnTo>
                <a:lnTo>
                  <a:pt x="164623" y="8089"/>
                </a:lnTo>
                <a:lnTo>
                  <a:pt x="166737" y="9777"/>
                </a:lnTo>
                <a:lnTo>
                  <a:pt x="167661" y="12654"/>
                </a:lnTo>
                <a:lnTo>
                  <a:pt x="167661" y="80857"/>
                </a:lnTo>
                <a:lnTo>
                  <a:pt x="167119" y="83819"/>
                </a:lnTo>
                <a:lnTo>
                  <a:pt x="164952" y="86325"/>
                </a:lnTo>
                <a:lnTo>
                  <a:pt x="162669" y="87185"/>
                </a:lnTo>
                <a:lnTo>
                  <a:pt x="159185" y="87652"/>
                </a:lnTo>
                <a:lnTo>
                  <a:pt x="159185" y="89436"/>
                </a:lnTo>
                <a:lnTo>
                  <a:pt x="187288" y="89436"/>
                </a:lnTo>
                <a:lnTo>
                  <a:pt x="187288" y="87652"/>
                </a:lnTo>
                <a:lnTo>
                  <a:pt x="183677" y="87142"/>
                </a:lnTo>
                <a:lnTo>
                  <a:pt x="181319" y="86293"/>
                </a:lnTo>
                <a:lnTo>
                  <a:pt x="179110" y="83915"/>
                </a:lnTo>
                <a:lnTo>
                  <a:pt x="178558" y="80942"/>
                </a:lnTo>
                <a:lnTo>
                  <a:pt x="178558" y="44781"/>
                </a:lnTo>
                <a:lnTo>
                  <a:pt x="180109" y="42509"/>
                </a:lnTo>
                <a:lnTo>
                  <a:pt x="183210" y="40131"/>
                </a:lnTo>
                <a:lnTo>
                  <a:pt x="186311" y="37753"/>
                </a:lnTo>
                <a:lnTo>
                  <a:pt x="189519" y="36564"/>
                </a:lnTo>
                <a:lnTo>
                  <a:pt x="196656" y="36564"/>
                </a:lnTo>
                <a:lnTo>
                  <a:pt x="199258" y="37838"/>
                </a:lnTo>
                <a:lnTo>
                  <a:pt x="200638" y="40386"/>
                </a:lnTo>
                <a:lnTo>
                  <a:pt x="202019" y="42934"/>
                </a:lnTo>
                <a:lnTo>
                  <a:pt x="202710" y="46267"/>
                </a:lnTo>
                <a:lnTo>
                  <a:pt x="202710" y="80857"/>
                </a:lnTo>
                <a:lnTo>
                  <a:pt x="202178" y="83809"/>
                </a:lnTo>
                <a:lnTo>
                  <a:pt x="200054" y="86272"/>
                </a:lnTo>
                <a:lnTo>
                  <a:pt x="197675" y="87142"/>
                </a:lnTo>
                <a:lnTo>
                  <a:pt x="193979" y="87652"/>
                </a:lnTo>
                <a:lnTo>
                  <a:pt x="193979" y="89436"/>
                </a:lnTo>
                <a:lnTo>
                  <a:pt x="221572" y="89436"/>
                </a:lnTo>
                <a:lnTo>
                  <a:pt x="221572" y="87652"/>
                </a:lnTo>
                <a:lnTo>
                  <a:pt x="218343" y="87227"/>
                </a:lnTo>
                <a:lnTo>
                  <a:pt x="216208" y="86336"/>
                </a:lnTo>
                <a:lnTo>
                  <a:pt x="214127" y="83618"/>
                </a:lnTo>
                <a:lnTo>
                  <a:pt x="213607" y="80687"/>
                </a:lnTo>
                <a:lnTo>
                  <a:pt x="213607" y="45227"/>
                </a:lnTo>
                <a:close/>
              </a:path>
              <a:path w="1975184" h="117847">
                <a:moveTo>
                  <a:pt x="0" y="55929"/>
                </a:moveTo>
                <a:lnTo>
                  <a:pt x="0" y="64082"/>
                </a:lnTo>
                <a:lnTo>
                  <a:pt x="32054" y="64082"/>
                </a:lnTo>
                <a:lnTo>
                  <a:pt x="32054" y="55929"/>
                </a:lnTo>
                <a:lnTo>
                  <a:pt x="0" y="55929"/>
                </a:lnTo>
                <a:close/>
              </a:path>
              <a:path w="1975184" h="117847">
                <a:moveTo>
                  <a:pt x="74282" y="47138"/>
                </a:moveTo>
                <a:lnTo>
                  <a:pt x="74893" y="55420"/>
                </a:lnTo>
                <a:lnTo>
                  <a:pt x="78607" y="67703"/>
                </a:lnTo>
                <a:lnTo>
                  <a:pt x="85689" y="78160"/>
                </a:lnTo>
                <a:lnTo>
                  <a:pt x="93718" y="84909"/>
                </a:lnTo>
                <a:lnTo>
                  <a:pt x="105320" y="89928"/>
                </a:lnTo>
                <a:lnTo>
                  <a:pt x="119081" y="91601"/>
                </a:lnTo>
                <a:lnTo>
                  <a:pt x="127620" y="91601"/>
                </a:lnTo>
                <a:lnTo>
                  <a:pt x="135543" y="89266"/>
                </a:lnTo>
                <a:lnTo>
                  <a:pt x="142851" y="84594"/>
                </a:lnTo>
                <a:lnTo>
                  <a:pt x="147141" y="81834"/>
                </a:lnTo>
                <a:lnTo>
                  <a:pt x="150731" y="78628"/>
                </a:lnTo>
                <a:lnTo>
                  <a:pt x="153620" y="74975"/>
                </a:lnTo>
                <a:lnTo>
                  <a:pt x="151198" y="72555"/>
                </a:lnTo>
                <a:lnTo>
                  <a:pt x="147290" y="76249"/>
                </a:lnTo>
                <a:lnTo>
                  <a:pt x="143700" y="79010"/>
                </a:lnTo>
                <a:lnTo>
                  <a:pt x="140429" y="80836"/>
                </a:lnTo>
                <a:lnTo>
                  <a:pt x="134736" y="84063"/>
                </a:lnTo>
                <a:lnTo>
                  <a:pt x="128512" y="85677"/>
                </a:lnTo>
                <a:lnTo>
                  <a:pt x="112411" y="85677"/>
                </a:lnTo>
                <a:lnTo>
                  <a:pt x="104690" y="82205"/>
                </a:lnTo>
                <a:lnTo>
                  <a:pt x="98593" y="75262"/>
                </a:lnTo>
                <a:lnTo>
                  <a:pt x="96306" y="72344"/>
                </a:lnTo>
                <a:lnTo>
                  <a:pt x="91163" y="61188"/>
                </a:lnTo>
                <a:lnTo>
                  <a:pt x="89449" y="47393"/>
                </a:lnTo>
                <a:lnTo>
                  <a:pt x="89737" y="40749"/>
                </a:lnTo>
                <a:lnTo>
                  <a:pt x="92487" y="27801"/>
                </a:lnTo>
                <a:lnTo>
                  <a:pt x="98147" y="17581"/>
                </a:lnTo>
                <a:lnTo>
                  <a:pt x="103946" y="10361"/>
                </a:lnTo>
                <a:lnTo>
                  <a:pt x="111413" y="6751"/>
                </a:lnTo>
                <a:lnTo>
                  <a:pt x="129596" y="6751"/>
                </a:lnTo>
                <a:lnTo>
                  <a:pt x="136797" y="10106"/>
                </a:lnTo>
                <a:lnTo>
                  <a:pt x="142149" y="16816"/>
                </a:lnTo>
                <a:lnTo>
                  <a:pt x="144953" y="20383"/>
                </a:lnTo>
                <a:lnTo>
                  <a:pt x="147226" y="25076"/>
                </a:lnTo>
                <a:lnTo>
                  <a:pt x="148968" y="30894"/>
                </a:lnTo>
                <a:lnTo>
                  <a:pt x="151963" y="30894"/>
                </a:lnTo>
                <a:lnTo>
                  <a:pt x="150752" y="1592"/>
                </a:lnTo>
                <a:lnTo>
                  <a:pt x="148012" y="1592"/>
                </a:lnTo>
                <a:lnTo>
                  <a:pt x="146822" y="4097"/>
                </a:lnTo>
                <a:lnTo>
                  <a:pt x="144614" y="5456"/>
                </a:lnTo>
                <a:lnTo>
                  <a:pt x="141619" y="5796"/>
                </a:lnTo>
                <a:lnTo>
                  <a:pt x="138836" y="5095"/>
                </a:lnTo>
                <a:lnTo>
                  <a:pt x="133865" y="3694"/>
                </a:lnTo>
                <a:lnTo>
                  <a:pt x="128894" y="2292"/>
                </a:lnTo>
                <a:lnTo>
                  <a:pt x="124051" y="1592"/>
                </a:lnTo>
                <a:lnTo>
                  <a:pt x="119336" y="1592"/>
                </a:lnTo>
                <a:lnTo>
                  <a:pt x="108250" y="2719"/>
                </a:lnTo>
                <a:lnTo>
                  <a:pt x="96320" y="7222"/>
                </a:lnTo>
                <a:lnTo>
                  <a:pt x="86326" y="15160"/>
                </a:lnTo>
                <a:lnTo>
                  <a:pt x="80937" y="22201"/>
                </a:lnTo>
                <a:lnTo>
                  <a:pt x="75946" y="33825"/>
                </a:lnTo>
                <a:lnTo>
                  <a:pt x="74282" y="4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58427" y="3305969"/>
            <a:ext cx="29140" cy="0"/>
          </a:xfrm>
          <a:custGeom>
            <a:avLst/>
            <a:gdLst/>
            <a:ahLst/>
            <a:cxnLst/>
            <a:rect l="l" t="t" r="r" b="b"/>
            <a:pathLst>
              <a:path w="32054">
                <a:moveTo>
                  <a:pt x="0" y="0"/>
                </a:moveTo>
                <a:lnTo>
                  <a:pt x="32054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09844" y="3305969"/>
            <a:ext cx="29140" cy="0"/>
          </a:xfrm>
          <a:custGeom>
            <a:avLst/>
            <a:gdLst/>
            <a:ahLst/>
            <a:cxnLst/>
            <a:rect l="l" t="t" r="r" b="b"/>
            <a:pathLst>
              <a:path w="32054">
                <a:moveTo>
                  <a:pt x="0" y="0"/>
                </a:moveTo>
                <a:lnTo>
                  <a:pt x="32054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58427" y="3368135"/>
            <a:ext cx="1818698" cy="103983"/>
          </a:xfrm>
          <a:custGeom>
            <a:avLst/>
            <a:gdLst/>
            <a:ahLst/>
            <a:cxnLst/>
            <a:rect l="l" t="t" r="r" b="b"/>
            <a:pathLst>
              <a:path w="2000568" h="117847">
                <a:moveTo>
                  <a:pt x="489091" y="76759"/>
                </a:moveTo>
                <a:lnTo>
                  <a:pt x="489091" y="80709"/>
                </a:lnTo>
                <a:lnTo>
                  <a:pt x="490429" y="83968"/>
                </a:lnTo>
                <a:lnTo>
                  <a:pt x="493105" y="86538"/>
                </a:lnTo>
                <a:lnTo>
                  <a:pt x="495782" y="89107"/>
                </a:lnTo>
                <a:lnTo>
                  <a:pt x="498947" y="90391"/>
                </a:lnTo>
                <a:lnTo>
                  <a:pt x="502600" y="90391"/>
                </a:lnTo>
                <a:lnTo>
                  <a:pt x="501708" y="79074"/>
                </a:lnTo>
                <a:lnTo>
                  <a:pt x="500434" y="76229"/>
                </a:lnTo>
                <a:lnTo>
                  <a:pt x="500434" y="67565"/>
                </a:lnTo>
                <a:lnTo>
                  <a:pt x="507023" y="56875"/>
                </a:lnTo>
                <a:lnTo>
                  <a:pt x="498331" y="61344"/>
                </a:lnTo>
                <a:lnTo>
                  <a:pt x="492171" y="65463"/>
                </a:lnTo>
                <a:lnTo>
                  <a:pt x="489091" y="70602"/>
                </a:lnTo>
                <a:lnTo>
                  <a:pt x="489091" y="76759"/>
                </a:lnTo>
                <a:close/>
              </a:path>
              <a:path w="2000568" h="117847">
                <a:moveTo>
                  <a:pt x="553687" y="2548"/>
                </a:moveTo>
                <a:lnTo>
                  <a:pt x="546783" y="4586"/>
                </a:lnTo>
                <a:lnTo>
                  <a:pt x="541048" y="6115"/>
                </a:lnTo>
                <a:lnTo>
                  <a:pt x="542991" y="7771"/>
                </a:lnTo>
                <a:lnTo>
                  <a:pt x="545636" y="7453"/>
                </a:lnTo>
                <a:lnTo>
                  <a:pt x="548227" y="7453"/>
                </a:lnTo>
                <a:lnTo>
                  <a:pt x="550798" y="10128"/>
                </a:lnTo>
                <a:lnTo>
                  <a:pt x="551499" y="13122"/>
                </a:lnTo>
                <a:lnTo>
                  <a:pt x="551499" y="81686"/>
                </a:lnTo>
                <a:lnTo>
                  <a:pt x="550798" y="84053"/>
                </a:lnTo>
                <a:lnTo>
                  <a:pt x="547994" y="86474"/>
                </a:lnTo>
                <a:lnTo>
                  <a:pt x="545318" y="87270"/>
                </a:lnTo>
                <a:lnTo>
                  <a:pt x="541367" y="87652"/>
                </a:lnTo>
                <a:lnTo>
                  <a:pt x="541367" y="89436"/>
                </a:lnTo>
                <a:lnTo>
                  <a:pt x="572209" y="89436"/>
                </a:lnTo>
                <a:lnTo>
                  <a:pt x="572209" y="87652"/>
                </a:lnTo>
                <a:lnTo>
                  <a:pt x="568216" y="87355"/>
                </a:lnTo>
                <a:lnTo>
                  <a:pt x="565582" y="86665"/>
                </a:lnTo>
                <a:lnTo>
                  <a:pt x="563033" y="84499"/>
                </a:lnTo>
                <a:lnTo>
                  <a:pt x="562396" y="82110"/>
                </a:lnTo>
                <a:lnTo>
                  <a:pt x="562396" y="2038"/>
                </a:lnTo>
                <a:lnTo>
                  <a:pt x="561759" y="0"/>
                </a:lnTo>
                <a:lnTo>
                  <a:pt x="553687" y="2548"/>
                </a:lnTo>
                <a:close/>
              </a:path>
              <a:path w="2000568" h="117847">
                <a:moveTo>
                  <a:pt x="664048" y="44378"/>
                </a:moveTo>
                <a:lnTo>
                  <a:pt x="668275" y="40896"/>
                </a:lnTo>
                <a:lnTo>
                  <a:pt x="672502" y="37413"/>
                </a:lnTo>
                <a:lnTo>
                  <a:pt x="674616" y="32423"/>
                </a:lnTo>
                <a:lnTo>
                  <a:pt x="674616" y="16243"/>
                </a:lnTo>
                <a:lnTo>
                  <a:pt x="669858" y="9597"/>
                </a:lnTo>
                <a:lnTo>
                  <a:pt x="660341" y="5987"/>
                </a:lnTo>
                <a:lnTo>
                  <a:pt x="655329" y="4076"/>
                </a:lnTo>
                <a:lnTo>
                  <a:pt x="649062" y="3121"/>
                </a:lnTo>
                <a:lnTo>
                  <a:pt x="643390" y="8090"/>
                </a:lnTo>
                <a:lnTo>
                  <a:pt x="647788" y="8833"/>
                </a:lnTo>
                <a:lnTo>
                  <a:pt x="651102" y="10319"/>
                </a:lnTo>
                <a:lnTo>
                  <a:pt x="657304" y="13080"/>
                </a:lnTo>
                <a:lnTo>
                  <a:pt x="660405" y="18239"/>
                </a:lnTo>
                <a:lnTo>
                  <a:pt x="660405" y="33655"/>
                </a:lnTo>
                <a:lnTo>
                  <a:pt x="656943" y="39006"/>
                </a:lnTo>
                <a:lnTo>
                  <a:pt x="650018" y="41851"/>
                </a:lnTo>
                <a:lnTo>
                  <a:pt x="645982" y="43465"/>
                </a:lnTo>
                <a:lnTo>
                  <a:pt x="639270" y="44442"/>
                </a:lnTo>
                <a:lnTo>
                  <a:pt x="629881" y="44782"/>
                </a:lnTo>
                <a:lnTo>
                  <a:pt x="629881" y="10659"/>
                </a:lnTo>
                <a:lnTo>
                  <a:pt x="616626" y="12676"/>
                </a:lnTo>
                <a:lnTo>
                  <a:pt x="616626" y="79201"/>
                </a:lnTo>
                <a:lnTo>
                  <a:pt x="616010" y="82662"/>
                </a:lnTo>
                <a:lnTo>
                  <a:pt x="613546" y="85635"/>
                </a:lnTo>
                <a:lnTo>
                  <a:pt x="610423" y="86612"/>
                </a:lnTo>
                <a:lnTo>
                  <a:pt x="605411" y="87079"/>
                </a:lnTo>
                <a:lnTo>
                  <a:pt x="605411" y="89436"/>
                </a:lnTo>
                <a:lnTo>
                  <a:pt x="641670" y="89436"/>
                </a:lnTo>
                <a:lnTo>
                  <a:pt x="641670" y="87079"/>
                </a:lnTo>
                <a:lnTo>
                  <a:pt x="636742" y="86654"/>
                </a:lnTo>
                <a:lnTo>
                  <a:pt x="633545" y="85794"/>
                </a:lnTo>
                <a:lnTo>
                  <a:pt x="630613" y="83204"/>
                </a:lnTo>
                <a:lnTo>
                  <a:pt x="629881" y="80136"/>
                </a:lnTo>
                <a:lnTo>
                  <a:pt x="629881" y="49623"/>
                </a:lnTo>
                <a:lnTo>
                  <a:pt x="637146" y="49304"/>
                </a:lnTo>
                <a:lnTo>
                  <a:pt x="668243" y="89436"/>
                </a:lnTo>
                <a:lnTo>
                  <a:pt x="689273" y="89436"/>
                </a:lnTo>
                <a:lnTo>
                  <a:pt x="689273" y="87079"/>
                </a:lnTo>
                <a:lnTo>
                  <a:pt x="686681" y="86824"/>
                </a:lnTo>
                <a:lnTo>
                  <a:pt x="684557" y="86230"/>
                </a:lnTo>
                <a:lnTo>
                  <a:pt x="681243" y="84361"/>
                </a:lnTo>
                <a:lnTo>
                  <a:pt x="677930" y="80836"/>
                </a:lnTo>
                <a:lnTo>
                  <a:pt x="651038" y="47775"/>
                </a:lnTo>
                <a:lnTo>
                  <a:pt x="658302" y="46671"/>
                </a:lnTo>
                <a:lnTo>
                  <a:pt x="664048" y="44378"/>
                </a:lnTo>
                <a:close/>
              </a:path>
              <a:path w="2000568" h="117847">
                <a:moveTo>
                  <a:pt x="641542" y="3121"/>
                </a:moveTo>
                <a:lnTo>
                  <a:pt x="605411" y="3121"/>
                </a:lnTo>
                <a:lnTo>
                  <a:pt x="605411" y="5542"/>
                </a:lnTo>
                <a:lnTo>
                  <a:pt x="610126" y="5924"/>
                </a:lnTo>
                <a:lnTo>
                  <a:pt x="613174" y="6826"/>
                </a:lnTo>
                <a:lnTo>
                  <a:pt x="615936" y="9672"/>
                </a:lnTo>
                <a:lnTo>
                  <a:pt x="616626" y="12676"/>
                </a:lnTo>
                <a:lnTo>
                  <a:pt x="629881" y="10659"/>
                </a:lnTo>
                <a:lnTo>
                  <a:pt x="631952" y="8355"/>
                </a:lnTo>
                <a:lnTo>
                  <a:pt x="634214" y="8090"/>
                </a:lnTo>
                <a:lnTo>
                  <a:pt x="643390" y="8090"/>
                </a:lnTo>
                <a:lnTo>
                  <a:pt x="649062" y="3121"/>
                </a:lnTo>
                <a:lnTo>
                  <a:pt x="641542" y="3121"/>
                </a:lnTo>
                <a:close/>
              </a:path>
              <a:path w="2000568" h="117847">
                <a:moveTo>
                  <a:pt x="706139" y="32784"/>
                </a:moveTo>
                <a:lnTo>
                  <a:pt x="701083" y="38985"/>
                </a:lnTo>
                <a:lnTo>
                  <a:pt x="703122" y="49432"/>
                </a:lnTo>
                <a:lnTo>
                  <a:pt x="703717" y="45949"/>
                </a:lnTo>
                <a:lnTo>
                  <a:pt x="704694" y="43062"/>
                </a:lnTo>
                <a:lnTo>
                  <a:pt x="706053" y="40768"/>
                </a:lnTo>
                <a:lnTo>
                  <a:pt x="708603" y="36479"/>
                </a:lnTo>
                <a:lnTo>
                  <a:pt x="712723" y="29684"/>
                </a:lnTo>
                <a:lnTo>
                  <a:pt x="706139" y="32784"/>
                </a:lnTo>
                <a:close/>
              </a:path>
              <a:path w="2000568" h="117847">
                <a:moveTo>
                  <a:pt x="743333" y="53509"/>
                </a:moveTo>
                <a:lnTo>
                  <a:pt x="743333" y="45907"/>
                </a:lnTo>
                <a:lnTo>
                  <a:pt x="741081" y="40036"/>
                </a:lnTo>
                <a:lnTo>
                  <a:pt x="736578" y="35895"/>
                </a:lnTo>
                <a:lnTo>
                  <a:pt x="732075" y="31755"/>
                </a:lnTo>
                <a:lnTo>
                  <a:pt x="726828" y="29684"/>
                </a:lnTo>
                <a:lnTo>
                  <a:pt x="712723" y="29684"/>
                </a:lnTo>
                <a:lnTo>
                  <a:pt x="708603" y="36479"/>
                </a:lnTo>
                <a:lnTo>
                  <a:pt x="712299" y="34334"/>
                </a:lnTo>
                <a:lnTo>
                  <a:pt x="722028" y="34334"/>
                </a:lnTo>
                <a:lnTo>
                  <a:pt x="725511" y="36203"/>
                </a:lnTo>
                <a:lnTo>
                  <a:pt x="727593" y="39940"/>
                </a:lnTo>
                <a:lnTo>
                  <a:pt x="728740" y="42021"/>
                </a:lnTo>
                <a:lnTo>
                  <a:pt x="729547" y="45185"/>
                </a:lnTo>
                <a:lnTo>
                  <a:pt x="730014" y="49432"/>
                </a:lnTo>
                <a:lnTo>
                  <a:pt x="703122" y="49432"/>
                </a:lnTo>
                <a:lnTo>
                  <a:pt x="701083" y="38985"/>
                </a:lnTo>
                <a:lnTo>
                  <a:pt x="696028" y="45185"/>
                </a:lnTo>
                <a:lnTo>
                  <a:pt x="693500" y="52553"/>
                </a:lnTo>
                <a:lnTo>
                  <a:pt x="693500" y="68946"/>
                </a:lnTo>
                <a:lnTo>
                  <a:pt x="695677" y="75889"/>
                </a:lnTo>
                <a:lnTo>
                  <a:pt x="700032" y="81919"/>
                </a:lnTo>
                <a:lnTo>
                  <a:pt x="704386" y="87950"/>
                </a:lnTo>
                <a:lnTo>
                  <a:pt x="710557" y="90965"/>
                </a:lnTo>
                <a:lnTo>
                  <a:pt x="725468" y="90965"/>
                </a:lnTo>
                <a:lnTo>
                  <a:pt x="731321" y="88672"/>
                </a:lnTo>
                <a:lnTo>
                  <a:pt x="736100" y="84085"/>
                </a:lnTo>
                <a:lnTo>
                  <a:pt x="740880" y="79499"/>
                </a:lnTo>
                <a:lnTo>
                  <a:pt x="744140" y="74509"/>
                </a:lnTo>
                <a:lnTo>
                  <a:pt x="745882" y="69115"/>
                </a:lnTo>
                <a:lnTo>
                  <a:pt x="743652" y="68351"/>
                </a:lnTo>
                <a:lnTo>
                  <a:pt x="741060" y="72640"/>
                </a:lnTo>
                <a:lnTo>
                  <a:pt x="738235" y="75953"/>
                </a:lnTo>
                <a:lnTo>
                  <a:pt x="735176" y="78288"/>
                </a:lnTo>
                <a:lnTo>
                  <a:pt x="732117" y="80624"/>
                </a:lnTo>
                <a:lnTo>
                  <a:pt x="728358" y="81792"/>
                </a:lnTo>
                <a:lnTo>
                  <a:pt x="718374" y="81792"/>
                </a:lnTo>
                <a:lnTo>
                  <a:pt x="713594" y="79541"/>
                </a:lnTo>
                <a:lnTo>
                  <a:pt x="709559" y="75040"/>
                </a:lnTo>
                <a:lnTo>
                  <a:pt x="705523" y="70538"/>
                </a:lnTo>
                <a:lnTo>
                  <a:pt x="703292" y="63361"/>
                </a:lnTo>
                <a:lnTo>
                  <a:pt x="702868" y="53509"/>
                </a:lnTo>
                <a:lnTo>
                  <a:pt x="743333" y="53509"/>
                </a:lnTo>
                <a:close/>
              </a:path>
              <a:path w="2000568" h="117847">
                <a:moveTo>
                  <a:pt x="777447" y="117847"/>
                </a:moveTo>
                <a:lnTo>
                  <a:pt x="777447" y="115617"/>
                </a:lnTo>
                <a:lnTo>
                  <a:pt x="772732" y="115277"/>
                </a:lnTo>
                <a:lnTo>
                  <a:pt x="769672" y="114619"/>
                </a:lnTo>
                <a:lnTo>
                  <a:pt x="766869" y="112666"/>
                </a:lnTo>
                <a:lnTo>
                  <a:pt x="766168" y="110033"/>
                </a:lnTo>
                <a:lnTo>
                  <a:pt x="766168" y="84913"/>
                </a:lnTo>
                <a:lnTo>
                  <a:pt x="768462" y="87291"/>
                </a:lnTo>
                <a:lnTo>
                  <a:pt x="770969" y="88926"/>
                </a:lnTo>
                <a:lnTo>
                  <a:pt x="768918" y="82758"/>
                </a:lnTo>
                <a:lnTo>
                  <a:pt x="767273" y="80603"/>
                </a:lnTo>
                <a:lnTo>
                  <a:pt x="766168" y="77715"/>
                </a:lnTo>
                <a:lnTo>
                  <a:pt x="766168" y="45673"/>
                </a:lnTo>
                <a:lnTo>
                  <a:pt x="767463" y="41904"/>
                </a:lnTo>
                <a:lnTo>
                  <a:pt x="770055" y="39972"/>
                </a:lnTo>
                <a:lnTo>
                  <a:pt x="772646" y="38040"/>
                </a:lnTo>
                <a:lnTo>
                  <a:pt x="775514" y="37074"/>
                </a:lnTo>
                <a:lnTo>
                  <a:pt x="783119" y="37074"/>
                </a:lnTo>
                <a:lnTo>
                  <a:pt x="787038" y="39006"/>
                </a:lnTo>
                <a:lnTo>
                  <a:pt x="790415" y="42870"/>
                </a:lnTo>
                <a:lnTo>
                  <a:pt x="793793" y="46735"/>
                </a:lnTo>
                <a:lnTo>
                  <a:pt x="795482" y="52574"/>
                </a:lnTo>
                <a:lnTo>
                  <a:pt x="795482" y="68542"/>
                </a:lnTo>
                <a:lnTo>
                  <a:pt x="793857" y="74902"/>
                </a:lnTo>
                <a:lnTo>
                  <a:pt x="790607" y="79467"/>
                </a:lnTo>
                <a:lnTo>
                  <a:pt x="787357" y="84032"/>
                </a:lnTo>
                <a:lnTo>
                  <a:pt x="783437" y="86315"/>
                </a:lnTo>
                <a:lnTo>
                  <a:pt x="775875" y="86315"/>
                </a:lnTo>
                <a:lnTo>
                  <a:pt x="773295" y="85603"/>
                </a:lnTo>
                <a:lnTo>
                  <a:pt x="773687" y="89818"/>
                </a:lnTo>
                <a:lnTo>
                  <a:pt x="777489" y="90710"/>
                </a:lnTo>
                <a:lnTo>
                  <a:pt x="787558" y="90710"/>
                </a:lnTo>
                <a:lnTo>
                  <a:pt x="793942" y="87249"/>
                </a:lnTo>
                <a:lnTo>
                  <a:pt x="799018" y="80327"/>
                </a:lnTo>
                <a:lnTo>
                  <a:pt x="804095" y="73405"/>
                </a:lnTo>
                <a:lnTo>
                  <a:pt x="806633" y="65697"/>
                </a:lnTo>
                <a:lnTo>
                  <a:pt x="806633" y="48540"/>
                </a:lnTo>
                <a:lnTo>
                  <a:pt x="804520" y="41713"/>
                </a:lnTo>
                <a:lnTo>
                  <a:pt x="800292" y="36723"/>
                </a:lnTo>
                <a:lnTo>
                  <a:pt x="796066" y="31733"/>
                </a:lnTo>
                <a:lnTo>
                  <a:pt x="791021" y="29238"/>
                </a:lnTo>
                <a:lnTo>
                  <a:pt x="781122" y="29238"/>
                </a:lnTo>
                <a:lnTo>
                  <a:pt x="777192" y="30427"/>
                </a:lnTo>
                <a:lnTo>
                  <a:pt x="773369" y="32806"/>
                </a:lnTo>
                <a:lnTo>
                  <a:pt x="771245" y="34165"/>
                </a:lnTo>
                <a:lnTo>
                  <a:pt x="768781" y="36246"/>
                </a:lnTo>
                <a:lnTo>
                  <a:pt x="765977" y="39048"/>
                </a:lnTo>
                <a:lnTo>
                  <a:pt x="765977" y="30449"/>
                </a:lnTo>
                <a:lnTo>
                  <a:pt x="765339" y="29493"/>
                </a:lnTo>
                <a:lnTo>
                  <a:pt x="757013" y="32381"/>
                </a:lnTo>
                <a:lnTo>
                  <a:pt x="752743" y="33846"/>
                </a:lnTo>
                <a:lnTo>
                  <a:pt x="752530" y="33889"/>
                </a:lnTo>
                <a:lnTo>
                  <a:pt x="746477" y="35863"/>
                </a:lnTo>
                <a:lnTo>
                  <a:pt x="746477" y="37965"/>
                </a:lnTo>
                <a:lnTo>
                  <a:pt x="749068" y="37647"/>
                </a:lnTo>
                <a:lnTo>
                  <a:pt x="751703" y="37647"/>
                </a:lnTo>
                <a:lnTo>
                  <a:pt x="753964" y="39017"/>
                </a:lnTo>
                <a:lnTo>
                  <a:pt x="755143" y="42000"/>
                </a:lnTo>
                <a:lnTo>
                  <a:pt x="755143" y="109481"/>
                </a:lnTo>
                <a:lnTo>
                  <a:pt x="754602" y="111753"/>
                </a:lnTo>
                <a:lnTo>
                  <a:pt x="752435" y="114640"/>
                </a:lnTo>
                <a:lnTo>
                  <a:pt x="749897" y="115490"/>
                </a:lnTo>
                <a:lnTo>
                  <a:pt x="745903" y="115745"/>
                </a:lnTo>
                <a:lnTo>
                  <a:pt x="745903" y="117847"/>
                </a:lnTo>
                <a:lnTo>
                  <a:pt x="777447" y="117847"/>
                </a:lnTo>
                <a:close/>
              </a:path>
              <a:path w="2000568" h="117847">
                <a:moveTo>
                  <a:pt x="771106" y="84181"/>
                </a:moveTo>
                <a:lnTo>
                  <a:pt x="768918" y="82758"/>
                </a:lnTo>
                <a:lnTo>
                  <a:pt x="770969" y="88926"/>
                </a:lnTo>
                <a:lnTo>
                  <a:pt x="773687" y="89818"/>
                </a:lnTo>
                <a:lnTo>
                  <a:pt x="773295" y="85603"/>
                </a:lnTo>
                <a:lnTo>
                  <a:pt x="771106" y="84181"/>
                </a:lnTo>
                <a:close/>
              </a:path>
              <a:path w="2000568" h="117847">
                <a:moveTo>
                  <a:pt x="815364" y="76759"/>
                </a:moveTo>
                <a:lnTo>
                  <a:pt x="815364" y="80709"/>
                </a:lnTo>
                <a:lnTo>
                  <a:pt x="816702" y="83968"/>
                </a:lnTo>
                <a:lnTo>
                  <a:pt x="819378" y="86538"/>
                </a:lnTo>
                <a:lnTo>
                  <a:pt x="822055" y="89107"/>
                </a:lnTo>
                <a:lnTo>
                  <a:pt x="825220" y="90392"/>
                </a:lnTo>
                <a:lnTo>
                  <a:pt x="828874" y="90392"/>
                </a:lnTo>
                <a:lnTo>
                  <a:pt x="827981" y="79074"/>
                </a:lnTo>
                <a:lnTo>
                  <a:pt x="826707" y="76229"/>
                </a:lnTo>
                <a:lnTo>
                  <a:pt x="826707" y="67565"/>
                </a:lnTo>
                <a:lnTo>
                  <a:pt x="833296" y="56875"/>
                </a:lnTo>
                <a:lnTo>
                  <a:pt x="824604" y="61344"/>
                </a:lnTo>
                <a:lnTo>
                  <a:pt x="818444" y="65463"/>
                </a:lnTo>
                <a:lnTo>
                  <a:pt x="815364" y="70602"/>
                </a:lnTo>
                <a:lnTo>
                  <a:pt x="815364" y="76759"/>
                </a:lnTo>
                <a:close/>
              </a:path>
              <a:path w="2000568" h="117847">
                <a:moveTo>
                  <a:pt x="875669" y="7198"/>
                </a:moveTo>
                <a:lnTo>
                  <a:pt x="876306" y="10585"/>
                </a:lnTo>
                <a:lnTo>
                  <a:pt x="878855" y="13175"/>
                </a:lnTo>
                <a:lnTo>
                  <a:pt x="882296" y="13823"/>
                </a:lnTo>
                <a:lnTo>
                  <a:pt x="885684" y="13175"/>
                </a:lnTo>
                <a:lnTo>
                  <a:pt x="888276" y="10585"/>
                </a:lnTo>
                <a:lnTo>
                  <a:pt x="888924" y="7198"/>
                </a:lnTo>
                <a:lnTo>
                  <a:pt x="888276" y="3747"/>
                </a:lnTo>
                <a:lnTo>
                  <a:pt x="885684" y="1157"/>
                </a:lnTo>
                <a:lnTo>
                  <a:pt x="882296" y="509"/>
                </a:lnTo>
                <a:lnTo>
                  <a:pt x="878855" y="1167"/>
                </a:lnTo>
                <a:lnTo>
                  <a:pt x="876306" y="3800"/>
                </a:lnTo>
                <a:lnTo>
                  <a:pt x="875669" y="7198"/>
                </a:lnTo>
                <a:close/>
              </a:path>
              <a:path w="2000568" h="117847">
                <a:moveTo>
                  <a:pt x="898482" y="89436"/>
                </a:moveTo>
                <a:lnTo>
                  <a:pt x="898482" y="87652"/>
                </a:lnTo>
                <a:lnTo>
                  <a:pt x="894362" y="87313"/>
                </a:lnTo>
                <a:lnTo>
                  <a:pt x="891717" y="86527"/>
                </a:lnTo>
                <a:lnTo>
                  <a:pt x="889381" y="84064"/>
                </a:lnTo>
                <a:lnTo>
                  <a:pt x="888796" y="81028"/>
                </a:lnTo>
                <a:lnTo>
                  <a:pt x="888796" y="30449"/>
                </a:lnTo>
                <a:lnTo>
                  <a:pt x="888669" y="29493"/>
                </a:lnTo>
                <a:lnTo>
                  <a:pt x="886375" y="30258"/>
                </a:lnTo>
                <a:lnTo>
                  <a:pt x="883444" y="31489"/>
                </a:lnTo>
                <a:lnTo>
                  <a:pt x="878261" y="33315"/>
                </a:lnTo>
                <a:lnTo>
                  <a:pt x="870826" y="35736"/>
                </a:lnTo>
                <a:lnTo>
                  <a:pt x="868085" y="36628"/>
                </a:lnTo>
                <a:lnTo>
                  <a:pt x="870210" y="38008"/>
                </a:lnTo>
                <a:lnTo>
                  <a:pt x="872844" y="37456"/>
                </a:lnTo>
                <a:lnTo>
                  <a:pt x="875350" y="37456"/>
                </a:lnTo>
                <a:lnTo>
                  <a:pt x="877326" y="40068"/>
                </a:lnTo>
                <a:lnTo>
                  <a:pt x="877899" y="43040"/>
                </a:lnTo>
                <a:lnTo>
                  <a:pt x="877899" y="81155"/>
                </a:lnTo>
                <a:lnTo>
                  <a:pt x="877305" y="84202"/>
                </a:lnTo>
                <a:lnTo>
                  <a:pt x="874926" y="86453"/>
                </a:lnTo>
                <a:lnTo>
                  <a:pt x="872058" y="87228"/>
                </a:lnTo>
                <a:lnTo>
                  <a:pt x="867512" y="87652"/>
                </a:lnTo>
                <a:lnTo>
                  <a:pt x="867512" y="89436"/>
                </a:lnTo>
                <a:lnTo>
                  <a:pt x="898482" y="89436"/>
                </a:lnTo>
                <a:close/>
              </a:path>
              <a:path w="2000568" h="117847">
                <a:moveTo>
                  <a:pt x="914148" y="32540"/>
                </a:moveTo>
                <a:lnTo>
                  <a:pt x="911928" y="50536"/>
                </a:lnTo>
                <a:lnTo>
                  <a:pt x="913415" y="44707"/>
                </a:lnTo>
                <a:lnTo>
                  <a:pt x="916389" y="39972"/>
                </a:lnTo>
                <a:lnTo>
                  <a:pt x="920722" y="29238"/>
                </a:lnTo>
                <a:lnTo>
                  <a:pt x="914148" y="32540"/>
                </a:lnTo>
                <a:close/>
              </a:path>
              <a:path w="2000568" h="117847">
                <a:moveTo>
                  <a:pt x="958830" y="81792"/>
                </a:moveTo>
                <a:lnTo>
                  <a:pt x="955899" y="81792"/>
                </a:lnTo>
                <a:lnTo>
                  <a:pt x="953414" y="80136"/>
                </a:lnTo>
                <a:lnTo>
                  <a:pt x="952394" y="77099"/>
                </a:lnTo>
                <a:lnTo>
                  <a:pt x="952394" y="74339"/>
                </a:lnTo>
                <a:lnTo>
                  <a:pt x="952522" y="22295"/>
                </a:lnTo>
                <a:lnTo>
                  <a:pt x="952670" y="9618"/>
                </a:lnTo>
                <a:lnTo>
                  <a:pt x="952713" y="7198"/>
                </a:lnTo>
                <a:lnTo>
                  <a:pt x="952840" y="509"/>
                </a:lnTo>
                <a:lnTo>
                  <a:pt x="952458" y="382"/>
                </a:lnTo>
                <a:lnTo>
                  <a:pt x="949081" y="1592"/>
                </a:lnTo>
                <a:lnTo>
                  <a:pt x="945958" y="2633"/>
                </a:lnTo>
                <a:lnTo>
                  <a:pt x="942134" y="3737"/>
                </a:lnTo>
                <a:lnTo>
                  <a:pt x="938311" y="4777"/>
                </a:lnTo>
                <a:lnTo>
                  <a:pt x="933085" y="6115"/>
                </a:lnTo>
                <a:lnTo>
                  <a:pt x="934402" y="8090"/>
                </a:lnTo>
                <a:lnTo>
                  <a:pt x="936973" y="7899"/>
                </a:lnTo>
                <a:lnTo>
                  <a:pt x="941083" y="9364"/>
                </a:lnTo>
                <a:lnTo>
                  <a:pt x="941943" y="12124"/>
                </a:lnTo>
                <a:lnTo>
                  <a:pt x="941943" y="34972"/>
                </a:lnTo>
                <a:lnTo>
                  <a:pt x="940371" y="33400"/>
                </a:lnTo>
                <a:lnTo>
                  <a:pt x="937036" y="31277"/>
                </a:lnTo>
                <a:lnTo>
                  <a:pt x="934445" y="29918"/>
                </a:lnTo>
                <a:lnTo>
                  <a:pt x="931598" y="29238"/>
                </a:lnTo>
                <a:lnTo>
                  <a:pt x="920722" y="29238"/>
                </a:lnTo>
                <a:lnTo>
                  <a:pt x="916389" y="39972"/>
                </a:lnTo>
                <a:lnTo>
                  <a:pt x="919363" y="35237"/>
                </a:lnTo>
                <a:lnTo>
                  <a:pt x="923527" y="32869"/>
                </a:lnTo>
                <a:lnTo>
                  <a:pt x="931684" y="32869"/>
                </a:lnTo>
                <a:lnTo>
                  <a:pt x="934562" y="34005"/>
                </a:lnTo>
                <a:lnTo>
                  <a:pt x="937514" y="36277"/>
                </a:lnTo>
                <a:lnTo>
                  <a:pt x="940467" y="38549"/>
                </a:lnTo>
                <a:lnTo>
                  <a:pt x="941943" y="42446"/>
                </a:lnTo>
                <a:lnTo>
                  <a:pt x="941943" y="75294"/>
                </a:lnTo>
                <a:lnTo>
                  <a:pt x="940924" y="78883"/>
                </a:lnTo>
                <a:lnTo>
                  <a:pt x="936845" y="82790"/>
                </a:lnTo>
                <a:lnTo>
                  <a:pt x="934169" y="83767"/>
                </a:lnTo>
                <a:lnTo>
                  <a:pt x="924567" y="83767"/>
                </a:lnTo>
                <a:lnTo>
                  <a:pt x="919841" y="81091"/>
                </a:lnTo>
                <a:lnTo>
                  <a:pt x="916676" y="75740"/>
                </a:lnTo>
                <a:lnTo>
                  <a:pt x="913511" y="70389"/>
                </a:lnTo>
                <a:lnTo>
                  <a:pt x="911928" y="64295"/>
                </a:lnTo>
                <a:lnTo>
                  <a:pt x="911928" y="50536"/>
                </a:lnTo>
                <a:lnTo>
                  <a:pt x="914148" y="32540"/>
                </a:lnTo>
                <a:lnTo>
                  <a:pt x="908774" y="39144"/>
                </a:lnTo>
                <a:lnTo>
                  <a:pt x="903400" y="45748"/>
                </a:lnTo>
                <a:lnTo>
                  <a:pt x="900713" y="53657"/>
                </a:lnTo>
                <a:lnTo>
                  <a:pt x="900713" y="70220"/>
                </a:lnTo>
                <a:lnTo>
                  <a:pt x="902954" y="76685"/>
                </a:lnTo>
                <a:lnTo>
                  <a:pt x="907436" y="82270"/>
                </a:lnTo>
                <a:lnTo>
                  <a:pt x="911918" y="87854"/>
                </a:lnTo>
                <a:lnTo>
                  <a:pt x="917770" y="90646"/>
                </a:lnTo>
                <a:lnTo>
                  <a:pt x="929071" y="90646"/>
                </a:lnTo>
                <a:lnTo>
                  <a:pt x="932661" y="89691"/>
                </a:lnTo>
                <a:lnTo>
                  <a:pt x="935762" y="87780"/>
                </a:lnTo>
                <a:lnTo>
                  <a:pt x="939564" y="84828"/>
                </a:lnTo>
                <a:lnTo>
                  <a:pt x="941943" y="82238"/>
                </a:lnTo>
                <a:lnTo>
                  <a:pt x="941943" y="90073"/>
                </a:lnTo>
                <a:lnTo>
                  <a:pt x="942389" y="90646"/>
                </a:lnTo>
                <a:lnTo>
                  <a:pt x="952394" y="86888"/>
                </a:lnTo>
                <a:lnTo>
                  <a:pt x="958299" y="84850"/>
                </a:lnTo>
                <a:lnTo>
                  <a:pt x="961380" y="83788"/>
                </a:lnTo>
                <a:lnTo>
                  <a:pt x="961167" y="81686"/>
                </a:lnTo>
                <a:lnTo>
                  <a:pt x="958830" y="81792"/>
                </a:lnTo>
                <a:close/>
              </a:path>
              <a:path w="2000568" h="117847">
                <a:moveTo>
                  <a:pt x="1000570" y="55929"/>
                </a:moveTo>
                <a:lnTo>
                  <a:pt x="1000570" y="64083"/>
                </a:lnTo>
                <a:lnTo>
                  <a:pt x="1032624" y="64083"/>
                </a:lnTo>
                <a:lnTo>
                  <a:pt x="1032624" y="55929"/>
                </a:lnTo>
                <a:lnTo>
                  <a:pt x="1000570" y="55929"/>
                </a:lnTo>
                <a:close/>
              </a:path>
              <a:path w="2000568" h="117847">
                <a:moveTo>
                  <a:pt x="1184673" y="32785"/>
                </a:moveTo>
                <a:lnTo>
                  <a:pt x="1179617" y="38985"/>
                </a:lnTo>
                <a:lnTo>
                  <a:pt x="1181656" y="49432"/>
                </a:lnTo>
                <a:lnTo>
                  <a:pt x="1182251" y="45949"/>
                </a:lnTo>
                <a:lnTo>
                  <a:pt x="1183228" y="43062"/>
                </a:lnTo>
                <a:lnTo>
                  <a:pt x="1184587" y="40768"/>
                </a:lnTo>
                <a:lnTo>
                  <a:pt x="1187137" y="36479"/>
                </a:lnTo>
                <a:lnTo>
                  <a:pt x="1191257" y="29684"/>
                </a:lnTo>
                <a:lnTo>
                  <a:pt x="1184673" y="32785"/>
                </a:lnTo>
                <a:close/>
              </a:path>
              <a:path w="2000568" h="117847">
                <a:moveTo>
                  <a:pt x="1221867" y="53509"/>
                </a:moveTo>
                <a:lnTo>
                  <a:pt x="1221867" y="45907"/>
                </a:lnTo>
                <a:lnTo>
                  <a:pt x="1219615" y="40036"/>
                </a:lnTo>
                <a:lnTo>
                  <a:pt x="1215112" y="35895"/>
                </a:lnTo>
                <a:lnTo>
                  <a:pt x="1210609" y="31755"/>
                </a:lnTo>
                <a:lnTo>
                  <a:pt x="1205362" y="29684"/>
                </a:lnTo>
                <a:lnTo>
                  <a:pt x="1191257" y="29684"/>
                </a:lnTo>
                <a:lnTo>
                  <a:pt x="1187137" y="36479"/>
                </a:lnTo>
                <a:lnTo>
                  <a:pt x="1190833" y="34335"/>
                </a:lnTo>
                <a:lnTo>
                  <a:pt x="1200561" y="34335"/>
                </a:lnTo>
                <a:lnTo>
                  <a:pt x="1204045" y="36203"/>
                </a:lnTo>
                <a:lnTo>
                  <a:pt x="1206127" y="39940"/>
                </a:lnTo>
                <a:lnTo>
                  <a:pt x="1207274" y="42021"/>
                </a:lnTo>
                <a:lnTo>
                  <a:pt x="1208081" y="45185"/>
                </a:lnTo>
                <a:lnTo>
                  <a:pt x="1208548" y="49432"/>
                </a:lnTo>
                <a:lnTo>
                  <a:pt x="1181656" y="49432"/>
                </a:lnTo>
                <a:lnTo>
                  <a:pt x="1179617" y="38985"/>
                </a:lnTo>
                <a:lnTo>
                  <a:pt x="1174562" y="45185"/>
                </a:lnTo>
                <a:lnTo>
                  <a:pt x="1172034" y="52553"/>
                </a:lnTo>
                <a:lnTo>
                  <a:pt x="1172034" y="68946"/>
                </a:lnTo>
                <a:lnTo>
                  <a:pt x="1174211" y="75889"/>
                </a:lnTo>
                <a:lnTo>
                  <a:pt x="1178566" y="81919"/>
                </a:lnTo>
                <a:lnTo>
                  <a:pt x="1182920" y="87950"/>
                </a:lnTo>
                <a:lnTo>
                  <a:pt x="1189091" y="90965"/>
                </a:lnTo>
                <a:lnTo>
                  <a:pt x="1204002" y="90965"/>
                </a:lnTo>
                <a:lnTo>
                  <a:pt x="1209855" y="88672"/>
                </a:lnTo>
                <a:lnTo>
                  <a:pt x="1214634" y="84085"/>
                </a:lnTo>
                <a:lnTo>
                  <a:pt x="1219413" y="79499"/>
                </a:lnTo>
                <a:lnTo>
                  <a:pt x="1222674" y="74509"/>
                </a:lnTo>
                <a:lnTo>
                  <a:pt x="1224416" y="69115"/>
                </a:lnTo>
                <a:lnTo>
                  <a:pt x="1222185" y="68351"/>
                </a:lnTo>
                <a:lnTo>
                  <a:pt x="1219594" y="72640"/>
                </a:lnTo>
                <a:lnTo>
                  <a:pt x="1216769" y="75953"/>
                </a:lnTo>
                <a:lnTo>
                  <a:pt x="1213710" y="78288"/>
                </a:lnTo>
                <a:lnTo>
                  <a:pt x="1210651" y="80624"/>
                </a:lnTo>
                <a:lnTo>
                  <a:pt x="1206891" y="81792"/>
                </a:lnTo>
                <a:lnTo>
                  <a:pt x="1196908" y="81792"/>
                </a:lnTo>
                <a:lnTo>
                  <a:pt x="1192128" y="79541"/>
                </a:lnTo>
                <a:lnTo>
                  <a:pt x="1188093" y="75040"/>
                </a:lnTo>
                <a:lnTo>
                  <a:pt x="1184056" y="70538"/>
                </a:lnTo>
                <a:lnTo>
                  <a:pt x="1181826" y="63361"/>
                </a:lnTo>
                <a:lnTo>
                  <a:pt x="1181401" y="53509"/>
                </a:lnTo>
                <a:lnTo>
                  <a:pt x="1221867" y="53509"/>
                </a:lnTo>
                <a:close/>
              </a:path>
              <a:path w="2000568" h="117847">
                <a:moveTo>
                  <a:pt x="1246677" y="45737"/>
                </a:moveTo>
                <a:lnTo>
                  <a:pt x="1244935" y="40938"/>
                </a:lnTo>
                <a:lnTo>
                  <a:pt x="1244064" y="37923"/>
                </a:lnTo>
                <a:lnTo>
                  <a:pt x="1244064" y="34950"/>
                </a:lnTo>
                <a:lnTo>
                  <a:pt x="1246666" y="32753"/>
                </a:lnTo>
                <a:lnTo>
                  <a:pt x="1250118" y="30258"/>
                </a:lnTo>
                <a:lnTo>
                  <a:pt x="1226540" y="30258"/>
                </a:lnTo>
                <a:lnTo>
                  <a:pt x="1228537" y="32530"/>
                </a:lnTo>
                <a:lnTo>
                  <a:pt x="1231235" y="34961"/>
                </a:lnTo>
                <a:lnTo>
                  <a:pt x="1232615" y="37987"/>
                </a:lnTo>
                <a:lnTo>
                  <a:pt x="1234697" y="43125"/>
                </a:lnTo>
                <a:lnTo>
                  <a:pt x="1253751" y="90073"/>
                </a:lnTo>
                <a:lnTo>
                  <a:pt x="1255535" y="89946"/>
                </a:lnTo>
                <a:lnTo>
                  <a:pt x="1272295" y="54464"/>
                </a:lnTo>
                <a:lnTo>
                  <a:pt x="1286696" y="90073"/>
                </a:lnTo>
                <a:lnTo>
                  <a:pt x="1288608" y="89627"/>
                </a:lnTo>
                <a:lnTo>
                  <a:pt x="1309000" y="39367"/>
                </a:lnTo>
                <a:lnTo>
                  <a:pt x="1310232" y="36352"/>
                </a:lnTo>
                <a:lnTo>
                  <a:pt x="1312548" y="32827"/>
                </a:lnTo>
                <a:lnTo>
                  <a:pt x="1314480" y="30258"/>
                </a:lnTo>
                <a:lnTo>
                  <a:pt x="1298294" y="30258"/>
                </a:lnTo>
                <a:lnTo>
                  <a:pt x="1300164" y="32360"/>
                </a:lnTo>
                <a:lnTo>
                  <a:pt x="1303541" y="33867"/>
                </a:lnTo>
                <a:lnTo>
                  <a:pt x="1304030" y="36500"/>
                </a:lnTo>
                <a:lnTo>
                  <a:pt x="1303732" y="38932"/>
                </a:lnTo>
                <a:lnTo>
                  <a:pt x="1302543" y="42796"/>
                </a:lnTo>
                <a:lnTo>
                  <a:pt x="1301481" y="45546"/>
                </a:lnTo>
                <a:lnTo>
                  <a:pt x="1290137" y="73192"/>
                </a:lnTo>
                <a:lnTo>
                  <a:pt x="1278539" y="42934"/>
                </a:lnTo>
                <a:lnTo>
                  <a:pt x="1277425" y="39590"/>
                </a:lnTo>
                <a:lnTo>
                  <a:pt x="1277010" y="36819"/>
                </a:lnTo>
                <a:lnTo>
                  <a:pt x="1278858" y="33506"/>
                </a:lnTo>
                <a:lnTo>
                  <a:pt x="1281981" y="32530"/>
                </a:lnTo>
                <a:lnTo>
                  <a:pt x="1284530" y="32232"/>
                </a:lnTo>
                <a:lnTo>
                  <a:pt x="1284530" y="30258"/>
                </a:lnTo>
                <a:lnTo>
                  <a:pt x="1257957" y="30258"/>
                </a:lnTo>
                <a:lnTo>
                  <a:pt x="1259911" y="32402"/>
                </a:lnTo>
                <a:lnTo>
                  <a:pt x="1263596" y="34345"/>
                </a:lnTo>
                <a:lnTo>
                  <a:pt x="1265412" y="37583"/>
                </a:lnTo>
                <a:lnTo>
                  <a:pt x="1267144" y="41480"/>
                </a:lnTo>
                <a:lnTo>
                  <a:pt x="1268057" y="43794"/>
                </a:lnTo>
                <a:lnTo>
                  <a:pt x="1268970" y="46109"/>
                </a:lnTo>
                <a:lnTo>
                  <a:pt x="1269300" y="49304"/>
                </a:lnTo>
                <a:lnTo>
                  <a:pt x="1257829" y="73893"/>
                </a:lnTo>
                <a:lnTo>
                  <a:pt x="1250564" y="55802"/>
                </a:lnTo>
                <a:lnTo>
                  <a:pt x="1248992" y="51852"/>
                </a:lnTo>
                <a:lnTo>
                  <a:pt x="1247697" y="48498"/>
                </a:lnTo>
                <a:lnTo>
                  <a:pt x="1246677" y="45737"/>
                </a:lnTo>
                <a:close/>
              </a:path>
              <a:path w="2000568" h="117847">
                <a:moveTo>
                  <a:pt x="1392735" y="89436"/>
                </a:moveTo>
                <a:lnTo>
                  <a:pt x="1402932" y="83139"/>
                </a:lnTo>
                <a:lnTo>
                  <a:pt x="1389230" y="84595"/>
                </a:lnTo>
                <a:lnTo>
                  <a:pt x="1385959" y="84595"/>
                </a:lnTo>
                <a:lnTo>
                  <a:pt x="1381722" y="82896"/>
                </a:lnTo>
                <a:lnTo>
                  <a:pt x="1367946" y="75294"/>
                </a:lnTo>
                <a:lnTo>
                  <a:pt x="1367946" y="80221"/>
                </a:lnTo>
                <a:lnTo>
                  <a:pt x="1367224" y="83289"/>
                </a:lnTo>
                <a:lnTo>
                  <a:pt x="1364335" y="85710"/>
                </a:lnTo>
                <a:lnTo>
                  <a:pt x="1361234" y="86570"/>
                </a:lnTo>
                <a:lnTo>
                  <a:pt x="1356476" y="87079"/>
                </a:lnTo>
                <a:lnTo>
                  <a:pt x="1356476" y="89436"/>
                </a:lnTo>
                <a:lnTo>
                  <a:pt x="1392735" y="89436"/>
                </a:lnTo>
                <a:close/>
              </a:path>
              <a:path w="2000568" h="117847">
                <a:moveTo>
                  <a:pt x="1467443" y="32785"/>
                </a:moveTo>
                <a:lnTo>
                  <a:pt x="1462387" y="38985"/>
                </a:lnTo>
                <a:lnTo>
                  <a:pt x="1464426" y="49432"/>
                </a:lnTo>
                <a:lnTo>
                  <a:pt x="1465021" y="45949"/>
                </a:lnTo>
                <a:lnTo>
                  <a:pt x="1465998" y="43062"/>
                </a:lnTo>
                <a:lnTo>
                  <a:pt x="1467357" y="40768"/>
                </a:lnTo>
                <a:lnTo>
                  <a:pt x="1469907" y="36479"/>
                </a:lnTo>
                <a:lnTo>
                  <a:pt x="1474027" y="29684"/>
                </a:lnTo>
                <a:lnTo>
                  <a:pt x="1467443" y="32785"/>
                </a:lnTo>
                <a:close/>
              </a:path>
              <a:path w="2000568" h="117847">
                <a:moveTo>
                  <a:pt x="1504637" y="53509"/>
                </a:moveTo>
                <a:lnTo>
                  <a:pt x="1504637" y="45907"/>
                </a:lnTo>
                <a:lnTo>
                  <a:pt x="1502385" y="40036"/>
                </a:lnTo>
                <a:lnTo>
                  <a:pt x="1497882" y="35895"/>
                </a:lnTo>
                <a:lnTo>
                  <a:pt x="1493379" y="31755"/>
                </a:lnTo>
                <a:lnTo>
                  <a:pt x="1488132" y="29684"/>
                </a:lnTo>
                <a:lnTo>
                  <a:pt x="1474027" y="29684"/>
                </a:lnTo>
                <a:lnTo>
                  <a:pt x="1469907" y="36479"/>
                </a:lnTo>
                <a:lnTo>
                  <a:pt x="1473603" y="34335"/>
                </a:lnTo>
                <a:lnTo>
                  <a:pt x="1483331" y="34335"/>
                </a:lnTo>
                <a:lnTo>
                  <a:pt x="1486815" y="36203"/>
                </a:lnTo>
                <a:lnTo>
                  <a:pt x="1488897" y="39940"/>
                </a:lnTo>
                <a:lnTo>
                  <a:pt x="1490044" y="42021"/>
                </a:lnTo>
                <a:lnTo>
                  <a:pt x="1490851" y="45185"/>
                </a:lnTo>
                <a:lnTo>
                  <a:pt x="1491318" y="49432"/>
                </a:lnTo>
                <a:lnTo>
                  <a:pt x="1464426" y="49432"/>
                </a:lnTo>
                <a:lnTo>
                  <a:pt x="1462387" y="38985"/>
                </a:lnTo>
                <a:lnTo>
                  <a:pt x="1457331" y="45185"/>
                </a:lnTo>
                <a:lnTo>
                  <a:pt x="1454804" y="52553"/>
                </a:lnTo>
                <a:lnTo>
                  <a:pt x="1454804" y="68946"/>
                </a:lnTo>
                <a:lnTo>
                  <a:pt x="1456981" y="75889"/>
                </a:lnTo>
                <a:lnTo>
                  <a:pt x="1461336" y="81919"/>
                </a:lnTo>
                <a:lnTo>
                  <a:pt x="1465690" y="87950"/>
                </a:lnTo>
                <a:lnTo>
                  <a:pt x="1471861" y="90965"/>
                </a:lnTo>
                <a:lnTo>
                  <a:pt x="1486772" y="90965"/>
                </a:lnTo>
                <a:lnTo>
                  <a:pt x="1492625" y="88672"/>
                </a:lnTo>
                <a:lnTo>
                  <a:pt x="1497404" y="84085"/>
                </a:lnTo>
                <a:lnTo>
                  <a:pt x="1502183" y="79499"/>
                </a:lnTo>
                <a:lnTo>
                  <a:pt x="1505444" y="74509"/>
                </a:lnTo>
                <a:lnTo>
                  <a:pt x="1507186" y="69115"/>
                </a:lnTo>
                <a:lnTo>
                  <a:pt x="1504955" y="68351"/>
                </a:lnTo>
                <a:lnTo>
                  <a:pt x="1502364" y="72640"/>
                </a:lnTo>
                <a:lnTo>
                  <a:pt x="1499539" y="75953"/>
                </a:lnTo>
                <a:lnTo>
                  <a:pt x="1496480" y="78288"/>
                </a:lnTo>
                <a:lnTo>
                  <a:pt x="1493421" y="80624"/>
                </a:lnTo>
                <a:lnTo>
                  <a:pt x="1489661" y="81792"/>
                </a:lnTo>
                <a:lnTo>
                  <a:pt x="1479678" y="81792"/>
                </a:lnTo>
                <a:lnTo>
                  <a:pt x="1474898" y="79541"/>
                </a:lnTo>
                <a:lnTo>
                  <a:pt x="1470863" y="75040"/>
                </a:lnTo>
                <a:lnTo>
                  <a:pt x="1466826" y="70538"/>
                </a:lnTo>
                <a:lnTo>
                  <a:pt x="1464596" y="63361"/>
                </a:lnTo>
                <a:lnTo>
                  <a:pt x="1464171" y="53509"/>
                </a:lnTo>
                <a:lnTo>
                  <a:pt x="1504637" y="53509"/>
                </a:lnTo>
                <a:close/>
              </a:path>
              <a:path w="2000568" h="117847">
                <a:moveTo>
                  <a:pt x="1528300" y="83926"/>
                </a:moveTo>
                <a:lnTo>
                  <a:pt x="1526643" y="82344"/>
                </a:lnTo>
                <a:lnTo>
                  <a:pt x="1526261" y="80136"/>
                </a:lnTo>
                <a:lnTo>
                  <a:pt x="1526261" y="44803"/>
                </a:lnTo>
                <a:lnTo>
                  <a:pt x="1526388" y="509"/>
                </a:lnTo>
                <a:lnTo>
                  <a:pt x="1524009" y="1189"/>
                </a:lnTo>
                <a:lnTo>
                  <a:pt x="1520143" y="2548"/>
                </a:lnTo>
                <a:lnTo>
                  <a:pt x="1516277" y="3907"/>
                </a:lnTo>
                <a:lnTo>
                  <a:pt x="1511923" y="5138"/>
                </a:lnTo>
                <a:lnTo>
                  <a:pt x="1507080" y="6242"/>
                </a:lnTo>
                <a:lnTo>
                  <a:pt x="1507080" y="8408"/>
                </a:lnTo>
                <a:lnTo>
                  <a:pt x="1509947" y="8090"/>
                </a:lnTo>
                <a:lnTo>
                  <a:pt x="1512411" y="8090"/>
                </a:lnTo>
                <a:lnTo>
                  <a:pt x="1514663" y="9650"/>
                </a:lnTo>
                <a:lnTo>
                  <a:pt x="1515682" y="12443"/>
                </a:lnTo>
                <a:lnTo>
                  <a:pt x="1515682" y="84107"/>
                </a:lnTo>
                <a:lnTo>
                  <a:pt x="1517955" y="85975"/>
                </a:lnTo>
                <a:lnTo>
                  <a:pt x="1522501" y="87844"/>
                </a:lnTo>
                <a:lnTo>
                  <a:pt x="1527046" y="89712"/>
                </a:lnTo>
                <a:lnTo>
                  <a:pt x="1531678" y="90646"/>
                </a:lnTo>
                <a:lnTo>
                  <a:pt x="1531231" y="84882"/>
                </a:lnTo>
                <a:lnTo>
                  <a:pt x="1528300" y="83926"/>
                </a:lnTo>
                <a:close/>
              </a:path>
              <a:path w="2000568" h="117847">
                <a:moveTo>
                  <a:pt x="1592089" y="35290"/>
                </a:moveTo>
                <a:lnTo>
                  <a:pt x="1605089" y="35290"/>
                </a:lnTo>
                <a:lnTo>
                  <a:pt x="1605089" y="30704"/>
                </a:lnTo>
                <a:lnTo>
                  <a:pt x="1592216" y="30704"/>
                </a:lnTo>
                <a:lnTo>
                  <a:pt x="1592216" y="15033"/>
                </a:lnTo>
                <a:lnTo>
                  <a:pt x="1591069" y="13950"/>
                </a:lnTo>
                <a:lnTo>
                  <a:pt x="1586268" y="20405"/>
                </a:lnTo>
                <a:lnTo>
                  <a:pt x="1583220" y="24387"/>
                </a:lnTo>
                <a:lnTo>
                  <a:pt x="1581925" y="25894"/>
                </a:lnTo>
                <a:lnTo>
                  <a:pt x="1578516" y="29366"/>
                </a:lnTo>
                <a:lnTo>
                  <a:pt x="1575584" y="31787"/>
                </a:lnTo>
                <a:lnTo>
                  <a:pt x="1574565" y="32636"/>
                </a:lnTo>
                <a:lnTo>
                  <a:pt x="1574118" y="35290"/>
                </a:lnTo>
                <a:lnTo>
                  <a:pt x="1581064" y="35290"/>
                </a:lnTo>
                <a:lnTo>
                  <a:pt x="1581064" y="78182"/>
                </a:lnTo>
                <a:lnTo>
                  <a:pt x="1581553" y="81537"/>
                </a:lnTo>
                <a:lnTo>
                  <a:pt x="1582530" y="83958"/>
                </a:lnTo>
                <a:lnTo>
                  <a:pt x="1584315" y="88417"/>
                </a:lnTo>
                <a:lnTo>
                  <a:pt x="1587713" y="90647"/>
                </a:lnTo>
                <a:lnTo>
                  <a:pt x="1595020" y="90647"/>
                </a:lnTo>
                <a:lnTo>
                  <a:pt x="1597399" y="90031"/>
                </a:lnTo>
                <a:lnTo>
                  <a:pt x="1599863" y="88799"/>
                </a:lnTo>
                <a:lnTo>
                  <a:pt x="1602327" y="87568"/>
                </a:lnTo>
                <a:lnTo>
                  <a:pt x="1604664" y="85465"/>
                </a:lnTo>
                <a:lnTo>
                  <a:pt x="1606873" y="82493"/>
                </a:lnTo>
                <a:lnTo>
                  <a:pt x="1606618" y="79180"/>
                </a:lnTo>
                <a:lnTo>
                  <a:pt x="1603888" y="81898"/>
                </a:lnTo>
                <a:lnTo>
                  <a:pt x="1601637" y="83342"/>
                </a:lnTo>
                <a:lnTo>
                  <a:pt x="1598780" y="83703"/>
                </a:lnTo>
                <a:lnTo>
                  <a:pt x="1595806" y="83703"/>
                </a:lnTo>
                <a:lnTo>
                  <a:pt x="1593809" y="82238"/>
                </a:lnTo>
                <a:lnTo>
                  <a:pt x="1592790" y="79308"/>
                </a:lnTo>
                <a:lnTo>
                  <a:pt x="1592238" y="77651"/>
                </a:lnTo>
                <a:lnTo>
                  <a:pt x="1591961" y="75210"/>
                </a:lnTo>
                <a:lnTo>
                  <a:pt x="1591961" y="71982"/>
                </a:lnTo>
                <a:lnTo>
                  <a:pt x="1592089" y="35290"/>
                </a:lnTo>
                <a:close/>
              </a:path>
              <a:path w="2000568" h="117847">
                <a:moveTo>
                  <a:pt x="1665182" y="12464"/>
                </a:moveTo>
                <a:lnTo>
                  <a:pt x="1665967" y="9374"/>
                </a:lnTo>
                <a:lnTo>
                  <a:pt x="1669112" y="6614"/>
                </a:lnTo>
                <a:lnTo>
                  <a:pt x="1672553" y="5797"/>
                </a:lnTo>
                <a:lnTo>
                  <a:pt x="1677863" y="5542"/>
                </a:lnTo>
                <a:lnTo>
                  <a:pt x="1677863" y="3121"/>
                </a:lnTo>
                <a:lnTo>
                  <a:pt x="1639246" y="3121"/>
                </a:lnTo>
                <a:lnTo>
                  <a:pt x="1639246" y="5542"/>
                </a:lnTo>
                <a:lnTo>
                  <a:pt x="1644556" y="5797"/>
                </a:lnTo>
                <a:lnTo>
                  <a:pt x="1647997" y="6614"/>
                </a:lnTo>
                <a:lnTo>
                  <a:pt x="1651141" y="9374"/>
                </a:lnTo>
                <a:lnTo>
                  <a:pt x="1651927" y="12464"/>
                </a:lnTo>
                <a:lnTo>
                  <a:pt x="1651927" y="80348"/>
                </a:lnTo>
                <a:lnTo>
                  <a:pt x="1651141" y="83480"/>
                </a:lnTo>
                <a:lnTo>
                  <a:pt x="1647997" y="85901"/>
                </a:lnTo>
                <a:lnTo>
                  <a:pt x="1644556" y="86697"/>
                </a:lnTo>
                <a:lnTo>
                  <a:pt x="1639246" y="87079"/>
                </a:lnTo>
                <a:lnTo>
                  <a:pt x="1639246" y="89436"/>
                </a:lnTo>
                <a:lnTo>
                  <a:pt x="1677863" y="89436"/>
                </a:lnTo>
                <a:lnTo>
                  <a:pt x="1677863" y="87079"/>
                </a:lnTo>
                <a:lnTo>
                  <a:pt x="1672553" y="86697"/>
                </a:lnTo>
                <a:lnTo>
                  <a:pt x="1669112" y="85901"/>
                </a:lnTo>
                <a:lnTo>
                  <a:pt x="1665967" y="83480"/>
                </a:lnTo>
                <a:lnTo>
                  <a:pt x="1665182" y="80348"/>
                </a:lnTo>
                <a:lnTo>
                  <a:pt x="1665182" y="12464"/>
                </a:lnTo>
                <a:close/>
              </a:path>
              <a:path w="2000568" h="117847">
                <a:moveTo>
                  <a:pt x="1687273" y="45546"/>
                </a:moveTo>
                <a:lnTo>
                  <a:pt x="1687273" y="49411"/>
                </a:lnTo>
                <a:lnTo>
                  <a:pt x="1688505" y="52766"/>
                </a:lnTo>
                <a:lnTo>
                  <a:pt x="1690969" y="55611"/>
                </a:lnTo>
                <a:lnTo>
                  <a:pt x="1693433" y="58456"/>
                </a:lnTo>
                <a:lnTo>
                  <a:pt x="1697278" y="61280"/>
                </a:lnTo>
                <a:lnTo>
                  <a:pt x="1702504" y="64083"/>
                </a:lnTo>
                <a:lnTo>
                  <a:pt x="1709641" y="68160"/>
                </a:lnTo>
                <a:lnTo>
                  <a:pt x="1712317" y="69731"/>
                </a:lnTo>
                <a:lnTo>
                  <a:pt x="1714186" y="71345"/>
                </a:lnTo>
                <a:lnTo>
                  <a:pt x="1716311" y="74658"/>
                </a:lnTo>
                <a:lnTo>
                  <a:pt x="1716842" y="78161"/>
                </a:lnTo>
                <a:lnTo>
                  <a:pt x="1716842" y="80964"/>
                </a:lnTo>
                <a:lnTo>
                  <a:pt x="1715918" y="83247"/>
                </a:lnTo>
                <a:lnTo>
                  <a:pt x="1712221" y="86771"/>
                </a:lnTo>
                <a:lnTo>
                  <a:pt x="1709704" y="87653"/>
                </a:lnTo>
                <a:lnTo>
                  <a:pt x="1700783" y="87653"/>
                </a:lnTo>
                <a:lnTo>
                  <a:pt x="1696428" y="85274"/>
                </a:lnTo>
                <a:lnTo>
                  <a:pt x="1693455" y="80518"/>
                </a:lnTo>
                <a:lnTo>
                  <a:pt x="1691797" y="77928"/>
                </a:lnTo>
                <a:lnTo>
                  <a:pt x="1690481" y="74212"/>
                </a:lnTo>
                <a:lnTo>
                  <a:pt x="1689504" y="69370"/>
                </a:lnTo>
                <a:lnTo>
                  <a:pt x="1687401" y="69370"/>
                </a:lnTo>
                <a:lnTo>
                  <a:pt x="1687401" y="89946"/>
                </a:lnTo>
                <a:lnTo>
                  <a:pt x="1689058" y="89946"/>
                </a:lnTo>
                <a:lnTo>
                  <a:pt x="1691288" y="88098"/>
                </a:lnTo>
                <a:lnTo>
                  <a:pt x="1693794" y="88523"/>
                </a:lnTo>
                <a:lnTo>
                  <a:pt x="1697023" y="89372"/>
                </a:lnTo>
                <a:lnTo>
                  <a:pt x="1700252" y="90222"/>
                </a:lnTo>
                <a:lnTo>
                  <a:pt x="1703140" y="90647"/>
                </a:lnTo>
                <a:lnTo>
                  <a:pt x="1711765" y="90647"/>
                </a:lnTo>
                <a:lnTo>
                  <a:pt x="1716682" y="89054"/>
                </a:lnTo>
                <a:lnTo>
                  <a:pt x="1720442" y="85869"/>
                </a:lnTo>
                <a:lnTo>
                  <a:pt x="1724202" y="82684"/>
                </a:lnTo>
                <a:lnTo>
                  <a:pt x="1726082" y="78586"/>
                </a:lnTo>
                <a:lnTo>
                  <a:pt x="1726082" y="67035"/>
                </a:lnTo>
                <a:lnTo>
                  <a:pt x="1721557" y="61302"/>
                </a:lnTo>
                <a:lnTo>
                  <a:pt x="1712508" y="56375"/>
                </a:lnTo>
                <a:lnTo>
                  <a:pt x="1704097" y="51852"/>
                </a:lnTo>
                <a:lnTo>
                  <a:pt x="1698234" y="48795"/>
                </a:lnTo>
                <a:lnTo>
                  <a:pt x="1695303" y="45313"/>
                </a:lnTo>
                <a:lnTo>
                  <a:pt x="1695303" y="38942"/>
                </a:lnTo>
                <a:lnTo>
                  <a:pt x="1696152" y="36798"/>
                </a:lnTo>
                <a:lnTo>
                  <a:pt x="1699551" y="33146"/>
                </a:lnTo>
                <a:lnTo>
                  <a:pt x="1701888" y="32233"/>
                </a:lnTo>
                <a:lnTo>
                  <a:pt x="1709832" y="32233"/>
                </a:lnTo>
                <a:lnTo>
                  <a:pt x="1713634" y="34356"/>
                </a:lnTo>
                <a:lnTo>
                  <a:pt x="1716268" y="38603"/>
                </a:lnTo>
                <a:lnTo>
                  <a:pt x="1717712" y="40896"/>
                </a:lnTo>
                <a:lnTo>
                  <a:pt x="1718859" y="44102"/>
                </a:lnTo>
                <a:lnTo>
                  <a:pt x="1719709" y="48222"/>
                </a:lnTo>
                <a:lnTo>
                  <a:pt x="1721685" y="48222"/>
                </a:lnTo>
                <a:lnTo>
                  <a:pt x="1721238" y="30449"/>
                </a:lnTo>
                <a:lnTo>
                  <a:pt x="1717925" y="31787"/>
                </a:lnTo>
                <a:lnTo>
                  <a:pt x="1715301" y="31362"/>
                </a:lnTo>
                <a:lnTo>
                  <a:pt x="1712604" y="30513"/>
                </a:lnTo>
                <a:lnTo>
                  <a:pt x="1709906" y="29663"/>
                </a:lnTo>
                <a:lnTo>
                  <a:pt x="1707432" y="29239"/>
                </a:lnTo>
                <a:lnTo>
                  <a:pt x="1700039" y="29239"/>
                </a:lnTo>
                <a:lnTo>
                  <a:pt x="1695770" y="30767"/>
                </a:lnTo>
                <a:lnTo>
                  <a:pt x="1692371" y="33825"/>
                </a:lnTo>
                <a:lnTo>
                  <a:pt x="1688972" y="36883"/>
                </a:lnTo>
                <a:lnTo>
                  <a:pt x="1687273" y="40790"/>
                </a:lnTo>
                <a:lnTo>
                  <a:pt x="1687273" y="45546"/>
                </a:lnTo>
                <a:close/>
              </a:path>
              <a:path w="2000568" h="117847">
                <a:moveTo>
                  <a:pt x="1741652" y="45546"/>
                </a:moveTo>
                <a:lnTo>
                  <a:pt x="1741652" y="49411"/>
                </a:lnTo>
                <a:lnTo>
                  <a:pt x="1742884" y="52766"/>
                </a:lnTo>
                <a:lnTo>
                  <a:pt x="1745348" y="55611"/>
                </a:lnTo>
                <a:lnTo>
                  <a:pt x="1747812" y="58456"/>
                </a:lnTo>
                <a:lnTo>
                  <a:pt x="1751657" y="61280"/>
                </a:lnTo>
                <a:lnTo>
                  <a:pt x="1756882" y="64083"/>
                </a:lnTo>
                <a:lnTo>
                  <a:pt x="1764020" y="68160"/>
                </a:lnTo>
                <a:lnTo>
                  <a:pt x="1766696" y="69731"/>
                </a:lnTo>
                <a:lnTo>
                  <a:pt x="1768565" y="71345"/>
                </a:lnTo>
                <a:lnTo>
                  <a:pt x="1770690" y="74658"/>
                </a:lnTo>
                <a:lnTo>
                  <a:pt x="1771221" y="78161"/>
                </a:lnTo>
                <a:lnTo>
                  <a:pt x="1771221" y="80964"/>
                </a:lnTo>
                <a:lnTo>
                  <a:pt x="1770297" y="83247"/>
                </a:lnTo>
                <a:lnTo>
                  <a:pt x="1766600" y="86771"/>
                </a:lnTo>
                <a:lnTo>
                  <a:pt x="1764083" y="87653"/>
                </a:lnTo>
                <a:lnTo>
                  <a:pt x="1755161" y="87653"/>
                </a:lnTo>
                <a:lnTo>
                  <a:pt x="1750807" y="85274"/>
                </a:lnTo>
                <a:lnTo>
                  <a:pt x="1747833" y="80518"/>
                </a:lnTo>
                <a:lnTo>
                  <a:pt x="1746176" y="77928"/>
                </a:lnTo>
                <a:lnTo>
                  <a:pt x="1744860" y="74212"/>
                </a:lnTo>
                <a:lnTo>
                  <a:pt x="1743882" y="69370"/>
                </a:lnTo>
                <a:lnTo>
                  <a:pt x="1741779" y="69370"/>
                </a:lnTo>
                <a:lnTo>
                  <a:pt x="1741779" y="89946"/>
                </a:lnTo>
                <a:lnTo>
                  <a:pt x="1743436" y="89946"/>
                </a:lnTo>
                <a:lnTo>
                  <a:pt x="1745666" y="88098"/>
                </a:lnTo>
                <a:lnTo>
                  <a:pt x="1748173" y="88523"/>
                </a:lnTo>
                <a:lnTo>
                  <a:pt x="1751402" y="89372"/>
                </a:lnTo>
                <a:lnTo>
                  <a:pt x="1754631" y="90222"/>
                </a:lnTo>
                <a:lnTo>
                  <a:pt x="1757519" y="90647"/>
                </a:lnTo>
                <a:lnTo>
                  <a:pt x="1766144" y="90647"/>
                </a:lnTo>
                <a:lnTo>
                  <a:pt x="1771061" y="89054"/>
                </a:lnTo>
                <a:lnTo>
                  <a:pt x="1774821" y="85869"/>
                </a:lnTo>
                <a:lnTo>
                  <a:pt x="1778581" y="82684"/>
                </a:lnTo>
                <a:lnTo>
                  <a:pt x="1780461" y="78586"/>
                </a:lnTo>
                <a:lnTo>
                  <a:pt x="1780461" y="67035"/>
                </a:lnTo>
                <a:lnTo>
                  <a:pt x="1775936" y="61302"/>
                </a:lnTo>
                <a:lnTo>
                  <a:pt x="1766887" y="56375"/>
                </a:lnTo>
                <a:lnTo>
                  <a:pt x="1758476" y="51852"/>
                </a:lnTo>
                <a:lnTo>
                  <a:pt x="1752612" y="48795"/>
                </a:lnTo>
                <a:lnTo>
                  <a:pt x="1749681" y="45313"/>
                </a:lnTo>
                <a:lnTo>
                  <a:pt x="1749681" y="38942"/>
                </a:lnTo>
                <a:lnTo>
                  <a:pt x="1750531" y="36798"/>
                </a:lnTo>
                <a:lnTo>
                  <a:pt x="1753929" y="33146"/>
                </a:lnTo>
                <a:lnTo>
                  <a:pt x="1756266" y="32233"/>
                </a:lnTo>
                <a:lnTo>
                  <a:pt x="1764210" y="32233"/>
                </a:lnTo>
                <a:lnTo>
                  <a:pt x="1768013" y="34356"/>
                </a:lnTo>
                <a:lnTo>
                  <a:pt x="1770647" y="38603"/>
                </a:lnTo>
                <a:lnTo>
                  <a:pt x="1772091" y="40896"/>
                </a:lnTo>
                <a:lnTo>
                  <a:pt x="1773238" y="44102"/>
                </a:lnTo>
                <a:lnTo>
                  <a:pt x="1774088" y="48222"/>
                </a:lnTo>
                <a:lnTo>
                  <a:pt x="1776064" y="48222"/>
                </a:lnTo>
                <a:lnTo>
                  <a:pt x="1775617" y="30449"/>
                </a:lnTo>
                <a:lnTo>
                  <a:pt x="1772304" y="31787"/>
                </a:lnTo>
                <a:lnTo>
                  <a:pt x="1769680" y="31362"/>
                </a:lnTo>
                <a:lnTo>
                  <a:pt x="1766983" y="30513"/>
                </a:lnTo>
                <a:lnTo>
                  <a:pt x="1764285" y="29663"/>
                </a:lnTo>
                <a:lnTo>
                  <a:pt x="1761810" y="29239"/>
                </a:lnTo>
                <a:lnTo>
                  <a:pt x="1754418" y="29239"/>
                </a:lnTo>
                <a:lnTo>
                  <a:pt x="1750148" y="30767"/>
                </a:lnTo>
                <a:lnTo>
                  <a:pt x="1746750" y="33825"/>
                </a:lnTo>
                <a:lnTo>
                  <a:pt x="1743351" y="36883"/>
                </a:lnTo>
                <a:lnTo>
                  <a:pt x="1741652" y="40790"/>
                </a:lnTo>
                <a:lnTo>
                  <a:pt x="1741652" y="45546"/>
                </a:lnTo>
                <a:close/>
              </a:path>
              <a:path w="2000568" h="117847">
                <a:moveTo>
                  <a:pt x="1809604" y="30449"/>
                </a:moveTo>
                <a:lnTo>
                  <a:pt x="1790550" y="30449"/>
                </a:lnTo>
                <a:lnTo>
                  <a:pt x="1790550" y="32233"/>
                </a:lnTo>
                <a:lnTo>
                  <a:pt x="1793609" y="32530"/>
                </a:lnTo>
                <a:lnTo>
                  <a:pt x="1795606" y="33039"/>
                </a:lnTo>
                <a:lnTo>
                  <a:pt x="1797985" y="34908"/>
                </a:lnTo>
                <a:lnTo>
                  <a:pt x="1798707" y="37180"/>
                </a:lnTo>
                <a:lnTo>
                  <a:pt x="1798707" y="79754"/>
                </a:lnTo>
                <a:lnTo>
                  <a:pt x="1800364" y="84107"/>
                </a:lnTo>
                <a:lnTo>
                  <a:pt x="1803678" y="86697"/>
                </a:lnTo>
                <a:lnTo>
                  <a:pt x="1806949" y="89330"/>
                </a:lnTo>
                <a:lnTo>
                  <a:pt x="1810432" y="90647"/>
                </a:lnTo>
                <a:lnTo>
                  <a:pt x="1818165" y="90647"/>
                </a:lnTo>
                <a:lnTo>
                  <a:pt x="1821988" y="89373"/>
                </a:lnTo>
                <a:lnTo>
                  <a:pt x="1825599" y="86824"/>
                </a:lnTo>
                <a:lnTo>
                  <a:pt x="1827979" y="85168"/>
                </a:lnTo>
                <a:lnTo>
                  <a:pt x="1830612" y="82620"/>
                </a:lnTo>
                <a:lnTo>
                  <a:pt x="1833501" y="79180"/>
                </a:lnTo>
                <a:lnTo>
                  <a:pt x="1833501" y="89436"/>
                </a:lnTo>
                <a:lnTo>
                  <a:pt x="1833947" y="90392"/>
                </a:lnTo>
                <a:lnTo>
                  <a:pt x="1837686" y="88948"/>
                </a:lnTo>
                <a:lnTo>
                  <a:pt x="1840107" y="88035"/>
                </a:lnTo>
                <a:lnTo>
                  <a:pt x="1841212" y="87653"/>
                </a:lnTo>
                <a:lnTo>
                  <a:pt x="1843803" y="86803"/>
                </a:lnTo>
                <a:lnTo>
                  <a:pt x="1846756" y="85901"/>
                </a:lnTo>
                <a:lnTo>
                  <a:pt x="1849581" y="85105"/>
                </a:lnTo>
                <a:lnTo>
                  <a:pt x="1851918" y="84468"/>
                </a:lnTo>
                <a:lnTo>
                  <a:pt x="1851918" y="82684"/>
                </a:lnTo>
                <a:lnTo>
                  <a:pt x="1848562" y="82811"/>
                </a:lnTo>
                <a:lnTo>
                  <a:pt x="1846363" y="82334"/>
                </a:lnTo>
                <a:lnTo>
                  <a:pt x="1845322" y="81251"/>
                </a:lnTo>
                <a:lnTo>
                  <a:pt x="1843761" y="78182"/>
                </a:lnTo>
                <a:lnTo>
                  <a:pt x="1843761" y="30449"/>
                </a:lnTo>
                <a:lnTo>
                  <a:pt x="1823178" y="30449"/>
                </a:lnTo>
                <a:lnTo>
                  <a:pt x="1823178" y="32551"/>
                </a:lnTo>
                <a:lnTo>
                  <a:pt x="1827001" y="32763"/>
                </a:lnTo>
                <a:lnTo>
                  <a:pt x="1829550" y="33379"/>
                </a:lnTo>
                <a:lnTo>
                  <a:pt x="1830824" y="34398"/>
                </a:lnTo>
                <a:lnTo>
                  <a:pt x="1832737" y="37562"/>
                </a:lnTo>
                <a:lnTo>
                  <a:pt x="1832737" y="75740"/>
                </a:lnTo>
                <a:lnTo>
                  <a:pt x="1831123" y="77609"/>
                </a:lnTo>
                <a:lnTo>
                  <a:pt x="1827957" y="80136"/>
                </a:lnTo>
                <a:lnTo>
                  <a:pt x="1825196" y="82047"/>
                </a:lnTo>
                <a:lnTo>
                  <a:pt x="1822371" y="83002"/>
                </a:lnTo>
                <a:lnTo>
                  <a:pt x="1815276" y="83002"/>
                </a:lnTo>
                <a:lnTo>
                  <a:pt x="1812387" y="81389"/>
                </a:lnTo>
                <a:lnTo>
                  <a:pt x="1810815" y="78161"/>
                </a:lnTo>
                <a:lnTo>
                  <a:pt x="1810008" y="76420"/>
                </a:lnTo>
                <a:lnTo>
                  <a:pt x="1809604" y="74105"/>
                </a:lnTo>
                <a:lnTo>
                  <a:pt x="1809604" y="30449"/>
                </a:lnTo>
                <a:close/>
              </a:path>
              <a:path w="2000568" h="117847">
                <a:moveTo>
                  <a:pt x="1869846" y="32785"/>
                </a:moveTo>
                <a:lnTo>
                  <a:pt x="1864790" y="38985"/>
                </a:lnTo>
                <a:lnTo>
                  <a:pt x="1866830" y="49432"/>
                </a:lnTo>
                <a:lnTo>
                  <a:pt x="1867424" y="45950"/>
                </a:lnTo>
                <a:lnTo>
                  <a:pt x="1868401" y="43062"/>
                </a:lnTo>
                <a:lnTo>
                  <a:pt x="1869761" y="40769"/>
                </a:lnTo>
                <a:lnTo>
                  <a:pt x="1872310" y="36479"/>
                </a:lnTo>
                <a:lnTo>
                  <a:pt x="1876431" y="29685"/>
                </a:lnTo>
                <a:lnTo>
                  <a:pt x="1869846" y="32785"/>
                </a:lnTo>
                <a:close/>
              </a:path>
              <a:path w="2000568" h="117847">
                <a:moveTo>
                  <a:pt x="1907040" y="53509"/>
                </a:moveTo>
                <a:lnTo>
                  <a:pt x="1907040" y="45907"/>
                </a:lnTo>
                <a:lnTo>
                  <a:pt x="1904789" y="40036"/>
                </a:lnTo>
                <a:lnTo>
                  <a:pt x="1900285" y="35895"/>
                </a:lnTo>
                <a:lnTo>
                  <a:pt x="1895782" y="31755"/>
                </a:lnTo>
                <a:lnTo>
                  <a:pt x="1890535" y="29685"/>
                </a:lnTo>
                <a:lnTo>
                  <a:pt x="1876431" y="29685"/>
                </a:lnTo>
                <a:lnTo>
                  <a:pt x="1872310" y="36479"/>
                </a:lnTo>
                <a:lnTo>
                  <a:pt x="1876006" y="34335"/>
                </a:lnTo>
                <a:lnTo>
                  <a:pt x="1885734" y="34335"/>
                </a:lnTo>
                <a:lnTo>
                  <a:pt x="1889218" y="36203"/>
                </a:lnTo>
                <a:lnTo>
                  <a:pt x="1891300" y="39940"/>
                </a:lnTo>
                <a:lnTo>
                  <a:pt x="1892447" y="42021"/>
                </a:lnTo>
                <a:lnTo>
                  <a:pt x="1893254" y="45185"/>
                </a:lnTo>
                <a:lnTo>
                  <a:pt x="1893721" y="49432"/>
                </a:lnTo>
                <a:lnTo>
                  <a:pt x="1866830" y="49432"/>
                </a:lnTo>
                <a:lnTo>
                  <a:pt x="1864790" y="38985"/>
                </a:lnTo>
                <a:lnTo>
                  <a:pt x="1859735" y="45185"/>
                </a:lnTo>
                <a:lnTo>
                  <a:pt x="1857207" y="52553"/>
                </a:lnTo>
                <a:lnTo>
                  <a:pt x="1857207" y="68946"/>
                </a:lnTo>
                <a:lnTo>
                  <a:pt x="1859384" y="75889"/>
                </a:lnTo>
                <a:lnTo>
                  <a:pt x="1863739" y="81919"/>
                </a:lnTo>
                <a:lnTo>
                  <a:pt x="1868093" y="87950"/>
                </a:lnTo>
                <a:lnTo>
                  <a:pt x="1874264" y="90965"/>
                </a:lnTo>
                <a:lnTo>
                  <a:pt x="1889176" y="90965"/>
                </a:lnTo>
                <a:lnTo>
                  <a:pt x="1895028" y="88672"/>
                </a:lnTo>
                <a:lnTo>
                  <a:pt x="1899807" y="84085"/>
                </a:lnTo>
                <a:lnTo>
                  <a:pt x="1904587" y="79499"/>
                </a:lnTo>
                <a:lnTo>
                  <a:pt x="1907847" y="74509"/>
                </a:lnTo>
                <a:lnTo>
                  <a:pt x="1909589" y="69116"/>
                </a:lnTo>
                <a:lnTo>
                  <a:pt x="1907358" y="68351"/>
                </a:lnTo>
                <a:lnTo>
                  <a:pt x="1904767" y="72640"/>
                </a:lnTo>
                <a:lnTo>
                  <a:pt x="1901942" y="75953"/>
                </a:lnTo>
                <a:lnTo>
                  <a:pt x="1898883" y="78289"/>
                </a:lnTo>
                <a:lnTo>
                  <a:pt x="1895824" y="80624"/>
                </a:lnTo>
                <a:lnTo>
                  <a:pt x="1892065" y="81792"/>
                </a:lnTo>
                <a:lnTo>
                  <a:pt x="1882081" y="81792"/>
                </a:lnTo>
                <a:lnTo>
                  <a:pt x="1877301" y="79541"/>
                </a:lnTo>
                <a:lnTo>
                  <a:pt x="1873266" y="75040"/>
                </a:lnTo>
                <a:lnTo>
                  <a:pt x="1869230" y="70538"/>
                </a:lnTo>
                <a:lnTo>
                  <a:pt x="1867000" y="63361"/>
                </a:lnTo>
                <a:lnTo>
                  <a:pt x="1866574" y="53509"/>
                </a:lnTo>
                <a:lnTo>
                  <a:pt x="1907040" y="53509"/>
                </a:lnTo>
                <a:close/>
              </a:path>
              <a:path w="2000568" h="117847">
                <a:moveTo>
                  <a:pt x="1915664" y="45546"/>
                </a:moveTo>
                <a:lnTo>
                  <a:pt x="1915664" y="49411"/>
                </a:lnTo>
                <a:lnTo>
                  <a:pt x="1916896" y="52766"/>
                </a:lnTo>
                <a:lnTo>
                  <a:pt x="1919360" y="55611"/>
                </a:lnTo>
                <a:lnTo>
                  <a:pt x="1921824" y="58456"/>
                </a:lnTo>
                <a:lnTo>
                  <a:pt x="1925669" y="61280"/>
                </a:lnTo>
                <a:lnTo>
                  <a:pt x="1930895" y="64083"/>
                </a:lnTo>
                <a:lnTo>
                  <a:pt x="1938032" y="68160"/>
                </a:lnTo>
                <a:lnTo>
                  <a:pt x="1940708" y="69731"/>
                </a:lnTo>
                <a:lnTo>
                  <a:pt x="1942578" y="71345"/>
                </a:lnTo>
                <a:lnTo>
                  <a:pt x="1944702" y="74658"/>
                </a:lnTo>
                <a:lnTo>
                  <a:pt x="1945233" y="78161"/>
                </a:lnTo>
                <a:lnTo>
                  <a:pt x="1945233" y="80964"/>
                </a:lnTo>
                <a:lnTo>
                  <a:pt x="1944309" y="83247"/>
                </a:lnTo>
                <a:lnTo>
                  <a:pt x="1940612" y="86771"/>
                </a:lnTo>
                <a:lnTo>
                  <a:pt x="1938095" y="87653"/>
                </a:lnTo>
                <a:lnTo>
                  <a:pt x="1929174" y="87653"/>
                </a:lnTo>
                <a:lnTo>
                  <a:pt x="1924820" y="85274"/>
                </a:lnTo>
                <a:lnTo>
                  <a:pt x="1921846" y="80518"/>
                </a:lnTo>
                <a:lnTo>
                  <a:pt x="1920188" y="77928"/>
                </a:lnTo>
                <a:lnTo>
                  <a:pt x="1918872" y="74212"/>
                </a:lnTo>
                <a:lnTo>
                  <a:pt x="1917895" y="69370"/>
                </a:lnTo>
                <a:lnTo>
                  <a:pt x="1915792" y="69370"/>
                </a:lnTo>
                <a:lnTo>
                  <a:pt x="1915792" y="89946"/>
                </a:lnTo>
                <a:lnTo>
                  <a:pt x="1917449" y="89946"/>
                </a:lnTo>
                <a:lnTo>
                  <a:pt x="1919679" y="88099"/>
                </a:lnTo>
                <a:lnTo>
                  <a:pt x="1922185" y="88523"/>
                </a:lnTo>
                <a:lnTo>
                  <a:pt x="1925414" y="89373"/>
                </a:lnTo>
                <a:lnTo>
                  <a:pt x="1928643" y="90222"/>
                </a:lnTo>
                <a:lnTo>
                  <a:pt x="1931532" y="90647"/>
                </a:lnTo>
                <a:lnTo>
                  <a:pt x="1940156" y="90647"/>
                </a:lnTo>
                <a:lnTo>
                  <a:pt x="1945073" y="89054"/>
                </a:lnTo>
                <a:lnTo>
                  <a:pt x="1948833" y="85869"/>
                </a:lnTo>
                <a:lnTo>
                  <a:pt x="1952593" y="82684"/>
                </a:lnTo>
                <a:lnTo>
                  <a:pt x="1954473" y="78586"/>
                </a:lnTo>
                <a:lnTo>
                  <a:pt x="1954473" y="67035"/>
                </a:lnTo>
                <a:lnTo>
                  <a:pt x="1949948" y="61302"/>
                </a:lnTo>
                <a:lnTo>
                  <a:pt x="1940900" y="56375"/>
                </a:lnTo>
                <a:lnTo>
                  <a:pt x="1932488" y="51853"/>
                </a:lnTo>
                <a:lnTo>
                  <a:pt x="1926625" y="48795"/>
                </a:lnTo>
                <a:lnTo>
                  <a:pt x="1923694" y="45313"/>
                </a:lnTo>
                <a:lnTo>
                  <a:pt x="1923694" y="38942"/>
                </a:lnTo>
                <a:lnTo>
                  <a:pt x="1924543" y="36798"/>
                </a:lnTo>
                <a:lnTo>
                  <a:pt x="1927942" y="33146"/>
                </a:lnTo>
                <a:lnTo>
                  <a:pt x="1930279" y="32233"/>
                </a:lnTo>
                <a:lnTo>
                  <a:pt x="1938223" y="32233"/>
                </a:lnTo>
                <a:lnTo>
                  <a:pt x="1942025" y="34356"/>
                </a:lnTo>
                <a:lnTo>
                  <a:pt x="1944659" y="38603"/>
                </a:lnTo>
                <a:lnTo>
                  <a:pt x="1946103" y="40896"/>
                </a:lnTo>
                <a:lnTo>
                  <a:pt x="1947251" y="44102"/>
                </a:lnTo>
                <a:lnTo>
                  <a:pt x="1948100" y="48222"/>
                </a:lnTo>
                <a:lnTo>
                  <a:pt x="1950076" y="48222"/>
                </a:lnTo>
                <a:lnTo>
                  <a:pt x="1949630" y="30449"/>
                </a:lnTo>
                <a:lnTo>
                  <a:pt x="1946316" y="31787"/>
                </a:lnTo>
                <a:lnTo>
                  <a:pt x="1943692" y="31362"/>
                </a:lnTo>
                <a:lnTo>
                  <a:pt x="1940995" y="30513"/>
                </a:lnTo>
                <a:lnTo>
                  <a:pt x="1938297" y="29663"/>
                </a:lnTo>
                <a:lnTo>
                  <a:pt x="1935823" y="29239"/>
                </a:lnTo>
                <a:lnTo>
                  <a:pt x="1928431" y="29239"/>
                </a:lnTo>
                <a:lnTo>
                  <a:pt x="1924161" y="30767"/>
                </a:lnTo>
                <a:lnTo>
                  <a:pt x="1920762" y="33825"/>
                </a:lnTo>
                <a:lnTo>
                  <a:pt x="1917363" y="36883"/>
                </a:lnTo>
                <a:lnTo>
                  <a:pt x="1915664" y="40790"/>
                </a:lnTo>
                <a:lnTo>
                  <a:pt x="1915664" y="45546"/>
                </a:lnTo>
                <a:close/>
              </a:path>
              <a:path w="2000568" h="117847">
                <a:moveTo>
                  <a:pt x="1973399" y="105616"/>
                </a:moveTo>
                <a:lnTo>
                  <a:pt x="1966857" y="110585"/>
                </a:lnTo>
                <a:lnTo>
                  <a:pt x="1968068" y="112687"/>
                </a:lnTo>
                <a:lnTo>
                  <a:pt x="1970574" y="111456"/>
                </a:lnTo>
                <a:lnTo>
                  <a:pt x="1973676" y="109311"/>
                </a:lnTo>
                <a:lnTo>
                  <a:pt x="1977372" y="106253"/>
                </a:lnTo>
                <a:lnTo>
                  <a:pt x="1982979" y="101624"/>
                </a:lnTo>
                <a:lnTo>
                  <a:pt x="1987461" y="96635"/>
                </a:lnTo>
                <a:lnTo>
                  <a:pt x="1990818" y="91284"/>
                </a:lnTo>
                <a:lnTo>
                  <a:pt x="1994004" y="86272"/>
                </a:lnTo>
                <a:lnTo>
                  <a:pt x="1996425" y="80943"/>
                </a:lnTo>
                <a:lnTo>
                  <a:pt x="1998082" y="75295"/>
                </a:lnTo>
                <a:lnTo>
                  <a:pt x="1999739" y="69646"/>
                </a:lnTo>
                <a:lnTo>
                  <a:pt x="2000568" y="63659"/>
                </a:lnTo>
                <a:lnTo>
                  <a:pt x="2000487" y="53983"/>
                </a:lnTo>
                <a:lnTo>
                  <a:pt x="1998591" y="41267"/>
                </a:lnTo>
                <a:lnTo>
                  <a:pt x="1994178" y="29345"/>
                </a:lnTo>
                <a:lnTo>
                  <a:pt x="1987249" y="18218"/>
                </a:lnTo>
                <a:lnTo>
                  <a:pt x="1981471" y="10659"/>
                </a:lnTo>
                <a:lnTo>
                  <a:pt x="1975226" y="5011"/>
                </a:lnTo>
                <a:lnTo>
                  <a:pt x="1968514" y="1274"/>
                </a:lnTo>
                <a:lnTo>
                  <a:pt x="1966857" y="3376"/>
                </a:lnTo>
                <a:lnTo>
                  <a:pt x="1971954" y="7426"/>
                </a:lnTo>
                <a:lnTo>
                  <a:pt x="1980073" y="17151"/>
                </a:lnTo>
                <a:lnTo>
                  <a:pt x="1985528" y="29111"/>
                </a:lnTo>
                <a:lnTo>
                  <a:pt x="1986593" y="32897"/>
                </a:lnTo>
                <a:lnTo>
                  <a:pt x="1988567" y="44752"/>
                </a:lnTo>
                <a:lnTo>
                  <a:pt x="1989225" y="58987"/>
                </a:lnTo>
                <a:lnTo>
                  <a:pt x="1988412" y="72478"/>
                </a:lnTo>
                <a:lnTo>
                  <a:pt x="1985737" y="84949"/>
                </a:lnTo>
                <a:lnTo>
                  <a:pt x="1981195" y="95360"/>
                </a:lnTo>
                <a:lnTo>
                  <a:pt x="1978179" y="100542"/>
                </a:lnTo>
                <a:lnTo>
                  <a:pt x="1973399" y="105616"/>
                </a:lnTo>
                <a:close/>
              </a:path>
              <a:path w="2000568" h="117847">
                <a:moveTo>
                  <a:pt x="1526516" y="1274"/>
                </a:moveTo>
                <a:lnTo>
                  <a:pt x="1526388" y="509"/>
                </a:lnTo>
                <a:lnTo>
                  <a:pt x="1526261" y="44803"/>
                </a:lnTo>
                <a:lnTo>
                  <a:pt x="1527705" y="42457"/>
                </a:lnTo>
                <a:lnTo>
                  <a:pt x="1530594" y="40609"/>
                </a:lnTo>
                <a:lnTo>
                  <a:pt x="1533483" y="38762"/>
                </a:lnTo>
                <a:lnTo>
                  <a:pt x="1536436" y="37838"/>
                </a:lnTo>
                <a:lnTo>
                  <a:pt x="1545442" y="37838"/>
                </a:lnTo>
                <a:lnTo>
                  <a:pt x="1549776" y="40524"/>
                </a:lnTo>
                <a:lnTo>
                  <a:pt x="1552452" y="45896"/>
                </a:lnTo>
                <a:lnTo>
                  <a:pt x="1555128" y="51269"/>
                </a:lnTo>
                <a:lnTo>
                  <a:pt x="1556466" y="57118"/>
                </a:lnTo>
                <a:lnTo>
                  <a:pt x="1556466" y="69774"/>
                </a:lnTo>
                <a:lnTo>
                  <a:pt x="1555033" y="75167"/>
                </a:lnTo>
                <a:lnTo>
                  <a:pt x="1552165" y="79626"/>
                </a:lnTo>
                <a:lnTo>
                  <a:pt x="1549298" y="84085"/>
                </a:lnTo>
                <a:lnTo>
                  <a:pt x="1544890" y="86315"/>
                </a:lnTo>
                <a:lnTo>
                  <a:pt x="1536733" y="86315"/>
                </a:lnTo>
                <a:lnTo>
                  <a:pt x="1534163" y="85837"/>
                </a:lnTo>
                <a:lnTo>
                  <a:pt x="1531231" y="84882"/>
                </a:lnTo>
                <a:lnTo>
                  <a:pt x="1531678" y="90646"/>
                </a:lnTo>
                <a:lnTo>
                  <a:pt x="1545739" y="90647"/>
                </a:lnTo>
                <a:lnTo>
                  <a:pt x="1553280" y="87440"/>
                </a:lnTo>
                <a:lnTo>
                  <a:pt x="1559016" y="81028"/>
                </a:lnTo>
                <a:lnTo>
                  <a:pt x="1564751" y="74615"/>
                </a:lnTo>
                <a:lnTo>
                  <a:pt x="1567619" y="66907"/>
                </a:lnTo>
                <a:lnTo>
                  <a:pt x="1567619" y="49495"/>
                </a:lnTo>
                <a:lnTo>
                  <a:pt x="1565409" y="42658"/>
                </a:lnTo>
                <a:lnTo>
                  <a:pt x="1560991" y="37392"/>
                </a:lnTo>
                <a:lnTo>
                  <a:pt x="1556573" y="32126"/>
                </a:lnTo>
                <a:lnTo>
                  <a:pt x="1551241" y="29493"/>
                </a:lnTo>
                <a:lnTo>
                  <a:pt x="1539898" y="29493"/>
                </a:lnTo>
                <a:lnTo>
                  <a:pt x="1535395" y="31086"/>
                </a:lnTo>
                <a:lnTo>
                  <a:pt x="1531486" y="34271"/>
                </a:lnTo>
                <a:lnTo>
                  <a:pt x="1529277" y="36097"/>
                </a:lnTo>
                <a:lnTo>
                  <a:pt x="1526516" y="40068"/>
                </a:lnTo>
                <a:lnTo>
                  <a:pt x="1526516" y="1274"/>
                </a:lnTo>
                <a:close/>
              </a:path>
              <a:path w="2000568" h="117847">
                <a:moveTo>
                  <a:pt x="1361318" y="5881"/>
                </a:moveTo>
                <a:lnTo>
                  <a:pt x="1364441" y="6731"/>
                </a:lnTo>
                <a:lnTo>
                  <a:pt x="1367245" y="9449"/>
                </a:lnTo>
                <a:lnTo>
                  <a:pt x="1367946" y="12506"/>
                </a:lnTo>
                <a:lnTo>
                  <a:pt x="1367946" y="75294"/>
                </a:lnTo>
                <a:lnTo>
                  <a:pt x="1381722" y="82896"/>
                </a:lnTo>
                <a:lnTo>
                  <a:pt x="1381201" y="79371"/>
                </a:lnTo>
                <a:lnTo>
                  <a:pt x="1381201" y="13058"/>
                </a:lnTo>
                <a:lnTo>
                  <a:pt x="1382762" y="8854"/>
                </a:lnTo>
                <a:lnTo>
                  <a:pt x="1385789" y="7899"/>
                </a:lnTo>
                <a:lnTo>
                  <a:pt x="1388720" y="7899"/>
                </a:lnTo>
                <a:lnTo>
                  <a:pt x="1393640" y="8077"/>
                </a:lnTo>
                <a:lnTo>
                  <a:pt x="1406633" y="10730"/>
                </a:lnTo>
                <a:lnTo>
                  <a:pt x="1417078" y="16562"/>
                </a:lnTo>
                <a:lnTo>
                  <a:pt x="1422021" y="21565"/>
                </a:lnTo>
                <a:lnTo>
                  <a:pt x="1427681" y="32660"/>
                </a:lnTo>
                <a:lnTo>
                  <a:pt x="1429568" y="46756"/>
                </a:lnTo>
                <a:lnTo>
                  <a:pt x="1428389" y="58270"/>
                </a:lnTo>
                <a:lnTo>
                  <a:pt x="1423368" y="70121"/>
                </a:lnTo>
                <a:lnTo>
                  <a:pt x="1414402" y="78543"/>
                </a:lnTo>
                <a:lnTo>
                  <a:pt x="1414027" y="78770"/>
                </a:lnTo>
                <a:lnTo>
                  <a:pt x="1402932" y="83139"/>
                </a:lnTo>
                <a:lnTo>
                  <a:pt x="1392735" y="89436"/>
                </a:lnTo>
                <a:lnTo>
                  <a:pt x="1402464" y="89436"/>
                </a:lnTo>
                <a:lnTo>
                  <a:pt x="1410663" y="88205"/>
                </a:lnTo>
                <a:lnTo>
                  <a:pt x="1417333" y="85741"/>
                </a:lnTo>
                <a:lnTo>
                  <a:pt x="1420987" y="84425"/>
                </a:lnTo>
                <a:lnTo>
                  <a:pt x="1424513" y="82493"/>
                </a:lnTo>
                <a:lnTo>
                  <a:pt x="1427911" y="79945"/>
                </a:lnTo>
                <a:lnTo>
                  <a:pt x="1433264" y="75910"/>
                </a:lnTo>
                <a:lnTo>
                  <a:pt x="1437268" y="70963"/>
                </a:lnTo>
                <a:lnTo>
                  <a:pt x="1439924" y="65102"/>
                </a:lnTo>
                <a:lnTo>
                  <a:pt x="1442579" y="59242"/>
                </a:lnTo>
                <a:lnTo>
                  <a:pt x="1443907" y="53063"/>
                </a:lnTo>
                <a:lnTo>
                  <a:pt x="1443907" y="46565"/>
                </a:lnTo>
                <a:lnTo>
                  <a:pt x="1443549" y="39960"/>
                </a:lnTo>
                <a:lnTo>
                  <a:pt x="1440033" y="26828"/>
                </a:lnTo>
                <a:lnTo>
                  <a:pt x="1432760" y="16502"/>
                </a:lnTo>
                <a:lnTo>
                  <a:pt x="1421730" y="8982"/>
                </a:lnTo>
                <a:lnTo>
                  <a:pt x="1417361" y="7147"/>
                </a:lnTo>
                <a:lnTo>
                  <a:pt x="1405448" y="4128"/>
                </a:lnTo>
                <a:lnTo>
                  <a:pt x="1391652" y="3121"/>
                </a:lnTo>
                <a:lnTo>
                  <a:pt x="1356476" y="3121"/>
                </a:lnTo>
                <a:lnTo>
                  <a:pt x="1356476" y="5542"/>
                </a:lnTo>
                <a:lnTo>
                  <a:pt x="1361318" y="5881"/>
                </a:lnTo>
                <a:close/>
              </a:path>
              <a:path w="2000568" h="117847">
                <a:moveTo>
                  <a:pt x="1075745" y="5627"/>
                </a:moveTo>
                <a:lnTo>
                  <a:pt x="1079091" y="6465"/>
                </a:lnTo>
                <a:lnTo>
                  <a:pt x="1082054" y="8387"/>
                </a:lnTo>
                <a:lnTo>
                  <a:pt x="1083966" y="10638"/>
                </a:lnTo>
                <a:lnTo>
                  <a:pt x="1085750" y="12740"/>
                </a:lnTo>
                <a:lnTo>
                  <a:pt x="1085750" y="77142"/>
                </a:lnTo>
                <a:lnTo>
                  <a:pt x="1084985" y="81526"/>
                </a:lnTo>
                <a:lnTo>
                  <a:pt x="1081926" y="85306"/>
                </a:lnTo>
                <a:lnTo>
                  <a:pt x="1078464" y="86527"/>
                </a:lnTo>
                <a:lnTo>
                  <a:pt x="1073069" y="87079"/>
                </a:lnTo>
                <a:lnTo>
                  <a:pt x="1073069" y="89436"/>
                </a:lnTo>
                <a:lnTo>
                  <a:pt x="1103720" y="89436"/>
                </a:lnTo>
                <a:lnTo>
                  <a:pt x="1103720" y="87079"/>
                </a:lnTo>
                <a:lnTo>
                  <a:pt x="1099005" y="86570"/>
                </a:lnTo>
                <a:lnTo>
                  <a:pt x="1095967" y="85614"/>
                </a:lnTo>
                <a:lnTo>
                  <a:pt x="1092526" y="82047"/>
                </a:lnTo>
                <a:lnTo>
                  <a:pt x="1091485" y="77397"/>
                </a:lnTo>
                <a:lnTo>
                  <a:pt x="1091485" y="19429"/>
                </a:lnTo>
                <a:lnTo>
                  <a:pt x="1149220" y="90965"/>
                </a:lnTo>
                <a:lnTo>
                  <a:pt x="1151450" y="90965"/>
                </a:lnTo>
                <a:lnTo>
                  <a:pt x="1151450" y="15458"/>
                </a:lnTo>
                <a:lnTo>
                  <a:pt x="1152279" y="11084"/>
                </a:lnTo>
                <a:lnTo>
                  <a:pt x="1155593" y="7262"/>
                </a:lnTo>
                <a:lnTo>
                  <a:pt x="1158906" y="6051"/>
                </a:lnTo>
                <a:lnTo>
                  <a:pt x="1163877" y="5542"/>
                </a:lnTo>
                <a:lnTo>
                  <a:pt x="1163877" y="3121"/>
                </a:lnTo>
                <a:lnTo>
                  <a:pt x="1133225" y="3121"/>
                </a:lnTo>
                <a:lnTo>
                  <a:pt x="1133225" y="5542"/>
                </a:lnTo>
                <a:lnTo>
                  <a:pt x="1138026" y="5966"/>
                </a:lnTo>
                <a:lnTo>
                  <a:pt x="1141127" y="6879"/>
                </a:lnTo>
                <a:lnTo>
                  <a:pt x="1144653" y="10447"/>
                </a:lnTo>
                <a:lnTo>
                  <a:pt x="1145715" y="15118"/>
                </a:lnTo>
                <a:lnTo>
                  <a:pt x="1145715" y="65930"/>
                </a:lnTo>
                <a:lnTo>
                  <a:pt x="1095436" y="3121"/>
                </a:lnTo>
                <a:lnTo>
                  <a:pt x="1073069" y="3121"/>
                </a:lnTo>
                <a:lnTo>
                  <a:pt x="1073069" y="5542"/>
                </a:lnTo>
                <a:lnTo>
                  <a:pt x="1075745" y="5627"/>
                </a:lnTo>
                <a:close/>
              </a:path>
              <a:path w="2000568" h="117847">
                <a:moveTo>
                  <a:pt x="818295" y="46172"/>
                </a:moveTo>
                <a:lnTo>
                  <a:pt x="820334" y="48678"/>
                </a:lnTo>
                <a:lnTo>
                  <a:pt x="823711" y="49304"/>
                </a:lnTo>
                <a:lnTo>
                  <a:pt x="826898" y="48476"/>
                </a:lnTo>
                <a:lnTo>
                  <a:pt x="829256" y="45886"/>
                </a:lnTo>
                <a:lnTo>
                  <a:pt x="829256" y="43508"/>
                </a:lnTo>
                <a:lnTo>
                  <a:pt x="828937" y="41182"/>
                </a:lnTo>
                <a:lnTo>
                  <a:pt x="828618" y="38603"/>
                </a:lnTo>
                <a:lnTo>
                  <a:pt x="829596" y="35035"/>
                </a:lnTo>
                <a:lnTo>
                  <a:pt x="833504" y="32784"/>
                </a:lnTo>
                <a:lnTo>
                  <a:pt x="837731" y="32232"/>
                </a:lnTo>
                <a:lnTo>
                  <a:pt x="842277" y="32232"/>
                </a:lnTo>
                <a:lnTo>
                  <a:pt x="845272" y="33655"/>
                </a:lnTo>
                <a:lnTo>
                  <a:pt x="846716" y="36500"/>
                </a:lnTo>
                <a:lnTo>
                  <a:pt x="847566" y="38199"/>
                </a:lnTo>
                <a:lnTo>
                  <a:pt x="847991" y="41214"/>
                </a:lnTo>
                <a:lnTo>
                  <a:pt x="847991" y="50961"/>
                </a:lnTo>
                <a:lnTo>
                  <a:pt x="847733" y="51057"/>
                </a:lnTo>
                <a:lnTo>
                  <a:pt x="833296" y="56875"/>
                </a:lnTo>
                <a:lnTo>
                  <a:pt x="826707" y="67565"/>
                </a:lnTo>
                <a:lnTo>
                  <a:pt x="829765" y="63276"/>
                </a:lnTo>
                <a:lnTo>
                  <a:pt x="835883" y="59496"/>
                </a:lnTo>
                <a:lnTo>
                  <a:pt x="839070" y="57543"/>
                </a:lnTo>
                <a:lnTo>
                  <a:pt x="843106" y="55759"/>
                </a:lnTo>
                <a:lnTo>
                  <a:pt x="847991" y="54146"/>
                </a:lnTo>
                <a:lnTo>
                  <a:pt x="847991" y="76759"/>
                </a:lnTo>
                <a:lnTo>
                  <a:pt x="846706" y="78755"/>
                </a:lnTo>
                <a:lnTo>
                  <a:pt x="844136" y="80327"/>
                </a:lnTo>
                <a:lnTo>
                  <a:pt x="841565" y="81898"/>
                </a:lnTo>
                <a:lnTo>
                  <a:pt x="838878" y="82684"/>
                </a:lnTo>
                <a:lnTo>
                  <a:pt x="834035" y="82684"/>
                </a:lnTo>
                <a:lnTo>
                  <a:pt x="830530" y="80900"/>
                </a:lnTo>
                <a:lnTo>
                  <a:pt x="827981" y="79074"/>
                </a:lnTo>
                <a:lnTo>
                  <a:pt x="828874" y="90392"/>
                </a:lnTo>
                <a:lnTo>
                  <a:pt x="832357" y="90392"/>
                </a:lnTo>
                <a:lnTo>
                  <a:pt x="836032" y="89245"/>
                </a:lnTo>
                <a:lnTo>
                  <a:pt x="839898" y="86952"/>
                </a:lnTo>
                <a:lnTo>
                  <a:pt x="842192" y="85593"/>
                </a:lnTo>
                <a:lnTo>
                  <a:pt x="844954" y="83512"/>
                </a:lnTo>
                <a:lnTo>
                  <a:pt x="848182" y="80709"/>
                </a:lnTo>
                <a:lnTo>
                  <a:pt x="848309" y="83299"/>
                </a:lnTo>
                <a:lnTo>
                  <a:pt x="849021" y="85529"/>
                </a:lnTo>
                <a:lnTo>
                  <a:pt x="850317" y="87398"/>
                </a:lnTo>
                <a:lnTo>
                  <a:pt x="853705" y="90200"/>
                </a:lnTo>
                <a:lnTo>
                  <a:pt x="859058" y="90200"/>
                </a:lnTo>
                <a:lnTo>
                  <a:pt x="861480" y="89394"/>
                </a:lnTo>
                <a:lnTo>
                  <a:pt x="863859" y="87780"/>
                </a:lnTo>
                <a:lnTo>
                  <a:pt x="865431" y="86718"/>
                </a:lnTo>
                <a:lnTo>
                  <a:pt x="868256" y="83703"/>
                </a:lnTo>
                <a:lnTo>
                  <a:pt x="868256" y="80390"/>
                </a:lnTo>
                <a:lnTo>
                  <a:pt x="866683" y="81537"/>
                </a:lnTo>
                <a:lnTo>
                  <a:pt x="863498" y="83002"/>
                </a:lnTo>
                <a:lnTo>
                  <a:pt x="860779" y="83002"/>
                </a:lnTo>
                <a:lnTo>
                  <a:pt x="859079" y="80518"/>
                </a:lnTo>
                <a:lnTo>
                  <a:pt x="858569" y="77885"/>
                </a:lnTo>
                <a:lnTo>
                  <a:pt x="858569" y="44272"/>
                </a:lnTo>
                <a:lnTo>
                  <a:pt x="857783" y="40004"/>
                </a:lnTo>
                <a:lnTo>
                  <a:pt x="856211" y="37074"/>
                </a:lnTo>
                <a:lnTo>
                  <a:pt x="853280" y="31723"/>
                </a:lnTo>
                <a:lnTo>
                  <a:pt x="847693" y="29047"/>
                </a:lnTo>
                <a:lnTo>
                  <a:pt x="832357" y="29047"/>
                </a:lnTo>
                <a:lnTo>
                  <a:pt x="826972" y="30672"/>
                </a:lnTo>
                <a:lnTo>
                  <a:pt x="823297" y="33920"/>
                </a:lnTo>
                <a:lnTo>
                  <a:pt x="819623" y="37169"/>
                </a:lnTo>
                <a:lnTo>
                  <a:pt x="817785" y="40280"/>
                </a:lnTo>
                <a:lnTo>
                  <a:pt x="817785" y="43253"/>
                </a:lnTo>
                <a:lnTo>
                  <a:pt x="818295" y="46172"/>
                </a:lnTo>
                <a:close/>
              </a:path>
              <a:path w="2000568" h="117847">
                <a:moveTo>
                  <a:pt x="492022" y="46172"/>
                </a:moveTo>
                <a:lnTo>
                  <a:pt x="494061" y="48678"/>
                </a:lnTo>
                <a:lnTo>
                  <a:pt x="497438" y="49304"/>
                </a:lnTo>
                <a:lnTo>
                  <a:pt x="500625" y="48476"/>
                </a:lnTo>
                <a:lnTo>
                  <a:pt x="502983" y="45886"/>
                </a:lnTo>
                <a:lnTo>
                  <a:pt x="502983" y="43507"/>
                </a:lnTo>
                <a:lnTo>
                  <a:pt x="502664" y="41182"/>
                </a:lnTo>
                <a:lnTo>
                  <a:pt x="502345" y="38602"/>
                </a:lnTo>
                <a:lnTo>
                  <a:pt x="503323" y="35035"/>
                </a:lnTo>
                <a:lnTo>
                  <a:pt x="507231" y="32784"/>
                </a:lnTo>
                <a:lnTo>
                  <a:pt x="511458" y="32232"/>
                </a:lnTo>
                <a:lnTo>
                  <a:pt x="516004" y="32232"/>
                </a:lnTo>
                <a:lnTo>
                  <a:pt x="518999" y="33655"/>
                </a:lnTo>
                <a:lnTo>
                  <a:pt x="520443" y="36500"/>
                </a:lnTo>
                <a:lnTo>
                  <a:pt x="521293" y="38199"/>
                </a:lnTo>
                <a:lnTo>
                  <a:pt x="521718" y="41214"/>
                </a:lnTo>
                <a:lnTo>
                  <a:pt x="521718" y="50960"/>
                </a:lnTo>
                <a:lnTo>
                  <a:pt x="521460" y="51057"/>
                </a:lnTo>
                <a:lnTo>
                  <a:pt x="507023" y="56875"/>
                </a:lnTo>
                <a:lnTo>
                  <a:pt x="500434" y="67565"/>
                </a:lnTo>
                <a:lnTo>
                  <a:pt x="503492" y="63276"/>
                </a:lnTo>
                <a:lnTo>
                  <a:pt x="509610" y="59496"/>
                </a:lnTo>
                <a:lnTo>
                  <a:pt x="512797" y="57543"/>
                </a:lnTo>
                <a:lnTo>
                  <a:pt x="516833" y="55759"/>
                </a:lnTo>
                <a:lnTo>
                  <a:pt x="521718" y="54146"/>
                </a:lnTo>
                <a:lnTo>
                  <a:pt x="521718" y="76759"/>
                </a:lnTo>
                <a:lnTo>
                  <a:pt x="520433" y="78755"/>
                </a:lnTo>
                <a:lnTo>
                  <a:pt x="517863" y="80327"/>
                </a:lnTo>
                <a:lnTo>
                  <a:pt x="515292" y="81898"/>
                </a:lnTo>
                <a:lnTo>
                  <a:pt x="512605" y="82684"/>
                </a:lnTo>
                <a:lnTo>
                  <a:pt x="507762" y="82684"/>
                </a:lnTo>
                <a:lnTo>
                  <a:pt x="504257" y="80900"/>
                </a:lnTo>
                <a:lnTo>
                  <a:pt x="501708" y="79074"/>
                </a:lnTo>
                <a:lnTo>
                  <a:pt x="502600" y="90391"/>
                </a:lnTo>
                <a:lnTo>
                  <a:pt x="506084" y="90391"/>
                </a:lnTo>
                <a:lnTo>
                  <a:pt x="509759" y="89245"/>
                </a:lnTo>
                <a:lnTo>
                  <a:pt x="513625" y="86952"/>
                </a:lnTo>
                <a:lnTo>
                  <a:pt x="515919" y="85593"/>
                </a:lnTo>
                <a:lnTo>
                  <a:pt x="518681" y="83512"/>
                </a:lnTo>
                <a:lnTo>
                  <a:pt x="521909" y="80709"/>
                </a:lnTo>
                <a:lnTo>
                  <a:pt x="522036" y="83299"/>
                </a:lnTo>
                <a:lnTo>
                  <a:pt x="522748" y="85529"/>
                </a:lnTo>
                <a:lnTo>
                  <a:pt x="524044" y="87398"/>
                </a:lnTo>
                <a:lnTo>
                  <a:pt x="527432" y="90200"/>
                </a:lnTo>
                <a:lnTo>
                  <a:pt x="532785" y="90200"/>
                </a:lnTo>
                <a:lnTo>
                  <a:pt x="535207" y="89394"/>
                </a:lnTo>
                <a:lnTo>
                  <a:pt x="537586" y="87780"/>
                </a:lnTo>
                <a:lnTo>
                  <a:pt x="539158" y="86718"/>
                </a:lnTo>
                <a:lnTo>
                  <a:pt x="541983" y="83703"/>
                </a:lnTo>
                <a:lnTo>
                  <a:pt x="541983" y="80390"/>
                </a:lnTo>
                <a:lnTo>
                  <a:pt x="540410" y="81537"/>
                </a:lnTo>
                <a:lnTo>
                  <a:pt x="537225" y="83002"/>
                </a:lnTo>
                <a:lnTo>
                  <a:pt x="534506" y="83002"/>
                </a:lnTo>
                <a:lnTo>
                  <a:pt x="532806" y="80518"/>
                </a:lnTo>
                <a:lnTo>
                  <a:pt x="532296" y="77885"/>
                </a:lnTo>
                <a:lnTo>
                  <a:pt x="532296" y="44272"/>
                </a:lnTo>
                <a:lnTo>
                  <a:pt x="531510" y="40004"/>
                </a:lnTo>
                <a:lnTo>
                  <a:pt x="529938" y="37074"/>
                </a:lnTo>
                <a:lnTo>
                  <a:pt x="527007" y="31723"/>
                </a:lnTo>
                <a:lnTo>
                  <a:pt x="521420" y="29047"/>
                </a:lnTo>
                <a:lnTo>
                  <a:pt x="506084" y="29047"/>
                </a:lnTo>
                <a:lnTo>
                  <a:pt x="500699" y="30672"/>
                </a:lnTo>
                <a:lnTo>
                  <a:pt x="497024" y="33920"/>
                </a:lnTo>
                <a:lnTo>
                  <a:pt x="493350" y="37169"/>
                </a:lnTo>
                <a:lnTo>
                  <a:pt x="491512" y="40280"/>
                </a:lnTo>
                <a:lnTo>
                  <a:pt x="491512" y="43253"/>
                </a:lnTo>
                <a:lnTo>
                  <a:pt x="492022" y="46172"/>
                </a:lnTo>
                <a:close/>
              </a:path>
              <a:path w="2000568" h="117847">
                <a:moveTo>
                  <a:pt x="348959" y="32530"/>
                </a:moveTo>
                <a:lnTo>
                  <a:pt x="343394" y="38857"/>
                </a:lnTo>
                <a:lnTo>
                  <a:pt x="337828" y="45185"/>
                </a:lnTo>
                <a:lnTo>
                  <a:pt x="335045" y="52744"/>
                </a:lnTo>
                <a:lnTo>
                  <a:pt x="335045" y="70496"/>
                </a:lnTo>
                <a:lnTo>
                  <a:pt x="337595" y="77588"/>
                </a:lnTo>
                <a:lnTo>
                  <a:pt x="342692" y="82811"/>
                </a:lnTo>
                <a:lnTo>
                  <a:pt x="347790" y="88035"/>
                </a:lnTo>
                <a:lnTo>
                  <a:pt x="353653" y="90646"/>
                </a:lnTo>
                <a:lnTo>
                  <a:pt x="367036" y="90646"/>
                </a:lnTo>
                <a:lnTo>
                  <a:pt x="372983" y="87801"/>
                </a:lnTo>
                <a:lnTo>
                  <a:pt x="378124" y="82110"/>
                </a:lnTo>
                <a:lnTo>
                  <a:pt x="380800" y="79138"/>
                </a:lnTo>
                <a:lnTo>
                  <a:pt x="383349" y="75103"/>
                </a:lnTo>
                <a:lnTo>
                  <a:pt x="385771" y="70007"/>
                </a:lnTo>
                <a:lnTo>
                  <a:pt x="383986" y="68924"/>
                </a:lnTo>
                <a:lnTo>
                  <a:pt x="381522" y="72534"/>
                </a:lnTo>
                <a:lnTo>
                  <a:pt x="379313" y="75167"/>
                </a:lnTo>
                <a:lnTo>
                  <a:pt x="377359" y="76823"/>
                </a:lnTo>
                <a:lnTo>
                  <a:pt x="373918" y="79711"/>
                </a:lnTo>
                <a:lnTo>
                  <a:pt x="369988" y="81155"/>
                </a:lnTo>
                <a:lnTo>
                  <a:pt x="359325" y="81155"/>
                </a:lnTo>
                <a:lnTo>
                  <a:pt x="354365" y="78607"/>
                </a:lnTo>
                <a:lnTo>
                  <a:pt x="350690" y="73511"/>
                </a:lnTo>
                <a:lnTo>
                  <a:pt x="347015" y="68415"/>
                </a:lnTo>
                <a:lnTo>
                  <a:pt x="345178" y="62660"/>
                </a:lnTo>
                <a:lnTo>
                  <a:pt x="345178" y="49240"/>
                </a:lnTo>
                <a:lnTo>
                  <a:pt x="346845" y="43624"/>
                </a:lnTo>
                <a:lnTo>
                  <a:pt x="350180" y="39399"/>
                </a:lnTo>
                <a:lnTo>
                  <a:pt x="353515" y="35173"/>
                </a:lnTo>
                <a:lnTo>
                  <a:pt x="357604" y="33060"/>
                </a:lnTo>
                <a:lnTo>
                  <a:pt x="364742" y="33060"/>
                </a:lnTo>
                <a:lnTo>
                  <a:pt x="367992" y="34398"/>
                </a:lnTo>
                <a:lnTo>
                  <a:pt x="370307" y="36925"/>
                </a:lnTo>
                <a:lnTo>
                  <a:pt x="370859" y="39176"/>
                </a:lnTo>
                <a:lnTo>
                  <a:pt x="371624" y="42233"/>
                </a:lnTo>
                <a:lnTo>
                  <a:pt x="372952" y="45673"/>
                </a:lnTo>
                <a:lnTo>
                  <a:pt x="375203" y="47712"/>
                </a:lnTo>
                <a:lnTo>
                  <a:pt x="377996" y="48221"/>
                </a:lnTo>
                <a:lnTo>
                  <a:pt x="381544" y="47616"/>
                </a:lnTo>
                <a:lnTo>
                  <a:pt x="383498" y="45196"/>
                </a:lnTo>
                <a:lnTo>
                  <a:pt x="383986" y="42488"/>
                </a:lnTo>
                <a:lnTo>
                  <a:pt x="383986" y="39218"/>
                </a:lnTo>
                <a:lnTo>
                  <a:pt x="382064" y="36214"/>
                </a:lnTo>
                <a:lnTo>
                  <a:pt x="378220" y="33474"/>
                </a:lnTo>
                <a:lnTo>
                  <a:pt x="374375" y="30735"/>
                </a:lnTo>
                <a:lnTo>
                  <a:pt x="369797" y="29366"/>
                </a:lnTo>
                <a:lnTo>
                  <a:pt x="355990" y="29366"/>
                </a:lnTo>
                <a:lnTo>
                  <a:pt x="348959" y="32530"/>
                </a:lnTo>
                <a:close/>
              </a:path>
              <a:path w="2000568" h="117847">
                <a:moveTo>
                  <a:pt x="322173" y="40896"/>
                </a:moveTo>
                <a:lnTo>
                  <a:pt x="319879" y="35141"/>
                </a:lnTo>
                <a:lnTo>
                  <a:pt x="315291" y="31914"/>
                </a:lnTo>
                <a:lnTo>
                  <a:pt x="312912" y="30258"/>
                </a:lnTo>
                <a:lnTo>
                  <a:pt x="310278" y="29429"/>
                </a:lnTo>
                <a:lnTo>
                  <a:pt x="303820" y="29429"/>
                </a:lnTo>
                <a:lnTo>
                  <a:pt x="300379" y="30470"/>
                </a:lnTo>
                <a:lnTo>
                  <a:pt x="297065" y="32551"/>
                </a:lnTo>
                <a:lnTo>
                  <a:pt x="294856" y="33910"/>
                </a:lnTo>
                <a:lnTo>
                  <a:pt x="291797" y="36415"/>
                </a:lnTo>
                <a:lnTo>
                  <a:pt x="287889" y="40068"/>
                </a:lnTo>
                <a:lnTo>
                  <a:pt x="287889" y="30703"/>
                </a:lnTo>
                <a:lnTo>
                  <a:pt x="287252" y="29493"/>
                </a:lnTo>
                <a:lnTo>
                  <a:pt x="281262" y="31468"/>
                </a:lnTo>
                <a:lnTo>
                  <a:pt x="274762" y="33591"/>
                </a:lnTo>
                <a:lnTo>
                  <a:pt x="270641" y="34908"/>
                </a:lnTo>
                <a:lnTo>
                  <a:pt x="268899" y="35417"/>
                </a:lnTo>
                <a:lnTo>
                  <a:pt x="268899" y="37647"/>
                </a:lnTo>
                <a:lnTo>
                  <a:pt x="271575" y="37392"/>
                </a:lnTo>
                <a:lnTo>
                  <a:pt x="274082" y="37392"/>
                </a:lnTo>
                <a:lnTo>
                  <a:pt x="276546" y="39813"/>
                </a:lnTo>
                <a:lnTo>
                  <a:pt x="277311" y="42828"/>
                </a:lnTo>
                <a:lnTo>
                  <a:pt x="277311" y="81749"/>
                </a:lnTo>
                <a:lnTo>
                  <a:pt x="276705" y="84266"/>
                </a:lnTo>
                <a:lnTo>
                  <a:pt x="275495" y="85391"/>
                </a:lnTo>
                <a:lnTo>
                  <a:pt x="272170" y="87270"/>
                </a:lnTo>
                <a:lnTo>
                  <a:pt x="269154" y="87652"/>
                </a:lnTo>
                <a:lnTo>
                  <a:pt x="269154" y="89436"/>
                </a:lnTo>
                <a:lnTo>
                  <a:pt x="297002" y="89436"/>
                </a:lnTo>
                <a:lnTo>
                  <a:pt x="297002" y="87652"/>
                </a:lnTo>
                <a:lnTo>
                  <a:pt x="294070" y="87567"/>
                </a:lnTo>
                <a:lnTo>
                  <a:pt x="290565" y="85964"/>
                </a:lnTo>
                <a:lnTo>
                  <a:pt x="288526" y="82875"/>
                </a:lnTo>
                <a:lnTo>
                  <a:pt x="288526" y="44144"/>
                </a:lnTo>
                <a:lnTo>
                  <a:pt x="290820" y="41894"/>
                </a:lnTo>
                <a:lnTo>
                  <a:pt x="294134" y="39303"/>
                </a:lnTo>
                <a:lnTo>
                  <a:pt x="296725" y="37604"/>
                </a:lnTo>
                <a:lnTo>
                  <a:pt x="299275" y="36755"/>
                </a:lnTo>
                <a:lnTo>
                  <a:pt x="305435" y="36755"/>
                </a:lnTo>
                <a:lnTo>
                  <a:pt x="307941" y="37955"/>
                </a:lnTo>
                <a:lnTo>
                  <a:pt x="309300" y="40354"/>
                </a:lnTo>
                <a:lnTo>
                  <a:pt x="310660" y="42754"/>
                </a:lnTo>
                <a:lnTo>
                  <a:pt x="311340" y="45779"/>
                </a:lnTo>
                <a:lnTo>
                  <a:pt x="311340" y="80964"/>
                </a:lnTo>
                <a:lnTo>
                  <a:pt x="310724" y="83777"/>
                </a:lnTo>
                <a:lnTo>
                  <a:pt x="309492" y="85072"/>
                </a:lnTo>
                <a:lnTo>
                  <a:pt x="306093" y="87228"/>
                </a:lnTo>
                <a:lnTo>
                  <a:pt x="302992" y="87652"/>
                </a:lnTo>
                <a:lnTo>
                  <a:pt x="302992" y="89436"/>
                </a:lnTo>
                <a:lnTo>
                  <a:pt x="330203" y="89436"/>
                </a:lnTo>
                <a:lnTo>
                  <a:pt x="330203" y="87652"/>
                </a:lnTo>
                <a:lnTo>
                  <a:pt x="327314" y="87610"/>
                </a:lnTo>
                <a:lnTo>
                  <a:pt x="325253" y="86909"/>
                </a:lnTo>
                <a:lnTo>
                  <a:pt x="322789" y="84191"/>
                </a:lnTo>
                <a:lnTo>
                  <a:pt x="322173" y="81983"/>
                </a:lnTo>
                <a:lnTo>
                  <a:pt x="322173" y="40896"/>
                </a:lnTo>
                <a:close/>
              </a:path>
              <a:path w="2000568" h="117847">
                <a:moveTo>
                  <a:pt x="0" y="55929"/>
                </a:moveTo>
                <a:lnTo>
                  <a:pt x="0" y="64083"/>
                </a:lnTo>
                <a:lnTo>
                  <a:pt x="32054" y="64083"/>
                </a:lnTo>
                <a:lnTo>
                  <a:pt x="32054" y="55929"/>
                </a:lnTo>
                <a:lnTo>
                  <a:pt x="0" y="55929"/>
                </a:lnTo>
                <a:close/>
              </a:path>
              <a:path w="2000568" h="117847">
                <a:moveTo>
                  <a:pt x="77022" y="56693"/>
                </a:moveTo>
                <a:lnTo>
                  <a:pt x="77290" y="62765"/>
                </a:lnTo>
                <a:lnTo>
                  <a:pt x="79713" y="75330"/>
                </a:lnTo>
                <a:lnTo>
                  <a:pt x="84658" y="87066"/>
                </a:lnTo>
                <a:lnTo>
                  <a:pt x="92125" y="97972"/>
                </a:lnTo>
                <a:lnTo>
                  <a:pt x="98200" y="105276"/>
                </a:lnTo>
                <a:lnTo>
                  <a:pt x="103851" y="110181"/>
                </a:lnTo>
                <a:lnTo>
                  <a:pt x="109076" y="112687"/>
                </a:lnTo>
                <a:lnTo>
                  <a:pt x="110733" y="110585"/>
                </a:lnTo>
                <a:lnTo>
                  <a:pt x="103956" y="105104"/>
                </a:lnTo>
                <a:lnTo>
                  <a:pt x="96375" y="95038"/>
                </a:lnTo>
                <a:lnTo>
                  <a:pt x="91297" y="82365"/>
                </a:lnTo>
                <a:lnTo>
                  <a:pt x="90869" y="80699"/>
                </a:lnTo>
                <a:lnTo>
                  <a:pt x="88991" y="69106"/>
                </a:lnTo>
                <a:lnTo>
                  <a:pt x="88365" y="55037"/>
                </a:lnTo>
                <a:lnTo>
                  <a:pt x="89089" y="42172"/>
                </a:lnTo>
                <a:lnTo>
                  <a:pt x="91655" y="29632"/>
                </a:lnTo>
                <a:lnTo>
                  <a:pt x="96076" y="19237"/>
                </a:lnTo>
                <a:lnTo>
                  <a:pt x="99007" y="14099"/>
                </a:lnTo>
                <a:lnTo>
                  <a:pt x="103893" y="8811"/>
                </a:lnTo>
                <a:lnTo>
                  <a:pt x="110733" y="3376"/>
                </a:lnTo>
                <a:lnTo>
                  <a:pt x="109522" y="1273"/>
                </a:lnTo>
                <a:lnTo>
                  <a:pt x="102130" y="5435"/>
                </a:lnTo>
                <a:lnTo>
                  <a:pt x="95715" y="10935"/>
                </a:lnTo>
                <a:lnTo>
                  <a:pt x="90277" y="17772"/>
                </a:lnTo>
                <a:lnTo>
                  <a:pt x="88404" y="20259"/>
                </a:lnTo>
                <a:lnTo>
                  <a:pt x="82081" y="31371"/>
                </a:lnTo>
                <a:lnTo>
                  <a:pt x="78287" y="43516"/>
                </a:lnTo>
                <a:lnTo>
                  <a:pt x="77022" y="56693"/>
                </a:lnTo>
                <a:close/>
              </a:path>
              <a:path w="2000568" h="117847">
                <a:moveTo>
                  <a:pt x="145379" y="46692"/>
                </a:moveTo>
                <a:lnTo>
                  <a:pt x="143126" y="46523"/>
                </a:lnTo>
                <a:lnTo>
                  <a:pt x="140790" y="46310"/>
                </a:lnTo>
                <a:lnTo>
                  <a:pt x="140790" y="12294"/>
                </a:lnTo>
                <a:lnTo>
                  <a:pt x="127790" y="12718"/>
                </a:lnTo>
                <a:lnTo>
                  <a:pt x="127790" y="79159"/>
                </a:lnTo>
                <a:lnTo>
                  <a:pt x="127174" y="82609"/>
                </a:lnTo>
                <a:lnTo>
                  <a:pt x="124710" y="85624"/>
                </a:lnTo>
                <a:lnTo>
                  <a:pt x="121608" y="86612"/>
                </a:lnTo>
                <a:lnTo>
                  <a:pt x="116638" y="87079"/>
                </a:lnTo>
                <a:lnTo>
                  <a:pt x="116638" y="89436"/>
                </a:lnTo>
                <a:lnTo>
                  <a:pt x="153153" y="89436"/>
                </a:lnTo>
                <a:lnTo>
                  <a:pt x="153153" y="87079"/>
                </a:lnTo>
                <a:lnTo>
                  <a:pt x="147927" y="86697"/>
                </a:lnTo>
                <a:lnTo>
                  <a:pt x="144560" y="85869"/>
                </a:lnTo>
                <a:lnTo>
                  <a:pt x="141544" y="83321"/>
                </a:lnTo>
                <a:lnTo>
                  <a:pt x="140790" y="80220"/>
                </a:lnTo>
                <a:lnTo>
                  <a:pt x="140790" y="51597"/>
                </a:lnTo>
                <a:lnTo>
                  <a:pt x="145665" y="51693"/>
                </a:lnTo>
                <a:lnTo>
                  <a:pt x="145379" y="46692"/>
                </a:lnTo>
                <a:close/>
              </a:path>
              <a:path w="2000568" h="117847">
                <a:moveTo>
                  <a:pt x="170996" y="35311"/>
                </a:moveTo>
                <a:lnTo>
                  <a:pt x="167873" y="41108"/>
                </a:lnTo>
                <a:lnTo>
                  <a:pt x="161628" y="44208"/>
                </a:lnTo>
                <a:lnTo>
                  <a:pt x="158187" y="45907"/>
                </a:lnTo>
                <a:lnTo>
                  <a:pt x="153471" y="46756"/>
                </a:lnTo>
                <a:lnTo>
                  <a:pt x="145379" y="46692"/>
                </a:lnTo>
                <a:lnTo>
                  <a:pt x="145665" y="51693"/>
                </a:lnTo>
                <a:lnTo>
                  <a:pt x="160821" y="51789"/>
                </a:lnTo>
                <a:lnTo>
                  <a:pt x="168956" y="49793"/>
                </a:lnTo>
                <a:lnTo>
                  <a:pt x="175456" y="45801"/>
                </a:lnTo>
                <a:lnTo>
                  <a:pt x="181957" y="41809"/>
                </a:lnTo>
                <a:lnTo>
                  <a:pt x="185207" y="35375"/>
                </a:lnTo>
                <a:lnTo>
                  <a:pt x="185207" y="19492"/>
                </a:lnTo>
                <a:lnTo>
                  <a:pt x="182275" y="13844"/>
                </a:lnTo>
                <a:lnTo>
                  <a:pt x="176412" y="9555"/>
                </a:lnTo>
                <a:lnTo>
                  <a:pt x="165302" y="4636"/>
                </a:lnTo>
                <a:lnTo>
                  <a:pt x="151050" y="3121"/>
                </a:lnTo>
                <a:lnTo>
                  <a:pt x="116638" y="3121"/>
                </a:lnTo>
                <a:lnTo>
                  <a:pt x="116638" y="5541"/>
                </a:lnTo>
                <a:lnTo>
                  <a:pt x="121311" y="5924"/>
                </a:lnTo>
                <a:lnTo>
                  <a:pt x="124338" y="6837"/>
                </a:lnTo>
                <a:lnTo>
                  <a:pt x="127099" y="9725"/>
                </a:lnTo>
                <a:lnTo>
                  <a:pt x="127790" y="12718"/>
                </a:lnTo>
                <a:lnTo>
                  <a:pt x="140790" y="12294"/>
                </a:lnTo>
                <a:lnTo>
                  <a:pt x="141714" y="8758"/>
                </a:lnTo>
                <a:lnTo>
                  <a:pt x="143976" y="7962"/>
                </a:lnTo>
                <a:lnTo>
                  <a:pt x="152303" y="7962"/>
                </a:lnTo>
                <a:lnTo>
                  <a:pt x="156976" y="8769"/>
                </a:lnTo>
                <a:lnTo>
                  <a:pt x="160672" y="10383"/>
                </a:lnTo>
                <a:lnTo>
                  <a:pt x="167554" y="13355"/>
                </a:lnTo>
                <a:lnTo>
                  <a:pt x="170996" y="18834"/>
                </a:lnTo>
                <a:lnTo>
                  <a:pt x="170996" y="35311"/>
                </a:lnTo>
                <a:close/>
              </a:path>
              <a:path w="2000568" h="117847">
                <a:moveTo>
                  <a:pt x="211631" y="46438"/>
                </a:moveTo>
                <a:lnTo>
                  <a:pt x="212715" y="43964"/>
                </a:lnTo>
                <a:lnTo>
                  <a:pt x="214881" y="41564"/>
                </a:lnTo>
                <a:lnTo>
                  <a:pt x="217048" y="39165"/>
                </a:lnTo>
                <a:lnTo>
                  <a:pt x="220361" y="37965"/>
                </a:lnTo>
                <a:lnTo>
                  <a:pt x="222581" y="38709"/>
                </a:lnTo>
                <a:lnTo>
                  <a:pt x="225852" y="41681"/>
                </a:lnTo>
                <a:lnTo>
                  <a:pt x="229092" y="42424"/>
                </a:lnTo>
                <a:lnTo>
                  <a:pt x="231970" y="41830"/>
                </a:lnTo>
                <a:lnTo>
                  <a:pt x="234052" y="39452"/>
                </a:lnTo>
                <a:lnTo>
                  <a:pt x="234572" y="36245"/>
                </a:lnTo>
                <a:lnTo>
                  <a:pt x="233893" y="32668"/>
                </a:lnTo>
                <a:lnTo>
                  <a:pt x="231174" y="30077"/>
                </a:lnTo>
                <a:lnTo>
                  <a:pt x="227244" y="29429"/>
                </a:lnTo>
                <a:lnTo>
                  <a:pt x="224525" y="29429"/>
                </a:lnTo>
                <a:lnTo>
                  <a:pt x="221901" y="30491"/>
                </a:lnTo>
                <a:lnTo>
                  <a:pt x="219374" y="32614"/>
                </a:lnTo>
                <a:lnTo>
                  <a:pt x="216846" y="34738"/>
                </a:lnTo>
                <a:lnTo>
                  <a:pt x="214223" y="37689"/>
                </a:lnTo>
                <a:lnTo>
                  <a:pt x="211504" y="41469"/>
                </a:lnTo>
                <a:lnTo>
                  <a:pt x="211504" y="31022"/>
                </a:lnTo>
                <a:lnTo>
                  <a:pt x="210866" y="29366"/>
                </a:lnTo>
                <a:lnTo>
                  <a:pt x="208615" y="30385"/>
                </a:lnTo>
                <a:lnTo>
                  <a:pt x="206427" y="31298"/>
                </a:lnTo>
                <a:lnTo>
                  <a:pt x="204303" y="32105"/>
                </a:lnTo>
                <a:lnTo>
                  <a:pt x="201562" y="33124"/>
                </a:lnTo>
                <a:lnTo>
                  <a:pt x="199014" y="34016"/>
                </a:lnTo>
                <a:lnTo>
                  <a:pt x="196465" y="34908"/>
                </a:lnTo>
                <a:lnTo>
                  <a:pt x="193979" y="35778"/>
                </a:lnTo>
                <a:lnTo>
                  <a:pt x="191557" y="36628"/>
                </a:lnTo>
                <a:lnTo>
                  <a:pt x="193055" y="38422"/>
                </a:lnTo>
                <a:lnTo>
                  <a:pt x="195445" y="38156"/>
                </a:lnTo>
                <a:lnTo>
                  <a:pt x="198961" y="39059"/>
                </a:lnTo>
                <a:lnTo>
                  <a:pt x="200532" y="42669"/>
                </a:lnTo>
                <a:lnTo>
                  <a:pt x="200925" y="45673"/>
                </a:lnTo>
                <a:lnTo>
                  <a:pt x="200925" y="82004"/>
                </a:lnTo>
                <a:lnTo>
                  <a:pt x="200288" y="84223"/>
                </a:lnTo>
                <a:lnTo>
                  <a:pt x="197739" y="86304"/>
                </a:lnTo>
                <a:lnTo>
                  <a:pt x="195147" y="86994"/>
                </a:lnTo>
                <a:lnTo>
                  <a:pt x="191239" y="87334"/>
                </a:lnTo>
                <a:lnTo>
                  <a:pt x="191239" y="89436"/>
                </a:lnTo>
                <a:lnTo>
                  <a:pt x="222656" y="89436"/>
                </a:lnTo>
                <a:lnTo>
                  <a:pt x="222656" y="87334"/>
                </a:lnTo>
                <a:lnTo>
                  <a:pt x="218705" y="87419"/>
                </a:lnTo>
                <a:lnTo>
                  <a:pt x="215879" y="86750"/>
                </a:lnTo>
                <a:lnTo>
                  <a:pt x="212481" y="83905"/>
                </a:lnTo>
                <a:lnTo>
                  <a:pt x="211631" y="81367"/>
                </a:lnTo>
                <a:lnTo>
                  <a:pt x="211631" y="46438"/>
                </a:lnTo>
                <a:close/>
              </a:path>
              <a:path w="2000568" h="117847">
                <a:moveTo>
                  <a:pt x="244875" y="7198"/>
                </a:moveTo>
                <a:lnTo>
                  <a:pt x="245512" y="10584"/>
                </a:lnTo>
                <a:lnTo>
                  <a:pt x="248061" y="13175"/>
                </a:lnTo>
                <a:lnTo>
                  <a:pt x="251502" y="13823"/>
                </a:lnTo>
                <a:lnTo>
                  <a:pt x="254890" y="13175"/>
                </a:lnTo>
                <a:lnTo>
                  <a:pt x="257481" y="10584"/>
                </a:lnTo>
                <a:lnTo>
                  <a:pt x="258129" y="7198"/>
                </a:lnTo>
                <a:lnTo>
                  <a:pt x="257481" y="3747"/>
                </a:lnTo>
                <a:lnTo>
                  <a:pt x="254890" y="1157"/>
                </a:lnTo>
                <a:lnTo>
                  <a:pt x="251502" y="509"/>
                </a:lnTo>
                <a:lnTo>
                  <a:pt x="248061" y="1167"/>
                </a:lnTo>
                <a:lnTo>
                  <a:pt x="245512" y="3800"/>
                </a:lnTo>
                <a:lnTo>
                  <a:pt x="244875" y="7198"/>
                </a:lnTo>
                <a:close/>
              </a:path>
              <a:path w="2000568" h="117847">
                <a:moveTo>
                  <a:pt x="267688" y="89436"/>
                </a:moveTo>
                <a:lnTo>
                  <a:pt x="267688" y="87652"/>
                </a:lnTo>
                <a:lnTo>
                  <a:pt x="263567" y="87313"/>
                </a:lnTo>
                <a:lnTo>
                  <a:pt x="260922" y="86527"/>
                </a:lnTo>
                <a:lnTo>
                  <a:pt x="258586" y="84064"/>
                </a:lnTo>
                <a:lnTo>
                  <a:pt x="258002" y="81027"/>
                </a:lnTo>
                <a:lnTo>
                  <a:pt x="258002" y="30449"/>
                </a:lnTo>
                <a:lnTo>
                  <a:pt x="257875" y="29493"/>
                </a:lnTo>
                <a:lnTo>
                  <a:pt x="255580" y="30258"/>
                </a:lnTo>
                <a:lnTo>
                  <a:pt x="252649" y="31489"/>
                </a:lnTo>
                <a:lnTo>
                  <a:pt x="247466" y="33315"/>
                </a:lnTo>
                <a:lnTo>
                  <a:pt x="240031" y="35736"/>
                </a:lnTo>
                <a:lnTo>
                  <a:pt x="237291" y="36628"/>
                </a:lnTo>
                <a:lnTo>
                  <a:pt x="239415" y="38008"/>
                </a:lnTo>
                <a:lnTo>
                  <a:pt x="242049" y="37456"/>
                </a:lnTo>
                <a:lnTo>
                  <a:pt x="244556" y="37456"/>
                </a:lnTo>
                <a:lnTo>
                  <a:pt x="246531" y="40068"/>
                </a:lnTo>
                <a:lnTo>
                  <a:pt x="247105" y="43040"/>
                </a:lnTo>
                <a:lnTo>
                  <a:pt x="247105" y="81155"/>
                </a:lnTo>
                <a:lnTo>
                  <a:pt x="246510" y="84202"/>
                </a:lnTo>
                <a:lnTo>
                  <a:pt x="244131" y="86453"/>
                </a:lnTo>
                <a:lnTo>
                  <a:pt x="241263" y="87228"/>
                </a:lnTo>
                <a:lnTo>
                  <a:pt x="236718" y="87652"/>
                </a:lnTo>
                <a:lnTo>
                  <a:pt x="236718" y="89436"/>
                </a:lnTo>
                <a:lnTo>
                  <a:pt x="267688" y="89436"/>
                </a:lnTo>
                <a:close/>
              </a:path>
              <a:path w="2000568" h="117847">
                <a:moveTo>
                  <a:pt x="397135" y="7198"/>
                </a:moveTo>
                <a:lnTo>
                  <a:pt x="397773" y="10585"/>
                </a:lnTo>
                <a:lnTo>
                  <a:pt x="400321" y="13175"/>
                </a:lnTo>
                <a:lnTo>
                  <a:pt x="403762" y="13823"/>
                </a:lnTo>
                <a:lnTo>
                  <a:pt x="407150" y="13175"/>
                </a:lnTo>
                <a:lnTo>
                  <a:pt x="409742" y="10585"/>
                </a:lnTo>
                <a:lnTo>
                  <a:pt x="410390" y="7198"/>
                </a:lnTo>
                <a:lnTo>
                  <a:pt x="409742" y="3747"/>
                </a:lnTo>
                <a:lnTo>
                  <a:pt x="407150" y="1157"/>
                </a:lnTo>
                <a:lnTo>
                  <a:pt x="403762" y="509"/>
                </a:lnTo>
                <a:lnTo>
                  <a:pt x="400321" y="1167"/>
                </a:lnTo>
                <a:lnTo>
                  <a:pt x="397773" y="3800"/>
                </a:lnTo>
                <a:lnTo>
                  <a:pt x="397135" y="7198"/>
                </a:lnTo>
                <a:close/>
              </a:path>
              <a:path w="2000568" h="117847">
                <a:moveTo>
                  <a:pt x="419949" y="89436"/>
                </a:moveTo>
                <a:lnTo>
                  <a:pt x="419949" y="87652"/>
                </a:lnTo>
                <a:lnTo>
                  <a:pt x="415828" y="87313"/>
                </a:lnTo>
                <a:lnTo>
                  <a:pt x="413183" y="86527"/>
                </a:lnTo>
                <a:lnTo>
                  <a:pt x="410847" y="84064"/>
                </a:lnTo>
                <a:lnTo>
                  <a:pt x="410263" y="81027"/>
                </a:lnTo>
                <a:lnTo>
                  <a:pt x="410263" y="30449"/>
                </a:lnTo>
                <a:lnTo>
                  <a:pt x="410135" y="29493"/>
                </a:lnTo>
                <a:lnTo>
                  <a:pt x="407841" y="30258"/>
                </a:lnTo>
                <a:lnTo>
                  <a:pt x="404910" y="31489"/>
                </a:lnTo>
                <a:lnTo>
                  <a:pt x="399727" y="33315"/>
                </a:lnTo>
                <a:lnTo>
                  <a:pt x="392292" y="35736"/>
                </a:lnTo>
                <a:lnTo>
                  <a:pt x="389552" y="36628"/>
                </a:lnTo>
                <a:lnTo>
                  <a:pt x="391676" y="38008"/>
                </a:lnTo>
                <a:lnTo>
                  <a:pt x="394310" y="37456"/>
                </a:lnTo>
                <a:lnTo>
                  <a:pt x="396816" y="37456"/>
                </a:lnTo>
                <a:lnTo>
                  <a:pt x="398792" y="40068"/>
                </a:lnTo>
                <a:lnTo>
                  <a:pt x="399366" y="43040"/>
                </a:lnTo>
                <a:lnTo>
                  <a:pt x="399366" y="81155"/>
                </a:lnTo>
                <a:lnTo>
                  <a:pt x="398771" y="84202"/>
                </a:lnTo>
                <a:lnTo>
                  <a:pt x="396392" y="86453"/>
                </a:lnTo>
                <a:lnTo>
                  <a:pt x="393524" y="87228"/>
                </a:lnTo>
                <a:lnTo>
                  <a:pt x="388979" y="87652"/>
                </a:lnTo>
                <a:lnTo>
                  <a:pt x="388979" y="89436"/>
                </a:lnTo>
                <a:lnTo>
                  <a:pt x="419949" y="89436"/>
                </a:lnTo>
                <a:close/>
              </a:path>
              <a:path w="2000568" h="117847">
                <a:moveTo>
                  <a:pt x="451174" y="117847"/>
                </a:moveTo>
                <a:lnTo>
                  <a:pt x="451174" y="115617"/>
                </a:lnTo>
                <a:lnTo>
                  <a:pt x="446459" y="115277"/>
                </a:lnTo>
                <a:lnTo>
                  <a:pt x="443399" y="114619"/>
                </a:lnTo>
                <a:lnTo>
                  <a:pt x="440596" y="112666"/>
                </a:lnTo>
                <a:lnTo>
                  <a:pt x="439895" y="110033"/>
                </a:lnTo>
                <a:lnTo>
                  <a:pt x="439895" y="84913"/>
                </a:lnTo>
                <a:lnTo>
                  <a:pt x="442189" y="87291"/>
                </a:lnTo>
                <a:lnTo>
                  <a:pt x="444696" y="88926"/>
                </a:lnTo>
                <a:lnTo>
                  <a:pt x="442645" y="82758"/>
                </a:lnTo>
                <a:lnTo>
                  <a:pt x="440999" y="80603"/>
                </a:lnTo>
                <a:lnTo>
                  <a:pt x="439895" y="77715"/>
                </a:lnTo>
                <a:lnTo>
                  <a:pt x="439895" y="45673"/>
                </a:lnTo>
                <a:lnTo>
                  <a:pt x="441190" y="41904"/>
                </a:lnTo>
                <a:lnTo>
                  <a:pt x="443782" y="39972"/>
                </a:lnTo>
                <a:lnTo>
                  <a:pt x="446373" y="38040"/>
                </a:lnTo>
                <a:lnTo>
                  <a:pt x="449241" y="37074"/>
                </a:lnTo>
                <a:lnTo>
                  <a:pt x="456846" y="37074"/>
                </a:lnTo>
                <a:lnTo>
                  <a:pt x="460765" y="39006"/>
                </a:lnTo>
                <a:lnTo>
                  <a:pt x="464142" y="42870"/>
                </a:lnTo>
                <a:lnTo>
                  <a:pt x="467520" y="46735"/>
                </a:lnTo>
                <a:lnTo>
                  <a:pt x="469209" y="52574"/>
                </a:lnTo>
                <a:lnTo>
                  <a:pt x="469209" y="68542"/>
                </a:lnTo>
                <a:lnTo>
                  <a:pt x="467584" y="74901"/>
                </a:lnTo>
                <a:lnTo>
                  <a:pt x="464334" y="79467"/>
                </a:lnTo>
                <a:lnTo>
                  <a:pt x="461084" y="84032"/>
                </a:lnTo>
                <a:lnTo>
                  <a:pt x="457164" y="86315"/>
                </a:lnTo>
                <a:lnTo>
                  <a:pt x="449602" y="86315"/>
                </a:lnTo>
                <a:lnTo>
                  <a:pt x="447022" y="85603"/>
                </a:lnTo>
                <a:lnTo>
                  <a:pt x="447414" y="89818"/>
                </a:lnTo>
                <a:lnTo>
                  <a:pt x="451216" y="90710"/>
                </a:lnTo>
                <a:lnTo>
                  <a:pt x="461285" y="90710"/>
                </a:lnTo>
                <a:lnTo>
                  <a:pt x="467668" y="87249"/>
                </a:lnTo>
                <a:lnTo>
                  <a:pt x="472745" y="80327"/>
                </a:lnTo>
                <a:lnTo>
                  <a:pt x="477822" y="73404"/>
                </a:lnTo>
                <a:lnTo>
                  <a:pt x="480360" y="65697"/>
                </a:lnTo>
                <a:lnTo>
                  <a:pt x="480360" y="48540"/>
                </a:lnTo>
                <a:lnTo>
                  <a:pt x="478247" y="41713"/>
                </a:lnTo>
                <a:lnTo>
                  <a:pt x="474019" y="36723"/>
                </a:lnTo>
                <a:lnTo>
                  <a:pt x="469793" y="31733"/>
                </a:lnTo>
                <a:lnTo>
                  <a:pt x="464748" y="29238"/>
                </a:lnTo>
                <a:lnTo>
                  <a:pt x="454849" y="29238"/>
                </a:lnTo>
                <a:lnTo>
                  <a:pt x="450919" y="30427"/>
                </a:lnTo>
                <a:lnTo>
                  <a:pt x="447096" y="32806"/>
                </a:lnTo>
                <a:lnTo>
                  <a:pt x="444972" y="34165"/>
                </a:lnTo>
                <a:lnTo>
                  <a:pt x="442508" y="36246"/>
                </a:lnTo>
                <a:lnTo>
                  <a:pt x="439704" y="39048"/>
                </a:lnTo>
                <a:lnTo>
                  <a:pt x="439704" y="30449"/>
                </a:lnTo>
                <a:lnTo>
                  <a:pt x="439066" y="29493"/>
                </a:lnTo>
                <a:lnTo>
                  <a:pt x="430740" y="32381"/>
                </a:lnTo>
                <a:lnTo>
                  <a:pt x="426470" y="33846"/>
                </a:lnTo>
                <a:lnTo>
                  <a:pt x="426257" y="33889"/>
                </a:lnTo>
                <a:lnTo>
                  <a:pt x="420203" y="35863"/>
                </a:lnTo>
                <a:lnTo>
                  <a:pt x="420203" y="37965"/>
                </a:lnTo>
                <a:lnTo>
                  <a:pt x="422795" y="37647"/>
                </a:lnTo>
                <a:lnTo>
                  <a:pt x="425430" y="37647"/>
                </a:lnTo>
                <a:lnTo>
                  <a:pt x="427691" y="39016"/>
                </a:lnTo>
                <a:lnTo>
                  <a:pt x="428870" y="42000"/>
                </a:lnTo>
                <a:lnTo>
                  <a:pt x="428870" y="109481"/>
                </a:lnTo>
                <a:lnTo>
                  <a:pt x="428329" y="111753"/>
                </a:lnTo>
                <a:lnTo>
                  <a:pt x="426162" y="114640"/>
                </a:lnTo>
                <a:lnTo>
                  <a:pt x="423624" y="115490"/>
                </a:lnTo>
                <a:lnTo>
                  <a:pt x="419630" y="115745"/>
                </a:lnTo>
                <a:lnTo>
                  <a:pt x="419630" y="117847"/>
                </a:lnTo>
                <a:lnTo>
                  <a:pt x="451174" y="117847"/>
                </a:lnTo>
                <a:close/>
              </a:path>
              <a:path w="2000568" h="117847">
                <a:moveTo>
                  <a:pt x="444833" y="84181"/>
                </a:moveTo>
                <a:lnTo>
                  <a:pt x="442645" y="82758"/>
                </a:lnTo>
                <a:lnTo>
                  <a:pt x="444696" y="88926"/>
                </a:lnTo>
                <a:lnTo>
                  <a:pt x="447414" y="89818"/>
                </a:lnTo>
                <a:lnTo>
                  <a:pt x="447022" y="85603"/>
                </a:lnTo>
                <a:lnTo>
                  <a:pt x="444833" y="84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58427" y="3421081"/>
            <a:ext cx="29140" cy="0"/>
          </a:xfrm>
          <a:custGeom>
            <a:avLst/>
            <a:gdLst/>
            <a:ahLst/>
            <a:cxnLst/>
            <a:rect l="l" t="t" r="r" b="b"/>
            <a:pathLst>
              <a:path w="32054">
                <a:moveTo>
                  <a:pt x="0" y="0"/>
                </a:moveTo>
                <a:lnTo>
                  <a:pt x="32054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68037" y="3421081"/>
            <a:ext cx="29140" cy="0"/>
          </a:xfrm>
          <a:custGeom>
            <a:avLst/>
            <a:gdLst/>
            <a:ahLst/>
            <a:cxnLst/>
            <a:rect l="l" t="t" r="r" b="b"/>
            <a:pathLst>
              <a:path w="32054">
                <a:moveTo>
                  <a:pt x="0" y="0"/>
                </a:moveTo>
                <a:lnTo>
                  <a:pt x="32054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58428" y="3483584"/>
            <a:ext cx="962965" cy="79926"/>
          </a:xfrm>
          <a:custGeom>
            <a:avLst/>
            <a:gdLst/>
            <a:ahLst/>
            <a:cxnLst/>
            <a:rect l="l" t="t" r="r" b="b"/>
            <a:pathLst>
              <a:path w="1059261" h="90583">
                <a:moveTo>
                  <a:pt x="620556" y="89054"/>
                </a:moveTo>
                <a:lnTo>
                  <a:pt x="630753" y="82756"/>
                </a:lnTo>
                <a:lnTo>
                  <a:pt x="617051" y="84213"/>
                </a:lnTo>
                <a:lnTo>
                  <a:pt x="613780" y="84213"/>
                </a:lnTo>
                <a:lnTo>
                  <a:pt x="609542" y="82514"/>
                </a:lnTo>
                <a:lnTo>
                  <a:pt x="595767" y="74912"/>
                </a:lnTo>
                <a:lnTo>
                  <a:pt x="595767" y="79838"/>
                </a:lnTo>
                <a:lnTo>
                  <a:pt x="595045" y="82907"/>
                </a:lnTo>
                <a:lnTo>
                  <a:pt x="592156" y="85327"/>
                </a:lnTo>
                <a:lnTo>
                  <a:pt x="589054" y="86187"/>
                </a:lnTo>
                <a:lnTo>
                  <a:pt x="584296" y="86697"/>
                </a:lnTo>
                <a:lnTo>
                  <a:pt x="584296" y="89054"/>
                </a:lnTo>
                <a:lnTo>
                  <a:pt x="620556" y="89054"/>
                </a:lnTo>
                <a:close/>
              </a:path>
              <a:path w="1059261" h="90583">
                <a:moveTo>
                  <a:pt x="690781" y="6816"/>
                </a:moveTo>
                <a:lnTo>
                  <a:pt x="691418" y="10202"/>
                </a:lnTo>
                <a:lnTo>
                  <a:pt x="693967" y="12793"/>
                </a:lnTo>
                <a:lnTo>
                  <a:pt x="697408" y="13440"/>
                </a:lnTo>
                <a:lnTo>
                  <a:pt x="700796" y="12793"/>
                </a:lnTo>
                <a:lnTo>
                  <a:pt x="703388" y="10202"/>
                </a:lnTo>
                <a:lnTo>
                  <a:pt x="704036" y="6816"/>
                </a:lnTo>
                <a:lnTo>
                  <a:pt x="703388" y="3365"/>
                </a:lnTo>
                <a:lnTo>
                  <a:pt x="700796" y="775"/>
                </a:lnTo>
                <a:lnTo>
                  <a:pt x="697408" y="127"/>
                </a:lnTo>
                <a:lnTo>
                  <a:pt x="693967" y="785"/>
                </a:lnTo>
                <a:lnTo>
                  <a:pt x="691418" y="3418"/>
                </a:lnTo>
                <a:lnTo>
                  <a:pt x="690781" y="6816"/>
                </a:lnTo>
                <a:close/>
              </a:path>
              <a:path w="1059261" h="90583">
                <a:moveTo>
                  <a:pt x="713594" y="89054"/>
                </a:moveTo>
                <a:lnTo>
                  <a:pt x="713594" y="87270"/>
                </a:lnTo>
                <a:lnTo>
                  <a:pt x="709474" y="86930"/>
                </a:lnTo>
                <a:lnTo>
                  <a:pt x="706829" y="86145"/>
                </a:lnTo>
                <a:lnTo>
                  <a:pt x="704493" y="83682"/>
                </a:lnTo>
                <a:lnTo>
                  <a:pt x="703908" y="80645"/>
                </a:lnTo>
                <a:lnTo>
                  <a:pt x="703908" y="30067"/>
                </a:lnTo>
                <a:lnTo>
                  <a:pt x="703781" y="29111"/>
                </a:lnTo>
                <a:lnTo>
                  <a:pt x="701487" y="29875"/>
                </a:lnTo>
                <a:lnTo>
                  <a:pt x="698555" y="31107"/>
                </a:lnTo>
                <a:lnTo>
                  <a:pt x="693373" y="32933"/>
                </a:lnTo>
                <a:lnTo>
                  <a:pt x="685938" y="35354"/>
                </a:lnTo>
                <a:lnTo>
                  <a:pt x="683197" y="36246"/>
                </a:lnTo>
                <a:lnTo>
                  <a:pt x="685322" y="37626"/>
                </a:lnTo>
                <a:lnTo>
                  <a:pt x="687956" y="37074"/>
                </a:lnTo>
                <a:lnTo>
                  <a:pt x="690462" y="37074"/>
                </a:lnTo>
                <a:lnTo>
                  <a:pt x="692438" y="39685"/>
                </a:lnTo>
                <a:lnTo>
                  <a:pt x="693011" y="42658"/>
                </a:lnTo>
                <a:lnTo>
                  <a:pt x="693011" y="80773"/>
                </a:lnTo>
                <a:lnTo>
                  <a:pt x="692417" y="83820"/>
                </a:lnTo>
                <a:lnTo>
                  <a:pt x="690038" y="86070"/>
                </a:lnTo>
                <a:lnTo>
                  <a:pt x="687170" y="86845"/>
                </a:lnTo>
                <a:lnTo>
                  <a:pt x="682624" y="87270"/>
                </a:lnTo>
                <a:lnTo>
                  <a:pt x="682624" y="89054"/>
                </a:lnTo>
                <a:lnTo>
                  <a:pt x="713594" y="89054"/>
                </a:lnTo>
                <a:close/>
              </a:path>
              <a:path w="1059261" h="90583">
                <a:moveTo>
                  <a:pt x="749217" y="73256"/>
                </a:moveTo>
                <a:lnTo>
                  <a:pt x="735962" y="40322"/>
                </a:lnTo>
                <a:lnTo>
                  <a:pt x="735165" y="38231"/>
                </a:lnTo>
                <a:lnTo>
                  <a:pt x="734688" y="35672"/>
                </a:lnTo>
                <a:lnTo>
                  <a:pt x="736058" y="32869"/>
                </a:lnTo>
                <a:lnTo>
                  <a:pt x="738532" y="32105"/>
                </a:lnTo>
                <a:lnTo>
                  <a:pt x="740742" y="31850"/>
                </a:lnTo>
                <a:lnTo>
                  <a:pt x="740742" y="29875"/>
                </a:lnTo>
                <a:lnTo>
                  <a:pt x="715060" y="29875"/>
                </a:lnTo>
                <a:lnTo>
                  <a:pt x="715060" y="31850"/>
                </a:lnTo>
                <a:lnTo>
                  <a:pt x="718650" y="32615"/>
                </a:lnTo>
                <a:lnTo>
                  <a:pt x="721496" y="34738"/>
                </a:lnTo>
                <a:lnTo>
                  <a:pt x="723175" y="37307"/>
                </a:lnTo>
                <a:lnTo>
                  <a:pt x="724747" y="41087"/>
                </a:lnTo>
                <a:lnTo>
                  <a:pt x="744246" y="87716"/>
                </a:lnTo>
                <a:lnTo>
                  <a:pt x="745499" y="90020"/>
                </a:lnTo>
                <a:lnTo>
                  <a:pt x="748006" y="88162"/>
                </a:lnTo>
                <a:lnTo>
                  <a:pt x="766423" y="42297"/>
                </a:lnTo>
                <a:lnTo>
                  <a:pt x="768165" y="37923"/>
                </a:lnTo>
                <a:lnTo>
                  <a:pt x="769492" y="35131"/>
                </a:lnTo>
                <a:lnTo>
                  <a:pt x="771319" y="32710"/>
                </a:lnTo>
                <a:lnTo>
                  <a:pt x="774898" y="29875"/>
                </a:lnTo>
                <a:lnTo>
                  <a:pt x="756800" y="29875"/>
                </a:lnTo>
                <a:lnTo>
                  <a:pt x="758415" y="31978"/>
                </a:lnTo>
                <a:lnTo>
                  <a:pt x="760624" y="32615"/>
                </a:lnTo>
                <a:lnTo>
                  <a:pt x="762982" y="34526"/>
                </a:lnTo>
                <a:lnTo>
                  <a:pt x="762737" y="38157"/>
                </a:lnTo>
                <a:lnTo>
                  <a:pt x="761760" y="41214"/>
                </a:lnTo>
                <a:lnTo>
                  <a:pt x="760687" y="44081"/>
                </a:lnTo>
                <a:lnTo>
                  <a:pt x="749217" y="73256"/>
                </a:lnTo>
                <a:close/>
              </a:path>
              <a:path w="1059261" h="90583">
                <a:moveTo>
                  <a:pt x="788663" y="6816"/>
                </a:moveTo>
                <a:lnTo>
                  <a:pt x="789300" y="10202"/>
                </a:lnTo>
                <a:lnTo>
                  <a:pt x="791849" y="12793"/>
                </a:lnTo>
                <a:lnTo>
                  <a:pt x="795290" y="13440"/>
                </a:lnTo>
                <a:lnTo>
                  <a:pt x="798678" y="12793"/>
                </a:lnTo>
                <a:lnTo>
                  <a:pt x="801270" y="10202"/>
                </a:lnTo>
                <a:lnTo>
                  <a:pt x="801918" y="6816"/>
                </a:lnTo>
                <a:lnTo>
                  <a:pt x="801270" y="3365"/>
                </a:lnTo>
                <a:lnTo>
                  <a:pt x="798678" y="775"/>
                </a:lnTo>
                <a:lnTo>
                  <a:pt x="795290" y="127"/>
                </a:lnTo>
                <a:lnTo>
                  <a:pt x="791849" y="785"/>
                </a:lnTo>
                <a:lnTo>
                  <a:pt x="789300" y="3418"/>
                </a:lnTo>
                <a:lnTo>
                  <a:pt x="788663" y="6816"/>
                </a:lnTo>
                <a:close/>
              </a:path>
              <a:path w="1059261" h="90583">
                <a:moveTo>
                  <a:pt x="811476" y="89054"/>
                </a:moveTo>
                <a:lnTo>
                  <a:pt x="811476" y="87270"/>
                </a:lnTo>
                <a:lnTo>
                  <a:pt x="807356" y="86930"/>
                </a:lnTo>
                <a:lnTo>
                  <a:pt x="804711" y="86145"/>
                </a:lnTo>
                <a:lnTo>
                  <a:pt x="802374" y="83682"/>
                </a:lnTo>
                <a:lnTo>
                  <a:pt x="801790" y="80645"/>
                </a:lnTo>
                <a:lnTo>
                  <a:pt x="801790" y="30067"/>
                </a:lnTo>
                <a:lnTo>
                  <a:pt x="801663" y="29111"/>
                </a:lnTo>
                <a:lnTo>
                  <a:pt x="799368" y="29875"/>
                </a:lnTo>
                <a:lnTo>
                  <a:pt x="796437" y="31107"/>
                </a:lnTo>
                <a:lnTo>
                  <a:pt x="791254" y="32933"/>
                </a:lnTo>
                <a:lnTo>
                  <a:pt x="783820" y="35354"/>
                </a:lnTo>
                <a:lnTo>
                  <a:pt x="781079" y="36246"/>
                </a:lnTo>
                <a:lnTo>
                  <a:pt x="783204" y="37626"/>
                </a:lnTo>
                <a:lnTo>
                  <a:pt x="785838" y="37074"/>
                </a:lnTo>
                <a:lnTo>
                  <a:pt x="788344" y="37074"/>
                </a:lnTo>
                <a:lnTo>
                  <a:pt x="790320" y="39685"/>
                </a:lnTo>
                <a:lnTo>
                  <a:pt x="790893" y="42658"/>
                </a:lnTo>
                <a:lnTo>
                  <a:pt x="790893" y="80773"/>
                </a:lnTo>
                <a:lnTo>
                  <a:pt x="790299" y="83820"/>
                </a:lnTo>
                <a:lnTo>
                  <a:pt x="787920" y="86070"/>
                </a:lnTo>
                <a:lnTo>
                  <a:pt x="785052" y="86845"/>
                </a:lnTo>
                <a:lnTo>
                  <a:pt x="780506" y="87270"/>
                </a:lnTo>
                <a:lnTo>
                  <a:pt x="780506" y="89054"/>
                </a:lnTo>
                <a:lnTo>
                  <a:pt x="811476" y="89054"/>
                </a:lnTo>
                <a:close/>
              </a:path>
              <a:path w="1059261" h="90583">
                <a:moveTo>
                  <a:pt x="827142" y="32158"/>
                </a:moveTo>
                <a:lnTo>
                  <a:pt x="824922" y="50154"/>
                </a:lnTo>
                <a:lnTo>
                  <a:pt x="826409" y="44325"/>
                </a:lnTo>
                <a:lnTo>
                  <a:pt x="829383" y="39590"/>
                </a:lnTo>
                <a:lnTo>
                  <a:pt x="833716" y="28856"/>
                </a:lnTo>
                <a:lnTo>
                  <a:pt x="827142" y="32158"/>
                </a:lnTo>
                <a:close/>
              </a:path>
              <a:path w="1059261" h="90583">
                <a:moveTo>
                  <a:pt x="871824" y="81410"/>
                </a:moveTo>
                <a:lnTo>
                  <a:pt x="868893" y="81410"/>
                </a:lnTo>
                <a:lnTo>
                  <a:pt x="866408" y="79753"/>
                </a:lnTo>
                <a:lnTo>
                  <a:pt x="865388" y="76717"/>
                </a:lnTo>
                <a:lnTo>
                  <a:pt x="865388" y="73957"/>
                </a:lnTo>
                <a:lnTo>
                  <a:pt x="865515" y="21913"/>
                </a:lnTo>
                <a:lnTo>
                  <a:pt x="865664" y="9236"/>
                </a:lnTo>
                <a:lnTo>
                  <a:pt x="865706" y="6816"/>
                </a:lnTo>
                <a:lnTo>
                  <a:pt x="865834" y="127"/>
                </a:lnTo>
                <a:lnTo>
                  <a:pt x="865451" y="0"/>
                </a:lnTo>
                <a:lnTo>
                  <a:pt x="862074" y="1210"/>
                </a:lnTo>
                <a:lnTo>
                  <a:pt x="858952" y="2250"/>
                </a:lnTo>
                <a:lnTo>
                  <a:pt x="855128" y="3355"/>
                </a:lnTo>
                <a:lnTo>
                  <a:pt x="851305" y="4395"/>
                </a:lnTo>
                <a:lnTo>
                  <a:pt x="846079" y="5733"/>
                </a:lnTo>
                <a:lnTo>
                  <a:pt x="847396" y="7707"/>
                </a:lnTo>
                <a:lnTo>
                  <a:pt x="849967" y="7516"/>
                </a:lnTo>
                <a:lnTo>
                  <a:pt x="854077" y="8981"/>
                </a:lnTo>
                <a:lnTo>
                  <a:pt x="854937" y="11742"/>
                </a:lnTo>
                <a:lnTo>
                  <a:pt x="854937" y="34589"/>
                </a:lnTo>
                <a:lnTo>
                  <a:pt x="853365" y="33018"/>
                </a:lnTo>
                <a:lnTo>
                  <a:pt x="850030" y="30895"/>
                </a:lnTo>
                <a:lnTo>
                  <a:pt x="847438" y="29536"/>
                </a:lnTo>
                <a:lnTo>
                  <a:pt x="844592" y="28856"/>
                </a:lnTo>
                <a:lnTo>
                  <a:pt x="833716" y="28856"/>
                </a:lnTo>
                <a:lnTo>
                  <a:pt x="829383" y="39590"/>
                </a:lnTo>
                <a:lnTo>
                  <a:pt x="832357" y="34855"/>
                </a:lnTo>
                <a:lnTo>
                  <a:pt x="836521" y="32487"/>
                </a:lnTo>
                <a:lnTo>
                  <a:pt x="844677" y="32487"/>
                </a:lnTo>
                <a:lnTo>
                  <a:pt x="847556" y="33623"/>
                </a:lnTo>
                <a:lnTo>
                  <a:pt x="850508" y="35895"/>
                </a:lnTo>
                <a:lnTo>
                  <a:pt x="853461" y="38167"/>
                </a:lnTo>
                <a:lnTo>
                  <a:pt x="854937" y="42064"/>
                </a:lnTo>
                <a:lnTo>
                  <a:pt x="854937" y="74912"/>
                </a:lnTo>
                <a:lnTo>
                  <a:pt x="853918" y="78501"/>
                </a:lnTo>
                <a:lnTo>
                  <a:pt x="849839" y="82408"/>
                </a:lnTo>
                <a:lnTo>
                  <a:pt x="847163" y="83384"/>
                </a:lnTo>
                <a:lnTo>
                  <a:pt x="837561" y="83384"/>
                </a:lnTo>
                <a:lnTo>
                  <a:pt x="832835" y="80709"/>
                </a:lnTo>
                <a:lnTo>
                  <a:pt x="829670" y="75358"/>
                </a:lnTo>
                <a:lnTo>
                  <a:pt x="826505" y="70007"/>
                </a:lnTo>
                <a:lnTo>
                  <a:pt x="824922" y="63913"/>
                </a:lnTo>
                <a:lnTo>
                  <a:pt x="824922" y="50154"/>
                </a:lnTo>
                <a:lnTo>
                  <a:pt x="827142" y="32158"/>
                </a:lnTo>
                <a:lnTo>
                  <a:pt x="821768" y="38762"/>
                </a:lnTo>
                <a:lnTo>
                  <a:pt x="816394" y="45365"/>
                </a:lnTo>
                <a:lnTo>
                  <a:pt x="813707" y="53275"/>
                </a:lnTo>
                <a:lnTo>
                  <a:pt x="813707" y="69837"/>
                </a:lnTo>
                <a:lnTo>
                  <a:pt x="815948" y="76303"/>
                </a:lnTo>
                <a:lnTo>
                  <a:pt x="820430" y="81887"/>
                </a:lnTo>
                <a:lnTo>
                  <a:pt x="824912" y="87472"/>
                </a:lnTo>
                <a:lnTo>
                  <a:pt x="830764" y="90264"/>
                </a:lnTo>
                <a:lnTo>
                  <a:pt x="842065" y="90264"/>
                </a:lnTo>
                <a:lnTo>
                  <a:pt x="845654" y="89309"/>
                </a:lnTo>
                <a:lnTo>
                  <a:pt x="848756" y="87398"/>
                </a:lnTo>
                <a:lnTo>
                  <a:pt x="852558" y="84446"/>
                </a:lnTo>
                <a:lnTo>
                  <a:pt x="854937" y="81856"/>
                </a:lnTo>
                <a:lnTo>
                  <a:pt x="854937" y="89691"/>
                </a:lnTo>
                <a:lnTo>
                  <a:pt x="855383" y="90264"/>
                </a:lnTo>
                <a:lnTo>
                  <a:pt x="865388" y="86506"/>
                </a:lnTo>
                <a:lnTo>
                  <a:pt x="871293" y="84467"/>
                </a:lnTo>
                <a:lnTo>
                  <a:pt x="874373" y="83406"/>
                </a:lnTo>
                <a:lnTo>
                  <a:pt x="874161" y="81304"/>
                </a:lnTo>
                <a:lnTo>
                  <a:pt x="871824" y="81410"/>
                </a:lnTo>
                <a:close/>
              </a:path>
              <a:path w="1059261" h="90583">
                <a:moveTo>
                  <a:pt x="891027" y="32402"/>
                </a:moveTo>
                <a:lnTo>
                  <a:pt x="885971" y="38603"/>
                </a:lnTo>
                <a:lnTo>
                  <a:pt x="888010" y="49050"/>
                </a:lnTo>
                <a:lnTo>
                  <a:pt x="888605" y="45567"/>
                </a:lnTo>
                <a:lnTo>
                  <a:pt x="889582" y="42679"/>
                </a:lnTo>
                <a:lnTo>
                  <a:pt x="890942" y="40386"/>
                </a:lnTo>
                <a:lnTo>
                  <a:pt x="893491" y="36097"/>
                </a:lnTo>
                <a:lnTo>
                  <a:pt x="897611" y="29302"/>
                </a:lnTo>
                <a:lnTo>
                  <a:pt x="891027" y="32402"/>
                </a:lnTo>
                <a:close/>
              </a:path>
              <a:path w="1059261" h="90583">
                <a:moveTo>
                  <a:pt x="928221" y="53126"/>
                </a:moveTo>
                <a:lnTo>
                  <a:pt x="928221" y="45525"/>
                </a:lnTo>
                <a:lnTo>
                  <a:pt x="925970" y="39654"/>
                </a:lnTo>
                <a:lnTo>
                  <a:pt x="921466" y="35513"/>
                </a:lnTo>
                <a:lnTo>
                  <a:pt x="916963" y="31372"/>
                </a:lnTo>
                <a:lnTo>
                  <a:pt x="911716" y="29302"/>
                </a:lnTo>
                <a:lnTo>
                  <a:pt x="897611" y="29302"/>
                </a:lnTo>
                <a:lnTo>
                  <a:pt x="893491" y="36097"/>
                </a:lnTo>
                <a:lnTo>
                  <a:pt x="897187" y="33952"/>
                </a:lnTo>
                <a:lnTo>
                  <a:pt x="906916" y="33952"/>
                </a:lnTo>
                <a:lnTo>
                  <a:pt x="910399" y="35821"/>
                </a:lnTo>
                <a:lnTo>
                  <a:pt x="912481" y="39558"/>
                </a:lnTo>
                <a:lnTo>
                  <a:pt x="913628" y="41639"/>
                </a:lnTo>
                <a:lnTo>
                  <a:pt x="914435" y="44803"/>
                </a:lnTo>
                <a:lnTo>
                  <a:pt x="914902" y="49050"/>
                </a:lnTo>
                <a:lnTo>
                  <a:pt x="888010" y="49050"/>
                </a:lnTo>
                <a:lnTo>
                  <a:pt x="885971" y="38603"/>
                </a:lnTo>
                <a:lnTo>
                  <a:pt x="880916" y="44803"/>
                </a:lnTo>
                <a:lnTo>
                  <a:pt x="878388" y="52171"/>
                </a:lnTo>
                <a:lnTo>
                  <a:pt x="878388" y="68563"/>
                </a:lnTo>
                <a:lnTo>
                  <a:pt x="880565" y="75507"/>
                </a:lnTo>
                <a:lnTo>
                  <a:pt x="884920" y="81537"/>
                </a:lnTo>
                <a:lnTo>
                  <a:pt x="889274" y="87567"/>
                </a:lnTo>
                <a:lnTo>
                  <a:pt x="895445" y="90583"/>
                </a:lnTo>
                <a:lnTo>
                  <a:pt x="910357" y="90583"/>
                </a:lnTo>
                <a:lnTo>
                  <a:pt x="916209" y="88289"/>
                </a:lnTo>
                <a:lnTo>
                  <a:pt x="920988" y="83703"/>
                </a:lnTo>
                <a:lnTo>
                  <a:pt x="925768" y="79116"/>
                </a:lnTo>
                <a:lnTo>
                  <a:pt x="929028" y="74127"/>
                </a:lnTo>
                <a:lnTo>
                  <a:pt x="930770" y="68733"/>
                </a:lnTo>
                <a:lnTo>
                  <a:pt x="928540" y="67969"/>
                </a:lnTo>
                <a:lnTo>
                  <a:pt x="925948" y="72258"/>
                </a:lnTo>
                <a:lnTo>
                  <a:pt x="923123" y="75570"/>
                </a:lnTo>
                <a:lnTo>
                  <a:pt x="920064" y="77906"/>
                </a:lnTo>
                <a:lnTo>
                  <a:pt x="917005" y="80242"/>
                </a:lnTo>
                <a:lnTo>
                  <a:pt x="913246" y="81410"/>
                </a:lnTo>
                <a:lnTo>
                  <a:pt x="903262" y="81410"/>
                </a:lnTo>
                <a:lnTo>
                  <a:pt x="898482" y="79159"/>
                </a:lnTo>
                <a:lnTo>
                  <a:pt x="894447" y="74657"/>
                </a:lnTo>
                <a:lnTo>
                  <a:pt x="890410" y="70156"/>
                </a:lnTo>
                <a:lnTo>
                  <a:pt x="888180" y="62979"/>
                </a:lnTo>
                <a:lnTo>
                  <a:pt x="887756" y="53126"/>
                </a:lnTo>
                <a:lnTo>
                  <a:pt x="928221" y="53126"/>
                </a:lnTo>
                <a:close/>
              </a:path>
              <a:path w="1059261" h="90583">
                <a:moveTo>
                  <a:pt x="1012030" y="32158"/>
                </a:moveTo>
                <a:lnTo>
                  <a:pt x="1009810" y="50154"/>
                </a:lnTo>
                <a:lnTo>
                  <a:pt x="1011297" y="44325"/>
                </a:lnTo>
                <a:lnTo>
                  <a:pt x="1014271" y="39590"/>
                </a:lnTo>
                <a:lnTo>
                  <a:pt x="1018604" y="28856"/>
                </a:lnTo>
                <a:lnTo>
                  <a:pt x="1012030" y="32158"/>
                </a:lnTo>
                <a:close/>
              </a:path>
              <a:path w="1059261" h="90583">
                <a:moveTo>
                  <a:pt x="1056712" y="81410"/>
                </a:moveTo>
                <a:lnTo>
                  <a:pt x="1053781" y="81410"/>
                </a:lnTo>
                <a:lnTo>
                  <a:pt x="1051296" y="79753"/>
                </a:lnTo>
                <a:lnTo>
                  <a:pt x="1050276" y="76717"/>
                </a:lnTo>
                <a:lnTo>
                  <a:pt x="1050276" y="73957"/>
                </a:lnTo>
                <a:lnTo>
                  <a:pt x="1050404" y="21913"/>
                </a:lnTo>
                <a:lnTo>
                  <a:pt x="1050552" y="9236"/>
                </a:lnTo>
                <a:lnTo>
                  <a:pt x="1050594" y="6816"/>
                </a:lnTo>
                <a:lnTo>
                  <a:pt x="1050722" y="127"/>
                </a:lnTo>
                <a:lnTo>
                  <a:pt x="1050339" y="0"/>
                </a:lnTo>
                <a:lnTo>
                  <a:pt x="1046962" y="1210"/>
                </a:lnTo>
                <a:lnTo>
                  <a:pt x="1043840" y="2250"/>
                </a:lnTo>
                <a:lnTo>
                  <a:pt x="1040016" y="3355"/>
                </a:lnTo>
                <a:lnTo>
                  <a:pt x="1036193" y="4395"/>
                </a:lnTo>
                <a:lnTo>
                  <a:pt x="1030967" y="5733"/>
                </a:lnTo>
                <a:lnTo>
                  <a:pt x="1032284" y="7707"/>
                </a:lnTo>
                <a:lnTo>
                  <a:pt x="1034855" y="7516"/>
                </a:lnTo>
                <a:lnTo>
                  <a:pt x="1038965" y="8981"/>
                </a:lnTo>
                <a:lnTo>
                  <a:pt x="1039825" y="11742"/>
                </a:lnTo>
                <a:lnTo>
                  <a:pt x="1039825" y="34589"/>
                </a:lnTo>
                <a:lnTo>
                  <a:pt x="1038253" y="33018"/>
                </a:lnTo>
                <a:lnTo>
                  <a:pt x="1034918" y="30895"/>
                </a:lnTo>
                <a:lnTo>
                  <a:pt x="1032326" y="29536"/>
                </a:lnTo>
                <a:lnTo>
                  <a:pt x="1029480" y="28856"/>
                </a:lnTo>
                <a:lnTo>
                  <a:pt x="1018604" y="28856"/>
                </a:lnTo>
                <a:lnTo>
                  <a:pt x="1014271" y="39590"/>
                </a:lnTo>
                <a:lnTo>
                  <a:pt x="1017245" y="34855"/>
                </a:lnTo>
                <a:lnTo>
                  <a:pt x="1021409" y="32487"/>
                </a:lnTo>
                <a:lnTo>
                  <a:pt x="1029565" y="32487"/>
                </a:lnTo>
                <a:lnTo>
                  <a:pt x="1032444" y="33623"/>
                </a:lnTo>
                <a:lnTo>
                  <a:pt x="1035396" y="35895"/>
                </a:lnTo>
                <a:lnTo>
                  <a:pt x="1038349" y="38167"/>
                </a:lnTo>
                <a:lnTo>
                  <a:pt x="1039825" y="42064"/>
                </a:lnTo>
                <a:lnTo>
                  <a:pt x="1039825" y="74912"/>
                </a:lnTo>
                <a:lnTo>
                  <a:pt x="1038806" y="78501"/>
                </a:lnTo>
                <a:lnTo>
                  <a:pt x="1034727" y="82408"/>
                </a:lnTo>
                <a:lnTo>
                  <a:pt x="1032051" y="83384"/>
                </a:lnTo>
                <a:lnTo>
                  <a:pt x="1022449" y="83384"/>
                </a:lnTo>
                <a:lnTo>
                  <a:pt x="1017723" y="80709"/>
                </a:lnTo>
                <a:lnTo>
                  <a:pt x="1014558" y="75358"/>
                </a:lnTo>
                <a:lnTo>
                  <a:pt x="1011393" y="70007"/>
                </a:lnTo>
                <a:lnTo>
                  <a:pt x="1009810" y="63913"/>
                </a:lnTo>
                <a:lnTo>
                  <a:pt x="1009810" y="50154"/>
                </a:lnTo>
                <a:lnTo>
                  <a:pt x="1012030" y="32158"/>
                </a:lnTo>
                <a:lnTo>
                  <a:pt x="1006656" y="38762"/>
                </a:lnTo>
                <a:lnTo>
                  <a:pt x="1001282" y="45365"/>
                </a:lnTo>
                <a:lnTo>
                  <a:pt x="998595" y="53275"/>
                </a:lnTo>
                <a:lnTo>
                  <a:pt x="998595" y="69837"/>
                </a:lnTo>
                <a:lnTo>
                  <a:pt x="1000836" y="76303"/>
                </a:lnTo>
                <a:lnTo>
                  <a:pt x="1005318" y="81887"/>
                </a:lnTo>
                <a:lnTo>
                  <a:pt x="1009800" y="87472"/>
                </a:lnTo>
                <a:lnTo>
                  <a:pt x="1015652" y="90264"/>
                </a:lnTo>
                <a:lnTo>
                  <a:pt x="1026953" y="90264"/>
                </a:lnTo>
                <a:lnTo>
                  <a:pt x="1030543" y="89309"/>
                </a:lnTo>
                <a:lnTo>
                  <a:pt x="1033644" y="87398"/>
                </a:lnTo>
                <a:lnTo>
                  <a:pt x="1037446" y="84446"/>
                </a:lnTo>
                <a:lnTo>
                  <a:pt x="1039825" y="81856"/>
                </a:lnTo>
                <a:lnTo>
                  <a:pt x="1039825" y="89691"/>
                </a:lnTo>
                <a:lnTo>
                  <a:pt x="1040271" y="90264"/>
                </a:lnTo>
                <a:lnTo>
                  <a:pt x="1050276" y="86506"/>
                </a:lnTo>
                <a:lnTo>
                  <a:pt x="1056181" y="84467"/>
                </a:lnTo>
                <a:lnTo>
                  <a:pt x="1059261" y="83406"/>
                </a:lnTo>
                <a:lnTo>
                  <a:pt x="1059049" y="81304"/>
                </a:lnTo>
                <a:lnTo>
                  <a:pt x="1056712" y="81410"/>
                </a:lnTo>
                <a:close/>
              </a:path>
              <a:path w="1059261" h="90583">
                <a:moveTo>
                  <a:pt x="985595" y="40514"/>
                </a:moveTo>
                <a:lnTo>
                  <a:pt x="983301" y="34759"/>
                </a:lnTo>
                <a:lnTo>
                  <a:pt x="978712" y="31532"/>
                </a:lnTo>
                <a:lnTo>
                  <a:pt x="976334" y="29875"/>
                </a:lnTo>
                <a:lnTo>
                  <a:pt x="973700" y="29047"/>
                </a:lnTo>
                <a:lnTo>
                  <a:pt x="967242" y="29047"/>
                </a:lnTo>
                <a:lnTo>
                  <a:pt x="963801" y="30088"/>
                </a:lnTo>
                <a:lnTo>
                  <a:pt x="960487" y="32169"/>
                </a:lnTo>
                <a:lnTo>
                  <a:pt x="958278" y="33528"/>
                </a:lnTo>
                <a:lnTo>
                  <a:pt x="955219" y="36033"/>
                </a:lnTo>
                <a:lnTo>
                  <a:pt x="951311" y="39685"/>
                </a:lnTo>
                <a:lnTo>
                  <a:pt x="951311" y="30321"/>
                </a:lnTo>
                <a:lnTo>
                  <a:pt x="950674" y="29111"/>
                </a:lnTo>
                <a:lnTo>
                  <a:pt x="944683" y="31086"/>
                </a:lnTo>
                <a:lnTo>
                  <a:pt x="938183" y="33209"/>
                </a:lnTo>
                <a:lnTo>
                  <a:pt x="934063" y="34526"/>
                </a:lnTo>
                <a:lnTo>
                  <a:pt x="932321" y="35035"/>
                </a:lnTo>
                <a:lnTo>
                  <a:pt x="932321" y="37265"/>
                </a:lnTo>
                <a:lnTo>
                  <a:pt x="934997" y="37010"/>
                </a:lnTo>
                <a:lnTo>
                  <a:pt x="937504" y="37010"/>
                </a:lnTo>
                <a:lnTo>
                  <a:pt x="939968" y="39431"/>
                </a:lnTo>
                <a:lnTo>
                  <a:pt x="940733" y="42446"/>
                </a:lnTo>
                <a:lnTo>
                  <a:pt x="940733" y="81367"/>
                </a:lnTo>
                <a:lnTo>
                  <a:pt x="940127" y="83883"/>
                </a:lnTo>
                <a:lnTo>
                  <a:pt x="938916" y="85009"/>
                </a:lnTo>
                <a:lnTo>
                  <a:pt x="935592" y="86888"/>
                </a:lnTo>
                <a:lnTo>
                  <a:pt x="932576" y="87270"/>
                </a:lnTo>
                <a:lnTo>
                  <a:pt x="932576" y="89054"/>
                </a:lnTo>
                <a:lnTo>
                  <a:pt x="960423" y="89054"/>
                </a:lnTo>
                <a:lnTo>
                  <a:pt x="960423" y="87270"/>
                </a:lnTo>
                <a:lnTo>
                  <a:pt x="957492" y="87185"/>
                </a:lnTo>
                <a:lnTo>
                  <a:pt x="953987" y="85582"/>
                </a:lnTo>
                <a:lnTo>
                  <a:pt x="951948" y="82493"/>
                </a:lnTo>
                <a:lnTo>
                  <a:pt x="951948" y="43762"/>
                </a:lnTo>
                <a:lnTo>
                  <a:pt x="954242" y="41512"/>
                </a:lnTo>
                <a:lnTo>
                  <a:pt x="957556" y="38921"/>
                </a:lnTo>
                <a:lnTo>
                  <a:pt x="960147" y="37222"/>
                </a:lnTo>
                <a:lnTo>
                  <a:pt x="962696" y="36373"/>
                </a:lnTo>
                <a:lnTo>
                  <a:pt x="968857" y="36373"/>
                </a:lnTo>
                <a:lnTo>
                  <a:pt x="971363" y="37573"/>
                </a:lnTo>
                <a:lnTo>
                  <a:pt x="972722" y="39972"/>
                </a:lnTo>
                <a:lnTo>
                  <a:pt x="974082" y="42371"/>
                </a:lnTo>
                <a:lnTo>
                  <a:pt x="974762" y="45397"/>
                </a:lnTo>
                <a:lnTo>
                  <a:pt x="974762" y="80582"/>
                </a:lnTo>
                <a:lnTo>
                  <a:pt x="974146" y="83395"/>
                </a:lnTo>
                <a:lnTo>
                  <a:pt x="972914" y="84690"/>
                </a:lnTo>
                <a:lnTo>
                  <a:pt x="969515" y="86846"/>
                </a:lnTo>
                <a:lnTo>
                  <a:pt x="966414" y="87270"/>
                </a:lnTo>
                <a:lnTo>
                  <a:pt x="966414" y="89054"/>
                </a:lnTo>
                <a:lnTo>
                  <a:pt x="993624" y="89054"/>
                </a:lnTo>
                <a:lnTo>
                  <a:pt x="993624" y="87270"/>
                </a:lnTo>
                <a:lnTo>
                  <a:pt x="990735" y="87228"/>
                </a:lnTo>
                <a:lnTo>
                  <a:pt x="988675" y="86527"/>
                </a:lnTo>
                <a:lnTo>
                  <a:pt x="986211" y="83809"/>
                </a:lnTo>
                <a:lnTo>
                  <a:pt x="985595" y="81601"/>
                </a:lnTo>
                <a:lnTo>
                  <a:pt x="985595" y="40514"/>
                </a:lnTo>
                <a:close/>
              </a:path>
              <a:path w="1059261" h="90583">
                <a:moveTo>
                  <a:pt x="589139" y="5499"/>
                </a:moveTo>
                <a:lnTo>
                  <a:pt x="592262" y="6348"/>
                </a:lnTo>
                <a:lnTo>
                  <a:pt x="595065" y="9066"/>
                </a:lnTo>
                <a:lnTo>
                  <a:pt x="595767" y="12124"/>
                </a:lnTo>
                <a:lnTo>
                  <a:pt x="595767" y="74912"/>
                </a:lnTo>
                <a:lnTo>
                  <a:pt x="609542" y="82514"/>
                </a:lnTo>
                <a:lnTo>
                  <a:pt x="609022" y="78989"/>
                </a:lnTo>
                <a:lnTo>
                  <a:pt x="609022" y="12676"/>
                </a:lnTo>
                <a:lnTo>
                  <a:pt x="610582" y="8472"/>
                </a:lnTo>
                <a:lnTo>
                  <a:pt x="613609" y="7516"/>
                </a:lnTo>
                <a:lnTo>
                  <a:pt x="616541" y="7516"/>
                </a:lnTo>
                <a:lnTo>
                  <a:pt x="621460" y="7694"/>
                </a:lnTo>
                <a:lnTo>
                  <a:pt x="634454" y="10348"/>
                </a:lnTo>
                <a:lnTo>
                  <a:pt x="644899" y="16180"/>
                </a:lnTo>
                <a:lnTo>
                  <a:pt x="649842" y="21183"/>
                </a:lnTo>
                <a:lnTo>
                  <a:pt x="655502" y="32277"/>
                </a:lnTo>
                <a:lnTo>
                  <a:pt x="657389" y="46374"/>
                </a:lnTo>
                <a:lnTo>
                  <a:pt x="656210" y="57888"/>
                </a:lnTo>
                <a:lnTo>
                  <a:pt x="651188" y="69739"/>
                </a:lnTo>
                <a:lnTo>
                  <a:pt x="642222" y="78161"/>
                </a:lnTo>
                <a:lnTo>
                  <a:pt x="641847" y="78387"/>
                </a:lnTo>
                <a:lnTo>
                  <a:pt x="630753" y="82756"/>
                </a:lnTo>
                <a:lnTo>
                  <a:pt x="620556" y="89054"/>
                </a:lnTo>
                <a:lnTo>
                  <a:pt x="630284" y="89054"/>
                </a:lnTo>
                <a:lnTo>
                  <a:pt x="638484" y="87822"/>
                </a:lnTo>
                <a:lnTo>
                  <a:pt x="645154" y="85359"/>
                </a:lnTo>
                <a:lnTo>
                  <a:pt x="648807" y="84043"/>
                </a:lnTo>
                <a:lnTo>
                  <a:pt x="652333" y="82110"/>
                </a:lnTo>
                <a:lnTo>
                  <a:pt x="655732" y="79562"/>
                </a:lnTo>
                <a:lnTo>
                  <a:pt x="661085" y="75528"/>
                </a:lnTo>
                <a:lnTo>
                  <a:pt x="665089" y="70581"/>
                </a:lnTo>
                <a:lnTo>
                  <a:pt x="667744" y="64720"/>
                </a:lnTo>
                <a:lnTo>
                  <a:pt x="670399" y="58859"/>
                </a:lnTo>
                <a:lnTo>
                  <a:pt x="671727" y="52680"/>
                </a:lnTo>
                <a:lnTo>
                  <a:pt x="671727" y="46183"/>
                </a:lnTo>
                <a:lnTo>
                  <a:pt x="671370" y="39578"/>
                </a:lnTo>
                <a:lnTo>
                  <a:pt x="667853" y="26446"/>
                </a:lnTo>
                <a:lnTo>
                  <a:pt x="660580" y="16120"/>
                </a:lnTo>
                <a:lnTo>
                  <a:pt x="649551" y="8599"/>
                </a:lnTo>
                <a:lnTo>
                  <a:pt x="645181" y="6765"/>
                </a:lnTo>
                <a:lnTo>
                  <a:pt x="633268" y="3745"/>
                </a:lnTo>
                <a:lnTo>
                  <a:pt x="619473" y="2739"/>
                </a:lnTo>
                <a:lnTo>
                  <a:pt x="584296" y="2739"/>
                </a:lnTo>
                <a:lnTo>
                  <a:pt x="584296" y="5159"/>
                </a:lnTo>
                <a:lnTo>
                  <a:pt x="589139" y="5499"/>
                </a:lnTo>
                <a:close/>
              </a:path>
              <a:path w="1059261" h="90583">
                <a:moveTo>
                  <a:pt x="0" y="55547"/>
                </a:moveTo>
                <a:lnTo>
                  <a:pt x="0" y="63701"/>
                </a:lnTo>
                <a:lnTo>
                  <a:pt x="32054" y="63701"/>
                </a:lnTo>
                <a:lnTo>
                  <a:pt x="32054" y="55547"/>
                </a:lnTo>
                <a:lnTo>
                  <a:pt x="0" y="55547"/>
                </a:lnTo>
                <a:close/>
              </a:path>
              <a:path w="1059261" h="90583">
                <a:moveTo>
                  <a:pt x="101876" y="46310"/>
                </a:moveTo>
                <a:lnTo>
                  <a:pt x="99623" y="46140"/>
                </a:lnTo>
                <a:lnTo>
                  <a:pt x="97287" y="45928"/>
                </a:lnTo>
                <a:lnTo>
                  <a:pt x="97287" y="11912"/>
                </a:lnTo>
                <a:lnTo>
                  <a:pt x="84287" y="12336"/>
                </a:lnTo>
                <a:lnTo>
                  <a:pt x="84287" y="78777"/>
                </a:lnTo>
                <a:lnTo>
                  <a:pt x="83671" y="82227"/>
                </a:lnTo>
                <a:lnTo>
                  <a:pt x="81207" y="85242"/>
                </a:lnTo>
                <a:lnTo>
                  <a:pt x="78105" y="86230"/>
                </a:lnTo>
                <a:lnTo>
                  <a:pt x="73135" y="86697"/>
                </a:lnTo>
                <a:lnTo>
                  <a:pt x="73135" y="89054"/>
                </a:lnTo>
                <a:lnTo>
                  <a:pt x="109650" y="89054"/>
                </a:lnTo>
                <a:lnTo>
                  <a:pt x="109650" y="86697"/>
                </a:lnTo>
                <a:lnTo>
                  <a:pt x="104424" y="86315"/>
                </a:lnTo>
                <a:lnTo>
                  <a:pt x="101057" y="85486"/>
                </a:lnTo>
                <a:lnTo>
                  <a:pt x="98041" y="82938"/>
                </a:lnTo>
                <a:lnTo>
                  <a:pt x="97287" y="79838"/>
                </a:lnTo>
                <a:lnTo>
                  <a:pt x="97287" y="51215"/>
                </a:lnTo>
                <a:lnTo>
                  <a:pt x="102162" y="51311"/>
                </a:lnTo>
                <a:lnTo>
                  <a:pt x="101876" y="46310"/>
                </a:lnTo>
                <a:close/>
              </a:path>
              <a:path w="1059261" h="90583">
                <a:moveTo>
                  <a:pt x="127493" y="34929"/>
                </a:moveTo>
                <a:lnTo>
                  <a:pt x="124370" y="40726"/>
                </a:lnTo>
                <a:lnTo>
                  <a:pt x="118125" y="43826"/>
                </a:lnTo>
                <a:lnTo>
                  <a:pt x="114684" y="45525"/>
                </a:lnTo>
                <a:lnTo>
                  <a:pt x="109968" y="46374"/>
                </a:lnTo>
                <a:lnTo>
                  <a:pt x="101876" y="46310"/>
                </a:lnTo>
                <a:lnTo>
                  <a:pt x="102162" y="51311"/>
                </a:lnTo>
                <a:lnTo>
                  <a:pt x="117318" y="51406"/>
                </a:lnTo>
                <a:lnTo>
                  <a:pt x="125453" y="49410"/>
                </a:lnTo>
                <a:lnTo>
                  <a:pt x="131953" y="45418"/>
                </a:lnTo>
                <a:lnTo>
                  <a:pt x="138453" y="41426"/>
                </a:lnTo>
                <a:lnTo>
                  <a:pt x="141703" y="34993"/>
                </a:lnTo>
                <a:lnTo>
                  <a:pt x="141703" y="19110"/>
                </a:lnTo>
                <a:lnTo>
                  <a:pt x="138772" y="13462"/>
                </a:lnTo>
                <a:lnTo>
                  <a:pt x="132909" y="9172"/>
                </a:lnTo>
                <a:lnTo>
                  <a:pt x="121799" y="4254"/>
                </a:lnTo>
                <a:lnTo>
                  <a:pt x="107547" y="2739"/>
                </a:lnTo>
                <a:lnTo>
                  <a:pt x="73135" y="2739"/>
                </a:lnTo>
                <a:lnTo>
                  <a:pt x="73135" y="5159"/>
                </a:lnTo>
                <a:lnTo>
                  <a:pt x="77808" y="5541"/>
                </a:lnTo>
                <a:lnTo>
                  <a:pt x="80835" y="6454"/>
                </a:lnTo>
                <a:lnTo>
                  <a:pt x="83596" y="9342"/>
                </a:lnTo>
                <a:lnTo>
                  <a:pt x="84287" y="12336"/>
                </a:lnTo>
                <a:lnTo>
                  <a:pt x="97287" y="11912"/>
                </a:lnTo>
                <a:lnTo>
                  <a:pt x="98211" y="8376"/>
                </a:lnTo>
                <a:lnTo>
                  <a:pt x="100473" y="7580"/>
                </a:lnTo>
                <a:lnTo>
                  <a:pt x="108800" y="7580"/>
                </a:lnTo>
                <a:lnTo>
                  <a:pt x="113473" y="8387"/>
                </a:lnTo>
                <a:lnTo>
                  <a:pt x="117169" y="10001"/>
                </a:lnTo>
                <a:lnTo>
                  <a:pt x="124051" y="12973"/>
                </a:lnTo>
                <a:lnTo>
                  <a:pt x="127493" y="18452"/>
                </a:lnTo>
                <a:lnTo>
                  <a:pt x="127493" y="34929"/>
                </a:lnTo>
                <a:close/>
              </a:path>
              <a:path w="1059261" h="90583">
                <a:moveTo>
                  <a:pt x="168128" y="46055"/>
                </a:moveTo>
                <a:lnTo>
                  <a:pt x="169211" y="43582"/>
                </a:lnTo>
                <a:lnTo>
                  <a:pt x="171378" y="41182"/>
                </a:lnTo>
                <a:lnTo>
                  <a:pt x="173545" y="38783"/>
                </a:lnTo>
                <a:lnTo>
                  <a:pt x="176858" y="37583"/>
                </a:lnTo>
                <a:lnTo>
                  <a:pt x="179078" y="38326"/>
                </a:lnTo>
                <a:lnTo>
                  <a:pt x="182349" y="41299"/>
                </a:lnTo>
                <a:lnTo>
                  <a:pt x="185589" y="42042"/>
                </a:lnTo>
                <a:lnTo>
                  <a:pt x="188467" y="41448"/>
                </a:lnTo>
                <a:lnTo>
                  <a:pt x="190549" y="39070"/>
                </a:lnTo>
                <a:lnTo>
                  <a:pt x="191069" y="35863"/>
                </a:lnTo>
                <a:lnTo>
                  <a:pt x="190389" y="32285"/>
                </a:lnTo>
                <a:lnTo>
                  <a:pt x="187671" y="29695"/>
                </a:lnTo>
                <a:lnTo>
                  <a:pt x="183741" y="29047"/>
                </a:lnTo>
                <a:lnTo>
                  <a:pt x="181022" y="29047"/>
                </a:lnTo>
                <a:lnTo>
                  <a:pt x="178398" y="30109"/>
                </a:lnTo>
                <a:lnTo>
                  <a:pt x="175871" y="32232"/>
                </a:lnTo>
                <a:lnTo>
                  <a:pt x="173343" y="34356"/>
                </a:lnTo>
                <a:lnTo>
                  <a:pt x="170720" y="37307"/>
                </a:lnTo>
                <a:lnTo>
                  <a:pt x="168001" y="41087"/>
                </a:lnTo>
                <a:lnTo>
                  <a:pt x="168001" y="30640"/>
                </a:lnTo>
                <a:lnTo>
                  <a:pt x="167363" y="28984"/>
                </a:lnTo>
                <a:lnTo>
                  <a:pt x="165111" y="30003"/>
                </a:lnTo>
                <a:lnTo>
                  <a:pt x="162924" y="30916"/>
                </a:lnTo>
                <a:lnTo>
                  <a:pt x="160799" y="31723"/>
                </a:lnTo>
                <a:lnTo>
                  <a:pt x="158059" y="32742"/>
                </a:lnTo>
                <a:lnTo>
                  <a:pt x="155511" y="33634"/>
                </a:lnTo>
                <a:lnTo>
                  <a:pt x="152962" y="34526"/>
                </a:lnTo>
                <a:lnTo>
                  <a:pt x="150476" y="35396"/>
                </a:lnTo>
                <a:lnTo>
                  <a:pt x="148054" y="36245"/>
                </a:lnTo>
                <a:lnTo>
                  <a:pt x="149552" y="38040"/>
                </a:lnTo>
                <a:lnTo>
                  <a:pt x="151942" y="37774"/>
                </a:lnTo>
                <a:lnTo>
                  <a:pt x="155458" y="38677"/>
                </a:lnTo>
                <a:lnTo>
                  <a:pt x="157029" y="42286"/>
                </a:lnTo>
                <a:lnTo>
                  <a:pt x="157422" y="45291"/>
                </a:lnTo>
                <a:lnTo>
                  <a:pt x="157422" y="81622"/>
                </a:lnTo>
                <a:lnTo>
                  <a:pt x="156785" y="83841"/>
                </a:lnTo>
                <a:lnTo>
                  <a:pt x="154236" y="85922"/>
                </a:lnTo>
                <a:lnTo>
                  <a:pt x="151644" y="86612"/>
                </a:lnTo>
                <a:lnTo>
                  <a:pt x="147736" y="86952"/>
                </a:lnTo>
                <a:lnTo>
                  <a:pt x="147736" y="89054"/>
                </a:lnTo>
                <a:lnTo>
                  <a:pt x="179153" y="89054"/>
                </a:lnTo>
                <a:lnTo>
                  <a:pt x="179153" y="86952"/>
                </a:lnTo>
                <a:lnTo>
                  <a:pt x="175202" y="87037"/>
                </a:lnTo>
                <a:lnTo>
                  <a:pt x="172376" y="86368"/>
                </a:lnTo>
                <a:lnTo>
                  <a:pt x="168978" y="83522"/>
                </a:lnTo>
                <a:lnTo>
                  <a:pt x="168128" y="80985"/>
                </a:lnTo>
                <a:lnTo>
                  <a:pt x="168128" y="46055"/>
                </a:lnTo>
                <a:close/>
              </a:path>
              <a:path w="1059261" h="90583">
                <a:moveTo>
                  <a:pt x="205854" y="32402"/>
                </a:moveTo>
                <a:lnTo>
                  <a:pt x="200798" y="38602"/>
                </a:lnTo>
                <a:lnTo>
                  <a:pt x="202837" y="49049"/>
                </a:lnTo>
                <a:lnTo>
                  <a:pt x="203432" y="45567"/>
                </a:lnTo>
                <a:lnTo>
                  <a:pt x="204409" y="42679"/>
                </a:lnTo>
                <a:lnTo>
                  <a:pt x="205768" y="40386"/>
                </a:lnTo>
                <a:lnTo>
                  <a:pt x="208318" y="36097"/>
                </a:lnTo>
                <a:lnTo>
                  <a:pt x="212438" y="29302"/>
                </a:lnTo>
                <a:lnTo>
                  <a:pt x="205854" y="32402"/>
                </a:lnTo>
                <a:close/>
              </a:path>
              <a:path w="1059261" h="90583">
                <a:moveTo>
                  <a:pt x="243048" y="53126"/>
                </a:moveTo>
                <a:lnTo>
                  <a:pt x="243048" y="45525"/>
                </a:lnTo>
                <a:lnTo>
                  <a:pt x="240796" y="39653"/>
                </a:lnTo>
                <a:lnTo>
                  <a:pt x="236293" y="35513"/>
                </a:lnTo>
                <a:lnTo>
                  <a:pt x="231790" y="31372"/>
                </a:lnTo>
                <a:lnTo>
                  <a:pt x="226543" y="29302"/>
                </a:lnTo>
                <a:lnTo>
                  <a:pt x="212438" y="29302"/>
                </a:lnTo>
                <a:lnTo>
                  <a:pt x="208318" y="36097"/>
                </a:lnTo>
                <a:lnTo>
                  <a:pt x="212014" y="33952"/>
                </a:lnTo>
                <a:lnTo>
                  <a:pt x="221742" y="33952"/>
                </a:lnTo>
                <a:lnTo>
                  <a:pt x="225226" y="35821"/>
                </a:lnTo>
                <a:lnTo>
                  <a:pt x="227308" y="39558"/>
                </a:lnTo>
                <a:lnTo>
                  <a:pt x="228455" y="41639"/>
                </a:lnTo>
                <a:lnTo>
                  <a:pt x="229262" y="44803"/>
                </a:lnTo>
                <a:lnTo>
                  <a:pt x="229729" y="49049"/>
                </a:lnTo>
                <a:lnTo>
                  <a:pt x="202837" y="49049"/>
                </a:lnTo>
                <a:lnTo>
                  <a:pt x="200798" y="38602"/>
                </a:lnTo>
                <a:lnTo>
                  <a:pt x="195742" y="44803"/>
                </a:lnTo>
                <a:lnTo>
                  <a:pt x="193215" y="52171"/>
                </a:lnTo>
                <a:lnTo>
                  <a:pt x="193215" y="68563"/>
                </a:lnTo>
                <a:lnTo>
                  <a:pt x="195392" y="75507"/>
                </a:lnTo>
                <a:lnTo>
                  <a:pt x="199746" y="81537"/>
                </a:lnTo>
                <a:lnTo>
                  <a:pt x="204101" y="87567"/>
                </a:lnTo>
                <a:lnTo>
                  <a:pt x="210272" y="90583"/>
                </a:lnTo>
                <a:lnTo>
                  <a:pt x="225183" y="90583"/>
                </a:lnTo>
                <a:lnTo>
                  <a:pt x="231036" y="88289"/>
                </a:lnTo>
                <a:lnTo>
                  <a:pt x="235815" y="83703"/>
                </a:lnTo>
                <a:lnTo>
                  <a:pt x="240594" y="79116"/>
                </a:lnTo>
                <a:lnTo>
                  <a:pt x="243855" y="74126"/>
                </a:lnTo>
                <a:lnTo>
                  <a:pt x="245597" y="68733"/>
                </a:lnTo>
                <a:lnTo>
                  <a:pt x="243366" y="67969"/>
                </a:lnTo>
                <a:lnTo>
                  <a:pt x="240775" y="72258"/>
                </a:lnTo>
                <a:lnTo>
                  <a:pt x="237950" y="75570"/>
                </a:lnTo>
                <a:lnTo>
                  <a:pt x="234891" y="77906"/>
                </a:lnTo>
                <a:lnTo>
                  <a:pt x="231832" y="80242"/>
                </a:lnTo>
                <a:lnTo>
                  <a:pt x="228072" y="81410"/>
                </a:lnTo>
                <a:lnTo>
                  <a:pt x="218089" y="81410"/>
                </a:lnTo>
                <a:lnTo>
                  <a:pt x="213309" y="79159"/>
                </a:lnTo>
                <a:lnTo>
                  <a:pt x="209274" y="74657"/>
                </a:lnTo>
                <a:lnTo>
                  <a:pt x="205237" y="70156"/>
                </a:lnTo>
                <a:lnTo>
                  <a:pt x="203007" y="62979"/>
                </a:lnTo>
                <a:lnTo>
                  <a:pt x="202582" y="53126"/>
                </a:lnTo>
                <a:lnTo>
                  <a:pt x="243048" y="53126"/>
                </a:lnTo>
                <a:close/>
              </a:path>
              <a:path w="1059261" h="90583">
                <a:moveTo>
                  <a:pt x="285319" y="30321"/>
                </a:moveTo>
                <a:lnTo>
                  <a:pt x="269324" y="30321"/>
                </a:lnTo>
                <a:lnTo>
                  <a:pt x="269324" y="12464"/>
                </a:lnTo>
                <a:lnTo>
                  <a:pt x="269642" y="10234"/>
                </a:lnTo>
                <a:lnTo>
                  <a:pt x="270279" y="8535"/>
                </a:lnTo>
                <a:lnTo>
                  <a:pt x="271427" y="5350"/>
                </a:lnTo>
                <a:lnTo>
                  <a:pt x="273614" y="3758"/>
                </a:lnTo>
                <a:lnTo>
                  <a:pt x="276843" y="3758"/>
                </a:lnTo>
                <a:lnTo>
                  <a:pt x="280221" y="4682"/>
                </a:lnTo>
                <a:lnTo>
                  <a:pt x="282324" y="6943"/>
                </a:lnTo>
                <a:lnTo>
                  <a:pt x="284639" y="10468"/>
                </a:lnTo>
                <a:lnTo>
                  <a:pt x="287485" y="13260"/>
                </a:lnTo>
                <a:lnTo>
                  <a:pt x="289780" y="13632"/>
                </a:lnTo>
                <a:lnTo>
                  <a:pt x="292456" y="13079"/>
                </a:lnTo>
                <a:lnTo>
                  <a:pt x="294495" y="10871"/>
                </a:lnTo>
                <a:lnTo>
                  <a:pt x="295005" y="8217"/>
                </a:lnTo>
                <a:lnTo>
                  <a:pt x="295005" y="5711"/>
                </a:lnTo>
                <a:lnTo>
                  <a:pt x="293529" y="3715"/>
                </a:lnTo>
                <a:lnTo>
                  <a:pt x="290576" y="2229"/>
                </a:lnTo>
                <a:lnTo>
                  <a:pt x="287624" y="743"/>
                </a:lnTo>
                <a:lnTo>
                  <a:pt x="284278" y="0"/>
                </a:lnTo>
                <a:lnTo>
                  <a:pt x="271235" y="0"/>
                </a:lnTo>
                <a:lnTo>
                  <a:pt x="264841" y="4437"/>
                </a:lnTo>
                <a:lnTo>
                  <a:pt x="261358" y="13313"/>
                </a:lnTo>
                <a:lnTo>
                  <a:pt x="259531" y="17942"/>
                </a:lnTo>
                <a:lnTo>
                  <a:pt x="258618" y="23611"/>
                </a:lnTo>
                <a:lnTo>
                  <a:pt x="258618" y="30321"/>
                </a:lnTo>
                <a:lnTo>
                  <a:pt x="247721" y="30321"/>
                </a:lnTo>
                <a:lnTo>
                  <a:pt x="247721" y="34589"/>
                </a:lnTo>
                <a:lnTo>
                  <a:pt x="258618" y="34589"/>
                </a:lnTo>
                <a:lnTo>
                  <a:pt x="258618" y="80199"/>
                </a:lnTo>
                <a:lnTo>
                  <a:pt x="257906" y="83289"/>
                </a:lnTo>
                <a:lnTo>
                  <a:pt x="255060" y="86219"/>
                </a:lnTo>
                <a:lnTo>
                  <a:pt x="252097" y="87058"/>
                </a:lnTo>
                <a:lnTo>
                  <a:pt x="247594" y="87270"/>
                </a:lnTo>
                <a:lnTo>
                  <a:pt x="247594" y="89054"/>
                </a:lnTo>
                <a:lnTo>
                  <a:pt x="281559" y="89054"/>
                </a:lnTo>
                <a:lnTo>
                  <a:pt x="281559" y="87270"/>
                </a:lnTo>
                <a:lnTo>
                  <a:pt x="276079" y="86888"/>
                </a:lnTo>
                <a:lnTo>
                  <a:pt x="272690" y="86028"/>
                </a:lnTo>
                <a:lnTo>
                  <a:pt x="270099" y="83352"/>
                </a:lnTo>
                <a:lnTo>
                  <a:pt x="269451" y="80284"/>
                </a:lnTo>
                <a:lnTo>
                  <a:pt x="269451" y="34589"/>
                </a:lnTo>
                <a:lnTo>
                  <a:pt x="285319" y="34589"/>
                </a:lnTo>
                <a:lnTo>
                  <a:pt x="285319" y="30321"/>
                </a:lnTo>
                <a:close/>
              </a:path>
              <a:path w="1059261" h="90583">
                <a:moveTo>
                  <a:pt x="303735" y="32402"/>
                </a:moveTo>
                <a:lnTo>
                  <a:pt x="298680" y="38602"/>
                </a:lnTo>
                <a:lnTo>
                  <a:pt x="300719" y="49049"/>
                </a:lnTo>
                <a:lnTo>
                  <a:pt x="301314" y="45567"/>
                </a:lnTo>
                <a:lnTo>
                  <a:pt x="302291" y="42679"/>
                </a:lnTo>
                <a:lnTo>
                  <a:pt x="303650" y="40386"/>
                </a:lnTo>
                <a:lnTo>
                  <a:pt x="306199" y="36097"/>
                </a:lnTo>
                <a:lnTo>
                  <a:pt x="310320" y="29302"/>
                </a:lnTo>
                <a:lnTo>
                  <a:pt x="303735" y="32402"/>
                </a:lnTo>
                <a:close/>
              </a:path>
              <a:path w="1059261" h="90583">
                <a:moveTo>
                  <a:pt x="340930" y="53126"/>
                </a:moveTo>
                <a:lnTo>
                  <a:pt x="340930" y="45525"/>
                </a:lnTo>
                <a:lnTo>
                  <a:pt x="338678" y="39653"/>
                </a:lnTo>
                <a:lnTo>
                  <a:pt x="334174" y="35513"/>
                </a:lnTo>
                <a:lnTo>
                  <a:pt x="329672" y="31372"/>
                </a:lnTo>
                <a:lnTo>
                  <a:pt x="324425" y="29302"/>
                </a:lnTo>
                <a:lnTo>
                  <a:pt x="310320" y="29302"/>
                </a:lnTo>
                <a:lnTo>
                  <a:pt x="306199" y="36097"/>
                </a:lnTo>
                <a:lnTo>
                  <a:pt x="309895" y="33952"/>
                </a:lnTo>
                <a:lnTo>
                  <a:pt x="319624" y="33952"/>
                </a:lnTo>
                <a:lnTo>
                  <a:pt x="323108" y="35821"/>
                </a:lnTo>
                <a:lnTo>
                  <a:pt x="325190" y="39558"/>
                </a:lnTo>
                <a:lnTo>
                  <a:pt x="326337" y="41639"/>
                </a:lnTo>
                <a:lnTo>
                  <a:pt x="327143" y="44803"/>
                </a:lnTo>
                <a:lnTo>
                  <a:pt x="327611" y="49049"/>
                </a:lnTo>
                <a:lnTo>
                  <a:pt x="300719" y="49049"/>
                </a:lnTo>
                <a:lnTo>
                  <a:pt x="298680" y="38602"/>
                </a:lnTo>
                <a:lnTo>
                  <a:pt x="293624" y="44803"/>
                </a:lnTo>
                <a:lnTo>
                  <a:pt x="291097" y="52171"/>
                </a:lnTo>
                <a:lnTo>
                  <a:pt x="291097" y="68563"/>
                </a:lnTo>
                <a:lnTo>
                  <a:pt x="293274" y="75507"/>
                </a:lnTo>
                <a:lnTo>
                  <a:pt x="297628" y="81537"/>
                </a:lnTo>
                <a:lnTo>
                  <a:pt x="301983" y="87567"/>
                </a:lnTo>
                <a:lnTo>
                  <a:pt x="308154" y="90583"/>
                </a:lnTo>
                <a:lnTo>
                  <a:pt x="323065" y="90583"/>
                </a:lnTo>
                <a:lnTo>
                  <a:pt x="328918" y="88289"/>
                </a:lnTo>
                <a:lnTo>
                  <a:pt x="333697" y="83703"/>
                </a:lnTo>
                <a:lnTo>
                  <a:pt x="338476" y="79116"/>
                </a:lnTo>
                <a:lnTo>
                  <a:pt x="341737" y="74126"/>
                </a:lnTo>
                <a:lnTo>
                  <a:pt x="343479" y="68733"/>
                </a:lnTo>
                <a:lnTo>
                  <a:pt x="341248" y="67969"/>
                </a:lnTo>
                <a:lnTo>
                  <a:pt x="338657" y="72258"/>
                </a:lnTo>
                <a:lnTo>
                  <a:pt x="335832" y="75570"/>
                </a:lnTo>
                <a:lnTo>
                  <a:pt x="332773" y="77906"/>
                </a:lnTo>
                <a:lnTo>
                  <a:pt x="329714" y="80242"/>
                </a:lnTo>
                <a:lnTo>
                  <a:pt x="325954" y="81410"/>
                </a:lnTo>
                <a:lnTo>
                  <a:pt x="315971" y="81410"/>
                </a:lnTo>
                <a:lnTo>
                  <a:pt x="311191" y="79159"/>
                </a:lnTo>
                <a:lnTo>
                  <a:pt x="307156" y="74657"/>
                </a:lnTo>
                <a:lnTo>
                  <a:pt x="303119" y="70156"/>
                </a:lnTo>
                <a:lnTo>
                  <a:pt x="300889" y="62979"/>
                </a:lnTo>
                <a:lnTo>
                  <a:pt x="300464" y="53126"/>
                </a:lnTo>
                <a:lnTo>
                  <a:pt x="340930" y="53126"/>
                </a:lnTo>
                <a:close/>
              </a:path>
              <a:path w="1059261" h="90583">
                <a:moveTo>
                  <a:pt x="363892" y="46055"/>
                </a:moveTo>
                <a:lnTo>
                  <a:pt x="364975" y="43582"/>
                </a:lnTo>
                <a:lnTo>
                  <a:pt x="367142" y="41182"/>
                </a:lnTo>
                <a:lnTo>
                  <a:pt x="369309" y="38783"/>
                </a:lnTo>
                <a:lnTo>
                  <a:pt x="372622" y="37583"/>
                </a:lnTo>
                <a:lnTo>
                  <a:pt x="374842" y="38326"/>
                </a:lnTo>
                <a:lnTo>
                  <a:pt x="378113" y="41299"/>
                </a:lnTo>
                <a:lnTo>
                  <a:pt x="381353" y="42042"/>
                </a:lnTo>
                <a:lnTo>
                  <a:pt x="384231" y="41448"/>
                </a:lnTo>
                <a:lnTo>
                  <a:pt x="386313" y="39070"/>
                </a:lnTo>
                <a:lnTo>
                  <a:pt x="386833" y="35863"/>
                </a:lnTo>
                <a:lnTo>
                  <a:pt x="386153" y="32285"/>
                </a:lnTo>
                <a:lnTo>
                  <a:pt x="383434" y="29695"/>
                </a:lnTo>
                <a:lnTo>
                  <a:pt x="379505" y="29047"/>
                </a:lnTo>
                <a:lnTo>
                  <a:pt x="376786" y="29047"/>
                </a:lnTo>
                <a:lnTo>
                  <a:pt x="374162" y="30109"/>
                </a:lnTo>
                <a:lnTo>
                  <a:pt x="371635" y="32232"/>
                </a:lnTo>
                <a:lnTo>
                  <a:pt x="369107" y="34356"/>
                </a:lnTo>
                <a:lnTo>
                  <a:pt x="366484" y="37307"/>
                </a:lnTo>
                <a:lnTo>
                  <a:pt x="363765" y="41087"/>
                </a:lnTo>
                <a:lnTo>
                  <a:pt x="363765" y="30640"/>
                </a:lnTo>
                <a:lnTo>
                  <a:pt x="363127" y="28984"/>
                </a:lnTo>
                <a:lnTo>
                  <a:pt x="360875" y="30003"/>
                </a:lnTo>
                <a:lnTo>
                  <a:pt x="358688" y="30916"/>
                </a:lnTo>
                <a:lnTo>
                  <a:pt x="356563" y="31723"/>
                </a:lnTo>
                <a:lnTo>
                  <a:pt x="353823" y="32742"/>
                </a:lnTo>
                <a:lnTo>
                  <a:pt x="351274" y="33634"/>
                </a:lnTo>
                <a:lnTo>
                  <a:pt x="348725" y="34526"/>
                </a:lnTo>
                <a:lnTo>
                  <a:pt x="346240" y="35396"/>
                </a:lnTo>
                <a:lnTo>
                  <a:pt x="343818" y="36245"/>
                </a:lnTo>
                <a:lnTo>
                  <a:pt x="345316" y="38040"/>
                </a:lnTo>
                <a:lnTo>
                  <a:pt x="347706" y="37774"/>
                </a:lnTo>
                <a:lnTo>
                  <a:pt x="351221" y="38677"/>
                </a:lnTo>
                <a:lnTo>
                  <a:pt x="352793" y="42286"/>
                </a:lnTo>
                <a:lnTo>
                  <a:pt x="353186" y="45291"/>
                </a:lnTo>
                <a:lnTo>
                  <a:pt x="353186" y="81622"/>
                </a:lnTo>
                <a:lnTo>
                  <a:pt x="352549" y="83841"/>
                </a:lnTo>
                <a:lnTo>
                  <a:pt x="350000" y="85922"/>
                </a:lnTo>
                <a:lnTo>
                  <a:pt x="347408" y="86612"/>
                </a:lnTo>
                <a:lnTo>
                  <a:pt x="343500" y="86952"/>
                </a:lnTo>
                <a:lnTo>
                  <a:pt x="343500" y="89054"/>
                </a:lnTo>
                <a:lnTo>
                  <a:pt x="374916" y="89054"/>
                </a:lnTo>
                <a:lnTo>
                  <a:pt x="374916" y="86952"/>
                </a:lnTo>
                <a:lnTo>
                  <a:pt x="370966" y="87037"/>
                </a:lnTo>
                <a:lnTo>
                  <a:pt x="368140" y="86368"/>
                </a:lnTo>
                <a:lnTo>
                  <a:pt x="364742" y="83522"/>
                </a:lnTo>
                <a:lnTo>
                  <a:pt x="363892" y="80985"/>
                </a:lnTo>
                <a:lnTo>
                  <a:pt x="363892" y="46055"/>
                </a:lnTo>
                <a:close/>
              </a:path>
              <a:path w="1059261" h="90583">
                <a:moveTo>
                  <a:pt x="407395" y="46055"/>
                </a:moveTo>
                <a:lnTo>
                  <a:pt x="408478" y="43582"/>
                </a:lnTo>
                <a:lnTo>
                  <a:pt x="410645" y="41182"/>
                </a:lnTo>
                <a:lnTo>
                  <a:pt x="412812" y="38783"/>
                </a:lnTo>
                <a:lnTo>
                  <a:pt x="416125" y="37583"/>
                </a:lnTo>
                <a:lnTo>
                  <a:pt x="418345" y="38326"/>
                </a:lnTo>
                <a:lnTo>
                  <a:pt x="421616" y="41299"/>
                </a:lnTo>
                <a:lnTo>
                  <a:pt x="424856" y="42042"/>
                </a:lnTo>
                <a:lnTo>
                  <a:pt x="427734" y="41448"/>
                </a:lnTo>
                <a:lnTo>
                  <a:pt x="429816" y="39070"/>
                </a:lnTo>
                <a:lnTo>
                  <a:pt x="430336" y="35863"/>
                </a:lnTo>
                <a:lnTo>
                  <a:pt x="429656" y="32285"/>
                </a:lnTo>
                <a:lnTo>
                  <a:pt x="426937" y="29695"/>
                </a:lnTo>
                <a:lnTo>
                  <a:pt x="423008" y="29047"/>
                </a:lnTo>
                <a:lnTo>
                  <a:pt x="420289" y="29047"/>
                </a:lnTo>
                <a:lnTo>
                  <a:pt x="417665" y="30109"/>
                </a:lnTo>
                <a:lnTo>
                  <a:pt x="415138" y="32232"/>
                </a:lnTo>
                <a:lnTo>
                  <a:pt x="412610" y="34356"/>
                </a:lnTo>
                <a:lnTo>
                  <a:pt x="409987" y="37307"/>
                </a:lnTo>
                <a:lnTo>
                  <a:pt x="407268" y="41087"/>
                </a:lnTo>
                <a:lnTo>
                  <a:pt x="407268" y="30640"/>
                </a:lnTo>
                <a:lnTo>
                  <a:pt x="406630" y="28984"/>
                </a:lnTo>
                <a:lnTo>
                  <a:pt x="404378" y="30003"/>
                </a:lnTo>
                <a:lnTo>
                  <a:pt x="402191" y="30916"/>
                </a:lnTo>
                <a:lnTo>
                  <a:pt x="400066" y="31723"/>
                </a:lnTo>
                <a:lnTo>
                  <a:pt x="397326" y="32742"/>
                </a:lnTo>
                <a:lnTo>
                  <a:pt x="394777" y="33634"/>
                </a:lnTo>
                <a:lnTo>
                  <a:pt x="392228" y="34526"/>
                </a:lnTo>
                <a:lnTo>
                  <a:pt x="389743" y="35396"/>
                </a:lnTo>
                <a:lnTo>
                  <a:pt x="387321" y="36245"/>
                </a:lnTo>
                <a:lnTo>
                  <a:pt x="388819" y="38040"/>
                </a:lnTo>
                <a:lnTo>
                  <a:pt x="391209" y="37774"/>
                </a:lnTo>
                <a:lnTo>
                  <a:pt x="394724" y="38677"/>
                </a:lnTo>
                <a:lnTo>
                  <a:pt x="396296" y="42286"/>
                </a:lnTo>
                <a:lnTo>
                  <a:pt x="396689" y="45291"/>
                </a:lnTo>
                <a:lnTo>
                  <a:pt x="396689" y="81622"/>
                </a:lnTo>
                <a:lnTo>
                  <a:pt x="396052" y="83841"/>
                </a:lnTo>
                <a:lnTo>
                  <a:pt x="393503" y="85922"/>
                </a:lnTo>
                <a:lnTo>
                  <a:pt x="390911" y="86612"/>
                </a:lnTo>
                <a:lnTo>
                  <a:pt x="387003" y="86952"/>
                </a:lnTo>
                <a:lnTo>
                  <a:pt x="387003" y="89054"/>
                </a:lnTo>
                <a:lnTo>
                  <a:pt x="418420" y="89054"/>
                </a:lnTo>
                <a:lnTo>
                  <a:pt x="418420" y="86952"/>
                </a:lnTo>
                <a:lnTo>
                  <a:pt x="414469" y="87037"/>
                </a:lnTo>
                <a:lnTo>
                  <a:pt x="411643" y="86368"/>
                </a:lnTo>
                <a:lnTo>
                  <a:pt x="408245" y="83522"/>
                </a:lnTo>
                <a:lnTo>
                  <a:pt x="407395" y="80985"/>
                </a:lnTo>
                <a:lnTo>
                  <a:pt x="407395" y="46055"/>
                </a:lnTo>
                <a:close/>
              </a:path>
              <a:path w="1059261" h="90583">
                <a:moveTo>
                  <a:pt x="445120" y="32402"/>
                </a:moveTo>
                <a:lnTo>
                  <a:pt x="440065" y="38602"/>
                </a:lnTo>
                <a:lnTo>
                  <a:pt x="442104" y="49049"/>
                </a:lnTo>
                <a:lnTo>
                  <a:pt x="442698" y="45567"/>
                </a:lnTo>
                <a:lnTo>
                  <a:pt x="443676" y="42679"/>
                </a:lnTo>
                <a:lnTo>
                  <a:pt x="445035" y="40386"/>
                </a:lnTo>
                <a:lnTo>
                  <a:pt x="447584" y="36097"/>
                </a:lnTo>
                <a:lnTo>
                  <a:pt x="451705" y="29302"/>
                </a:lnTo>
                <a:lnTo>
                  <a:pt x="445120" y="32402"/>
                </a:lnTo>
                <a:close/>
              </a:path>
              <a:path w="1059261" h="90583">
                <a:moveTo>
                  <a:pt x="482315" y="53126"/>
                </a:moveTo>
                <a:lnTo>
                  <a:pt x="482315" y="45525"/>
                </a:lnTo>
                <a:lnTo>
                  <a:pt x="480063" y="39653"/>
                </a:lnTo>
                <a:lnTo>
                  <a:pt x="475559" y="35513"/>
                </a:lnTo>
                <a:lnTo>
                  <a:pt x="471057" y="31372"/>
                </a:lnTo>
                <a:lnTo>
                  <a:pt x="465809" y="29302"/>
                </a:lnTo>
                <a:lnTo>
                  <a:pt x="451705" y="29302"/>
                </a:lnTo>
                <a:lnTo>
                  <a:pt x="447584" y="36097"/>
                </a:lnTo>
                <a:lnTo>
                  <a:pt x="451280" y="33952"/>
                </a:lnTo>
                <a:lnTo>
                  <a:pt x="461009" y="33952"/>
                </a:lnTo>
                <a:lnTo>
                  <a:pt x="464493" y="35821"/>
                </a:lnTo>
                <a:lnTo>
                  <a:pt x="466575" y="39558"/>
                </a:lnTo>
                <a:lnTo>
                  <a:pt x="467722" y="41639"/>
                </a:lnTo>
                <a:lnTo>
                  <a:pt x="468528" y="44803"/>
                </a:lnTo>
                <a:lnTo>
                  <a:pt x="468996" y="49049"/>
                </a:lnTo>
                <a:lnTo>
                  <a:pt x="442104" y="49049"/>
                </a:lnTo>
                <a:lnTo>
                  <a:pt x="440065" y="38602"/>
                </a:lnTo>
                <a:lnTo>
                  <a:pt x="435009" y="44803"/>
                </a:lnTo>
                <a:lnTo>
                  <a:pt x="432482" y="52171"/>
                </a:lnTo>
                <a:lnTo>
                  <a:pt x="432482" y="68563"/>
                </a:lnTo>
                <a:lnTo>
                  <a:pt x="434659" y="75507"/>
                </a:lnTo>
                <a:lnTo>
                  <a:pt x="439013" y="81537"/>
                </a:lnTo>
                <a:lnTo>
                  <a:pt x="443368" y="87567"/>
                </a:lnTo>
                <a:lnTo>
                  <a:pt x="449539" y="90583"/>
                </a:lnTo>
                <a:lnTo>
                  <a:pt x="464450" y="90583"/>
                </a:lnTo>
                <a:lnTo>
                  <a:pt x="470303" y="88289"/>
                </a:lnTo>
                <a:lnTo>
                  <a:pt x="475082" y="83703"/>
                </a:lnTo>
                <a:lnTo>
                  <a:pt x="479861" y="79116"/>
                </a:lnTo>
                <a:lnTo>
                  <a:pt x="483122" y="74127"/>
                </a:lnTo>
                <a:lnTo>
                  <a:pt x="484864" y="68733"/>
                </a:lnTo>
                <a:lnTo>
                  <a:pt x="482633" y="67969"/>
                </a:lnTo>
                <a:lnTo>
                  <a:pt x="480042" y="72258"/>
                </a:lnTo>
                <a:lnTo>
                  <a:pt x="477217" y="75570"/>
                </a:lnTo>
                <a:lnTo>
                  <a:pt x="474158" y="77906"/>
                </a:lnTo>
                <a:lnTo>
                  <a:pt x="471099" y="80242"/>
                </a:lnTo>
                <a:lnTo>
                  <a:pt x="467339" y="81410"/>
                </a:lnTo>
                <a:lnTo>
                  <a:pt x="457356" y="81410"/>
                </a:lnTo>
                <a:lnTo>
                  <a:pt x="452576" y="79159"/>
                </a:lnTo>
                <a:lnTo>
                  <a:pt x="448541" y="74657"/>
                </a:lnTo>
                <a:lnTo>
                  <a:pt x="444504" y="70156"/>
                </a:lnTo>
                <a:lnTo>
                  <a:pt x="442274" y="62979"/>
                </a:lnTo>
                <a:lnTo>
                  <a:pt x="441849" y="53126"/>
                </a:lnTo>
                <a:lnTo>
                  <a:pt x="482315" y="53126"/>
                </a:lnTo>
                <a:close/>
              </a:path>
              <a:path w="1059261" h="90583">
                <a:moveTo>
                  <a:pt x="500869" y="32158"/>
                </a:moveTo>
                <a:lnTo>
                  <a:pt x="498649" y="50154"/>
                </a:lnTo>
                <a:lnTo>
                  <a:pt x="500136" y="44325"/>
                </a:lnTo>
                <a:lnTo>
                  <a:pt x="503110" y="39590"/>
                </a:lnTo>
                <a:lnTo>
                  <a:pt x="507443" y="28856"/>
                </a:lnTo>
                <a:lnTo>
                  <a:pt x="500869" y="32158"/>
                </a:lnTo>
                <a:close/>
              </a:path>
              <a:path w="1059261" h="90583">
                <a:moveTo>
                  <a:pt x="545551" y="81410"/>
                </a:moveTo>
                <a:lnTo>
                  <a:pt x="542620" y="81410"/>
                </a:lnTo>
                <a:lnTo>
                  <a:pt x="540135" y="79753"/>
                </a:lnTo>
                <a:lnTo>
                  <a:pt x="539115" y="76717"/>
                </a:lnTo>
                <a:lnTo>
                  <a:pt x="539115" y="73957"/>
                </a:lnTo>
                <a:lnTo>
                  <a:pt x="539242" y="21913"/>
                </a:lnTo>
                <a:lnTo>
                  <a:pt x="539391" y="9236"/>
                </a:lnTo>
                <a:lnTo>
                  <a:pt x="539433" y="6816"/>
                </a:lnTo>
                <a:lnTo>
                  <a:pt x="539561" y="127"/>
                </a:lnTo>
                <a:lnTo>
                  <a:pt x="539178" y="0"/>
                </a:lnTo>
                <a:lnTo>
                  <a:pt x="535801" y="1210"/>
                </a:lnTo>
                <a:lnTo>
                  <a:pt x="532679" y="2250"/>
                </a:lnTo>
                <a:lnTo>
                  <a:pt x="528855" y="3354"/>
                </a:lnTo>
                <a:lnTo>
                  <a:pt x="525032" y="4395"/>
                </a:lnTo>
                <a:lnTo>
                  <a:pt x="519806" y="5733"/>
                </a:lnTo>
                <a:lnTo>
                  <a:pt x="521123" y="7707"/>
                </a:lnTo>
                <a:lnTo>
                  <a:pt x="523693" y="7516"/>
                </a:lnTo>
                <a:lnTo>
                  <a:pt x="527804" y="8981"/>
                </a:lnTo>
                <a:lnTo>
                  <a:pt x="528664" y="11742"/>
                </a:lnTo>
                <a:lnTo>
                  <a:pt x="528664" y="34589"/>
                </a:lnTo>
                <a:lnTo>
                  <a:pt x="527092" y="33018"/>
                </a:lnTo>
                <a:lnTo>
                  <a:pt x="523757" y="30895"/>
                </a:lnTo>
                <a:lnTo>
                  <a:pt x="521165" y="29536"/>
                </a:lnTo>
                <a:lnTo>
                  <a:pt x="518319" y="28856"/>
                </a:lnTo>
                <a:lnTo>
                  <a:pt x="507443" y="28856"/>
                </a:lnTo>
                <a:lnTo>
                  <a:pt x="503110" y="39590"/>
                </a:lnTo>
                <a:lnTo>
                  <a:pt x="506084" y="34855"/>
                </a:lnTo>
                <a:lnTo>
                  <a:pt x="510248" y="32487"/>
                </a:lnTo>
                <a:lnTo>
                  <a:pt x="518404" y="32487"/>
                </a:lnTo>
                <a:lnTo>
                  <a:pt x="521283" y="33623"/>
                </a:lnTo>
                <a:lnTo>
                  <a:pt x="524235" y="35895"/>
                </a:lnTo>
                <a:lnTo>
                  <a:pt x="527188" y="38167"/>
                </a:lnTo>
                <a:lnTo>
                  <a:pt x="528664" y="42064"/>
                </a:lnTo>
                <a:lnTo>
                  <a:pt x="528664" y="74912"/>
                </a:lnTo>
                <a:lnTo>
                  <a:pt x="527645" y="78501"/>
                </a:lnTo>
                <a:lnTo>
                  <a:pt x="523566" y="82408"/>
                </a:lnTo>
                <a:lnTo>
                  <a:pt x="520890" y="83384"/>
                </a:lnTo>
                <a:lnTo>
                  <a:pt x="511288" y="83384"/>
                </a:lnTo>
                <a:lnTo>
                  <a:pt x="506562" y="80709"/>
                </a:lnTo>
                <a:lnTo>
                  <a:pt x="503397" y="75358"/>
                </a:lnTo>
                <a:lnTo>
                  <a:pt x="500232" y="70007"/>
                </a:lnTo>
                <a:lnTo>
                  <a:pt x="498649" y="63913"/>
                </a:lnTo>
                <a:lnTo>
                  <a:pt x="498649" y="50154"/>
                </a:lnTo>
                <a:lnTo>
                  <a:pt x="500869" y="32158"/>
                </a:lnTo>
                <a:lnTo>
                  <a:pt x="495495" y="38762"/>
                </a:lnTo>
                <a:lnTo>
                  <a:pt x="490121" y="45365"/>
                </a:lnTo>
                <a:lnTo>
                  <a:pt x="487434" y="53275"/>
                </a:lnTo>
                <a:lnTo>
                  <a:pt x="487434" y="69837"/>
                </a:lnTo>
                <a:lnTo>
                  <a:pt x="489675" y="76303"/>
                </a:lnTo>
                <a:lnTo>
                  <a:pt x="494157" y="81887"/>
                </a:lnTo>
                <a:lnTo>
                  <a:pt x="498639" y="87472"/>
                </a:lnTo>
                <a:lnTo>
                  <a:pt x="504491" y="90264"/>
                </a:lnTo>
                <a:lnTo>
                  <a:pt x="515792" y="90264"/>
                </a:lnTo>
                <a:lnTo>
                  <a:pt x="519381" y="89309"/>
                </a:lnTo>
                <a:lnTo>
                  <a:pt x="522483" y="87398"/>
                </a:lnTo>
                <a:lnTo>
                  <a:pt x="526285" y="84446"/>
                </a:lnTo>
                <a:lnTo>
                  <a:pt x="528664" y="81855"/>
                </a:lnTo>
                <a:lnTo>
                  <a:pt x="528664" y="89691"/>
                </a:lnTo>
                <a:lnTo>
                  <a:pt x="529110" y="90264"/>
                </a:lnTo>
                <a:lnTo>
                  <a:pt x="539115" y="86506"/>
                </a:lnTo>
                <a:lnTo>
                  <a:pt x="545020" y="84467"/>
                </a:lnTo>
                <a:lnTo>
                  <a:pt x="548100" y="83406"/>
                </a:lnTo>
                <a:lnTo>
                  <a:pt x="547888" y="81303"/>
                </a:lnTo>
                <a:lnTo>
                  <a:pt x="545551" y="81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47244" y="3023137"/>
            <a:ext cx="474424" cy="79926"/>
          </a:xfrm>
          <a:custGeom>
            <a:avLst/>
            <a:gdLst/>
            <a:ahLst/>
            <a:cxnLst/>
            <a:rect l="l" t="t" r="r" b="b"/>
            <a:pathLst>
              <a:path w="521866" h="90583">
                <a:moveTo>
                  <a:pt x="472416" y="81410"/>
                </a:moveTo>
                <a:lnTo>
                  <a:pt x="469484" y="81410"/>
                </a:lnTo>
                <a:lnTo>
                  <a:pt x="466999" y="79753"/>
                </a:lnTo>
                <a:lnTo>
                  <a:pt x="465979" y="76717"/>
                </a:lnTo>
                <a:lnTo>
                  <a:pt x="465979" y="73957"/>
                </a:lnTo>
                <a:lnTo>
                  <a:pt x="466107" y="21913"/>
                </a:lnTo>
                <a:lnTo>
                  <a:pt x="466256" y="9236"/>
                </a:lnTo>
                <a:lnTo>
                  <a:pt x="466297" y="6816"/>
                </a:lnTo>
                <a:lnTo>
                  <a:pt x="466426" y="127"/>
                </a:lnTo>
                <a:lnTo>
                  <a:pt x="466042" y="0"/>
                </a:lnTo>
                <a:lnTo>
                  <a:pt x="462666" y="1210"/>
                </a:lnTo>
                <a:lnTo>
                  <a:pt x="459543" y="2250"/>
                </a:lnTo>
                <a:lnTo>
                  <a:pt x="455720" y="3354"/>
                </a:lnTo>
                <a:lnTo>
                  <a:pt x="451896" y="4395"/>
                </a:lnTo>
                <a:lnTo>
                  <a:pt x="446671" y="5733"/>
                </a:lnTo>
                <a:lnTo>
                  <a:pt x="447988" y="7707"/>
                </a:lnTo>
                <a:lnTo>
                  <a:pt x="450558" y="7516"/>
                </a:lnTo>
                <a:lnTo>
                  <a:pt x="454668" y="8981"/>
                </a:lnTo>
                <a:lnTo>
                  <a:pt x="455529" y="11742"/>
                </a:lnTo>
                <a:lnTo>
                  <a:pt x="455529" y="34589"/>
                </a:lnTo>
                <a:lnTo>
                  <a:pt x="453956" y="33018"/>
                </a:lnTo>
                <a:lnTo>
                  <a:pt x="450622" y="30895"/>
                </a:lnTo>
                <a:lnTo>
                  <a:pt x="448030" y="29536"/>
                </a:lnTo>
                <a:lnTo>
                  <a:pt x="445184" y="28856"/>
                </a:lnTo>
                <a:lnTo>
                  <a:pt x="434308" y="28856"/>
                </a:lnTo>
                <a:lnTo>
                  <a:pt x="429974" y="39590"/>
                </a:lnTo>
                <a:lnTo>
                  <a:pt x="432948" y="34855"/>
                </a:lnTo>
                <a:lnTo>
                  <a:pt x="437112" y="32487"/>
                </a:lnTo>
                <a:lnTo>
                  <a:pt x="445269" y="32487"/>
                </a:lnTo>
                <a:lnTo>
                  <a:pt x="448147" y="33623"/>
                </a:lnTo>
                <a:lnTo>
                  <a:pt x="451100" y="35895"/>
                </a:lnTo>
                <a:lnTo>
                  <a:pt x="454052" y="38167"/>
                </a:lnTo>
                <a:lnTo>
                  <a:pt x="455529" y="42064"/>
                </a:lnTo>
                <a:lnTo>
                  <a:pt x="455529" y="74912"/>
                </a:lnTo>
                <a:lnTo>
                  <a:pt x="454509" y="78501"/>
                </a:lnTo>
                <a:lnTo>
                  <a:pt x="450431" y="82408"/>
                </a:lnTo>
                <a:lnTo>
                  <a:pt x="447754" y="83384"/>
                </a:lnTo>
                <a:lnTo>
                  <a:pt x="438153" y="83384"/>
                </a:lnTo>
                <a:lnTo>
                  <a:pt x="433426" y="80709"/>
                </a:lnTo>
                <a:lnTo>
                  <a:pt x="430261" y="75358"/>
                </a:lnTo>
                <a:lnTo>
                  <a:pt x="427096" y="70007"/>
                </a:lnTo>
                <a:lnTo>
                  <a:pt x="425513" y="63913"/>
                </a:lnTo>
                <a:lnTo>
                  <a:pt x="425513" y="50153"/>
                </a:lnTo>
                <a:lnTo>
                  <a:pt x="427734" y="32158"/>
                </a:lnTo>
                <a:lnTo>
                  <a:pt x="422360" y="38762"/>
                </a:lnTo>
                <a:lnTo>
                  <a:pt x="416985" y="45365"/>
                </a:lnTo>
                <a:lnTo>
                  <a:pt x="414298" y="53275"/>
                </a:lnTo>
                <a:lnTo>
                  <a:pt x="414298" y="69837"/>
                </a:lnTo>
                <a:lnTo>
                  <a:pt x="416539" y="76303"/>
                </a:lnTo>
                <a:lnTo>
                  <a:pt x="421021" y="81887"/>
                </a:lnTo>
                <a:lnTo>
                  <a:pt x="425503" y="87472"/>
                </a:lnTo>
                <a:lnTo>
                  <a:pt x="431355" y="90264"/>
                </a:lnTo>
                <a:lnTo>
                  <a:pt x="442656" y="90264"/>
                </a:lnTo>
                <a:lnTo>
                  <a:pt x="446246" y="89309"/>
                </a:lnTo>
                <a:lnTo>
                  <a:pt x="449347" y="87398"/>
                </a:lnTo>
                <a:lnTo>
                  <a:pt x="453149" y="84446"/>
                </a:lnTo>
                <a:lnTo>
                  <a:pt x="455529" y="81856"/>
                </a:lnTo>
                <a:lnTo>
                  <a:pt x="455529" y="89691"/>
                </a:lnTo>
                <a:lnTo>
                  <a:pt x="455975" y="90264"/>
                </a:lnTo>
                <a:lnTo>
                  <a:pt x="465979" y="86506"/>
                </a:lnTo>
                <a:lnTo>
                  <a:pt x="471885" y="84467"/>
                </a:lnTo>
                <a:lnTo>
                  <a:pt x="474965" y="83406"/>
                </a:lnTo>
                <a:lnTo>
                  <a:pt x="474752" y="81303"/>
                </a:lnTo>
                <a:lnTo>
                  <a:pt x="472416" y="81410"/>
                </a:lnTo>
                <a:close/>
              </a:path>
              <a:path w="521866" h="90583">
                <a:moveTo>
                  <a:pt x="483058" y="45164"/>
                </a:moveTo>
                <a:lnTo>
                  <a:pt x="483058" y="49028"/>
                </a:lnTo>
                <a:lnTo>
                  <a:pt x="484290" y="52383"/>
                </a:lnTo>
                <a:lnTo>
                  <a:pt x="486754" y="55228"/>
                </a:lnTo>
                <a:lnTo>
                  <a:pt x="489218" y="58074"/>
                </a:lnTo>
                <a:lnTo>
                  <a:pt x="493063" y="60898"/>
                </a:lnTo>
                <a:lnTo>
                  <a:pt x="498288" y="63701"/>
                </a:lnTo>
                <a:lnTo>
                  <a:pt x="505425" y="67778"/>
                </a:lnTo>
                <a:lnTo>
                  <a:pt x="508102" y="69349"/>
                </a:lnTo>
                <a:lnTo>
                  <a:pt x="509971" y="70963"/>
                </a:lnTo>
                <a:lnTo>
                  <a:pt x="512095" y="74275"/>
                </a:lnTo>
                <a:lnTo>
                  <a:pt x="512626" y="77779"/>
                </a:lnTo>
                <a:lnTo>
                  <a:pt x="512626" y="80582"/>
                </a:lnTo>
                <a:lnTo>
                  <a:pt x="511702" y="82864"/>
                </a:lnTo>
                <a:lnTo>
                  <a:pt x="508006" y="86389"/>
                </a:lnTo>
                <a:lnTo>
                  <a:pt x="505488" y="87270"/>
                </a:lnTo>
                <a:lnTo>
                  <a:pt x="496567" y="87270"/>
                </a:lnTo>
                <a:lnTo>
                  <a:pt x="492213" y="84892"/>
                </a:lnTo>
                <a:lnTo>
                  <a:pt x="489239" y="80136"/>
                </a:lnTo>
                <a:lnTo>
                  <a:pt x="487582" y="77545"/>
                </a:lnTo>
                <a:lnTo>
                  <a:pt x="486265" y="73829"/>
                </a:lnTo>
                <a:lnTo>
                  <a:pt x="485288" y="68988"/>
                </a:lnTo>
                <a:lnTo>
                  <a:pt x="483185" y="68988"/>
                </a:lnTo>
                <a:lnTo>
                  <a:pt x="483185" y="89563"/>
                </a:lnTo>
                <a:lnTo>
                  <a:pt x="484842" y="89563"/>
                </a:lnTo>
                <a:lnTo>
                  <a:pt x="487072" y="87716"/>
                </a:lnTo>
                <a:lnTo>
                  <a:pt x="489579" y="88141"/>
                </a:lnTo>
                <a:lnTo>
                  <a:pt x="492808" y="88990"/>
                </a:lnTo>
                <a:lnTo>
                  <a:pt x="496037" y="89839"/>
                </a:lnTo>
                <a:lnTo>
                  <a:pt x="498925" y="90264"/>
                </a:lnTo>
                <a:lnTo>
                  <a:pt x="507549" y="90264"/>
                </a:lnTo>
                <a:lnTo>
                  <a:pt x="512466" y="88672"/>
                </a:lnTo>
                <a:lnTo>
                  <a:pt x="516227" y="85487"/>
                </a:lnTo>
                <a:lnTo>
                  <a:pt x="519986" y="82301"/>
                </a:lnTo>
                <a:lnTo>
                  <a:pt x="521866" y="78203"/>
                </a:lnTo>
                <a:lnTo>
                  <a:pt x="521866" y="66652"/>
                </a:lnTo>
                <a:lnTo>
                  <a:pt x="517341" y="60919"/>
                </a:lnTo>
                <a:lnTo>
                  <a:pt x="508293" y="55993"/>
                </a:lnTo>
                <a:lnTo>
                  <a:pt x="499881" y="51470"/>
                </a:lnTo>
                <a:lnTo>
                  <a:pt x="494019" y="48412"/>
                </a:lnTo>
                <a:lnTo>
                  <a:pt x="491087" y="44930"/>
                </a:lnTo>
                <a:lnTo>
                  <a:pt x="491087" y="38560"/>
                </a:lnTo>
                <a:lnTo>
                  <a:pt x="491937" y="36415"/>
                </a:lnTo>
                <a:lnTo>
                  <a:pt x="495335" y="32763"/>
                </a:lnTo>
                <a:lnTo>
                  <a:pt x="497672" y="31850"/>
                </a:lnTo>
                <a:lnTo>
                  <a:pt x="505616" y="31850"/>
                </a:lnTo>
                <a:lnTo>
                  <a:pt x="509419" y="33973"/>
                </a:lnTo>
                <a:lnTo>
                  <a:pt x="512053" y="38220"/>
                </a:lnTo>
                <a:lnTo>
                  <a:pt x="513496" y="40514"/>
                </a:lnTo>
                <a:lnTo>
                  <a:pt x="514644" y="43720"/>
                </a:lnTo>
                <a:lnTo>
                  <a:pt x="515493" y="47839"/>
                </a:lnTo>
                <a:lnTo>
                  <a:pt x="517469" y="47839"/>
                </a:lnTo>
                <a:lnTo>
                  <a:pt x="517023" y="30066"/>
                </a:lnTo>
                <a:lnTo>
                  <a:pt x="513710" y="31404"/>
                </a:lnTo>
                <a:lnTo>
                  <a:pt x="511086" y="30980"/>
                </a:lnTo>
                <a:lnTo>
                  <a:pt x="508389" y="30130"/>
                </a:lnTo>
                <a:lnTo>
                  <a:pt x="505691" y="29281"/>
                </a:lnTo>
                <a:lnTo>
                  <a:pt x="503216" y="28856"/>
                </a:lnTo>
                <a:lnTo>
                  <a:pt x="495824" y="28856"/>
                </a:lnTo>
                <a:lnTo>
                  <a:pt x="491555" y="30385"/>
                </a:lnTo>
                <a:lnTo>
                  <a:pt x="488156" y="33443"/>
                </a:lnTo>
                <a:lnTo>
                  <a:pt x="484757" y="36500"/>
                </a:lnTo>
                <a:lnTo>
                  <a:pt x="483058" y="40407"/>
                </a:lnTo>
                <a:lnTo>
                  <a:pt x="483058" y="45164"/>
                </a:lnTo>
                <a:close/>
              </a:path>
              <a:path w="521866" h="90583">
                <a:moveTo>
                  <a:pt x="401298" y="40513"/>
                </a:moveTo>
                <a:lnTo>
                  <a:pt x="399004" y="34759"/>
                </a:lnTo>
                <a:lnTo>
                  <a:pt x="394416" y="31532"/>
                </a:lnTo>
                <a:lnTo>
                  <a:pt x="392037" y="29875"/>
                </a:lnTo>
                <a:lnTo>
                  <a:pt x="389403" y="29047"/>
                </a:lnTo>
                <a:lnTo>
                  <a:pt x="382946" y="29047"/>
                </a:lnTo>
                <a:lnTo>
                  <a:pt x="379504" y="30088"/>
                </a:lnTo>
                <a:lnTo>
                  <a:pt x="376191" y="32169"/>
                </a:lnTo>
                <a:lnTo>
                  <a:pt x="373981" y="33528"/>
                </a:lnTo>
                <a:lnTo>
                  <a:pt x="370923" y="36033"/>
                </a:lnTo>
                <a:lnTo>
                  <a:pt x="367014" y="39685"/>
                </a:lnTo>
                <a:lnTo>
                  <a:pt x="367014" y="30321"/>
                </a:lnTo>
                <a:lnTo>
                  <a:pt x="366377" y="29111"/>
                </a:lnTo>
                <a:lnTo>
                  <a:pt x="360387" y="31086"/>
                </a:lnTo>
                <a:lnTo>
                  <a:pt x="353887" y="33209"/>
                </a:lnTo>
                <a:lnTo>
                  <a:pt x="349766" y="34526"/>
                </a:lnTo>
                <a:lnTo>
                  <a:pt x="348024" y="35035"/>
                </a:lnTo>
                <a:lnTo>
                  <a:pt x="348024" y="37265"/>
                </a:lnTo>
                <a:lnTo>
                  <a:pt x="350700" y="37010"/>
                </a:lnTo>
                <a:lnTo>
                  <a:pt x="353207" y="37010"/>
                </a:lnTo>
                <a:lnTo>
                  <a:pt x="355671" y="39431"/>
                </a:lnTo>
                <a:lnTo>
                  <a:pt x="356436" y="42446"/>
                </a:lnTo>
                <a:lnTo>
                  <a:pt x="356436" y="81367"/>
                </a:lnTo>
                <a:lnTo>
                  <a:pt x="355830" y="83883"/>
                </a:lnTo>
                <a:lnTo>
                  <a:pt x="354620" y="85009"/>
                </a:lnTo>
                <a:lnTo>
                  <a:pt x="351295" y="86888"/>
                </a:lnTo>
                <a:lnTo>
                  <a:pt x="348279" y="87270"/>
                </a:lnTo>
                <a:lnTo>
                  <a:pt x="348279" y="89054"/>
                </a:lnTo>
                <a:lnTo>
                  <a:pt x="376127" y="89054"/>
                </a:lnTo>
                <a:lnTo>
                  <a:pt x="376127" y="87270"/>
                </a:lnTo>
                <a:lnTo>
                  <a:pt x="373195" y="87185"/>
                </a:lnTo>
                <a:lnTo>
                  <a:pt x="369691" y="85582"/>
                </a:lnTo>
                <a:lnTo>
                  <a:pt x="367651" y="82493"/>
                </a:lnTo>
                <a:lnTo>
                  <a:pt x="367651" y="43762"/>
                </a:lnTo>
                <a:lnTo>
                  <a:pt x="369946" y="41511"/>
                </a:lnTo>
                <a:lnTo>
                  <a:pt x="373259" y="38921"/>
                </a:lnTo>
                <a:lnTo>
                  <a:pt x="375851" y="37222"/>
                </a:lnTo>
                <a:lnTo>
                  <a:pt x="378400" y="36373"/>
                </a:lnTo>
                <a:lnTo>
                  <a:pt x="384560" y="36373"/>
                </a:lnTo>
                <a:lnTo>
                  <a:pt x="387066" y="37573"/>
                </a:lnTo>
                <a:lnTo>
                  <a:pt x="388425" y="39972"/>
                </a:lnTo>
                <a:lnTo>
                  <a:pt x="389785" y="42371"/>
                </a:lnTo>
                <a:lnTo>
                  <a:pt x="390465" y="45397"/>
                </a:lnTo>
                <a:lnTo>
                  <a:pt x="390465" y="80582"/>
                </a:lnTo>
                <a:lnTo>
                  <a:pt x="389849" y="83395"/>
                </a:lnTo>
                <a:lnTo>
                  <a:pt x="388617" y="84690"/>
                </a:lnTo>
                <a:lnTo>
                  <a:pt x="385218" y="86845"/>
                </a:lnTo>
                <a:lnTo>
                  <a:pt x="382117" y="87270"/>
                </a:lnTo>
                <a:lnTo>
                  <a:pt x="382117" y="89054"/>
                </a:lnTo>
                <a:lnTo>
                  <a:pt x="409328" y="89054"/>
                </a:lnTo>
                <a:lnTo>
                  <a:pt x="409328" y="87270"/>
                </a:lnTo>
                <a:lnTo>
                  <a:pt x="406439" y="87228"/>
                </a:lnTo>
                <a:lnTo>
                  <a:pt x="404378" y="86527"/>
                </a:lnTo>
                <a:lnTo>
                  <a:pt x="401914" y="83809"/>
                </a:lnTo>
                <a:lnTo>
                  <a:pt x="401298" y="81601"/>
                </a:lnTo>
                <a:lnTo>
                  <a:pt x="401298" y="40513"/>
                </a:lnTo>
                <a:close/>
              </a:path>
              <a:path w="521866" h="90583">
                <a:moveTo>
                  <a:pt x="4843" y="5499"/>
                </a:moveTo>
                <a:lnTo>
                  <a:pt x="7965" y="6348"/>
                </a:lnTo>
                <a:lnTo>
                  <a:pt x="10769" y="9066"/>
                </a:lnTo>
                <a:lnTo>
                  <a:pt x="11470" y="12124"/>
                </a:lnTo>
                <a:lnTo>
                  <a:pt x="11470" y="74912"/>
                </a:lnTo>
                <a:lnTo>
                  <a:pt x="25245" y="82514"/>
                </a:lnTo>
                <a:lnTo>
                  <a:pt x="24725" y="78989"/>
                </a:lnTo>
                <a:lnTo>
                  <a:pt x="24725" y="12676"/>
                </a:lnTo>
                <a:lnTo>
                  <a:pt x="26286" y="8472"/>
                </a:lnTo>
                <a:lnTo>
                  <a:pt x="29313" y="7516"/>
                </a:lnTo>
                <a:lnTo>
                  <a:pt x="32244" y="7516"/>
                </a:lnTo>
                <a:lnTo>
                  <a:pt x="37164" y="7694"/>
                </a:lnTo>
                <a:lnTo>
                  <a:pt x="50157" y="10348"/>
                </a:lnTo>
                <a:lnTo>
                  <a:pt x="60602" y="16180"/>
                </a:lnTo>
                <a:lnTo>
                  <a:pt x="65545" y="21183"/>
                </a:lnTo>
                <a:lnTo>
                  <a:pt x="71205" y="32277"/>
                </a:lnTo>
                <a:lnTo>
                  <a:pt x="73092" y="46374"/>
                </a:lnTo>
                <a:lnTo>
                  <a:pt x="71913" y="57888"/>
                </a:lnTo>
                <a:lnTo>
                  <a:pt x="66892" y="69739"/>
                </a:lnTo>
                <a:lnTo>
                  <a:pt x="57926" y="78161"/>
                </a:lnTo>
                <a:lnTo>
                  <a:pt x="57550" y="78387"/>
                </a:lnTo>
                <a:lnTo>
                  <a:pt x="46456" y="82756"/>
                </a:lnTo>
                <a:lnTo>
                  <a:pt x="36259" y="89054"/>
                </a:lnTo>
                <a:lnTo>
                  <a:pt x="45987" y="89054"/>
                </a:lnTo>
                <a:lnTo>
                  <a:pt x="54187" y="87822"/>
                </a:lnTo>
                <a:lnTo>
                  <a:pt x="60857" y="85359"/>
                </a:lnTo>
                <a:lnTo>
                  <a:pt x="64510" y="84043"/>
                </a:lnTo>
                <a:lnTo>
                  <a:pt x="68037" y="82110"/>
                </a:lnTo>
                <a:lnTo>
                  <a:pt x="71435" y="79562"/>
                </a:lnTo>
                <a:lnTo>
                  <a:pt x="76788" y="75528"/>
                </a:lnTo>
                <a:lnTo>
                  <a:pt x="80792" y="70580"/>
                </a:lnTo>
                <a:lnTo>
                  <a:pt x="83448" y="64720"/>
                </a:lnTo>
                <a:lnTo>
                  <a:pt x="86103" y="58859"/>
                </a:lnTo>
                <a:lnTo>
                  <a:pt x="87430" y="52680"/>
                </a:lnTo>
                <a:lnTo>
                  <a:pt x="87430" y="46183"/>
                </a:lnTo>
                <a:lnTo>
                  <a:pt x="87073" y="39577"/>
                </a:lnTo>
                <a:lnTo>
                  <a:pt x="83557" y="26446"/>
                </a:lnTo>
                <a:lnTo>
                  <a:pt x="76284" y="16120"/>
                </a:lnTo>
                <a:lnTo>
                  <a:pt x="65254" y="8599"/>
                </a:lnTo>
                <a:lnTo>
                  <a:pt x="60884" y="6765"/>
                </a:lnTo>
                <a:lnTo>
                  <a:pt x="48971" y="3745"/>
                </a:lnTo>
                <a:lnTo>
                  <a:pt x="35176" y="2739"/>
                </a:lnTo>
                <a:lnTo>
                  <a:pt x="0" y="2739"/>
                </a:lnTo>
                <a:lnTo>
                  <a:pt x="0" y="5159"/>
                </a:lnTo>
                <a:lnTo>
                  <a:pt x="4843" y="5499"/>
                </a:lnTo>
                <a:close/>
              </a:path>
              <a:path w="521866" h="90583">
                <a:moveTo>
                  <a:pt x="36259" y="89054"/>
                </a:moveTo>
                <a:lnTo>
                  <a:pt x="46456" y="82756"/>
                </a:lnTo>
                <a:lnTo>
                  <a:pt x="32754" y="84212"/>
                </a:lnTo>
                <a:lnTo>
                  <a:pt x="29483" y="84212"/>
                </a:lnTo>
                <a:lnTo>
                  <a:pt x="25245" y="82514"/>
                </a:lnTo>
                <a:lnTo>
                  <a:pt x="11470" y="74912"/>
                </a:lnTo>
                <a:lnTo>
                  <a:pt x="11470" y="79838"/>
                </a:lnTo>
                <a:lnTo>
                  <a:pt x="10748" y="82907"/>
                </a:lnTo>
                <a:lnTo>
                  <a:pt x="7859" y="85327"/>
                </a:lnTo>
                <a:lnTo>
                  <a:pt x="4758" y="86187"/>
                </a:lnTo>
                <a:lnTo>
                  <a:pt x="0" y="86697"/>
                </a:lnTo>
                <a:lnTo>
                  <a:pt x="0" y="89054"/>
                </a:lnTo>
                <a:lnTo>
                  <a:pt x="36259" y="89054"/>
                </a:lnTo>
                <a:close/>
              </a:path>
              <a:path w="521866" h="90583">
                <a:moveTo>
                  <a:pt x="106484" y="6815"/>
                </a:moveTo>
                <a:lnTo>
                  <a:pt x="107122" y="10202"/>
                </a:lnTo>
                <a:lnTo>
                  <a:pt x="109671" y="12793"/>
                </a:lnTo>
                <a:lnTo>
                  <a:pt x="113112" y="13440"/>
                </a:lnTo>
                <a:lnTo>
                  <a:pt x="116500" y="12793"/>
                </a:lnTo>
                <a:lnTo>
                  <a:pt x="119091" y="10202"/>
                </a:lnTo>
                <a:lnTo>
                  <a:pt x="119739" y="6815"/>
                </a:lnTo>
                <a:lnTo>
                  <a:pt x="119091" y="3365"/>
                </a:lnTo>
                <a:lnTo>
                  <a:pt x="116500" y="774"/>
                </a:lnTo>
                <a:lnTo>
                  <a:pt x="113112" y="127"/>
                </a:lnTo>
                <a:lnTo>
                  <a:pt x="109671" y="785"/>
                </a:lnTo>
                <a:lnTo>
                  <a:pt x="107122" y="3418"/>
                </a:lnTo>
                <a:lnTo>
                  <a:pt x="106484" y="6815"/>
                </a:lnTo>
                <a:close/>
              </a:path>
              <a:path w="521866" h="90583">
                <a:moveTo>
                  <a:pt x="129298" y="89054"/>
                </a:moveTo>
                <a:lnTo>
                  <a:pt x="129298" y="87270"/>
                </a:lnTo>
                <a:lnTo>
                  <a:pt x="125177" y="86930"/>
                </a:lnTo>
                <a:lnTo>
                  <a:pt x="122532" y="86145"/>
                </a:lnTo>
                <a:lnTo>
                  <a:pt x="120196" y="83682"/>
                </a:lnTo>
                <a:lnTo>
                  <a:pt x="119612" y="80645"/>
                </a:lnTo>
                <a:lnTo>
                  <a:pt x="119612" y="30066"/>
                </a:lnTo>
                <a:lnTo>
                  <a:pt x="119484" y="29111"/>
                </a:lnTo>
                <a:lnTo>
                  <a:pt x="117190" y="29875"/>
                </a:lnTo>
                <a:lnTo>
                  <a:pt x="114259" y="31107"/>
                </a:lnTo>
                <a:lnTo>
                  <a:pt x="109076" y="32933"/>
                </a:lnTo>
                <a:lnTo>
                  <a:pt x="101641" y="35354"/>
                </a:lnTo>
                <a:lnTo>
                  <a:pt x="98901" y="36245"/>
                </a:lnTo>
                <a:lnTo>
                  <a:pt x="101025" y="37626"/>
                </a:lnTo>
                <a:lnTo>
                  <a:pt x="103659" y="37074"/>
                </a:lnTo>
                <a:lnTo>
                  <a:pt x="106165" y="37074"/>
                </a:lnTo>
                <a:lnTo>
                  <a:pt x="108141" y="39685"/>
                </a:lnTo>
                <a:lnTo>
                  <a:pt x="108715" y="42658"/>
                </a:lnTo>
                <a:lnTo>
                  <a:pt x="108715" y="80773"/>
                </a:lnTo>
                <a:lnTo>
                  <a:pt x="108120" y="83820"/>
                </a:lnTo>
                <a:lnTo>
                  <a:pt x="105741" y="86070"/>
                </a:lnTo>
                <a:lnTo>
                  <a:pt x="102873" y="86845"/>
                </a:lnTo>
                <a:lnTo>
                  <a:pt x="98328" y="87270"/>
                </a:lnTo>
                <a:lnTo>
                  <a:pt x="98328" y="89054"/>
                </a:lnTo>
                <a:lnTo>
                  <a:pt x="129298" y="89054"/>
                </a:lnTo>
                <a:close/>
              </a:path>
              <a:path w="521866" h="90583">
                <a:moveTo>
                  <a:pt x="164920" y="73256"/>
                </a:moveTo>
                <a:lnTo>
                  <a:pt x="151665" y="40322"/>
                </a:lnTo>
                <a:lnTo>
                  <a:pt x="150869" y="38231"/>
                </a:lnTo>
                <a:lnTo>
                  <a:pt x="150391" y="35672"/>
                </a:lnTo>
                <a:lnTo>
                  <a:pt x="151761" y="32869"/>
                </a:lnTo>
                <a:lnTo>
                  <a:pt x="154235" y="32105"/>
                </a:lnTo>
                <a:lnTo>
                  <a:pt x="156445" y="31850"/>
                </a:lnTo>
                <a:lnTo>
                  <a:pt x="156445" y="29875"/>
                </a:lnTo>
                <a:lnTo>
                  <a:pt x="130764" y="29875"/>
                </a:lnTo>
                <a:lnTo>
                  <a:pt x="130764" y="31850"/>
                </a:lnTo>
                <a:lnTo>
                  <a:pt x="134354" y="32614"/>
                </a:lnTo>
                <a:lnTo>
                  <a:pt x="137200" y="34738"/>
                </a:lnTo>
                <a:lnTo>
                  <a:pt x="138878" y="37307"/>
                </a:lnTo>
                <a:lnTo>
                  <a:pt x="140450" y="41087"/>
                </a:lnTo>
                <a:lnTo>
                  <a:pt x="159950" y="87716"/>
                </a:lnTo>
                <a:lnTo>
                  <a:pt x="161203" y="90020"/>
                </a:lnTo>
                <a:lnTo>
                  <a:pt x="163709" y="88162"/>
                </a:lnTo>
                <a:lnTo>
                  <a:pt x="182126" y="42297"/>
                </a:lnTo>
                <a:lnTo>
                  <a:pt x="183868" y="37923"/>
                </a:lnTo>
                <a:lnTo>
                  <a:pt x="185196" y="35131"/>
                </a:lnTo>
                <a:lnTo>
                  <a:pt x="187022" y="32710"/>
                </a:lnTo>
                <a:lnTo>
                  <a:pt x="190602" y="29875"/>
                </a:lnTo>
                <a:lnTo>
                  <a:pt x="172504" y="29875"/>
                </a:lnTo>
                <a:lnTo>
                  <a:pt x="174118" y="31977"/>
                </a:lnTo>
                <a:lnTo>
                  <a:pt x="176327" y="32614"/>
                </a:lnTo>
                <a:lnTo>
                  <a:pt x="178685" y="34525"/>
                </a:lnTo>
                <a:lnTo>
                  <a:pt x="178441" y="38156"/>
                </a:lnTo>
                <a:lnTo>
                  <a:pt x="177464" y="41214"/>
                </a:lnTo>
                <a:lnTo>
                  <a:pt x="176391" y="44081"/>
                </a:lnTo>
                <a:lnTo>
                  <a:pt x="164920" y="73256"/>
                </a:lnTo>
                <a:close/>
              </a:path>
              <a:path w="521866" h="90583">
                <a:moveTo>
                  <a:pt x="204366" y="6815"/>
                </a:moveTo>
                <a:lnTo>
                  <a:pt x="205003" y="10202"/>
                </a:lnTo>
                <a:lnTo>
                  <a:pt x="207552" y="12793"/>
                </a:lnTo>
                <a:lnTo>
                  <a:pt x="210994" y="13440"/>
                </a:lnTo>
                <a:lnTo>
                  <a:pt x="214382" y="12793"/>
                </a:lnTo>
                <a:lnTo>
                  <a:pt x="216972" y="10202"/>
                </a:lnTo>
                <a:lnTo>
                  <a:pt x="217621" y="6815"/>
                </a:lnTo>
                <a:lnTo>
                  <a:pt x="216972" y="3365"/>
                </a:lnTo>
                <a:lnTo>
                  <a:pt x="214382" y="774"/>
                </a:lnTo>
                <a:lnTo>
                  <a:pt x="210994" y="127"/>
                </a:lnTo>
                <a:lnTo>
                  <a:pt x="207552" y="785"/>
                </a:lnTo>
                <a:lnTo>
                  <a:pt x="205003" y="3418"/>
                </a:lnTo>
                <a:lnTo>
                  <a:pt x="204366" y="6815"/>
                </a:lnTo>
                <a:close/>
              </a:path>
              <a:path w="521866" h="90583">
                <a:moveTo>
                  <a:pt x="227180" y="89054"/>
                </a:moveTo>
                <a:lnTo>
                  <a:pt x="227180" y="87270"/>
                </a:lnTo>
                <a:lnTo>
                  <a:pt x="223059" y="86930"/>
                </a:lnTo>
                <a:lnTo>
                  <a:pt x="220414" y="86145"/>
                </a:lnTo>
                <a:lnTo>
                  <a:pt x="218078" y="83682"/>
                </a:lnTo>
                <a:lnTo>
                  <a:pt x="217494" y="80645"/>
                </a:lnTo>
                <a:lnTo>
                  <a:pt x="217494" y="30066"/>
                </a:lnTo>
                <a:lnTo>
                  <a:pt x="217366" y="29111"/>
                </a:lnTo>
                <a:lnTo>
                  <a:pt x="215072" y="29875"/>
                </a:lnTo>
                <a:lnTo>
                  <a:pt x="212141" y="31107"/>
                </a:lnTo>
                <a:lnTo>
                  <a:pt x="206958" y="32933"/>
                </a:lnTo>
                <a:lnTo>
                  <a:pt x="199523" y="35354"/>
                </a:lnTo>
                <a:lnTo>
                  <a:pt x="196783" y="36245"/>
                </a:lnTo>
                <a:lnTo>
                  <a:pt x="198907" y="37626"/>
                </a:lnTo>
                <a:lnTo>
                  <a:pt x="201541" y="37074"/>
                </a:lnTo>
                <a:lnTo>
                  <a:pt x="204047" y="37074"/>
                </a:lnTo>
                <a:lnTo>
                  <a:pt x="206023" y="39685"/>
                </a:lnTo>
                <a:lnTo>
                  <a:pt x="206597" y="42658"/>
                </a:lnTo>
                <a:lnTo>
                  <a:pt x="206597" y="80773"/>
                </a:lnTo>
                <a:lnTo>
                  <a:pt x="206002" y="83820"/>
                </a:lnTo>
                <a:lnTo>
                  <a:pt x="203623" y="86070"/>
                </a:lnTo>
                <a:lnTo>
                  <a:pt x="200755" y="86845"/>
                </a:lnTo>
                <a:lnTo>
                  <a:pt x="196209" y="87270"/>
                </a:lnTo>
                <a:lnTo>
                  <a:pt x="196209" y="89054"/>
                </a:lnTo>
                <a:lnTo>
                  <a:pt x="227180" y="89054"/>
                </a:lnTo>
                <a:close/>
              </a:path>
              <a:path w="521866" h="90583">
                <a:moveTo>
                  <a:pt x="242846" y="32158"/>
                </a:moveTo>
                <a:lnTo>
                  <a:pt x="240625" y="50153"/>
                </a:lnTo>
                <a:lnTo>
                  <a:pt x="242112" y="44325"/>
                </a:lnTo>
                <a:lnTo>
                  <a:pt x="245086" y="39590"/>
                </a:lnTo>
                <a:lnTo>
                  <a:pt x="249420" y="28856"/>
                </a:lnTo>
                <a:lnTo>
                  <a:pt x="242846" y="32158"/>
                </a:lnTo>
                <a:close/>
              </a:path>
              <a:path w="521866" h="90583">
                <a:moveTo>
                  <a:pt x="287528" y="81410"/>
                </a:moveTo>
                <a:lnTo>
                  <a:pt x="284596" y="81410"/>
                </a:lnTo>
                <a:lnTo>
                  <a:pt x="282111" y="79753"/>
                </a:lnTo>
                <a:lnTo>
                  <a:pt x="281091" y="76717"/>
                </a:lnTo>
                <a:lnTo>
                  <a:pt x="281091" y="73957"/>
                </a:lnTo>
                <a:lnTo>
                  <a:pt x="281219" y="21913"/>
                </a:lnTo>
                <a:lnTo>
                  <a:pt x="281367" y="9236"/>
                </a:lnTo>
                <a:lnTo>
                  <a:pt x="281409" y="6816"/>
                </a:lnTo>
                <a:lnTo>
                  <a:pt x="281537" y="127"/>
                </a:lnTo>
                <a:lnTo>
                  <a:pt x="281154" y="0"/>
                </a:lnTo>
                <a:lnTo>
                  <a:pt x="277778" y="1210"/>
                </a:lnTo>
                <a:lnTo>
                  <a:pt x="274655" y="2250"/>
                </a:lnTo>
                <a:lnTo>
                  <a:pt x="270832" y="3354"/>
                </a:lnTo>
                <a:lnTo>
                  <a:pt x="267008" y="4395"/>
                </a:lnTo>
                <a:lnTo>
                  <a:pt x="261783" y="5733"/>
                </a:lnTo>
                <a:lnTo>
                  <a:pt x="263100" y="7707"/>
                </a:lnTo>
                <a:lnTo>
                  <a:pt x="265670" y="7516"/>
                </a:lnTo>
                <a:lnTo>
                  <a:pt x="269780" y="8981"/>
                </a:lnTo>
                <a:lnTo>
                  <a:pt x="270640" y="11742"/>
                </a:lnTo>
                <a:lnTo>
                  <a:pt x="270640" y="34589"/>
                </a:lnTo>
                <a:lnTo>
                  <a:pt x="269068" y="33018"/>
                </a:lnTo>
                <a:lnTo>
                  <a:pt x="265734" y="30895"/>
                </a:lnTo>
                <a:lnTo>
                  <a:pt x="263142" y="29536"/>
                </a:lnTo>
                <a:lnTo>
                  <a:pt x="260296" y="28856"/>
                </a:lnTo>
                <a:lnTo>
                  <a:pt x="249420" y="28856"/>
                </a:lnTo>
                <a:lnTo>
                  <a:pt x="245086" y="39590"/>
                </a:lnTo>
                <a:lnTo>
                  <a:pt x="248060" y="34855"/>
                </a:lnTo>
                <a:lnTo>
                  <a:pt x="252224" y="32487"/>
                </a:lnTo>
                <a:lnTo>
                  <a:pt x="260381" y="32487"/>
                </a:lnTo>
                <a:lnTo>
                  <a:pt x="263259" y="33623"/>
                </a:lnTo>
                <a:lnTo>
                  <a:pt x="266212" y="35895"/>
                </a:lnTo>
                <a:lnTo>
                  <a:pt x="269164" y="38167"/>
                </a:lnTo>
                <a:lnTo>
                  <a:pt x="270640" y="42063"/>
                </a:lnTo>
                <a:lnTo>
                  <a:pt x="270640" y="74912"/>
                </a:lnTo>
                <a:lnTo>
                  <a:pt x="269621" y="78501"/>
                </a:lnTo>
                <a:lnTo>
                  <a:pt x="265542" y="82408"/>
                </a:lnTo>
                <a:lnTo>
                  <a:pt x="262866" y="83384"/>
                </a:lnTo>
                <a:lnTo>
                  <a:pt x="253265" y="83384"/>
                </a:lnTo>
                <a:lnTo>
                  <a:pt x="248538" y="80709"/>
                </a:lnTo>
                <a:lnTo>
                  <a:pt x="245373" y="75358"/>
                </a:lnTo>
                <a:lnTo>
                  <a:pt x="242208" y="70007"/>
                </a:lnTo>
                <a:lnTo>
                  <a:pt x="240625" y="63913"/>
                </a:lnTo>
                <a:lnTo>
                  <a:pt x="240625" y="50153"/>
                </a:lnTo>
                <a:lnTo>
                  <a:pt x="242846" y="32158"/>
                </a:lnTo>
                <a:lnTo>
                  <a:pt x="237471" y="38762"/>
                </a:lnTo>
                <a:lnTo>
                  <a:pt x="232097" y="45365"/>
                </a:lnTo>
                <a:lnTo>
                  <a:pt x="229410" y="53275"/>
                </a:lnTo>
                <a:lnTo>
                  <a:pt x="229410" y="69837"/>
                </a:lnTo>
                <a:lnTo>
                  <a:pt x="231651" y="76303"/>
                </a:lnTo>
                <a:lnTo>
                  <a:pt x="236133" y="81887"/>
                </a:lnTo>
                <a:lnTo>
                  <a:pt x="240615" y="87472"/>
                </a:lnTo>
                <a:lnTo>
                  <a:pt x="246467" y="90264"/>
                </a:lnTo>
                <a:lnTo>
                  <a:pt x="257768" y="90264"/>
                </a:lnTo>
                <a:lnTo>
                  <a:pt x="261358" y="89309"/>
                </a:lnTo>
                <a:lnTo>
                  <a:pt x="264459" y="87397"/>
                </a:lnTo>
                <a:lnTo>
                  <a:pt x="268261" y="84446"/>
                </a:lnTo>
                <a:lnTo>
                  <a:pt x="270640" y="81856"/>
                </a:lnTo>
                <a:lnTo>
                  <a:pt x="270640" y="89691"/>
                </a:lnTo>
                <a:lnTo>
                  <a:pt x="271086" y="90264"/>
                </a:lnTo>
                <a:lnTo>
                  <a:pt x="281091" y="86506"/>
                </a:lnTo>
                <a:lnTo>
                  <a:pt x="286997" y="84467"/>
                </a:lnTo>
                <a:lnTo>
                  <a:pt x="290077" y="83406"/>
                </a:lnTo>
                <a:lnTo>
                  <a:pt x="289864" y="81303"/>
                </a:lnTo>
                <a:lnTo>
                  <a:pt x="287528" y="81410"/>
                </a:lnTo>
                <a:close/>
              </a:path>
              <a:path w="521866" h="90583">
                <a:moveTo>
                  <a:pt x="306730" y="32402"/>
                </a:moveTo>
                <a:lnTo>
                  <a:pt x="301675" y="38602"/>
                </a:lnTo>
                <a:lnTo>
                  <a:pt x="303714" y="49049"/>
                </a:lnTo>
                <a:lnTo>
                  <a:pt x="304309" y="45567"/>
                </a:lnTo>
                <a:lnTo>
                  <a:pt x="305286" y="42679"/>
                </a:lnTo>
                <a:lnTo>
                  <a:pt x="306645" y="40386"/>
                </a:lnTo>
                <a:lnTo>
                  <a:pt x="309194" y="36097"/>
                </a:lnTo>
                <a:lnTo>
                  <a:pt x="313315" y="29302"/>
                </a:lnTo>
                <a:lnTo>
                  <a:pt x="306730" y="32402"/>
                </a:lnTo>
                <a:close/>
              </a:path>
              <a:path w="521866" h="90583">
                <a:moveTo>
                  <a:pt x="343924" y="53126"/>
                </a:moveTo>
                <a:lnTo>
                  <a:pt x="343924" y="45525"/>
                </a:lnTo>
                <a:lnTo>
                  <a:pt x="341673" y="39653"/>
                </a:lnTo>
                <a:lnTo>
                  <a:pt x="337170" y="35513"/>
                </a:lnTo>
                <a:lnTo>
                  <a:pt x="332666" y="31372"/>
                </a:lnTo>
                <a:lnTo>
                  <a:pt x="327420" y="29302"/>
                </a:lnTo>
                <a:lnTo>
                  <a:pt x="313315" y="29302"/>
                </a:lnTo>
                <a:lnTo>
                  <a:pt x="309194" y="36097"/>
                </a:lnTo>
                <a:lnTo>
                  <a:pt x="312890" y="33952"/>
                </a:lnTo>
                <a:lnTo>
                  <a:pt x="322619" y="33952"/>
                </a:lnTo>
                <a:lnTo>
                  <a:pt x="326103" y="35821"/>
                </a:lnTo>
                <a:lnTo>
                  <a:pt x="328184" y="39558"/>
                </a:lnTo>
                <a:lnTo>
                  <a:pt x="329331" y="41639"/>
                </a:lnTo>
                <a:lnTo>
                  <a:pt x="330139" y="44803"/>
                </a:lnTo>
                <a:lnTo>
                  <a:pt x="330605" y="49049"/>
                </a:lnTo>
                <a:lnTo>
                  <a:pt x="303714" y="49049"/>
                </a:lnTo>
                <a:lnTo>
                  <a:pt x="301675" y="38602"/>
                </a:lnTo>
                <a:lnTo>
                  <a:pt x="296619" y="44803"/>
                </a:lnTo>
                <a:lnTo>
                  <a:pt x="294091" y="52171"/>
                </a:lnTo>
                <a:lnTo>
                  <a:pt x="294091" y="68563"/>
                </a:lnTo>
                <a:lnTo>
                  <a:pt x="296269" y="75507"/>
                </a:lnTo>
                <a:lnTo>
                  <a:pt x="300623" y="81537"/>
                </a:lnTo>
                <a:lnTo>
                  <a:pt x="304978" y="87567"/>
                </a:lnTo>
                <a:lnTo>
                  <a:pt x="311148" y="90583"/>
                </a:lnTo>
                <a:lnTo>
                  <a:pt x="326060" y="90583"/>
                </a:lnTo>
                <a:lnTo>
                  <a:pt x="331912" y="88289"/>
                </a:lnTo>
                <a:lnTo>
                  <a:pt x="336692" y="83703"/>
                </a:lnTo>
                <a:lnTo>
                  <a:pt x="341471" y="79116"/>
                </a:lnTo>
                <a:lnTo>
                  <a:pt x="344732" y="74126"/>
                </a:lnTo>
                <a:lnTo>
                  <a:pt x="346473" y="68733"/>
                </a:lnTo>
                <a:lnTo>
                  <a:pt x="344243" y="67969"/>
                </a:lnTo>
                <a:lnTo>
                  <a:pt x="341652" y="72258"/>
                </a:lnTo>
                <a:lnTo>
                  <a:pt x="338826" y="75570"/>
                </a:lnTo>
                <a:lnTo>
                  <a:pt x="335768" y="77906"/>
                </a:lnTo>
                <a:lnTo>
                  <a:pt x="332708" y="80242"/>
                </a:lnTo>
                <a:lnTo>
                  <a:pt x="328949" y="81410"/>
                </a:lnTo>
                <a:lnTo>
                  <a:pt x="318965" y="81410"/>
                </a:lnTo>
                <a:lnTo>
                  <a:pt x="314186" y="79159"/>
                </a:lnTo>
                <a:lnTo>
                  <a:pt x="310151" y="74657"/>
                </a:lnTo>
                <a:lnTo>
                  <a:pt x="306114" y="70156"/>
                </a:lnTo>
                <a:lnTo>
                  <a:pt x="303884" y="62979"/>
                </a:lnTo>
                <a:lnTo>
                  <a:pt x="303459" y="53126"/>
                </a:lnTo>
                <a:lnTo>
                  <a:pt x="343924" y="53126"/>
                </a:lnTo>
                <a:close/>
              </a:path>
              <a:path w="521866" h="90583">
                <a:moveTo>
                  <a:pt x="427734" y="32158"/>
                </a:moveTo>
                <a:lnTo>
                  <a:pt x="425513" y="50153"/>
                </a:lnTo>
                <a:lnTo>
                  <a:pt x="427000" y="44325"/>
                </a:lnTo>
                <a:lnTo>
                  <a:pt x="429974" y="39590"/>
                </a:lnTo>
                <a:lnTo>
                  <a:pt x="434308" y="28856"/>
                </a:lnTo>
                <a:lnTo>
                  <a:pt x="427734" y="32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48867" y="3138360"/>
            <a:ext cx="848510" cy="103646"/>
          </a:xfrm>
          <a:custGeom>
            <a:avLst/>
            <a:gdLst/>
            <a:ahLst/>
            <a:cxnLst/>
            <a:rect l="l" t="t" r="r" b="b"/>
            <a:pathLst>
              <a:path w="933361" h="117465">
                <a:moveTo>
                  <a:pt x="37470" y="51534"/>
                </a:moveTo>
                <a:lnTo>
                  <a:pt x="37470" y="22996"/>
                </a:lnTo>
                <a:lnTo>
                  <a:pt x="28548" y="22996"/>
                </a:lnTo>
                <a:lnTo>
                  <a:pt x="28548" y="51534"/>
                </a:lnTo>
                <a:lnTo>
                  <a:pt x="0" y="51534"/>
                </a:lnTo>
                <a:lnTo>
                  <a:pt x="0" y="60452"/>
                </a:lnTo>
                <a:lnTo>
                  <a:pt x="28548" y="60452"/>
                </a:lnTo>
                <a:lnTo>
                  <a:pt x="28548" y="88926"/>
                </a:lnTo>
                <a:lnTo>
                  <a:pt x="37470" y="88926"/>
                </a:lnTo>
                <a:lnTo>
                  <a:pt x="37470" y="60452"/>
                </a:lnTo>
                <a:lnTo>
                  <a:pt x="65891" y="60452"/>
                </a:lnTo>
                <a:lnTo>
                  <a:pt x="65891" y="51534"/>
                </a:lnTo>
                <a:lnTo>
                  <a:pt x="37470" y="51534"/>
                </a:lnTo>
                <a:close/>
              </a:path>
              <a:path w="933361" h="117465">
                <a:moveTo>
                  <a:pt x="115491" y="68542"/>
                </a:moveTo>
                <a:lnTo>
                  <a:pt x="113282" y="62681"/>
                </a:lnTo>
                <a:lnTo>
                  <a:pt x="110287" y="62681"/>
                </a:lnTo>
                <a:lnTo>
                  <a:pt x="114174" y="90455"/>
                </a:lnTo>
                <a:lnTo>
                  <a:pt x="117041" y="90455"/>
                </a:lnTo>
                <a:lnTo>
                  <a:pt x="117211" y="89393"/>
                </a:lnTo>
                <a:lnTo>
                  <a:pt x="118624" y="86527"/>
                </a:lnTo>
                <a:lnTo>
                  <a:pt x="121821" y="86060"/>
                </a:lnTo>
                <a:lnTo>
                  <a:pt x="124338" y="86824"/>
                </a:lnTo>
                <a:lnTo>
                  <a:pt x="128735" y="88353"/>
                </a:lnTo>
                <a:lnTo>
                  <a:pt x="133132" y="89882"/>
                </a:lnTo>
                <a:lnTo>
                  <a:pt x="137349" y="90646"/>
                </a:lnTo>
                <a:lnTo>
                  <a:pt x="149414" y="90646"/>
                </a:lnTo>
                <a:lnTo>
                  <a:pt x="156009" y="88353"/>
                </a:lnTo>
                <a:lnTo>
                  <a:pt x="161171" y="83766"/>
                </a:lnTo>
                <a:lnTo>
                  <a:pt x="166333" y="79180"/>
                </a:lnTo>
                <a:lnTo>
                  <a:pt x="168914" y="73468"/>
                </a:lnTo>
                <a:lnTo>
                  <a:pt x="168914" y="61535"/>
                </a:lnTo>
                <a:lnTo>
                  <a:pt x="167469" y="57118"/>
                </a:lnTo>
                <a:lnTo>
                  <a:pt x="164581" y="53381"/>
                </a:lnTo>
                <a:lnTo>
                  <a:pt x="161649" y="49686"/>
                </a:lnTo>
                <a:lnTo>
                  <a:pt x="156594" y="45631"/>
                </a:lnTo>
                <a:lnTo>
                  <a:pt x="149414" y="41214"/>
                </a:lnTo>
                <a:lnTo>
                  <a:pt x="137943" y="34143"/>
                </a:lnTo>
                <a:lnTo>
                  <a:pt x="133653" y="31510"/>
                </a:lnTo>
                <a:lnTo>
                  <a:pt x="130488" y="28983"/>
                </a:lnTo>
                <a:lnTo>
                  <a:pt x="128448" y="26563"/>
                </a:lnTo>
                <a:lnTo>
                  <a:pt x="126409" y="24185"/>
                </a:lnTo>
                <a:lnTo>
                  <a:pt x="125389" y="21318"/>
                </a:lnTo>
                <a:lnTo>
                  <a:pt x="125389" y="14226"/>
                </a:lnTo>
                <a:lnTo>
                  <a:pt x="126717" y="11306"/>
                </a:lnTo>
                <a:lnTo>
                  <a:pt x="129372" y="9204"/>
                </a:lnTo>
                <a:lnTo>
                  <a:pt x="132028" y="7102"/>
                </a:lnTo>
                <a:lnTo>
                  <a:pt x="135139" y="6051"/>
                </a:lnTo>
                <a:lnTo>
                  <a:pt x="143296" y="6051"/>
                </a:lnTo>
                <a:lnTo>
                  <a:pt x="147937" y="7707"/>
                </a:lnTo>
                <a:lnTo>
                  <a:pt x="152632" y="11020"/>
                </a:lnTo>
                <a:lnTo>
                  <a:pt x="157326" y="14332"/>
                </a:lnTo>
                <a:lnTo>
                  <a:pt x="160736" y="20171"/>
                </a:lnTo>
                <a:lnTo>
                  <a:pt x="162860" y="28538"/>
                </a:lnTo>
                <a:lnTo>
                  <a:pt x="165982" y="28538"/>
                </a:lnTo>
                <a:lnTo>
                  <a:pt x="163115" y="764"/>
                </a:lnTo>
                <a:lnTo>
                  <a:pt x="160438" y="764"/>
                </a:lnTo>
                <a:lnTo>
                  <a:pt x="159621" y="3248"/>
                </a:lnTo>
                <a:lnTo>
                  <a:pt x="157273" y="5159"/>
                </a:lnTo>
                <a:lnTo>
                  <a:pt x="155064" y="5159"/>
                </a:lnTo>
                <a:lnTo>
                  <a:pt x="152675" y="4427"/>
                </a:lnTo>
                <a:lnTo>
                  <a:pt x="148490" y="2962"/>
                </a:lnTo>
                <a:lnTo>
                  <a:pt x="144305" y="1496"/>
                </a:lnTo>
                <a:lnTo>
                  <a:pt x="140726" y="764"/>
                </a:lnTo>
                <a:lnTo>
                  <a:pt x="130530" y="764"/>
                </a:lnTo>
                <a:lnTo>
                  <a:pt x="124731" y="2951"/>
                </a:lnTo>
                <a:lnTo>
                  <a:pt x="120355" y="7325"/>
                </a:lnTo>
                <a:lnTo>
                  <a:pt x="115979" y="11699"/>
                </a:lnTo>
                <a:lnTo>
                  <a:pt x="113791" y="17178"/>
                </a:lnTo>
                <a:lnTo>
                  <a:pt x="113791" y="28729"/>
                </a:lnTo>
                <a:lnTo>
                  <a:pt x="115640" y="33273"/>
                </a:lnTo>
                <a:lnTo>
                  <a:pt x="119336" y="37392"/>
                </a:lnTo>
                <a:lnTo>
                  <a:pt x="121332" y="39558"/>
                </a:lnTo>
                <a:lnTo>
                  <a:pt x="124009" y="41702"/>
                </a:lnTo>
                <a:lnTo>
                  <a:pt x="127364" y="43826"/>
                </a:lnTo>
                <a:lnTo>
                  <a:pt x="138517" y="50769"/>
                </a:lnTo>
                <a:lnTo>
                  <a:pt x="144932" y="54761"/>
                </a:lnTo>
                <a:lnTo>
                  <a:pt x="149138" y="57755"/>
                </a:lnTo>
                <a:lnTo>
                  <a:pt x="151134" y="59751"/>
                </a:lnTo>
                <a:lnTo>
                  <a:pt x="154193" y="62894"/>
                </a:lnTo>
                <a:lnTo>
                  <a:pt x="155723" y="66588"/>
                </a:lnTo>
                <a:lnTo>
                  <a:pt x="155723" y="75549"/>
                </a:lnTo>
                <a:lnTo>
                  <a:pt x="154204" y="79222"/>
                </a:lnTo>
                <a:lnTo>
                  <a:pt x="151166" y="81855"/>
                </a:lnTo>
                <a:lnTo>
                  <a:pt x="148129" y="84488"/>
                </a:lnTo>
                <a:lnTo>
                  <a:pt x="144528" y="85805"/>
                </a:lnTo>
                <a:lnTo>
                  <a:pt x="132675" y="85805"/>
                </a:lnTo>
                <a:lnTo>
                  <a:pt x="126239" y="82769"/>
                </a:lnTo>
                <a:lnTo>
                  <a:pt x="121055" y="76696"/>
                </a:lnTo>
                <a:lnTo>
                  <a:pt x="118082" y="73213"/>
                </a:lnTo>
                <a:lnTo>
                  <a:pt x="115491" y="68542"/>
                </a:lnTo>
                <a:close/>
              </a:path>
              <a:path w="933361" h="117465">
                <a:moveTo>
                  <a:pt x="201201" y="34780"/>
                </a:moveTo>
                <a:lnTo>
                  <a:pt x="214201" y="34780"/>
                </a:lnTo>
                <a:lnTo>
                  <a:pt x="214201" y="30194"/>
                </a:lnTo>
                <a:lnTo>
                  <a:pt x="201329" y="30194"/>
                </a:lnTo>
                <a:lnTo>
                  <a:pt x="201329" y="14523"/>
                </a:lnTo>
                <a:lnTo>
                  <a:pt x="200182" y="13440"/>
                </a:lnTo>
                <a:lnTo>
                  <a:pt x="195381" y="19896"/>
                </a:lnTo>
                <a:lnTo>
                  <a:pt x="192333" y="23877"/>
                </a:lnTo>
                <a:lnTo>
                  <a:pt x="191037" y="25384"/>
                </a:lnTo>
                <a:lnTo>
                  <a:pt x="187628" y="28856"/>
                </a:lnTo>
                <a:lnTo>
                  <a:pt x="184696" y="31277"/>
                </a:lnTo>
                <a:lnTo>
                  <a:pt x="183677" y="32126"/>
                </a:lnTo>
                <a:lnTo>
                  <a:pt x="183230" y="34780"/>
                </a:lnTo>
                <a:lnTo>
                  <a:pt x="190177" y="34780"/>
                </a:lnTo>
                <a:lnTo>
                  <a:pt x="190177" y="77672"/>
                </a:lnTo>
                <a:lnTo>
                  <a:pt x="190665" y="81027"/>
                </a:lnTo>
                <a:lnTo>
                  <a:pt x="191642" y="83448"/>
                </a:lnTo>
                <a:lnTo>
                  <a:pt x="193427" y="87907"/>
                </a:lnTo>
                <a:lnTo>
                  <a:pt x="196825" y="90137"/>
                </a:lnTo>
                <a:lnTo>
                  <a:pt x="204133" y="90137"/>
                </a:lnTo>
                <a:lnTo>
                  <a:pt x="206512" y="89521"/>
                </a:lnTo>
                <a:lnTo>
                  <a:pt x="208976" y="88289"/>
                </a:lnTo>
                <a:lnTo>
                  <a:pt x="211440" y="87058"/>
                </a:lnTo>
                <a:lnTo>
                  <a:pt x="213776" y="84956"/>
                </a:lnTo>
                <a:lnTo>
                  <a:pt x="215986" y="81983"/>
                </a:lnTo>
                <a:lnTo>
                  <a:pt x="215731" y="78670"/>
                </a:lnTo>
                <a:lnTo>
                  <a:pt x="213001" y="81388"/>
                </a:lnTo>
                <a:lnTo>
                  <a:pt x="210749" y="82832"/>
                </a:lnTo>
                <a:lnTo>
                  <a:pt x="207892" y="83193"/>
                </a:lnTo>
                <a:lnTo>
                  <a:pt x="204919" y="83193"/>
                </a:lnTo>
                <a:lnTo>
                  <a:pt x="202922" y="81728"/>
                </a:lnTo>
                <a:lnTo>
                  <a:pt x="201902" y="78798"/>
                </a:lnTo>
                <a:lnTo>
                  <a:pt x="201350" y="77142"/>
                </a:lnTo>
                <a:lnTo>
                  <a:pt x="201074" y="74700"/>
                </a:lnTo>
                <a:lnTo>
                  <a:pt x="201074" y="71472"/>
                </a:lnTo>
                <a:lnTo>
                  <a:pt x="201201" y="34780"/>
                </a:lnTo>
                <a:close/>
              </a:path>
              <a:path w="933361" h="117465">
                <a:moveTo>
                  <a:pt x="261793" y="76335"/>
                </a:moveTo>
                <a:lnTo>
                  <a:pt x="259223" y="80709"/>
                </a:lnTo>
                <a:lnTo>
                  <a:pt x="256653" y="85083"/>
                </a:lnTo>
                <a:lnTo>
                  <a:pt x="252989" y="87270"/>
                </a:lnTo>
                <a:lnTo>
                  <a:pt x="242155" y="87270"/>
                </a:lnTo>
                <a:lnTo>
                  <a:pt x="237407" y="84000"/>
                </a:lnTo>
                <a:lnTo>
                  <a:pt x="233988" y="77460"/>
                </a:lnTo>
                <a:lnTo>
                  <a:pt x="237970" y="90901"/>
                </a:lnTo>
                <a:lnTo>
                  <a:pt x="254624" y="90901"/>
                </a:lnTo>
                <a:lnTo>
                  <a:pt x="261549" y="87780"/>
                </a:lnTo>
                <a:lnTo>
                  <a:pt x="266902" y="81537"/>
                </a:lnTo>
                <a:lnTo>
                  <a:pt x="272255" y="75294"/>
                </a:lnTo>
                <a:lnTo>
                  <a:pt x="274931" y="67947"/>
                </a:lnTo>
                <a:lnTo>
                  <a:pt x="274931" y="50323"/>
                </a:lnTo>
                <a:lnTo>
                  <a:pt x="272170" y="42977"/>
                </a:lnTo>
                <a:lnTo>
                  <a:pt x="266646" y="37456"/>
                </a:lnTo>
                <a:lnTo>
                  <a:pt x="261124" y="31935"/>
                </a:lnTo>
                <a:lnTo>
                  <a:pt x="254157" y="29175"/>
                </a:lnTo>
                <a:lnTo>
                  <a:pt x="237291" y="29175"/>
                </a:lnTo>
                <a:lnTo>
                  <a:pt x="230377" y="32094"/>
                </a:lnTo>
                <a:lnTo>
                  <a:pt x="225003" y="37933"/>
                </a:lnTo>
                <a:lnTo>
                  <a:pt x="219628" y="43773"/>
                </a:lnTo>
                <a:lnTo>
                  <a:pt x="216941" y="50918"/>
                </a:lnTo>
                <a:lnTo>
                  <a:pt x="216941" y="68415"/>
                </a:lnTo>
                <a:lnTo>
                  <a:pt x="219766" y="75931"/>
                </a:lnTo>
                <a:lnTo>
                  <a:pt x="225417" y="81919"/>
                </a:lnTo>
                <a:lnTo>
                  <a:pt x="231067" y="87907"/>
                </a:lnTo>
                <a:lnTo>
                  <a:pt x="230568" y="70920"/>
                </a:lnTo>
                <a:lnTo>
                  <a:pt x="228858" y="63871"/>
                </a:lnTo>
                <a:lnTo>
                  <a:pt x="228858" y="46841"/>
                </a:lnTo>
                <a:lnTo>
                  <a:pt x="230982" y="40174"/>
                </a:lnTo>
                <a:lnTo>
                  <a:pt x="235231" y="36309"/>
                </a:lnTo>
                <a:lnTo>
                  <a:pt x="237695" y="34101"/>
                </a:lnTo>
                <a:lnTo>
                  <a:pt x="240605" y="32997"/>
                </a:lnTo>
                <a:lnTo>
                  <a:pt x="250163" y="32997"/>
                </a:lnTo>
                <a:lnTo>
                  <a:pt x="254900" y="36245"/>
                </a:lnTo>
                <a:lnTo>
                  <a:pt x="258172" y="42743"/>
                </a:lnTo>
                <a:lnTo>
                  <a:pt x="261443" y="49241"/>
                </a:lnTo>
                <a:lnTo>
                  <a:pt x="263078" y="56163"/>
                </a:lnTo>
                <a:lnTo>
                  <a:pt x="263078" y="70602"/>
                </a:lnTo>
                <a:lnTo>
                  <a:pt x="261793" y="76335"/>
                </a:lnTo>
                <a:close/>
              </a:path>
              <a:path w="933361" h="117465">
                <a:moveTo>
                  <a:pt x="233988" y="77460"/>
                </a:moveTo>
                <a:lnTo>
                  <a:pt x="230568" y="70920"/>
                </a:lnTo>
                <a:lnTo>
                  <a:pt x="231067" y="87907"/>
                </a:lnTo>
                <a:lnTo>
                  <a:pt x="237970" y="90901"/>
                </a:lnTo>
                <a:lnTo>
                  <a:pt x="233988" y="77460"/>
                </a:lnTo>
                <a:close/>
              </a:path>
              <a:path w="933361" h="117465">
                <a:moveTo>
                  <a:pt x="374895" y="86315"/>
                </a:moveTo>
                <a:lnTo>
                  <a:pt x="372324" y="87015"/>
                </a:lnTo>
                <a:lnTo>
                  <a:pt x="370094" y="87143"/>
                </a:lnTo>
                <a:lnTo>
                  <a:pt x="370094" y="88926"/>
                </a:lnTo>
                <a:lnTo>
                  <a:pt x="398452" y="88926"/>
                </a:lnTo>
                <a:lnTo>
                  <a:pt x="398452" y="87270"/>
                </a:lnTo>
                <a:lnTo>
                  <a:pt x="395011" y="86973"/>
                </a:lnTo>
                <a:lnTo>
                  <a:pt x="391761" y="85540"/>
                </a:lnTo>
                <a:lnTo>
                  <a:pt x="388702" y="82970"/>
                </a:lnTo>
                <a:lnTo>
                  <a:pt x="385643" y="80401"/>
                </a:lnTo>
                <a:lnTo>
                  <a:pt x="381097" y="75209"/>
                </a:lnTo>
                <a:lnTo>
                  <a:pt x="375065" y="67395"/>
                </a:lnTo>
                <a:lnTo>
                  <a:pt x="363276" y="52107"/>
                </a:lnTo>
                <a:lnTo>
                  <a:pt x="367035" y="48667"/>
                </a:lnTo>
                <a:lnTo>
                  <a:pt x="375235" y="41150"/>
                </a:lnTo>
                <a:lnTo>
                  <a:pt x="380779" y="36596"/>
                </a:lnTo>
                <a:lnTo>
                  <a:pt x="383668" y="35003"/>
                </a:lnTo>
                <a:lnTo>
                  <a:pt x="386557" y="33411"/>
                </a:lnTo>
                <a:lnTo>
                  <a:pt x="390380" y="32466"/>
                </a:lnTo>
                <a:lnTo>
                  <a:pt x="395138" y="32169"/>
                </a:lnTo>
                <a:lnTo>
                  <a:pt x="395138" y="30385"/>
                </a:lnTo>
                <a:lnTo>
                  <a:pt x="368565" y="30385"/>
                </a:lnTo>
                <a:lnTo>
                  <a:pt x="368565" y="32169"/>
                </a:lnTo>
                <a:lnTo>
                  <a:pt x="371029" y="32296"/>
                </a:lnTo>
                <a:lnTo>
                  <a:pt x="372738" y="32487"/>
                </a:lnTo>
                <a:lnTo>
                  <a:pt x="375129" y="33612"/>
                </a:lnTo>
                <a:lnTo>
                  <a:pt x="374459" y="36373"/>
                </a:lnTo>
                <a:lnTo>
                  <a:pt x="371879" y="39112"/>
                </a:lnTo>
                <a:lnTo>
                  <a:pt x="354227" y="54655"/>
                </a:lnTo>
                <a:lnTo>
                  <a:pt x="354227" y="1082"/>
                </a:lnTo>
                <a:lnTo>
                  <a:pt x="353356" y="191"/>
                </a:lnTo>
                <a:lnTo>
                  <a:pt x="350403" y="1146"/>
                </a:lnTo>
                <a:lnTo>
                  <a:pt x="347344" y="2165"/>
                </a:lnTo>
                <a:lnTo>
                  <a:pt x="343627" y="3248"/>
                </a:lnTo>
                <a:lnTo>
                  <a:pt x="339251" y="4395"/>
                </a:lnTo>
                <a:lnTo>
                  <a:pt x="333516" y="5924"/>
                </a:lnTo>
                <a:lnTo>
                  <a:pt x="334238" y="7622"/>
                </a:lnTo>
                <a:lnTo>
                  <a:pt x="336787" y="7453"/>
                </a:lnTo>
                <a:lnTo>
                  <a:pt x="339506" y="7453"/>
                </a:lnTo>
                <a:lnTo>
                  <a:pt x="341991" y="8663"/>
                </a:lnTo>
                <a:lnTo>
                  <a:pt x="343521" y="11381"/>
                </a:lnTo>
                <a:lnTo>
                  <a:pt x="343521" y="81749"/>
                </a:lnTo>
                <a:lnTo>
                  <a:pt x="342873" y="84043"/>
                </a:lnTo>
                <a:lnTo>
                  <a:pt x="340281" y="86166"/>
                </a:lnTo>
                <a:lnTo>
                  <a:pt x="337594" y="86845"/>
                </a:lnTo>
                <a:lnTo>
                  <a:pt x="333516" y="87143"/>
                </a:lnTo>
                <a:lnTo>
                  <a:pt x="333516" y="88926"/>
                </a:lnTo>
                <a:lnTo>
                  <a:pt x="364040" y="88926"/>
                </a:lnTo>
                <a:lnTo>
                  <a:pt x="364040" y="87015"/>
                </a:lnTo>
                <a:lnTo>
                  <a:pt x="360938" y="86973"/>
                </a:lnTo>
                <a:lnTo>
                  <a:pt x="358751" y="86654"/>
                </a:lnTo>
                <a:lnTo>
                  <a:pt x="357477" y="86060"/>
                </a:lnTo>
                <a:lnTo>
                  <a:pt x="354227" y="83130"/>
                </a:lnTo>
                <a:lnTo>
                  <a:pt x="354227" y="56630"/>
                </a:lnTo>
                <a:lnTo>
                  <a:pt x="373981" y="82620"/>
                </a:lnTo>
                <a:lnTo>
                  <a:pt x="374874" y="83990"/>
                </a:lnTo>
                <a:lnTo>
                  <a:pt x="374895" y="86315"/>
                </a:lnTo>
                <a:close/>
              </a:path>
              <a:path w="933361" h="117465">
                <a:moveTo>
                  <a:pt x="459182" y="81112"/>
                </a:moveTo>
                <a:lnTo>
                  <a:pt x="459182" y="46374"/>
                </a:lnTo>
                <a:lnTo>
                  <a:pt x="473584" y="46438"/>
                </a:lnTo>
                <a:lnTo>
                  <a:pt x="480296" y="47775"/>
                </a:lnTo>
                <a:lnTo>
                  <a:pt x="479617" y="40429"/>
                </a:lnTo>
                <a:lnTo>
                  <a:pt x="475984" y="41129"/>
                </a:lnTo>
                <a:lnTo>
                  <a:pt x="471608" y="41214"/>
                </a:lnTo>
                <a:lnTo>
                  <a:pt x="459182" y="41405"/>
                </a:lnTo>
                <a:lnTo>
                  <a:pt x="459182" y="11975"/>
                </a:lnTo>
                <a:lnTo>
                  <a:pt x="445927" y="11954"/>
                </a:lnTo>
                <a:lnTo>
                  <a:pt x="445927" y="79668"/>
                </a:lnTo>
                <a:lnTo>
                  <a:pt x="445152" y="82779"/>
                </a:lnTo>
                <a:lnTo>
                  <a:pt x="442051" y="85455"/>
                </a:lnTo>
                <a:lnTo>
                  <a:pt x="438641" y="86272"/>
                </a:lnTo>
                <a:lnTo>
                  <a:pt x="433373" y="86569"/>
                </a:lnTo>
                <a:lnTo>
                  <a:pt x="433373" y="88926"/>
                </a:lnTo>
                <a:lnTo>
                  <a:pt x="483206" y="88926"/>
                </a:lnTo>
                <a:lnTo>
                  <a:pt x="489324" y="87928"/>
                </a:lnTo>
                <a:lnTo>
                  <a:pt x="494295" y="85932"/>
                </a:lnTo>
                <a:lnTo>
                  <a:pt x="503726" y="82110"/>
                </a:lnTo>
                <a:lnTo>
                  <a:pt x="508442" y="75103"/>
                </a:lnTo>
                <a:lnTo>
                  <a:pt x="508442" y="58838"/>
                </a:lnTo>
                <a:lnTo>
                  <a:pt x="506317" y="54114"/>
                </a:lnTo>
                <a:lnTo>
                  <a:pt x="502069" y="50737"/>
                </a:lnTo>
                <a:lnTo>
                  <a:pt x="497821" y="47361"/>
                </a:lnTo>
                <a:lnTo>
                  <a:pt x="492702" y="44951"/>
                </a:lnTo>
                <a:lnTo>
                  <a:pt x="486711" y="43507"/>
                </a:lnTo>
                <a:lnTo>
                  <a:pt x="485564" y="50451"/>
                </a:lnTo>
                <a:lnTo>
                  <a:pt x="490832" y="53126"/>
                </a:lnTo>
                <a:lnTo>
                  <a:pt x="493466" y="58116"/>
                </a:lnTo>
                <a:lnTo>
                  <a:pt x="493466" y="72768"/>
                </a:lnTo>
                <a:lnTo>
                  <a:pt x="491215" y="77736"/>
                </a:lnTo>
                <a:lnTo>
                  <a:pt x="486711" y="80327"/>
                </a:lnTo>
                <a:lnTo>
                  <a:pt x="482208" y="82917"/>
                </a:lnTo>
                <a:lnTo>
                  <a:pt x="476622" y="84212"/>
                </a:lnTo>
                <a:lnTo>
                  <a:pt x="465321" y="84212"/>
                </a:lnTo>
                <a:lnTo>
                  <a:pt x="462368" y="83883"/>
                </a:lnTo>
                <a:lnTo>
                  <a:pt x="459182" y="81112"/>
                </a:lnTo>
                <a:close/>
              </a:path>
              <a:path w="933361" h="117465">
                <a:moveTo>
                  <a:pt x="538350" y="29939"/>
                </a:moveTo>
                <a:lnTo>
                  <a:pt x="519296" y="29939"/>
                </a:lnTo>
                <a:lnTo>
                  <a:pt x="519296" y="31723"/>
                </a:lnTo>
                <a:lnTo>
                  <a:pt x="522355" y="32020"/>
                </a:lnTo>
                <a:lnTo>
                  <a:pt x="524352" y="32530"/>
                </a:lnTo>
                <a:lnTo>
                  <a:pt x="526731" y="34398"/>
                </a:lnTo>
                <a:lnTo>
                  <a:pt x="527453" y="36670"/>
                </a:lnTo>
                <a:lnTo>
                  <a:pt x="527453" y="79244"/>
                </a:lnTo>
                <a:lnTo>
                  <a:pt x="529110" y="83597"/>
                </a:lnTo>
                <a:lnTo>
                  <a:pt x="532424" y="86187"/>
                </a:lnTo>
                <a:lnTo>
                  <a:pt x="535695" y="88820"/>
                </a:lnTo>
                <a:lnTo>
                  <a:pt x="539178" y="90137"/>
                </a:lnTo>
                <a:lnTo>
                  <a:pt x="546910" y="90137"/>
                </a:lnTo>
                <a:lnTo>
                  <a:pt x="550734" y="88863"/>
                </a:lnTo>
                <a:lnTo>
                  <a:pt x="554345" y="86315"/>
                </a:lnTo>
                <a:lnTo>
                  <a:pt x="556724" y="84658"/>
                </a:lnTo>
                <a:lnTo>
                  <a:pt x="559358" y="82110"/>
                </a:lnTo>
                <a:lnTo>
                  <a:pt x="562247" y="78670"/>
                </a:lnTo>
                <a:lnTo>
                  <a:pt x="562247" y="88926"/>
                </a:lnTo>
                <a:lnTo>
                  <a:pt x="562693" y="89882"/>
                </a:lnTo>
                <a:lnTo>
                  <a:pt x="566432" y="88438"/>
                </a:lnTo>
                <a:lnTo>
                  <a:pt x="568853" y="87525"/>
                </a:lnTo>
                <a:lnTo>
                  <a:pt x="569958" y="87143"/>
                </a:lnTo>
                <a:lnTo>
                  <a:pt x="572549" y="86293"/>
                </a:lnTo>
                <a:lnTo>
                  <a:pt x="575502" y="85391"/>
                </a:lnTo>
                <a:lnTo>
                  <a:pt x="578327" y="84595"/>
                </a:lnTo>
                <a:lnTo>
                  <a:pt x="580664" y="83958"/>
                </a:lnTo>
                <a:lnTo>
                  <a:pt x="580664" y="82174"/>
                </a:lnTo>
                <a:lnTo>
                  <a:pt x="577307" y="82301"/>
                </a:lnTo>
                <a:lnTo>
                  <a:pt x="575109" y="81824"/>
                </a:lnTo>
                <a:lnTo>
                  <a:pt x="574068" y="80741"/>
                </a:lnTo>
                <a:lnTo>
                  <a:pt x="572507" y="77673"/>
                </a:lnTo>
                <a:lnTo>
                  <a:pt x="572507" y="29939"/>
                </a:lnTo>
                <a:lnTo>
                  <a:pt x="551924" y="29939"/>
                </a:lnTo>
                <a:lnTo>
                  <a:pt x="551924" y="32041"/>
                </a:lnTo>
                <a:lnTo>
                  <a:pt x="555747" y="32254"/>
                </a:lnTo>
                <a:lnTo>
                  <a:pt x="558296" y="32869"/>
                </a:lnTo>
                <a:lnTo>
                  <a:pt x="559570" y="33889"/>
                </a:lnTo>
                <a:lnTo>
                  <a:pt x="561482" y="37052"/>
                </a:lnTo>
                <a:lnTo>
                  <a:pt x="561482" y="75231"/>
                </a:lnTo>
                <a:lnTo>
                  <a:pt x="559869" y="77099"/>
                </a:lnTo>
                <a:lnTo>
                  <a:pt x="556702" y="79626"/>
                </a:lnTo>
                <a:lnTo>
                  <a:pt x="553942" y="81537"/>
                </a:lnTo>
                <a:lnTo>
                  <a:pt x="551116" y="82493"/>
                </a:lnTo>
                <a:lnTo>
                  <a:pt x="544022" y="82493"/>
                </a:lnTo>
                <a:lnTo>
                  <a:pt x="541133" y="80879"/>
                </a:lnTo>
                <a:lnTo>
                  <a:pt x="539561" y="77651"/>
                </a:lnTo>
                <a:lnTo>
                  <a:pt x="538754" y="75910"/>
                </a:lnTo>
                <a:lnTo>
                  <a:pt x="538350" y="73596"/>
                </a:lnTo>
                <a:lnTo>
                  <a:pt x="538350" y="29939"/>
                </a:lnTo>
                <a:close/>
              </a:path>
              <a:path w="933361" h="117465">
                <a:moveTo>
                  <a:pt x="587726" y="106922"/>
                </a:moveTo>
                <a:lnTo>
                  <a:pt x="587100" y="110011"/>
                </a:lnTo>
                <a:lnTo>
                  <a:pt x="587100" y="112602"/>
                </a:lnTo>
                <a:lnTo>
                  <a:pt x="588141" y="114492"/>
                </a:lnTo>
                <a:lnTo>
                  <a:pt x="592303" y="116870"/>
                </a:lnTo>
                <a:lnTo>
                  <a:pt x="594534" y="117465"/>
                </a:lnTo>
                <a:lnTo>
                  <a:pt x="601799" y="117465"/>
                </a:lnTo>
                <a:lnTo>
                  <a:pt x="605835" y="115405"/>
                </a:lnTo>
                <a:lnTo>
                  <a:pt x="609021" y="111285"/>
                </a:lnTo>
                <a:lnTo>
                  <a:pt x="612208" y="107166"/>
                </a:lnTo>
                <a:lnTo>
                  <a:pt x="615542" y="100520"/>
                </a:lnTo>
                <a:lnTo>
                  <a:pt x="619026" y="91347"/>
                </a:lnTo>
                <a:lnTo>
                  <a:pt x="639100" y="38220"/>
                </a:lnTo>
                <a:lnTo>
                  <a:pt x="639737" y="36479"/>
                </a:lnTo>
                <a:lnTo>
                  <a:pt x="641362" y="34143"/>
                </a:lnTo>
                <a:lnTo>
                  <a:pt x="643539" y="32572"/>
                </a:lnTo>
                <a:lnTo>
                  <a:pt x="645281" y="30385"/>
                </a:lnTo>
                <a:lnTo>
                  <a:pt x="627757" y="30385"/>
                </a:lnTo>
                <a:lnTo>
                  <a:pt x="629732" y="32487"/>
                </a:lnTo>
                <a:lnTo>
                  <a:pt x="632663" y="33379"/>
                </a:lnTo>
                <a:lnTo>
                  <a:pt x="633810" y="35800"/>
                </a:lnTo>
                <a:lnTo>
                  <a:pt x="633396" y="38220"/>
                </a:lnTo>
                <a:lnTo>
                  <a:pt x="632791" y="40513"/>
                </a:lnTo>
                <a:lnTo>
                  <a:pt x="620810" y="73829"/>
                </a:lnTo>
                <a:lnTo>
                  <a:pt x="605898" y="40768"/>
                </a:lnTo>
                <a:lnTo>
                  <a:pt x="604964" y="38613"/>
                </a:lnTo>
                <a:lnTo>
                  <a:pt x="604432" y="36182"/>
                </a:lnTo>
                <a:lnTo>
                  <a:pt x="605410" y="33485"/>
                </a:lnTo>
                <a:lnTo>
                  <a:pt x="608384" y="32593"/>
                </a:lnTo>
                <a:lnTo>
                  <a:pt x="612080" y="30385"/>
                </a:lnTo>
                <a:lnTo>
                  <a:pt x="585188" y="30385"/>
                </a:lnTo>
                <a:lnTo>
                  <a:pt x="587312" y="32466"/>
                </a:lnTo>
                <a:lnTo>
                  <a:pt x="589999" y="34111"/>
                </a:lnTo>
                <a:lnTo>
                  <a:pt x="592347" y="37180"/>
                </a:lnTo>
                <a:lnTo>
                  <a:pt x="593790" y="40322"/>
                </a:lnTo>
                <a:lnTo>
                  <a:pt x="614183" y="84404"/>
                </a:lnTo>
                <a:lnTo>
                  <a:pt x="614820" y="86888"/>
                </a:lnTo>
                <a:lnTo>
                  <a:pt x="614820" y="89139"/>
                </a:lnTo>
                <a:lnTo>
                  <a:pt x="613503" y="92833"/>
                </a:lnTo>
                <a:lnTo>
                  <a:pt x="610869" y="98354"/>
                </a:lnTo>
                <a:lnTo>
                  <a:pt x="608235" y="103875"/>
                </a:lnTo>
                <a:lnTo>
                  <a:pt x="605729" y="106635"/>
                </a:lnTo>
                <a:lnTo>
                  <a:pt x="603350" y="106635"/>
                </a:lnTo>
                <a:lnTo>
                  <a:pt x="600854" y="106232"/>
                </a:lnTo>
                <a:lnTo>
                  <a:pt x="598665" y="105425"/>
                </a:lnTo>
                <a:lnTo>
                  <a:pt x="596478" y="104618"/>
                </a:lnTo>
                <a:lnTo>
                  <a:pt x="593727" y="104215"/>
                </a:lnTo>
                <a:lnTo>
                  <a:pt x="590233" y="104756"/>
                </a:lnTo>
                <a:lnTo>
                  <a:pt x="587726" y="106922"/>
                </a:lnTo>
                <a:close/>
              </a:path>
              <a:path w="933361" h="117465">
                <a:moveTo>
                  <a:pt x="670325" y="83416"/>
                </a:moveTo>
                <a:lnTo>
                  <a:pt x="668668" y="81834"/>
                </a:lnTo>
                <a:lnTo>
                  <a:pt x="668286" y="79626"/>
                </a:lnTo>
                <a:lnTo>
                  <a:pt x="668286" y="44293"/>
                </a:lnTo>
                <a:lnTo>
                  <a:pt x="668413" y="0"/>
                </a:lnTo>
                <a:lnTo>
                  <a:pt x="666034" y="679"/>
                </a:lnTo>
                <a:lnTo>
                  <a:pt x="662168" y="2038"/>
                </a:lnTo>
                <a:lnTo>
                  <a:pt x="658302" y="3397"/>
                </a:lnTo>
                <a:lnTo>
                  <a:pt x="653948" y="4628"/>
                </a:lnTo>
                <a:lnTo>
                  <a:pt x="649104" y="5733"/>
                </a:lnTo>
                <a:lnTo>
                  <a:pt x="649104" y="7898"/>
                </a:lnTo>
                <a:lnTo>
                  <a:pt x="651972" y="7580"/>
                </a:lnTo>
                <a:lnTo>
                  <a:pt x="654436" y="7580"/>
                </a:lnTo>
                <a:lnTo>
                  <a:pt x="656687" y="9141"/>
                </a:lnTo>
                <a:lnTo>
                  <a:pt x="657707" y="11933"/>
                </a:lnTo>
                <a:lnTo>
                  <a:pt x="657707" y="83597"/>
                </a:lnTo>
                <a:lnTo>
                  <a:pt x="659980" y="85465"/>
                </a:lnTo>
                <a:lnTo>
                  <a:pt x="664526" y="87334"/>
                </a:lnTo>
                <a:lnTo>
                  <a:pt x="669072" y="89202"/>
                </a:lnTo>
                <a:lnTo>
                  <a:pt x="673702" y="90137"/>
                </a:lnTo>
                <a:lnTo>
                  <a:pt x="673256" y="84372"/>
                </a:lnTo>
                <a:lnTo>
                  <a:pt x="670325" y="83416"/>
                </a:lnTo>
                <a:close/>
              </a:path>
              <a:path w="933361" h="117465">
                <a:moveTo>
                  <a:pt x="718692" y="76250"/>
                </a:moveTo>
                <a:lnTo>
                  <a:pt x="718692" y="80199"/>
                </a:lnTo>
                <a:lnTo>
                  <a:pt x="720031" y="83459"/>
                </a:lnTo>
                <a:lnTo>
                  <a:pt x="722706" y="86028"/>
                </a:lnTo>
                <a:lnTo>
                  <a:pt x="725384" y="88597"/>
                </a:lnTo>
                <a:lnTo>
                  <a:pt x="728548" y="89882"/>
                </a:lnTo>
                <a:lnTo>
                  <a:pt x="732202" y="89882"/>
                </a:lnTo>
                <a:lnTo>
                  <a:pt x="731310" y="78564"/>
                </a:lnTo>
                <a:lnTo>
                  <a:pt x="730035" y="75719"/>
                </a:lnTo>
                <a:lnTo>
                  <a:pt x="730035" y="67056"/>
                </a:lnTo>
                <a:lnTo>
                  <a:pt x="736625" y="56366"/>
                </a:lnTo>
                <a:lnTo>
                  <a:pt x="727932" y="60834"/>
                </a:lnTo>
                <a:lnTo>
                  <a:pt x="721772" y="64954"/>
                </a:lnTo>
                <a:lnTo>
                  <a:pt x="718692" y="70092"/>
                </a:lnTo>
                <a:lnTo>
                  <a:pt x="718692" y="76250"/>
                </a:lnTo>
                <a:close/>
              </a:path>
              <a:path w="933361" h="117465">
                <a:moveTo>
                  <a:pt x="864304" y="86315"/>
                </a:moveTo>
                <a:lnTo>
                  <a:pt x="861734" y="87015"/>
                </a:lnTo>
                <a:lnTo>
                  <a:pt x="859504" y="87143"/>
                </a:lnTo>
                <a:lnTo>
                  <a:pt x="859504" y="88926"/>
                </a:lnTo>
                <a:lnTo>
                  <a:pt x="887862" y="88926"/>
                </a:lnTo>
                <a:lnTo>
                  <a:pt x="887862" y="87270"/>
                </a:lnTo>
                <a:lnTo>
                  <a:pt x="884420" y="86973"/>
                </a:lnTo>
                <a:lnTo>
                  <a:pt x="881170" y="85540"/>
                </a:lnTo>
                <a:lnTo>
                  <a:pt x="878112" y="82970"/>
                </a:lnTo>
                <a:lnTo>
                  <a:pt x="875053" y="80401"/>
                </a:lnTo>
                <a:lnTo>
                  <a:pt x="870507" y="75209"/>
                </a:lnTo>
                <a:lnTo>
                  <a:pt x="864474" y="67395"/>
                </a:lnTo>
                <a:lnTo>
                  <a:pt x="852685" y="52107"/>
                </a:lnTo>
                <a:lnTo>
                  <a:pt x="856445" y="48667"/>
                </a:lnTo>
                <a:lnTo>
                  <a:pt x="864644" y="41151"/>
                </a:lnTo>
                <a:lnTo>
                  <a:pt x="870188" y="36596"/>
                </a:lnTo>
                <a:lnTo>
                  <a:pt x="873077" y="35003"/>
                </a:lnTo>
                <a:lnTo>
                  <a:pt x="875966" y="33411"/>
                </a:lnTo>
                <a:lnTo>
                  <a:pt x="879789" y="32466"/>
                </a:lnTo>
                <a:lnTo>
                  <a:pt x="884548" y="32169"/>
                </a:lnTo>
                <a:lnTo>
                  <a:pt x="884548" y="30385"/>
                </a:lnTo>
                <a:lnTo>
                  <a:pt x="857974" y="30385"/>
                </a:lnTo>
                <a:lnTo>
                  <a:pt x="857974" y="32169"/>
                </a:lnTo>
                <a:lnTo>
                  <a:pt x="860438" y="32296"/>
                </a:lnTo>
                <a:lnTo>
                  <a:pt x="862148" y="32487"/>
                </a:lnTo>
                <a:lnTo>
                  <a:pt x="864538" y="33613"/>
                </a:lnTo>
                <a:lnTo>
                  <a:pt x="863869" y="36373"/>
                </a:lnTo>
                <a:lnTo>
                  <a:pt x="861288" y="39112"/>
                </a:lnTo>
                <a:lnTo>
                  <a:pt x="843636" y="54655"/>
                </a:lnTo>
                <a:lnTo>
                  <a:pt x="843636" y="1083"/>
                </a:lnTo>
                <a:lnTo>
                  <a:pt x="842765" y="191"/>
                </a:lnTo>
                <a:lnTo>
                  <a:pt x="839813" y="1146"/>
                </a:lnTo>
                <a:lnTo>
                  <a:pt x="836753" y="2165"/>
                </a:lnTo>
                <a:lnTo>
                  <a:pt x="833037" y="3248"/>
                </a:lnTo>
                <a:lnTo>
                  <a:pt x="828661" y="4395"/>
                </a:lnTo>
                <a:lnTo>
                  <a:pt x="822926" y="5924"/>
                </a:lnTo>
                <a:lnTo>
                  <a:pt x="823648" y="7622"/>
                </a:lnTo>
                <a:lnTo>
                  <a:pt x="826197" y="7453"/>
                </a:lnTo>
                <a:lnTo>
                  <a:pt x="828916" y="7453"/>
                </a:lnTo>
                <a:lnTo>
                  <a:pt x="831401" y="8663"/>
                </a:lnTo>
                <a:lnTo>
                  <a:pt x="832930" y="11381"/>
                </a:lnTo>
                <a:lnTo>
                  <a:pt x="832930" y="81749"/>
                </a:lnTo>
                <a:lnTo>
                  <a:pt x="832283" y="84043"/>
                </a:lnTo>
                <a:lnTo>
                  <a:pt x="829691" y="86166"/>
                </a:lnTo>
                <a:lnTo>
                  <a:pt x="827004" y="86846"/>
                </a:lnTo>
                <a:lnTo>
                  <a:pt x="822926" y="87143"/>
                </a:lnTo>
                <a:lnTo>
                  <a:pt x="822926" y="88926"/>
                </a:lnTo>
                <a:lnTo>
                  <a:pt x="853450" y="88926"/>
                </a:lnTo>
                <a:lnTo>
                  <a:pt x="853450" y="87015"/>
                </a:lnTo>
                <a:lnTo>
                  <a:pt x="850348" y="86973"/>
                </a:lnTo>
                <a:lnTo>
                  <a:pt x="848161" y="86654"/>
                </a:lnTo>
                <a:lnTo>
                  <a:pt x="846886" y="86060"/>
                </a:lnTo>
                <a:lnTo>
                  <a:pt x="843636" y="83130"/>
                </a:lnTo>
                <a:lnTo>
                  <a:pt x="843636" y="56630"/>
                </a:lnTo>
                <a:lnTo>
                  <a:pt x="863391" y="82620"/>
                </a:lnTo>
                <a:lnTo>
                  <a:pt x="864283" y="83990"/>
                </a:lnTo>
                <a:lnTo>
                  <a:pt x="864304" y="86315"/>
                </a:lnTo>
                <a:close/>
              </a:path>
              <a:path w="933361" h="117465">
                <a:moveTo>
                  <a:pt x="894553" y="45036"/>
                </a:moveTo>
                <a:lnTo>
                  <a:pt x="894553" y="48901"/>
                </a:lnTo>
                <a:lnTo>
                  <a:pt x="895785" y="52256"/>
                </a:lnTo>
                <a:lnTo>
                  <a:pt x="898249" y="55101"/>
                </a:lnTo>
                <a:lnTo>
                  <a:pt x="900713" y="57946"/>
                </a:lnTo>
                <a:lnTo>
                  <a:pt x="904558" y="60771"/>
                </a:lnTo>
                <a:lnTo>
                  <a:pt x="909783" y="63573"/>
                </a:lnTo>
                <a:lnTo>
                  <a:pt x="916920" y="67650"/>
                </a:lnTo>
                <a:lnTo>
                  <a:pt x="919597" y="69222"/>
                </a:lnTo>
                <a:lnTo>
                  <a:pt x="921466" y="70835"/>
                </a:lnTo>
                <a:lnTo>
                  <a:pt x="923590" y="74148"/>
                </a:lnTo>
                <a:lnTo>
                  <a:pt x="924121" y="77651"/>
                </a:lnTo>
                <a:lnTo>
                  <a:pt x="924121" y="80454"/>
                </a:lnTo>
                <a:lnTo>
                  <a:pt x="923197" y="82737"/>
                </a:lnTo>
                <a:lnTo>
                  <a:pt x="919500" y="86262"/>
                </a:lnTo>
                <a:lnTo>
                  <a:pt x="916983" y="87143"/>
                </a:lnTo>
                <a:lnTo>
                  <a:pt x="908062" y="87143"/>
                </a:lnTo>
                <a:lnTo>
                  <a:pt x="903708" y="84765"/>
                </a:lnTo>
                <a:lnTo>
                  <a:pt x="900734" y="80008"/>
                </a:lnTo>
                <a:lnTo>
                  <a:pt x="899077" y="77418"/>
                </a:lnTo>
                <a:lnTo>
                  <a:pt x="897760" y="73702"/>
                </a:lnTo>
                <a:lnTo>
                  <a:pt x="896783" y="68861"/>
                </a:lnTo>
                <a:lnTo>
                  <a:pt x="894680" y="68861"/>
                </a:lnTo>
                <a:lnTo>
                  <a:pt x="894680" y="89436"/>
                </a:lnTo>
                <a:lnTo>
                  <a:pt x="896337" y="89436"/>
                </a:lnTo>
                <a:lnTo>
                  <a:pt x="898567" y="87589"/>
                </a:lnTo>
                <a:lnTo>
                  <a:pt x="901074" y="88013"/>
                </a:lnTo>
                <a:lnTo>
                  <a:pt x="904303" y="88863"/>
                </a:lnTo>
                <a:lnTo>
                  <a:pt x="907531" y="89712"/>
                </a:lnTo>
                <a:lnTo>
                  <a:pt x="910420" y="90137"/>
                </a:lnTo>
                <a:lnTo>
                  <a:pt x="919044" y="90137"/>
                </a:lnTo>
                <a:lnTo>
                  <a:pt x="923961" y="88544"/>
                </a:lnTo>
                <a:lnTo>
                  <a:pt x="927722" y="85359"/>
                </a:lnTo>
                <a:lnTo>
                  <a:pt x="931481" y="82174"/>
                </a:lnTo>
                <a:lnTo>
                  <a:pt x="933361" y="78076"/>
                </a:lnTo>
                <a:lnTo>
                  <a:pt x="933361" y="66525"/>
                </a:lnTo>
                <a:lnTo>
                  <a:pt x="928836" y="60792"/>
                </a:lnTo>
                <a:lnTo>
                  <a:pt x="919788" y="55866"/>
                </a:lnTo>
                <a:lnTo>
                  <a:pt x="911376" y="51343"/>
                </a:lnTo>
                <a:lnTo>
                  <a:pt x="905513" y="48285"/>
                </a:lnTo>
                <a:lnTo>
                  <a:pt x="902582" y="44803"/>
                </a:lnTo>
                <a:lnTo>
                  <a:pt x="902582" y="38433"/>
                </a:lnTo>
                <a:lnTo>
                  <a:pt x="903432" y="36288"/>
                </a:lnTo>
                <a:lnTo>
                  <a:pt x="906830" y="32636"/>
                </a:lnTo>
                <a:lnTo>
                  <a:pt x="909167" y="31723"/>
                </a:lnTo>
                <a:lnTo>
                  <a:pt x="917111" y="31723"/>
                </a:lnTo>
                <a:lnTo>
                  <a:pt x="920914" y="33846"/>
                </a:lnTo>
                <a:lnTo>
                  <a:pt x="923548" y="38093"/>
                </a:lnTo>
                <a:lnTo>
                  <a:pt x="924991" y="40386"/>
                </a:lnTo>
                <a:lnTo>
                  <a:pt x="926139" y="43592"/>
                </a:lnTo>
                <a:lnTo>
                  <a:pt x="926988" y="47712"/>
                </a:lnTo>
                <a:lnTo>
                  <a:pt x="928964" y="47712"/>
                </a:lnTo>
                <a:lnTo>
                  <a:pt x="928518" y="29939"/>
                </a:lnTo>
                <a:lnTo>
                  <a:pt x="925205" y="31277"/>
                </a:lnTo>
                <a:lnTo>
                  <a:pt x="922580" y="30852"/>
                </a:lnTo>
                <a:lnTo>
                  <a:pt x="919883" y="30003"/>
                </a:lnTo>
                <a:lnTo>
                  <a:pt x="917186" y="29153"/>
                </a:lnTo>
                <a:lnTo>
                  <a:pt x="914711" y="28729"/>
                </a:lnTo>
                <a:lnTo>
                  <a:pt x="907319" y="28729"/>
                </a:lnTo>
                <a:lnTo>
                  <a:pt x="903049" y="30258"/>
                </a:lnTo>
                <a:lnTo>
                  <a:pt x="899651" y="33315"/>
                </a:lnTo>
                <a:lnTo>
                  <a:pt x="896252" y="36373"/>
                </a:lnTo>
                <a:lnTo>
                  <a:pt x="894553" y="40280"/>
                </a:lnTo>
                <a:lnTo>
                  <a:pt x="894553" y="45036"/>
                </a:lnTo>
                <a:close/>
              </a:path>
              <a:path w="933361" h="117465">
                <a:moveTo>
                  <a:pt x="785200" y="32020"/>
                </a:moveTo>
                <a:lnTo>
                  <a:pt x="779635" y="38348"/>
                </a:lnTo>
                <a:lnTo>
                  <a:pt x="774070" y="44675"/>
                </a:lnTo>
                <a:lnTo>
                  <a:pt x="771287" y="52234"/>
                </a:lnTo>
                <a:lnTo>
                  <a:pt x="771287" y="69986"/>
                </a:lnTo>
                <a:lnTo>
                  <a:pt x="773836" y="77078"/>
                </a:lnTo>
                <a:lnTo>
                  <a:pt x="778933" y="82302"/>
                </a:lnTo>
                <a:lnTo>
                  <a:pt x="784032" y="87525"/>
                </a:lnTo>
                <a:lnTo>
                  <a:pt x="789895" y="90137"/>
                </a:lnTo>
                <a:lnTo>
                  <a:pt x="803277" y="90137"/>
                </a:lnTo>
                <a:lnTo>
                  <a:pt x="809225" y="87291"/>
                </a:lnTo>
                <a:lnTo>
                  <a:pt x="814365" y="81601"/>
                </a:lnTo>
                <a:lnTo>
                  <a:pt x="817042" y="78628"/>
                </a:lnTo>
                <a:lnTo>
                  <a:pt x="819591" y="74594"/>
                </a:lnTo>
                <a:lnTo>
                  <a:pt x="822012" y="69498"/>
                </a:lnTo>
                <a:lnTo>
                  <a:pt x="820228" y="68415"/>
                </a:lnTo>
                <a:lnTo>
                  <a:pt x="817764" y="72024"/>
                </a:lnTo>
                <a:lnTo>
                  <a:pt x="815555" y="74657"/>
                </a:lnTo>
                <a:lnTo>
                  <a:pt x="813600" y="76314"/>
                </a:lnTo>
                <a:lnTo>
                  <a:pt x="810159" y="79201"/>
                </a:lnTo>
                <a:lnTo>
                  <a:pt x="806229" y="80645"/>
                </a:lnTo>
                <a:lnTo>
                  <a:pt x="795566" y="80645"/>
                </a:lnTo>
                <a:lnTo>
                  <a:pt x="790606" y="78097"/>
                </a:lnTo>
                <a:lnTo>
                  <a:pt x="786931" y="73001"/>
                </a:lnTo>
                <a:lnTo>
                  <a:pt x="783257" y="67905"/>
                </a:lnTo>
                <a:lnTo>
                  <a:pt x="781419" y="62151"/>
                </a:lnTo>
                <a:lnTo>
                  <a:pt x="781419" y="48731"/>
                </a:lnTo>
                <a:lnTo>
                  <a:pt x="783087" y="43115"/>
                </a:lnTo>
                <a:lnTo>
                  <a:pt x="786422" y="38889"/>
                </a:lnTo>
                <a:lnTo>
                  <a:pt x="789757" y="34664"/>
                </a:lnTo>
                <a:lnTo>
                  <a:pt x="793846" y="32551"/>
                </a:lnTo>
                <a:lnTo>
                  <a:pt x="800983" y="32551"/>
                </a:lnTo>
                <a:lnTo>
                  <a:pt x="804233" y="33889"/>
                </a:lnTo>
                <a:lnTo>
                  <a:pt x="806548" y="36415"/>
                </a:lnTo>
                <a:lnTo>
                  <a:pt x="807100" y="38666"/>
                </a:lnTo>
                <a:lnTo>
                  <a:pt x="807865" y="41724"/>
                </a:lnTo>
                <a:lnTo>
                  <a:pt x="809193" y="45164"/>
                </a:lnTo>
                <a:lnTo>
                  <a:pt x="811444" y="47202"/>
                </a:lnTo>
                <a:lnTo>
                  <a:pt x="814238" y="47712"/>
                </a:lnTo>
                <a:lnTo>
                  <a:pt x="817785" y="47107"/>
                </a:lnTo>
                <a:lnTo>
                  <a:pt x="819739" y="44686"/>
                </a:lnTo>
                <a:lnTo>
                  <a:pt x="820228" y="41979"/>
                </a:lnTo>
                <a:lnTo>
                  <a:pt x="820228" y="38709"/>
                </a:lnTo>
                <a:lnTo>
                  <a:pt x="818305" y="35704"/>
                </a:lnTo>
                <a:lnTo>
                  <a:pt x="814461" y="32965"/>
                </a:lnTo>
                <a:lnTo>
                  <a:pt x="810616" y="30226"/>
                </a:lnTo>
                <a:lnTo>
                  <a:pt x="806038" y="28856"/>
                </a:lnTo>
                <a:lnTo>
                  <a:pt x="792231" y="28856"/>
                </a:lnTo>
                <a:lnTo>
                  <a:pt x="785200" y="32020"/>
                </a:lnTo>
                <a:close/>
              </a:path>
              <a:path w="933361" h="117465">
                <a:moveTo>
                  <a:pt x="721624" y="45663"/>
                </a:moveTo>
                <a:lnTo>
                  <a:pt x="723663" y="48168"/>
                </a:lnTo>
                <a:lnTo>
                  <a:pt x="727040" y="48795"/>
                </a:lnTo>
                <a:lnTo>
                  <a:pt x="730227" y="47967"/>
                </a:lnTo>
                <a:lnTo>
                  <a:pt x="732584" y="45376"/>
                </a:lnTo>
                <a:lnTo>
                  <a:pt x="732584" y="42998"/>
                </a:lnTo>
                <a:lnTo>
                  <a:pt x="732266" y="40673"/>
                </a:lnTo>
                <a:lnTo>
                  <a:pt x="731946" y="38093"/>
                </a:lnTo>
                <a:lnTo>
                  <a:pt x="732924" y="34526"/>
                </a:lnTo>
                <a:lnTo>
                  <a:pt x="736833" y="32275"/>
                </a:lnTo>
                <a:lnTo>
                  <a:pt x="741060" y="31723"/>
                </a:lnTo>
                <a:lnTo>
                  <a:pt x="745606" y="31723"/>
                </a:lnTo>
                <a:lnTo>
                  <a:pt x="748601" y="33145"/>
                </a:lnTo>
                <a:lnTo>
                  <a:pt x="750045" y="35991"/>
                </a:lnTo>
                <a:lnTo>
                  <a:pt x="750895" y="37689"/>
                </a:lnTo>
                <a:lnTo>
                  <a:pt x="751320" y="40705"/>
                </a:lnTo>
                <a:lnTo>
                  <a:pt x="751320" y="50451"/>
                </a:lnTo>
                <a:lnTo>
                  <a:pt x="751062" y="50547"/>
                </a:lnTo>
                <a:lnTo>
                  <a:pt x="736625" y="56366"/>
                </a:lnTo>
                <a:lnTo>
                  <a:pt x="730035" y="67056"/>
                </a:lnTo>
                <a:lnTo>
                  <a:pt x="733094" y="62766"/>
                </a:lnTo>
                <a:lnTo>
                  <a:pt x="739212" y="58987"/>
                </a:lnTo>
                <a:lnTo>
                  <a:pt x="742398" y="57033"/>
                </a:lnTo>
                <a:lnTo>
                  <a:pt x="746434" y="55250"/>
                </a:lnTo>
                <a:lnTo>
                  <a:pt x="751320" y="53636"/>
                </a:lnTo>
                <a:lnTo>
                  <a:pt x="751320" y="76250"/>
                </a:lnTo>
                <a:lnTo>
                  <a:pt x="750035" y="78246"/>
                </a:lnTo>
                <a:lnTo>
                  <a:pt x="747464" y="79817"/>
                </a:lnTo>
                <a:lnTo>
                  <a:pt x="744894" y="81388"/>
                </a:lnTo>
                <a:lnTo>
                  <a:pt x="742206" y="82174"/>
                </a:lnTo>
                <a:lnTo>
                  <a:pt x="737364" y="82174"/>
                </a:lnTo>
                <a:lnTo>
                  <a:pt x="733859" y="80390"/>
                </a:lnTo>
                <a:lnTo>
                  <a:pt x="731310" y="78564"/>
                </a:lnTo>
                <a:lnTo>
                  <a:pt x="732202" y="89882"/>
                </a:lnTo>
                <a:lnTo>
                  <a:pt x="735685" y="89882"/>
                </a:lnTo>
                <a:lnTo>
                  <a:pt x="739361" y="88735"/>
                </a:lnTo>
                <a:lnTo>
                  <a:pt x="743227" y="86442"/>
                </a:lnTo>
                <a:lnTo>
                  <a:pt x="745521" y="85083"/>
                </a:lnTo>
                <a:lnTo>
                  <a:pt x="748282" y="83002"/>
                </a:lnTo>
                <a:lnTo>
                  <a:pt x="751511" y="80199"/>
                </a:lnTo>
                <a:lnTo>
                  <a:pt x="751638" y="82790"/>
                </a:lnTo>
                <a:lnTo>
                  <a:pt x="752350" y="85019"/>
                </a:lnTo>
                <a:lnTo>
                  <a:pt x="753645" y="86888"/>
                </a:lnTo>
                <a:lnTo>
                  <a:pt x="757034" y="89691"/>
                </a:lnTo>
                <a:lnTo>
                  <a:pt x="762387" y="89691"/>
                </a:lnTo>
                <a:lnTo>
                  <a:pt x="764808" y="88884"/>
                </a:lnTo>
                <a:lnTo>
                  <a:pt x="767187" y="87270"/>
                </a:lnTo>
                <a:lnTo>
                  <a:pt x="768759" y="86209"/>
                </a:lnTo>
                <a:lnTo>
                  <a:pt x="771584" y="83193"/>
                </a:lnTo>
                <a:lnTo>
                  <a:pt x="771584" y="79881"/>
                </a:lnTo>
                <a:lnTo>
                  <a:pt x="770012" y="81028"/>
                </a:lnTo>
                <a:lnTo>
                  <a:pt x="766826" y="82493"/>
                </a:lnTo>
                <a:lnTo>
                  <a:pt x="764107" y="82493"/>
                </a:lnTo>
                <a:lnTo>
                  <a:pt x="762408" y="80008"/>
                </a:lnTo>
                <a:lnTo>
                  <a:pt x="761898" y="77375"/>
                </a:lnTo>
                <a:lnTo>
                  <a:pt x="761898" y="43762"/>
                </a:lnTo>
                <a:lnTo>
                  <a:pt x="761112" y="39494"/>
                </a:lnTo>
                <a:lnTo>
                  <a:pt x="759540" y="36564"/>
                </a:lnTo>
                <a:lnTo>
                  <a:pt x="756609" y="31213"/>
                </a:lnTo>
                <a:lnTo>
                  <a:pt x="751022" y="28538"/>
                </a:lnTo>
                <a:lnTo>
                  <a:pt x="735685" y="28538"/>
                </a:lnTo>
                <a:lnTo>
                  <a:pt x="730301" y="30162"/>
                </a:lnTo>
                <a:lnTo>
                  <a:pt x="726626" y="33411"/>
                </a:lnTo>
                <a:lnTo>
                  <a:pt x="722951" y="36660"/>
                </a:lnTo>
                <a:lnTo>
                  <a:pt x="721114" y="39770"/>
                </a:lnTo>
                <a:lnTo>
                  <a:pt x="721114" y="42743"/>
                </a:lnTo>
                <a:lnTo>
                  <a:pt x="721624" y="45663"/>
                </a:lnTo>
                <a:close/>
              </a:path>
              <a:path w="933361" h="117465">
                <a:moveTo>
                  <a:pt x="668541" y="764"/>
                </a:moveTo>
                <a:lnTo>
                  <a:pt x="668413" y="0"/>
                </a:lnTo>
                <a:lnTo>
                  <a:pt x="668286" y="44293"/>
                </a:lnTo>
                <a:lnTo>
                  <a:pt x="669730" y="41947"/>
                </a:lnTo>
                <a:lnTo>
                  <a:pt x="672619" y="40099"/>
                </a:lnTo>
                <a:lnTo>
                  <a:pt x="675508" y="38252"/>
                </a:lnTo>
                <a:lnTo>
                  <a:pt x="678461" y="37328"/>
                </a:lnTo>
                <a:lnTo>
                  <a:pt x="687466" y="37328"/>
                </a:lnTo>
                <a:lnTo>
                  <a:pt x="691800" y="40014"/>
                </a:lnTo>
                <a:lnTo>
                  <a:pt x="694477" y="45387"/>
                </a:lnTo>
                <a:lnTo>
                  <a:pt x="697153" y="50759"/>
                </a:lnTo>
                <a:lnTo>
                  <a:pt x="698491" y="56609"/>
                </a:lnTo>
                <a:lnTo>
                  <a:pt x="698491" y="69264"/>
                </a:lnTo>
                <a:lnTo>
                  <a:pt x="697057" y="74657"/>
                </a:lnTo>
                <a:lnTo>
                  <a:pt x="694189" y="79116"/>
                </a:lnTo>
                <a:lnTo>
                  <a:pt x="691322" y="83576"/>
                </a:lnTo>
                <a:lnTo>
                  <a:pt x="686915" y="85805"/>
                </a:lnTo>
                <a:lnTo>
                  <a:pt x="678758" y="85805"/>
                </a:lnTo>
                <a:lnTo>
                  <a:pt x="676188" y="85327"/>
                </a:lnTo>
                <a:lnTo>
                  <a:pt x="673256" y="84372"/>
                </a:lnTo>
                <a:lnTo>
                  <a:pt x="673702" y="90137"/>
                </a:lnTo>
                <a:lnTo>
                  <a:pt x="687764" y="90137"/>
                </a:lnTo>
                <a:lnTo>
                  <a:pt x="695305" y="86930"/>
                </a:lnTo>
                <a:lnTo>
                  <a:pt x="701041" y="80518"/>
                </a:lnTo>
                <a:lnTo>
                  <a:pt x="706776" y="74105"/>
                </a:lnTo>
                <a:lnTo>
                  <a:pt x="709643" y="66397"/>
                </a:lnTo>
                <a:lnTo>
                  <a:pt x="709643" y="48986"/>
                </a:lnTo>
                <a:lnTo>
                  <a:pt x="707434" y="42149"/>
                </a:lnTo>
                <a:lnTo>
                  <a:pt x="703016" y="36883"/>
                </a:lnTo>
                <a:lnTo>
                  <a:pt x="698597" y="31617"/>
                </a:lnTo>
                <a:lnTo>
                  <a:pt x="693265" y="28984"/>
                </a:lnTo>
                <a:lnTo>
                  <a:pt x="681922" y="28984"/>
                </a:lnTo>
                <a:lnTo>
                  <a:pt x="677420" y="30576"/>
                </a:lnTo>
                <a:lnTo>
                  <a:pt x="673511" y="33761"/>
                </a:lnTo>
                <a:lnTo>
                  <a:pt x="671302" y="35587"/>
                </a:lnTo>
                <a:lnTo>
                  <a:pt x="668541" y="39558"/>
                </a:lnTo>
                <a:lnTo>
                  <a:pt x="668541" y="764"/>
                </a:lnTo>
                <a:close/>
              </a:path>
              <a:path w="933361" h="117465">
                <a:moveTo>
                  <a:pt x="460138" y="8153"/>
                </a:moveTo>
                <a:lnTo>
                  <a:pt x="462453" y="7453"/>
                </a:lnTo>
                <a:lnTo>
                  <a:pt x="472352" y="7453"/>
                </a:lnTo>
                <a:lnTo>
                  <a:pt x="477705" y="8196"/>
                </a:lnTo>
                <a:lnTo>
                  <a:pt x="481231" y="9682"/>
                </a:lnTo>
                <a:lnTo>
                  <a:pt x="487604" y="12400"/>
                </a:lnTo>
                <a:lnTo>
                  <a:pt x="490790" y="17645"/>
                </a:lnTo>
                <a:lnTo>
                  <a:pt x="490790" y="31999"/>
                </a:lnTo>
                <a:lnTo>
                  <a:pt x="488028" y="36564"/>
                </a:lnTo>
                <a:lnTo>
                  <a:pt x="482506" y="39112"/>
                </a:lnTo>
                <a:lnTo>
                  <a:pt x="479617" y="40429"/>
                </a:lnTo>
                <a:lnTo>
                  <a:pt x="480296" y="47775"/>
                </a:lnTo>
                <a:lnTo>
                  <a:pt x="485564" y="50451"/>
                </a:lnTo>
                <a:lnTo>
                  <a:pt x="486711" y="43507"/>
                </a:lnTo>
                <a:lnTo>
                  <a:pt x="491555" y="42318"/>
                </a:lnTo>
                <a:lnTo>
                  <a:pt x="495187" y="40811"/>
                </a:lnTo>
                <a:lnTo>
                  <a:pt x="497608" y="38985"/>
                </a:lnTo>
                <a:lnTo>
                  <a:pt x="501899" y="35800"/>
                </a:lnTo>
                <a:lnTo>
                  <a:pt x="504045" y="31128"/>
                </a:lnTo>
                <a:lnTo>
                  <a:pt x="504045" y="16774"/>
                </a:lnTo>
                <a:lnTo>
                  <a:pt x="500975" y="10999"/>
                </a:lnTo>
                <a:lnTo>
                  <a:pt x="494836" y="7644"/>
                </a:lnTo>
                <a:lnTo>
                  <a:pt x="488697" y="4289"/>
                </a:lnTo>
                <a:lnTo>
                  <a:pt x="480403" y="2611"/>
                </a:lnTo>
                <a:lnTo>
                  <a:pt x="433373" y="2611"/>
                </a:lnTo>
                <a:lnTo>
                  <a:pt x="433373" y="5032"/>
                </a:lnTo>
                <a:lnTo>
                  <a:pt x="438641" y="5287"/>
                </a:lnTo>
                <a:lnTo>
                  <a:pt x="442051" y="6104"/>
                </a:lnTo>
                <a:lnTo>
                  <a:pt x="445152" y="8865"/>
                </a:lnTo>
                <a:lnTo>
                  <a:pt x="445927" y="11954"/>
                </a:lnTo>
                <a:lnTo>
                  <a:pt x="459182" y="11975"/>
                </a:lnTo>
                <a:lnTo>
                  <a:pt x="460138" y="8153"/>
                </a:lnTo>
                <a:close/>
              </a:path>
              <a:path w="933361" h="117465">
                <a:moveTo>
                  <a:pt x="295791" y="32020"/>
                </a:moveTo>
                <a:lnTo>
                  <a:pt x="290225" y="38348"/>
                </a:lnTo>
                <a:lnTo>
                  <a:pt x="284660" y="44675"/>
                </a:lnTo>
                <a:lnTo>
                  <a:pt x="281877" y="52234"/>
                </a:lnTo>
                <a:lnTo>
                  <a:pt x="281877" y="69986"/>
                </a:lnTo>
                <a:lnTo>
                  <a:pt x="284426" y="77078"/>
                </a:lnTo>
                <a:lnTo>
                  <a:pt x="289524" y="82301"/>
                </a:lnTo>
                <a:lnTo>
                  <a:pt x="294622" y="87525"/>
                </a:lnTo>
                <a:lnTo>
                  <a:pt x="300485" y="90137"/>
                </a:lnTo>
                <a:lnTo>
                  <a:pt x="313867" y="90137"/>
                </a:lnTo>
                <a:lnTo>
                  <a:pt x="319815" y="87291"/>
                </a:lnTo>
                <a:lnTo>
                  <a:pt x="324956" y="81601"/>
                </a:lnTo>
                <a:lnTo>
                  <a:pt x="327632" y="78628"/>
                </a:lnTo>
                <a:lnTo>
                  <a:pt x="330181" y="74594"/>
                </a:lnTo>
                <a:lnTo>
                  <a:pt x="332603" y="69497"/>
                </a:lnTo>
                <a:lnTo>
                  <a:pt x="330818" y="68415"/>
                </a:lnTo>
                <a:lnTo>
                  <a:pt x="328354" y="72024"/>
                </a:lnTo>
                <a:lnTo>
                  <a:pt x="326145" y="74657"/>
                </a:lnTo>
                <a:lnTo>
                  <a:pt x="324191" y="76314"/>
                </a:lnTo>
                <a:lnTo>
                  <a:pt x="320750" y="79201"/>
                </a:lnTo>
                <a:lnTo>
                  <a:pt x="316819" y="80645"/>
                </a:lnTo>
                <a:lnTo>
                  <a:pt x="306157" y="80645"/>
                </a:lnTo>
                <a:lnTo>
                  <a:pt x="301197" y="78097"/>
                </a:lnTo>
                <a:lnTo>
                  <a:pt x="297522" y="73001"/>
                </a:lnTo>
                <a:lnTo>
                  <a:pt x="293847" y="67905"/>
                </a:lnTo>
                <a:lnTo>
                  <a:pt x="292010" y="62151"/>
                </a:lnTo>
                <a:lnTo>
                  <a:pt x="292010" y="48731"/>
                </a:lnTo>
                <a:lnTo>
                  <a:pt x="293677" y="43115"/>
                </a:lnTo>
                <a:lnTo>
                  <a:pt x="297012" y="38889"/>
                </a:lnTo>
                <a:lnTo>
                  <a:pt x="300347" y="34663"/>
                </a:lnTo>
                <a:lnTo>
                  <a:pt x="304436" y="32551"/>
                </a:lnTo>
                <a:lnTo>
                  <a:pt x="311573" y="32551"/>
                </a:lnTo>
                <a:lnTo>
                  <a:pt x="314823" y="33889"/>
                </a:lnTo>
                <a:lnTo>
                  <a:pt x="317139" y="36415"/>
                </a:lnTo>
                <a:lnTo>
                  <a:pt x="317690" y="38666"/>
                </a:lnTo>
                <a:lnTo>
                  <a:pt x="318456" y="41724"/>
                </a:lnTo>
                <a:lnTo>
                  <a:pt x="319783" y="45164"/>
                </a:lnTo>
                <a:lnTo>
                  <a:pt x="322035" y="47202"/>
                </a:lnTo>
                <a:lnTo>
                  <a:pt x="324828" y="47712"/>
                </a:lnTo>
                <a:lnTo>
                  <a:pt x="328375" y="47107"/>
                </a:lnTo>
                <a:lnTo>
                  <a:pt x="330330" y="44686"/>
                </a:lnTo>
                <a:lnTo>
                  <a:pt x="330818" y="41979"/>
                </a:lnTo>
                <a:lnTo>
                  <a:pt x="330818" y="38709"/>
                </a:lnTo>
                <a:lnTo>
                  <a:pt x="328896" y="35704"/>
                </a:lnTo>
                <a:lnTo>
                  <a:pt x="325051" y="32965"/>
                </a:lnTo>
                <a:lnTo>
                  <a:pt x="321206" y="30226"/>
                </a:lnTo>
                <a:lnTo>
                  <a:pt x="316629" y="28856"/>
                </a:lnTo>
                <a:lnTo>
                  <a:pt x="302822" y="28856"/>
                </a:lnTo>
                <a:lnTo>
                  <a:pt x="295791" y="32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50108" y="2497376"/>
            <a:ext cx="4261323" cy="0"/>
          </a:xfrm>
          <a:custGeom>
            <a:avLst/>
            <a:gdLst/>
            <a:ahLst/>
            <a:cxnLst/>
            <a:rect l="l" t="t" r="r" b="b"/>
            <a:pathLst>
              <a:path w="4687455">
                <a:moveTo>
                  <a:pt x="4687455" y="0"/>
                </a:moveTo>
                <a:lnTo>
                  <a:pt x="0" y="0"/>
                </a:lnTo>
              </a:path>
            </a:pathLst>
          </a:custGeom>
          <a:ln w="108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0220" y="2497377"/>
            <a:ext cx="0" cy="76741"/>
          </a:xfrm>
          <a:custGeom>
            <a:avLst/>
            <a:gdLst/>
            <a:ahLst/>
            <a:cxnLst/>
            <a:rect l="l" t="t" r="r" b="b"/>
            <a:pathLst>
              <a:path h="86973">
                <a:moveTo>
                  <a:pt x="0" y="0"/>
                </a:moveTo>
                <a:lnTo>
                  <a:pt x="0" y="86973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11431" y="2497377"/>
            <a:ext cx="0" cy="76741"/>
          </a:xfrm>
          <a:custGeom>
            <a:avLst/>
            <a:gdLst/>
            <a:ahLst/>
            <a:cxnLst/>
            <a:rect l="l" t="t" r="r" b="b"/>
            <a:pathLst>
              <a:path h="86973">
                <a:moveTo>
                  <a:pt x="0" y="0"/>
                </a:moveTo>
                <a:lnTo>
                  <a:pt x="0" y="86973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53793" y="2411043"/>
            <a:ext cx="0" cy="76741"/>
          </a:xfrm>
          <a:custGeom>
            <a:avLst/>
            <a:gdLst/>
            <a:ahLst/>
            <a:cxnLst/>
            <a:rect l="l" t="t" r="r" b="b"/>
            <a:pathLst>
              <a:path h="86973">
                <a:moveTo>
                  <a:pt x="0" y="0"/>
                </a:moveTo>
                <a:lnTo>
                  <a:pt x="0" y="86973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08598" y="2842712"/>
            <a:ext cx="2659619" cy="0"/>
          </a:xfrm>
          <a:custGeom>
            <a:avLst/>
            <a:gdLst/>
            <a:ahLst/>
            <a:cxnLst/>
            <a:rect l="l" t="t" r="r" b="b"/>
            <a:pathLst>
              <a:path w="2925581">
                <a:moveTo>
                  <a:pt x="2925581" y="0"/>
                </a:moveTo>
                <a:lnTo>
                  <a:pt x="0" y="0"/>
                </a:lnTo>
              </a:path>
            </a:pathLst>
          </a:custGeom>
          <a:ln w="108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98710" y="2842712"/>
            <a:ext cx="0" cy="76741"/>
          </a:xfrm>
          <a:custGeom>
            <a:avLst/>
            <a:gdLst/>
            <a:ahLst/>
            <a:cxnLst/>
            <a:rect l="l" t="t" r="r" b="b"/>
            <a:pathLst>
              <a:path h="86973">
                <a:moveTo>
                  <a:pt x="0" y="0"/>
                </a:moveTo>
                <a:lnTo>
                  <a:pt x="0" y="86973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68216" y="2842712"/>
            <a:ext cx="0" cy="76741"/>
          </a:xfrm>
          <a:custGeom>
            <a:avLst/>
            <a:gdLst/>
            <a:ahLst/>
            <a:cxnLst/>
            <a:rect l="l" t="t" r="r" b="b"/>
            <a:pathLst>
              <a:path h="86973">
                <a:moveTo>
                  <a:pt x="0" y="0"/>
                </a:moveTo>
                <a:lnTo>
                  <a:pt x="0" y="86973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1431" y="2756378"/>
            <a:ext cx="0" cy="76741"/>
          </a:xfrm>
          <a:custGeom>
            <a:avLst/>
            <a:gdLst/>
            <a:ahLst/>
            <a:cxnLst/>
            <a:rect l="l" t="t" r="r" b="b"/>
            <a:pathLst>
              <a:path h="86973">
                <a:moveTo>
                  <a:pt x="0" y="0"/>
                </a:moveTo>
                <a:lnTo>
                  <a:pt x="0" y="86973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9369" y="2929045"/>
            <a:ext cx="2402555" cy="690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5098711" y="2842712"/>
            <a:ext cx="2669506" cy="8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16" name="object 16"/>
          <p:cNvSpPr txBox="1"/>
          <p:nvPr/>
        </p:nvSpPr>
        <p:spPr>
          <a:xfrm>
            <a:off x="4475826" y="2929046"/>
            <a:ext cx="2313572" cy="777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789399" y="2929046"/>
            <a:ext cx="266950" cy="345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7056348" y="2929046"/>
            <a:ext cx="1156785" cy="345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789398" y="3274381"/>
            <a:ext cx="1423736" cy="431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1361401" y="2238375"/>
            <a:ext cx="6943189" cy="172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361401" y="2411043"/>
            <a:ext cx="3292391" cy="8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10" name="object 10"/>
          <p:cNvSpPr txBox="1"/>
          <p:nvPr/>
        </p:nvSpPr>
        <p:spPr>
          <a:xfrm>
            <a:off x="4653793" y="2411043"/>
            <a:ext cx="3650798" cy="8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9" name="object 9"/>
          <p:cNvSpPr txBox="1"/>
          <p:nvPr/>
        </p:nvSpPr>
        <p:spPr>
          <a:xfrm>
            <a:off x="1361401" y="2497377"/>
            <a:ext cx="978818" cy="8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8" name="object 8"/>
          <p:cNvSpPr txBox="1"/>
          <p:nvPr/>
        </p:nvSpPr>
        <p:spPr>
          <a:xfrm>
            <a:off x="2340220" y="2497377"/>
            <a:ext cx="4271210" cy="8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7" name="object 7"/>
          <p:cNvSpPr txBox="1"/>
          <p:nvPr/>
        </p:nvSpPr>
        <p:spPr>
          <a:xfrm>
            <a:off x="6611431" y="2497377"/>
            <a:ext cx="1693160" cy="8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1361402" y="2583711"/>
            <a:ext cx="2669506" cy="129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030908" y="2583711"/>
            <a:ext cx="355934" cy="129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386842" y="2583710"/>
            <a:ext cx="3917748" cy="1390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361401" y="3878718"/>
            <a:ext cx="3025440" cy="95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5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04276" marR="2736805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Measuring Cash Flows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0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55288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Measuring Cash Flow to the Firm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7192"/>
              </a:spcBef>
            </a:pPr>
            <a:r>
              <a:rPr sz="1600" dirty="0">
                <a:latin typeface="Times New Roman"/>
                <a:cs typeface="Times New Roman"/>
              </a:rPr>
              <a:t>EBIT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(Capital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 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orking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savings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payments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flow?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99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20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8023" y="2086434"/>
            <a:ext cx="6950604" cy="3551272"/>
          </a:xfrm>
          <a:custGeom>
            <a:avLst/>
            <a:gdLst/>
            <a:ahLst/>
            <a:cxnLst/>
            <a:rect l="l" t="t" r="r" b="b"/>
            <a:pathLst>
              <a:path w="7645664" h="4024775">
                <a:moveTo>
                  <a:pt x="0" y="0"/>
                </a:moveTo>
                <a:lnTo>
                  <a:pt x="0" y="4024775"/>
                </a:lnTo>
                <a:lnTo>
                  <a:pt x="7645664" y="4024775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73877" y="2086434"/>
            <a:ext cx="1058268" cy="456592"/>
          </a:xfrm>
          <a:custGeom>
            <a:avLst/>
            <a:gdLst/>
            <a:ahLst/>
            <a:cxnLst/>
            <a:rect l="l" t="t" r="r" b="b"/>
            <a:pathLst>
              <a:path w="1164095" h="517471">
                <a:moveTo>
                  <a:pt x="0" y="0"/>
                </a:moveTo>
                <a:lnTo>
                  <a:pt x="0" y="517471"/>
                </a:lnTo>
                <a:lnTo>
                  <a:pt x="1164095" y="517471"/>
                </a:lnTo>
                <a:lnTo>
                  <a:pt x="1164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73877" y="2086434"/>
            <a:ext cx="1058268" cy="456592"/>
          </a:xfrm>
          <a:custGeom>
            <a:avLst/>
            <a:gdLst/>
            <a:ahLst/>
            <a:cxnLst/>
            <a:rect l="l" t="t" r="r" b="b"/>
            <a:pathLst>
              <a:path w="1164095" h="517471">
                <a:moveTo>
                  <a:pt x="0" y="0"/>
                </a:moveTo>
                <a:lnTo>
                  <a:pt x="1164095" y="0"/>
                </a:lnTo>
                <a:lnTo>
                  <a:pt x="1164095" y="517471"/>
                </a:lnTo>
                <a:lnTo>
                  <a:pt x="0" y="517471"/>
                </a:lnTo>
                <a:lnTo>
                  <a:pt x="0" y="0"/>
                </a:lnTo>
                <a:close/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98023" y="2086434"/>
            <a:ext cx="705512" cy="456592"/>
          </a:xfrm>
          <a:custGeom>
            <a:avLst/>
            <a:gdLst/>
            <a:ahLst/>
            <a:cxnLst/>
            <a:rect l="l" t="t" r="r" b="b"/>
            <a:pathLst>
              <a:path w="776063" h="517471">
                <a:moveTo>
                  <a:pt x="0" y="0"/>
                </a:moveTo>
                <a:lnTo>
                  <a:pt x="0" y="517471"/>
                </a:lnTo>
                <a:lnTo>
                  <a:pt x="776063" y="517471"/>
                </a:lnTo>
                <a:lnTo>
                  <a:pt x="7760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8023" y="2086434"/>
            <a:ext cx="705512" cy="456592"/>
          </a:xfrm>
          <a:custGeom>
            <a:avLst/>
            <a:gdLst/>
            <a:ahLst/>
            <a:cxnLst/>
            <a:rect l="l" t="t" r="r" b="b"/>
            <a:pathLst>
              <a:path w="776063" h="517471">
                <a:moveTo>
                  <a:pt x="0" y="0"/>
                </a:moveTo>
                <a:lnTo>
                  <a:pt x="776063" y="0"/>
                </a:lnTo>
                <a:lnTo>
                  <a:pt x="776063" y="517471"/>
                </a:lnTo>
                <a:lnTo>
                  <a:pt x="0" y="517471"/>
                </a:lnTo>
                <a:lnTo>
                  <a:pt x="0" y="0"/>
                </a:lnTo>
                <a:close/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79389" y="4369394"/>
            <a:ext cx="3057220" cy="228296"/>
          </a:xfrm>
          <a:custGeom>
            <a:avLst/>
            <a:gdLst/>
            <a:ahLst/>
            <a:cxnLst/>
            <a:rect l="l" t="t" r="r" b="b"/>
            <a:pathLst>
              <a:path w="3362942" h="258735">
                <a:moveTo>
                  <a:pt x="857" y="118757"/>
                </a:moveTo>
                <a:lnTo>
                  <a:pt x="7518" y="160456"/>
                </a:lnTo>
                <a:lnTo>
                  <a:pt x="38757" y="197513"/>
                </a:lnTo>
                <a:lnTo>
                  <a:pt x="75767" y="220844"/>
                </a:lnTo>
                <a:lnTo>
                  <a:pt x="122422" y="239353"/>
                </a:lnTo>
                <a:lnTo>
                  <a:pt x="176922" y="252140"/>
                </a:lnTo>
                <a:lnTo>
                  <a:pt x="216727" y="257042"/>
                </a:lnTo>
                <a:lnTo>
                  <a:pt x="258687" y="258735"/>
                </a:lnTo>
                <a:lnTo>
                  <a:pt x="3104254" y="258735"/>
                </a:lnTo>
                <a:lnTo>
                  <a:pt x="3146215" y="257042"/>
                </a:lnTo>
                <a:lnTo>
                  <a:pt x="3186020" y="252140"/>
                </a:lnTo>
                <a:lnTo>
                  <a:pt x="3240520" y="239353"/>
                </a:lnTo>
                <a:lnTo>
                  <a:pt x="3287174" y="220844"/>
                </a:lnTo>
                <a:lnTo>
                  <a:pt x="3324185" y="197513"/>
                </a:lnTo>
                <a:lnTo>
                  <a:pt x="3355424" y="160456"/>
                </a:lnTo>
                <a:lnTo>
                  <a:pt x="3362942" y="129367"/>
                </a:lnTo>
                <a:lnTo>
                  <a:pt x="3362085" y="118757"/>
                </a:lnTo>
                <a:lnTo>
                  <a:pt x="3342613" y="79011"/>
                </a:lnTo>
                <a:lnTo>
                  <a:pt x="3313030" y="52964"/>
                </a:lnTo>
                <a:lnTo>
                  <a:pt x="3272605" y="31141"/>
                </a:lnTo>
                <a:lnTo>
                  <a:pt x="3223136" y="14439"/>
                </a:lnTo>
                <a:lnTo>
                  <a:pt x="3166420" y="3759"/>
                </a:lnTo>
                <a:lnTo>
                  <a:pt x="3125471" y="428"/>
                </a:lnTo>
                <a:lnTo>
                  <a:pt x="3104254" y="0"/>
                </a:lnTo>
                <a:lnTo>
                  <a:pt x="258687" y="0"/>
                </a:lnTo>
                <a:lnTo>
                  <a:pt x="216727" y="1693"/>
                </a:lnTo>
                <a:lnTo>
                  <a:pt x="176922" y="6595"/>
                </a:lnTo>
                <a:lnTo>
                  <a:pt x="122422" y="19382"/>
                </a:lnTo>
                <a:lnTo>
                  <a:pt x="75767" y="37890"/>
                </a:lnTo>
                <a:lnTo>
                  <a:pt x="38757" y="61222"/>
                </a:lnTo>
                <a:lnTo>
                  <a:pt x="7518" y="98279"/>
                </a:lnTo>
                <a:lnTo>
                  <a:pt x="857" y="1187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79389" y="4369394"/>
            <a:ext cx="3057220" cy="228296"/>
          </a:xfrm>
          <a:custGeom>
            <a:avLst/>
            <a:gdLst/>
            <a:ahLst/>
            <a:cxnLst/>
            <a:rect l="l" t="t" r="r" b="b"/>
            <a:pathLst>
              <a:path w="3362942" h="258735">
                <a:moveTo>
                  <a:pt x="0" y="129367"/>
                </a:moveTo>
                <a:lnTo>
                  <a:pt x="13188" y="88477"/>
                </a:lnTo>
                <a:lnTo>
                  <a:pt x="49911" y="52964"/>
                </a:lnTo>
                <a:lnTo>
                  <a:pt x="90336" y="31141"/>
                </a:lnTo>
                <a:lnTo>
                  <a:pt x="139805" y="14439"/>
                </a:lnTo>
                <a:lnTo>
                  <a:pt x="196522" y="3759"/>
                </a:lnTo>
                <a:lnTo>
                  <a:pt x="237471" y="428"/>
                </a:lnTo>
                <a:lnTo>
                  <a:pt x="258687" y="0"/>
                </a:lnTo>
                <a:lnTo>
                  <a:pt x="3104254" y="0"/>
                </a:lnTo>
                <a:lnTo>
                  <a:pt x="3146215" y="1693"/>
                </a:lnTo>
                <a:lnTo>
                  <a:pt x="3186020" y="6595"/>
                </a:lnTo>
                <a:lnTo>
                  <a:pt x="3240520" y="19382"/>
                </a:lnTo>
                <a:lnTo>
                  <a:pt x="3287174" y="37890"/>
                </a:lnTo>
                <a:lnTo>
                  <a:pt x="3324185" y="61222"/>
                </a:lnTo>
                <a:lnTo>
                  <a:pt x="3355424" y="98279"/>
                </a:lnTo>
                <a:lnTo>
                  <a:pt x="3362942" y="129367"/>
                </a:lnTo>
                <a:lnTo>
                  <a:pt x="3349754" y="170257"/>
                </a:lnTo>
                <a:lnTo>
                  <a:pt x="3313030" y="205770"/>
                </a:lnTo>
                <a:lnTo>
                  <a:pt x="3272605" y="227594"/>
                </a:lnTo>
                <a:lnTo>
                  <a:pt x="3223136" y="244295"/>
                </a:lnTo>
                <a:lnTo>
                  <a:pt x="3166420" y="254975"/>
                </a:lnTo>
                <a:lnTo>
                  <a:pt x="3125471" y="258306"/>
                </a:lnTo>
                <a:lnTo>
                  <a:pt x="3104254" y="258735"/>
                </a:lnTo>
                <a:lnTo>
                  <a:pt x="258687" y="258735"/>
                </a:lnTo>
                <a:lnTo>
                  <a:pt x="216727" y="257042"/>
                </a:lnTo>
                <a:lnTo>
                  <a:pt x="176922" y="252140"/>
                </a:lnTo>
                <a:lnTo>
                  <a:pt x="122422" y="239353"/>
                </a:lnTo>
                <a:lnTo>
                  <a:pt x="75767" y="220844"/>
                </a:lnTo>
                <a:lnTo>
                  <a:pt x="38757" y="197513"/>
                </a:lnTo>
                <a:lnTo>
                  <a:pt x="7518" y="160456"/>
                </a:lnTo>
                <a:lnTo>
                  <a:pt x="857" y="139977"/>
                </a:lnTo>
                <a:lnTo>
                  <a:pt x="0" y="129367"/>
                </a:lnTo>
                <a:close/>
              </a:path>
            </a:pathLst>
          </a:custGeom>
          <a:ln w="143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13512" y="2999618"/>
            <a:ext cx="2234123" cy="913184"/>
          </a:xfrm>
          <a:custGeom>
            <a:avLst/>
            <a:gdLst/>
            <a:ahLst/>
            <a:cxnLst/>
            <a:rect l="l" t="t" r="r" b="b"/>
            <a:pathLst>
              <a:path w="2457535" h="1034942">
                <a:moveTo>
                  <a:pt x="0" y="0"/>
                </a:moveTo>
                <a:lnTo>
                  <a:pt x="0" y="1034942"/>
                </a:lnTo>
                <a:lnTo>
                  <a:pt x="2457535" y="1034942"/>
                </a:lnTo>
                <a:lnTo>
                  <a:pt x="24575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13512" y="2999618"/>
            <a:ext cx="2234123" cy="913184"/>
          </a:xfrm>
          <a:custGeom>
            <a:avLst/>
            <a:gdLst/>
            <a:ahLst/>
            <a:cxnLst/>
            <a:rect l="l" t="t" r="r" b="b"/>
            <a:pathLst>
              <a:path w="2457535" h="1034942">
                <a:moveTo>
                  <a:pt x="0" y="0"/>
                </a:moveTo>
                <a:lnTo>
                  <a:pt x="2457535" y="0"/>
                </a:lnTo>
                <a:lnTo>
                  <a:pt x="2457535" y="1034942"/>
                </a:lnTo>
                <a:lnTo>
                  <a:pt x="0" y="1034942"/>
                </a:lnTo>
                <a:lnTo>
                  <a:pt x="0" y="0"/>
                </a:lnTo>
                <a:close/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85950" y="2999618"/>
            <a:ext cx="1293439" cy="684888"/>
          </a:xfrm>
          <a:custGeom>
            <a:avLst/>
            <a:gdLst/>
            <a:ahLst/>
            <a:cxnLst/>
            <a:rect l="l" t="t" r="r" b="b"/>
            <a:pathLst>
              <a:path w="1422783" h="776206">
                <a:moveTo>
                  <a:pt x="0" y="0"/>
                </a:moveTo>
                <a:lnTo>
                  <a:pt x="0" y="776206"/>
                </a:lnTo>
                <a:lnTo>
                  <a:pt x="1422783" y="776206"/>
                </a:lnTo>
                <a:lnTo>
                  <a:pt x="14227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85950" y="2999618"/>
            <a:ext cx="1293439" cy="684888"/>
          </a:xfrm>
          <a:custGeom>
            <a:avLst/>
            <a:gdLst/>
            <a:ahLst/>
            <a:cxnLst/>
            <a:rect l="l" t="t" r="r" b="b"/>
            <a:pathLst>
              <a:path w="1422783" h="776206">
                <a:moveTo>
                  <a:pt x="0" y="0"/>
                </a:moveTo>
                <a:lnTo>
                  <a:pt x="1422783" y="0"/>
                </a:lnTo>
                <a:lnTo>
                  <a:pt x="1422783" y="776206"/>
                </a:lnTo>
                <a:lnTo>
                  <a:pt x="0" y="776206"/>
                </a:lnTo>
                <a:lnTo>
                  <a:pt x="0" y="0"/>
                </a:lnTo>
                <a:close/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84901" y="4940134"/>
            <a:ext cx="1763781" cy="684888"/>
          </a:xfrm>
          <a:custGeom>
            <a:avLst/>
            <a:gdLst/>
            <a:ahLst/>
            <a:cxnLst/>
            <a:rect l="l" t="t" r="r" b="b"/>
            <a:pathLst>
              <a:path w="1940159" h="776206">
                <a:moveTo>
                  <a:pt x="0" y="0"/>
                </a:moveTo>
                <a:lnTo>
                  <a:pt x="0" y="776206"/>
                </a:lnTo>
                <a:lnTo>
                  <a:pt x="1940159" y="776206"/>
                </a:lnTo>
                <a:lnTo>
                  <a:pt x="1940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84901" y="4940134"/>
            <a:ext cx="1763781" cy="684888"/>
          </a:xfrm>
          <a:custGeom>
            <a:avLst/>
            <a:gdLst/>
            <a:ahLst/>
            <a:cxnLst/>
            <a:rect l="l" t="t" r="r" b="b"/>
            <a:pathLst>
              <a:path w="1940159" h="776206">
                <a:moveTo>
                  <a:pt x="0" y="0"/>
                </a:moveTo>
                <a:lnTo>
                  <a:pt x="1940159" y="0"/>
                </a:lnTo>
                <a:lnTo>
                  <a:pt x="1940159" y="776206"/>
                </a:lnTo>
                <a:lnTo>
                  <a:pt x="0" y="776206"/>
                </a:lnTo>
                <a:lnTo>
                  <a:pt x="0" y="0"/>
                </a:lnTo>
                <a:close/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36609" y="2086434"/>
            <a:ext cx="1998952" cy="570739"/>
          </a:xfrm>
          <a:custGeom>
            <a:avLst/>
            <a:gdLst/>
            <a:ahLst/>
            <a:cxnLst/>
            <a:rect l="l" t="t" r="r" b="b"/>
            <a:pathLst>
              <a:path w="2198847" h="646838">
                <a:moveTo>
                  <a:pt x="0" y="0"/>
                </a:moveTo>
                <a:lnTo>
                  <a:pt x="0" y="646838"/>
                </a:lnTo>
                <a:lnTo>
                  <a:pt x="2198847" y="646838"/>
                </a:lnTo>
                <a:lnTo>
                  <a:pt x="21988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36609" y="2086434"/>
            <a:ext cx="1998952" cy="570739"/>
          </a:xfrm>
          <a:custGeom>
            <a:avLst/>
            <a:gdLst/>
            <a:ahLst/>
            <a:cxnLst/>
            <a:rect l="l" t="t" r="r" b="b"/>
            <a:pathLst>
              <a:path w="2198847" h="646838">
                <a:moveTo>
                  <a:pt x="0" y="0"/>
                </a:moveTo>
                <a:lnTo>
                  <a:pt x="2198847" y="0"/>
                </a:lnTo>
                <a:lnTo>
                  <a:pt x="2198847" y="646838"/>
                </a:lnTo>
                <a:lnTo>
                  <a:pt x="0" y="646838"/>
                </a:lnTo>
                <a:lnTo>
                  <a:pt x="0" y="0"/>
                </a:lnTo>
                <a:close/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02487" y="2086434"/>
            <a:ext cx="1998952" cy="570739"/>
          </a:xfrm>
          <a:custGeom>
            <a:avLst/>
            <a:gdLst/>
            <a:ahLst/>
            <a:cxnLst/>
            <a:rect l="l" t="t" r="r" b="b"/>
            <a:pathLst>
              <a:path w="2198847" h="646838">
                <a:moveTo>
                  <a:pt x="0" y="0"/>
                </a:moveTo>
                <a:lnTo>
                  <a:pt x="0" y="646838"/>
                </a:lnTo>
                <a:lnTo>
                  <a:pt x="2198847" y="646838"/>
                </a:lnTo>
                <a:lnTo>
                  <a:pt x="21988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02487" y="2086434"/>
            <a:ext cx="1998952" cy="570739"/>
          </a:xfrm>
          <a:custGeom>
            <a:avLst/>
            <a:gdLst/>
            <a:ahLst/>
            <a:cxnLst/>
            <a:rect l="l" t="t" r="r" b="b"/>
            <a:pathLst>
              <a:path w="2198847" h="646838">
                <a:moveTo>
                  <a:pt x="0" y="0"/>
                </a:moveTo>
                <a:lnTo>
                  <a:pt x="2198847" y="0"/>
                </a:lnTo>
                <a:lnTo>
                  <a:pt x="2198847" y="646838"/>
                </a:lnTo>
                <a:lnTo>
                  <a:pt x="0" y="646838"/>
                </a:lnTo>
                <a:lnTo>
                  <a:pt x="0" y="0"/>
                </a:lnTo>
                <a:close/>
              </a:path>
            </a:pathLst>
          </a:custGeom>
          <a:ln w="14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53525" y="5031988"/>
            <a:ext cx="29435" cy="24598"/>
          </a:xfrm>
          <a:custGeom>
            <a:avLst/>
            <a:gdLst/>
            <a:ahLst/>
            <a:cxnLst/>
            <a:rect l="l" t="t" r="r" b="b"/>
            <a:pathLst>
              <a:path w="32378" h="27878">
                <a:moveTo>
                  <a:pt x="0" y="17434"/>
                </a:moveTo>
                <a:lnTo>
                  <a:pt x="2582" y="20382"/>
                </a:lnTo>
                <a:lnTo>
                  <a:pt x="5220" y="22403"/>
                </a:lnTo>
                <a:lnTo>
                  <a:pt x="10048" y="26053"/>
                </a:lnTo>
                <a:lnTo>
                  <a:pt x="16111" y="27878"/>
                </a:lnTo>
                <a:lnTo>
                  <a:pt x="23409" y="27878"/>
                </a:lnTo>
                <a:lnTo>
                  <a:pt x="29265" y="27483"/>
                </a:lnTo>
                <a:lnTo>
                  <a:pt x="32378" y="0"/>
                </a:lnTo>
                <a:lnTo>
                  <a:pt x="28869" y="5165"/>
                </a:lnTo>
                <a:lnTo>
                  <a:pt x="23774" y="7748"/>
                </a:lnTo>
                <a:lnTo>
                  <a:pt x="12490" y="7748"/>
                </a:lnTo>
                <a:lnTo>
                  <a:pt x="8504" y="6485"/>
                </a:lnTo>
                <a:lnTo>
                  <a:pt x="5136" y="3958"/>
                </a:lnTo>
                <a:lnTo>
                  <a:pt x="0" y="17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39417" y="5027765"/>
            <a:ext cx="11535" cy="29044"/>
          </a:xfrm>
          <a:custGeom>
            <a:avLst/>
            <a:gdLst/>
            <a:ahLst/>
            <a:cxnLst/>
            <a:rect l="l" t="t" r="r" b="b"/>
            <a:pathLst>
              <a:path w="12689" h="32917">
                <a:moveTo>
                  <a:pt x="12689" y="32917"/>
                </a:moveTo>
                <a:lnTo>
                  <a:pt x="7735" y="10163"/>
                </a:lnTo>
                <a:lnTo>
                  <a:pt x="4395" y="5081"/>
                </a:lnTo>
                <a:lnTo>
                  <a:pt x="1054" y="0"/>
                </a:lnTo>
                <a:lnTo>
                  <a:pt x="0" y="30591"/>
                </a:lnTo>
                <a:lnTo>
                  <a:pt x="12689" y="32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16351" y="4944891"/>
            <a:ext cx="81299" cy="111919"/>
          </a:xfrm>
          <a:custGeom>
            <a:avLst/>
            <a:gdLst/>
            <a:ahLst/>
            <a:cxnLst/>
            <a:rect l="l" t="t" r="r" b="b"/>
            <a:pathLst>
              <a:path w="89429" h="126841">
                <a:moveTo>
                  <a:pt x="0" y="80433"/>
                </a:moveTo>
                <a:lnTo>
                  <a:pt x="846" y="91178"/>
                </a:lnTo>
                <a:lnTo>
                  <a:pt x="4483" y="103465"/>
                </a:lnTo>
                <a:lnTo>
                  <a:pt x="10989" y="113828"/>
                </a:lnTo>
                <a:lnTo>
                  <a:pt x="14504" y="117536"/>
                </a:lnTo>
                <a:lnTo>
                  <a:pt x="25372" y="124514"/>
                </a:lnTo>
                <a:lnTo>
                  <a:pt x="26427" y="93923"/>
                </a:lnTo>
                <a:lnTo>
                  <a:pt x="24757" y="87143"/>
                </a:lnTo>
                <a:lnTo>
                  <a:pt x="24757" y="70804"/>
                </a:lnTo>
                <a:lnTo>
                  <a:pt x="26399" y="64220"/>
                </a:lnTo>
                <a:lnTo>
                  <a:pt x="29683" y="58914"/>
                </a:lnTo>
                <a:lnTo>
                  <a:pt x="32967" y="53608"/>
                </a:lnTo>
                <a:lnTo>
                  <a:pt x="38118" y="50955"/>
                </a:lnTo>
                <a:lnTo>
                  <a:pt x="49739" y="50955"/>
                </a:lnTo>
                <a:lnTo>
                  <a:pt x="53780" y="52415"/>
                </a:lnTo>
                <a:lnTo>
                  <a:pt x="57261" y="55335"/>
                </a:lnTo>
                <a:lnTo>
                  <a:pt x="63664" y="65047"/>
                </a:lnTo>
                <a:lnTo>
                  <a:pt x="65766" y="79423"/>
                </a:lnTo>
                <a:lnTo>
                  <a:pt x="65766" y="87452"/>
                </a:lnTo>
                <a:lnTo>
                  <a:pt x="63998" y="93993"/>
                </a:lnTo>
                <a:lnTo>
                  <a:pt x="60461" y="99047"/>
                </a:lnTo>
                <a:lnTo>
                  <a:pt x="56924" y="104100"/>
                </a:lnTo>
                <a:lnTo>
                  <a:pt x="51759" y="106627"/>
                </a:lnTo>
                <a:lnTo>
                  <a:pt x="38174" y="106627"/>
                </a:lnTo>
                <a:lnTo>
                  <a:pt x="33107" y="104086"/>
                </a:lnTo>
                <a:lnTo>
                  <a:pt x="38062" y="126841"/>
                </a:lnTo>
                <a:lnTo>
                  <a:pt x="44574" y="126841"/>
                </a:lnTo>
                <a:lnTo>
                  <a:pt x="50019" y="125605"/>
                </a:lnTo>
                <a:lnTo>
                  <a:pt x="54398" y="123135"/>
                </a:lnTo>
                <a:lnTo>
                  <a:pt x="58777" y="120664"/>
                </a:lnTo>
                <a:lnTo>
                  <a:pt x="62679" y="116706"/>
                </a:lnTo>
                <a:lnTo>
                  <a:pt x="66103" y="111259"/>
                </a:lnTo>
                <a:lnTo>
                  <a:pt x="66103" y="123977"/>
                </a:lnTo>
                <a:lnTo>
                  <a:pt x="89429" y="123977"/>
                </a:lnTo>
                <a:lnTo>
                  <a:pt x="89429" y="0"/>
                </a:lnTo>
                <a:lnTo>
                  <a:pt x="65093" y="0"/>
                </a:lnTo>
                <a:lnTo>
                  <a:pt x="65093" y="43796"/>
                </a:lnTo>
                <a:lnTo>
                  <a:pt x="62398" y="39472"/>
                </a:lnTo>
                <a:lnTo>
                  <a:pt x="58889" y="36089"/>
                </a:lnTo>
                <a:lnTo>
                  <a:pt x="54567" y="33647"/>
                </a:lnTo>
                <a:lnTo>
                  <a:pt x="50244" y="31204"/>
                </a:lnTo>
                <a:lnTo>
                  <a:pt x="45303" y="29983"/>
                </a:lnTo>
                <a:lnTo>
                  <a:pt x="39746" y="29983"/>
                </a:lnTo>
                <a:lnTo>
                  <a:pt x="32661" y="30544"/>
                </a:lnTo>
                <a:lnTo>
                  <a:pt x="20587" y="34867"/>
                </a:lnTo>
                <a:lnTo>
                  <a:pt x="10820" y="43459"/>
                </a:lnTo>
                <a:lnTo>
                  <a:pt x="4703" y="53804"/>
                </a:lnTo>
                <a:lnTo>
                  <a:pt x="1175" y="66030"/>
                </a:lnTo>
                <a:lnTo>
                  <a:pt x="0" y="80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96046" y="4951430"/>
            <a:ext cx="46774" cy="104314"/>
          </a:xfrm>
          <a:custGeom>
            <a:avLst/>
            <a:gdLst/>
            <a:ahLst/>
            <a:cxnLst/>
            <a:rect l="l" t="t" r="r" b="b"/>
            <a:pathLst>
              <a:path w="51451" h="118222">
                <a:moveTo>
                  <a:pt x="36546" y="25604"/>
                </a:moveTo>
                <a:lnTo>
                  <a:pt x="36546" y="0"/>
                </a:lnTo>
                <a:lnTo>
                  <a:pt x="12799" y="0"/>
                </a:lnTo>
                <a:lnTo>
                  <a:pt x="12799" y="25603"/>
                </a:lnTo>
                <a:lnTo>
                  <a:pt x="0" y="25603"/>
                </a:lnTo>
                <a:lnTo>
                  <a:pt x="0" y="42701"/>
                </a:lnTo>
                <a:lnTo>
                  <a:pt x="12799" y="42701"/>
                </a:lnTo>
                <a:lnTo>
                  <a:pt x="12799" y="104942"/>
                </a:lnTo>
                <a:lnTo>
                  <a:pt x="14147" y="109182"/>
                </a:lnTo>
                <a:lnTo>
                  <a:pt x="16841" y="111933"/>
                </a:lnTo>
                <a:lnTo>
                  <a:pt x="20995" y="116256"/>
                </a:lnTo>
                <a:lnTo>
                  <a:pt x="28743" y="118222"/>
                </a:lnTo>
                <a:lnTo>
                  <a:pt x="40083" y="117829"/>
                </a:lnTo>
                <a:lnTo>
                  <a:pt x="51451" y="117407"/>
                </a:lnTo>
                <a:lnTo>
                  <a:pt x="51451" y="99468"/>
                </a:lnTo>
                <a:lnTo>
                  <a:pt x="46736" y="99636"/>
                </a:lnTo>
                <a:lnTo>
                  <a:pt x="41851" y="99636"/>
                </a:lnTo>
                <a:lnTo>
                  <a:pt x="38932" y="99173"/>
                </a:lnTo>
                <a:lnTo>
                  <a:pt x="37977" y="98247"/>
                </a:lnTo>
                <a:lnTo>
                  <a:pt x="36546" y="94976"/>
                </a:lnTo>
                <a:lnTo>
                  <a:pt x="36546" y="42701"/>
                </a:lnTo>
                <a:lnTo>
                  <a:pt x="51451" y="42701"/>
                </a:lnTo>
                <a:lnTo>
                  <a:pt x="51451" y="25604"/>
                </a:lnTo>
                <a:lnTo>
                  <a:pt x="36546" y="25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7499" y="4971347"/>
            <a:ext cx="78160" cy="85462"/>
          </a:xfrm>
          <a:custGeom>
            <a:avLst/>
            <a:gdLst/>
            <a:ahLst/>
            <a:cxnLst/>
            <a:rect l="l" t="t" r="r" b="b"/>
            <a:pathLst>
              <a:path w="85976" h="96857">
                <a:moveTo>
                  <a:pt x="30800" y="891"/>
                </a:moveTo>
                <a:lnTo>
                  <a:pt x="18430" y="4899"/>
                </a:lnTo>
                <a:lnTo>
                  <a:pt x="9683" y="12128"/>
                </a:lnTo>
                <a:lnTo>
                  <a:pt x="5698" y="17294"/>
                </a:lnTo>
                <a:lnTo>
                  <a:pt x="3452" y="23891"/>
                </a:lnTo>
                <a:lnTo>
                  <a:pt x="2947" y="31920"/>
                </a:lnTo>
                <a:lnTo>
                  <a:pt x="26104" y="31920"/>
                </a:lnTo>
                <a:lnTo>
                  <a:pt x="26665" y="28383"/>
                </a:lnTo>
                <a:lnTo>
                  <a:pt x="27788" y="25576"/>
                </a:lnTo>
                <a:lnTo>
                  <a:pt x="29472" y="23498"/>
                </a:lnTo>
                <a:lnTo>
                  <a:pt x="31830" y="20690"/>
                </a:lnTo>
                <a:lnTo>
                  <a:pt x="35844" y="19287"/>
                </a:lnTo>
                <a:lnTo>
                  <a:pt x="46567" y="19287"/>
                </a:lnTo>
                <a:lnTo>
                  <a:pt x="50398" y="20003"/>
                </a:lnTo>
                <a:lnTo>
                  <a:pt x="53009" y="21434"/>
                </a:lnTo>
                <a:lnTo>
                  <a:pt x="55619" y="22866"/>
                </a:lnTo>
                <a:lnTo>
                  <a:pt x="56924" y="25463"/>
                </a:lnTo>
                <a:lnTo>
                  <a:pt x="56924" y="32313"/>
                </a:lnTo>
                <a:lnTo>
                  <a:pt x="55212" y="34587"/>
                </a:lnTo>
                <a:lnTo>
                  <a:pt x="51788" y="36047"/>
                </a:lnTo>
                <a:lnTo>
                  <a:pt x="49879" y="36890"/>
                </a:lnTo>
                <a:lnTo>
                  <a:pt x="46707" y="37591"/>
                </a:lnTo>
                <a:lnTo>
                  <a:pt x="42272" y="38153"/>
                </a:lnTo>
                <a:lnTo>
                  <a:pt x="34104" y="39164"/>
                </a:lnTo>
                <a:lnTo>
                  <a:pt x="24841" y="40343"/>
                </a:lnTo>
                <a:lnTo>
                  <a:pt x="17824" y="42308"/>
                </a:lnTo>
                <a:lnTo>
                  <a:pt x="13052" y="45059"/>
                </a:lnTo>
                <a:lnTo>
                  <a:pt x="10921" y="46420"/>
                </a:lnTo>
                <a:lnTo>
                  <a:pt x="2730" y="56039"/>
                </a:lnTo>
                <a:lnTo>
                  <a:pt x="0" y="69568"/>
                </a:lnTo>
                <a:lnTo>
                  <a:pt x="0" y="78272"/>
                </a:lnTo>
                <a:lnTo>
                  <a:pt x="2708" y="84995"/>
                </a:lnTo>
                <a:lnTo>
                  <a:pt x="8126" y="89740"/>
                </a:lnTo>
                <a:lnTo>
                  <a:pt x="13543" y="94485"/>
                </a:lnTo>
                <a:lnTo>
                  <a:pt x="20406" y="96857"/>
                </a:lnTo>
                <a:lnTo>
                  <a:pt x="35227" y="96857"/>
                </a:lnTo>
                <a:lnTo>
                  <a:pt x="41065" y="95369"/>
                </a:lnTo>
                <a:lnTo>
                  <a:pt x="35788" y="79423"/>
                </a:lnTo>
                <a:lnTo>
                  <a:pt x="32532" y="79423"/>
                </a:lnTo>
                <a:lnTo>
                  <a:pt x="29767" y="78510"/>
                </a:lnTo>
                <a:lnTo>
                  <a:pt x="25220" y="74860"/>
                </a:lnTo>
                <a:lnTo>
                  <a:pt x="24083" y="71899"/>
                </a:lnTo>
                <a:lnTo>
                  <a:pt x="24083" y="63195"/>
                </a:lnTo>
                <a:lnTo>
                  <a:pt x="25936" y="59798"/>
                </a:lnTo>
                <a:lnTo>
                  <a:pt x="29641" y="57609"/>
                </a:lnTo>
                <a:lnTo>
                  <a:pt x="31830" y="56317"/>
                </a:lnTo>
                <a:lnTo>
                  <a:pt x="35451" y="55222"/>
                </a:lnTo>
                <a:lnTo>
                  <a:pt x="40504" y="54324"/>
                </a:lnTo>
                <a:lnTo>
                  <a:pt x="45893" y="53313"/>
                </a:lnTo>
                <a:lnTo>
                  <a:pt x="48588" y="52808"/>
                </a:lnTo>
                <a:lnTo>
                  <a:pt x="50707" y="52260"/>
                </a:lnTo>
                <a:lnTo>
                  <a:pt x="53795" y="51081"/>
                </a:lnTo>
                <a:lnTo>
                  <a:pt x="56840" y="49355"/>
                </a:lnTo>
                <a:lnTo>
                  <a:pt x="56840" y="58282"/>
                </a:lnTo>
                <a:lnTo>
                  <a:pt x="56672" y="66312"/>
                </a:lnTo>
                <a:lnTo>
                  <a:pt x="54412" y="71842"/>
                </a:lnTo>
                <a:lnTo>
                  <a:pt x="54370" y="86806"/>
                </a:lnTo>
                <a:lnTo>
                  <a:pt x="57682" y="83213"/>
                </a:lnTo>
                <a:lnTo>
                  <a:pt x="58075" y="87143"/>
                </a:lnTo>
                <a:lnTo>
                  <a:pt x="58637" y="90400"/>
                </a:lnTo>
                <a:lnTo>
                  <a:pt x="59872" y="93993"/>
                </a:lnTo>
                <a:lnTo>
                  <a:pt x="85976" y="93993"/>
                </a:lnTo>
                <a:lnTo>
                  <a:pt x="85976" y="90456"/>
                </a:lnTo>
                <a:lnTo>
                  <a:pt x="82440" y="87677"/>
                </a:lnTo>
                <a:lnTo>
                  <a:pt x="81176" y="84420"/>
                </a:lnTo>
                <a:lnTo>
                  <a:pt x="81008" y="81276"/>
                </a:lnTo>
                <a:lnTo>
                  <a:pt x="80839" y="73583"/>
                </a:lnTo>
                <a:lnTo>
                  <a:pt x="80839" y="28551"/>
                </a:lnTo>
                <a:lnTo>
                  <a:pt x="77907" y="14601"/>
                </a:lnTo>
                <a:lnTo>
                  <a:pt x="69134" y="5979"/>
                </a:lnTo>
                <a:lnTo>
                  <a:pt x="67377" y="5124"/>
                </a:lnTo>
                <a:lnTo>
                  <a:pt x="55589" y="1281"/>
                </a:lnTo>
                <a:lnTo>
                  <a:pt x="42356" y="0"/>
                </a:lnTo>
                <a:lnTo>
                  <a:pt x="30800" y="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40035" y="5034738"/>
            <a:ext cx="16931" cy="20758"/>
          </a:xfrm>
          <a:custGeom>
            <a:avLst/>
            <a:gdLst/>
            <a:ahLst/>
            <a:cxnLst/>
            <a:rect l="l" t="t" r="r" b="b"/>
            <a:pathLst>
              <a:path w="18624" h="23526">
                <a:moveTo>
                  <a:pt x="18582" y="14963"/>
                </a:moveTo>
                <a:lnTo>
                  <a:pt x="18624" y="0"/>
                </a:lnTo>
                <a:lnTo>
                  <a:pt x="14273" y="3032"/>
                </a:lnTo>
                <a:lnTo>
                  <a:pt x="9922" y="6064"/>
                </a:lnTo>
                <a:lnTo>
                  <a:pt x="5164" y="7580"/>
                </a:lnTo>
                <a:lnTo>
                  <a:pt x="0" y="7580"/>
                </a:lnTo>
                <a:lnTo>
                  <a:pt x="5276" y="23526"/>
                </a:lnTo>
                <a:lnTo>
                  <a:pt x="10441" y="20550"/>
                </a:lnTo>
                <a:lnTo>
                  <a:pt x="14764" y="18023"/>
                </a:lnTo>
                <a:lnTo>
                  <a:pt x="18582" y="14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50297" y="4971124"/>
            <a:ext cx="79181" cy="85834"/>
          </a:xfrm>
          <a:custGeom>
            <a:avLst/>
            <a:gdLst/>
            <a:ahLst/>
            <a:cxnLst/>
            <a:rect l="l" t="t" r="r" b="b"/>
            <a:pathLst>
              <a:path w="87099" h="97278">
                <a:moveTo>
                  <a:pt x="37893" y="19792"/>
                </a:moveTo>
                <a:lnTo>
                  <a:pt x="48560" y="19792"/>
                </a:lnTo>
                <a:lnTo>
                  <a:pt x="52840" y="21434"/>
                </a:lnTo>
                <a:lnTo>
                  <a:pt x="56293" y="24719"/>
                </a:lnTo>
                <a:lnTo>
                  <a:pt x="59745" y="28004"/>
                </a:lnTo>
                <a:lnTo>
                  <a:pt x="61668" y="32819"/>
                </a:lnTo>
                <a:lnTo>
                  <a:pt x="62061" y="39164"/>
                </a:lnTo>
                <a:lnTo>
                  <a:pt x="24757" y="39164"/>
                </a:lnTo>
                <a:lnTo>
                  <a:pt x="25542" y="33212"/>
                </a:lnTo>
                <a:lnTo>
                  <a:pt x="22165" y="4964"/>
                </a:lnTo>
                <a:lnTo>
                  <a:pt x="12083" y="12717"/>
                </a:lnTo>
                <a:lnTo>
                  <a:pt x="5259" y="22658"/>
                </a:lnTo>
                <a:lnTo>
                  <a:pt x="1314" y="34755"/>
                </a:lnTo>
                <a:lnTo>
                  <a:pt x="0" y="49270"/>
                </a:lnTo>
                <a:lnTo>
                  <a:pt x="8" y="50545"/>
                </a:lnTo>
                <a:lnTo>
                  <a:pt x="1641" y="65348"/>
                </a:lnTo>
                <a:lnTo>
                  <a:pt x="6101" y="77164"/>
                </a:lnTo>
                <a:lnTo>
                  <a:pt x="13389" y="85992"/>
                </a:lnTo>
                <a:lnTo>
                  <a:pt x="19708" y="90551"/>
                </a:lnTo>
                <a:lnTo>
                  <a:pt x="31385" y="95596"/>
                </a:lnTo>
                <a:lnTo>
                  <a:pt x="44293" y="97278"/>
                </a:lnTo>
                <a:lnTo>
                  <a:pt x="55696" y="96175"/>
                </a:lnTo>
                <a:lnTo>
                  <a:pt x="67698" y="91733"/>
                </a:lnTo>
                <a:lnTo>
                  <a:pt x="77303" y="83886"/>
                </a:lnTo>
                <a:lnTo>
                  <a:pt x="82355" y="78271"/>
                </a:lnTo>
                <a:lnTo>
                  <a:pt x="85190" y="72741"/>
                </a:lnTo>
                <a:lnTo>
                  <a:pt x="85808" y="67294"/>
                </a:lnTo>
                <a:lnTo>
                  <a:pt x="61303" y="67294"/>
                </a:lnTo>
                <a:lnTo>
                  <a:pt x="60012" y="69989"/>
                </a:lnTo>
                <a:lnTo>
                  <a:pt x="56840" y="73611"/>
                </a:lnTo>
                <a:lnTo>
                  <a:pt x="53752" y="76419"/>
                </a:lnTo>
                <a:lnTo>
                  <a:pt x="49738" y="77822"/>
                </a:lnTo>
                <a:lnTo>
                  <a:pt x="40139" y="77822"/>
                </a:lnTo>
                <a:lnTo>
                  <a:pt x="36153" y="76671"/>
                </a:lnTo>
                <a:lnTo>
                  <a:pt x="32841" y="74369"/>
                </a:lnTo>
                <a:lnTo>
                  <a:pt x="27395" y="70663"/>
                </a:lnTo>
                <a:lnTo>
                  <a:pt x="24504" y="64206"/>
                </a:lnTo>
                <a:lnTo>
                  <a:pt x="24167" y="54998"/>
                </a:lnTo>
                <a:lnTo>
                  <a:pt x="86986" y="54998"/>
                </a:lnTo>
                <a:lnTo>
                  <a:pt x="87099" y="47081"/>
                </a:lnTo>
                <a:lnTo>
                  <a:pt x="86846" y="41017"/>
                </a:lnTo>
                <a:lnTo>
                  <a:pt x="86229" y="36805"/>
                </a:lnTo>
                <a:lnTo>
                  <a:pt x="85162" y="29618"/>
                </a:lnTo>
                <a:lnTo>
                  <a:pt x="82832" y="23301"/>
                </a:lnTo>
                <a:lnTo>
                  <a:pt x="79239" y="17855"/>
                </a:lnTo>
                <a:lnTo>
                  <a:pt x="75254" y="11678"/>
                </a:lnTo>
                <a:lnTo>
                  <a:pt x="70201" y="7159"/>
                </a:lnTo>
                <a:lnTo>
                  <a:pt x="64082" y="4295"/>
                </a:lnTo>
                <a:lnTo>
                  <a:pt x="57963" y="1431"/>
                </a:lnTo>
                <a:lnTo>
                  <a:pt x="51086" y="0"/>
                </a:lnTo>
                <a:lnTo>
                  <a:pt x="43451" y="0"/>
                </a:lnTo>
                <a:lnTo>
                  <a:pt x="37893" y="1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70446" y="4971124"/>
            <a:ext cx="19351" cy="29305"/>
          </a:xfrm>
          <a:custGeom>
            <a:avLst/>
            <a:gdLst/>
            <a:ahLst/>
            <a:cxnLst/>
            <a:rect l="l" t="t" r="r" b="b"/>
            <a:pathLst>
              <a:path w="21286" h="33212">
                <a:moveTo>
                  <a:pt x="12108" y="792"/>
                </a:moveTo>
                <a:lnTo>
                  <a:pt x="0" y="4964"/>
                </a:lnTo>
                <a:lnTo>
                  <a:pt x="3377" y="33212"/>
                </a:lnTo>
                <a:lnTo>
                  <a:pt x="5300" y="28495"/>
                </a:lnTo>
                <a:lnTo>
                  <a:pt x="8359" y="25014"/>
                </a:lnTo>
                <a:lnTo>
                  <a:pt x="11419" y="21533"/>
                </a:lnTo>
                <a:lnTo>
                  <a:pt x="15728" y="19792"/>
                </a:lnTo>
                <a:lnTo>
                  <a:pt x="21286" y="0"/>
                </a:lnTo>
                <a:lnTo>
                  <a:pt x="12108" y="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29641" y="4971496"/>
            <a:ext cx="80610" cy="114668"/>
          </a:xfrm>
          <a:custGeom>
            <a:avLst/>
            <a:gdLst/>
            <a:ahLst/>
            <a:cxnLst/>
            <a:rect l="l" t="t" r="r" b="b"/>
            <a:pathLst>
              <a:path w="88671" h="129957">
                <a:moveTo>
                  <a:pt x="23746" y="129957"/>
                </a:moveTo>
                <a:lnTo>
                  <a:pt x="23746" y="82118"/>
                </a:lnTo>
                <a:lnTo>
                  <a:pt x="26273" y="85992"/>
                </a:lnTo>
                <a:lnTo>
                  <a:pt x="31409" y="72516"/>
                </a:lnTo>
                <a:lnTo>
                  <a:pt x="25739" y="68193"/>
                </a:lnTo>
                <a:lnTo>
                  <a:pt x="22904" y="60697"/>
                </a:lnTo>
                <a:lnTo>
                  <a:pt x="22904" y="43290"/>
                </a:lnTo>
                <a:lnTo>
                  <a:pt x="23746" y="37732"/>
                </a:lnTo>
                <a:lnTo>
                  <a:pt x="25430" y="33352"/>
                </a:lnTo>
                <a:lnTo>
                  <a:pt x="28687" y="25098"/>
                </a:lnTo>
                <a:lnTo>
                  <a:pt x="34665" y="20971"/>
                </a:lnTo>
                <a:lnTo>
                  <a:pt x="50609" y="20971"/>
                </a:lnTo>
                <a:lnTo>
                  <a:pt x="55843" y="23694"/>
                </a:lnTo>
                <a:lnTo>
                  <a:pt x="59071" y="29141"/>
                </a:lnTo>
                <a:lnTo>
                  <a:pt x="62299" y="34587"/>
                </a:lnTo>
                <a:lnTo>
                  <a:pt x="63913" y="40848"/>
                </a:lnTo>
                <a:lnTo>
                  <a:pt x="63913" y="56514"/>
                </a:lnTo>
                <a:lnTo>
                  <a:pt x="62159" y="63392"/>
                </a:lnTo>
                <a:lnTo>
                  <a:pt x="58651" y="68558"/>
                </a:lnTo>
                <a:lnTo>
                  <a:pt x="55538" y="96041"/>
                </a:lnTo>
                <a:lnTo>
                  <a:pt x="67717" y="92038"/>
                </a:lnTo>
                <a:lnTo>
                  <a:pt x="77766" y="83718"/>
                </a:lnTo>
                <a:lnTo>
                  <a:pt x="83936" y="73700"/>
                </a:lnTo>
                <a:lnTo>
                  <a:pt x="87487" y="61474"/>
                </a:lnTo>
                <a:lnTo>
                  <a:pt x="88671" y="46744"/>
                </a:lnTo>
                <a:lnTo>
                  <a:pt x="87625" y="33705"/>
                </a:lnTo>
                <a:lnTo>
                  <a:pt x="83912" y="21452"/>
                </a:lnTo>
                <a:lnTo>
                  <a:pt x="77513" y="11875"/>
                </a:lnTo>
                <a:lnTo>
                  <a:pt x="74167" y="8675"/>
                </a:lnTo>
                <a:lnTo>
                  <a:pt x="63119" y="2168"/>
                </a:lnTo>
                <a:lnTo>
                  <a:pt x="50272" y="0"/>
                </a:lnTo>
                <a:lnTo>
                  <a:pt x="42918" y="0"/>
                </a:lnTo>
                <a:lnTo>
                  <a:pt x="36574" y="2049"/>
                </a:lnTo>
                <a:lnTo>
                  <a:pt x="31241" y="6148"/>
                </a:lnTo>
                <a:lnTo>
                  <a:pt x="28321" y="8450"/>
                </a:lnTo>
                <a:lnTo>
                  <a:pt x="25571" y="11594"/>
                </a:lnTo>
                <a:lnTo>
                  <a:pt x="22988" y="15581"/>
                </a:lnTo>
                <a:lnTo>
                  <a:pt x="22988" y="2021"/>
                </a:lnTo>
                <a:lnTo>
                  <a:pt x="0" y="2021"/>
                </a:lnTo>
                <a:lnTo>
                  <a:pt x="0" y="129957"/>
                </a:lnTo>
                <a:lnTo>
                  <a:pt x="23746" y="129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14429" y="4944742"/>
            <a:ext cx="90715" cy="112364"/>
          </a:xfrm>
          <a:custGeom>
            <a:avLst/>
            <a:gdLst/>
            <a:ahLst/>
            <a:cxnLst/>
            <a:rect l="l" t="t" r="r" b="b"/>
            <a:pathLst>
              <a:path w="99786" h="127346">
                <a:moveTo>
                  <a:pt x="67254" y="101967"/>
                </a:moveTo>
                <a:lnTo>
                  <a:pt x="60433" y="105448"/>
                </a:lnTo>
                <a:lnTo>
                  <a:pt x="39381" y="105448"/>
                </a:lnTo>
                <a:lnTo>
                  <a:pt x="32532" y="101967"/>
                </a:lnTo>
                <a:lnTo>
                  <a:pt x="29388" y="95004"/>
                </a:lnTo>
                <a:lnTo>
                  <a:pt x="27367" y="91074"/>
                </a:lnTo>
                <a:lnTo>
                  <a:pt x="26357" y="84841"/>
                </a:lnTo>
                <a:lnTo>
                  <a:pt x="26357" y="0"/>
                </a:lnTo>
                <a:lnTo>
                  <a:pt x="0" y="0"/>
                </a:lnTo>
                <a:lnTo>
                  <a:pt x="0" y="76306"/>
                </a:lnTo>
                <a:lnTo>
                  <a:pt x="226" y="83581"/>
                </a:lnTo>
                <a:lnTo>
                  <a:pt x="2183" y="96787"/>
                </a:lnTo>
                <a:lnTo>
                  <a:pt x="6147" y="107132"/>
                </a:lnTo>
                <a:lnTo>
                  <a:pt x="11906" y="114731"/>
                </a:lnTo>
                <a:lnTo>
                  <a:pt x="21710" y="121739"/>
                </a:lnTo>
                <a:lnTo>
                  <a:pt x="34386" y="125944"/>
                </a:lnTo>
                <a:lnTo>
                  <a:pt x="49935" y="127346"/>
                </a:lnTo>
                <a:lnTo>
                  <a:pt x="62494" y="126465"/>
                </a:lnTo>
                <a:lnTo>
                  <a:pt x="75770" y="122833"/>
                </a:lnTo>
                <a:lnTo>
                  <a:pt x="86151" y="116389"/>
                </a:lnTo>
                <a:lnTo>
                  <a:pt x="93639" y="107132"/>
                </a:lnTo>
                <a:lnTo>
                  <a:pt x="95772" y="102574"/>
                </a:lnTo>
                <a:lnTo>
                  <a:pt x="98783" y="90870"/>
                </a:lnTo>
                <a:lnTo>
                  <a:pt x="99786" y="76306"/>
                </a:lnTo>
                <a:lnTo>
                  <a:pt x="99786" y="0"/>
                </a:lnTo>
                <a:lnTo>
                  <a:pt x="73429" y="0"/>
                </a:lnTo>
                <a:lnTo>
                  <a:pt x="73429" y="84841"/>
                </a:lnTo>
                <a:lnTo>
                  <a:pt x="72419" y="91074"/>
                </a:lnTo>
                <a:lnTo>
                  <a:pt x="70398" y="95004"/>
                </a:lnTo>
                <a:lnTo>
                  <a:pt x="67254" y="101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24613" y="5098093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56804" y="5125106"/>
            <a:ext cx="66830" cy="81375"/>
          </a:xfrm>
          <a:custGeom>
            <a:avLst/>
            <a:gdLst/>
            <a:ahLst/>
            <a:cxnLst/>
            <a:rect l="l" t="t" r="r" b="b"/>
            <a:pathLst>
              <a:path w="73513" h="92225">
                <a:moveTo>
                  <a:pt x="15157" y="92225"/>
                </a:moveTo>
                <a:lnTo>
                  <a:pt x="15157" y="39079"/>
                </a:lnTo>
                <a:lnTo>
                  <a:pt x="15536" y="34545"/>
                </a:lnTo>
                <a:lnTo>
                  <a:pt x="16294" y="31373"/>
                </a:lnTo>
                <a:lnTo>
                  <a:pt x="17052" y="28200"/>
                </a:lnTo>
                <a:lnTo>
                  <a:pt x="18694" y="25126"/>
                </a:lnTo>
                <a:lnTo>
                  <a:pt x="21220" y="22150"/>
                </a:lnTo>
                <a:lnTo>
                  <a:pt x="24364" y="18444"/>
                </a:lnTo>
                <a:lnTo>
                  <a:pt x="28013" y="15974"/>
                </a:lnTo>
                <a:lnTo>
                  <a:pt x="32167" y="14739"/>
                </a:lnTo>
                <a:lnTo>
                  <a:pt x="34469" y="14009"/>
                </a:lnTo>
                <a:lnTo>
                  <a:pt x="37416" y="13644"/>
                </a:lnTo>
                <a:lnTo>
                  <a:pt x="48082" y="13644"/>
                </a:lnTo>
                <a:lnTo>
                  <a:pt x="52966" y="16451"/>
                </a:lnTo>
                <a:lnTo>
                  <a:pt x="55661" y="22066"/>
                </a:lnTo>
                <a:lnTo>
                  <a:pt x="57289" y="25435"/>
                </a:lnTo>
                <a:lnTo>
                  <a:pt x="58103" y="29871"/>
                </a:lnTo>
                <a:lnTo>
                  <a:pt x="58103" y="92225"/>
                </a:lnTo>
                <a:lnTo>
                  <a:pt x="73513" y="92225"/>
                </a:lnTo>
                <a:lnTo>
                  <a:pt x="73513" y="25267"/>
                </a:lnTo>
                <a:lnTo>
                  <a:pt x="72278" y="18276"/>
                </a:lnTo>
                <a:lnTo>
                  <a:pt x="69808" y="13391"/>
                </a:lnTo>
                <a:lnTo>
                  <a:pt x="67849" y="10140"/>
                </a:lnTo>
                <a:lnTo>
                  <a:pt x="58220" y="2535"/>
                </a:lnTo>
                <a:lnTo>
                  <a:pt x="43872" y="0"/>
                </a:lnTo>
                <a:lnTo>
                  <a:pt x="38033" y="0"/>
                </a:lnTo>
                <a:lnTo>
                  <a:pt x="32728" y="1151"/>
                </a:lnTo>
                <a:lnTo>
                  <a:pt x="27957" y="3453"/>
                </a:lnTo>
                <a:lnTo>
                  <a:pt x="23185" y="5755"/>
                </a:lnTo>
                <a:lnTo>
                  <a:pt x="18666" y="9545"/>
                </a:lnTo>
                <a:lnTo>
                  <a:pt x="14399" y="14823"/>
                </a:lnTo>
                <a:lnTo>
                  <a:pt x="14399" y="2021"/>
                </a:ln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42823" y="5129137"/>
            <a:ext cx="19470" cy="70577"/>
          </a:xfrm>
          <a:custGeom>
            <a:avLst/>
            <a:gdLst/>
            <a:ahLst/>
            <a:cxnLst/>
            <a:rect l="l" t="t" r="r" b="b"/>
            <a:pathLst>
              <a:path w="21417" h="79987">
                <a:moveTo>
                  <a:pt x="12817" y="79987"/>
                </a:moveTo>
                <a:lnTo>
                  <a:pt x="15578" y="36560"/>
                </a:lnTo>
                <a:lnTo>
                  <a:pt x="16617" y="29570"/>
                </a:lnTo>
                <a:lnTo>
                  <a:pt x="18694" y="24236"/>
                </a:lnTo>
                <a:lnTo>
                  <a:pt x="21417" y="0"/>
                </a:lnTo>
                <a:lnTo>
                  <a:pt x="11073" y="8570"/>
                </a:lnTo>
                <a:lnTo>
                  <a:pt x="5199" y="17560"/>
                </a:lnTo>
                <a:lnTo>
                  <a:pt x="1299" y="29586"/>
                </a:lnTo>
                <a:lnTo>
                  <a:pt x="0" y="43944"/>
                </a:lnTo>
                <a:lnTo>
                  <a:pt x="967" y="56992"/>
                </a:lnTo>
                <a:lnTo>
                  <a:pt x="4619" y="69353"/>
                </a:lnTo>
                <a:lnTo>
                  <a:pt x="10989" y="78350"/>
                </a:lnTo>
                <a:lnTo>
                  <a:pt x="12817" y="79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45349" y="5125477"/>
            <a:ext cx="69356" cy="114668"/>
          </a:xfrm>
          <a:custGeom>
            <a:avLst/>
            <a:gdLst/>
            <a:ahLst/>
            <a:cxnLst/>
            <a:rect l="l" t="t" r="r" b="b"/>
            <a:pathLst>
              <a:path w="76292" h="129957">
                <a:moveTo>
                  <a:pt x="4491" y="119078"/>
                </a:moveTo>
                <a:lnTo>
                  <a:pt x="11115" y="123430"/>
                </a:lnTo>
                <a:lnTo>
                  <a:pt x="17739" y="127781"/>
                </a:lnTo>
                <a:lnTo>
                  <a:pt x="25908" y="129957"/>
                </a:lnTo>
                <a:lnTo>
                  <a:pt x="38159" y="129912"/>
                </a:lnTo>
                <a:lnTo>
                  <a:pt x="52552" y="127495"/>
                </a:lnTo>
                <a:lnTo>
                  <a:pt x="63579" y="121390"/>
                </a:lnTo>
                <a:lnTo>
                  <a:pt x="71240" y="111596"/>
                </a:lnTo>
                <a:lnTo>
                  <a:pt x="75221" y="98761"/>
                </a:lnTo>
                <a:lnTo>
                  <a:pt x="76292" y="84476"/>
                </a:lnTo>
                <a:lnTo>
                  <a:pt x="76292" y="2442"/>
                </a:lnTo>
                <a:lnTo>
                  <a:pt x="62314" y="2442"/>
                </a:lnTo>
                <a:lnTo>
                  <a:pt x="62314" y="13812"/>
                </a:lnTo>
                <a:lnTo>
                  <a:pt x="59338" y="10050"/>
                </a:lnTo>
                <a:lnTo>
                  <a:pt x="56419" y="7187"/>
                </a:lnTo>
                <a:lnTo>
                  <a:pt x="53556" y="5221"/>
                </a:lnTo>
                <a:lnTo>
                  <a:pt x="48279" y="1740"/>
                </a:lnTo>
                <a:lnTo>
                  <a:pt x="42104" y="0"/>
                </a:lnTo>
                <a:lnTo>
                  <a:pt x="35030" y="0"/>
                </a:lnTo>
                <a:lnTo>
                  <a:pt x="30672" y="256"/>
                </a:lnTo>
                <a:lnTo>
                  <a:pt x="18638" y="4147"/>
                </a:lnTo>
                <a:lnTo>
                  <a:pt x="15915" y="28383"/>
                </a:lnTo>
                <a:lnTo>
                  <a:pt x="16438" y="27128"/>
                </a:lnTo>
                <a:lnTo>
                  <a:pt x="24809" y="16825"/>
                </a:lnTo>
                <a:lnTo>
                  <a:pt x="37809" y="13391"/>
                </a:lnTo>
                <a:lnTo>
                  <a:pt x="44938" y="13391"/>
                </a:lnTo>
                <a:lnTo>
                  <a:pt x="50805" y="16086"/>
                </a:lnTo>
                <a:lnTo>
                  <a:pt x="55408" y="21477"/>
                </a:lnTo>
                <a:lnTo>
                  <a:pt x="60639" y="31918"/>
                </a:lnTo>
                <a:lnTo>
                  <a:pt x="62314" y="46323"/>
                </a:lnTo>
                <a:lnTo>
                  <a:pt x="62314" y="53734"/>
                </a:lnTo>
                <a:lnTo>
                  <a:pt x="61078" y="60220"/>
                </a:lnTo>
                <a:lnTo>
                  <a:pt x="58609" y="65778"/>
                </a:lnTo>
                <a:lnTo>
                  <a:pt x="48720" y="77330"/>
                </a:lnTo>
                <a:lnTo>
                  <a:pt x="35620" y="80517"/>
                </a:lnTo>
                <a:lnTo>
                  <a:pt x="28658" y="80517"/>
                </a:lnTo>
                <a:lnTo>
                  <a:pt x="23115" y="77864"/>
                </a:lnTo>
                <a:lnTo>
                  <a:pt x="18988" y="72558"/>
                </a:lnTo>
                <a:lnTo>
                  <a:pt x="14862" y="67252"/>
                </a:lnTo>
                <a:lnTo>
                  <a:pt x="12799" y="59518"/>
                </a:lnTo>
                <a:lnTo>
                  <a:pt x="12799" y="40708"/>
                </a:lnTo>
                <a:lnTo>
                  <a:pt x="10038" y="84134"/>
                </a:lnTo>
                <a:lnTo>
                  <a:pt x="21173" y="90707"/>
                </a:lnTo>
                <a:lnTo>
                  <a:pt x="33851" y="92898"/>
                </a:lnTo>
                <a:lnTo>
                  <a:pt x="40868" y="92898"/>
                </a:lnTo>
                <a:lnTo>
                  <a:pt x="46511" y="91775"/>
                </a:lnTo>
                <a:lnTo>
                  <a:pt x="50777" y="89529"/>
                </a:lnTo>
                <a:lnTo>
                  <a:pt x="55044" y="87283"/>
                </a:lnTo>
                <a:lnTo>
                  <a:pt x="58692" y="83858"/>
                </a:lnTo>
                <a:lnTo>
                  <a:pt x="61724" y="79254"/>
                </a:lnTo>
                <a:lnTo>
                  <a:pt x="61735" y="80196"/>
                </a:lnTo>
                <a:lnTo>
                  <a:pt x="61075" y="95353"/>
                </a:lnTo>
                <a:lnTo>
                  <a:pt x="58777" y="105111"/>
                </a:lnTo>
                <a:lnTo>
                  <a:pt x="50146" y="114456"/>
                </a:lnTo>
                <a:lnTo>
                  <a:pt x="35956" y="117408"/>
                </a:lnTo>
                <a:lnTo>
                  <a:pt x="28602" y="117408"/>
                </a:lnTo>
                <a:lnTo>
                  <a:pt x="23213" y="115723"/>
                </a:lnTo>
                <a:lnTo>
                  <a:pt x="19788" y="112354"/>
                </a:lnTo>
                <a:lnTo>
                  <a:pt x="17599" y="110164"/>
                </a:lnTo>
                <a:lnTo>
                  <a:pt x="16139" y="107048"/>
                </a:lnTo>
                <a:lnTo>
                  <a:pt x="15409" y="103005"/>
                </a:lnTo>
                <a:lnTo>
                  <a:pt x="0" y="103005"/>
                </a:lnTo>
                <a:lnTo>
                  <a:pt x="785" y="112270"/>
                </a:lnTo>
                <a:lnTo>
                  <a:pt x="4491" y="119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82201" y="5097312"/>
            <a:ext cx="83136" cy="109168"/>
          </a:xfrm>
          <a:custGeom>
            <a:avLst/>
            <a:gdLst/>
            <a:ahLst/>
            <a:cxnLst/>
            <a:rect l="l" t="t" r="r" b="b"/>
            <a:pathLst>
              <a:path w="91450" h="123724">
                <a:moveTo>
                  <a:pt x="16336" y="108985"/>
                </a:moveTo>
                <a:lnTo>
                  <a:pt x="16336" y="67042"/>
                </a:lnTo>
                <a:lnTo>
                  <a:pt x="84629" y="67042"/>
                </a:lnTo>
                <a:lnTo>
                  <a:pt x="84629" y="52724"/>
                </a:lnTo>
                <a:lnTo>
                  <a:pt x="16336" y="52724"/>
                </a:lnTo>
                <a:lnTo>
                  <a:pt x="16336" y="15160"/>
                </a:lnTo>
                <a:lnTo>
                  <a:pt x="90187" y="15160"/>
                </a:lnTo>
                <a:lnTo>
                  <a:pt x="90187" y="0"/>
                </a:lnTo>
                <a:lnTo>
                  <a:pt x="0" y="0"/>
                </a:lnTo>
                <a:lnTo>
                  <a:pt x="0" y="123724"/>
                </a:lnTo>
                <a:lnTo>
                  <a:pt x="91450" y="123724"/>
                </a:lnTo>
                <a:lnTo>
                  <a:pt x="91450" y="108985"/>
                </a:lnTo>
                <a:lnTo>
                  <a:pt x="16336" y="108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79602" y="5161866"/>
            <a:ext cx="18270" cy="47289"/>
          </a:xfrm>
          <a:custGeom>
            <a:avLst/>
            <a:gdLst/>
            <a:ahLst/>
            <a:cxnLst/>
            <a:rect l="l" t="t" r="r" b="b"/>
            <a:pathLst>
              <a:path w="20097" h="53594">
                <a:moveTo>
                  <a:pt x="2610" y="12044"/>
                </a:moveTo>
                <a:lnTo>
                  <a:pt x="0" y="18529"/>
                </a:lnTo>
                <a:lnTo>
                  <a:pt x="0" y="34531"/>
                </a:lnTo>
                <a:lnTo>
                  <a:pt x="2652" y="40890"/>
                </a:lnTo>
                <a:lnTo>
                  <a:pt x="7957" y="45972"/>
                </a:lnTo>
                <a:lnTo>
                  <a:pt x="13262" y="51053"/>
                </a:lnTo>
                <a:lnTo>
                  <a:pt x="20097" y="53594"/>
                </a:lnTo>
                <a:lnTo>
                  <a:pt x="17431" y="34391"/>
                </a:lnTo>
                <a:lnTo>
                  <a:pt x="15831" y="30938"/>
                </a:lnTo>
                <a:lnTo>
                  <a:pt x="15831" y="20775"/>
                </a:lnTo>
                <a:lnTo>
                  <a:pt x="19901" y="0"/>
                </a:lnTo>
                <a:lnTo>
                  <a:pt x="13052" y="2835"/>
                </a:lnTo>
                <a:lnTo>
                  <a:pt x="7831" y="7439"/>
                </a:lnTo>
                <a:lnTo>
                  <a:pt x="2610" y="12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83812" y="5124957"/>
            <a:ext cx="73338" cy="84199"/>
          </a:xfrm>
          <a:custGeom>
            <a:avLst/>
            <a:gdLst/>
            <a:ahLst/>
            <a:cxnLst/>
            <a:rect l="l" t="t" r="r" b="b"/>
            <a:pathLst>
              <a:path w="80672" h="95425">
                <a:moveTo>
                  <a:pt x="79717" y="81781"/>
                </a:moveTo>
                <a:lnTo>
                  <a:pt x="76377" y="82118"/>
                </a:lnTo>
                <a:lnTo>
                  <a:pt x="73626" y="82118"/>
                </a:lnTo>
                <a:lnTo>
                  <a:pt x="70973" y="79731"/>
                </a:lnTo>
                <a:lnTo>
                  <a:pt x="70651" y="76896"/>
                </a:lnTo>
                <a:lnTo>
                  <a:pt x="70651" y="16395"/>
                </a:lnTo>
                <a:lnTo>
                  <a:pt x="67367" y="10106"/>
                </a:lnTo>
                <a:lnTo>
                  <a:pt x="60798" y="6064"/>
                </a:lnTo>
                <a:lnTo>
                  <a:pt x="59924" y="5548"/>
                </a:lnTo>
                <a:lnTo>
                  <a:pt x="48803" y="1387"/>
                </a:lnTo>
                <a:lnTo>
                  <a:pt x="34947" y="0"/>
                </a:lnTo>
                <a:lnTo>
                  <a:pt x="25796" y="0"/>
                </a:lnTo>
                <a:lnTo>
                  <a:pt x="17754" y="2175"/>
                </a:lnTo>
                <a:lnTo>
                  <a:pt x="10821" y="6527"/>
                </a:lnTo>
                <a:lnTo>
                  <a:pt x="2873" y="15684"/>
                </a:lnTo>
                <a:lnTo>
                  <a:pt x="0" y="29731"/>
                </a:lnTo>
                <a:lnTo>
                  <a:pt x="14147" y="29731"/>
                </a:lnTo>
                <a:lnTo>
                  <a:pt x="14708" y="25070"/>
                </a:lnTo>
                <a:lnTo>
                  <a:pt x="15915" y="21561"/>
                </a:lnTo>
                <a:lnTo>
                  <a:pt x="17768" y="19203"/>
                </a:lnTo>
                <a:lnTo>
                  <a:pt x="21080" y="14935"/>
                </a:lnTo>
                <a:lnTo>
                  <a:pt x="26694" y="12802"/>
                </a:lnTo>
                <a:lnTo>
                  <a:pt x="41459" y="12802"/>
                </a:lnTo>
                <a:lnTo>
                  <a:pt x="46722" y="13967"/>
                </a:lnTo>
                <a:lnTo>
                  <a:pt x="50398" y="16297"/>
                </a:lnTo>
                <a:lnTo>
                  <a:pt x="54076" y="18627"/>
                </a:lnTo>
                <a:lnTo>
                  <a:pt x="55914" y="22375"/>
                </a:lnTo>
                <a:lnTo>
                  <a:pt x="55914" y="30067"/>
                </a:lnTo>
                <a:lnTo>
                  <a:pt x="54904" y="33352"/>
                </a:lnTo>
                <a:lnTo>
                  <a:pt x="51395" y="37283"/>
                </a:lnTo>
                <a:lnTo>
                  <a:pt x="47915" y="37732"/>
                </a:lnTo>
                <a:lnTo>
                  <a:pt x="23747" y="40764"/>
                </a:lnTo>
                <a:lnTo>
                  <a:pt x="15270" y="41831"/>
                </a:lnTo>
                <a:lnTo>
                  <a:pt x="11200" y="62606"/>
                </a:lnTo>
                <a:lnTo>
                  <a:pt x="13529" y="58395"/>
                </a:lnTo>
                <a:lnTo>
                  <a:pt x="18189" y="55756"/>
                </a:lnTo>
                <a:lnTo>
                  <a:pt x="20940" y="54183"/>
                </a:lnTo>
                <a:lnTo>
                  <a:pt x="25066" y="53032"/>
                </a:lnTo>
                <a:lnTo>
                  <a:pt x="30568" y="52302"/>
                </a:lnTo>
                <a:lnTo>
                  <a:pt x="39746" y="51123"/>
                </a:lnTo>
                <a:lnTo>
                  <a:pt x="42553" y="50786"/>
                </a:lnTo>
                <a:lnTo>
                  <a:pt x="45416" y="50225"/>
                </a:lnTo>
                <a:lnTo>
                  <a:pt x="48336" y="49439"/>
                </a:lnTo>
                <a:lnTo>
                  <a:pt x="51255" y="48653"/>
                </a:lnTo>
                <a:lnTo>
                  <a:pt x="55493" y="46491"/>
                </a:lnTo>
                <a:lnTo>
                  <a:pt x="55493" y="68024"/>
                </a:lnTo>
                <a:lnTo>
                  <a:pt x="51282" y="74734"/>
                </a:lnTo>
                <a:lnTo>
                  <a:pt x="42862" y="78833"/>
                </a:lnTo>
                <a:lnTo>
                  <a:pt x="37866" y="81304"/>
                </a:lnTo>
                <a:lnTo>
                  <a:pt x="32701" y="82539"/>
                </a:lnTo>
                <a:lnTo>
                  <a:pt x="22989" y="82539"/>
                </a:lnTo>
                <a:lnTo>
                  <a:pt x="19199" y="81276"/>
                </a:lnTo>
                <a:lnTo>
                  <a:pt x="16000" y="78749"/>
                </a:lnTo>
                <a:lnTo>
                  <a:pt x="12800" y="76222"/>
                </a:lnTo>
                <a:lnTo>
                  <a:pt x="15466" y="95425"/>
                </a:lnTo>
                <a:lnTo>
                  <a:pt x="30792" y="95425"/>
                </a:lnTo>
                <a:lnTo>
                  <a:pt x="37164" y="93937"/>
                </a:lnTo>
                <a:lnTo>
                  <a:pt x="42946" y="90961"/>
                </a:lnTo>
                <a:lnTo>
                  <a:pt x="48729" y="87985"/>
                </a:lnTo>
                <a:lnTo>
                  <a:pt x="53163" y="84476"/>
                </a:lnTo>
                <a:lnTo>
                  <a:pt x="56251" y="80433"/>
                </a:lnTo>
                <a:lnTo>
                  <a:pt x="56756" y="84027"/>
                </a:lnTo>
                <a:lnTo>
                  <a:pt x="57627" y="86806"/>
                </a:lnTo>
                <a:lnTo>
                  <a:pt x="58862" y="88771"/>
                </a:lnTo>
                <a:lnTo>
                  <a:pt x="61219" y="92477"/>
                </a:lnTo>
                <a:lnTo>
                  <a:pt x="65008" y="94330"/>
                </a:lnTo>
                <a:lnTo>
                  <a:pt x="72363" y="94330"/>
                </a:lnTo>
                <a:lnTo>
                  <a:pt x="76517" y="93909"/>
                </a:lnTo>
                <a:lnTo>
                  <a:pt x="80672" y="92814"/>
                </a:lnTo>
                <a:lnTo>
                  <a:pt x="80672" y="81612"/>
                </a:lnTo>
                <a:lnTo>
                  <a:pt x="79717" y="81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75268" y="5125106"/>
            <a:ext cx="39885" cy="81375"/>
          </a:xfrm>
          <a:custGeom>
            <a:avLst/>
            <a:gdLst/>
            <a:ahLst/>
            <a:cxnLst/>
            <a:rect l="l" t="t" r="r" b="b"/>
            <a:pathLst>
              <a:path w="43873" h="92225">
                <a:moveTo>
                  <a:pt x="0" y="2021"/>
                </a:moveTo>
                <a:lnTo>
                  <a:pt x="0" y="92225"/>
                </a:lnTo>
                <a:lnTo>
                  <a:pt x="15157" y="92225"/>
                </a:lnTo>
                <a:lnTo>
                  <a:pt x="15157" y="33942"/>
                </a:lnTo>
                <a:lnTo>
                  <a:pt x="17207" y="28285"/>
                </a:lnTo>
                <a:lnTo>
                  <a:pt x="21305" y="23372"/>
                </a:lnTo>
                <a:lnTo>
                  <a:pt x="25403" y="18458"/>
                </a:lnTo>
                <a:lnTo>
                  <a:pt x="31269" y="16002"/>
                </a:lnTo>
                <a:lnTo>
                  <a:pt x="40630" y="16030"/>
                </a:lnTo>
                <a:lnTo>
                  <a:pt x="43873" y="16423"/>
                </a:lnTo>
                <a:lnTo>
                  <a:pt x="43873" y="421"/>
                </a:lnTo>
                <a:lnTo>
                  <a:pt x="42245" y="252"/>
                </a:lnTo>
                <a:lnTo>
                  <a:pt x="38988" y="0"/>
                </a:lnTo>
                <a:lnTo>
                  <a:pt x="32982" y="0"/>
                </a:lnTo>
                <a:lnTo>
                  <a:pt x="27677" y="2175"/>
                </a:lnTo>
                <a:lnTo>
                  <a:pt x="23073" y="6527"/>
                </a:lnTo>
                <a:lnTo>
                  <a:pt x="18469" y="10878"/>
                </a:lnTo>
                <a:lnTo>
                  <a:pt x="15579" y="14570"/>
                </a:lnTo>
                <a:lnTo>
                  <a:pt x="14400" y="17602"/>
                </a:lnTo>
                <a:lnTo>
                  <a:pt x="14400" y="2021"/>
                </a:lnTo>
                <a:lnTo>
                  <a:pt x="0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27145" y="5125106"/>
            <a:ext cx="66830" cy="81375"/>
          </a:xfrm>
          <a:custGeom>
            <a:avLst/>
            <a:gdLst/>
            <a:ahLst/>
            <a:cxnLst/>
            <a:rect l="l" t="t" r="r" b="b"/>
            <a:pathLst>
              <a:path w="73513" h="92225">
                <a:moveTo>
                  <a:pt x="15157" y="92225"/>
                </a:moveTo>
                <a:lnTo>
                  <a:pt x="15157" y="39079"/>
                </a:lnTo>
                <a:lnTo>
                  <a:pt x="15535" y="34545"/>
                </a:lnTo>
                <a:lnTo>
                  <a:pt x="16294" y="31373"/>
                </a:lnTo>
                <a:lnTo>
                  <a:pt x="17052" y="28200"/>
                </a:lnTo>
                <a:lnTo>
                  <a:pt x="18694" y="25126"/>
                </a:lnTo>
                <a:lnTo>
                  <a:pt x="21220" y="22150"/>
                </a:lnTo>
                <a:lnTo>
                  <a:pt x="24364" y="18444"/>
                </a:lnTo>
                <a:lnTo>
                  <a:pt x="28013" y="15974"/>
                </a:lnTo>
                <a:lnTo>
                  <a:pt x="32167" y="14739"/>
                </a:lnTo>
                <a:lnTo>
                  <a:pt x="34469" y="14009"/>
                </a:lnTo>
                <a:lnTo>
                  <a:pt x="37416" y="13644"/>
                </a:lnTo>
                <a:lnTo>
                  <a:pt x="48082" y="13644"/>
                </a:lnTo>
                <a:lnTo>
                  <a:pt x="52966" y="16451"/>
                </a:lnTo>
                <a:lnTo>
                  <a:pt x="55661" y="22066"/>
                </a:lnTo>
                <a:lnTo>
                  <a:pt x="57289" y="25435"/>
                </a:lnTo>
                <a:lnTo>
                  <a:pt x="58103" y="29871"/>
                </a:lnTo>
                <a:lnTo>
                  <a:pt x="58103" y="92225"/>
                </a:lnTo>
                <a:lnTo>
                  <a:pt x="73513" y="92225"/>
                </a:lnTo>
                <a:lnTo>
                  <a:pt x="73513" y="25267"/>
                </a:lnTo>
                <a:lnTo>
                  <a:pt x="72278" y="18276"/>
                </a:lnTo>
                <a:lnTo>
                  <a:pt x="69808" y="13391"/>
                </a:lnTo>
                <a:lnTo>
                  <a:pt x="67849" y="10139"/>
                </a:lnTo>
                <a:lnTo>
                  <a:pt x="58220" y="2534"/>
                </a:lnTo>
                <a:lnTo>
                  <a:pt x="43872" y="0"/>
                </a:lnTo>
                <a:lnTo>
                  <a:pt x="38034" y="0"/>
                </a:lnTo>
                <a:lnTo>
                  <a:pt x="32728" y="1150"/>
                </a:lnTo>
                <a:lnTo>
                  <a:pt x="27957" y="3453"/>
                </a:lnTo>
                <a:lnTo>
                  <a:pt x="23185" y="5755"/>
                </a:lnTo>
                <a:lnTo>
                  <a:pt x="18666" y="9545"/>
                </a:lnTo>
                <a:lnTo>
                  <a:pt x="14399" y="14823"/>
                </a:lnTo>
                <a:lnTo>
                  <a:pt x="14399" y="2021"/>
                </a:ln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25605" y="5098093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57796" y="5125106"/>
            <a:ext cx="66830" cy="81375"/>
          </a:xfrm>
          <a:custGeom>
            <a:avLst/>
            <a:gdLst/>
            <a:ahLst/>
            <a:cxnLst/>
            <a:rect l="l" t="t" r="r" b="b"/>
            <a:pathLst>
              <a:path w="73513" h="92225">
                <a:moveTo>
                  <a:pt x="15157" y="92225"/>
                </a:moveTo>
                <a:lnTo>
                  <a:pt x="15157" y="39079"/>
                </a:lnTo>
                <a:lnTo>
                  <a:pt x="15535" y="34545"/>
                </a:lnTo>
                <a:lnTo>
                  <a:pt x="16294" y="31373"/>
                </a:lnTo>
                <a:lnTo>
                  <a:pt x="17052" y="28200"/>
                </a:lnTo>
                <a:lnTo>
                  <a:pt x="18694" y="25126"/>
                </a:lnTo>
                <a:lnTo>
                  <a:pt x="21220" y="22150"/>
                </a:lnTo>
                <a:lnTo>
                  <a:pt x="24364" y="18445"/>
                </a:lnTo>
                <a:lnTo>
                  <a:pt x="28013" y="15974"/>
                </a:lnTo>
                <a:lnTo>
                  <a:pt x="32167" y="14739"/>
                </a:lnTo>
                <a:lnTo>
                  <a:pt x="34469" y="14009"/>
                </a:lnTo>
                <a:lnTo>
                  <a:pt x="37416" y="13644"/>
                </a:lnTo>
                <a:lnTo>
                  <a:pt x="48082" y="13644"/>
                </a:lnTo>
                <a:lnTo>
                  <a:pt x="52966" y="16451"/>
                </a:lnTo>
                <a:lnTo>
                  <a:pt x="55661" y="22066"/>
                </a:lnTo>
                <a:lnTo>
                  <a:pt x="57289" y="25435"/>
                </a:lnTo>
                <a:lnTo>
                  <a:pt x="58103" y="29871"/>
                </a:lnTo>
                <a:lnTo>
                  <a:pt x="58103" y="92225"/>
                </a:lnTo>
                <a:lnTo>
                  <a:pt x="73513" y="92225"/>
                </a:lnTo>
                <a:lnTo>
                  <a:pt x="73513" y="25267"/>
                </a:lnTo>
                <a:lnTo>
                  <a:pt x="72278" y="18276"/>
                </a:lnTo>
                <a:lnTo>
                  <a:pt x="69808" y="13391"/>
                </a:lnTo>
                <a:lnTo>
                  <a:pt x="67849" y="10139"/>
                </a:lnTo>
                <a:lnTo>
                  <a:pt x="58220" y="2534"/>
                </a:lnTo>
                <a:lnTo>
                  <a:pt x="43872" y="0"/>
                </a:lnTo>
                <a:lnTo>
                  <a:pt x="38034" y="0"/>
                </a:lnTo>
                <a:lnTo>
                  <a:pt x="32728" y="1151"/>
                </a:lnTo>
                <a:lnTo>
                  <a:pt x="27957" y="3453"/>
                </a:lnTo>
                <a:lnTo>
                  <a:pt x="23185" y="5755"/>
                </a:lnTo>
                <a:lnTo>
                  <a:pt x="18666" y="9545"/>
                </a:lnTo>
                <a:lnTo>
                  <a:pt x="14399" y="14823"/>
                </a:lnTo>
                <a:lnTo>
                  <a:pt x="14399" y="2021"/>
                </a:ln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43816" y="5129136"/>
            <a:ext cx="19470" cy="70576"/>
          </a:xfrm>
          <a:custGeom>
            <a:avLst/>
            <a:gdLst/>
            <a:ahLst/>
            <a:cxnLst/>
            <a:rect l="l" t="t" r="r" b="b"/>
            <a:pathLst>
              <a:path w="21417" h="79986">
                <a:moveTo>
                  <a:pt x="12817" y="79986"/>
                </a:moveTo>
                <a:lnTo>
                  <a:pt x="15578" y="36560"/>
                </a:lnTo>
                <a:lnTo>
                  <a:pt x="16617" y="29570"/>
                </a:lnTo>
                <a:lnTo>
                  <a:pt x="18694" y="24236"/>
                </a:lnTo>
                <a:lnTo>
                  <a:pt x="21417" y="0"/>
                </a:lnTo>
                <a:lnTo>
                  <a:pt x="11072" y="8570"/>
                </a:lnTo>
                <a:lnTo>
                  <a:pt x="5199" y="17560"/>
                </a:lnTo>
                <a:lnTo>
                  <a:pt x="1299" y="29585"/>
                </a:lnTo>
                <a:lnTo>
                  <a:pt x="0" y="43944"/>
                </a:lnTo>
                <a:lnTo>
                  <a:pt x="967" y="56992"/>
                </a:lnTo>
                <a:lnTo>
                  <a:pt x="4619" y="69353"/>
                </a:lnTo>
                <a:lnTo>
                  <a:pt x="10989" y="78349"/>
                </a:lnTo>
                <a:lnTo>
                  <a:pt x="12817" y="79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46342" y="5125477"/>
            <a:ext cx="69356" cy="114668"/>
          </a:xfrm>
          <a:custGeom>
            <a:avLst/>
            <a:gdLst/>
            <a:ahLst/>
            <a:cxnLst/>
            <a:rect l="l" t="t" r="r" b="b"/>
            <a:pathLst>
              <a:path w="76292" h="129957">
                <a:moveTo>
                  <a:pt x="4491" y="119078"/>
                </a:moveTo>
                <a:lnTo>
                  <a:pt x="11115" y="123430"/>
                </a:lnTo>
                <a:lnTo>
                  <a:pt x="17739" y="127781"/>
                </a:lnTo>
                <a:lnTo>
                  <a:pt x="25908" y="129957"/>
                </a:lnTo>
                <a:lnTo>
                  <a:pt x="38158" y="129912"/>
                </a:lnTo>
                <a:lnTo>
                  <a:pt x="52552" y="127495"/>
                </a:lnTo>
                <a:lnTo>
                  <a:pt x="63579" y="121390"/>
                </a:lnTo>
                <a:lnTo>
                  <a:pt x="71239" y="111596"/>
                </a:lnTo>
                <a:lnTo>
                  <a:pt x="75221" y="98761"/>
                </a:lnTo>
                <a:lnTo>
                  <a:pt x="76292" y="84476"/>
                </a:lnTo>
                <a:lnTo>
                  <a:pt x="76292" y="2442"/>
                </a:lnTo>
                <a:lnTo>
                  <a:pt x="62314" y="2442"/>
                </a:lnTo>
                <a:lnTo>
                  <a:pt x="62314" y="13812"/>
                </a:lnTo>
                <a:lnTo>
                  <a:pt x="59338" y="10050"/>
                </a:lnTo>
                <a:lnTo>
                  <a:pt x="56419" y="7187"/>
                </a:lnTo>
                <a:lnTo>
                  <a:pt x="53556" y="5221"/>
                </a:lnTo>
                <a:lnTo>
                  <a:pt x="48279" y="1740"/>
                </a:lnTo>
                <a:lnTo>
                  <a:pt x="42104" y="0"/>
                </a:lnTo>
                <a:lnTo>
                  <a:pt x="35030" y="0"/>
                </a:lnTo>
                <a:lnTo>
                  <a:pt x="30671" y="256"/>
                </a:lnTo>
                <a:lnTo>
                  <a:pt x="18638" y="4147"/>
                </a:lnTo>
                <a:lnTo>
                  <a:pt x="15915" y="28383"/>
                </a:lnTo>
                <a:lnTo>
                  <a:pt x="16438" y="27128"/>
                </a:lnTo>
                <a:lnTo>
                  <a:pt x="24808" y="16825"/>
                </a:lnTo>
                <a:lnTo>
                  <a:pt x="37809" y="13391"/>
                </a:lnTo>
                <a:lnTo>
                  <a:pt x="44938" y="13391"/>
                </a:lnTo>
                <a:lnTo>
                  <a:pt x="50805" y="16086"/>
                </a:lnTo>
                <a:lnTo>
                  <a:pt x="55408" y="21477"/>
                </a:lnTo>
                <a:lnTo>
                  <a:pt x="60639" y="31918"/>
                </a:lnTo>
                <a:lnTo>
                  <a:pt x="62314" y="46323"/>
                </a:lnTo>
                <a:lnTo>
                  <a:pt x="62314" y="53734"/>
                </a:lnTo>
                <a:lnTo>
                  <a:pt x="61079" y="60220"/>
                </a:lnTo>
                <a:lnTo>
                  <a:pt x="58609" y="65778"/>
                </a:lnTo>
                <a:lnTo>
                  <a:pt x="48720" y="77330"/>
                </a:lnTo>
                <a:lnTo>
                  <a:pt x="35620" y="80517"/>
                </a:lnTo>
                <a:lnTo>
                  <a:pt x="28658" y="80517"/>
                </a:lnTo>
                <a:lnTo>
                  <a:pt x="23115" y="77864"/>
                </a:lnTo>
                <a:lnTo>
                  <a:pt x="18988" y="72558"/>
                </a:lnTo>
                <a:lnTo>
                  <a:pt x="14862" y="67252"/>
                </a:lnTo>
                <a:lnTo>
                  <a:pt x="12799" y="59518"/>
                </a:lnTo>
                <a:lnTo>
                  <a:pt x="12799" y="40708"/>
                </a:lnTo>
                <a:lnTo>
                  <a:pt x="10038" y="84134"/>
                </a:lnTo>
                <a:lnTo>
                  <a:pt x="21173" y="90707"/>
                </a:lnTo>
                <a:lnTo>
                  <a:pt x="33851" y="92898"/>
                </a:lnTo>
                <a:lnTo>
                  <a:pt x="40868" y="92898"/>
                </a:lnTo>
                <a:lnTo>
                  <a:pt x="46511" y="91775"/>
                </a:lnTo>
                <a:lnTo>
                  <a:pt x="50777" y="89529"/>
                </a:lnTo>
                <a:lnTo>
                  <a:pt x="55044" y="87283"/>
                </a:lnTo>
                <a:lnTo>
                  <a:pt x="58693" y="83858"/>
                </a:lnTo>
                <a:lnTo>
                  <a:pt x="61724" y="79254"/>
                </a:lnTo>
                <a:lnTo>
                  <a:pt x="61735" y="80196"/>
                </a:lnTo>
                <a:lnTo>
                  <a:pt x="61076" y="95353"/>
                </a:lnTo>
                <a:lnTo>
                  <a:pt x="58777" y="105111"/>
                </a:lnTo>
                <a:lnTo>
                  <a:pt x="50145" y="114456"/>
                </a:lnTo>
                <a:lnTo>
                  <a:pt x="35956" y="117407"/>
                </a:lnTo>
                <a:lnTo>
                  <a:pt x="28602" y="117407"/>
                </a:lnTo>
                <a:lnTo>
                  <a:pt x="23213" y="115723"/>
                </a:lnTo>
                <a:lnTo>
                  <a:pt x="19788" y="112354"/>
                </a:lnTo>
                <a:lnTo>
                  <a:pt x="17599" y="110164"/>
                </a:lnTo>
                <a:lnTo>
                  <a:pt x="16139" y="107048"/>
                </a:lnTo>
                <a:lnTo>
                  <a:pt x="15410" y="103005"/>
                </a:lnTo>
                <a:lnTo>
                  <a:pt x="0" y="103005"/>
                </a:lnTo>
                <a:lnTo>
                  <a:pt x="785" y="112270"/>
                </a:lnTo>
                <a:lnTo>
                  <a:pt x="4491" y="119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35654" y="5124809"/>
            <a:ext cx="67673" cy="84719"/>
          </a:xfrm>
          <a:custGeom>
            <a:avLst/>
            <a:gdLst/>
            <a:ahLst/>
            <a:cxnLst/>
            <a:rect l="l" t="t" r="r" b="b"/>
            <a:pathLst>
              <a:path w="74440" h="96015">
                <a:moveTo>
                  <a:pt x="22509" y="94370"/>
                </a:moveTo>
                <a:lnTo>
                  <a:pt x="37472" y="96015"/>
                </a:lnTo>
                <a:lnTo>
                  <a:pt x="42152" y="95868"/>
                </a:lnTo>
                <a:lnTo>
                  <a:pt x="55538" y="93221"/>
                </a:lnTo>
                <a:lnTo>
                  <a:pt x="65303" y="87255"/>
                </a:lnTo>
                <a:lnTo>
                  <a:pt x="71394" y="81416"/>
                </a:lnTo>
                <a:lnTo>
                  <a:pt x="74440" y="74482"/>
                </a:lnTo>
                <a:lnTo>
                  <a:pt x="74440" y="58142"/>
                </a:lnTo>
                <a:lnTo>
                  <a:pt x="71492" y="52050"/>
                </a:lnTo>
                <a:lnTo>
                  <a:pt x="65597" y="48176"/>
                </a:lnTo>
                <a:lnTo>
                  <a:pt x="61893" y="45705"/>
                </a:lnTo>
                <a:lnTo>
                  <a:pt x="54595" y="43150"/>
                </a:lnTo>
                <a:lnTo>
                  <a:pt x="43703" y="40511"/>
                </a:lnTo>
                <a:lnTo>
                  <a:pt x="33683" y="38069"/>
                </a:lnTo>
                <a:lnTo>
                  <a:pt x="29304" y="37002"/>
                </a:lnTo>
                <a:lnTo>
                  <a:pt x="25992" y="35767"/>
                </a:lnTo>
                <a:lnTo>
                  <a:pt x="23746" y="34363"/>
                </a:lnTo>
                <a:lnTo>
                  <a:pt x="19872" y="32005"/>
                </a:lnTo>
                <a:lnTo>
                  <a:pt x="17936" y="28860"/>
                </a:lnTo>
                <a:lnTo>
                  <a:pt x="17936" y="21336"/>
                </a:lnTo>
                <a:lnTo>
                  <a:pt x="19409" y="18445"/>
                </a:lnTo>
                <a:lnTo>
                  <a:pt x="22357" y="16255"/>
                </a:lnTo>
                <a:lnTo>
                  <a:pt x="25304" y="14065"/>
                </a:lnTo>
                <a:lnTo>
                  <a:pt x="29641" y="12970"/>
                </a:lnTo>
                <a:lnTo>
                  <a:pt x="43956" y="12970"/>
                </a:lnTo>
                <a:lnTo>
                  <a:pt x="49991" y="14963"/>
                </a:lnTo>
                <a:lnTo>
                  <a:pt x="53472" y="18950"/>
                </a:lnTo>
                <a:lnTo>
                  <a:pt x="55605" y="21757"/>
                </a:lnTo>
                <a:lnTo>
                  <a:pt x="56812" y="24874"/>
                </a:lnTo>
                <a:lnTo>
                  <a:pt x="57093" y="28299"/>
                </a:lnTo>
                <a:lnTo>
                  <a:pt x="71408" y="28299"/>
                </a:lnTo>
                <a:lnTo>
                  <a:pt x="71520" y="22459"/>
                </a:lnTo>
                <a:lnTo>
                  <a:pt x="69695" y="17013"/>
                </a:lnTo>
                <a:lnTo>
                  <a:pt x="65934" y="11959"/>
                </a:lnTo>
                <a:lnTo>
                  <a:pt x="61888" y="7664"/>
                </a:lnTo>
                <a:lnTo>
                  <a:pt x="51038" y="1916"/>
                </a:lnTo>
                <a:lnTo>
                  <a:pt x="36546" y="0"/>
                </a:lnTo>
                <a:lnTo>
                  <a:pt x="35793" y="4"/>
                </a:lnTo>
                <a:lnTo>
                  <a:pt x="22256" y="2076"/>
                </a:lnTo>
                <a:lnTo>
                  <a:pt x="11747" y="7917"/>
                </a:lnTo>
                <a:lnTo>
                  <a:pt x="5599" y="13195"/>
                </a:lnTo>
                <a:lnTo>
                  <a:pt x="2526" y="20101"/>
                </a:lnTo>
                <a:lnTo>
                  <a:pt x="2526" y="35879"/>
                </a:lnTo>
                <a:lnTo>
                  <a:pt x="5782" y="41550"/>
                </a:lnTo>
                <a:lnTo>
                  <a:pt x="12294" y="45649"/>
                </a:lnTo>
                <a:lnTo>
                  <a:pt x="15942" y="48007"/>
                </a:lnTo>
                <a:lnTo>
                  <a:pt x="21613" y="50141"/>
                </a:lnTo>
                <a:lnTo>
                  <a:pt x="29304" y="52050"/>
                </a:lnTo>
                <a:lnTo>
                  <a:pt x="41346" y="55082"/>
                </a:lnTo>
                <a:lnTo>
                  <a:pt x="47801" y="56710"/>
                </a:lnTo>
                <a:lnTo>
                  <a:pt x="52124" y="58142"/>
                </a:lnTo>
                <a:lnTo>
                  <a:pt x="54314" y="59377"/>
                </a:lnTo>
                <a:lnTo>
                  <a:pt x="57738" y="61399"/>
                </a:lnTo>
                <a:lnTo>
                  <a:pt x="59451" y="64347"/>
                </a:lnTo>
                <a:lnTo>
                  <a:pt x="59451" y="73330"/>
                </a:lnTo>
                <a:lnTo>
                  <a:pt x="57317" y="77106"/>
                </a:lnTo>
                <a:lnTo>
                  <a:pt x="53051" y="79549"/>
                </a:lnTo>
                <a:lnTo>
                  <a:pt x="48784" y="81991"/>
                </a:lnTo>
                <a:lnTo>
                  <a:pt x="43844" y="83213"/>
                </a:lnTo>
                <a:lnTo>
                  <a:pt x="28799" y="83213"/>
                </a:lnTo>
                <a:lnTo>
                  <a:pt x="22174" y="80770"/>
                </a:lnTo>
                <a:lnTo>
                  <a:pt x="18357" y="75885"/>
                </a:lnTo>
                <a:lnTo>
                  <a:pt x="16279" y="73190"/>
                </a:lnTo>
                <a:lnTo>
                  <a:pt x="15017" y="69316"/>
                </a:lnTo>
                <a:lnTo>
                  <a:pt x="14568" y="64262"/>
                </a:lnTo>
                <a:lnTo>
                  <a:pt x="0" y="64262"/>
                </a:lnTo>
                <a:lnTo>
                  <a:pt x="392" y="73246"/>
                </a:lnTo>
                <a:lnTo>
                  <a:pt x="3382" y="80784"/>
                </a:lnTo>
                <a:lnTo>
                  <a:pt x="8968" y="86876"/>
                </a:lnTo>
                <a:lnTo>
                  <a:pt x="11775" y="89435"/>
                </a:lnTo>
                <a:lnTo>
                  <a:pt x="22509" y="94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08994" y="5164084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96468" y="5097312"/>
            <a:ext cx="91251" cy="109168"/>
          </a:xfrm>
          <a:custGeom>
            <a:avLst/>
            <a:gdLst/>
            <a:ahLst/>
            <a:cxnLst/>
            <a:rect l="l" t="t" r="r" b="b"/>
            <a:pathLst>
              <a:path w="100376" h="123724">
                <a:moveTo>
                  <a:pt x="41683" y="123724"/>
                </a:moveTo>
                <a:lnTo>
                  <a:pt x="58692" y="123724"/>
                </a:lnTo>
                <a:lnTo>
                  <a:pt x="58692" y="14739"/>
                </a:lnTo>
                <a:lnTo>
                  <a:pt x="100376" y="14739"/>
                </a:lnTo>
                <a:lnTo>
                  <a:pt x="100376" y="0"/>
                </a:lnTo>
                <a:lnTo>
                  <a:pt x="0" y="0"/>
                </a:lnTo>
                <a:lnTo>
                  <a:pt x="0" y="14739"/>
                </a:lnTo>
                <a:lnTo>
                  <a:pt x="41683" y="14739"/>
                </a:lnTo>
                <a:lnTo>
                  <a:pt x="41683" y="123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95884" y="5125105"/>
            <a:ext cx="39884" cy="81375"/>
          </a:xfrm>
          <a:custGeom>
            <a:avLst/>
            <a:gdLst/>
            <a:ahLst/>
            <a:cxnLst/>
            <a:rect l="l" t="t" r="r" b="b"/>
            <a:pathLst>
              <a:path w="43872" h="92225">
                <a:moveTo>
                  <a:pt x="0" y="2021"/>
                </a:moveTo>
                <a:lnTo>
                  <a:pt x="0" y="92225"/>
                </a:lnTo>
                <a:lnTo>
                  <a:pt x="15157" y="92225"/>
                </a:lnTo>
                <a:lnTo>
                  <a:pt x="15157" y="33942"/>
                </a:lnTo>
                <a:lnTo>
                  <a:pt x="17206" y="28285"/>
                </a:lnTo>
                <a:lnTo>
                  <a:pt x="21304" y="23372"/>
                </a:lnTo>
                <a:lnTo>
                  <a:pt x="25403" y="18458"/>
                </a:lnTo>
                <a:lnTo>
                  <a:pt x="31269" y="16002"/>
                </a:lnTo>
                <a:lnTo>
                  <a:pt x="40630" y="16030"/>
                </a:lnTo>
                <a:lnTo>
                  <a:pt x="43872" y="16423"/>
                </a:lnTo>
                <a:lnTo>
                  <a:pt x="43872" y="421"/>
                </a:lnTo>
                <a:lnTo>
                  <a:pt x="42244" y="252"/>
                </a:lnTo>
                <a:lnTo>
                  <a:pt x="38988" y="0"/>
                </a:lnTo>
                <a:lnTo>
                  <a:pt x="32981" y="0"/>
                </a:lnTo>
                <a:lnTo>
                  <a:pt x="27676" y="2175"/>
                </a:lnTo>
                <a:lnTo>
                  <a:pt x="23073" y="6527"/>
                </a:lnTo>
                <a:lnTo>
                  <a:pt x="18469" y="10878"/>
                </a:lnTo>
                <a:lnTo>
                  <a:pt x="15578" y="14570"/>
                </a:lnTo>
                <a:lnTo>
                  <a:pt x="14399" y="17602"/>
                </a:lnTo>
                <a:lnTo>
                  <a:pt x="14399" y="2021"/>
                </a:lnTo>
                <a:lnTo>
                  <a:pt x="0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43935" y="5161866"/>
            <a:ext cx="18270" cy="47289"/>
          </a:xfrm>
          <a:custGeom>
            <a:avLst/>
            <a:gdLst/>
            <a:ahLst/>
            <a:cxnLst/>
            <a:rect l="l" t="t" r="r" b="b"/>
            <a:pathLst>
              <a:path w="20097" h="53594">
                <a:moveTo>
                  <a:pt x="2610" y="12044"/>
                </a:moveTo>
                <a:lnTo>
                  <a:pt x="0" y="18529"/>
                </a:lnTo>
                <a:lnTo>
                  <a:pt x="0" y="34531"/>
                </a:lnTo>
                <a:lnTo>
                  <a:pt x="2652" y="40890"/>
                </a:lnTo>
                <a:lnTo>
                  <a:pt x="7957" y="45972"/>
                </a:lnTo>
                <a:lnTo>
                  <a:pt x="13262" y="51053"/>
                </a:lnTo>
                <a:lnTo>
                  <a:pt x="20097" y="53594"/>
                </a:lnTo>
                <a:lnTo>
                  <a:pt x="17431" y="34391"/>
                </a:lnTo>
                <a:lnTo>
                  <a:pt x="15831" y="30938"/>
                </a:lnTo>
                <a:lnTo>
                  <a:pt x="15831" y="20775"/>
                </a:lnTo>
                <a:lnTo>
                  <a:pt x="19901" y="0"/>
                </a:lnTo>
                <a:lnTo>
                  <a:pt x="13052" y="2835"/>
                </a:lnTo>
                <a:lnTo>
                  <a:pt x="7831" y="7439"/>
                </a:lnTo>
                <a:lnTo>
                  <a:pt x="2610" y="12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48146" y="5124957"/>
            <a:ext cx="73337" cy="84199"/>
          </a:xfrm>
          <a:custGeom>
            <a:avLst/>
            <a:gdLst/>
            <a:ahLst/>
            <a:cxnLst/>
            <a:rect l="l" t="t" r="r" b="b"/>
            <a:pathLst>
              <a:path w="80671" h="95425">
                <a:moveTo>
                  <a:pt x="79717" y="81781"/>
                </a:moveTo>
                <a:lnTo>
                  <a:pt x="76377" y="82118"/>
                </a:lnTo>
                <a:lnTo>
                  <a:pt x="73626" y="82118"/>
                </a:lnTo>
                <a:lnTo>
                  <a:pt x="70973" y="79731"/>
                </a:lnTo>
                <a:lnTo>
                  <a:pt x="70650" y="76896"/>
                </a:lnTo>
                <a:lnTo>
                  <a:pt x="70650" y="16395"/>
                </a:lnTo>
                <a:lnTo>
                  <a:pt x="67366" y="10106"/>
                </a:lnTo>
                <a:lnTo>
                  <a:pt x="60798" y="6064"/>
                </a:lnTo>
                <a:lnTo>
                  <a:pt x="59923" y="5548"/>
                </a:lnTo>
                <a:lnTo>
                  <a:pt x="48803" y="1387"/>
                </a:lnTo>
                <a:lnTo>
                  <a:pt x="34946" y="0"/>
                </a:lnTo>
                <a:lnTo>
                  <a:pt x="25796" y="0"/>
                </a:lnTo>
                <a:lnTo>
                  <a:pt x="17753" y="2175"/>
                </a:lnTo>
                <a:lnTo>
                  <a:pt x="10820" y="6527"/>
                </a:lnTo>
                <a:lnTo>
                  <a:pt x="2873" y="15683"/>
                </a:lnTo>
                <a:lnTo>
                  <a:pt x="0" y="29731"/>
                </a:lnTo>
                <a:lnTo>
                  <a:pt x="14147" y="29731"/>
                </a:lnTo>
                <a:lnTo>
                  <a:pt x="14708" y="25070"/>
                </a:lnTo>
                <a:lnTo>
                  <a:pt x="15915" y="21561"/>
                </a:lnTo>
                <a:lnTo>
                  <a:pt x="17767" y="19203"/>
                </a:lnTo>
                <a:lnTo>
                  <a:pt x="21080" y="14935"/>
                </a:lnTo>
                <a:lnTo>
                  <a:pt x="26694" y="12802"/>
                </a:lnTo>
                <a:lnTo>
                  <a:pt x="41458" y="12802"/>
                </a:lnTo>
                <a:lnTo>
                  <a:pt x="46721" y="13967"/>
                </a:lnTo>
                <a:lnTo>
                  <a:pt x="50398" y="16297"/>
                </a:lnTo>
                <a:lnTo>
                  <a:pt x="54075" y="18627"/>
                </a:lnTo>
                <a:lnTo>
                  <a:pt x="55914" y="22375"/>
                </a:lnTo>
                <a:lnTo>
                  <a:pt x="55914" y="30067"/>
                </a:lnTo>
                <a:lnTo>
                  <a:pt x="54903" y="33352"/>
                </a:lnTo>
                <a:lnTo>
                  <a:pt x="51395" y="37283"/>
                </a:lnTo>
                <a:lnTo>
                  <a:pt x="47914" y="37732"/>
                </a:lnTo>
                <a:lnTo>
                  <a:pt x="23746" y="40764"/>
                </a:lnTo>
                <a:lnTo>
                  <a:pt x="15269" y="41831"/>
                </a:lnTo>
                <a:lnTo>
                  <a:pt x="11199" y="62606"/>
                </a:lnTo>
                <a:lnTo>
                  <a:pt x="13529" y="58395"/>
                </a:lnTo>
                <a:lnTo>
                  <a:pt x="18189" y="55756"/>
                </a:lnTo>
                <a:lnTo>
                  <a:pt x="20939" y="54183"/>
                </a:lnTo>
                <a:lnTo>
                  <a:pt x="25066" y="53032"/>
                </a:lnTo>
                <a:lnTo>
                  <a:pt x="30567" y="52302"/>
                </a:lnTo>
                <a:lnTo>
                  <a:pt x="39746" y="51123"/>
                </a:lnTo>
                <a:lnTo>
                  <a:pt x="42553" y="50786"/>
                </a:lnTo>
                <a:lnTo>
                  <a:pt x="45416" y="50225"/>
                </a:lnTo>
                <a:lnTo>
                  <a:pt x="48335" y="49439"/>
                </a:lnTo>
                <a:lnTo>
                  <a:pt x="51254" y="48653"/>
                </a:lnTo>
                <a:lnTo>
                  <a:pt x="55493" y="46491"/>
                </a:lnTo>
                <a:lnTo>
                  <a:pt x="55493" y="68024"/>
                </a:lnTo>
                <a:lnTo>
                  <a:pt x="51282" y="74734"/>
                </a:lnTo>
                <a:lnTo>
                  <a:pt x="42862" y="78833"/>
                </a:lnTo>
                <a:lnTo>
                  <a:pt x="37865" y="81304"/>
                </a:lnTo>
                <a:lnTo>
                  <a:pt x="32700" y="82539"/>
                </a:lnTo>
                <a:lnTo>
                  <a:pt x="22988" y="82539"/>
                </a:lnTo>
                <a:lnTo>
                  <a:pt x="19199" y="81275"/>
                </a:lnTo>
                <a:lnTo>
                  <a:pt x="15999" y="78749"/>
                </a:lnTo>
                <a:lnTo>
                  <a:pt x="12799" y="76222"/>
                </a:lnTo>
                <a:lnTo>
                  <a:pt x="15466" y="95425"/>
                </a:lnTo>
                <a:lnTo>
                  <a:pt x="30792" y="95425"/>
                </a:lnTo>
                <a:lnTo>
                  <a:pt x="37164" y="93937"/>
                </a:lnTo>
                <a:lnTo>
                  <a:pt x="42946" y="90961"/>
                </a:lnTo>
                <a:lnTo>
                  <a:pt x="48728" y="87985"/>
                </a:lnTo>
                <a:lnTo>
                  <a:pt x="53163" y="84476"/>
                </a:lnTo>
                <a:lnTo>
                  <a:pt x="56251" y="80433"/>
                </a:lnTo>
                <a:lnTo>
                  <a:pt x="56756" y="84027"/>
                </a:lnTo>
                <a:lnTo>
                  <a:pt x="57626" y="86806"/>
                </a:lnTo>
                <a:lnTo>
                  <a:pt x="58861" y="88771"/>
                </a:lnTo>
                <a:lnTo>
                  <a:pt x="61219" y="92477"/>
                </a:lnTo>
                <a:lnTo>
                  <a:pt x="65008" y="94330"/>
                </a:lnTo>
                <a:lnTo>
                  <a:pt x="72363" y="94330"/>
                </a:lnTo>
                <a:lnTo>
                  <a:pt x="76517" y="93909"/>
                </a:lnTo>
                <a:lnTo>
                  <a:pt x="80671" y="92814"/>
                </a:lnTo>
                <a:lnTo>
                  <a:pt x="80671" y="81612"/>
                </a:lnTo>
                <a:lnTo>
                  <a:pt x="79717" y="81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46223" y="5098093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85685" y="5097312"/>
            <a:ext cx="0" cy="109168"/>
          </a:xfrm>
          <a:custGeom>
            <a:avLst/>
            <a:gdLst/>
            <a:ahLst/>
            <a:cxnLst/>
            <a:rect l="l" t="t" r="r" b="b"/>
            <a:pathLst>
              <a:path h="123724">
                <a:moveTo>
                  <a:pt x="0" y="0"/>
                </a:moveTo>
                <a:lnTo>
                  <a:pt x="0" y="123724"/>
                </a:lnTo>
              </a:path>
            </a:pathLst>
          </a:custGeom>
          <a:ln w="164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00979" y="5277006"/>
            <a:ext cx="67673" cy="84719"/>
          </a:xfrm>
          <a:custGeom>
            <a:avLst/>
            <a:gdLst/>
            <a:ahLst/>
            <a:cxnLst/>
            <a:rect l="l" t="t" r="r" b="b"/>
            <a:pathLst>
              <a:path w="74440" h="96015">
                <a:moveTo>
                  <a:pt x="22509" y="94370"/>
                </a:moveTo>
                <a:lnTo>
                  <a:pt x="37472" y="96015"/>
                </a:lnTo>
                <a:lnTo>
                  <a:pt x="42152" y="95868"/>
                </a:lnTo>
                <a:lnTo>
                  <a:pt x="55538" y="93221"/>
                </a:lnTo>
                <a:lnTo>
                  <a:pt x="65303" y="87255"/>
                </a:lnTo>
                <a:lnTo>
                  <a:pt x="71394" y="81416"/>
                </a:lnTo>
                <a:lnTo>
                  <a:pt x="74440" y="74481"/>
                </a:lnTo>
                <a:lnTo>
                  <a:pt x="74440" y="58142"/>
                </a:lnTo>
                <a:lnTo>
                  <a:pt x="71492" y="52050"/>
                </a:lnTo>
                <a:lnTo>
                  <a:pt x="65597" y="48176"/>
                </a:lnTo>
                <a:lnTo>
                  <a:pt x="61893" y="45705"/>
                </a:lnTo>
                <a:lnTo>
                  <a:pt x="54595" y="43150"/>
                </a:lnTo>
                <a:lnTo>
                  <a:pt x="43703" y="40511"/>
                </a:lnTo>
                <a:lnTo>
                  <a:pt x="33683" y="38069"/>
                </a:lnTo>
                <a:lnTo>
                  <a:pt x="29304" y="37002"/>
                </a:lnTo>
                <a:lnTo>
                  <a:pt x="25992" y="35767"/>
                </a:lnTo>
                <a:lnTo>
                  <a:pt x="23746" y="34363"/>
                </a:lnTo>
                <a:lnTo>
                  <a:pt x="19872" y="32005"/>
                </a:lnTo>
                <a:lnTo>
                  <a:pt x="17936" y="28860"/>
                </a:lnTo>
                <a:lnTo>
                  <a:pt x="17936" y="21336"/>
                </a:lnTo>
                <a:lnTo>
                  <a:pt x="19409" y="18445"/>
                </a:lnTo>
                <a:lnTo>
                  <a:pt x="22357" y="16255"/>
                </a:lnTo>
                <a:lnTo>
                  <a:pt x="25304" y="14065"/>
                </a:lnTo>
                <a:lnTo>
                  <a:pt x="29641" y="12970"/>
                </a:lnTo>
                <a:lnTo>
                  <a:pt x="43956" y="12970"/>
                </a:lnTo>
                <a:lnTo>
                  <a:pt x="49991" y="14963"/>
                </a:lnTo>
                <a:lnTo>
                  <a:pt x="53472" y="18950"/>
                </a:lnTo>
                <a:lnTo>
                  <a:pt x="55605" y="21757"/>
                </a:lnTo>
                <a:lnTo>
                  <a:pt x="56812" y="24874"/>
                </a:lnTo>
                <a:lnTo>
                  <a:pt x="57093" y="28299"/>
                </a:lnTo>
                <a:lnTo>
                  <a:pt x="71408" y="28299"/>
                </a:lnTo>
                <a:lnTo>
                  <a:pt x="71520" y="22459"/>
                </a:lnTo>
                <a:lnTo>
                  <a:pt x="69695" y="17013"/>
                </a:lnTo>
                <a:lnTo>
                  <a:pt x="65934" y="11959"/>
                </a:lnTo>
                <a:lnTo>
                  <a:pt x="61887" y="7664"/>
                </a:lnTo>
                <a:lnTo>
                  <a:pt x="51038" y="1916"/>
                </a:lnTo>
                <a:lnTo>
                  <a:pt x="36545" y="0"/>
                </a:lnTo>
                <a:lnTo>
                  <a:pt x="35793" y="4"/>
                </a:lnTo>
                <a:lnTo>
                  <a:pt x="22257" y="2076"/>
                </a:lnTo>
                <a:lnTo>
                  <a:pt x="11747" y="7917"/>
                </a:lnTo>
                <a:lnTo>
                  <a:pt x="5599" y="13195"/>
                </a:lnTo>
                <a:lnTo>
                  <a:pt x="2526" y="20101"/>
                </a:lnTo>
                <a:lnTo>
                  <a:pt x="2526" y="35879"/>
                </a:lnTo>
                <a:lnTo>
                  <a:pt x="5782" y="41550"/>
                </a:lnTo>
                <a:lnTo>
                  <a:pt x="12294" y="45649"/>
                </a:lnTo>
                <a:lnTo>
                  <a:pt x="15942" y="48007"/>
                </a:lnTo>
                <a:lnTo>
                  <a:pt x="21613" y="50141"/>
                </a:lnTo>
                <a:lnTo>
                  <a:pt x="29304" y="52050"/>
                </a:lnTo>
                <a:lnTo>
                  <a:pt x="41346" y="55082"/>
                </a:lnTo>
                <a:lnTo>
                  <a:pt x="47801" y="56710"/>
                </a:lnTo>
                <a:lnTo>
                  <a:pt x="52124" y="58142"/>
                </a:lnTo>
                <a:lnTo>
                  <a:pt x="54314" y="59377"/>
                </a:lnTo>
                <a:lnTo>
                  <a:pt x="57738" y="61399"/>
                </a:lnTo>
                <a:lnTo>
                  <a:pt x="59451" y="64347"/>
                </a:lnTo>
                <a:lnTo>
                  <a:pt x="59451" y="73330"/>
                </a:lnTo>
                <a:lnTo>
                  <a:pt x="57317" y="77106"/>
                </a:lnTo>
                <a:lnTo>
                  <a:pt x="53051" y="79549"/>
                </a:lnTo>
                <a:lnTo>
                  <a:pt x="48784" y="81991"/>
                </a:lnTo>
                <a:lnTo>
                  <a:pt x="43844" y="83213"/>
                </a:lnTo>
                <a:lnTo>
                  <a:pt x="28799" y="83213"/>
                </a:lnTo>
                <a:lnTo>
                  <a:pt x="22174" y="80770"/>
                </a:lnTo>
                <a:lnTo>
                  <a:pt x="18357" y="75885"/>
                </a:lnTo>
                <a:lnTo>
                  <a:pt x="16279" y="73190"/>
                </a:lnTo>
                <a:lnTo>
                  <a:pt x="15017" y="69316"/>
                </a:lnTo>
                <a:lnTo>
                  <a:pt x="14568" y="64262"/>
                </a:lnTo>
                <a:lnTo>
                  <a:pt x="0" y="64262"/>
                </a:lnTo>
                <a:lnTo>
                  <a:pt x="392" y="73246"/>
                </a:lnTo>
                <a:lnTo>
                  <a:pt x="3382" y="80784"/>
                </a:lnTo>
                <a:lnTo>
                  <a:pt x="8968" y="86876"/>
                </a:lnTo>
                <a:lnTo>
                  <a:pt x="11775" y="89435"/>
                </a:lnTo>
                <a:lnTo>
                  <a:pt x="22509" y="94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01015" y="5277303"/>
            <a:ext cx="103091" cy="81375"/>
          </a:xfrm>
          <a:custGeom>
            <a:avLst/>
            <a:gdLst/>
            <a:ahLst/>
            <a:cxnLst/>
            <a:rect l="l" t="t" r="r" b="b"/>
            <a:pathLst>
              <a:path w="113400" h="92225">
                <a:moveTo>
                  <a:pt x="14989" y="2021"/>
                </a:move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lnTo>
                  <a:pt x="15157" y="32763"/>
                </a:lnTo>
                <a:lnTo>
                  <a:pt x="17500" y="24733"/>
                </a:lnTo>
                <a:lnTo>
                  <a:pt x="22188" y="20297"/>
                </a:lnTo>
                <a:lnTo>
                  <a:pt x="26876" y="15862"/>
                </a:lnTo>
                <a:lnTo>
                  <a:pt x="32083" y="13644"/>
                </a:lnTo>
                <a:lnTo>
                  <a:pt x="44097" y="13644"/>
                </a:lnTo>
                <a:lnTo>
                  <a:pt x="48391" y="15749"/>
                </a:lnTo>
                <a:lnTo>
                  <a:pt x="50693" y="19961"/>
                </a:lnTo>
                <a:lnTo>
                  <a:pt x="52152" y="22768"/>
                </a:lnTo>
                <a:lnTo>
                  <a:pt x="52882" y="27232"/>
                </a:lnTo>
                <a:lnTo>
                  <a:pt x="52882" y="92225"/>
                </a:lnTo>
                <a:lnTo>
                  <a:pt x="68292" y="92225"/>
                </a:lnTo>
                <a:lnTo>
                  <a:pt x="68292" y="30432"/>
                </a:lnTo>
                <a:lnTo>
                  <a:pt x="70440" y="23779"/>
                </a:lnTo>
                <a:lnTo>
                  <a:pt x="74734" y="19792"/>
                </a:lnTo>
                <a:lnTo>
                  <a:pt x="79029" y="15805"/>
                </a:lnTo>
                <a:lnTo>
                  <a:pt x="84152" y="13812"/>
                </a:lnTo>
                <a:lnTo>
                  <a:pt x="94425" y="13812"/>
                </a:lnTo>
                <a:lnTo>
                  <a:pt x="98088" y="14935"/>
                </a:lnTo>
                <a:lnTo>
                  <a:pt x="99422" y="15932"/>
                </a:lnTo>
                <a:lnTo>
                  <a:pt x="99421" y="92225"/>
                </a:lnTo>
                <a:lnTo>
                  <a:pt x="113400" y="92225"/>
                </a:lnTo>
                <a:lnTo>
                  <a:pt x="105596" y="92225"/>
                </a:lnTo>
                <a:lnTo>
                  <a:pt x="105596" y="23554"/>
                </a:lnTo>
                <a:lnTo>
                  <a:pt x="104095" y="19427"/>
                </a:lnTo>
                <a:lnTo>
                  <a:pt x="101092" y="17181"/>
                </a:lnTo>
                <a:lnTo>
                  <a:pt x="99421" y="1219"/>
                </a:lnTo>
                <a:lnTo>
                  <a:pt x="93050" y="0"/>
                </a:lnTo>
                <a:lnTo>
                  <a:pt x="87380" y="0"/>
                </a:lnTo>
                <a:lnTo>
                  <a:pt x="82271" y="1165"/>
                </a:lnTo>
                <a:lnTo>
                  <a:pt x="77724" y="3495"/>
                </a:lnTo>
                <a:lnTo>
                  <a:pt x="73176" y="5825"/>
                </a:lnTo>
                <a:lnTo>
                  <a:pt x="69219" y="9404"/>
                </a:lnTo>
                <a:lnTo>
                  <a:pt x="65850" y="14233"/>
                </a:lnTo>
                <a:lnTo>
                  <a:pt x="63829" y="10303"/>
                </a:lnTo>
                <a:lnTo>
                  <a:pt x="61584" y="7327"/>
                </a:lnTo>
                <a:lnTo>
                  <a:pt x="59114" y="5306"/>
                </a:lnTo>
                <a:lnTo>
                  <a:pt x="54735" y="1768"/>
                </a:lnTo>
                <a:lnTo>
                  <a:pt x="48953" y="0"/>
                </a:lnTo>
                <a:lnTo>
                  <a:pt x="35423" y="0"/>
                </a:lnTo>
                <a:lnTo>
                  <a:pt x="29753" y="1712"/>
                </a:lnTo>
                <a:lnTo>
                  <a:pt x="24756" y="5137"/>
                </a:lnTo>
                <a:lnTo>
                  <a:pt x="21837" y="7159"/>
                </a:lnTo>
                <a:lnTo>
                  <a:pt x="18581" y="10387"/>
                </a:lnTo>
                <a:lnTo>
                  <a:pt x="14989" y="14823"/>
                </a:lnTo>
                <a:lnTo>
                  <a:pt x="14989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96691" y="5277876"/>
            <a:ext cx="57185" cy="83477"/>
          </a:xfrm>
          <a:custGeom>
            <a:avLst/>
            <a:gdLst/>
            <a:ahLst/>
            <a:cxnLst/>
            <a:rect l="l" t="t" r="r" b="b"/>
            <a:pathLst>
              <a:path w="62903" h="94607">
                <a:moveTo>
                  <a:pt x="15831" y="61788"/>
                </a:moveTo>
                <a:lnTo>
                  <a:pt x="19901" y="41013"/>
                </a:lnTo>
                <a:lnTo>
                  <a:pt x="13052" y="43848"/>
                </a:lnTo>
                <a:lnTo>
                  <a:pt x="7831" y="48453"/>
                </a:lnTo>
                <a:lnTo>
                  <a:pt x="2610" y="53057"/>
                </a:lnTo>
                <a:lnTo>
                  <a:pt x="0" y="59542"/>
                </a:lnTo>
                <a:lnTo>
                  <a:pt x="0" y="75545"/>
                </a:lnTo>
                <a:lnTo>
                  <a:pt x="2652" y="81904"/>
                </a:lnTo>
                <a:lnTo>
                  <a:pt x="7957" y="86985"/>
                </a:lnTo>
                <a:lnTo>
                  <a:pt x="13262" y="92067"/>
                </a:lnTo>
                <a:lnTo>
                  <a:pt x="20097" y="94607"/>
                </a:lnTo>
                <a:lnTo>
                  <a:pt x="35423" y="94607"/>
                </a:lnTo>
                <a:lnTo>
                  <a:pt x="41795" y="93119"/>
                </a:lnTo>
                <a:lnTo>
                  <a:pt x="47577" y="90144"/>
                </a:lnTo>
                <a:lnTo>
                  <a:pt x="47745" y="90057"/>
                </a:lnTo>
                <a:lnTo>
                  <a:pt x="47745" y="91575"/>
                </a:lnTo>
                <a:lnTo>
                  <a:pt x="62903" y="91575"/>
                </a:lnTo>
                <a:lnTo>
                  <a:pt x="61387" y="83209"/>
                </a:lnTo>
                <a:lnTo>
                  <a:pt x="62257" y="85989"/>
                </a:lnTo>
                <a:lnTo>
                  <a:pt x="62903" y="4112"/>
                </a:lnTo>
                <a:lnTo>
                  <a:pt x="53434" y="569"/>
                </a:lnTo>
                <a:lnTo>
                  <a:pt x="47745" y="0"/>
                </a:lnTo>
                <a:lnTo>
                  <a:pt x="51352" y="13149"/>
                </a:lnTo>
                <a:lnTo>
                  <a:pt x="55029" y="15479"/>
                </a:lnTo>
                <a:lnTo>
                  <a:pt x="58707" y="17809"/>
                </a:lnTo>
                <a:lnTo>
                  <a:pt x="56026" y="36465"/>
                </a:lnTo>
                <a:lnTo>
                  <a:pt x="55886" y="47835"/>
                </a:lnTo>
                <a:lnTo>
                  <a:pt x="52967" y="48621"/>
                </a:lnTo>
                <a:lnTo>
                  <a:pt x="52545" y="36914"/>
                </a:lnTo>
                <a:lnTo>
                  <a:pt x="47745" y="12350"/>
                </a:lnTo>
                <a:lnTo>
                  <a:pt x="47745" y="37516"/>
                </a:lnTo>
                <a:lnTo>
                  <a:pt x="28378" y="39946"/>
                </a:lnTo>
                <a:lnTo>
                  <a:pt x="29697" y="52215"/>
                </a:lnTo>
                <a:lnTo>
                  <a:pt x="35198" y="51485"/>
                </a:lnTo>
                <a:lnTo>
                  <a:pt x="44377" y="50306"/>
                </a:lnTo>
                <a:lnTo>
                  <a:pt x="47184" y="49969"/>
                </a:lnTo>
                <a:lnTo>
                  <a:pt x="47745" y="49859"/>
                </a:lnTo>
                <a:lnTo>
                  <a:pt x="50047" y="49407"/>
                </a:lnTo>
                <a:lnTo>
                  <a:pt x="55913" y="73916"/>
                </a:lnTo>
                <a:lnTo>
                  <a:pt x="60124" y="45673"/>
                </a:lnTo>
                <a:lnTo>
                  <a:pt x="59535" y="32534"/>
                </a:lnTo>
                <a:lnTo>
                  <a:pt x="60545" y="21557"/>
                </a:lnTo>
                <a:lnTo>
                  <a:pt x="60882" y="79616"/>
                </a:lnTo>
                <a:lnTo>
                  <a:pt x="57794" y="83658"/>
                </a:lnTo>
                <a:lnTo>
                  <a:pt x="53359" y="87168"/>
                </a:lnTo>
                <a:lnTo>
                  <a:pt x="47745" y="77892"/>
                </a:lnTo>
                <a:lnTo>
                  <a:pt x="47493" y="78015"/>
                </a:lnTo>
                <a:lnTo>
                  <a:pt x="42497" y="80486"/>
                </a:lnTo>
                <a:lnTo>
                  <a:pt x="37332" y="81721"/>
                </a:lnTo>
                <a:lnTo>
                  <a:pt x="27620" y="81721"/>
                </a:lnTo>
                <a:lnTo>
                  <a:pt x="23830" y="80458"/>
                </a:lnTo>
                <a:lnTo>
                  <a:pt x="20631" y="77931"/>
                </a:lnTo>
                <a:lnTo>
                  <a:pt x="17431" y="75404"/>
                </a:lnTo>
                <a:lnTo>
                  <a:pt x="15831" y="71951"/>
                </a:lnTo>
                <a:lnTo>
                  <a:pt x="15831" y="61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08994" y="5316281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06956" y="5249509"/>
            <a:ext cx="88572" cy="112067"/>
          </a:xfrm>
          <a:custGeom>
            <a:avLst/>
            <a:gdLst/>
            <a:ahLst/>
            <a:cxnLst/>
            <a:rect l="l" t="t" r="r" b="b"/>
            <a:pathLst>
              <a:path w="97429" h="127009">
                <a:moveTo>
                  <a:pt x="17010" y="0"/>
                </a:moveTo>
                <a:lnTo>
                  <a:pt x="0" y="0"/>
                </a:lnTo>
                <a:lnTo>
                  <a:pt x="0" y="69484"/>
                </a:lnTo>
                <a:lnTo>
                  <a:pt x="508" y="81743"/>
                </a:lnTo>
                <a:lnTo>
                  <a:pt x="2548" y="94510"/>
                </a:lnTo>
                <a:lnTo>
                  <a:pt x="6147" y="104606"/>
                </a:lnTo>
                <a:lnTo>
                  <a:pt x="11656" y="112932"/>
                </a:lnTo>
                <a:lnTo>
                  <a:pt x="21185" y="120753"/>
                </a:lnTo>
                <a:lnTo>
                  <a:pt x="33523" y="125445"/>
                </a:lnTo>
                <a:lnTo>
                  <a:pt x="48672" y="127009"/>
                </a:lnTo>
                <a:lnTo>
                  <a:pt x="60867" y="126035"/>
                </a:lnTo>
                <a:lnTo>
                  <a:pt x="73795" y="122010"/>
                </a:lnTo>
                <a:lnTo>
                  <a:pt x="83933" y="114867"/>
                </a:lnTo>
                <a:lnTo>
                  <a:pt x="91282" y="104606"/>
                </a:lnTo>
                <a:lnTo>
                  <a:pt x="94309" y="96661"/>
                </a:lnTo>
                <a:lnTo>
                  <a:pt x="96649" y="84408"/>
                </a:lnTo>
                <a:lnTo>
                  <a:pt x="97429" y="69484"/>
                </a:lnTo>
                <a:lnTo>
                  <a:pt x="97429" y="0"/>
                </a:lnTo>
                <a:lnTo>
                  <a:pt x="80419" y="0"/>
                </a:lnTo>
                <a:lnTo>
                  <a:pt x="80419" y="85403"/>
                </a:lnTo>
                <a:lnTo>
                  <a:pt x="79043" y="92505"/>
                </a:lnTo>
                <a:lnTo>
                  <a:pt x="76292" y="97783"/>
                </a:lnTo>
                <a:lnTo>
                  <a:pt x="72331" y="103413"/>
                </a:lnTo>
                <a:lnTo>
                  <a:pt x="61921" y="110119"/>
                </a:lnTo>
                <a:lnTo>
                  <a:pt x="47325" y="112354"/>
                </a:lnTo>
                <a:lnTo>
                  <a:pt x="43444" y="112182"/>
                </a:lnTo>
                <a:lnTo>
                  <a:pt x="30732" y="108182"/>
                </a:lnTo>
                <a:lnTo>
                  <a:pt x="22062" y="98878"/>
                </a:lnTo>
                <a:lnTo>
                  <a:pt x="18694" y="92926"/>
                </a:lnTo>
                <a:lnTo>
                  <a:pt x="17010" y="85459"/>
                </a:lnTo>
                <a:lnTo>
                  <a:pt x="17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21633" y="5277303"/>
            <a:ext cx="66830" cy="81375"/>
          </a:xfrm>
          <a:custGeom>
            <a:avLst/>
            <a:gdLst/>
            <a:ahLst/>
            <a:cxnLst/>
            <a:rect l="l" t="t" r="r" b="b"/>
            <a:pathLst>
              <a:path w="73513" h="92225">
                <a:moveTo>
                  <a:pt x="15157" y="92225"/>
                </a:moveTo>
                <a:lnTo>
                  <a:pt x="15157" y="39079"/>
                </a:lnTo>
                <a:lnTo>
                  <a:pt x="15536" y="34545"/>
                </a:lnTo>
                <a:lnTo>
                  <a:pt x="16294" y="31373"/>
                </a:lnTo>
                <a:lnTo>
                  <a:pt x="17052" y="28200"/>
                </a:lnTo>
                <a:lnTo>
                  <a:pt x="18694" y="25126"/>
                </a:lnTo>
                <a:lnTo>
                  <a:pt x="21220" y="22150"/>
                </a:lnTo>
                <a:lnTo>
                  <a:pt x="24364" y="18444"/>
                </a:lnTo>
                <a:lnTo>
                  <a:pt x="28013" y="15974"/>
                </a:lnTo>
                <a:lnTo>
                  <a:pt x="32167" y="14739"/>
                </a:lnTo>
                <a:lnTo>
                  <a:pt x="34469" y="14009"/>
                </a:lnTo>
                <a:lnTo>
                  <a:pt x="37416" y="13644"/>
                </a:lnTo>
                <a:lnTo>
                  <a:pt x="48082" y="13644"/>
                </a:lnTo>
                <a:lnTo>
                  <a:pt x="52966" y="16451"/>
                </a:lnTo>
                <a:lnTo>
                  <a:pt x="55661" y="22066"/>
                </a:lnTo>
                <a:lnTo>
                  <a:pt x="57289" y="25435"/>
                </a:lnTo>
                <a:lnTo>
                  <a:pt x="58103" y="29871"/>
                </a:lnTo>
                <a:lnTo>
                  <a:pt x="58103" y="92225"/>
                </a:lnTo>
                <a:lnTo>
                  <a:pt x="73513" y="92225"/>
                </a:lnTo>
                <a:lnTo>
                  <a:pt x="73513" y="25267"/>
                </a:lnTo>
                <a:lnTo>
                  <a:pt x="72278" y="18276"/>
                </a:lnTo>
                <a:lnTo>
                  <a:pt x="69808" y="13391"/>
                </a:lnTo>
                <a:lnTo>
                  <a:pt x="67849" y="10140"/>
                </a:lnTo>
                <a:lnTo>
                  <a:pt x="58220" y="2535"/>
                </a:lnTo>
                <a:lnTo>
                  <a:pt x="43872" y="0"/>
                </a:lnTo>
                <a:lnTo>
                  <a:pt x="38034" y="0"/>
                </a:lnTo>
                <a:lnTo>
                  <a:pt x="32728" y="1151"/>
                </a:lnTo>
                <a:lnTo>
                  <a:pt x="27957" y="3453"/>
                </a:lnTo>
                <a:lnTo>
                  <a:pt x="23185" y="5755"/>
                </a:lnTo>
                <a:lnTo>
                  <a:pt x="18666" y="9545"/>
                </a:lnTo>
                <a:lnTo>
                  <a:pt x="14399" y="14823"/>
                </a:lnTo>
                <a:lnTo>
                  <a:pt x="14399" y="2021"/>
                </a:ln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31231" y="5329612"/>
            <a:ext cx="36944" cy="31965"/>
          </a:xfrm>
          <a:custGeom>
            <a:avLst/>
            <a:gdLst/>
            <a:ahLst/>
            <a:cxnLst/>
            <a:rect l="l" t="t" r="r" b="b"/>
            <a:pathLst>
              <a:path w="40638" h="36227">
                <a:moveTo>
                  <a:pt x="40638" y="0"/>
                </a:moveTo>
                <a:lnTo>
                  <a:pt x="36504" y="11760"/>
                </a:lnTo>
                <a:lnTo>
                  <a:pt x="32770" y="19368"/>
                </a:lnTo>
                <a:lnTo>
                  <a:pt x="25879" y="23172"/>
                </a:lnTo>
                <a:lnTo>
                  <a:pt x="6680" y="23172"/>
                </a:lnTo>
                <a:lnTo>
                  <a:pt x="0" y="19972"/>
                </a:lnTo>
                <a:lnTo>
                  <a:pt x="883" y="34259"/>
                </a:lnTo>
                <a:lnTo>
                  <a:pt x="14399" y="36227"/>
                </a:lnTo>
                <a:lnTo>
                  <a:pt x="26429" y="35014"/>
                </a:lnTo>
                <a:lnTo>
                  <a:pt x="38344" y="30288"/>
                </a:lnTo>
                <a:lnTo>
                  <a:pt x="40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07499" y="5276782"/>
            <a:ext cx="76400" cy="83057"/>
          </a:xfrm>
          <a:custGeom>
            <a:avLst/>
            <a:gdLst/>
            <a:ahLst/>
            <a:cxnLst/>
            <a:rect l="l" t="t" r="r" b="b"/>
            <a:pathLst>
              <a:path w="84040" h="94131">
                <a:moveTo>
                  <a:pt x="0" y="49692"/>
                </a:moveTo>
                <a:lnTo>
                  <a:pt x="891" y="61103"/>
                </a:lnTo>
                <a:lnTo>
                  <a:pt x="4521" y="73407"/>
                </a:lnTo>
                <a:lnTo>
                  <a:pt x="10947" y="83507"/>
                </a:lnTo>
                <a:lnTo>
                  <a:pt x="15867" y="88229"/>
                </a:lnTo>
                <a:lnTo>
                  <a:pt x="26988" y="94131"/>
                </a:lnTo>
                <a:lnTo>
                  <a:pt x="26104" y="79844"/>
                </a:lnTo>
                <a:lnTo>
                  <a:pt x="21894" y="73443"/>
                </a:lnTo>
                <a:lnTo>
                  <a:pt x="17683" y="67042"/>
                </a:lnTo>
                <a:lnTo>
                  <a:pt x="15578" y="59040"/>
                </a:lnTo>
                <a:lnTo>
                  <a:pt x="15587" y="48340"/>
                </a:lnTo>
                <a:lnTo>
                  <a:pt x="17275" y="35072"/>
                </a:lnTo>
                <a:lnTo>
                  <a:pt x="21894" y="23835"/>
                </a:lnTo>
                <a:lnTo>
                  <a:pt x="26104" y="16760"/>
                </a:lnTo>
                <a:lnTo>
                  <a:pt x="32841" y="13223"/>
                </a:lnTo>
                <a:lnTo>
                  <a:pt x="52546" y="13223"/>
                </a:lnTo>
                <a:lnTo>
                  <a:pt x="59900" y="17378"/>
                </a:lnTo>
                <a:lnTo>
                  <a:pt x="64166" y="25688"/>
                </a:lnTo>
                <a:lnTo>
                  <a:pt x="66861" y="30966"/>
                </a:lnTo>
                <a:lnTo>
                  <a:pt x="68208" y="37816"/>
                </a:lnTo>
                <a:lnTo>
                  <a:pt x="68205" y="46886"/>
                </a:lnTo>
                <a:lnTo>
                  <a:pt x="66743" y="59872"/>
                </a:lnTo>
                <a:lnTo>
                  <a:pt x="64449" y="90160"/>
                </a:lnTo>
                <a:lnTo>
                  <a:pt x="73429" y="81865"/>
                </a:lnTo>
                <a:lnTo>
                  <a:pt x="79192" y="71844"/>
                </a:lnTo>
                <a:lnTo>
                  <a:pt x="82828" y="59697"/>
                </a:lnTo>
                <a:lnTo>
                  <a:pt x="84040" y="45817"/>
                </a:lnTo>
                <a:lnTo>
                  <a:pt x="82960" y="33284"/>
                </a:lnTo>
                <a:lnTo>
                  <a:pt x="78957" y="21109"/>
                </a:lnTo>
                <a:lnTo>
                  <a:pt x="71998" y="11622"/>
                </a:lnTo>
                <a:lnTo>
                  <a:pt x="67010" y="7470"/>
                </a:lnTo>
                <a:lnTo>
                  <a:pt x="55634" y="1867"/>
                </a:lnTo>
                <a:lnTo>
                  <a:pt x="42525" y="0"/>
                </a:lnTo>
                <a:lnTo>
                  <a:pt x="33352" y="831"/>
                </a:lnTo>
                <a:lnTo>
                  <a:pt x="21326" y="5249"/>
                </a:lnTo>
                <a:lnTo>
                  <a:pt x="11536" y="13475"/>
                </a:lnTo>
                <a:lnTo>
                  <a:pt x="5151" y="23436"/>
                </a:lnTo>
                <a:lnTo>
                  <a:pt x="1288" y="35529"/>
                </a:lnTo>
                <a:lnTo>
                  <a:pt x="0" y="4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96581" y="5247948"/>
            <a:ext cx="38812" cy="110729"/>
          </a:xfrm>
          <a:custGeom>
            <a:avLst/>
            <a:gdLst/>
            <a:ahLst/>
            <a:cxnLst/>
            <a:rect l="l" t="t" r="r" b="b"/>
            <a:pathLst>
              <a:path w="42693" h="125493">
                <a:moveTo>
                  <a:pt x="28153" y="19862"/>
                </a:moveTo>
                <a:lnTo>
                  <a:pt x="29950" y="15090"/>
                </a:lnTo>
                <a:lnTo>
                  <a:pt x="32700" y="13896"/>
                </a:lnTo>
                <a:lnTo>
                  <a:pt x="39984" y="13967"/>
                </a:lnTo>
                <a:lnTo>
                  <a:pt x="42693" y="14149"/>
                </a:lnTo>
                <a:lnTo>
                  <a:pt x="42693" y="336"/>
                </a:lnTo>
                <a:lnTo>
                  <a:pt x="39241" y="84"/>
                </a:lnTo>
                <a:lnTo>
                  <a:pt x="26188" y="0"/>
                </a:lnTo>
                <a:lnTo>
                  <a:pt x="19368" y="2582"/>
                </a:lnTo>
                <a:lnTo>
                  <a:pt x="15831" y="7748"/>
                </a:lnTo>
                <a:lnTo>
                  <a:pt x="13866" y="10668"/>
                </a:lnTo>
                <a:lnTo>
                  <a:pt x="12771" y="15272"/>
                </a:lnTo>
                <a:lnTo>
                  <a:pt x="12547" y="21561"/>
                </a:lnTo>
                <a:lnTo>
                  <a:pt x="12547" y="35710"/>
                </a:lnTo>
                <a:lnTo>
                  <a:pt x="0" y="35710"/>
                </a:lnTo>
                <a:lnTo>
                  <a:pt x="0" y="47670"/>
                </a:lnTo>
                <a:lnTo>
                  <a:pt x="12547" y="47670"/>
                </a:lnTo>
                <a:lnTo>
                  <a:pt x="12547" y="125493"/>
                </a:lnTo>
                <a:lnTo>
                  <a:pt x="27536" y="125493"/>
                </a:lnTo>
                <a:lnTo>
                  <a:pt x="27536" y="47670"/>
                </a:lnTo>
                <a:lnTo>
                  <a:pt x="42693" y="47670"/>
                </a:lnTo>
                <a:lnTo>
                  <a:pt x="42693" y="35710"/>
                </a:lnTo>
                <a:lnTo>
                  <a:pt x="27704" y="35710"/>
                </a:lnTo>
                <a:lnTo>
                  <a:pt x="27704" y="25940"/>
                </a:lnTo>
                <a:lnTo>
                  <a:pt x="28153" y="19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35777" y="5247948"/>
            <a:ext cx="38812" cy="110729"/>
          </a:xfrm>
          <a:custGeom>
            <a:avLst/>
            <a:gdLst/>
            <a:ahLst/>
            <a:cxnLst/>
            <a:rect l="l" t="t" r="r" b="b"/>
            <a:pathLst>
              <a:path w="42693" h="125493">
                <a:moveTo>
                  <a:pt x="28153" y="19862"/>
                </a:moveTo>
                <a:lnTo>
                  <a:pt x="29950" y="15090"/>
                </a:lnTo>
                <a:lnTo>
                  <a:pt x="32700" y="13896"/>
                </a:lnTo>
                <a:lnTo>
                  <a:pt x="39984" y="13967"/>
                </a:lnTo>
                <a:lnTo>
                  <a:pt x="42693" y="14149"/>
                </a:lnTo>
                <a:lnTo>
                  <a:pt x="42693" y="336"/>
                </a:lnTo>
                <a:lnTo>
                  <a:pt x="39241" y="84"/>
                </a:lnTo>
                <a:lnTo>
                  <a:pt x="26188" y="0"/>
                </a:lnTo>
                <a:lnTo>
                  <a:pt x="19368" y="2582"/>
                </a:lnTo>
                <a:lnTo>
                  <a:pt x="15831" y="7748"/>
                </a:lnTo>
                <a:lnTo>
                  <a:pt x="13866" y="10668"/>
                </a:lnTo>
                <a:lnTo>
                  <a:pt x="12771" y="15272"/>
                </a:lnTo>
                <a:lnTo>
                  <a:pt x="12547" y="21561"/>
                </a:lnTo>
                <a:lnTo>
                  <a:pt x="12547" y="35710"/>
                </a:lnTo>
                <a:lnTo>
                  <a:pt x="0" y="35710"/>
                </a:lnTo>
                <a:lnTo>
                  <a:pt x="0" y="47670"/>
                </a:lnTo>
                <a:lnTo>
                  <a:pt x="12547" y="47670"/>
                </a:lnTo>
                <a:lnTo>
                  <a:pt x="12547" y="125493"/>
                </a:lnTo>
                <a:lnTo>
                  <a:pt x="27536" y="125493"/>
                </a:lnTo>
                <a:lnTo>
                  <a:pt x="27536" y="47670"/>
                </a:lnTo>
                <a:lnTo>
                  <a:pt x="42693" y="47670"/>
                </a:lnTo>
                <a:lnTo>
                  <a:pt x="42693" y="35710"/>
                </a:lnTo>
                <a:lnTo>
                  <a:pt x="27704" y="35710"/>
                </a:lnTo>
                <a:lnTo>
                  <a:pt x="27704" y="25940"/>
                </a:lnTo>
                <a:lnTo>
                  <a:pt x="28153" y="19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87833" y="5257089"/>
            <a:ext cx="13779" cy="0"/>
          </a:xfrm>
          <a:custGeom>
            <a:avLst/>
            <a:gdLst/>
            <a:ahLst/>
            <a:cxnLst/>
            <a:rect l="l" t="t" r="r" b="b"/>
            <a:pathLst>
              <a:path w="15157">
                <a:moveTo>
                  <a:pt x="0" y="0"/>
                </a:moveTo>
                <a:lnTo>
                  <a:pt x="15157" y="0"/>
                </a:lnTo>
              </a:path>
            </a:pathLst>
          </a:custGeom>
          <a:ln w="18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87833" y="5276782"/>
            <a:ext cx="37816" cy="81895"/>
          </a:xfrm>
          <a:custGeom>
            <a:avLst/>
            <a:gdLst/>
            <a:ahLst/>
            <a:cxnLst/>
            <a:rect l="l" t="t" r="r" b="b"/>
            <a:pathLst>
              <a:path w="41598" h="92814">
                <a:moveTo>
                  <a:pt x="0" y="92814"/>
                </a:moveTo>
                <a:lnTo>
                  <a:pt x="13177" y="92814"/>
                </a:lnTo>
                <a:lnTo>
                  <a:pt x="6540" y="67014"/>
                </a:lnTo>
                <a:lnTo>
                  <a:pt x="4631" y="50365"/>
                </a:lnTo>
                <a:lnTo>
                  <a:pt x="6540" y="67014"/>
                </a:lnTo>
                <a:lnTo>
                  <a:pt x="8673" y="27709"/>
                </a:lnTo>
                <a:lnTo>
                  <a:pt x="12827" y="18276"/>
                </a:lnTo>
                <a:lnTo>
                  <a:pt x="15157" y="16685"/>
                </a:lnTo>
                <a:lnTo>
                  <a:pt x="19732" y="13560"/>
                </a:lnTo>
                <a:lnTo>
                  <a:pt x="36462" y="13560"/>
                </a:lnTo>
                <a:lnTo>
                  <a:pt x="37725" y="14012"/>
                </a:lnTo>
                <a:lnTo>
                  <a:pt x="39648" y="80532"/>
                </a:lnTo>
                <a:lnTo>
                  <a:pt x="41598" y="15398"/>
                </a:lnTo>
                <a:lnTo>
                  <a:pt x="37725" y="3032"/>
                </a:lnTo>
                <a:lnTo>
                  <a:pt x="29388" y="0"/>
                </a:lnTo>
                <a:lnTo>
                  <a:pt x="22108" y="593"/>
                </a:lnTo>
                <a:lnTo>
                  <a:pt x="15157" y="3054"/>
                </a:lnTo>
                <a:lnTo>
                  <a:pt x="0" y="3032"/>
                </a:lnTo>
                <a:lnTo>
                  <a:pt x="0" y="13223"/>
                </a:lnTo>
                <a:lnTo>
                  <a:pt x="10073" y="4854"/>
                </a:lnTo>
                <a:lnTo>
                  <a:pt x="5978" y="33829"/>
                </a:lnTo>
                <a:lnTo>
                  <a:pt x="4631" y="41381"/>
                </a:lnTo>
                <a:lnTo>
                  <a:pt x="4631" y="59405"/>
                </a:lnTo>
                <a:lnTo>
                  <a:pt x="3045" y="86763"/>
                </a:lnTo>
                <a:lnTo>
                  <a:pt x="0" y="92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77345" y="5281066"/>
            <a:ext cx="19645" cy="77612"/>
          </a:xfrm>
          <a:custGeom>
            <a:avLst/>
            <a:gdLst/>
            <a:ahLst/>
            <a:cxnLst/>
            <a:rect l="l" t="t" r="r" b="b"/>
            <a:pathLst>
              <a:path w="21610" h="87960">
                <a:moveTo>
                  <a:pt x="17515" y="28975"/>
                </a:moveTo>
                <a:lnTo>
                  <a:pt x="21610" y="0"/>
                </a:lnTo>
                <a:lnTo>
                  <a:pt x="11536" y="8368"/>
                </a:lnTo>
                <a:lnTo>
                  <a:pt x="11163" y="8803"/>
                </a:lnTo>
                <a:lnTo>
                  <a:pt x="4961" y="18719"/>
                </a:lnTo>
                <a:lnTo>
                  <a:pt x="1240" y="30899"/>
                </a:lnTo>
                <a:lnTo>
                  <a:pt x="0" y="45342"/>
                </a:lnTo>
                <a:lnTo>
                  <a:pt x="670" y="54708"/>
                </a:lnTo>
                <a:lnTo>
                  <a:pt x="4126" y="67075"/>
                </a:lnTo>
                <a:lnTo>
                  <a:pt x="10526" y="77642"/>
                </a:lnTo>
                <a:lnTo>
                  <a:pt x="11536" y="78705"/>
                </a:lnTo>
                <a:lnTo>
                  <a:pt x="11536" y="87960"/>
                </a:lnTo>
                <a:lnTo>
                  <a:pt x="14582" y="81909"/>
                </a:lnTo>
                <a:lnTo>
                  <a:pt x="16167" y="54551"/>
                </a:lnTo>
                <a:lnTo>
                  <a:pt x="16167" y="36527"/>
                </a:lnTo>
                <a:lnTo>
                  <a:pt x="17515" y="28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3778" y="5276782"/>
            <a:ext cx="53765" cy="84199"/>
          </a:xfrm>
          <a:custGeom>
            <a:avLst/>
            <a:gdLst/>
            <a:ahLst/>
            <a:cxnLst/>
            <a:rect l="l" t="t" r="r" b="b"/>
            <a:pathLst>
              <a:path w="59142" h="95425">
                <a:moveTo>
                  <a:pt x="46595" y="92814"/>
                </a:moveTo>
                <a:lnTo>
                  <a:pt x="46595" y="87051"/>
                </a:lnTo>
                <a:lnTo>
                  <a:pt x="48967" y="84853"/>
                </a:lnTo>
                <a:lnTo>
                  <a:pt x="55496" y="74708"/>
                </a:lnTo>
                <a:lnTo>
                  <a:pt x="59142" y="60893"/>
                </a:lnTo>
                <a:lnTo>
                  <a:pt x="46595" y="60893"/>
                </a:lnTo>
                <a:lnTo>
                  <a:pt x="44405" y="32931"/>
                </a:lnTo>
                <a:lnTo>
                  <a:pt x="46594" y="6795"/>
                </a:lnTo>
                <a:lnTo>
                  <a:pt x="46595" y="3032"/>
                </a:lnTo>
                <a:lnTo>
                  <a:pt x="38966" y="3032"/>
                </a:lnTo>
                <a:lnTo>
                  <a:pt x="36437" y="1784"/>
                </a:lnTo>
                <a:lnTo>
                  <a:pt x="22848" y="0"/>
                </a:lnTo>
                <a:lnTo>
                  <a:pt x="31185" y="3032"/>
                </a:lnTo>
                <a:lnTo>
                  <a:pt x="35058" y="15398"/>
                </a:lnTo>
                <a:lnTo>
                  <a:pt x="33107" y="80532"/>
                </a:lnTo>
                <a:lnTo>
                  <a:pt x="31185" y="14012"/>
                </a:lnTo>
                <a:lnTo>
                  <a:pt x="31185" y="81274"/>
                </a:lnTo>
                <a:lnTo>
                  <a:pt x="28125" y="82455"/>
                </a:lnTo>
                <a:lnTo>
                  <a:pt x="13641" y="82455"/>
                </a:lnTo>
                <a:lnTo>
                  <a:pt x="8617" y="79872"/>
                </a:lnTo>
                <a:lnTo>
                  <a:pt x="7634" y="79366"/>
                </a:lnTo>
                <a:lnTo>
                  <a:pt x="3817" y="73190"/>
                </a:lnTo>
                <a:lnTo>
                  <a:pt x="2133" y="27709"/>
                </a:lnTo>
                <a:lnTo>
                  <a:pt x="0" y="67014"/>
                </a:lnTo>
                <a:lnTo>
                  <a:pt x="6637" y="92814"/>
                </a:lnTo>
                <a:lnTo>
                  <a:pt x="8617" y="92814"/>
                </a:lnTo>
                <a:lnTo>
                  <a:pt x="20659" y="95425"/>
                </a:lnTo>
                <a:lnTo>
                  <a:pt x="22665" y="95391"/>
                </a:lnTo>
                <a:lnTo>
                  <a:pt x="31185" y="92814"/>
                </a:lnTo>
                <a:lnTo>
                  <a:pt x="36291" y="92814"/>
                </a:lnTo>
                <a:lnTo>
                  <a:pt x="36784" y="76685"/>
                </a:lnTo>
                <a:lnTo>
                  <a:pt x="38258" y="19076"/>
                </a:lnTo>
                <a:lnTo>
                  <a:pt x="41458" y="22754"/>
                </a:lnTo>
                <a:lnTo>
                  <a:pt x="43507" y="27372"/>
                </a:lnTo>
                <a:lnTo>
                  <a:pt x="44405" y="60893"/>
                </a:lnTo>
                <a:lnTo>
                  <a:pt x="46510" y="87129"/>
                </a:lnTo>
                <a:lnTo>
                  <a:pt x="46595" y="92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0562" y="5296861"/>
            <a:ext cx="5498" cy="56801"/>
          </a:xfrm>
          <a:custGeom>
            <a:avLst/>
            <a:gdLst/>
            <a:ahLst/>
            <a:cxnLst/>
            <a:rect l="l" t="t" r="r" b="b"/>
            <a:pathLst>
              <a:path w="6048" h="64375">
                <a:moveTo>
                  <a:pt x="2539" y="44821"/>
                </a:moveTo>
                <a:lnTo>
                  <a:pt x="6048" y="64375"/>
                </a:lnTo>
                <a:lnTo>
                  <a:pt x="3943" y="38139"/>
                </a:lnTo>
                <a:lnTo>
                  <a:pt x="3045" y="4618"/>
                </a:lnTo>
                <a:lnTo>
                  <a:pt x="996" y="0"/>
                </a:lnTo>
                <a:lnTo>
                  <a:pt x="0" y="50085"/>
                </a:lnTo>
                <a:lnTo>
                  <a:pt x="6048" y="64375"/>
                </a:lnTo>
                <a:lnTo>
                  <a:pt x="2539" y="448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26772" y="5293615"/>
            <a:ext cx="9366" cy="65062"/>
          </a:xfrm>
          <a:custGeom>
            <a:avLst/>
            <a:gdLst/>
            <a:ahLst/>
            <a:cxnLst/>
            <a:rect l="l" t="t" r="r" b="b"/>
            <a:pathLst>
              <a:path w="10303" h="73737">
                <a:moveTo>
                  <a:pt x="5166" y="3677"/>
                </a:moveTo>
                <a:lnTo>
                  <a:pt x="1966" y="0"/>
                </a:lnTo>
                <a:lnTo>
                  <a:pt x="493" y="57609"/>
                </a:lnTo>
                <a:lnTo>
                  <a:pt x="0" y="73737"/>
                </a:lnTo>
                <a:lnTo>
                  <a:pt x="10303" y="73737"/>
                </a:lnTo>
                <a:lnTo>
                  <a:pt x="10219" y="68052"/>
                </a:lnTo>
                <a:lnTo>
                  <a:pt x="4170" y="53762"/>
                </a:lnTo>
                <a:lnTo>
                  <a:pt x="5166" y="3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34147" y="5282777"/>
            <a:ext cx="13396" cy="47734"/>
          </a:xfrm>
          <a:custGeom>
            <a:avLst/>
            <a:gdLst/>
            <a:ahLst/>
            <a:cxnLst/>
            <a:rect l="l" t="t" r="r" b="b"/>
            <a:pathLst>
              <a:path w="14736" h="54098">
                <a:moveTo>
                  <a:pt x="3242" y="616"/>
                </a:moveTo>
                <a:lnTo>
                  <a:pt x="2883" y="342"/>
                </a:lnTo>
                <a:lnTo>
                  <a:pt x="2189" y="0"/>
                </a:lnTo>
                <a:lnTo>
                  <a:pt x="0" y="26136"/>
                </a:lnTo>
                <a:lnTo>
                  <a:pt x="2189" y="54098"/>
                </a:lnTo>
                <a:lnTo>
                  <a:pt x="2189" y="26136"/>
                </a:lnTo>
                <a:lnTo>
                  <a:pt x="14736" y="26136"/>
                </a:lnTo>
                <a:lnTo>
                  <a:pt x="14312" y="22878"/>
                </a:lnTo>
                <a:lnTo>
                  <a:pt x="10346" y="9545"/>
                </a:lnTo>
                <a:lnTo>
                  <a:pt x="3242" y="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14384" y="5358678"/>
            <a:ext cx="12386" cy="2273"/>
          </a:xfrm>
          <a:custGeom>
            <a:avLst/>
            <a:gdLst/>
            <a:ahLst/>
            <a:cxnLst/>
            <a:rect l="l" t="t" r="r" b="b"/>
            <a:pathLst>
              <a:path w="13625" h="2576">
                <a:moveTo>
                  <a:pt x="8519" y="0"/>
                </a:moveTo>
                <a:lnTo>
                  <a:pt x="0" y="2576"/>
                </a:lnTo>
                <a:lnTo>
                  <a:pt x="13156" y="260"/>
                </a:lnTo>
                <a:lnTo>
                  <a:pt x="13625" y="0"/>
                </a:lnTo>
                <a:lnTo>
                  <a:pt x="8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99812" y="5358678"/>
            <a:ext cx="12746" cy="2303"/>
          </a:xfrm>
          <a:custGeom>
            <a:avLst/>
            <a:gdLst/>
            <a:ahLst/>
            <a:cxnLst/>
            <a:rect l="l" t="t" r="r" b="b"/>
            <a:pathLst>
              <a:path w="14021" h="2610">
                <a:moveTo>
                  <a:pt x="1979" y="0"/>
                </a:moveTo>
                <a:lnTo>
                  <a:pt x="0" y="0"/>
                </a:lnTo>
                <a:lnTo>
                  <a:pt x="745" y="445"/>
                </a:lnTo>
                <a:lnTo>
                  <a:pt x="14021" y="2610"/>
                </a:lnTo>
                <a:lnTo>
                  <a:pt x="1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95718" y="5291505"/>
            <a:ext cx="5894" cy="55752"/>
          </a:xfrm>
          <a:custGeom>
            <a:avLst/>
            <a:gdLst/>
            <a:ahLst/>
            <a:cxnLst/>
            <a:rect l="l" t="t" r="r" b="b"/>
            <a:pathLst>
              <a:path w="6483" h="63186">
                <a:moveTo>
                  <a:pt x="0" y="11024"/>
                </a:moveTo>
                <a:lnTo>
                  <a:pt x="1684" y="56505"/>
                </a:lnTo>
                <a:lnTo>
                  <a:pt x="5501" y="62681"/>
                </a:lnTo>
                <a:lnTo>
                  <a:pt x="6483" y="63186"/>
                </a:lnTo>
                <a:lnTo>
                  <a:pt x="6483" y="0"/>
                </a:lnTo>
                <a:lnTo>
                  <a:pt x="4154" y="1591"/>
                </a:lnTo>
                <a:lnTo>
                  <a:pt x="0" y="11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22129" y="5257089"/>
            <a:ext cx="14008" cy="0"/>
          </a:xfrm>
          <a:custGeom>
            <a:avLst/>
            <a:gdLst/>
            <a:ahLst/>
            <a:cxnLst/>
            <a:rect l="l" t="t" r="r" b="b"/>
            <a:pathLst>
              <a:path w="15409">
                <a:moveTo>
                  <a:pt x="0" y="0"/>
                </a:moveTo>
                <a:lnTo>
                  <a:pt x="15409" y="0"/>
                </a:lnTo>
              </a:path>
            </a:pathLst>
          </a:custGeom>
          <a:ln w="18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11083" y="5313123"/>
            <a:ext cx="12605" cy="19271"/>
          </a:xfrm>
          <a:custGeom>
            <a:avLst/>
            <a:gdLst/>
            <a:ahLst/>
            <a:cxnLst/>
            <a:rect l="l" t="t" r="r" b="b"/>
            <a:pathLst>
              <a:path w="13866" h="21841">
                <a:moveTo>
                  <a:pt x="0" y="21841"/>
                </a:moveTo>
                <a:lnTo>
                  <a:pt x="2329" y="17630"/>
                </a:lnTo>
                <a:lnTo>
                  <a:pt x="6989" y="14991"/>
                </a:lnTo>
                <a:lnTo>
                  <a:pt x="9739" y="13419"/>
                </a:lnTo>
                <a:lnTo>
                  <a:pt x="13866" y="12268"/>
                </a:lnTo>
                <a:lnTo>
                  <a:pt x="12547" y="0"/>
                </a:lnTo>
                <a:lnTo>
                  <a:pt x="4070" y="1066"/>
                </a:lnTo>
                <a:lnTo>
                  <a:pt x="0" y="218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49232" y="5296898"/>
            <a:ext cx="2806" cy="54795"/>
          </a:xfrm>
          <a:custGeom>
            <a:avLst/>
            <a:gdLst/>
            <a:ahLst/>
            <a:cxnLst/>
            <a:rect l="l" t="t" r="r" b="b"/>
            <a:pathLst>
              <a:path w="3087" h="62101">
                <a:moveTo>
                  <a:pt x="3087" y="58058"/>
                </a:moveTo>
                <a:lnTo>
                  <a:pt x="2750" y="0"/>
                </a:lnTo>
                <a:lnTo>
                  <a:pt x="2750" y="7692"/>
                </a:lnTo>
                <a:lnTo>
                  <a:pt x="2329" y="24116"/>
                </a:lnTo>
                <a:lnTo>
                  <a:pt x="2329" y="45649"/>
                </a:lnTo>
                <a:lnTo>
                  <a:pt x="0" y="62101"/>
                </a:lnTo>
                <a:lnTo>
                  <a:pt x="3087" y="58058"/>
                </a:lnTo>
                <a:lnTo>
                  <a:pt x="2329" y="36328"/>
                </a:lnTo>
                <a:lnTo>
                  <a:pt x="3087" y="58058"/>
                </a:lnTo>
                <a:lnTo>
                  <a:pt x="2750" y="5165"/>
                </a:lnTo>
                <a:lnTo>
                  <a:pt x="3087" y="58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50814" y="5296897"/>
            <a:ext cx="918" cy="21279"/>
          </a:xfrm>
          <a:custGeom>
            <a:avLst/>
            <a:gdLst/>
            <a:ahLst/>
            <a:cxnLst/>
            <a:rect l="l" t="t" r="r" b="b"/>
            <a:pathLst>
              <a:path w="1010" h="24116">
                <a:moveTo>
                  <a:pt x="0" y="10977"/>
                </a:moveTo>
                <a:lnTo>
                  <a:pt x="589" y="24116"/>
                </a:lnTo>
                <a:lnTo>
                  <a:pt x="1010" y="7692"/>
                </a:lnTo>
                <a:lnTo>
                  <a:pt x="1010" y="0"/>
                </a:lnTo>
                <a:lnTo>
                  <a:pt x="0" y="10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00901" y="5277154"/>
            <a:ext cx="49159" cy="43623"/>
          </a:xfrm>
          <a:custGeom>
            <a:avLst/>
            <a:gdLst/>
            <a:ahLst/>
            <a:cxnLst/>
            <a:rect l="l" t="t" r="r" b="b"/>
            <a:pathLst>
              <a:path w="54075" h="49439">
                <a:moveTo>
                  <a:pt x="10656" y="6631"/>
                </a:moveTo>
                <a:lnTo>
                  <a:pt x="2873" y="15683"/>
                </a:lnTo>
                <a:lnTo>
                  <a:pt x="0" y="29731"/>
                </a:lnTo>
                <a:lnTo>
                  <a:pt x="14147" y="29731"/>
                </a:lnTo>
                <a:lnTo>
                  <a:pt x="14708" y="25070"/>
                </a:lnTo>
                <a:lnTo>
                  <a:pt x="15915" y="21561"/>
                </a:lnTo>
                <a:lnTo>
                  <a:pt x="17767" y="19203"/>
                </a:lnTo>
                <a:lnTo>
                  <a:pt x="21080" y="14935"/>
                </a:lnTo>
                <a:lnTo>
                  <a:pt x="26694" y="12802"/>
                </a:lnTo>
                <a:lnTo>
                  <a:pt x="41458" y="12802"/>
                </a:lnTo>
                <a:lnTo>
                  <a:pt x="43114" y="13168"/>
                </a:lnTo>
                <a:lnTo>
                  <a:pt x="47914" y="37732"/>
                </a:lnTo>
                <a:lnTo>
                  <a:pt x="48335" y="49439"/>
                </a:lnTo>
                <a:lnTo>
                  <a:pt x="51254" y="48653"/>
                </a:lnTo>
                <a:lnTo>
                  <a:pt x="51395" y="37283"/>
                </a:lnTo>
                <a:lnTo>
                  <a:pt x="54075" y="18627"/>
                </a:lnTo>
                <a:lnTo>
                  <a:pt x="50398" y="16297"/>
                </a:lnTo>
                <a:lnTo>
                  <a:pt x="46721" y="13967"/>
                </a:lnTo>
                <a:lnTo>
                  <a:pt x="43114" y="817"/>
                </a:lnTo>
                <a:lnTo>
                  <a:pt x="34946" y="0"/>
                </a:lnTo>
                <a:lnTo>
                  <a:pt x="25796" y="0"/>
                </a:lnTo>
                <a:lnTo>
                  <a:pt x="17753" y="2175"/>
                </a:lnTo>
                <a:lnTo>
                  <a:pt x="10820" y="6527"/>
                </a:lnTo>
                <a:lnTo>
                  <a:pt x="10656" y="6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40097" y="5249509"/>
            <a:ext cx="13779" cy="31995"/>
          </a:xfrm>
          <a:custGeom>
            <a:avLst/>
            <a:gdLst/>
            <a:ahLst/>
            <a:cxnLst/>
            <a:rect l="l" t="t" r="r" b="b"/>
            <a:pathLst>
              <a:path w="15157" h="36261">
                <a:moveTo>
                  <a:pt x="5688" y="32718"/>
                </a:moveTo>
                <a:lnTo>
                  <a:pt x="15157" y="36261"/>
                </a:lnTo>
                <a:lnTo>
                  <a:pt x="15157" y="0"/>
                </a:lnTo>
                <a:lnTo>
                  <a:pt x="0" y="0"/>
                </a:lnTo>
                <a:lnTo>
                  <a:pt x="0" y="32148"/>
                </a:lnTo>
                <a:lnTo>
                  <a:pt x="5688" y="32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52499" y="5281505"/>
            <a:ext cx="21741" cy="78882"/>
          </a:xfrm>
          <a:custGeom>
            <a:avLst/>
            <a:gdLst/>
            <a:ahLst/>
            <a:cxnLst/>
            <a:rect l="l" t="t" r="r" b="b"/>
            <a:pathLst>
              <a:path w="23915" h="89400">
                <a:moveTo>
                  <a:pt x="13894" y="71965"/>
                </a:moveTo>
                <a:lnTo>
                  <a:pt x="13894" y="11464"/>
                </a:lnTo>
                <a:lnTo>
                  <a:pt x="10610" y="5176"/>
                </a:lnTo>
                <a:lnTo>
                  <a:pt x="4041" y="1133"/>
                </a:lnTo>
                <a:lnTo>
                  <a:pt x="3167" y="618"/>
                </a:lnTo>
                <a:lnTo>
                  <a:pt x="1515" y="0"/>
                </a:lnTo>
                <a:lnTo>
                  <a:pt x="870" y="81876"/>
                </a:lnTo>
                <a:lnTo>
                  <a:pt x="0" y="79096"/>
                </a:lnTo>
                <a:lnTo>
                  <a:pt x="1515" y="87462"/>
                </a:lnTo>
                <a:lnTo>
                  <a:pt x="1515" y="82903"/>
                </a:lnTo>
                <a:lnTo>
                  <a:pt x="2105" y="83841"/>
                </a:lnTo>
                <a:lnTo>
                  <a:pt x="4463" y="87547"/>
                </a:lnTo>
                <a:lnTo>
                  <a:pt x="8252" y="89400"/>
                </a:lnTo>
                <a:lnTo>
                  <a:pt x="15606" y="89400"/>
                </a:lnTo>
                <a:lnTo>
                  <a:pt x="19760" y="88978"/>
                </a:lnTo>
                <a:lnTo>
                  <a:pt x="23915" y="87884"/>
                </a:lnTo>
                <a:lnTo>
                  <a:pt x="23915" y="76682"/>
                </a:lnTo>
                <a:lnTo>
                  <a:pt x="22960" y="76850"/>
                </a:lnTo>
                <a:lnTo>
                  <a:pt x="19620" y="77187"/>
                </a:lnTo>
                <a:lnTo>
                  <a:pt x="16869" y="77187"/>
                </a:lnTo>
                <a:lnTo>
                  <a:pt x="14216" y="74801"/>
                </a:lnTo>
                <a:lnTo>
                  <a:pt x="13894" y="7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40096" y="5318176"/>
            <a:ext cx="11253" cy="36612"/>
          </a:xfrm>
          <a:custGeom>
            <a:avLst/>
            <a:gdLst/>
            <a:ahLst/>
            <a:cxnLst/>
            <a:rect l="l" t="t" r="r" b="b"/>
            <a:pathLst>
              <a:path w="12378" h="41494">
                <a:moveTo>
                  <a:pt x="8167" y="28243"/>
                </a:moveTo>
                <a:lnTo>
                  <a:pt x="2301" y="3733"/>
                </a:lnTo>
                <a:lnTo>
                  <a:pt x="0" y="4185"/>
                </a:lnTo>
                <a:lnTo>
                  <a:pt x="0" y="32219"/>
                </a:lnTo>
                <a:lnTo>
                  <a:pt x="5614" y="41494"/>
                </a:lnTo>
                <a:lnTo>
                  <a:pt x="10049" y="37984"/>
                </a:lnTo>
                <a:lnTo>
                  <a:pt x="12378" y="21533"/>
                </a:lnTo>
                <a:lnTo>
                  <a:pt x="12378" y="0"/>
                </a:lnTo>
                <a:lnTo>
                  <a:pt x="8167" y="28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70364" y="5277303"/>
            <a:ext cx="50284" cy="81375"/>
          </a:xfrm>
          <a:custGeom>
            <a:avLst/>
            <a:gdLst/>
            <a:ahLst/>
            <a:cxnLst/>
            <a:rect l="l" t="t" r="r" b="b"/>
            <a:pathLst>
              <a:path w="55312" h="92225">
                <a:moveTo>
                  <a:pt x="15157" y="92225"/>
                </a:moveTo>
                <a:lnTo>
                  <a:pt x="15157" y="39079"/>
                </a:lnTo>
                <a:lnTo>
                  <a:pt x="15535" y="34545"/>
                </a:lnTo>
                <a:lnTo>
                  <a:pt x="16294" y="31373"/>
                </a:lnTo>
                <a:lnTo>
                  <a:pt x="17052" y="28200"/>
                </a:lnTo>
                <a:lnTo>
                  <a:pt x="18694" y="25126"/>
                </a:lnTo>
                <a:lnTo>
                  <a:pt x="21220" y="22150"/>
                </a:lnTo>
                <a:lnTo>
                  <a:pt x="24364" y="18444"/>
                </a:lnTo>
                <a:lnTo>
                  <a:pt x="28013" y="15974"/>
                </a:lnTo>
                <a:lnTo>
                  <a:pt x="32167" y="14739"/>
                </a:lnTo>
                <a:lnTo>
                  <a:pt x="34469" y="14009"/>
                </a:lnTo>
                <a:lnTo>
                  <a:pt x="37416" y="13644"/>
                </a:lnTo>
                <a:lnTo>
                  <a:pt x="42777" y="13644"/>
                </a:lnTo>
                <a:lnTo>
                  <a:pt x="42777" y="71028"/>
                </a:lnTo>
                <a:lnTo>
                  <a:pt x="44040" y="77177"/>
                </a:lnTo>
                <a:lnTo>
                  <a:pt x="46567" y="81781"/>
                </a:lnTo>
                <a:lnTo>
                  <a:pt x="48626" y="84959"/>
                </a:lnTo>
                <a:lnTo>
                  <a:pt x="48082" y="13644"/>
                </a:lnTo>
                <a:lnTo>
                  <a:pt x="55312" y="2021"/>
                </a:lnTo>
                <a:lnTo>
                  <a:pt x="42777" y="2021"/>
                </a:lnTo>
                <a:lnTo>
                  <a:pt x="55312" y="2021"/>
                </a:lnTo>
                <a:lnTo>
                  <a:pt x="43872" y="0"/>
                </a:lnTo>
                <a:lnTo>
                  <a:pt x="38034" y="0"/>
                </a:lnTo>
                <a:lnTo>
                  <a:pt x="32728" y="1151"/>
                </a:lnTo>
                <a:lnTo>
                  <a:pt x="27957" y="3453"/>
                </a:lnTo>
                <a:lnTo>
                  <a:pt x="23185" y="5755"/>
                </a:lnTo>
                <a:lnTo>
                  <a:pt x="18666" y="9545"/>
                </a:lnTo>
                <a:lnTo>
                  <a:pt x="14399" y="14823"/>
                </a:lnTo>
                <a:lnTo>
                  <a:pt x="14399" y="2021"/>
                </a:ln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20649" y="5279086"/>
            <a:ext cx="54593" cy="81746"/>
          </a:xfrm>
          <a:custGeom>
            <a:avLst/>
            <a:gdLst/>
            <a:ahLst/>
            <a:cxnLst/>
            <a:rect l="l" t="t" r="r" b="b"/>
            <a:pathLst>
              <a:path w="60052" h="92646">
                <a:moveTo>
                  <a:pt x="2959" y="0"/>
                </a:moveTo>
                <a:lnTo>
                  <a:pt x="0" y="0"/>
                </a:lnTo>
                <a:lnTo>
                  <a:pt x="348" y="20045"/>
                </a:lnTo>
                <a:lnTo>
                  <a:pt x="2790" y="89985"/>
                </a:lnTo>
                <a:lnTo>
                  <a:pt x="2790" y="33352"/>
                </a:lnTo>
                <a:lnTo>
                  <a:pt x="3084" y="90203"/>
                </a:lnTo>
                <a:lnTo>
                  <a:pt x="17527" y="92646"/>
                </a:lnTo>
                <a:lnTo>
                  <a:pt x="25779" y="92646"/>
                </a:lnTo>
                <a:lnTo>
                  <a:pt x="32796" y="90287"/>
                </a:lnTo>
                <a:lnTo>
                  <a:pt x="38579" y="85571"/>
                </a:lnTo>
                <a:lnTo>
                  <a:pt x="41498" y="83213"/>
                </a:lnTo>
                <a:lnTo>
                  <a:pt x="43940" y="80321"/>
                </a:lnTo>
                <a:lnTo>
                  <a:pt x="45905" y="76896"/>
                </a:lnTo>
                <a:lnTo>
                  <a:pt x="45736" y="90203"/>
                </a:lnTo>
                <a:lnTo>
                  <a:pt x="60052" y="90203"/>
                </a:lnTo>
                <a:lnTo>
                  <a:pt x="60052" y="0"/>
                </a:lnTo>
                <a:lnTo>
                  <a:pt x="44894" y="0"/>
                </a:lnTo>
                <a:lnTo>
                  <a:pt x="44894" y="53117"/>
                </a:lnTo>
                <a:lnTo>
                  <a:pt x="43856" y="60051"/>
                </a:lnTo>
                <a:lnTo>
                  <a:pt x="41779" y="65105"/>
                </a:lnTo>
                <a:lnTo>
                  <a:pt x="41605" y="65525"/>
                </a:lnTo>
                <a:lnTo>
                  <a:pt x="33364" y="75822"/>
                </a:lnTo>
                <a:lnTo>
                  <a:pt x="20221" y="79254"/>
                </a:lnTo>
                <a:lnTo>
                  <a:pt x="18200" y="79254"/>
                </a:lnTo>
                <a:lnTo>
                  <a:pt x="18200" y="90203"/>
                </a:lnTo>
                <a:lnTo>
                  <a:pt x="18200" y="79254"/>
                </a:lnTo>
                <a:lnTo>
                  <a:pt x="12867" y="79254"/>
                </a:lnTo>
                <a:lnTo>
                  <a:pt x="7842" y="76559"/>
                </a:lnTo>
                <a:lnTo>
                  <a:pt x="12536" y="8118"/>
                </a:lnTo>
                <a:lnTo>
                  <a:pt x="2959" y="554"/>
                </a:lnTo>
                <a:lnTo>
                  <a:pt x="2959" y="64487"/>
                </a:lnTo>
                <a:lnTo>
                  <a:pt x="3688" y="68249"/>
                </a:lnTo>
                <a:lnTo>
                  <a:pt x="2959" y="59883"/>
                </a:lnTo>
                <a:lnTo>
                  <a:pt x="3688" y="68249"/>
                </a:lnTo>
                <a:lnTo>
                  <a:pt x="5148" y="71169"/>
                </a:lnTo>
                <a:lnTo>
                  <a:pt x="3688" y="68249"/>
                </a:lnTo>
                <a:lnTo>
                  <a:pt x="2959" y="64487"/>
                </a:lnTo>
                <a:lnTo>
                  <a:pt x="2790" y="27850"/>
                </a:lnTo>
                <a:lnTo>
                  <a:pt x="1976" y="23414"/>
                </a:lnTo>
                <a:lnTo>
                  <a:pt x="2907" y="513"/>
                </a:lnTo>
                <a:lnTo>
                  <a:pt x="2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014076" y="5279086"/>
            <a:ext cx="9109" cy="79399"/>
          </a:xfrm>
          <a:custGeom>
            <a:avLst/>
            <a:gdLst/>
            <a:ahLst/>
            <a:cxnLst/>
            <a:rect l="l" t="t" r="r" b="b"/>
            <a:pathLst>
              <a:path w="10020" h="89985">
                <a:moveTo>
                  <a:pt x="4884" y="14430"/>
                </a:moveTo>
                <a:lnTo>
                  <a:pt x="10020" y="89985"/>
                </a:lnTo>
                <a:lnTo>
                  <a:pt x="7578" y="20045"/>
                </a:lnTo>
                <a:lnTo>
                  <a:pt x="7230" y="0"/>
                </a:lnTo>
                <a:lnTo>
                  <a:pt x="0" y="11622"/>
                </a:lnTo>
                <a:lnTo>
                  <a:pt x="543" y="82937"/>
                </a:lnTo>
                <a:lnTo>
                  <a:pt x="10020" y="89985"/>
                </a:lnTo>
                <a:lnTo>
                  <a:pt x="4884" y="14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23186" y="5308515"/>
            <a:ext cx="266" cy="50163"/>
          </a:xfrm>
          <a:custGeom>
            <a:avLst/>
            <a:gdLst/>
            <a:ahLst/>
            <a:cxnLst/>
            <a:rect l="l" t="t" r="r" b="b"/>
            <a:pathLst>
              <a:path w="293" h="56851">
                <a:moveTo>
                  <a:pt x="293" y="56851"/>
                </a:moveTo>
                <a:lnTo>
                  <a:pt x="0" y="0"/>
                </a:lnTo>
                <a:lnTo>
                  <a:pt x="0" y="56851"/>
                </a:lnTo>
                <a:lnTo>
                  <a:pt x="293" y="56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022445" y="5279086"/>
            <a:ext cx="893" cy="56900"/>
          </a:xfrm>
          <a:custGeom>
            <a:avLst/>
            <a:gdLst/>
            <a:ahLst/>
            <a:cxnLst/>
            <a:rect l="l" t="t" r="r" b="b"/>
            <a:pathLst>
              <a:path w="982" h="64487">
                <a:moveTo>
                  <a:pt x="930" y="513"/>
                </a:moveTo>
                <a:lnTo>
                  <a:pt x="0" y="23414"/>
                </a:lnTo>
                <a:lnTo>
                  <a:pt x="814" y="27850"/>
                </a:lnTo>
                <a:lnTo>
                  <a:pt x="982" y="64487"/>
                </a:lnTo>
                <a:lnTo>
                  <a:pt x="982" y="0"/>
                </a:lnTo>
                <a:lnTo>
                  <a:pt x="930" y="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27779" y="5286250"/>
            <a:ext cx="9416" cy="62766"/>
          </a:xfrm>
          <a:custGeom>
            <a:avLst/>
            <a:gdLst/>
            <a:ahLst/>
            <a:cxnLst/>
            <a:rect l="l" t="t" r="r" b="b"/>
            <a:pathLst>
              <a:path w="10358" h="71135">
                <a:moveTo>
                  <a:pt x="10358" y="71135"/>
                </a:moveTo>
                <a:lnTo>
                  <a:pt x="10358" y="15127"/>
                </a:lnTo>
                <a:lnTo>
                  <a:pt x="9122" y="8136"/>
                </a:lnTo>
                <a:lnTo>
                  <a:pt x="6652" y="3251"/>
                </a:lnTo>
                <a:lnTo>
                  <a:pt x="4693" y="0"/>
                </a:lnTo>
                <a:lnTo>
                  <a:pt x="0" y="68440"/>
                </a:lnTo>
                <a:lnTo>
                  <a:pt x="5024" y="71135"/>
                </a:lnTo>
                <a:lnTo>
                  <a:pt x="10358" y="71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97013" y="5279684"/>
            <a:ext cx="9535" cy="78994"/>
          </a:xfrm>
          <a:custGeom>
            <a:avLst/>
            <a:gdLst/>
            <a:ahLst/>
            <a:cxnLst/>
            <a:rect l="l" t="t" r="r" b="b"/>
            <a:pathLst>
              <a:path w="10489" h="89527">
                <a:moveTo>
                  <a:pt x="7803" y="89527"/>
                </a:moveTo>
                <a:lnTo>
                  <a:pt x="0" y="26864"/>
                </a:lnTo>
                <a:lnTo>
                  <a:pt x="7803" y="89527"/>
                </a:lnTo>
                <a:lnTo>
                  <a:pt x="7719" y="51935"/>
                </a:lnTo>
                <a:lnTo>
                  <a:pt x="8786" y="58813"/>
                </a:lnTo>
                <a:lnTo>
                  <a:pt x="9823" y="27845"/>
                </a:lnTo>
                <a:lnTo>
                  <a:pt x="10489" y="7756"/>
                </a:lnTo>
                <a:lnTo>
                  <a:pt x="8561" y="6083"/>
                </a:lnTo>
                <a:lnTo>
                  <a:pt x="8561" y="10272"/>
                </a:lnTo>
                <a:lnTo>
                  <a:pt x="7731" y="42086"/>
                </a:lnTo>
                <a:lnTo>
                  <a:pt x="7719" y="43456"/>
                </a:lnTo>
                <a:lnTo>
                  <a:pt x="1551" y="0"/>
                </a:lnTo>
                <a:lnTo>
                  <a:pt x="0" y="20856"/>
                </a:lnTo>
                <a:lnTo>
                  <a:pt x="0" y="89527"/>
                </a:lnTo>
                <a:lnTo>
                  <a:pt x="7803" y="8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91398" y="5249137"/>
            <a:ext cx="13396" cy="68890"/>
          </a:xfrm>
          <a:custGeom>
            <a:avLst/>
            <a:gdLst/>
            <a:ahLst/>
            <a:cxnLst/>
            <a:rect l="l" t="t" r="r" b="b"/>
            <a:pathLst>
              <a:path w="14736" h="78075">
                <a:moveTo>
                  <a:pt x="7725" y="34618"/>
                </a:moveTo>
                <a:lnTo>
                  <a:pt x="13894" y="78075"/>
                </a:lnTo>
                <a:lnTo>
                  <a:pt x="13906" y="76705"/>
                </a:lnTo>
                <a:lnTo>
                  <a:pt x="14736" y="44891"/>
                </a:lnTo>
                <a:lnTo>
                  <a:pt x="14736" y="0"/>
                </a:lnTo>
                <a:lnTo>
                  <a:pt x="0" y="0"/>
                </a:lnTo>
                <a:lnTo>
                  <a:pt x="0" y="33140"/>
                </a:lnTo>
                <a:lnTo>
                  <a:pt x="1670" y="49102"/>
                </a:lnTo>
                <a:lnTo>
                  <a:pt x="4673" y="51348"/>
                </a:lnTo>
                <a:lnTo>
                  <a:pt x="6174" y="55475"/>
                </a:lnTo>
                <a:lnTo>
                  <a:pt x="7725" y="346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04107" y="5280015"/>
            <a:ext cx="23961" cy="81189"/>
          </a:xfrm>
          <a:custGeom>
            <a:avLst/>
            <a:gdLst/>
            <a:ahLst/>
            <a:cxnLst/>
            <a:rect l="l" t="t" r="r" b="b"/>
            <a:pathLst>
              <a:path w="26357" h="92014">
                <a:moveTo>
                  <a:pt x="0" y="89150"/>
                </a:moveTo>
                <a:lnTo>
                  <a:pt x="7943" y="89150"/>
                </a:lnTo>
                <a:lnTo>
                  <a:pt x="7943" y="86298"/>
                </a:lnTo>
                <a:lnTo>
                  <a:pt x="9010" y="87045"/>
                </a:lnTo>
                <a:lnTo>
                  <a:pt x="13725" y="90358"/>
                </a:lnTo>
                <a:lnTo>
                  <a:pt x="19508" y="92014"/>
                </a:lnTo>
                <a:lnTo>
                  <a:pt x="26357" y="92014"/>
                </a:lnTo>
                <a:lnTo>
                  <a:pt x="23711" y="78580"/>
                </a:lnTo>
                <a:lnTo>
                  <a:pt x="11094" y="74486"/>
                </a:lnTo>
                <a:lnTo>
                  <a:pt x="7943" y="70233"/>
                </a:lnTo>
                <a:lnTo>
                  <a:pt x="6203" y="85080"/>
                </a:lnTo>
                <a:lnTo>
                  <a:pt x="3199" y="81935"/>
                </a:lnTo>
                <a:lnTo>
                  <a:pt x="3115" y="63715"/>
                </a:lnTo>
                <a:lnTo>
                  <a:pt x="7418" y="18299"/>
                </a:lnTo>
                <a:lnTo>
                  <a:pt x="3073" y="7716"/>
                </a:lnTo>
                <a:lnTo>
                  <a:pt x="4406" y="10064"/>
                </a:lnTo>
                <a:lnTo>
                  <a:pt x="6764" y="14781"/>
                </a:lnTo>
                <a:lnTo>
                  <a:pt x="4406" y="10064"/>
                </a:lnTo>
                <a:lnTo>
                  <a:pt x="3073" y="7716"/>
                </a:lnTo>
                <a:lnTo>
                  <a:pt x="7418" y="18299"/>
                </a:lnTo>
                <a:lnTo>
                  <a:pt x="7705" y="17813"/>
                </a:lnTo>
                <a:lnTo>
                  <a:pt x="12897" y="12703"/>
                </a:lnTo>
                <a:lnTo>
                  <a:pt x="12630" y="0"/>
                </a:lnTo>
                <a:lnTo>
                  <a:pt x="8027" y="2274"/>
                </a:lnTo>
                <a:lnTo>
                  <a:pt x="4070" y="5572"/>
                </a:lnTo>
                <a:lnTo>
                  <a:pt x="2685" y="7380"/>
                </a:lnTo>
                <a:lnTo>
                  <a:pt x="2019" y="27468"/>
                </a:lnTo>
                <a:lnTo>
                  <a:pt x="982" y="58437"/>
                </a:lnTo>
                <a:lnTo>
                  <a:pt x="0" y="77612"/>
                </a:lnTo>
                <a:lnTo>
                  <a:pt x="0" y="89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06939" y="5296162"/>
            <a:ext cx="4388" cy="58924"/>
          </a:xfrm>
          <a:custGeom>
            <a:avLst/>
            <a:gdLst/>
            <a:ahLst/>
            <a:cxnLst/>
            <a:rect l="l" t="t" r="r" b="b"/>
            <a:pathLst>
              <a:path w="4827" h="66780">
                <a:moveTo>
                  <a:pt x="4827" y="51933"/>
                </a:moveTo>
                <a:lnTo>
                  <a:pt x="4827" y="2826"/>
                </a:lnTo>
                <a:lnTo>
                  <a:pt x="4302" y="0"/>
                </a:lnTo>
                <a:lnTo>
                  <a:pt x="0" y="45415"/>
                </a:lnTo>
                <a:lnTo>
                  <a:pt x="84" y="63635"/>
                </a:lnTo>
                <a:lnTo>
                  <a:pt x="3087" y="66780"/>
                </a:lnTo>
                <a:lnTo>
                  <a:pt x="4827" y="51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04029" y="5325508"/>
            <a:ext cx="969" cy="33169"/>
          </a:xfrm>
          <a:custGeom>
            <a:avLst/>
            <a:gdLst/>
            <a:ahLst/>
            <a:cxnLst/>
            <a:rect l="l" t="t" r="r" b="b"/>
            <a:pathLst>
              <a:path w="1066" h="37591">
                <a:moveTo>
                  <a:pt x="0" y="0"/>
                </a:moveTo>
                <a:lnTo>
                  <a:pt x="84" y="37591"/>
                </a:lnTo>
                <a:lnTo>
                  <a:pt x="84" y="26053"/>
                </a:lnTo>
                <a:lnTo>
                  <a:pt x="1066" y="68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15590" y="5277006"/>
            <a:ext cx="47999" cy="84199"/>
          </a:xfrm>
          <a:custGeom>
            <a:avLst/>
            <a:gdLst/>
            <a:ahLst/>
            <a:cxnLst/>
            <a:rect l="l" t="t" r="r" b="b"/>
            <a:pathLst>
              <a:path w="52799" h="95425">
                <a:moveTo>
                  <a:pt x="32963" y="90276"/>
                </a:moveTo>
                <a:lnTo>
                  <a:pt x="42440" y="81276"/>
                </a:lnTo>
                <a:lnTo>
                  <a:pt x="47923" y="71679"/>
                </a:lnTo>
                <a:lnTo>
                  <a:pt x="51580" y="59558"/>
                </a:lnTo>
                <a:lnTo>
                  <a:pt x="52799" y="45733"/>
                </a:lnTo>
                <a:lnTo>
                  <a:pt x="51923" y="33603"/>
                </a:lnTo>
                <a:lnTo>
                  <a:pt x="48443" y="21203"/>
                </a:lnTo>
                <a:lnTo>
                  <a:pt x="42315" y="11580"/>
                </a:lnTo>
                <a:lnTo>
                  <a:pt x="39160" y="8482"/>
                </a:lnTo>
                <a:lnTo>
                  <a:pt x="28239" y="2120"/>
                </a:lnTo>
                <a:lnTo>
                  <a:pt x="14989" y="0"/>
                </a:lnTo>
                <a:lnTo>
                  <a:pt x="9600" y="0"/>
                </a:lnTo>
                <a:lnTo>
                  <a:pt x="4603" y="1137"/>
                </a:lnTo>
                <a:lnTo>
                  <a:pt x="0" y="3411"/>
                </a:lnTo>
                <a:lnTo>
                  <a:pt x="267" y="16114"/>
                </a:lnTo>
                <a:lnTo>
                  <a:pt x="6316" y="13560"/>
                </a:lnTo>
                <a:lnTo>
                  <a:pt x="21136" y="13560"/>
                </a:lnTo>
                <a:lnTo>
                  <a:pt x="27129" y="16676"/>
                </a:lnTo>
                <a:lnTo>
                  <a:pt x="31199" y="22908"/>
                </a:lnTo>
                <a:lnTo>
                  <a:pt x="35269" y="29141"/>
                </a:lnTo>
                <a:lnTo>
                  <a:pt x="37304" y="37002"/>
                </a:lnTo>
                <a:lnTo>
                  <a:pt x="37294" y="47793"/>
                </a:lnTo>
                <a:lnTo>
                  <a:pt x="35650" y="61461"/>
                </a:lnTo>
                <a:lnTo>
                  <a:pt x="31199" y="72264"/>
                </a:lnTo>
                <a:lnTo>
                  <a:pt x="27129" y="78777"/>
                </a:lnTo>
                <a:lnTo>
                  <a:pt x="20996" y="82033"/>
                </a:lnTo>
                <a:lnTo>
                  <a:pt x="11080" y="81991"/>
                </a:lnTo>
                <a:lnTo>
                  <a:pt x="13726" y="95425"/>
                </a:lnTo>
                <a:lnTo>
                  <a:pt x="20967" y="94822"/>
                </a:lnTo>
                <a:lnTo>
                  <a:pt x="32963" y="902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18528" y="5277303"/>
            <a:ext cx="74868" cy="84199"/>
          </a:xfrm>
          <a:custGeom>
            <a:avLst/>
            <a:gdLst/>
            <a:ahLst/>
            <a:cxnLst/>
            <a:rect l="l" t="t" r="r" b="b"/>
            <a:pathLst>
              <a:path w="82355" h="95425">
                <a:moveTo>
                  <a:pt x="24167" y="20761"/>
                </a:moveTo>
                <a:lnTo>
                  <a:pt x="28883" y="15735"/>
                </a:lnTo>
                <a:lnTo>
                  <a:pt x="34721" y="13223"/>
                </a:lnTo>
                <a:lnTo>
                  <a:pt x="51395" y="13223"/>
                </a:lnTo>
                <a:lnTo>
                  <a:pt x="58328" y="16872"/>
                </a:lnTo>
                <a:lnTo>
                  <a:pt x="62482" y="24172"/>
                </a:lnTo>
                <a:lnTo>
                  <a:pt x="64728" y="28102"/>
                </a:lnTo>
                <a:lnTo>
                  <a:pt x="66159" y="33352"/>
                </a:lnTo>
                <a:lnTo>
                  <a:pt x="66777" y="39922"/>
                </a:lnTo>
                <a:lnTo>
                  <a:pt x="16673" y="39922"/>
                </a:lnTo>
                <a:lnTo>
                  <a:pt x="16953" y="32173"/>
                </a:lnTo>
                <a:lnTo>
                  <a:pt x="11789" y="13560"/>
                </a:lnTo>
                <a:lnTo>
                  <a:pt x="5494" y="22988"/>
                </a:lnTo>
                <a:lnTo>
                  <a:pt x="1373" y="34967"/>
                </a:lnTo>
                <a:lnTo>
                  <a:pt x="0" y="48849"/>
                </a:lnTo>
                <a:lnTo>
                  <a:pt x="1050" y="61189"/>
                </a:lnTo>
                <a:lnTo>
                  <a:pt x="4941" y="73383"/>
                </a:lnTo>
                <a:lnTo>
                  <a:pt x="11704" y="83171"/>
                </a:lnTo>
                <a:lnTo>
                  <a:pt x="16145" y="87233"/>
                </a:lnTo>
                <a:lnTo>
                  <a:pt x="27340" y="93377"/>
                </a:lnTo>
                <a:lnTo>
                  <a:pt x="40251" y="95425"/>
                </a:lnTo>
                <a:lnTo>
                  <a:pt x="44854" y="95425"/>
                </a:lnTo>
                <a:lnTo>
                  <a:pt x="48981" y="94976"/>
                </a:lnTo>
                <a:lnTo>
                  <a:pt x="52630" y="94078"/>
                </a:lnTo>
                <a:lnTo>
                  <a:pt x="59422" y="92505"/>
                </a:lnTo>
                <a:lnTo>
                  <a:pt x="65120" y="89473"/>
                </a:lnTo>
                <a:lnTo>
                  <a:pt x="69724" y="84981"/>
                </a:lnTo>
                <a:lnTo>
                  <a:pt x="72475" y="82398"/>
                </a:lnTo>
                <a:lnTo>
                  <a:pt x="74959" y="79072"/>
                </a:lnTo>
                <a:lnTo>
                  <a:pt x="77176" y="75001"/>
                </a:lnTo>
                <a:lnTo>
                  <a:pt x="79393" y="70930"/>
                </a:lnTo>
                <a:lnTo>
                  <a:pt x="80699" y="67238"/>
                </a:lnTo>
                <a:lnTo>
                  <a:pt x="81092" y="63925"/>
                </a:lnTo>
                <a:lnTo>
                  <a:pt x="66187" y="63925"/>
                </a:lnTo>
                <a:lnTo>
                  <a:pt x="65064" y="67912"/>
                </a:lnTo>
                <a:lnTo>
                  <a:pt x="63156" y="71421"/>
                </a:lnTo>
                <a:lnTo>
                  <a:pt x="60461" y="74453"/>
                </a:lnTo>
                <a:lnTo>
                  <a:pt x="55745" y="79675"/>
                </a:lnTo>
                <a:lnTo>
                  <a:pt x="49429" y="82286"/>
                </a:lnTo>
                <a:lnTo>
                  <a:pt x="33037" y="82286"/>
                </a:lnTo>
                <a:lnTo>
                  <a:pt x="26778" y="79521"/>
                </a:lnTo>
                <a:lnTo>
                  <a:pt x="22736" y="73990"/>
                </a:lnTo>
                <a:lnTo>
                  <a:pt x="18694" y="68459"/>
                </a:lnTo>
                <a:lnTo>
                  <a:pt x="16532" y="61118"/>
                </a:lnTo>
                <a:lnTo>
                  <a:pt x="16251" y="51966"/>
                </a:lnTo>
                <a:lnTo>
                  <a:pt x="82355" y="51966"/>
                </a:lnTo>
                <a:lnTo>
                  <a:pt x="82355" y="42869"/>
                </a:lnTo>
                <a:lnTo>
                  <a:pt x="81906" y="36244"/>
                </a:lnTo>
                <a:lnTo>
                  <a:pt x="81008" y="32089"/>
                </a:lnTo>
                <a:lnTo>
                  <a:pt x="79997" y="26025"/>
                </a:lnTo>
                <a:lnTo>
                  <a:pt x="77976" y="20719"/>
                </a:lnTo>
                <a:lnTo>
                  <a:pt x="74945" y="16171"/>
                </a:lnTo>
                <a:lnTo>
                  <a:pt x="71801" y="11398"/>
                </a:lnTo>
                <a:lnTo>
                  <a:pt x="67225" y="7510"/>
                </a:lnTo>
                <a:lnTo>
                  <a:pt x="61219" y="4505"/>
                </a:lnTo>
                <a:lnTo>
                  <a:pt x="55212" y="1502"/>
                </a:lnTo>
                <a:lnTo>
                  <a:pt x="49009" y="0"/>
                </a:lnTo>
                <a:lnTo>
                  <a:pt x="42609" y="0"/>
                </a:lnTo>
                <a:lnTo>
                  <a:pt x="33696" y="818"/>
                </a:lnTo>
                <a:lnTo>
                  <a:pt x="24167" y="2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29245" y="5278025"/>
            <a:ext cx="19915" cy="27666"/>
          </a:xfrm>
          <a:custGeom>
            <a:avLst/>
            <a:gdLst/>
            <a:ahLst/>
            <a:cxnLst/>
            <a:rect l="l" t="t" r="r" b="b"/>
            <a:pathLst>
              <a:path w="21907" h="31355">
                <a:moveTo>
                  <a:pt x="9923" y="4441"/>
                </a:moveTo>
                <a:lnTo>
                  <a:pt x="0" y="12741"/>
                </a:lnTo>
                <a:lnTo>
                  <a:pt x="5164" y="31355"/>
                </a:lnTo>
                <a:lnTo>
                  <a:pt x="7662" y="24968"/>
                </a:lnTo>
                <a:lnTo>
                  <a:pt x="12378" y="19942"/>
                </a:lnTo>
                <a:lnTo>
                  <a:pt x="21907" y="0"/>
                </a:lnTo>
                <a:lnTo>
                  <a:pt x="9923" y="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14958" y="5277303"/>
            <a:ext cx="39885" cy="81375"/>
          </a:xfrm>
          <a:custGeom>
            <a:avLst/>
            <a:gdLst/>
            <a:ahLst/>
            <a:cxnLst/>
            <a:rect l="l" t="t" r="r" b="b"/>
            <a:pathLst>
              <a:path w="43873" h="92225">
                <a:moveTo>
                  <a:pt x="0" y="2021"/>
                </a:moveTo>
                <a:lnTo>
                  <a:pt x="0" y="92225"/>
                </a:lnTo>
                <a:lnTo>
                  <a:pt x="15157" y="92225"/>
                </a:lnTo>
                <a:lnTo>
                  <a:pt x="15157" y="33942"/>
                </a:lnTo>
                <a:lnTo>
                  <a:pt x="17207" y="28285"/>
                </a:lnTo>
                <a:lnTo>
                  <a:pt x="21305" y="23372"/>
                </a:lnTo>
                <a:lnTo>
                  <a:pt x="25403" y="18459"/>
                </a:lnTo>
                <a:lnTo>
                  <a:pt x="31269" y="16002"/>
                </a:lnTo>
                <a:lnTo>
                  <a:pt x="40630" y="16030"/>
                </a:lnTo>
                <a:lnTo>
                  <a:pt x="43873" y="16423"/>
                </a:lnTo>
                <a:lnTo>
                  <a:pt x="43873" y="421"/>
                </a:lnTo>
                <a:lnTo>
                  <a:pt x="42245" y="252"/>
                </a:lnTo>
                <a:lnTo>
                  <a:pt x="38988" y="0"/>
                </a:lnTo>
                <a:lnTo>
                  <a:pt x="32982" y="0"/>
                </a:lnTo>
                <a:lnTo>
                  <a:pt x="27677" y="2175"/>
                </a:lnTo>
                <a:lnTo>
                  <a:pt x="23073" y="6527"/>
                </a:lnTo>
                <a:lnTo>
                  <a:pt x="18469" y="10878"/>
                </a:lnTo>
                <a:lnTo>
                  <a:pt x="15579" y="14570"/>
                </a:lnTo>
                <a:lnTo>
                  <a:pt x="14400" y="17602"/>
                </a:lnTo>
                <a:lnTo>
                  <a:pt x="14400" y="2021"/>
                </a:lnTo>
                <a:lnTo>
                  <a:pt x="0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15095" y="3117705"/>
            <a:ext cx="737536" cy="113033"/>
          </a:xfrm>
          <a:custGeom>
            <a:avLst/>
            <a:gdLst/>
            <a:ahLst/>
            <a:cxnLst/>
            <a:rect l="l" t="t" r="r" b="b"/>
            <a:pathLst>
              <a:path w="811290" h="128104">
                <a:moveTo>
                  <a:pt x="762085" y="50450"/>
                </a:moveTo>
                <a:lnTo>
                  <a:pt x="772751" y="50450"/>
                </a:lnTo>
                <a:lnTo>
                  <a:pt x="777032" y="52092"/>
                </a:lnTo>
                <a:lnTo>
                  <a:pt x="780484" y="55377"/>
                </a:lnTo>
                <a:lnTo>
                  <a:pt x="783937" y="58662"/>
                </a:lnTo>
                <a:lnTo>
                  <a:pt x="785859" y="63476"/>
                </a:lnTo>
                <a:lnTo>
                  <a:pt x="786252" y="69821"/>
                </a:lnTo>
                <a:lnTo>
                  <a:pt x="748948" y="69821"/>
                </a:lnTo>
                <a:lnTo>
                  <a:pt x="749734" y="63869"/>
                </a:lnTo>
                <a:lnTo>
                  <a:pt x="746356" y="35621"/>
                </a:lnTo>
                <a:lnTo>
                  <a:pt x="736275" y="43375"/>
                </a:lnTo>
                <a:lnTo>
                  <a:pt x="729451" y="53316"/>
                </a:lnTo>
                <a:lnTo>
                  <a:pt x="725506" y="65412"/>
                </a:lnTo>
                <a:lnTo>
                  <a:pt x="724191" y="79928"/>
                </a:lnTo>
                <a:lnTo>
                  <a:pt x="724199" y="81203"/>
                </a:lnTo>
                <a:lnTo>
                  <a:pt x="725832" y="96006"/>
                </a:lnTo>
                <a:lnTo>
                  <a:pt x="730293" y="107822"/>
                </a:lnTo>
                <a:lnTo>
                  <a:pt x="737580" y="116650"/>
                </a:lnTo>
                <a:lnTo>
                  <a:pt x="743899" y="121209"/>
                </a:lnTo>
                <a:lnTo>
                  <a:pt x="755577" y="126254"/>
                </a:lnTo>
                <a:lnTo>
                  <a:pt x="768484" y="127936"/>
                </a:lnTo>
                <a:lnTo>
                  <a:pt x="779887" y="126833"/>
                </a:lnTo>
                <a:lnTo>
                  <a:pt x="791889" y="122391"/>
                </a:lnTo>
                <a:lnTo>
                  <a:pt x="801494" y="114544"/>
                </a:lnTo>
                <a:lnTo>
                  <a:pt x="806547" y="108929"/>
                </a:lnTo>
                <a:lnTo>
                  <a:pt x="809381" y="103398"/>
                </a:lnTo>
                <a:lnTo>
                  <a:pt x="809999" y="97952"/>
                </a:lnTo>
                <a:lnTo>
                  <a:pt x="785495" y="97952"/>
                </a:lnTo>
                <a:lnTo>
                  <a:pt x="784203" y="100647"/>
                </a:lnTo>
                <a:lnTo>
                  <a:pt x="781031" y="104269"/>
                </a:lnTo>
                <a:lnTo>
                  <a:pt x="777944" y="107076"/>
                </a:lnTo>
                <a:lnTo>
                  <a:pt x="773930" y="108480"/>
                </a:lnTo>
                <a:lnTo>
                  <a:pt x="764330" y="108480"/>
                </a:lnTo>
                <a:lnTo>
                  <a:pt x="760344" y="107329"/>
                </a:lnTo>
                <a:lnTo>
                  <a:pt x="757032" y="105027"/>
                </a:lnTo>
                <a:lnTo>
                  <a:pt x="751587" y="101321"/>
                </a:lnTo>
                <a:lnTo>
                  <a:pt x="748695" y="94864"/>
                </a:lnTo>
                <a:lnTo>
                  <a:pt x="748358" y="85655"/>
                </a:lnTo>
                <a:lnTo>
                  <a:pt x="811178" y="85655"/>
                </a:lnTo>
                <a:lnTo>
                  <a:pt x="811290" y="77738"/>
                </a:lnTo>
                <a:lnTo>
                  <a:pt x="811038" y="71674"/>
                </a:lnTo>
                <a:lnTo>
                  <a:pt x="810420" y="67463"/>
                </a:lnTo>
                <a:lnTo>
                  <a:pt x="809353" y="60276"/>
                </a:lnTo>
                <a:lnTo>
                  <a:pt x="807024" y="53959"/>
                </a:lnTo>
                <a:lnTo>
                  <a:pt x="803431" y="48512"/>
                </a:lnTo>
                <a:lnTo>
                  <a:pt x="799445" y="42336"/>
                </a:lnTo>
                <a:lnTo>
                  <a:pt x="794393" y="37816"/>
                </a:lnTo>
                <a:lnTo>
                  <a:pt x="788273" y="34952"/>
                </a:lnTo>
                <a:lnTo>
                  <a:pt x="782154" y="32089"/>
                </a:lnTo>
                <a:lnTo>
                  <a:pt x="775277" y="30657"/>
                </a:lnTo>
                <a:lnTo>
                  <a:pt x="767642" y="30657"/>
                </a:lnTo>
                <a:lnTo>
                  <a:pt x="762085" y="50450"/>
                </a:lnTo>
                <a:close/>
              </a:path>
              <a:path w="811290" h="128104">
                <a:moveTo>
                  <a:pt x="758465" y="31449"/>
                </a:moveTo>
                <a:lnTo>
                  <a:pt x="746356" y="35621"/>
                </a:lnTo>
                <a:lnTo>
                  <a:pt x="749734" y="63869"/>
                </a:lnTo>
                <a:lnTo>
                  <a:pt x="751657" y="59153"/>
                </a:lnTo>
                <a:lnTo>
                  <a:pt x="754716" y="55671"/>
                </a:lnTo>
                <a:lnTo>
                  <a:pt x="757776" y="52190"/>
                </a:lnTo>
                <a:lnTo>
                  <a:pt x="762085" y="50450"/>
                </a:lnTo>
                <a:lnTo>
                  <a:pt x="767642" y="30657"/>
                </a:lnTo>
                <a:lnTo>
                  <a:pt x="758465" y="31449"/>
                </a:lnTo>
                <a:close/>
              </a:path>
              <a:path w="811290" h="128104">
                <a:moveTo>
                  <a:pt x="324201" y="64655"/>
                </a:moveTo>
                <a:lnTo>
                  <a:pt x="324847" y="60893"/>
                </a:lnTo>
                <a:lnTo>
                  <a:pt x="326138" y="58366"/>
                </a:lnTo>
                <a:lnTo>
                  <a:pt x="328496" y="53931"/>
                </a:lnTo>
                <a:lnTo>
                  <a:pt x="333099" y="51713"/>
                </a:lnTo>
                <a:lnTo>
                  <a:pt x="345843" y="51713"/>
                </a:lnTo>
                <a:lnTo>
                  <a:pt x="349801" y="53931"/>
                </a:lnTo>
                <a:lnTo>
                  <a:pt x="351822" y="58366"/>
                </a:lnTo>
                <a:lnTo>
                  <a:pt x="352945" y="60837"/>
                </a:lnTo>
                <a:lnTo>
                  <a:pt x="353506" y="64796"/>
                </a:lnTo>
                <a:lnTo>
                  <a:pt x="353506" y="124903"/>
                </a:lnTo>
                <a:lnTo>
                  <a:pt x="377674" y="124903"/>
                </a:lnTo>
                <a:lnTo>
                  <a:pt x="377674" y="66143"/>
                </a:lnTo>
                <a:lnTo>
                  <a:pt x="378319" y="62634"/>
                </a:lnTo>
                <a:lnTo>
                  <a:pt x="379610" y="59714"/>
                </a:lnTo>
                <a:lnTo>
                  <a:pt x="382137" y="54212"/>
                </a:lnTo>
                <a:lnTo>
                  <a:pt x="386712" y="51460"/>
                </a:lnTo>
                <a:lnTo>
                  <a:pt x="399063" y="51460"/>
                </a:lnTo>
                <a:lnTo>
                  <a:pt x="402992" y="53594"/>
                </a:lnTo>
                <a:lnTo>
                  <a:pt x="405126" y="57861"/>
                </a:lnTo>
                <a:lnTo>
                  <a:pt x="406248" y="60107"/>
                </a:lnTo>
                <a:lnTo>
                  <a:pt x="406810" y="62971"/>
                </a:lnTo>
                <a:lnTo>
                  <a:pt x="406810" y="124903"/>
                </a:lnTo>
                <a:lnTo>
                  <a:pt x="431399" y="124903"/>
                </a:lnTo>
                <a:lnTo>
                  <a:pt x="431567" y="67041"/>
                </a:lnTo>
                <a:lnTo>
                  <a:pt x="431567" y="61090"/>
                </a:lnTo>
                <a:lnTo>
                  <a:pt x="431286" y="56569"/>
                </a:lnTo>
                <a:lnTo>
                  <a:pt x="430725" y="53481"/>
                </a:lnTo>
                <a:lnTo>
                  <a:pt x="429827" y="48821"/>
                </a:lnTo>
                <a:lnTo>
                  <a:pt x="428086" y="44891"/>
                </a:lnTo>
                <a:lnTo>
                  <a:pt x="425504" y="41690"/>
                </a:lnTo>
                <a:lnTo>
                  <a:pt x="422304" y="37760"/>
                </a:lnTo>
                <a:lnTo>
                  <a:pt x="418739" y="35008"/>
                </a:lnTo>
                <a:lnTo>
                  <a:pt x="414810" y="33436"/>
                </a:lnTo>
                <a:lnTo>
                  <a:pt x="410880" y="31864"/>
                </a:lnTo>
                <a:lnTo>
                  <a:pt x="406894" y="31078"/>
                </a:lnTo>
                <a:lnTo>
                  <a:pt x="396789" y="31078"/>
                </a:lnTo>
                <a:lnTo>
                  <a:pt x="391287" y="32341"/>
                </a:lnTo>
                <a:lnTo>
                  <a:pt x="386347" y="34868"/>
                </a:lnTo>
                <a:lnTo>
                  <a:pt x="381688" y="37395"/>
                </a:lnTo>
                <a:lnTo>
                  <a:pt x="377786" y="41353"/>
                </a:lnTo>
                <a:lnTo>
                  <a:pt x="374642" y="46744"/>
                </a:lnTo>
                <a:lnTo>
                  <a:pt x="372846" y="42252"/>
                </a:lnTo>
                <a:lnTo>
                  <a:pt x="370207" y="38574"/>
                </a:lnTo>
                <a:lnTo>
                  <a:pt x="366727" y="35710"/>
                </a:lnTo>
                <a:lnTo>
                  <a:pt x="362404" y="32622"/>
                </a:lnTo>
                <a:lnTo>
                  <a:pt x="356734" y="31078"/>
                </a:lnTo>
                <a:lnTo>
                  <a:pt x="342306" y="31078"/>
                </a:lnTo>
                <a:lnTo>
                  <a:pt x="336271" y="32875"/>
                </a:lnTo>
                <a:lnTo>
                  <a:pt x="331612" y="36468"/>
                </a:lnTo>
                <a:lnTo>
                  <a:pt x="328973" y="38490"/>
                </a:lnTo>
                <a:lnTo>
                  <a:pt x="326166" y="41887"/>
                </a:lnTo>
                <a:lnTo>
                  <a:pt x="323191" y="46659"/>
                </a:lnTo>
                <a:lnTo>
                  <a:pt x="323191" y="33267"/>
                </a:lnTo>
                <a:lnTo>
                  <a:pt x="299865" y="33267"/>
                </a:lnTo>
                <a:lnTo>
                  <a:pt x="299865" y="124903"/>
                </a:lnTo>
                <a:lnTo>
                  <a:pt x="324201" y="124903"/>
                </a:lnTo>
                <a:lnTo>
                  <a:pt x="324201" y="64655"/>
                </a:lnTo>
                <a:close/>
              </a:path>
              <a:path w="811290" h="128104">
                <a:moveTo>
                  <a:pt x="0" y="124903"/>
                </a:moveTo>
                <a:lnTo>
                  <a:pt x="24167" y="124903"/>
                </a:lnTo>
                <a:lnTo>
                  <a:pt x="24167" y="36721"/>
                </a:lnTo>
                <a:lnTo>
                  <a:pt x="74861" y="124903"/>
                </a:lnTo>
                <a:lnTo>
                  <a:pt x="100797" y="124903"/>
                </a:lnTo>
                <a:lnTo>
                  <a:pt x="100797" y="757"/>
                </a:lnTo>
                <a:lnTo>
                  <a:pt x="76629" y="757"/>
                </a:lnTo>
                <a:lnTo>
                  <a:pt x="76629" y="87424"/>
                </a:lnTo>
                <a:lnTo>
                  <a:pt x="27199" y="757"/>
                </a:lnTo>
                <a:lnTo>
                  <a:pt x="0" y="757"/>
                </a:lnTo>
                <a:lnTo>
                  <a:pt x="0" y="124903"/>
                </a:lnTo>
                <a:close/>
              </a:path>
              <a:path w="811290" h="128104">
                <a:moveTo>
                  <a:pt x="147111" y="88378"/>
                </a:moveTo>
                <a:lnTo>
                  <a:pt x="147111" y="69961"/>
                </a:lnTo>
                <a:lnTo>
                  <a:pt x="149006" y="62872"/>
                </a:lnTo>
                <a:lnTo>
                  <a:pt x="152795" y="57903"/>
                </a:lnTo>
                <a:lnTo>
                  <a:pt x="156585" y="52934"/>
                </a:lnTo>
                <a:lnTo>
                  <a:pt x="161988" y="50450"/>
                </a:lnTo>
                <a:lnTo>
                  <a:pt x="176023" y="50450"/>
                </a:lnTo>
                <a:lnTo>
                  <a:pt x="181412" y="52934"/>
                </a:lnTo>
                <a:lnTo>
                  <a:pt x="185173" y="57903"/>
                </a:lnTo>
                <a:lnTo>
                  <a:pt x="188935" y="62872"/>
                </a:lnTo>
                <a:lnTo>
                  <a:pt x="190815" y="69961"/>
                </a:lnTo>
                <a:lnTo>
                  <a:pt x="190815" y="88378"/>
                </a:lnTo>
                <a:lnTo>
                  <a:pt x="188935" y="95481"/>
                </a:lnTo>
                <a:lnTo>
                  <a:pt x="185173" y="100478"/>
                </a:lnTo>
                <a:lnTo>
                  <a:pt x="183522" y="126509"/>
                </a:lnTo>
                <a:lnTo>
                  <a:pt x="195286" y="121723"/>
                </a:lnTo>
                <a:lnTo>
                  <a:pt x="204373" y="113744"/>
                </a:lnTo>
                <a:lnTo>
                  <a:pt x="210358" y="104484"/>
                </a:lnTo>
                <a:lnTo>
                  <a:pt x="214585" y="92536"/>
                </a:lnTo>
                <a:lnTo>
                  <a:pt x="215994" y="79170"/>
                </a:lnTo>
                <a:lnTo>
                  <a:pt x="214939" y="67673"/>
                </a:lnTo>
                <a:lnTo>
                  <a:pt x="211074" y="55550"/>
                </a:lnTo>
                <a:lnTo>
                  <a:pt x="204373" y="44722"/>
                </a:lnTo>
                <a:lnTo>
                  <a:pt x="195248" y="36602"/>
                </a:lnTo>
                <a:lnTo>
                  <a:pt x="183502" y="31764"/>
                </a:lnTo>
                <a:lnTo>
                  <a:pt x="169090" y="30151"/>
                </a:lnTo>
                <a:lnTo>
                  <a:pt x="154602" y="31783"/>
                </a:lnTo>
                <a:lnTo>
                  <a:pt x="142871" y="36640"/>
                </a:lnTo>
                <a:lnTo>
                  <a:pt x="133806" y="44722"/>
                </a:lnTo>
                <a:lnTo>
                  <a:pt x="127858" y="53985"/>
                </a:lnTo>
                <a:lnTo>
                  <a:pt x="123604" y="65930"/>
                </a:lnTo>
                <a:lnTo>
                  <a:pt x="122186" y="79170"/>
                </a:lnTo>
                <a:lnTo>
                  <a:pt x="123257" y="90905"/>
                </a:lnTo>
                <a:lnTo>
                  <a:pt x="127123" y="103034"/>
                </a:lnTo>
                <a:lnTo>
                  <a:pt x="133806" y="113744"/>
                </a:lnTo>
                <a:lnTo>
                  <a:pt x="142888" y="121719"/>
                </a:lnTo>
                <a:lnTo>
                  <a:pt x="154650" y="126508"/>
                </a:lnTo>
                <a:lnTo>
                  <a:pt x="152795" y="100478"/>
                </a:lnTo>
                <a:lnTo>
                  <a:pt x="149006" y="95481"/>
                </a:lnTo>
                <a:lnTo>
                  <a:pt x="147111" y="88378"/>
                </a:lnTo>
                <a:close/>
              </a:path>
              <a:path w="811290" h="128104">
                <a:moveTo>
                  <a:pt x="185173" y="100478"/>
                </a:moveTo>
                <a:lnTo>
                  <a:pt x="181412" y="105476"/>
                </a:lnTo>
                <a:lnTo>
                  <a:pt x="176023" y="107974"/>
                </a:lnTo>
                <a:lnTo>
                  <a:pt x="161988" y="107974"/>
                </a:lnTo>
                <a:lnTo>
                  <a:pt x="156585" y="105476"/>
                </a:lnTo>
                <a:lnTo>
                  <a:pt x="152795" y="100478"/>
                </a:lnTo>
                <a:lnTo>
                  <a:pt x="154650" y="126508"/>
                </a:lnTo>
                <a:lnTo>
                  <a:pt x="169090" y="128104"/>
                </a:lnTo>
                <a:lnTo>
                  <a:pt x="183522" y="126509"/>
                </a:lnTo>
                <a:lnTo>
                  <a:pt x="185173" y="100478"/>
                </a:lnTo>
                <a:close/>
              </a:path>
              <a:path w="811290" h="128104">
                <a:moveTo>
                  <a:pt x="274575" y="55250"/>
                </a:moveTo>
                <a:lnTo>
                  <a:pt x="275304" y="55250"/>
                </a:lnTo>
                <a:lnTo>
                  <a:pt x="278617" y="55390"/>
                </a:lnTo>
                <a:lnTo>
                  <a:pt x="281480" y="55671"/>
                </a:lnTo>
                <a:lnTo>
                  <a:pt x="281480" y="31078"/>
                </a:lnTo>
                <a:lnTo>
                  <a:pt x="278280" y="30909"/>
                </a:lnTo>
                <a:lnTo>
                  <a:pt x="271094" y="30909"/>
                </a:lnTo>
                <a:lnTo>
                  <a:pt x="265256" y="32791"/>
                </a:lnTo>
                <a:lnTo>
                  <a:pt x="260764" y="36553"/>
                </a:lnTo>
                <a:lnTo>
                  <a:pt x="258014" y="38798"/>
                </a:lnTo>
                <a:lnTo>
                  <a:pt x="254786" y="42982"/>
                </a:lnTo>
                <a:lnTo>
                  <a:pt x="251081" y="49102"/>
                </a:lnTo>
                <a:lnTo>
                  <a:pt x="251081" y="33099"/>
                </a:lnTo>
                <a:lnTo>
                  <a:pt x="228176" y="33099"/>
                </a:lnTo>
                <a:lnTo>
                  <a:pt x="228176" y="124903"/>
                </a:lnTo>
                <a:lnTo>
                  <a:pt x="252344" y="124903"/>
                </a:lnTo>
                <a:lnTo>
                  <a:pt x="252344" y="73667"/>
                </a:lnTo>
                <a:lnTo>
                  <a:pt x="253270" y="68221"/>
                </a:lnTo>
                <a:lnTo>
                  <a:pt x="255123" y="64683"/>
                </a:lnTo>
                <a:lnTo>
                  <a:pt x="258435" y="58395"/>
                </a:lnTo>
                <a:lnTo>
                  <a:pt x="264919" y="55250"/>
                </a:lnTo>
                <a:lnTo>
                  <a:pt x="274575" y="55250"/>
                </a:lnTo>
                <a:close/>
              </a:path>
              <a:path w="811290" h="128104">
                <a:moveTo>
                  <a:pt x="482942" y="31801"/>
                </a:moveTo>
                <a:lnTo>
                  <a:pt x="470572" y="35809"/>
                </a:lnTo>
                <a:lnTo>
                  <a:pt x="461826" y="43038"/>
                </a:lnTo>
                <a:lnTo>
                  <a:pt x="457840" y="48203"/>
                </a:lnTo>
                <a:lnTo>
                  <a:pt x="455594" y="54801"/>
                </a:lnTo>
                <a:lnTo>
                  <a:pt x="455089" y="62830"/>
                </a:lnTo>
                <a:lnTo>
                  <a:pt x="478246" y="62830"/>
                </a:lnTo>
                <a:lnTo>
                  <a:pt x="478808" y="59293"/>
                </a:lnTo>
                <a:lnTo>
                  <a:pt x="479931" y="56486"/>
                </a:lnTo>
                <a:lnTo>
                  <a:pt x="481615" y="54408"/>
                </a:lnTo>
                <a:lnTo>
                  <a:pt x="483973" y="51601"/>
                </a:lnTo>
                <a:lnTo>
                  <a:pt x="487986" y="50196"/>
                </a:lnTo>
                <a:lnTo>
                  <a:pt x="498709" y="50196"/>
                </a:lnTo>
                <a:lnTo>
                  <a:pt x="502541" y="50913"/>
                </a:lnTo>
                <a:lnTo>
                  <a:pt x="505151" y="52345"/>
                </a:lnTo>
                <a:lnTo>
                  <a:pt x="507761" y="53776"/>
                </a:lnTo>
                <a:lnTo>
                  <a:pt x="509067" y="56373"/>
                </a:lnTo>
                <a:lnTo>
                  <a:pt x="509067" y="63223"/>
                </a:lnTo>
                <a:lnTo>
                  <a:pt x="507354" y="65498"/>
                </a:lnTo>
                <a:lnTo>
                  <a:pt x="503930" y="66958"/>
                </a:lnTo>
                <a:lnTo>
                  <a:pt x="502021" y="67799"/>
                </a:lnTo>
                <a:lnTo>
                  <a:pt x="498849" y="68501"/>
                </a:lnTo>
                <a:lnTo>
                  <a:pt x="494414" y="69063"/>
                </a:lnTo>
                <a:lnTo>
                  <a:pt x="486246" y="70074"/>
                </a:lnTo>
                <a:lnTo>
                  <a:pt x="476983" y="71253"/>
                </a:lnTo>
                <a:lnTo>
                  <a:pt x="469966" y="73218"/>
                </a:lnTo>
                <a:lnTo>
                  <a:pt x="465194" y="75969"/>
                </a:lnTo>
                <a:lnTo>
                  <a:pt x="463063" y="77330"/>
                </a:lnTo>
                <a:lnTo>
                  <a:pt x="454872" y="86949"/>
                </a:lnTo>
                <a:lnTo>
                  <a:pt x="452142" y="100478"/>
                </a:lnTo>
                <a:lnTo>
                  <a:pt x="452142" y="109182"/>
                </a:lnTo>
                <a:lnTo>
                  <a:pt x="454851" y="115905"/>
                </a:lnTo>
                <a:lnTo>
                  <a:pt x="460268" y="120650"/>
                </a:lnTo>
                <a:lnTo>
                  <a:pt x="465685" y="125395"/>
                </a:lnTo>
                <a:lnTo>
                  <a:pt x="472548" y="127767"/>
                </a:lnTo>
                <a:lnTo>
                  <a:pt x="487369" y="127767"/>
                </a:lnTo>
                <a:lnTo>
                  <a:pt x="493207" y="126279"/>
                </a:lnTo>
                <a:lnTo>
                  <a:pt x="487930" y="110333"/>
                </a:lnTo>
                <a:lnTo>
                  <a:pt x="484674" y="110333"/>
                </a:lnTo>
                <a:lnTo>
                  <a:pt x="481910" y="109420"/>
                </a:lnTo>
                <a:lnTo>
                  <a:pt x="477362" y="105771"/>
                </a:lnTo>
                <a:lnTo>
                  <a:pt x="476225" y="102809"/>
                </a:lnTo>
                <a:lnTo>
                  <a:pt x="476225" y="94105"/>
                </a:lnTo>
                <a:lnTo>
                  <a:pt x="478078" y="90708"/>
                </a:lnTo>
                <a:lnTo>
                  <a:pt x="481783" y="88519"/>
                </a:lnTo>
                <a:lnTo>
                  <a:pt x="483973" y="87227"/>
                </a:lnTo>
                <a:lnTo>
                  <a:pt x="487594" y="86132"/>
                </a:lnTo>
                <a:lnTo>
                  <a:pt x="492646" y="85234"/>
                </a:lnTo>
                <a:lnTo>
                  <a:pt x="498035" y="84223"/>
                </a:lnTo>
                <a:lnTo>
                  <a:pt x="500730" y="83718"/>
                </a:lnTo>
                <a:lnTo>
                  <a:pt x="502849" y="83170"/>
                </a:lnTo>
                <a:lnTo>
                  <a:pt x="505937" y="81991"/>
                </a:lnTo>
                <a:lnTo>
                  <a:pt x="508982" y="80265"/>
                </a:lnTo>
                <a:lnTo>
                  <a:pt x="508982" y="89192"/>
                </a:lnTo>
                <a:lnTo>
                  <a:pt x="508814" y="97222"/>
                </a:lnTo>
                <a:lnTo>
                  <a:pt x="506555" y="102752"/>
                </a:lnTo>
                <a:lnTo>
                  <a:pt x="506512" y="117716"/>
                </a:lnTo>
                <a:lnTo>
                  <a:pt x="509825" y="114123"/>
                </a:lnTo>
                <a:lnTo>
                  <a:pt x="510218" y="118053"/>
                </a:lnTo>
                <a:lnTo>
                  <a:pt x="510779" y="121310"/>
                </a:lnTo>
                <a:lnTo>
                  <a:pt x="512014" y="124903"/>
                </a:lnTo>
                <a:lnTo>
                  <a:pt x="538119" y="124903"/>
                </a:lnTo>
                <a:lnTo>
                  <a:pt x="538119" y="121366"/>
                </a:lnTo>
                <a:lnTo>
                  <a:pt x="534582" y="118587"/>
                </a:lnTo>
                <a:lnTo>
                  <a:pt x="533319" y="115330"/>
                </a:lnTo>
                <a:lnTo>
                  <a:pt x="533150" y="112186"/>
                </a:lnTo>
                <a:lnTo>
                  <a:pt x="532982" y="104493"/>
                </a:lnTo>
                <a:lnTo>
                  <a:pt x="532982" y="59462"/>
                </a:lnTo>
                <a:lnTo>
                  <a:pt x="530050" y="45511"/>
                </a:lnTo>
                <a:lnTo>
                  <a:pt x="521277" y="36890"/>
                </a:lnTo>
                <a:lnTo>
                  <a:pt x="519520" y="36034"/>
                </a:lnTo>
                <a:lnTo>
                  <a:pt x="507731" y="32191"/>
                </a:lnTo>
                <a:lnTo>
                  <a:pt x="494499" y="30909"/>
                </a:lnTo>
                <a:lnTo>
                  <a:pt x="482942" y="31801"/>
                </a:lnTo>
                <a:close/>
              </a:path>
              <a:path w="811290" h="128104">
                <a:moveTo>
                  <a:pt x="506512" y="117716"/>
                </a:moveTo>
                <a:lnTo>
                  <a:pt x="506555" y="102752"/>
                </a:lnTo>
                <a:lnTo>
                  <a:pt x="502204" y="105784"/>
                </a:lnTo>
                <a:lnTo>
                  <a:pt x="497853" y="108816"/>
                </a:lnTo>
                <a:lnTo>
                  <a:pt x="493095" y="110333"/>
                </a:lnTo>
                <a:lnTo>
                  <a:pt x="487930" y="110333"/>
                </a:lnTo>
                <a:lnTo>
                  <a:pt x="493207" y="126279"/>
                </a:lnTo>
                <a:lnTo>
                  <a:pt x="498372" y="123303"/>
                </a:lnTo>
                <a:lnTo>
                  <a:pt x="502695" y="120776"/>
                </a:lnTo>
                <a:lnTo>
                  <a:pt x="506512" y="117716"/>
                </a:lnTo>
                <a:close/>
              </a:path>
              <a:path w="811290" h="128104">
                <a:moveTo>
                  <a:pt x="559479" y="757"/>
                </a:moveTo>
                <a:lnTo>
                  <a:pt x="559479" y="124903"/>
                </a:lnTo>
                <a:lnTo>
                  <a:pt x="583479" y="124903"/>
                </a:lnTo>
                <a:lnTo>
                  <a:pt x="583479" y="757"/>
                </a:lnTo>
                <a:lnTo>
                  <a:pt x="559479" y="757"/>
                </a:lnTo>
                <a:close/>
              </a:path>
              <a:path w="811290" h="128104">
                <a:moveTo>
                  <a:pt x="602426" y="0"/>
                </a:moveTo>
                <a:lnTo>
                  <a:pt x="602426" y="22150"/>
                </a:lnTo>
                <a:lnTo>
                  <a:pt x="626762" y="22150"/>
                </a:lnTo>
                <a:lnTo>
                  <a:pt x="626762" y="0"/>
                </a:lnTo>
                <a:lnTo>
                  <a:pt x="602426" y="0"/>
                </a:lnTo>
                <a:close/>
              </a:path>
              <a:path w="811290" h="128104">
                <a:moveTo>
                  <a:pt x="602426" y="33099"/>
                </a:moveTo>
                <a:lnTo>
                  <a:pt x="602426" y="124903"/>
                </a:lnTo>
                <a:lnTo>
                  <a:pt x="626762" y="124903"/>
                </a:lnTo>
                <a:lnTo>
                  <a:pt x="626762" y="33099"/>
                </a:lnTo>
                <a:lnTo>
                  <a:pt x="602426" y="33099"/>
                </a:lnTo>
                <a:close/>
              </a:path>
              <a:path w="811290" h="128104">
                <a:moveTo>
                  <a:pt x="667855" y="105195"/>
                </a:moveTo>
                <a:lnTo>
                  <a:pt x="714423" y="53061"/>
                </a:lnTo>
                <a:lnTo>
                  <a:pt x="714423" y="33100"/>
                </a:lnTo>
                <a:lnTo>
                  <a:pt x="639983" y="33100"/>
                </a:lnTo>
                <a:lnTo>
                  <a:pt x="639983" y="52640"/>
                </a:lnTo>
                <a:lnTo>
                  <a:pt x="683855" y="52640"/>
                </a:lnTo>
                <a:lnTo>
                  <a:pt x="636783" y="106206"/>
                </a:lnTo>
                <a:lnTo>
                  <a:pt x="636783" y="124903"/>
                </a:lnTo>
                <a:lnTo>
                  <a:pt x="716022" y="124904"/>
                </a:lnTo>
                <a:lnTo>
                  <a:pt x="716022" y="105195"/>
                </a:lnTo>
                <a:lnTo>
                  <a:pt x="667855" y="105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34621" y="3118374"/>
            <a:ext cx="0" cy="109540"/>
          </a:xfrm>
          <a:custGeom>
            <a:avLst/>
            <a:gdLst/>
            <a:ahLst/>
            <a:cxnLst/>
            <a:rect l="l" t="t" r="r" b="b"/>
            <a:pathLst>
              <a:path h="124145">
                <a:moveTo>
                  <a:pt x="0" y="0"/>
                </a:moveTo>
                <a:lnTo>
                  <a:pt x="0" y="124145"/>
                </a:lnTo>
              </a:path>
            </a:pathLst>
          </a:custGeom>
          <a:ln w="252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73816" y="3116741"/>
            <a:ext cx="0" cy="111173"/>
          </a:xfrm>
          <a:custGeom>
            <a:avLst/>
            <a:gdLst/>
            <a:ahLst/>
            <a:cxnLst/>
            <a:rect l="l" t="t" r="r" b="b"/>
            <a:pathLst>
              <a:path h="125996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25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09805" y="3297708"/>
            <a:ext cx="10973" cy="36749"/>
          </a:xfrm>
          <a:custGeom>
            <a:avLst/>
            <a:gdLst/>
            <a:ahLst/>
            <a:cxnLst/>
            <a:rect l="l" t="t" r="r" b="b"/>
            <a:pathLst>
              <a:path w="12070" h="41649">
                <a:moveTo>
                  <a:pt x="6090" y="36455"/>
                </a:moveTo>
                <a:lnTo>
                  <a:pt x="7775" y="32243"/>
                </a:lnTo>
                <a:lnTo>
                  <a:pt x="12070" y="0"/>
                </a:lnTo>
                <a:lnTo>
                  <a:pt x="0" y="4482"/>
                </a:lnTo>
                <a:lnTo>
                  <a:pt x="5248" y="41649"/>
                </a:lnTo>
                <a:lnTo>
                  <a:pt x="6090" y="36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691994" y="3297176"/>
            <a:ext cx="80534" cy="116080"/>
          </a:xfrm>
          <a:custGeom>
            <a:avLst/>
            <a:gdLst/>
            <a:ahLst/>
            <a:cxnLst/>
            <a:rect l="l" t="t" r="r" b="b"/>
            <a:pathLst>
              <a:path w="88587" h="131557">
                <a:moveTo>
                  <a:pt x="38511" y="113365"/>
                </a:moveTo>
                <a:lnTo>
                  <a:pt x="34160" y="112270"/>
                </a:lnTo>
                <a:lnTo>
                  <a:pt x="31578" y="110080"/>
                </a:lnTo>
                <a:lnTo>
                  <a:pt x="28967" y="106823"/>
                </a:lnTo>
                <a:lnTo>
                  <a:pt x="28293" y="104016"/>
                </a:lnTo>
                <a:lnTo>
                  <a:pt x="2189" y="104016"/>
                </a:lnTo>
                <a:lnTo>
                  <a:pt x="2975" y="113168"/>
                </a:lnTo>
                <a:lnTo>
                  <a:pt x="7073" y="120046"/>
                </a:lnTo>
                <a:lnTo>
                  <a:pt x="14483" y="124651"/>
                </a:lnTo>
                <a:lnTo>
                  <a:pt x="29261" y="130280"/>
                </a:lnTo>
                <a:lnTo>
                  <a:pt x="43198" y="131557"/>
                </a:lnTo>
                <a:lnTo>
                  <a:pt x="48853" y="131401"/>
                </a:lnTo>
                <a:lnTo>
                  <a:pt x="63498" y="129075"/>
                </a:lnTo>
                <a:lnTo>
                  <a:pt x="74749" y="123962"/>
                </a:lnTo>
                <a:lnTo>
                  <a:pt x="82608" y="116060"/>
                </a:lnTo>
                <a:lnTo>
                  <a:pt x="87306" y="103850"/>
                </a:lnTo>
                <a:lnTo>
                  <a:pt x="88587" y="89277"/>
                </a:lnTo>
                <a:lnTo>
                  <a:pt x="88587" y="2189"/>
                </a:lnTo>
                <a:lnTo>
                  <a:pt x="65261" y="2189"/>
                </a:lnTo>
                <a:lnTo>
                  <a:pt x="65261" y="15412"/>
                </a:lnTo>
                <a:lnTo>
                  <a:pt x="61668" y="8955"/>
                </a:lnTo>
                <a:lnTo>
                  <a:pt x="56952" y="4520"/>
                </a:lnTo>
                <a:lnTo>
                  <a:pt x="51114" y="2105"/>
                </a:lnTo>
                <a:lnTo>
                  <a:pt x="47689" y="701"/>
                </a:lnTo>
                <a:lnTo>
                  <a:pt x="43676" y="0"/>
                </a:lnTo>
                <a:lnTo>
                  <a:pt x="39072" y="0"/>
                </a:lnTo>
                <a:lnTo>
                  <a:pt x="31663" y="603"/>
                </a:lnTo>
                <a:lnTo>
                  <a:pt x="27367" y="32847"/>
                </a:lnTo>
                <a:lnTo>
                  <a:pt x="30567" y="24930"/>
                </a:lnTo>
                <a:lnTo>
                  <a:pt x="36377" y="20971"/>
                </a:lnTo>
                <a:lnTo>
                  <a:pt x="50974" y="20971"/>
                </a:lnTo>
                <a:lnTo>
                  <a:pt x="55900" y="23245"/>
                </a:lnTo>
                <a:lnTo>
                  <a:pt x="59577" y="27793"/>
                </a:lnTo>
                <a:lnTo>
                  <a:pt x="63254" y="32341"/>
                </a:lnTo>
                <a:lnTo>
                  <a:pt x="65093" y="38967"/>
                </a:lnTo>
                <a:lnTo>
                  <a:pt x="65093" y="56935"/>
                </a:lnTo>
                <a:lnTo>
                  <a:pt x="63156" y="63687"/>
                </a:lnTo>
                <a:lnTo>
                  <a:pt x="59282" y="67926"/>
                </a:lnTo>
                <a:lnTo>
                  <a:pt x="55409" y="72165"/>
                </a:lnTo>
                <a:lnTo>
                  <a:pt x="50665" y="74285"/>
                </a:lnTo>
                <a:lnTo>
                  <a:pt x="36630" y="74285"/>
                </a:lnTo>
                <a:lnTo>
                  <a:pt x="30792" y="70411"/>
                </a:lnTo>
                <a:lnTo>
                  <a:pt x="27536" y="62662"/>
                </a:lnTo>
                <a:lnTo>
                  <a:pt x="25739" y="58507"/>
                </a:lnTo>
                <a:lnTo>
                  <a:pt x="24841" y="53763"/>
                </a:lnTo>
                <a:lnTo>
                  <a:pt x="24841" y="42252"/>
                </a:lnTo>
                <a:lnTo>
                  <a:pt x="19592" y="5085"/>
                </a:lnTo>
                <a:lnTo>
                  <a:pt x="10189" y="13938"/>
                </a:lnTo>
                <a:lnTo>
                  <a:pt x="5105" y="22640"/>
                </a:lnTo>
                <a:lnTo>
                  <a:pt x="1276" y="34674"/>
                </a:lnTo>
                <a:lnTo>
                  <a:pt x="0" y="48344"/>
                </a:lnTo>
                <a:lnTo>
                  <a:pt x="827" y="59532"/>
                </a:lnTo>
                <a:lnTo>
                  <a:pt x="4327" y="71903"/>
                </a:lnTo>
                <a:lnTo>
                  <a:pt x="10568" y="81991"/>
                </a:lnTo>
                <a:lnTo>
                  <a:pt x="14532" y="86000"/>
                </a:lnTo>
                <a:lnTo>
                  <a:pt x="25471" y="92311"/>
                </a:lnTo>
                <a:lnTo>
                  <a:pt x="38820" y="94414"/>
                </a:lnTo>
                <a:lnTo>
                  <a:pt x="46454" y="94414"/>
                </a:lnTo>
                <a:lnTo>
                  <a:pt x="52658" y="92589"/>
                </a:lnTo>
                <a:lnTo>
                  <a:pt x="57430" y="88940"/>
                </a:lnTo>
                <a:lnTo>
                  <a:pt x="60068" y="86975"/>
                </a:lnTo>
                <a:lnTo>
                  <a:pt x="62538" y="84027"/>
                </a:lnTo>
                <a:lnTo>
                  <a:pt x="64840" y="80096"/>
                </a:lnTo>
                <a:lnTo>
                  <a:pt x="64840" y="94752"/>
                </a:lnTo>
                <a:lnTo>
                  <a:pt x="63886" y="100984"/>
                </a:lnTo>
                <a:lnTo>
                  <a:pt x="61977" y="104690"/>
                </a:lnTo>
                <a:lnTo>
                  <a:pt x="59058" y="110473"/>
                </a:lnTo>
                <a:lnTo>
                  <a:pt x="53275" y="113365"/>
                </a:lnTo>
                <a:lnTo>
                  <a:pt x="38511" y="113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83450" y="3296804"/>
            <a:ext cx="76170" cy="86057"/>
          </a:xfrm>
          <a:custGeom>
            <a:avLst/>
            <a:gdLst/>
            <a:ahLst/>
            <a:cxnLst/>
            <a:rect l="l" t="t" r="r" b="b"/>
            <a:pathLst>
              <a:path w="83787" h="97531">
                <a:moveTo>
                  <a:pt x="27802" y="22431"/>
                </a:moveTo>
                <a:lnTo>
                  <a:pt x="32237" y="19174"/>
                </a:lnTo>
                <a:lnTo>
                  <a:pt x="35956" y="18360"/>
                </a:lnTo>
                <a:lnTo>
                  <a:pt x="47521" y="18360"/>
                </a:lnTo>
                <a:lnTo>
                  <a:pt x="52012" y="19989"/>
                </a:lnTo>
                <a:lnTo>
                  <a:pt x="54651" y="23245"/>
                </a:lnTo>
                <a:lnTo>
                  <a:pt x="56924" y="27485"/>
                </a:lnTo>
                <a:lnTo>
                  <a:pt x="57261" y="30573"/>
                </a:lnTo>
                <a:lnTo>
                  <a:pt x="81261" y="30573"/>
                </a:lnTo>
                <a:lnTo>
                  <a:pt x="77033" y="15625"/>
                </a:lnTo>
                <a:lnTo>
                  <a:pt x="68840" y="6864"/>
                </a:lnTo>
                <a:lnTo>
                  <a:pt x="66176" y="5328"/>
                </a:lnTo>
                <a:lnTo>
                  <a:pt x="54742" y="1332"/>
                </a:lnTo>
                <a:lnTo>
                  <a:pt x="40841" y="0"/>
                </a:lnTo>
                <a:lnTo>
                  <a:pt x="35932" y="178"/>
                </a:lnTo>
                <a:lnTo>
                  <a:pt x="22842" y="2968"/>
                </a:lnTo>
                <a:lnTo>
                  <a:pt x="12757" y="9138"/>
                </a:lnTo>
                <a:lnTo>
                  <a:pt x="6105" y="15230"/>
                </a:lnTo>
                <a:lnTo>
                  <a:pt x="2778" y="22515"/>
                </a:lnTo>
                <a:lnTo>
                  <a:pt x="2778" y="38181"/>
                </a:lnTo>
                <a:lnTo>
                  <a:pt x="4912" y="43684"/>
                </a:lnTo>
                <a:lnTo>
                  <a:pt x="9178" y="47502"/>
                </a:lnTo>
                <a:lnTo>
                  <a:pt x="13445" y="51376"/>
                </a:lnTo>
                <a:lnTo>
                  <a:pt x="20771" y="54605"/>
                </a:lnTo>
                <a:lnTo>
                  <a:pt x="31157" y="57188"/>
                </a:lnTo>
                <a:lnTo>
                  <a:pt x="32205" y="57437"/>
                </a:lnTo>
                <a:lnTo>
                  <a:pt x="48533" y="61655"/>
                </a:lnTo>
                <a:lnTo>
                  <a:pt x="56166" y="64431"/>
                </a:lnTo>
                <a:lnTo>
                  <a:pt x="59535" y="67884"/>
                </a:lnTo>
                <a:lnTo>
                  <a:pt x="59535" y="73387"/>
                </a:lnTo>
                <a:lnTo>
                  <a:pt x="58145" y="75492"/>
                </a:lnTo>
                <a:lnTo>
                  <a:pt x="55366" y="76896"/>
                </a:lnTo>
                <a:lnTo>
                  <a:pt x="52588" y="78300"/>
                </a:lnTo>
                <a:lnTo>
                  <a:pt x="48840" y="79001"/>
                </a:lnTo>
                <a:lnTo>
                  <a:pt x="36097" y="79001"/>
                </a:lnTo>
                <a:lnTo>
                  <a:pt x="30595" y="77401"/>
                </a:lnTo>
                <a:lnTo>
                  <a:pt x="27620" y="74201"/>
                </a:lnTo>
                <a:lnTo>
                  <a:pt x="25936" y="72404"/>
                </a:lnTo>
                <a:lnTo>
                  <a:pt x="24841" y="69372"/>
                </a:lnTo>
                <a:lnTo>
                  <a:pt x="24336" y="65105"/>
                </a:lnTo>
                <a:lnTo>
                  <a:pt x="0" y="65105"/>
                </a:lnTo>
                <a:lnTo>
                  <a:pt x="2593" y="78033"/>
                </a:lnTo>
                <a:lnTo>
                  <a:pt x="10315" y="88392"/>
                </a:lnTo>
                <a:lnTo>
                  <a:pt x="15810" y="92194"/>
                </a:lnTo>
                <a:lnTo>
                  <a:pt x="27387" y="96197"/>
                </a:lnTo>
                <a:lnTo>
                  <a:pt x="42272" y="97531"/>
                </a:lnTo>
                <a:lnTo>
                  <a:pt x="51046" y="97116"/>
                </a:lnTo>
                <a:lnTo>
                  <a:pt x="64030" y="94322"/>
                </a:lnTo>
                <a:lnTo>
                  <a:pt x="73639" y="88898"/>
                </a:lnTo>
                <a:lnTo>
                  <a:pt x="80404" y="83142"/>
                </a:lnTo>
                <a:lnTo>
                  <a:pt x="83787" y="75717"/>
                </a:lnTo>
                <a:lnTo>
                  <a:pt x="83787" y="59714"/>
                </a:lnTo>
                <a:lnTo>
                  <a:pt x="81429" y="53959"/>
                </a:lnTo>
                <a:lnTo>
                  <a:pt x="76713" y="49355"/>
                </a:lnTo>
                <a:lnTo>
                  <a:pt x="71941" y="44807"/>
                </a:lnTo>
                <a:lnTo>
                  <a:pt x="64784" y="41410"/>
                </a:lnTo>
                <a:lnTo>
                  <a:pt x="55240" y="39164"/>
                </a:lnTo>
                <a:lnTo>
                  <a:pt x="54450" y="38990"/>
                </a:lnTo>
                <a:lnTo>
                  <a:pt x="38021" y="35080"/>
                </a:lnTo>
                <a:lnTo>
                  <a:pt x="30230" y="32510"/>
                </a:lnTo>
                <a:lnTo>
                  <a:pt x="26694" y="29282"/>
                </a:lnTo>
                <a:lnTo>
                  <a:pt x="26694" y="26530"/>
                </a:lnTo>
                <a:lnTo>
                  <a:pt x="27802" y="22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16166" y="3270571"/>
            <a:ext cx="85509" cy="109540"/>
          </a:xfrm>
          <a:custGeom>
            <a:avLst/>
            <a:gdLst/>
            <a:ahLst/>
            <a:cxnLst/>
            <a:rect l="l" t="t" r="r" b="b"/>
            <a:pathLst>
              <a:path w="94060" h="124145">
                <a:moveTo>
                  <a:pt x="25346" y="101826"/>
                </a:moveTo>
                <a:lnTo>
                  <a:pt x="25346" y="69905"/>
                </a:lnTo>
                <a:lnTo>
                  <a:pt x="85639" y="69905"/>
                </a:lnTo>
                <a:lnTo>
                  <a:pt x="85639" y="48344"/>
                </a:lnTo>
                <a:lnTo>
                  <a:pt x="25346" y="48344"/>
                </a:lnTo>
                <a:lnTo>
                  <a:pt x="25346" y="21982"/>
                </a:lnTo>
                <a:lnTo>
                  <a:pt x="91029" y="21982"/>
                </a:lnTo>
                <a:lnTo>
                  <a:pt x="91029" y="0"/>
                </a:lnTo>
                <a:lnTo>
                  <a:pt x="0" y="0"/>
                </a:lnTo>
                <a:lnTo>
                  <a:pt x="0" y="124145"/>
                </a:lnTo>
                <a:lnTo>
                  <a:pt x="94060" y="124145"/>
                </a:lnTo>
                <a:lnTo>
                  <a:pt x="94060" y="101826"/>
                </a:lnTo>
                <a:lnTo>
                  <a:pt x="25346" y="101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312572" y="3297176"/>
            <a:ext cx="78160" cy="85462"/>
          </a:xfrm>
          <a:custGeom>
            <a:avLst/>
            <a:gdLst/>
            <a:ahLst/>
            <a:cxnLst/>
            <a:rect l="l" t="t" r="r" b="b"/>
            <a:pathLst>
              <a:path w="85976" h="96857">
                <a:moveTo>
                  <a:pt x="30800" y="891"/>
                </a:moveTo>
                <a:lnTo>
                  <a:pt x="18430" y="4899"/>
                </a:lnTo>
                <a:lnTo>
                  <a:pt x="9683" y="12128"/>
                </a:lnTo>
                <a:lnTo>
                  <a:pt x="5698" y="17293"/>
                </a:lnTo>
                <a:lnTo>
                  <a:pt x="3452" y="23891"/>
                </a:lnTo>
                <a:lnTo>
                  <a:pt x="2947" y="31920"/>
                </a:lnTo>
                <a:lnTo>
                  <a:pt x="26104" y="31920"/>
                </a:lnTo>
                <a:lnTo>
                  <a:pt x="26665" y="28383"/>
                </a:lnTo>
                <a:lnTo>
                  <a:pt x="27788" y="25576"/>
                </a:lnTo>
                <a:lnTo>
                  <a:pt x="29472" y="23498"/>
                </a:lnTo>
                <a:lnTo>
                  <a:pt x="31830" y="20691"/>
                </a:lnTo>
                <a:lnTo>
                  <a:pt x="35844" y="19287"/>
                </a:lnTo>
                <a:lnTo>
                  <a:pt x="46567" y="19287"/>
                </a:lnTo>
                <a:lnTo>
                  <a:pt x="50398" y="20003"/>
                </a:lnTo>
                <a:lnTo>
                  <a:pt x="53009" y="21435"/>
                </a:lnTo>
                <a:lnTo>
                  <a:pt x="55619" y="22866"/>
                </a:lnTo>
                <a:lnTo>
                  <a:pt x="56924" y="25463"/>
                </a:lnTo>
                <a:lnTo>
                  <a:pt x="56924" y="32313"/>
                </a:lnTo>
                <a:lnTo>
                  <a:pt x="55212" y="34588"/>
                </a:lnTo>
                <a:lnTo>
                  <a:pt x="51788" y="36048"/>
                </a:lnTo>
                <a:lnTo>
                  <a:pt x="49879" y="36889"/>
                </a:lnTo>
                <a:lnTo>
                  <a:pt x="46707" y="37591"/>
                </a:lnTo>
                <a:lnTo>
                  <a:pt x="42272" y="38153"/>
                </a:lnTo>
                <a:lnTo>
                  <a:pt x="34104" y="39164"/>
                </a:lnTo>
                <a:lnTo>
                  <a:pt x="24841" y="40343"/>
                </a:lnTo>
                <a:lnTo>
                  <a:pt x="17824" y="42308"/>
                </a:lnTo>
                <a:lnTo>
                  <a:pt x="13052" y="45059"/>
                </a:lnTo>
                <a:lnTo>
                  <a:pt x="10921" y="46420"/>
                </a:lnTo>
                <a:lnTo>
                  <a:pt x="2730" y="56039"/>
                </a:lnTo>
                <a:lnTo>
                  <a:pt x="0" y="69568"/>
                </a:lnTo>
                <a:lnTo>
                  <a:pt x="0" y="78271"/>
                </a:lnTo>
                <a:lnTo>
                  <a:pt x="2708" y="84995"/>
                </a:lnTo>
                <a:lnTo>
                  <a:pt x="8126" y="89740"/>
                </a:lnTo>
                <a:lnTo>
                  <a:pt x="13543" y="94485"/>
                </a:lnTo>
                <a:lnTo>
                  <a:pt x="20406" y="96857"/>
                </a:lnTo>
                <a:lnTo>
                  <a:pt x="35227" y="96857"/>
                </a:lnTo>
                <a:lnTo>
                  <a:pt x="41065" y="95369"/>
                </a:lnTo>
                <a:lnTo>
                  <a:pt x="35788" y="79423"/>
                </a:lnTo>
                <a:lnTo>
                  <a:pt x="32532" y="79423"/>
                </a:lnTo>
                <a:lnTo>
                  <a:pt x="29767" y="78510"/>
                </a:lnTo>
                <a:lnTo>
                  <a:pt x="25220" y="74861"/>
                </a:lnTo>
                <a:lnTo>
                  <a:pt x="24083" y="71899"/>
                </a:lnTo>
                <a:lnTo>
                  <a:pt x="24083" y="63195"/>
                </a:lnTo>
                <a:lnTo>
                  <a:pt x="25936" y="59798"/>
                </a:lnTo>
                <a:lnTo>
                  <a:pt x="29641" y="57609"/>
                </a:lnTo>
                <a:lnTo>
                  <a:pt x="31830" y="56317"/>
                </a:lnTo>
                <a:lnTo>
                  <a:pt x="35451" y="55222"/>
                </a:lnTo>
                <a:lnTo>
                  <a:pt x="40504" y="54324"/>
                </a:lnTo>
                <a:lnTo>
                  <a:pt x="45893" y="53313"/>
                </a:lnTo>
                <a:lnTo>
                  <a:pt x="48588" y="52808"/>
                </a:lnTo>
                <a:lnTo>
                  <a:pt x="50707" y="52260"/>
                </a:lnTo>
                <a:lnTo>
                  <a:pt x="53795" y="51081"/>
                </a:lnTo>
                <a:lnTo>
                  <a:pt x="56840" y="49355"/>
                </a:lnTo>
                <a:lnTo>
                  <a:pt x="56840" y="58282"/>
                </a:lnTo>
                <a:lnTo>
                  <a:pt x="56672" y="66312"/>
                </a:lnTo>
                <a:lnTo>
                  <a:pt x="54412" y="71842"/>
                </a:lnTo>
                <a:lnTo>
                  <a:pt x="54370" y="86806"/>
                </a:lnTo>
                <a:lnTo>
                  <a:pt x="57682" y="83213"/>
                </a:lnTo>
                <a:lnTo>
                  <a:pt x="58075" y="87143"/>
                </a:lnTo>
                <a:lnTo>
                  <a:pt x="58637" y="90400"/>
                </a:lnTo>
                <a:lnTo>
                  <a:pt x="59872" y="93993"/>
                </a:lnTo>
                <a:lnTo>
                  <a:pt x="85976" y="93993"/>
                </a:lnTo>
                <a:lnTo>
                  <a:pt x="85976" y="90456"/>
                </a:lnTo>
                <a:lnTo>
                  <a:pt x="82439" y="87677"/>
                </a:lnTo>
                <a:lnTo>
                  <a:pt x="81176" y="84420"/>
                </a:lnTo>
                <a:lnTo>
                  <a:pt x="81008" y="81276"/>
                </a:lnTo>
                <a:lnTo>
                  <a:pt x="80839" y="73583"/>
                </a:lnTo>
                <a:lnTo>
                  <a:pt x="80839" y="28552"/>
                </a:lnTo>
                <a:lnTo>
                  <a:pt x="77907" y="14601"/>
                </a:lnTo>
                <a:lnTo>
                  <a:pt x="69135" y="5980"/>
                </a:lnTo>
                <a:lnTo>
                  <a:pt x="67377" y="5124"/>
                </a:lnTo>
                <a:lnTo>
                  <a:pt x="55588" y="1281"/>
                </a:lnTo>
                <a:lnTo>
                  <a:pt x="42356" y="0"/>
                </a:lnTo>
                <a:lnTo>
                  <a:pt x="30800" y="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45106" y="3360567"/>
            <a:ext cx="16931" cy="20758"/>
          </a:xfrm>
          <a:custGeom>
            <a:avLst/>
            <a:gdLst/>
            <a:ahLst/>
            <a:cxnLst/>
            <a:rect l="l" t="t" r="r" b="b"/>
            <a:pathLst>
              <a:path w="18624" h="23526">
                <a:moveTo>
                  <a:pt x="18581" y="14963"/>
                </a:moveTo>
                <a:lnTo>
                  <a:pt x="18624" y="0"/>
                </a:lnTo>
                <a:lnTo>
                  <a:pt x="14273" y="3032"/>
                </a:lnTo>
                <a:lnTo>
                  <a:pt x="9922" y="6064"/>
                </a:lnTo>
                <a:lnTo>
                  <a:pt x="5164" y="7580"/>
                </a:lnTo>
                <a:lnTo>
                  <a:pt x="0" y="7580"/>
                </a:lnTo>
                <a:lnTo>
                  <a:pt x="5277" y="23526"/>
                </a:lnTo>
                <a:lnTo>
                  <a:pt x="10441" y="20550"/>
                </a:lnTo>
                <a:lnTo>
                  <a:pt x="14764" y="18023"/>
                </a:lnTo>
                <a:lnTo>
                  <a:pt x="18581" y="14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09463" y="3297176"/>
            <a:ext cx="48457" cy="82935"/>
          </a:xfrm>
          <a:custGeom>
            <a:avLst/>
            <a:gdLst/>
            <a:ahLst/>
            <a:cxnLst/>
            <a:rect l="l" t="t" r="r" b="b"/>
            <a:pathLst>
              <a:path w="53303" h="93993">
                <a:moveTo>
                  <a:pt x="46398" y="24340"/>
                </a:moveTo>
                <a:lnTo>
                  <a:pt x="47128" y="24340"/>
                </a:lnTo>
                <a:lnTo>
                  <a:pt x="50440" y="24480"/>
                </a:lnTo>
                <a:lnTo>
                  <a:pt x="53303" y="24761"/>
                </a:lnTo>
                <a:lnTo>
                  <a:pt x="53303" y="168"/>
                </a:lnTo>
                <a:lnTo>
                  <a:pt x="50103" y="0"/>
                </a:lnTo>
                <a:lnTo>
                  <a:pt x="42918" y="0"/>
                </a:lnTo>
                <a:lnTo>
                  <a:pt x="37079" y="1881"/>
                </a:lnTo>
                <a:lnTo>
                  <a:pt x="32588" y="5643"/>
                </a:lnTo>
                <a:lnTo>
                  <a:pt x="29837" y="7888"/>
                </a:lnTo>
                <a:lnTo>
                  <a:pt x="26609" y="12072"/>
                </a:lnTo>
                <a:lnTo>
                  <a:pt x="22904" y="18192"/>
                </a:lnTo>
                <a:lnTo>
                  <a:pt x="22904" y="2189"/>
                </a:lnTo>
                <a:lnTo>
                  <a:pt x="0" y="2189"/>
                </a:lnTo>
                <a:lnTo>
                  <a:pt x="0" y="93993"/>
                </a:lnTo>
                <a:lnTo>
                  <a:pt x="24167" y="93993"/>
                </a:lnTo>
                <a:lnTo>
                  <a:pt x="24167" y="42757"/>
                </a:lnTo>
                <a:lnTo>
                  <a:pt x="25093" y="37311"/>
                </a:lnTo>
                <a:lnTo>
                  <a:pt x="26946" y="33773"/>
                </a:lnTo>
                <a:lnTo>
                  <a:pt x="30258" y="27485"/>
                </a:lnTo>
                <a:lnTo>
                  <a:pt x="36742" y="24340"/>
                </a:lnTo>
                <a:lnTo>
                  <a:pt x="46398" y="24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475170" y="3297176"/>
            <a:ext cx="75481" cy="82935"/>
          </a:xfrm>
          <a:custGeom>
            <a:avLst/>
            <a:gdLst/>
            <a:ahLst/>
            <a:cxnLst/>
            <a:rect l="l" t="t" r="r" b="b"/>
            <a:pathLst>
              <a:path w="83029" h="93993">
                <a:moveTo>
                  <a:pt x="60180" y="0"/>
                </a:moveTo>
                <a:lnTo>
                  <a:pt x="43114" y="0"/>
                </a:lnTo>
                <a:lnTo>
                  <a:pt x="36855" y="1852"/>
                </a:lnTo>
                <a:lnTo>
                  <a:pt x="31914" y="5558"/>
                </a:lnTo>
                <a:lnTo>
                  <a:pt x="29164" y="7636"/>
                </a:lnTo>
                <a:lnTo>
                  <a:pt x="26244" y="11033"/>
                </a:lnTo>
                <a:lnTo>
                  <a:pt x="23157" y="15749"/>
                </a:lnTo>
                <a:lnTo>
                  <a:pt x="23157" y="2357"/>
                </a:lnTo>
                <a:lnTo>
                  <a:pt x="0" y="2357"/>
                </a:lnTo>
                <a:lnTo>
                  <a:pt x="0" y="93993"/>
                </a:lnTo>
                <a:lnTo>
                  <a:pt x="23915" y="93993"/>
                </a:lnTo>
                <a:lnTo>
                  <a:pt x="23915" y="38630"/>
                </a:lnTo>
                <a:lnTo>
                  <a:pt x="24701" y="33970"/>
                </a:lnTo>
                <a:lnTo>
                  <a:pt x="26272" y="30320"/>
                </a:lnTo>
                <a:lnTo>
                  <a:pt x="29304" y="23414"/>
                </a:lnTo>
                <a:lnTo>
                  <a:pt x="34890" y="19961"/>
                </a:lnTo>
                <a:lnTo>
                  <a:pt x="49654" y="19961"/>
                </a:lnTo>
                <a:lnTo>
                  <a:pt x="54145" y="22319"/>
                </a:lnTo>
                <a:lnTo>
                  <a:pt x="56503" y="27035"/>
                </a:lnTo>
                <a:lnTo>
                  <a:pt x="57794" y="29618"/>
                </a:lnTo>
                <a:lnTo>
                  <a:pt x="58440" y="33324"/>
                </a:lnTo>
                <a:lnTo>
                  <a:pt x="58440" y="93993"/>
                </a:lnTo>
                <a:lnTo>
                  <a:pt x="83029" y="93993"/>
                </a:lnTo>
                <a:lnTo>
                  <a:pt x="83018" y="30972"/>
                </a:lnTo>
                <a:lnTo>
                  <a:pt x="80604" y="16929"/>
                </a:lnTo>
                <a:lnTo>
                  <a:pt x="73976" y="7453"/>
                </a:lnTo>
                <a:lnTo>
                  <a:pt x="67942" y="2484"/>
                </a:lnTo>
                <a:lnTo>
                  <a:pt x="60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77841" y="3268939"/>
            <a:ext cx="0" cy="111173"/>
          </a:xfrm>
          <a:custGeom>
            <a:avLst/>
            <a:gdLst/>
            <a:ahLst/>
            <a:cxnLst/>
            <a:rect l="l" t="t" r="r" b="b"/>
            <a:pathLst>
              <a:path h="125996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25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05821" y="3297176"/>
            <a:ext cx="75481" cy="82935"/>
          </a:xfrm>
          <a:custGeom>
            <a:avLst/>
            <a:gdLst/>
            <a:ahLst/>
            <a:cxnLst/>
            <a:rect l="l" t="t" r="r" b="b"/>
            <a:pathLst>
              <a:path w="83029" h="93993">
                <a:moveTo>
                  <a:pt x="60180" y="0"/>
                </a:moveTo>
                <a:lnTo>
                  <a:pt x="43114" y="0"/>
                </a:lnTo>
                <a:lnTo>
                  <a:pt x="36855" y="1852"/>
                </a:lnTo>
                <a:lnTo>
                  <a:pt x="31914" y="5558"/>
                </a:lnTo>
                <a:lnTo>
                  <a:pt x="29164" y="7636"/>
                </a:lnTo>
                <a:lnTo>
                  <a:pt x="26244" y="11033"/>
                </a:lnTo>
                <a:lnTo>
                  <a:pt x="23157" y="15749"/>
                </a:lnTo>
                <a:lnTo>
                  <a:pt x="23157" y="2357"/>
                </a:lnTo>
                <a:lnTo>
                  <a:pt x="0" y="2357"/>
                </a:lnTo>
                <a:lnTo>
                  <a:pt x="0" y="93993"/>
                </a:lnTo>
                <a:lnTo>
                  <a:pt x="23915" y="93993"/>
                </a:lnTo>
                <a:lnTo>
                  <a:pt x="23915" y="38630"/>
                </a:lnTo>
                <a:lnTo>
                  <a:pt x="24701" y="33970"/>
                </a:lnTo>
                <a:lnTo>
                  <a:pt x="26272" y="30320"/>
                </a:lnTo>
                <a:lnTo>
                  <a:pt x="29304" y="23414"/>
                </a:lnTo>
                <a:lnTo>
                  <a:pt x="34890" y="19961"/>
                </a:lnTo>
                <a:lnTo>
                  <a:pt x="49654" y="19961"/>
                </a:lnTo>
                <a:lnTo>
                  <a:pt x="54145" y="22319"/>
                </a:lnTo>
                <a:lnTo>
                  <a:pt x="56503" y="27035"/>
                </a:lnTo>
                <a:lnTo>
                  <a:pt x="57794" y="29618"/>
                </a:lnTo>
                <a:lnTo>
                  <a:pt x="58440" y="33324"/>
                </a:lnTo>
                <a:lnTo>
                  <a:pt x="58440" y="93993"/>
                </a:lnTo>
                <a:lnTo>
                  <a:pt x="83029" y="93993"/>
                </a:lnTo>
                <a:lnTo>
                  <a:pt x="83018" y="30972"/>
                </a:lnTo>
                <a:lnTo>
                  <a:pt x="80604" y="16929"/>
                </a:lnTo>
                <a:lnTo>
                  <a:pt x="73976" y="7453"/>
                </a:lnTo>
                <a:lnTo>
                  <a:pt x="67942" y="2484"/>
                </a:lnTo>
                <a:lnTo>
                  <a:pt x="60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38140" y="3116293"/>
            <a:ext cx="100361" cy="114668"/>
          </a:xfrm>
          <a:custGeom>
            <a:avLst/>
            <a:gdLst/>
            <a:ahLst/>
            <a:cxnLst/>
            <a:rect l="l" t="t" r="r" b="b"/>
            <a:pathLst>
              <a:path w="110397" h="129957">
                <a:moveTo>
                  <a:pt x="27847" y="80603"/>
                </a:moveTo>
                <a:lnTo>
                  <a:pt x="26525" y="65863"/>
                </a:lnTo>
                <a:lnTo>
                  <a:pt x="26986" y="56471"/>
                </a:lnTo>
                <a:lnTo>
                  <a:pt x="29653" y="43640"/>
                </a:lnTo>
                <a:lnTo>
                  <a:pt x="34693" y="33563"/>
                </a:lnTo>
                <a:lnTo>
                  <a:pt x="40139" y="25954"/>
                </a:lnTo>
                <a:lnTo>
                  <a:pt x="47577" y="22151"/>
                </a:lnTo>
                <a:lnTo>
                  <a:pt x="66271" y="22151"/>
                </a:lnTo>
                <a:lnTo>
                  <a:pt x="73261" y="24845"/>
                </a:lnTo>
                <a:lnTo>
                  <a:pt x="77976" y="30236"/>
                </a:lnTo>
                <a:lnTo>
                  <a:pt x="80615" y="33268"/>
                </a:lnTo>
                <a:lnTo>
                  <a:pt x="82776" y="37760"/>
                </a:lnTo>
                <a:lnTo>
                  <a:pt x="84461" y="43712"/>
                </a:lnTo>
                <a:lnTo>
                  <a:pt x="110397" y="43712"/>
                </a:lnTo>
                <a:lnTo>
                  <a:pt x="110004" y="35963"/>
                </a:lnTo>
                <a:lnTo>
                  <a:pt x="107141" y="28242"/>
                </a:lnTo>
                <a:lnTo>
                  <a:pt x="101807" y="20550"/>
                </a:lnTo>
                <a:lnTo>
                  <a:pt x="93842" y="11834"/>
                </a:lnTo>
                <a:lnTo>
                  <a:pt x="83383" y="5259"/>
                </a:lnTo>
                <a:lnTo>
                  <a:pt x="70768" y="1314"/>
                </a:lnTo>
                <a:lnTo>
                  <a:pt x="55998" y="0"/>
                </a:lnTo>
                <a:lnTo>
                  <a:pt x="52216" y="103"/>
                </a:lnTo>
                <a:lnTo>
                  <a:pt x="39075" y="2307"/>
                </a:lnTo>
                <a:lnTo>
                  <a:pt x="27480" y="7382"/>
                </a:lnTo>
                <a:lnTo>
                  <a:pt x="17431" y="15328"/>
                </a:lnTo>
                <a:lnTo>
                  <a:pt x="8988" y="26439"/>
                </a:lnTo>
                <a:lnTo>
                  <a:pt x="3994" y="37731"/>
                </a:lnTo>
                <a:lnTo>
                  <a:pt x="998" y="50732"/>
                </a:lnTo>
                <a:lnTo>
                  <a:pt x="0" y="65442"/>
                </a:lnTo>
                <a:lnTo>
                  <a:pt x="840" y="78824"/>
                </a:lnTo>
                <a:lnTo>
                  <a:pt x="3671" y="91809"/>
                </a:lnTo>
                <a:lnTo>
                  <a:pt x="8500" y="103126"/>
                </a:lnTo>
                <a:lnTo>
                  <a:pt x="15325" y="112775"/>
                </a:lnTo>
                <a:lnTo>
                  <a:pt x="20598" y="117896"/>
                </a:lnTo>
                <a:lnTo>
                  <a:pt x="31088" y="124597"/>
                </a:lnTo>
                <a:lnTo>
                  <a:pt x="43366" y="128617"/>
                </a:lnTo>
                <a:lnTo>
                  <a:pt x="57430" y="129957"/>
                </a:lnTo>
                <a:lnTo>
                  <a:pt x="70724" y="128603"/>
                </a:lnTo>
                <a:lnTo>
                  <a:pt x="82708" y="124364"/>
                </a:lnTo>
                <a:lnTo>
                  <a:pt x="92923" y="117239"/>
                </a:lnTo>
                <a:lnTo>
                  <a:pt x="100671" y="108388"/>
                </a:lnTo>
                <a:lnTo>
                  <a:pt x="106627" y="97187"/>
                </a:lnTo>
                <a:lnTo>
                  <a:pt x="110144" y="84224"/>
                </a:lnTo>
                <a:lnTo>
                  <a:pt x="84461" y="84224"/>
                </a:lnTo>
                <a:lnTo>
                  <a:pt x="82720" y="90625"/>
                </a:lnTo>
                <a:lnTo>
                  <a:pt x="80531" y="95425"/>
                </a:lnTo>
                <a:lnTo>
                  <a:pt x="77892" y="98626"/>
                </a:lnTo>
                <a:lnTo>
                  <a:pt x="73120" y="104577"/>
                </a:lnTo>
                <a:lnTo>
                  <a:pt x="66187" y="107553"/>
                </a:lnTo>
                <a:lnTo>
                  <a:pt x="48222" y="107553"/>
                </a:lnTo>
                <a:lnTo>
                  <a:pt x="40911" y="104086"/>
                </a:lnTo>
                <a:lnTo>
                  <a:pt x="35156" y="97152"/>
                </a:lnTo>
                <a:lnTo>
                  <a:pt x="31811" y="92132"/>
                </a:lnTo>
                <a:lnTo>
                  <a:pt x="27847" y="80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70232" y="3118374"/>
            <a:ext cx="0" cy="109540"/>
          </a:xfrm>
          <a:custGeom>
            <a:avLst/>
            <a:gdLst/>
            <a:ahLst/>
            <a:cxnLst/>
            <a:rect l="l" t="t" r="r" b="b"/>
            <a:pathLst>
              <a:path h="124145">
                <a:moveTo>
                  <a:pt x="0" y="0"/>
                </a:moveTo>
                <a:lnTo>
                  <a:pt x="0" y="124145"/>
                </a:lnTo>
              </a:path>
            </a:pathLst>
          </a:custGeom>
          <a:ln w="252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91476" y="3144755"/>
            <a:ext cx="79181" cy="85834"/>
          </a:xfrm>
          <a:custGeom>
            <a:avLst/>
            <a:gdLst/>
            <a:ahLst/>
            <a:cxnLst/>
            <a:rect l="l" t="t" r="r" b="b"/>
            <a:pathLst>
              <a:path w="87099" h="97278">
                <a:moveTo>
                  <a:pt x="37893" y="19792"/>
                </a:moveTo>
                <a:lnTo>
                  <a:pt x="48560" y="19792"/>
                </a:lnTo>
                <a:lnTo>
                  <a:pt x="52840" y="21434"/>
                </a:lnTo>
                <a:lnTo>
                  <a:pt x="56293" y="24719"/>
                </a:lnTo>
                <a:lnTo>
                  <a:pt x="59745" y="28004"/>
                </a:lnTo>
                <a:lnTo>
                  <a:pt x="61668" y="32819"/>
                </a:lnTo>
                <a:lnTo>
                  <a:pt x="62061" y="39164"/>
                </a:lnTo>
                <a:lnTo>
                  <a:pt x="24756" y="39164"/>
                </a:lnTo>
                <a:lnTo>
                  <a:pt x="25542" y="33212"/>
                </a:lnTo>
                <a:lnTo>
                  <a:pt x="22165" y="4964"/>
                </a:lnTo>
                <a:lnTo>
                  <a:pt x="12083" y="12717"/>
                </a:lnTo>
                <a:lnTo>
                  <a:pt x="5259" y="22658"/>
                </a:lnTo>
                <a:lnTo>
                  <a:pt x="1314" y="34754"/>
                </a:lnTo>
                <a:lnTo>
                  <a:pt x="0" y="49270"/>
                </a:lnTo>
                <a:lnTo>
                  <a:pt x="8" y="50545"/>
                </a:lnTo>
                <a:lnTo>
                  <a:pt x="1641" y="65349"/>
                </a:lnTo>
                <a:lnTo>
                  <a:pt x="6101" y="77164"/>
                </a:lnTo>
                <a:lnTo>
                  <a:pt x="13389" y="85992"/>
                </a:lnTo>
                <a:lnTo>
                  <a:pt x="19708" y="90551"/>
                </a:lnTo>
                <a:lnTo>
                  <a:pt x="31386" y="95596"/>
                </a:lnTo>
                <a:lnTo>
                  <a:pt x="44293" y="97278"/>
                </a:lnTo>
                <a:lnTo>
                  <a:pt x="55696" y="96175"/>
                </a:lnTo>
                <a:lnTo>
                  <a:pt x="67698" y="91733"/>
                </a:lnTo>
                <a:lnTo>
                  <a:pt x="77303" y="83887"/>
                </a:lnTo>
                <a:lnTo>
                  <a:pt x="82355" y="78272"/>
                </a:lnTo>
                <a:lnTo>
                  <a:pt x="85190" y="72741"/>
                </a:lnTo>
                <a:lnTo>
                  <a:pt x="85807" y="67294"/>
                </a:lnTo>
                <a:lnTo>
                  <a:pt x="61304" y="67294"/>
                </a:lnTo>
                <a:lnTo>
                  <a:pt x="60011" y="69989"/>
                </a:lnTo>
                <a:lnTo>
                  <a:pt x="56840" y="73611"/>
                </a:lnTo>
                <a:lnTo>
                  <a:pt x="53752" y="76419"/>
                </a:lnTo>
                <a:lnTo>
                  <a:pt x="49738" y="77822"/>
                </a:lnTo>
                <a:lnTo>
                  <a:pt x="40139" y="77822"/>
                </a:lnTo>
                <a:lnTo>
                  <a:pt x="36153" y="76671"/>
                </a:lnTo>
                <a:lnTo>
                  <a:pt x="32841" y="74369"/>
                </a:lnTo>
                <a:lnTo>
                  <a:pt x="27395" y="70663"/>
                </a:lnTo>
                <a:lnTo>
                  <a:pt x="24504" y="64206"/>
                </a:lnTo>
                <a:lnTo>
                  <a:pt x="24167" y="54998"/>
                </a:lnTo>
                <a:lnTo>
                  <a:pt x="86987" y="54998"/>
                </a:lnTo>
                <a:lnTo>
                  <a:pt x="87099" y="47081"/>
                </a:lnTo>
                <a:lnTo>
                  <a:pt x="86846" y="41017"/>
                </a:lnTo>
                <a:lnTo>
                  <a:pt x="86229" y="36805"/>
                </a:lnTo>
                <a:lnTo>
                  <a:pt x="85162" y="29618"/>
                </a:lnTo>
                <a:lnTo>
                  <a:pt x="82832" y="23301"/>
                </a:lnTo>
                <a:lnTo>
                  <a:pt x="79239" y="17855"/>
                </a:lnTo>
                <a:lnTo>
                  <a:pt x="75254" y="11679"/>
                </a:lnTo>
                <a:lnTo>
                  <a:pt x="70201" y="7159"/>
                </a:lnTo>
                <a:lnTo>
                  <a:pt x="64083" y="4295"/>
                </a:lnTo>
                <a:lnTo>
                  <a:pt x="57963" y="1431"/>
                </a:lnTo>
                <a:lnTo>
                  <a:pt x="51086" y="0"/>
                </a:lnTo>
                <a:lnTo>
                  <a:pt x="43451" y="0"/>
                </a:lnTo>
                <a:lnTo>
                  <a:pt x="37893" y="1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11625" y="3144755"/>
            <a:ext cx="19351" cy="29305"/>
          </a:xfrm>
          <a:custGeom>
            <a:avLst/>
            <a:gdLst/>
            <a:ahLst/>
            <a:cxnLst/>
            <a:rect l="l" t="t" r="r" b="b"/>
            <a:pathLst>
              <a:path w="21286" h="33212">
                <a:moveTo>
                  <a:pt x="12108" y="792"/>
                </a:moveTo>
                <a:lnTo>
                  <a:pt x="0" y="4964"/>
                </a:lnTo>
                <a:lnTo>
                  <a:pt x="3377" y="33212"/>
                </a:lnTo>
                <a:lnTo>
                  <a:pt x="5300" y="28495"/>
                </a:lnTo>
                <a:lnTo>
                  <a:pt x="8359" y="25014"/>
                </a:lnTo>
                <a:lnTo>
                  <a:pt x="11419" y="21533"/>
                </a:lnTo>
                <a:lnTo>
                  <a:pt x="15728" y="19792"/>
                </a:lnTo>
                <a:lnTo>
                  <a:pt x="21286" y="0"/>
                </a:lnTo>
                <a:lnTo>
                  <a:pt x="12108" y="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83849" y="3144979"/>
            <a:ext cx="78160" cy="85462"/>
          </a:xfrm>
          <a:custGeom>
            <a:avLst/>
            <a:gdLst/>
            <a:ahLst/>
            <a:cxnLst/>
            <a:rect l="l" t="t" r="r" b="b"/>
            <a:pathLst>
              <a:path w="85976" h="96857">
                <a:moveTo>
                  <a:pt x="30799" y="891"/>
                </a:moveTo>
                <a:lnTo>
                  <a:pt x="18430" y="4899"/>
                </a:lnTo>
                <a:lnTo>
                  <a:pt x="9683" y="12128"/>
                </a:lnTo>
                <a:lnTo>
                  <a:pt x="5698" y="17293"/>
                </a:lnTo>
                <a:lnTo>
                  <a:pt x="3452" y="23891"/>
                </a:lnTo>
                <a:lnTo>
                  <a:pt x="2947" y="31920"/>
                </a:lnTo>
                <a:lnTo>
                  <a:pt x="26104" y="31920"/>
                </a:lnTo>
                <a:lnTo>
                  <a:pt x="26665" y="28383"/>
                </a:lnTo>
                <a:lnTo>
                  <a:pt x="27788" y="25576"/>
                </a:lnTo>
                <a:lnTo>
                  <a:pt x="29472" y="23498"/>
                </a:lnTo>
                <a:lnTo>
                  <a:pt x="31830" y="20691"/>
                </a:lnTo>
                <a:lnTo>
                  <a:pt x="35844" y="19287"/>
                </a:lnTo>
                <a:lnTo>
                  <a:pt x="46566" y="19287"/>
                </a:lnTo>
                <a:lnTo>
                  <a:pt x="50398" y="20003"/>
                </a:lnTo>
                <a:lnTo>
                  <a:pt x="53008" y="21435"/>
                </a:lnTo>
                <a:lnTo>
                  <a:pt x="55619" y="22866"/>
                </a:lnTo>
                <a:lnTo>
                  <a:pt x="56924" y="25463"/>
                </a:lnTo>
                <a:lnTo>
                  <a:pt x="56924" y="32313"/>
                </a:lnTo>
                <a:lnTo>
                  <a:pt x="55212" y="34588"/>
                </a:lnTo>
                <a:lnTo>
                  <a:pt x="51787" y="36048"/>
                </a:lnTo>
                <a:lnTo>
                  <a:pt x="49879" y="36889"/>
                </a:lnTo>
                <a:lnTo>
                  <a:pt x="46707" y="37591"/>
                </a:lnTo>
                <a:lnTo>
                  <a:pt x="42272" y="38153"/>
                </a:lnTo>
                <a:lnTo>
                  <a:pt x="34104" y="39164"/>
                </a:lnTo>
                <a:lnTo>
                  <a:pt x="24841" y="40343"/>
                </a:lnTo>
                <a:lnTo>
                  <a:pt x="17823" y="42308"/>
                </a:lnTo>
                <a:lnTo>
                  <a:pt x="13052" y="45059"/>
                </a:lnTo>
                <a:lnTo>
                  <a:pt x="10921" y="46420"/>
                </a:lnTo>
                <a:lnTo>
                  <a:pt x="2730" y="56039"/>
                </a:lnTo>
                <a:lnTo>
                  <a:pt x="0" y="69568"/>
                </a:lnTo>
                <a:lnTo>
                  <a:pt x="0" y="78271"/>
                </a:lnTo>
                <a:lnTo>
                  <a:pt x="2708" y="84995"/>
                </a:lnTo>
                <a:lnTo>
                  <a:pt x="8125" y="89740"/>
                </a:lnTo>
                <a:lnTo>
                  <a:pt x="13543" y="94485"/>
                </a:lnTo>
                <a:lnTo>
                  <a:pt x="20406" y="96857"/>
                </a:lnTo>
                <a:lnTo>
                  <a:pt x="35227" y="96857"/>
                </a:lnTo>
                <a:lnTo>
                  <a:pt x="41065" y="95369"/>
                </a:lnTo>
                <a:lnTo>
                  <a:pt x="35788" y="79423"/>
                </a:lnTo>
                <a:lnTo>
                  <a:pt x="32532" y="79423"/>
                </a:lnTo>
                <a:lnTo>
                  <a:pt x="29767" y="78510"/>
                </a:lnTo>
                <a:lnTo>
                  <a:pt x="25220" y="74861"/>
                </a:lnTo>
                <a:lnTo>
                  <a:pt x="24083" y="71899"/>
                </a:lnTo>
                <a:lnTo>
                  <a:pt x="24083" y="63195"/>
                </a:lnTo>
                <a:lnTo>
                  <a:pt x="25936" y="59798"/>
                </a:lnTo>
                <a:lnTo>
                  <a:pt x="29641" y="57609"/>
                </a:lnTo>
                <a:lnTo>
                  <a:pt x="31830" y="56317"/>
                </a:lnTo>
                <a:lnTo>
                  <a:pt x="35451" y="55222"/>
                </a:lnTo>
                <a:lnTo>
                  <a:pt x="40504" y="54324"/>
                </a:lnTo>
                <a:lnTo>
                  <a:pt x="45893" y="53313"/>
                </a:lnTo>
                <a:lnTo>
                  <a:pt x="48588" y="52808"/>
                </a:lnTo>
                <a:lnTo>
                  <a:pt x="50706" y="52260"/>
                </a:lnTo>
                <a:lnTo>
                  <a:pt x="53795" y="51081"/>
                </a:lnTo>
                <a:lnTo>
                  <a:pt x="56840" y="49355"/>
                </a:lnTo>
                <a:lnTo>
                  <a:pt x="56840" y="58282"/>
                </a:lnTo>
                <a:lnTo>
                  <a:pt x="56671" y="66312"/>
                </a:lnTo>
                <a:lnTo>
                  <a:pt x="54412" y="71842"/>
                </a:lnTo>
                <a:lnTo>
                  <a:pt x="54370" y="86806"/>
                </a:lnTo>
                <a:lnTo>
                  <a:pt x="57682" y="83213"/>
                </a:lnTo>
                <a:lnTo>
                  <a:pt x="58075" y="87143"/>
                </a:lnTo>
                <a:lnTo>
                  <a:pt x="58636" y="90400"/>
                </a:lnTo>
                <a:lnTo>
                  <a:pt x="59872" y="93993"/>
                </a:lnTo>
                <a:lnTo>
                  <a:pt x="85976" y="93993"/>
                </a:lnTo>
                <a:lnTo>
                  <a:pt x="85976" y="90456"/>
                </a:lnTo>
                <a:lnTo>
                  <a:pt x="82439" y="87677"/>
                </a:lnTo>
                <a:lnTo>
                  <a:pt x="81176" y="84420"/>
                </a:lnTo>
                <a:lnTo>
                  <a:pt x="81007" y="81276"/>
                </a:lnTo>
                <a:lnTo>
                  <a:pt x="80839" y="73583"/>
                </a:lnTo>
                <a:lnTo>
                  <a:pt x="80839" y="28552"/>
                </a:lnTo>
                <a:lnTo>
                  <a:pt x="77907" y="14601"/>
                </a:lnTo>
                <a:lnTo>
                  <a:pt x="69134" y="5980"/>
                </a:lnTo>
                <a:lnTo>
                  <a:pt x="67377" y="5124"/>
                </a:lnTo>
                <a:lnTo>
                  <a:pt x="55588" y="1281"/>
                </a:lnTo>
                <a:lnTo>
                  <a:pt x="42356" y="0"/>
                </a:lnTo>
                <a:lnTo>
                  <a:pt x="30799" y="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16385" y="3208370"/>
            <a:ext cx="16931" cy="20758"/>
          </a:xfrm>
          <a:custGeom>
            <a:avLst/>
            <a:gdLst/>
            <a:ahLst/>
            <a:cxnLst/>
            <a:rect l="l" t="t" r="r" b="b"/>
            <a:pathLst>
              <a:path w="18624" h="23526">
                <a:moveTo>
                  <a:pt x="18582" y="14963"/>
                </a:moveTo>
                <a:lnTo>
                  <a:pt x="18624" y="0"/>
                </a:lnTo>
                <a:lnTo>
                  <a:pt x="14273" y="3032"/>
                </a:lnTo>
                <a:lnTo>
                  <a:pt x="9922" y="6064"/>
                </a:lnTo>
                <a:lnTo>
                  <a:pt x="5165" y="7580"/>
                </a:lnTo>
                <a:lnTo>
                  <a:pt x="0" y="7580"/>
                </a:lnTo>
                <a:lnTo>
                  <a:pt x="5277" y="23526"/>
                </a:lnTo>
                <a:lnTo>
                  <a:pt x="10442" y="20550"/>
                </a:lnTo>
                <a:lnTo>
                  <a:pt x="14764" y="18023"/>
                </a:lnTo>
                <a:lnTo>
                  <a:pt x="18582" y="14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81124" y="3144979"/>
            <a:ext cx="75480" cy="82935"/>
          </a:xfrm>
          <a:custGeom>
            <a:avLst/>
            <a:gdLst/>
            <a:ahLst/>
            <a:cxnLst/>
            <a:rect l="l" t="t" r="r" b="b"/>
            <a:pathLst>
              <a:path w="83028" h="93993">
                <a:moveTo>
                  <a:pt x="60180" y="0"/>
                </a:moveTo>
                <a:lnTo>
                  <a:pt x="43114" y="0"/>
                </a:lnTo>
                <a:lnTo>
                  <a:pt x="36854" y="1852"/>
                </a:lnTo>
                <a:lnTo>
                  <a:pt x="31914" y="5558"/>
                </a:lnTo>
                <a:lnTo>
                  <a:pt x="29163" y="7636"/>
                </a:lnTo>
                <a:lnTo>
                  <a:pt x="26244" y="11033"/>
                </a:lnTo>
                <a:lnTo>
                  <a:pt x="23156" y="15749"/>
                </a:lnTo>
                <a:lnTo>
                  <a:pt x="23156" y="2357"/>
                </a:lnTo>
                <a:lnTo>
                  <a:pt x="0" y="2357"/>
                </a:lnTo>
                <a:lnTo>
                  <a:pt x="0" y="93993"/>
                </a:lnTo>
                <a:lnTo>
                  <a:pt x="23914" y="93993"/>
                </a:lnTo>
                <a:lnTo>
                  <a:pt x="23914" y="38630"/>
                </a:lnTo>
                <a:lnTo>
                  <a:pt x="24700" y="33970"/>
                </a:lnTo>
                <a:lnTo>
                  <a:pt x="26272" y="30320"/>
                </a:lnTo>
                <a:lnTo>
                  <a:pt x="29304" y="23414"/>
                </a:lnTo>
                <a:lnTo>
                  <a:pt x="34889" y="19961"/>
                </a:lnTo>
                <a:lnTo>
                  <a:pt x="49653" y="19961"/>
                </a:lnTo>
                <a:lnTo>
                  <a:pt x="54145" y="22319"/>
                </a:lnTo>
                <a:lnTo>
                  <a:pt x="56502" y="27035"/>
                </a:lnTo>
                <a:lnTo>
                  <a:pt x="57794" y="29618"/>
                </a:lnTo>
                <a:lnTo>
                  <a:pt x="58440" y="33324"/>
                </a:lnTo>
                <a:lnTo>
                  <a:pt x="58440" y="93993"/>
                </a:lnTo>
                <a:lnTo>
                  <a:pt x="83028" y="93993"/>
                </a:lnTo>
                <a:lnTo>
                  <a:pt x="83017" y="30972"/>
                </a:lnTo>
                <a:lnTo>
                  <a:pt x="80603" y="16929"/>
                </a:lnTo>
                <a:lnTo>
                  <a:pt x="73976" y="7453"/>
                </a:lnTo>
                <a:lnTo>
                  <a:pt x="67941" y="2484"/>
                </a:lnTo>
                <a:lnTo>
                  <a:pt x="60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67297" y="3144607"/>
            <a:ext cx="76170" cy="86057"/>
          </a:xfrm>
          <a:custGeom>
            <a:avLst/>
            <a:gdLst/>
            <a:ahLst/>
            <a:cxnLst/>
            <a:rect l="l" t="t" r="r" b="b"/>
            <a:pathLst>
              <a:path w="83787" h="97531">
                <a:moveTo>
                  <a:pt x="27802" y="22431"/>
                </a:moveTo>
                <a:lnTo>
                  <a:pt x="32237" y="19174"/>
                </a:lnTo>
                <a:lnTo>
                  <a:pt x="35956" y="18360"/>
                </a:lnTo>
                <a:lnTo>
                  <a:pt x="47521" y="18360"/>
                </a:lnTo>
                <a:lnTo>
                  <a:pt x="52012" y="19989"/>
                </a:lnTo>
                <a:lnTo>
                  <a:pt x="54650" y="23245"/>
                </a:lnTo>
                <a:lnTo>
                  <a:pt x="56924" y="27485"/>
                </a:lnTo>
                <a:lnTo>
                  <a:pt x="57261" y="30573"/>
                </a:lnTo>
                <a:lnTo>
                  <a:pt x="81261" y="30573"/>
                </a:lnTo>
                <a:lnTo>
                  <a:pt x="77032" y="15625"/>
                </a:lnTo>
                <a:lnTo>
                  <a:pt x="68840" y="6864"/>
                </a:lnTo>
                <a:lnTo>
                  <a:pt x="66176" y="5328"/>
                </a:lnTo>
                <a:lnTo>
                  <a:pt x="54742" y="1332"/>
                </a:lnTo>
                <a:lnTo>
                  <a:pt x="40841" y="0"/>
                </a:lnTo>
                <a:lnTo>
                  <a:pt x="35932" y="179"/>
                </a:lnTo>
                <a:lnTo>
                  <a:pt x="22842" y="2968"/>
                </a:lnTo>
                <a:lnTo>
                  <a:pt x="12757" y="9138"/>
                </a:lnTo>
                <a:lnTo>
                  <a:pt x="6105" y="15230"/>
                </a:lnTo>
                <a:lnTo>
                  <a:pt x="2778" y="22515"/>
                </a:lnTo>
                <a:lnTo>
                  <a:pt x="2778" y="38181"/>
                </a:lnTo>
                <a:lnTo>
                  <a:pt x="4912" y="43684"/>
                </a:lnTo>
                <a:lnTo>
                  <a:pt x="9178" y="47502"/>
                </a:lnTo>
                <a:lnTo>
                  <a:pt x="13445" y="51376"/>
                </a:lnTo>
                <a:lnTo>
                  <a:pt x="20771" y="54605"/>
                </a:lnTo>
                <a:lnTo>
                  <a:pt x="31156" y="57188"/>
                </a:lnTo>
                <a:lnTo>
                  <a:pt x="32206" y="57438"/>
                </a:lnTo>
                <a:lnTo>
                  <a:pt x="48533" y="61655"/>
                </a:lnTo>
                <a:lnTo>
                  <a:pt x="56166" y="64431"/>
                </a:lnTo>
                <a:lnTo>
                  <a:pt x="59535" y="67884"/>
                </a:lnTo>
                <a:lnTo>
                  <a:pt x="59535" y="73387"/>
                </a:lnTo>
                <a:lnTo>
                  <a:pt x="58145" y="75492"/>
                </a:lnTo>
                <a:lnTo>
                  <a:pt x="55366" y="76896"/>
                </a:lnTo>
                <a:lnTo>
                  <a:pt x="52588" y="78300"/>
                </a:lnTo>
                <a:lnTo>
                  <a:pt x="48840" y="79001"/>
                </a:lnTo>
                <a:lnTo>
                  <a:pt x="36097" y="79001"/>
                </a:lnTo>
                <a:lnTo>
                  <a:pt x="30595" y="77401"/>
                </a:lnTo>
                <a:lnTo>
                  <a:pt x="27620" y="74201"/>
                </a:lnTo>
                <a:lnTo>
                  <a:pt x="25935" y="72404"/>
                </a:lnTo>
                <a:lnTo>
                  <a:pt x="24841" y="69372"/>
                </a:lnTo>
                <a:lnTo>
                  <a:pt x="24336" y="65105"/>
                </a:lnTo>
                <a:lnTo>
                  <a:pt x="0" y="65105"/>
                </a:lnTo>
                <a:lnTo>
                  <a:pt x="2592" y="78033"/>
                </a:lnTo>
                <a:lnTo>
                  <a:pt x="10315" y="88392"/>
                </a:lnTo>
                <a:lnTo>
                  <a:pt x="15810" y="92194"/>
                </a:lnTo>
                <a:lnTo>
                  <a:pt x="27387" y="96197"/>
                </a:lnTo>
                <a:lnTo>
                  <a:pt x="42272" y="97531"/>
                </a:lnTo>
                <a:lnTo>
                  <a:pt x="51046" y="97116"/>
                </a:lnTo>
                <a:lnTo>
                  <a:pt x="64030" y="94322"/>
                </a:lnTo>
                <a:lnTo>
                  <a:pt x="73639" y="88898"/>
                </a:lnTo>
                <a:lnTo>
                  <a:pt x="80404" y="83142"/>
                </a:lnTo>
                <a:lnTo>
                  <a:pt x="83787" y="75717"/>
                </a:lnTo>
                <a:lnTo>
                  <a:pt x="83787" y="59714"/>
                </a:lnTo>
                <a:lnTo>
                  <a:pt x="81428" y="53959"/>
                </a:lnTo>
                <a:lnTo>
                  <a:pt x="76713" y="49355"/>
                </a:lnTo>
                <a:lnTo>
                  <a:pt x="71941" y="44807"/>
                </a:lnTo>
                <a:lnTo>
                  <a:pt x="64783" y="41410"/>
                </a:lnTo>
                <a:lnTo>
                  <a:pt x="55240" y="39164"/>
                </a:lnTo>
                <a:lnTo>
                  <a:pt x="54450" y="38990"/>
                </a:lnTo>
                <a:lnTo>
                  <a:pt x="38021" y="35080"/>
                </a:lnTo>
                <a:lnTo>
                  <a:pt x="30230" y="32510"/>
                </a:lnTo>
                <a:lnTo>
                  <a:pt x="26694" y="29282"/>
                </a:lnTo>
                <a:lnTo>
                  <a:pt x="26694" y="26530"/>
                </a:lnTo>
                <a:lnTo>
                  <a:pt x="27802" y="22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57297" y="3144755"/>
            <a:ext cx="79181" cy="85834"/>
          </a:xfrm>
          <a:custGeom>
            <a:avLst/>
            <a:gdLst/>
            <a:ahLst/>
            <a:cxnLst/>
            <a:rect l="l" t="t" r="r" b="b"/>
            <a:pathLst>
              <a:path w="87099" h="97278">
                <a:moveTo>
                  <a:pt x="37893" y="19792"/>
                </a:moveTo>
                <a:lnTo>
                  <a:pt x="48560" y="19792"/>
                </a:lnTo>
                <a:lnTo>
                  <a:pt x="52840" y="21434"/>
                </a:lnTo>
                <a:lnTo>
                  <a:pt x="56293" y="24719"/>
                </a:lnTo>
                <a:lnTo>
                  <a:pt x="59745" y="28004"/>
                </a:lnTo>
                <a:lnTo>
                  <a:pt x="61668" y="32819"/>
                </a:lnTo>
                <a:lnTo>
                  <a:pt x="62061" y="39164"/>
                </a:lnTo>
                <a:lnTo>
                  <a:pt x="24756" y="39164"/>
                </a:lnTo>
                <a:lnTo>
                  <a:pt x="25542" y="33212"/>
                </a:lnTo>
                <a:lnTo>
                  <a:pt x="22165" y="4964"/>
                </a:lnTo>
                <a:lnTo>
                  <a:pt x="12083" y="12717"/>
                </a:lnTo>
                <a:lnTo>
                  <a:pt x="5259" y="22658"/>
                </a:lnTo>
                <a:lnTo>
                  <a:pt x="1314" y="34754"/>
                </a:lnTo>
                <a:lnTo>
                  <a:pt x="0" y="49270"/>
                </a:lnTo>
                <a:lnTo>
                  <a:pt x="8" y="50545"/>
                </a:lnTo>
                <a:lnTo>
                  <a:pt x="1641" y="65349"/>
                </a:lnTo>
                <a:lnTo>
                  <a:pt x="6101" y="77164"/>
                </a:lnTo>
                <a:lnTo>
                  <a:pt x="13389" y="85992"/>
                </a:lnTo>
                <a:lnTo>
                  <a:pt x="19708" y="90552"/>
                </a:lnTo>
                <a:lnTo>
                  <a:pt x="31386" y="95596"/>
                </a:lnTo>
                <a:lnTo>
                  <a:pt x="44293" y="97278"/>
                </a:lnTo>
                <a:lnTo>
                  <a:pt x="55696" y="96175"/>
                </a:lnTo>
                <a:lnTo>
                  <a:pt x="67698" y="91733"/>
                </a:lnTo>
                <a:lnTo>
                  <a:pt x="77303" y="83887"/>
                </a:lnTo>
                <a:lnTo>
                  <a:pt x="82355" y="78272"/>
                </a:lnTo>
                <a:lnTo>
                  <a:pt x="85190" y="72741"/>
                </a:lnTo>
                <a:lnTo>
                  <a:pt x="85807" y="67295"/>
                </a:lnTo>
                <a:lnTo>
                  <a:pt x="61303" y="67294"/>
                </a:lnTo>
                <a:lnTo>
                  <a:pt x="60011" y="69990"/>
                </a:lnTo>
                <a:lnTo>
                  <a:pt x="56840" y="73611"/>
                </a:lnTo>
                <a:lnTo>
                  <a:pt x="53752" y="76419"/>
                </a:lnTo>
                <a:lnTo>
                  <a:pt x="49738" y="77822"/>
                </a:lnTo>
                <a:lnTo>
                  <a:pt x="40139" y="77822"/>
                </a:lnTo>
                <a:lnTo>
                  <a:pt x="36153" y="76671"/>
                </a:lnTo>
                <a:lnTo>
                  <a:pt x="32841" y="74369"/>
                </a:lnTo>
                <a:lnTo>
                  <a:pt x="27395" y="70663"/>
                </a:lnTo>
                <a:lnTo>
                  <a:pt x="24504" y="64206"/>
                </a:lnTo>
                <a:lnTo>
                  <a:pt x="24167" y="54998"/>
                </a:lnTo>
                <a:lnTo>
                  <a:pt x="86987" y="54998"/>
                </a:lnTo>
                <a:lnTo>
                  <a:pt x="87099" y="47081"/>
                </a:lnTo>
                <a:lnTo>
                  <a:pt x="86846" y="41017"/>
                </a:lnTo>
                <a:lnTo>
                  <a:pt x="86229" y="36805"/>
                </a:lnTo>
                <a:lnTo>
                  <a:pt x="85162" y="29618"/>
                </a:lnTo>
                <a:lnTo>
                  <a:pt x="82832" y="23302"/>
                </a:lnTo>
                <a:lnTo>
                  <a:pt x="79239" y="17855"/>
                </a:lnTo>
                <a:lnTo>
                  <a:pt x="75254" y="11679"/>
                </a:lnTo>
                <a:lnTo>
                  <a:pt x="70201" y="7159"/>
                </a:lnTo>
                <a:lnTo>
                  <a:pt x="64083" y="4295"/>
                </a:lnTo>
                <a:lnTo>
                  <a:pt x="57963" y="1431"/>
                </a:lnTo>
                <a:lnTo>
                  <a:pt x="51086" y="0"/>
                </a:lnTo>
                <a:lnTo>
                  <a:pt x="43451" y="0"/>
                </a:lnTo>
                <a:lnTo>
                  <a:pt x="37893" y="1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77447" y="3144755"/>
            <a:ext cx="19351" cy="29305"/>
          </a:xfrm>
          <a:custGeom>
            <a:avLst/>
            <a:gdLst/>
            <a:ahLst/>
            <a:cxnLst/>
            <a:rect l="l" t="t" r="r" b="b"/>
            <a:pathLst>
              <a:path w="21286" h="33212">
                <a:moveTo>
                  <a:pt x="12108" y="792"/>
                </a:moveTo>
                <a:lnTo>
                  <a:pt x="0" y="4964"/>
                </a:lnTo>
                <a:lnTo>
                  <a:pt x="3377" y="33212"/>
                </a:lnTo>
                <a:lnTo>
                  <a:pt x="5300" y="28496"/>
                </a:lnTo>
                <a:lnTo>
                  <a:pt x="8359" y="25014"/>
                </a:lnTo>
                <a:lnTo>
                  <a:pt x="11419" y="21533"/>
                </a:lnTo>
                <a:lnTo>
                  <a:pt x="15728" y="19792"/>
                </a:lnTo>
                <a:lnTo>
                  <a:pt x="21286" y="0"/>
                </a:lnTo>
                <a:lnTo>
                  <a:pt x="12108" y="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734528" y="3146391"/>
            <a:ext cx="73337" cy="84199"/>
          </a:xfrm>
          <a:custGeom>
            <a:avLst/>
            <a:gdLst/>
            <a:ahLst/>
            <a:cxnLst/>
            <a:rect l="l" t="t" r="r" b="b"/>
            <a:pathLst>
              <a:path w="80671" h="95425">
                <a:moveTo>
                  <a:pt x="79717" y="81781"/>
                </a:moveTo>
                <a:lnTo>
                  <a:pt x="76377" y="82118"/>
                </a:lnTo>
                <a:lnTo>
                  <a:pt x="73626" y="82118"/>
                </a:lnTo>
                <a:lnTo>
                  <a:pt x="70973" y="79731"/>
                </a:lnTo>
                <a:lnTo>
                  <a:pt x="70651" y="76896"/>
                </a:lnTo>
                <a:lnTo>
                  <a:pt x="70651" y="16395"/>
                </a:lnTo>
                <a:lnTo>
                  <a:pt x="67367" y="10106"/>
                </a:lnTo>
                <a:lnTo>
                  <a:pt x="60798" y="6063"/>
                </a:lnTo>
                <a:lnTo>
                  <a:pt x="59924" y="5548"/>
                </a:lnTo>
                <a:lnTo>
                  <a:pt x="48803" y="1387"/>
                </a:lnTo>
                <a:lnTo>
                  <a:pt x="34947" y="0"/>
                </a:lnTo>
                <a:lnTo>
                  <a:pt x="25796" y="0"/>
                </a:lnTo>
                <a:lnTo>
                  <a:pt x="17754" y="2175"/>
                </a:lnTo>
                <a:lnTo>
                  <a:pt x="10821" y="6527"/>
                </a:lnTo>
                <a:lnTo>
                  <a:pt x="2873" y="15683"/>
                </a:lnTo>
                <a:lnTo>
                  <a:pt x="0" y="29730"/>
                </a:lnTo>
                <a:lnTo>
                  <a:pt x="14147" y="29730"/>
                </a:lnTo>
                <a:lnTo>
                  <a:pt x="14708" y="25070"/>
                </a:lnTo>
                <a:lnTo>
                  <a:pt x="15915" y="21561"/>
                </a:lnTo>
                <a:lnTo>
                  <a:pt x="17767" y="19202"/>
                </a:lnTo>
                <a:lnTo>
                  <a:pt x="21080" y="14935"/>
                </a:lnTo>
                <a:lnTo>
                  <a:pt x="26694" y="12801"/>
                </a:lnTo>
                <a:lnTo>
                  <a:pt x="41459" y="12801"/>
                </a:lnTo>
                <a:lnTo>
                  <a:pt x="46722" y="13967"/>
                </a:lnTo>
                <a:lnTo>
                  <a:pt x="50398" y="16296"/>
                </a:lnTo>
                <a:lnTo>
                  <a:pt x="54076" y="18627"/>
                </a:lnTo>
                <a:lnTo>
                  <a:pt x="55914" y="22375"/>
                </a:lnTo>
                <a:lnTo>
                  <a:pt x="55914" y="30067"/>
                </a:lnTo>
                <a:lnTo>
                  <a:pt x="54903" y="33352"/>
                </a:lnTo>
                <a:lnTo>
                  <a:pt x="51395" y="37283"/>
                </a:lnTo>
                <a:lnTo>
                  <a:pt x="47915" y="37732"/>
                </a:lnTo>
                <a:lnTo>
                  <a:pt x="23747" y="40764"/>
                </a:lnTo>
                <a:lnTo>
                  <a:pt x="15270" y="41830"/>
                </a:lnTo>
                <a:lnTo>
                  <a:pt x="11200" y="62605"/>
                </a:lnTo>
                <a:lnTo>
                  <a:pt x="13529" y="58395"/>
                </a:lnTo>
                <a:lnTo>
                  <a:pt x="18189" y="55755"/>
                </a:lnTo>
                <a:lnTo>
                  <a:pt x="20939" y="54183"/>
                </a:lnTo>
                <a:lnTo>
                  <a:pt x="25066" y="53032"/>
                </a:lnTo>
                <a:lnTo>
                  <a:pt x="30567" y="52302"/>
                </a:lnTo>
                <a:lnTo>
                  <a:pt x="39746" y="51123"/>
                </a:lnTo>
                <a:lnTo>
                  <a:pt x="42553" y="50786"/>
                </a:lnTo>
                <a:lnTo>
                  <a:pt x="45416" y="50225"/>
                </a:lnTo>
                <a:lnTo>
                  <a:pt x="48335" y="49439"/>
                </a:lnTo>
                <a:lnTo>
                  <a:pt x="51254" y="48653"/>
                </a:lnTo>
                <a:lnTo>
                  <a:pt x="55493" y="46491"/>
                </a:lnTo>
                <a:lnTo>
                  <a:pt x="55493" y="68024"/>
                </a:lnTo>
                <a:lnTo>
                  <a:pt x="51282" y="74734"/>
                </a:lnTo>
                <a:lnTo>
                  <a:pt x="42862" y="78833"/>
                </a:lnTo>
                <a:lnTo>
                  <a:pt x="37866" y="81304"/>
                </a:lnTo>
                <a:lnTo>
                  <a:pt x="32701" y="82538"/>
                </a:lnTo>
                <a:lnTo>
                  <a:pt x="22988" y="82538"/>
                </a:lnTo>
                <a:lnTo>
                  <a:pt x="19199" y="81275"/>
                </a:lnTo>
                <a:lnTo>
                  <a:pt x="15999" y="78749"/>
                </a:lnTo>
                <a:lnTo>
                  <a:pt x="12800" y="76222"/>
                </a:lnTo>
                <a:lnTo>
                  <a:pt x="15466" y="95425"/>
                </a:lnTo>
                <a:lnTo>
                  <a:pt x="30792" y="95425"/>
                </a:lnTo>
                <a:lnTo>
                  <a:pt x="37164" y="93937"/>
                </a:lnTo>
                <a:lnTo>
                  <a:pt x="42946" y="90961"/>
                </a:lnTo>
                <a:lnTo>
                  <a:pt x="48729" y="87985"/>
                </a:lnTo>
                <a:lnTo>
                  <a:pt x="53163" y="84476"/>
                </a:lnTo>
                <a:lnTo>
                  <a:pt x="56251" y="80433"/>
                </a:lnTo>
                <a:lnTo>
                  <a:pt x="56756" y="84027"/>
                </a:lnTo>
                <a:lnTo>
                  <a:pt x="57627" y="86806"/>
                </a:lnTo>
                <a:lnTo>
                  <a:pt x="58862" y="88771"/>
                </a:lnTo>
                <a:lnTo>
                  <a:pt x="61219" y="92477"/>
                </a:lnTo>
                <a:lnTo>
                  <a:pt x="65008" y="94330"/>
                </a:lnTo>
                <a:lnTo>
                  <a:pt x="72363" y="94330"/>
                </a:lnTo>
                <a:lnTo>
                  <a:pt x="76517" y="93909"/>
                </a:lnTo>
                <a:lnTo>
                  <a:pt x="80671" y="92814"/>
                </a:lnTo>
                <a:lnTo>
                  <a:pt x="80671" y="81612"/>
                </a:lnTo>
                <a:lnTo>
                  <a:pt x="79717" y="81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71800" y="3119527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903991" y="3146540"/>
            <a:ext cx="66830" cy="81375"/>
          </a:xfrm>
          <a:custGeom>
            <a:avLst/>
            <a:gdLst/>
            <a:ahLst/>
            <a:cxnLst/>
            <a:rect l="l" t="t" r="r" b="b"/>
            <a:pathLst>
              <a:path w="73513" h="92225">
                <a:moveTo>
                  <a:pt x="15156" y="92225"/>
                </a:moveTo>
                <a:lnTo>
                  <a:pt x="15156" y="39079"/>
                </a:lnTo>
                <a:lnTo>
                  <a:pt x="15535" y="34546"/>
                </a:lnTo>
                <a:lnTo>
                  <a:pt x="16294" y="31373"/>
                </a:lnTo>
                <a:lnTo>
                  <a:pt x="17052" y="28201"/>
                </a:lnTo>
                <a:lnTo>
                  <a:pt x="18694" y="25127"/>
                </a:lnTo>
                <a:lnTo>
                  <a:pt x="21220" y="22150"/>
                </a:lnTo>
                <a:lnTo>
                  <a:pt x="24364" y="18445"/>
                </a:lnTo>
                <a:lnTo>
                  <a:pt x="28012" y="15974"/>
                </a:lnTo>
                <a:lnTo>
                  <a:pt x="32167" y="14739"/>
                </a:lnTo>
                <a:lnTo>
                  <a:pt x="34469" y="14009"/>
                </a:lnTo>
                <a:lnTo>
                  <a:pt x="37416" y="13644"/>
                </a:lnTo>
                <a:lnTo>
                  <a:pt x="48082" y="13644"/>
                </a:lnTo>
                <a:lnTo>
                  <a:pt x="52966" y="16451"/>
                </a:lnTo>
                <a:lnTo>
                  <a:pt x="55661" y="22067"/>
                </a:lnTo>
                <a:lnTo>
                  <a:pt x="57289" y="25435"/>
                </a:lnTo>
                <a:lnTo>
                  <a:pt x="58103" y="29871"/>
                </a:lnTo>
                <a:lnTo>
                  <a:pt x="58103" y="92225"/>
                </a:lnTo>
                <a:lnTo>
                  <a:pt x="73513" y="92225"/>
                </a:lnTo>
                <a:lnTo>
                  <a:pt x="73513" y="25267"/>
                </a:lnTo>
                <a:lnTo>
                  <a:pt x="72278" y="18276"/>
                </a:lnTo>
                <a:lnTo>
                  <a:pt x="69808" y="13391"/>
                </a:lnTo>
                <a:lnTo>
                  <a:pt x="67849" y="10140"/>
                </a:lnTo>
                <a:lnTo>
                  <a:pt x="58219" y="2535"/>
                </a:lnTo>
                <a:lnTo>
                  <a:pt x="43872" y="0"/>
                </a:lnTo>
                <a:lnTo>
                  <a:pt x="38034" y="0"/>
                </a:lnTo>
                <a:lnTo>
                  <a:pt x="32728" y="1151"/>
                </a:lnTo>
                <a:lnTo>
                  <a:pt x="27957" y="3453"/>
                </a:lnTo>
                <a:lnTo>
                  <a:pt x="23185" y="5755"/>
                </a:lnTo>
                <a:lnTo>
                  <a:pt x="18666" y="9545"/>
                </a:lnTo>
                <a:lnTo>
                  <a:pt x="14399" y="14823"/>
                </a:lnTo>
                <a:lnTo>
                  <a:pt x="14399" y="2021"/>
                </a:lnTo>
                <a:lnTo>
                  <a:pt x="0" y="2021"/>
                </a:lnTo>
                <a:lnTo>
                  <a:pt x="0" y="92225"/>
                </a:lnTo>
                <a:lnTo>
                  <a:pt x="15156" y="9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990011" y="3150570"/>
            <a:ext cx="19470" cy="70577"/>
          </a:xfrm>
          <a:custGeom>
            <a:avLst/>
            <a:gdLst/>
            <a:ahLst/>
            <a:cxnLst/>
            <a:rect l="l" t="t" r="r" b="b"/>
            <a:pathLst>
              <a:path w="21417" h="79987">
                <a:moveTo>
                  <a:pt x="12817" y="79987"/>
                </a:moveTo>
                <a:lnTo>
                  <a:pt x="15578" y="36561"/>
                </a:lnTo>
                <a:lnTo>
                  <a:pt x="16617" y="29570"/>
                </a:lnTo>
                <a:lnTo>
                  <a:pt x="18694" y="24236"/>
                </a:lnTo>
                <a:lnTo>
                  <a:pt x="21417" y="0"/>
                </a:lnTo>
                <a:lnTo>
                  <a:pt x="11072" y="8570"/>
                </a:lnTo>
                <a:lnTo>
                  <a:pt x="5199" y="17560"/>
                </a:lnTo>
                <a:lnTo>
                  <a:pt x="1299" y="29585"/>
                </a:lnTo>
                <a:lnTo>
                  <a:pt x="0" y="43944"/>
                </a:lnTo>
                <a:lnTo>
                  <a:pt x="967" y="56993"/>
                </a:lnTo>
                <a:lnTo>
                  <a:pt x="4619" y="69353"/>
                </a:lnTo>
                <a:lnTo>
                  <a:pt x="10989" y="78350"/>
                </a:lnTo>
                <a:lnTo>
                  <a:pt x="12817" y="79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992537" y="3146911"/>
            <a:ext cx="69356" cy="114668"/>
          </a:xfrm>
          <a:custGeom>
            <a:avLst/>
            <a:gdLst/>
            <a:ahLst/>
            <a:cxnLst/>
            <a:rect l="l" t="t" r="r" b="b"/>
            <a:pathLst>
              <a:path w="76292" h="129957">
                <a:moveTo>
                  <a:pt x="4491" y="119078"/>
                </a:moveTo>
                <a:lnTo>
                  <a:pt x="11115" y="123429"/>
                </a:lnTo>
                <a:lnTo>
                  <a:pt x="17739" y="127781"/>
                </a:lnTo>
                <a:lnTo>
                  <a:pt x="25908" y="129957"/>
                </a:lnTo>
                <a:lnTo>
                  <a:pt x="38158" y="129912"/>
                </a:lnTo>
                <a:lnTo>
                  <a:pt x="52552" y="127495"/>
                </a:lnTo>
                <a:lnTo>
                  <a:pt x="63579" y="121390"/>
                </a:lnTo>
                <a:lnTo>
                  <a:pt x="71239" y="111596"/>
                </a:lnTo>
                <a:lnTo>
                  <a:pt x="75221" y="98760"/>
                </a:lnTo>
                <a:lnTo>
                  <a:pt x="76292" y="84476"/>
                </a:lnTo>
                <a:lnTo>
                  <a:pt x="76292" y="2442"/>
                </a:lnTo>
                <a:lnTo>
                  <a:pt x="62314" y="2442"/>
                </a:lnTo>
                <a:lnTo>
                  <a:pt x="62314" y="13812"/>
                </a:lnTo>
                <a:lnTo>
                  <a:pt x="59338" y="10050"/>
                </a:lnTo>
                <a:lnTo>
                  <a:pt x="56419" y="7187"/>
                </a:lnTo>
                <a:lnTo>
                  <a:pt x="53556" y="5221"/>
                </a:lnTo>
                <a:lnTo>
                  <a:pt x="48279" y="1740"/>
                </a:lnTo>
                <a:lnTo>
                  <a:pt x="42104" y="0"/>
                </a:lnTo>
                <a:lnTo>
                  <a:pt x="35030" y="0"/>
                </a:lnTo>
                <a:lnTo>
                  <a:pt x="30672" y="256"/>
                </a:lnTo>
                <a:lnTo>
                  <a:pt x="18638" y="4146"/>
                </a:lnTo>
                <a:lnTo>
                  <a:pt x="15915" y="28383"/>
                </a:lnTo>
                <a:lnTo>
                  <a:pt x="16438" y="27128"/>
                </a:lnTo>
                <a:lnTo>
                  <a:pt x="24808" y="16825"/>
                </a:lnTo>
                <a:lnTo>
                  <a:pt x="37809" y="13391"/>
                </a:lnTo>
                <a:lnTo>
                  <a:pt x="44938" y="13391"/>
                </a:lnTo>
                <a:lnTo>
                  <a:pt x="50805" y="16086"/>
                </a:lnTo>
                <a:lnTo>
                  <a:pt x="55408" y="21477"/>
                </a:lnTo>
                <a:lnTo>
                  <a:pt x="60639" y="31918"/>
                </a:lnTo>
                <a:lnTo>
                  <a:pt x="62314" y="46323"/>
                </a:lnTo>
                <a:lnTo>
                  <a:pt x="62314" y="53734"/>
                </a:lnTo>
                <a:lnTo>
                  <a:pt x="61079" y="60219"/>
                </a:lnTo>
                <a:lnTo>
                  <a:pt x="58609" y="65778"/>
                </a:lnTo>
                <a:lnTo>
                  <a:pt x="48720" y="77329"/>
                </a:lnTo>
                <a:lnTo>
                  <a:pt x="35620" y="80517"/>
                </a:lnTo>
                <a:lnTo>
                  <a:pt x="28658" y="80517"/>
                </a:lnTo>
                <a:lnTo>
                  <a:pt x="23115" y="77864"/>
                </a:lnTo>
                <a:lnTo>
                  <a:pt x="18988" y="72558"/>
                </a:lnTo>
                <a:lnTo>
                  <a:pt x="14862" y="67252"/>
                </a:lnTo>
                <a:lnTo>
                  <a:pt x="12799" y="59517"/>
                </a:lnTo>
                <a:lnTo>
                  <a:pt x="12799" y="40708"/>
                </a:lnTo>
                <a:lnTo>
                  <a:pt x="10038" y="84134"/>
                </a:lnTo>
                <a:lnTo>
                  <a:pt x="21173" y="90707"/>
                </a:lnTo>
                <a:lnTo>
                  <a:pt x="33851" y="92898"/>
                </a:lnTo>
                <a:lnTo>
                  <a:pt x="40868" y="92898"/>
                </a:lnTo>
                <a:lnTo>
                  <a:pt x="46511" y="91775"/>
                </a:lnTo>
                <a:lnTo>
                  <a:pt x="50777" y="89529"/>
                </a:lnTo>
                <a:lnTo>
                  <a:pt x="55044" y="87283"/>
                </a:lnTo>
                <a:lnTo>
                  <a:pt x="58692" y="83858"/>
                </a:lnTo>
                <a:lnTo>
                  <a:pt x="61724" y="79254"/>
                </a:lnTo>
                <a:lnTo>
                  <a:pt x="61735" y="80196"/>
                </a:lnTo>
                <a:lnTo>
                  <a:pt x="61075" y="95353"/>
                </a:lnTo>
                <a:lnTo>
                  <a:pt x="58777" y="105111"/>
                </a:lnTo>
                <a:lnTo>
                  <a:pt x="50145" y="114456"/>
                </a:lnTo>
                <a:lnTo>
                  <a:pt x="35956" y="117408"/>
                </a:lnTo>
                <a:lnTo>
                  <a:pt x="28602" y="117408"/>
                </a:lnTo>
                <a:lnTo>
                  <a:pt x="23213" y="115723"/>
                </a:lnTo>
                <a:lnTo>
                  <a:pt x="19788" y="112354"/>
                </a:lnTo>
                <a:lnTo>
                  <a:pt x="17599" y="110164"/>
                </a:lnTo>
                <a:lnTo>
                  <a:pt x="16139" y="107048"/>
                </a:lnTo>
                <a:lnTo>
                  <a:pt x="15409" y="103005"/>
                </a:lnTo>
                <a:lnTo>
                  <a:pt x="0" y="103005"/>
                </a:lnTo>
                <a:lnTo>
                  <a:pt x="785" y="112270"/>
                </a:lnTo>
                <a:lnTo>
                  <a:pt x="4491" y="119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33101" y="3119527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99894" y="3146540"/>
            <a:ext cx="74868" cy="84199"/>
          </a:xfrm>
          <a:custGeom>
            <a:avLst/>
            <a:gdLst/>
            <a:ahLst/>
            <a:cxnLst/>
            <a:rect l="l" t="t" r="r" b="b"/>
            <a:pathLst>
              <a:path w="82355" h="95426">
                <a:moveTo>
                  <a:pt x="24167" y="20761"/>
                </a:moveTo>
                <a:lnTo>
                  <a:pt x="28883" y="15736"/>
                </a:lnTo>
                <a:lnTo>
                  <a:pt x="34721" y="13223"/>
                </a:lnTo>
                <a:lnTo>
                  <a:pt x="51394" y="13223"/>
                </a:lnTo>
                <a:lnTo>
                  <a:pt x="58328" y="16873"/>
                </a:lnTo>
                <a:lnTo>
                  <a:pt x="62482" y="24172"/>
                </a:lnTo>
                <a:lnTo>
                  <a:pt x="64727" y="28102"/>
                </a:lnTo>
                <a:lnTo>
                  <a:pt x="66159" y="33353"/>
                </a:lnTo>
                <a:lnTo>
                  <a:pt x="66777" y="39922"/>
                </a:lnTo>
                <a:lnTo>
                  <a:pt x="16673" y="39922"/>
                </a:lnTo>
                <a:lnTo>
                  <a:pt x="16953" y="32173"/>
                </a:lnTo>
                <a:lnTo>
                  <a:pt x="11789" y="13560"/>
                </a:lnTo>
                <a:lnTo>
                  <a:pt x="5494" y="22989"/>
                </a:lnTo>
                <a:lnTo>
                  <a:pt x="1373" y="34967"/>
                </a:lnTo>
                <a:lnTo>
                  <a:pt x="0" y="48850"/>
                </a:lnTo>
                <a:lnTo>
                  <a:pt x="1050" y="61189"/>
                </a:lnTo>
                <a:lnTo>
                  <a:pt x="4941" y="73383"/>
                </a:lnTo>
                <a:lnTo>
                  <a:pt x="11704" y="83171"/>
                </a:lnTo>
                <a:lnTo>
                  <a:pt x="16145" y="87233"/>
                </a:lnTo>
                <a:lnTo>
                  <a:pt x="27339" y="93377"/>
                </a:lnTo>
                <a:lnTo>
                  <a:pt x="40251" y="95426"/>
                </a:lnTo>
                <a:lnTo>
                  <a:pt x="44854" y="95426"/>
                </a:lnTo>
                <a:lnTo>
                  <a:pt x="48981" y="94976"/>
                </a:lnTo>
                <a:lnTo>
                  <a:pt x="52630" y="94078"/>
                </a:lnTo>
                <a:lnTo>
                  <a:pt x="59422" y="92506"/>
                </a:lnTo>
                <a:lnTo>
                  <a:pt x="65120" y="89474"/>
                </a:lnTo>
                <a:lnTo>
                  <a:pt x="69724" y="84982"/>
                </a:lnTo>
                <a:lnTo>
                  <a:pt x="72475" y="82399"/>
                </a:lnTo>
                <a:lnTo>
                  <a:pt x="74959" y="79072"/>
                </a:lnTo>
                <a:lnTo>
                  <a:pt x="77176" y="75001"/>
                </a:lnTo>
                <a:lnTo>
                  <a:pt x="79393" y="70930"/>
                </a:lnTo>
                <a:lnTo>
                  <a:pt x="80699" y="67238"/>
                </a:lnTo>
                <a:lnTo>
                  <a:pt x="81092" y="63926"/>
                </a:lnTo>
                <a:lnTo>
                  <a:pt x="66187" y="63926"/>
                </a:lnTo>
                <a:lnTo>
                  <a:pt x="65064" y="67912"/>
                </a:lnTo>
                <a:lnTo>
                  <a:pt x="63155" y="71422"/>
                </a:lnTo>
                <a:lnTo>
                  <a:pt x="60461" y="74454"/>
                </a:lnTo>
                <a:lnTo>
                  <a:pt x="55745" y="79676"/>
                </a:lnTo>
                <a:lnTo>
                  <a:pt x="49429" y="82286"/>
                </a:lnTo>
                <a:lnTo>
                  <a:pt x="33037" y="82286"/>
                </a:lnTo>
                <a:lnTo>
                  <a:pt x="26778" y="79521"/>
                </a:lnTo>
                <a:lnTo>
                  <a:pt x="22736" y="73990"/>
                </a:lnTo>
                <a:lnTo>
                  <a:pt x="18693" y="68459"/>
                </a:lnTo>
                <a:lnTo>
                  <a:pt x="16532" y="61118"/>
                </a:lnTo>
                <a:lnTo>
                  <a:pt x="16251" y="51966"/>
                </a:lnTo>
                <a:lnTo>
                  <a:pt x="82355" y="51966"/>
                </a:lnTo>
                <a:lnTo>
                  <a:pt x="82355" y="42870"/>
                </a:lnTo>
                <a:lnTo>
                  <a:pt x="81906" y="36244"/>
                </a:lnTo>
                <a:lnTo>
                  <a:pt x="81008" y="32089"/>
                </a:lnTo>
                <a:lnTo>
                  <a:pt x="79997" y="26025"/>
                </a:lnTo>
                <a:lnTo>
                  <a:pt x="77976" y="20719"/>
                </a:lnTo>
                <a:lnTo>
                  <a:pt x="74945" y="16170"/>
                </a:lnTo>
                <a:lnTo>
                  <a:pt x="71801" y="11398"/>
                </a:lnTo>
                <a:lnTo>
                  <a:pt x="67225" y="7510"/>
                </a:lnTo>
                <a:lnTo>
                  <a:pt x="61219" y="4506"/>
                </a:lnTo>
                <a:lnTo>
                  <a:pt x="55212" y="1502"/>
                </a:lnTo>
                <a:lnTo>
                  <a:pt x="49009" y="0"/>
                </a:lnTo>
                <a:lnTo>
                  <a:pt x="42609" y="0"/>
                </a:lnTo>
                <a:lnTo>
                  <a:pt x="33696" y="818"/>
                </a:lnTo>
                <a:lnTo>
                  <a:pt x="24167" y="2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210612" y="3147262"/>
            <a:ext cx="19915" cy="27666"/>
          </a:xfrm>
          <a:custGeom>
            <a:avLst/>
            <a:gdLst/>
            <a:ahLst/>
            <a:cxnLst/>
            <a:rect l="l" t="t" r="r" b="b"/>
            <a:pathLst>
              <a:path w="21907" h="31355">
                <a:moveTo>
                  <a:pt x="9923" y="4441"/>
                </a:moveTo>
                <a:lnTo>
                  <a:pt x="0" y="12742"/>
                </a:lnTo>
                <a:lnTo>
                  <a:pt x="5164" y="31355"/>
                </a:lnTo>
                <a:lnTo>
                  <a:pt x="7662" y="24968"/>
                </a:lnTo>
                <a:lnTo>
                  <a:pt x="12378" y="19943"/>
                </a:lnTo>
                <a:lnTo>
                  <a:pt x="21907" y="0"/>
                </a:lnTo>
                <a:lnTo>
                  <a:pt x="9923" y="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21540" y="3146243"/>
            <a:ext cx="67672" cy="84719"/>
          </a:xfrm>
          <a:custGeom>
            <a:avLst/>
            <a:gdLst/>
            <a:ahLst/>
            <a:cxnLst/>
            <a:rect l="l" t="t" r="r" b="b"/>
            <a:pathLst>
              <a:path w="74439" h="96015">
                <a:moveTo>
                  <a:pt x="22509" y="94370"/>
                </a:moveTo>
                <a:lnTo>
                  <a:pt x="37472" y="96015"/>
                </a:lnTo>
                <a:lnTo>
                  <a:pt x="42151" y="95868"/>
                </a:lnTo>
                <a:lnTo>
                  <a:pt x="55538" y="93221"/>
                </a:lnTo>
                <a:lnTo>
                  <a:pt x="65303" y="87256"/>
                </a:lnTo>
                <a:lnTo>
                  <a:pt x="71394" y="81416"/>
                </a:lnTo>
                <a:lnTo>
                  <a:pt x="74439" y="74481"/>
                </a:lnTo>
                <a:lnTo>
                  <a:pt x="74439" y="58142"/>
                </a:lnTo>
                <a:lnTo>
                  <a:pt x="71492" y="52050"/>
                </a:lnTo>
                <a:lnTo>
                  <a:pt x="65597" y="48175"/>
                </a:lnTo>
                <a:lnTo>
                  <a:pt x="61893" y="45705"/>
                </a:lnTo>
                <a:lnTo>
                  <a:pt x="54595" y="43150"/>
                </a:lnTo>
                <a:lnTo>
                  <a:pt x="43703" y="40511"/>
                </a:lnTo>
                <a:lnTo>
                  <a:pt x="33683" y="38068"/>
                </a:lnTo>
                <a:lnTo>
                  <a:pt x="29304" y="37002"/>
                </a:lnTo>
                <a:lnTo>
                  <a:pt x="25992" y="35767"/>
                </a:lnTo>
                <a:lnTo>
                  <a:pt x="23746" y="34363"/>
                </a:lnTo>
                <a:lnTo>
                  <a:pt x="19872" y="32005"/>
                </a:lnTo>
                <a:lnTo>
                  <a:pt x="17935" y="28860"/>
                </a:lnTo>
                <a:lnTo>
                  <a:pt x="17935" y="21336"/>
                </a:lnTo>
                <a:lnTo>
                  <a:pt x="19409" y="18445"/>
                </a:lnTo>
                <a:lnTo>
                  <a:pt x="22357" y="16255"/>
                </a:lnTo>
                <a:lnTo>
                  <a:pt x="25304" y="14065"/>
                </a:lnTo>
                <a:lnTo>
                  <a:pt x="29640" y="12970"/>
                </a:lnTo>
                <a:lnTo>
                  <a:pt x="43956" y="12970"/>
                </a:lnTo>
                <a:lnTo>
                  <a:pt x="49991" y="14963"/>
                </a:lnTo>
                <a:lnTo>
                  <a:pt x="53472" y="18950"/>
                </a:lnTo>
                <a:lnTo>
                  <a:pt x="55605" y="21758"/>
                </a:lnTo>
                <a:lnTo>
                  <a:pt x="56812" y="24874"/>
                </a:lnTo>
                <a:lnTo>
                  <a:pt x="57092" y="28299"/>
                </a:lnTo>
                <a:lnTo>
                  <a:pt x="71408" y="28299"/>
                </a:lnTo>
                <a:lnTo>
                  <a:pt x="71520" y="22459"/>
                </a:lnTo>
                <a:lnTo>
                  <a:pt x="69695" y="17013"/>
                </a:lnTo>
                <a:lnTo>
                  <a:pt x="65934" y="11960"/>
                </a:lnTo>
                <a:lnTo>
                  <a:pt x="61887" y="7664"/>
                </a:lnTo>
                <a:lnTo>
                  <a:pt x="51038" y="1916"/>
                </a:lnTo>
                <a:lnTo>
                  <a:pt x="36545" y="0"/>
                </a:lnTo>
                <a:lnTo>
                  <a:pt x="35793" y="4"/>
                </a:lnTo>
                <a:lnTo>
                  <a:pt x="22257" y="2076"/>
                </a:lnTo>
                <a:lnTo>
                  <a:pt x="11747" y="7917"/>
                </a:lnTo>
                <a:lnTo>
                  <a:pt x="5599" y="13195"/>
                </a:lnTo>
                <a:lnTo>
                  <a:pt x="2526" y="20101"/>
                </a:lnTo>
                <a:lnTo>
                  <a:pt x="2526" y="35879"/>
                </a:lnTo>
                <a:lnTo>
                  <a:pt x="5781" y="41550"/>
                </a:lnTo>
                <a:lnTo>
                  <a:pt x="12294" y="45649"/>
                </a:lnTo>
                <a:lnTo>
                  <a:pt x="15942" y="48007"/>
                </a:lnTo>
                <a:lnTo>
                  <a:pt x="21613" y="50141"/>
                </a:lnTo>
                <a:lnTo>
                  <a:pt x="29304" y="52050"/>
                </a:lnTo>
                <a:lnTo>
                  <a:pt x="41346" y="55082"/>
                </a:lnTo>
                <a:lnTo>
                  <a:pt x="47801" y="56710"/>
                </a:lnTo>
                <a:lnTo>
                  <a:pt x="52124" y="58142"/>
                </a:lnTo>
                <a:lnTo>
                  <a:pt x="54313" y="59377"/>
                </a:lnTo>
                <a:lnTo>
                  <a:pt x="57738" y="61399"/>
                </a:lnTo>
                <a:lnTo>
                  <a:pt x="59451" y="64346"/>
                </a:lnTo>
                <a:lnTo>
                  <a:pt x="59451" y="73330"/>
                </a:lnTo>
                <a:lnTo>
                  <a:pt x="57318" y="77106"/>
                </a:lnTo>
                <a:lnTo>
                  <a:pt x="53050" y="79549"/>
                </a:lnTo>
                <a:lnTo>
                  <a:pt x="48784" y="81991"/>
                </a:lnTo>
                <a:lnTo>
                  <a:pt x="43844" y="83213"/>
                </a:lnTo>
                <a:lnTo>
                  <a:pt x="28799" y="83213"/>
                </a:lnTo>
                <a:lnTo>
                  <a:pt x="22174" y="80770"/>
                </a:lnTo>
                <a:lnTo>
                  <a:pt x="18357" y="75885"/>
                </a:lnTo>
                <a:lnTo>
                  <a:pt x="16279" y="73190"/>
                </a:lnTo>
                <a:lnTo>
                  <a:pt x="15017" y="69316"/>
                </a:lnTo>
                <a:lnTo>
                  <a:pt x="14568" y="64263"/>
                </a:lnTo>
                <a:lnTo>
                  <a:pt x="0" y="64263"/>
                </a:lnTo>
                <a:lnTo>
                  <a:pt x="392" y="73246"/>
                </a:lnTo>
                <a:lnTo>
                  <a:pt x="3382" y="80784"/>
                </a:lnTo>
                <a:lnTo>
                  <a:pt x="8967" y="86877"/>
                </a:lnTo>
                <a:lnTo>
                  <a:pt x="11775" y="89435"/>
                </a:lnTo>
                <a:lnTo>
                  <a:pt x="22509" y="94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62321" y="3198848"/>
            <a:ext cx="36944" cy="31965"/>
          </a:xfrm>
          <a:custGeom>
            <a:avLst/>
            <a:gdLst/>
            <a:ahLst/>
            <a:cxnLst/>
            <a:rect l="l" t="t" r="r" b="b"/>
            <a:pathLst>
              <a:path w="40638" h="36227">
                <a:moveTo>
                  <a:pt x="40638" y="0"/>
                </a:moveTo>
                <a:lnTo>
                  <a:pt x="36504" y="11760"/>
                </a:lnTo>
                <a:lnTo>
                  <a:pt x="32771" y="19368"/>
                </a:lnTo>
                <a:lnTo>
                  <a:pt x="25879" y="23172"/>
                </a:lnTo>
                <a:lnTo>
                  <a:pt x="6680" y="23172"/>
                </a:lnTo>
                <a:lnTo>
                  <a:pt x="0" y="19972"/>
                </a:lnTo>
                <a:lnTo>
                  <a:pt x="883" y="34259"/>
                </a:lnTo>
                <a:lnTo>
                  <a:pt x="14399" y="36227"/>
                </a:lnTo>
                <a:lnTo>
                  <a:pt x="26429" y="35014"/>
                </a:lnTo>
                <a:lnTo>
                  <a:pt x="38344" y="30288"/>
                </a:lnTo>
                <a:lnTo>
                  <a:pt x="40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38591" y="3146019"/>
            <a:ext cx="76399" cy="83057"/>
          </a:xfrm>
          <a:custGeom>
            <a:avLst/>
            <a:gdLst/>
            <a:ahLst/>
            <a:cxnLst/>
            <a:rect l="l" t="t" r="r" b="b"/>
            <a:pathLst>
              <a:path w="84039" h="94131">
                <a:moveTo>
                  <a:pt x="0" y="49692"/>
                </a:moveTo>
                <a:lnTo>
                  <a:pt x="891" y="61103"/>
                </a:lnTo>
                <a:lnTo>
                  <a:pt x="4521" y="73407"/>
                </a:lnTo>
                <a:lnTo>
                  <a:pt x="10947" y="83508"/>
                </a:lnTo>
                <a:lnTo>
                  <a:pt x="15867" y="88229"/>
                </a:lnTo>
                <a:lnTo>
                  <a:pt x="26988" y="94131"/>
                </a:lnTo>
                <a:lnTo>
                  <a:pt x="26104" y="79844"/>
                </a:lnTo>
                <a:lnTo>
                  <a:pt x="21893" y="73443"/>
                </a:lnTo>
                <a:lnTo>
                  <a:pt x="17683" y="67042"/>
                </a:lnTo>
                <a:lnTo>
                  <a:pt x="15578" y="59041"/>
                </a:lnTo>
                <a:lnTo>
                  <a:pt x="15586" y="48341"/>
                </a:lnTo>
                <a:lnTo>
                  <a:pt x="17275" y="35072"/>
                </a:lnTo>
                <a:lnTo>
                  <a:pt x="21893" y="23835"/>
                </a:lnTo>
                <a:lnTo>
                  <a:pt x="26104" y="16760"/>
                </a:lnTo>
                <a:lnTo>
                  <a:pt x="32841" y="13223"/>
                </a:lnTo>
                <a:lnTo>
                  <a:pt x="52545" y="13223"/>
                </a:lnTo>
                <a:lnTo>
                  <a:pt x="59900" y="17378"/>
                </a:lnTo>
                <a:lnTo>
                  <a:pt x="64166" y="25688"/>
                </a:lnTo>
                <a:lnTo>
                  <a:pt x="66861" y="30966"/>
                </a:lnTo>
                <a:lnTo>
                  <a:pt x="68208" y="37816"/>
                </a:lnTo>
                <a:lnTo>
                  <a:pt x="68205" y="46886"/>
                </a:lnTo>
                <a:lnTo>
                  <a:pt x="66743" y="59872"/>
                </a:lnTo>
                <a:lnTo>
                  <a:pt x="64448" y="90160"/>
                </a:lnTo>
                <a:lnTo>
                  <a:pt x="73429" y="81865"/>
                </a:lnTo>
                <a:lnTo>
                  <a:pt x="79192" y="71844"/>
                </a:lnTo>
                <a:lnTo>
                  <a:pt x="82827" y="59696"/>
                </a:lnTo>
                <a:lnTo>
                  <a:pt x="84039" y="45817"/>
                </a:lnTo>
                <a:lnTo>
                  <a:pt x="82960" y="33284"/>
                </a:lnTo>
                <a:lnTo>
                  <a:pt x="78957" y="21109"/>
                </a:lnTo>
                <a:lnTo>
                  <a:pt x="71998" y="11622"/>
                </a:lnTo>
                <a:lnTo>
                  <a:pt x="67010" y="7470"/>
                </a:lnTo>
                <a:lnTo>
                  <a:pt x="55633" y="1867"/>
                </a:lnTo>
                <a:lnTo>
                  <a:pt x="42524" y="0"/>
                </a:lnTo>
                <a:lnTo>
                  <a:pt x="33351" y="831"/>
                </a:lnTo>
                <a:lnTo>
                  <a:pt x="21326" y="5249"/>
                </a:lnTo>
                <a:lnTo>
                  <a:pt x="11536" y="13475"/>
                </a:lnTo>
                <a:lnTo>
                  <a:pt x="5151" y="23436"/>
                </a:lnTo>
                <a:lnTo>
                  <a:pt x="1287" y="35530"/>
                </a:lnTo>
                <a:lnTo>
                  <a:pt x="0" y="4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27672" y="3117186"/>
            <a:ext cx="38812" cy="110729"/>
          </a:xfrm>
          <a:custGeom>
            <a:avLst/>
            <a:gdLst/>
            <a:ahLst/>
            <a:cxnLst/>
            <a:rect l="l" t="t" r="r" b="b"/>
            <a:pathLst>
              <a:path w="42693" h="125493">
                <a:moveTo>
                  <a:pt x="28153" y="19862"/>
                </a:moveTo>
                <a:lnTo>
                  <a:pt x="29949" y="15090"/>
                </a:lnTo>
                <a:lnTo>
                  <a:pt x="32700" y="13896"/>
                </a:lnTo>
                <a:lnTo>
                  <a:pt x="39984" y="13967"/>
                </a:lnTo>
                <a:lnTo>
                  <a:pt x="42693" y="14149"/>
                </a:lnTo>
                <a:lnTo>
                  <a:pt x="42693" y="336"/>
                </a:lnTo>
                <a:lnTo>
                  <a:pt x="39240" y="84"/>
                </a:lnTo>
                <a:lnTo>
                  <a:pt x="26188" y="0"/>
                </a:lnTo>
                <a:lnTo>
                  <a:pt x="19367" y="2582"/>
                </a:lnTo>
                <a:lnTo>
                  <a:pt x="15830" y="7748"/>
                </a:lnTo>
                <a:lnTo>
                  <a:pt x="13866" y="10667"/>
                </a:lnTo>
                <a:lnTo>
                  <a:pt x="12771" y="15272"/>
                </a:lnTo>
                <a:lnTo>
                  <a:pt x="12547" y="21561"/>
                </a:lnTo>
                <a:lnTo>
                  <a:pt x="12547" y="35710"/>
                </a:lnTo>
                <a:lnTo>
                  <a:pt x="0" y="35710"/>
                </a:lnTo>
                <a:lnTo>
                  <a:pt x="0" y="47670"/>
                </a:lnTo>
                <a:lnTo>
                  <a:pt x="12547" y="47670"/>
                </a:lnTo>
                <a:lnTo>
                  <a:pt x="12547" y="125493"/>
                </a:lnTo>
                <a:lnTo>
                  <a:pt x="27536" y="125493"/>
                </a:lnTo>
                <a:lnTo>
                  <a:pt x="27536" y="47670"/>
                </a:lnTo>
                <a:lnTo>
                  <a:pt x="42693" y="47670"/>
                </a:lnTo>
                <a:lnTo>
                  <a:pt x="42693" y="35710"/>
                </a:lnTo>
                <a:lnTo>
                  <a:pt x="27704" y="35710"/>
                </a:lnTo>
                <a:lnTo>
                  <a:pt x="27704" y="25940"/>
                </a:lnTo>
                <a:lnTo>
                  <a:pt x="28153" y="19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295943" y="3146540"/>
            <a:ext cx="110313" cy="81375"/>
          </a:xfrm>
          <a:custGeom>
            <a:avLst/>
            <a:gdLst/>
            <a:ahLst/>
            <a:cxnLst/>
            <a:rect l="l" t="t" r="r" b="b"/>
            <a:pathLst>
              <a:path w="121344" h="92225">
                <a:moveTo>
                  <a:pt x="14988" y="2021"/>
                </a:moveTo>
                <a:lnTo>
                  <a:pt x="0" y="2021"/>
                </a:lnTo>
                <a:lnTo>
                  <a:pt x="0" y="92225"/>
                </a:lnTo>
                <a:lnTo>
                  <a:pt x="15156" y="92225"/>
                </a:lnTo>
                <a:lnTo>
                  <a:pt x="15156" y="32763"/>
                </a:lnTo>
                <a:lnTo>
                  <a:pt x="17500" y="24733"/>
                </a:lnTo>
                <a:lnTo>
                  <a:pt x="22188" y="20298"/>
                </a:lnTo>
                <a:lnTo>
                  <a:pt x="26876" y="15862"/>
                </a:lnTo>
                <a:lnTo>
                  <a:pt x="32082" y="13644"/>
                </a:lnTo>
                <a:lnTo>
                  <a:pt x="44097" y="13644"/>
                </a:lnTo>
                <a:lnTo>
                  <a:pt x="48391" y="15750"/>
                </a:lnTo>
                <a:lnTo>
                  <a:pt x="50693" y="19961"/>
                </a:lnTo>
                <a:lnTo>
                  <a:pt x="52152" y="22768"/>
                </a:lnTo>
                <a:lnTo>
                  <a:pt x="52882" y="27232"/>
                </a:lnTo>
                <a:lnTo>
                  <a:pt x="52882" y="92225"/>
                </a:lnTo>
                <a:lnTo>
                  <a:pt x="68292" y="92225"/>
                </a:lnTo>
                <a:lnTo>
                  <a:pt x="68292" y="30433"/>
                </a:lnTo>
                <a:lnTo>
                  <a:pt x="70439" y="23779"/>
                </a:lnTo>
                <a:lnTo>
                  <a:pt x="74734" y="19793"/>
                </a:lnTo>
                <a:lnTo>
                  <a:pt x="79029" y="15806"/>
                </a:lnTo>
                <a:lnTo>
                  <a:pt x="84152" y="13813"/>
                </a:lnTo>
                <a:lnTo>
                  <a:pt x="94425" y="13813"/>
                </a:lnTo>
                <a:lnTo>
                  <a:pt x="98088" y="14935"/>
                </a:lnTo>
                <a:lnTo>
                  <a:pt x="101091" y="17182"/>
                </a:lnTo>
                <a:lnTo>
                  <a:pt x="104095" y="19427"/>
                </a:lnTo>
                <a:lnTo>
                  <a:pt x="105596" y="23555"/>
                </a:lnTo>
                <a:lnTo>
                  <a:pt x="105596" y="92225"/>
                </a:lnTo>
                <a:lnTo>
                  <a:pt x="121344" y="92225"/>
                </a:lnTo>
                <a:lnTo>
                  <a:pt x="121344" y="24200"/>
                </a:lnTo>
                <a:lnTo>
                  <a:pt x="120164" y="17855"/>
                </a:lnTo>
                <a:lnTo>
                  <a:pt x="117807" y="13139"/>
                </a:lnTo>
                <a:lnTo>
                  <a:pt x="116473" y="10790"/>
                </a:lnTo>
                <a:lnTo>
                  <a:pt x="107147" y="2697"/>
                </a:lnTo>
                <a:lnTo>
                  <a:pt x="93049" y="0"/>
                </a:lnTo>
                <a:lnTo>
                  <a:pt x="87380" y="0"/>
                </a:lnTo>
                <a:lnTo>
                  <a:pt x="82271" y="1165"/>
                </a:lnTo>
                <a:lnTo>
                  <a:pt x="77724" y="3495"/>
                </a:lnTo>
                <a:lnTo>
                  <a:pt x="73176" y="5826"/>
                </a:lnTo>
                <a:lnTo>
                  <a:pt x="69219" y="9405"/>
                </a:lnTo>
                <a:lnTo>
                  <a:pt x="65850" y="14234"/>
                </a:lnTo>
                <a:lnTo>
                  <a:pt x="63829" y="10303"/>
                </a:lnTo>
                <a:lnTo>
                  <a:pt x="61584" y="7327"/>
                </a:lnTo>
                <a:lnTo>
                  <a:pt x="59114" y="5306"/>
                </a:lnTo>
                <a:lnTo>
                  <a:pt x="54735" y="1769"/>
                </a:lnTo>
                <a:lnTo>
                  <a:pt x="48952" y="0"/>
                </a:lnTo>
                <a:lnTo>
                  <a:pt x="35423" y="0"/>
                </a:lnTo>
                <a:lnTo>
                  <a:pt x="29753" y="1712"/>
                </a:lnTo>
                <a:lnTo>
                  <a:pt x="24756" y="5137"/>
                </a:lnTo>
                <a:lnTo>
                  <a:pt x="21837" y="7159"/>
                </a:lnTo>
                <a:lnTo>
                  <a:pt x="18581" y="10388"/>
                </a:lnTo>
                <a:lnTo>
                  <a:pt x="14988" y="14823"/>
                </a:lnTo>
                <a:lnTo>
                  <a:pt x="14988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156948" y="3126103"/>
            <a:ext cx="38123" cy="103075"/>
          </a:xfrm>
          <a:custGeom>
            <a:avLst/>
            <a:gdLst/>
            <a:ahLst/>
            <a:cxnLst/>
            <a:rect l="l" t="t" r="r" b="b"/>
            <a:pathLst>
              <a:path w="41935" h="116818">
                <a:moveTo>
                  <a:pt x="30399" y="116818"/>
                </a:moveTo>
                <a:lnTo>
                  <a:pt x="34624" y="116705"/>
                </a:lnTo>
                <a:lnTo>
                  <a:pt x="38385" y="116256"/>
                </a:lnTo>
                <a:lnTo>
                  <a:pt x="41935" y="115386"/>
                </a:lnTo>
                <a:lnTo>
                  <a:pt x="41935" y="103426"/>
                </a:lnTo>
                <a:lnTo>
                  <a:pt x="39830" y="103609"/>
                </a:lnTo>
                <a:lnTo>
                  <a:pt x="33880" y="103679"/>
                </a:lnTo>
                <a:lnTo>
                  <a:pt x="30736" y="102752"/>
                </a:lnTo>
                <a:lnTo>
                  <a:pt x="27536" y="99580"/>
                </a:lnTo>
                <a:lnTo>
                  <a:pt x="27536" y="37563"/>
                </a:lnTo>
                <a:lnTo>
                  <a:pt x="41935" y="37563"/>
                </a:lnTo>
                <a:lnTo>
                  <a:pt x="41935" y="25182"/>
                </a:lnTo>
                <a:lnTo>
                  <a:pt x="27536" y="25182"/>
                </a:lnTo>
                <a:lnTo>
                  <a:pt x="27536" y="0"/>
                </a:lnTo>
                <a:lnTo>
                  <a:pt x="12210" y="0"/>
                </a:lnTo>
                <a:lnTo>
                  <a:pt x="12210" y="25182"/>
                </a:lnTo>
                <a:lnTo>
                  <a:pt x="0" y="25182"/>
                </a:lnTo>
                <a:lnTo>
                  <a:pt x="0" y="37563"/>
                </a:lnTo>
                <a:lnTo>
                  <a:pt x="12210" y="37563"/>
                </a:lnTo>
                <a:lnTo>
                  <a:pt x="12210" y="103061"/>
                </a:lnTo>
                <a:lnTo>
                  <a:pt x="13473" y="107764"/>
                </a:lnTo>
                <a:lnTo>
                  <a:pt x="15999" y="111385"/>
                </a:lnTo>
                <a:lnTo>
                  <a:pt x="18526" y="115007"/>
                </a:lnTo>
                <a:lnTo>
                  <a:pt x="23325" y="116818"/>
                </a:lnTo>
                <a:lnTo>
                  <a:pt x="30399" y="11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17257" y="3126102"/>
            <a:ext cx="38123" cy="103075"/>
          </a:xfrm>
          <a:custGeom>
            <a:avLst/>
            <a:gdLst/>
            <a:ahLst/>
            <a:cxnLst/>
            <a:rect l="l" t="t" r="r" b="b"/>
            <a:pathLst>
              <a:path w="41935" h="116818">
                <a:moveTo>
                  <a:pt x="30399" y="116818"/>
                </a:moveTo>
                <a:lnTo>
                  <a:pt x="34624" y="116706"/>
                </a:lnTo>
                <a:lnTo>
                  <a:pt x="38385" y="116256"/>
                </a:lnTo>
                <a:lnTo>
                  <a:pt x="41935" y="115386"/>
                </a:lnTo>
                <a:lnTo>
                  <a:pt x="41935" y="103426"/>
                </a:lnTo>
                <a:lnTo>
                  <a:pt x="39830" y="103609"/>
                </a:lnTo>
                <a:lnTo>
                  <a:pt x="33880" y="103679"/>
                </a:lnTo>
                <a:lnTo>
                  <a:pt x="30736" y="102752"/>
                </a:lnTo>
                <a:lnTo>
                  <a:pt x="27536" y="99580"/>
                </a:lnTo>
                <a:lnTo>
                  <a:pt x="27536" y="37563"/>
                </a:lnTo>
                <a:lnTo>
                  <a:pt x="41935" y="37563"/>
                </a:lnTo>
                <a:lnTo>
                  <a:pt x="41935" y="25182"/>
                </a:lnTo>
                <a:lnTo>
                  <a:pt x="27536" y="25182"/>
                </a:lnTo>
                <a:lnTo>
                  <a:pt x="27536" y="0"/>
                </a:lnTo>
                <a:lnTo>
                  <a:pt x="12210" y="0"/>
                </a:lnTo>
                <a:lnTo>
                  <a:pt x="12210" y="25182"/>
                </a:lnTo>
                <a:lnTo>
                  <a:pt x="0" y="25182"/>
                </a:lnTo>
                <a:lnTo>
                  <a:pt x="0" y="37563"/>
                </a:lnTo>
                <a:lnTo>
                  <a:pt x="12210" y="37563"/>
                </a:lnTo>
                <a:lnTo>
                  <a:pt x="12210" y="103062"/>
                </a:lnTo>
                <a:lnTo>
                  <a:pt x="13473" y="107764"/>
                </a:lnTo>
                <a:lnTo>
                  <a:pt x="15999" y="111385"/>
                </a:lnTo>
                <a:lnTo>
                  <a:pt x="18526" y="115007"/>
                </a:lnTo>
                <a:lnTo>
                  <a:pt x="23325" y="116818"/>
                </a:lnTo>
                <a:lnTo>
                  <a:pt x="30399" y="11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97903" y="3148694"/>
            <a:ext cx="16152" cy="110952"/>
          </a:xfrm>
          <a:custGeom>
            <a:avLst/>
            <a:gdLst/>
            <a:ahLst/>
            <a:cxnLst/>
            <a:rect l="l" t="t" r="r" b="b"/>
            <a:pathLst>
              <a:path w="17767" h="125746">
                <a:moveTo>
                  <a:pt x="15157" y="125746"/>
                </a:moveTo>
                <a:lnTo>
                  <a:pt x="15157" y="79675"/>
                </a:lnTo>
                <a:lnTo>
                  <a:pt x="15606" y="60725"/>
                </a:lnTo>
                <a:lnTo>
                  <a:pt x="14568" y="54801"/>
                </a:lnTo>
                <a:lnTo>
                  <a:pt x="14568" y="39192"/>
                </a:lnTo>
                <a:lnTo>
                  <a:pt x="15606" y="32061"/>
                </a:lnTo>
                <a:lnTo>
                  <a:pt x="17767" y="7860"/>
                </a:lnTo>
                <a:lnTo>
                  <a:pt x="14736" y="11959"/>
                </a:lnTo>
                <a:lnTo>
                  <a:pt x="14736" y="0"/>
                </a:lnTo>
                <a:lnTo>
                  <a:pt x="0" y="0"/>
                </a:lnTo>
                <a:lnTo>
                  <a:pt x="0" y="125746"/>
                </a:lnTo>
                <a:lnTo>
                  <a:pt x="15157" y="125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25663" y="3198848"/>
            <a:ext cx="36944" cy="31965"/>
          </a:xfrm>
          <a:custGeom>
            <a:avLst/>
            <a:gdLst/>
            <a:ahLst/>
            <a:cxnLst/>
            <a:rect l="l" t="t" r="r" b="b"/>
            <a:pathLst>
              <a:path w="40638" h="36227">
                <a:moveTo>
                  <a:pt x="40638" y="0"/>
                </a:moveTo>
                <a:lnTo>
                  <a:pt x="36504" y="11760"/>
                </a:lnTo>
                <a:lnTo>
                  <a:pt x="32771" y="19368"/>
                </a:lnTo>
                <a:lnTo>
                  <a:pt x="25879" y="23172"/>
                </a:lnTo>
                <a:lnTo>
                  <a:pt x="6680" y="23172"/>
                </a:lnTo>
                <a:lnTo>
                  <a:pt x="0" y="19972"/>
                </a:lnTo>
                <a:lnTo>
                  <a:pt x="883" y="34259"/>
                </a:lnTo>
                <a:lnTo>
                  <a:pt x="14399" y="36227"/>
                </a:lnTo>
                <a:lnTo>
                  <a:pt x="26429" y="35014"/>
                </a:lnTo>
                <a:lnTo>
                  <a:pt x="38344" y="30288"/>
                </a:lnTo>
                <a:lnTo>
                  <a:pt x="40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01931" y="3146019"/>
            <a:ext cx="76399" cy="83057"/>
          </a:xfrm>
          <a:custGeom>
            <a:avLst/>
            <a:gdLst/>
            <a:ahLst/>
            <a:cxnLst/>
            <a:rect l="l" t="t" r="r" b="b"/>
            <a:pathLst>
              <a:path w="84039" h="94131">
                <a:moveTo>
                  <a:pt x="0" y="49692"/>
                </a:moveTo>
                <a:lnTo>
                  <a:pt x="891" y="61103"/>
                </a:lnTo>
                <a:lnTo>
                  <a:pt x="4521" y="73407"/>
                </a:lnTo>
                <a:lnTo>
                  <a:pt x="10947" y="83507"/>
                </a:lnTo>
                <a:lnTo>
                  <a:pt x="15867" y="88229"/>
                </a:lnTo>
                <a:lnTo>
                  <a:pt x="26988" y="94131"/>
                </a:lnTo>
                <a:lnTo>
                  <a:pt x="26104" y="79844"/>
                </a:lnTo>
                <a:lnTo>
                  <a:pt x="21893" y="73443"/>
                </a:lnTo>
                <a:lnTo>
                  <a:pt x="17683" y="67042"/>
                </a:lnTo>
                <a:lnTo>
                  <a:pt x="15578" y="59041"/>
                </a:lnTo>
                <a:lnTo>
                  <a:pt x="15586" y="48340"/>
                </a:lnTo>
                <a:lnTo>
                  <a:pt x="17275" y="35072"/>
                </a:lnTo>
                <a:lnTo>
                  <a:pt x="21893" y="23835"/>
                </a:lnTo>
                <a:lnTo>
                  <a:pt x="26104" y="16760"/>
                </a:lnTo>
                <a:lnTo>
                  <a:pt x="32841" y="13223"/>
                </a:lnTo>
                <a:lnTo>
                  <a:pt x="52545" y="13223"/>
                </a:lnTo>
                <a:lnTo>
                  <a:pt x="59900" y="17378"/>
                </a:lnTo>
                <a:lnTo>
                  <a:pt x="64166" y="25688"/>
                </a:lnTo>
                <a:lnTo>
                  <a:pt x="66861" y="30966"/>
                </a:lnTo>
                <a:lnTo>
                  <a:pt x="68208" y="37816"/>
                </a:lnTo>
                <a:lnTo>
                  <a:pt x="68205" y="46886"/>
                </a:lnTo>
                <a:lnTo>
                  <a:pt x="66743" y="59872"/>
                </a:lnTo>
                <a:lnTo>
                  <a:pt x="64449" y="90160"/>
                </a:lnTo>
                <a:lnTo>
                  <a:pt x="73429" y="81865"/>
                </a:lnTo>
                <a:lnTo>
                  <a:pt x="79192" y="71844"/>
                </a:lnTo>
                <a:lnTo>
                  <a:pt x="82827" y="59697"/>
                </a:lnTo>
                <a:lnTo>
                  <a:pt x="84039" y="45817"/>
                </a:lnTo>
                <a:lnTo>
                  <a:pt x="82960" y="33284"/>
                </a:lnTo>
                <a:lnTo>
                  <a:pt x="78957" y="21109"/>
                </a:lnTo>
                <a:lnTo>
                  <a:pt x="71998" y="11622"/>
                </a:lnTo>
                <a:lnTo>
                  <a:pt x="67010" y="7470"/>
                </a:lnTo>
                <a:lnTo>
                  <a:pt x="55633" y="1867"/>
                </a:lnTo>
                <a:lnTo>
                  <a:pt x="42524" y="0"/>
                </a:lnTo>
                <a:lnTo>
                  <a:pt x="33351" y="831"/>
                </a:lnTo>
                <a:lnTo>
                  <a:pt x="21326" y="5250"/>
                </a:lnTo>
                <a:lnTo>
                  <a:pt x="11536" y="13475"/>
                </a:lnTo>
                <a:lnTo>
                  <a:pt x="5151" y="23436"/>
                </a:lnTo>
                <a:lnTo>
                  <a:pt x="1287" y="35530"/>
                </a:lnTo>
                <a:lnTo>
                  <a:pt x="0" y="4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511682" y="3146391"/>
            <a:ext cx="58410" cy="84199"/>
          </a:xfrm>
          <a:custGeom>
            <a:avLst/>
            <a:gdLst/>
            <a:ahLst/>
            <a:cxnLst/>
            <a:rect l="l" t="t" r="r" b="b"/>
            <a:pathLst>
              <a:path w="64251" h="95425">
                <a:moveTo>
                  <a:pt x="3312" y="86385"/>
                </a:moveTo>
                <a:lnTo>
                  <a:pt x="6316" y="89276"/>
                </a:lnTo>
                <a:lnTo>
                  <a:pt x="9010" y="90961"/>
                </a:lnTo>
                <a:lnTo>
                  <a:pt x="13614" y="93937"/>
                </a:lnTo>
                <a:lnTo>
                  <a:pt x="19312" y="95425"/>
                </a:lnTo>
                <a:lnTo>
                  <a:pt x="34750" y="95425"/>
                </a:lnTo>
                <a:lnTo>
                  <a:pt x="42328" y="92758"/>
                </a:lnTo>
                <a:lnTo>
                  <a:pt x="48840" y="87424"/>
                </a:lnTo>
                <a:lnTo>
                  <a:pt x="53126" y="83243"/>
                </a:lnTo>
                <a:lnTo>
                  <a:pt x="59307" y="73302"/>
                </a:lnTo>
                <a:lnTo>
                  <a:pt x="63015" y="60658"/>
                </a:lnTo>
                <a:lnTo>
                  <a:pt x="64251" y="45312"/>
                </a:lnTo>
                <a:lnTo>
                  <a:pt x="63419" y="33925"/>
                </a:lnTo>
                <a:lnTo>
                  <a:pt x="59878" y="21529"/>
                </a:lnTo>
                <a:lnTo>
                  <a:pt x="53556" y="11749"/>
                </a:lnTo>
                <a:lnTo>
                  <a:pt x="51140" y="9299"/>
                </a:lnTo>
                <a:lnTo>
                  <a:pt x="40255" y="2324"/>
                </a:lnTo>
                <a:lnTo>
                  <a:pt x="27536" y="0"/>
                </a:lnTo>
                <a:lnTo>
                  <a:pt x="20631" y="0"/>
                </a:lnTo>
                <a:lnTo>
                  <a:pt x="14624" y="1684"/>
                </a:lnTo>
                <a:lnTo>
                  <a:pt x="9515" y="5053"/>
                </a:lnTo>
                <a:lnTo>
                  <a:pt x="5923" y="7299"/>
                </a:lnTo>
                <a:lnTo>
                  <a:pt x="2610" y="10471"/>
                </a:lnTo>
                <a:lnTo>
                  <a:pt x="449" y="34672"/>
                </a:lnTo>
                <a:lnTo>
                  <a:pt x="2526" y="29057"/>
                </a:lnTo>
                <a:lnTo>
                  <a:pt x="3115" y="27563"/>
                </a:lnTo>
                <a:lnTo>
                  <a:pt x="11350" y="16871"/>
                </a:lnTo>
                <a:lnTo>
                  <a:pt x="24084" y="13307"/>
                </a:lnTo>
                <a:lnTo>
                  <a:pt x="25042" y="13321"/>
                </a:lnTo>
                <a:lnTo>
                  <a:pt x="37635" y="17268"/>
                </a:lnTo>
                <a:lnTo>
                  <a:pt x="45641" y="28214"/>
                </a:lnTo>
                <a:lnTo>
                  <a:pt x="47718" y="33380"/>
                </a:lnTo>
                <a:lnTo>
                  <a:pt x="48757" y="39556"/>
                </a:lnTo>
                <a:lnTo>
                  <a:pt x="48716" y="49379"/>
                </a:lnTo>
                <a:lnTo>
                  <a:pt x="46722" y="63226"/>
                </a:lnTo>
                <a:lnTo>
                  <a:pt x="41725" y="73316"/>
                </a:lnTo>
                <a:lnTo>
                  <a:pt x="37038" y="79240"/>
                </a:lnTo>
                <a:lnTo>
                  <a:pt x="31157" y="82202"/>
                </a:lnTo>
                <a:lnTo>
                  <a:pt x="23726" y="82200"/>
                </a:lnTo>
                <a:lnTo>
                  <a:pt x="10740" y="78626"/>
                </a:lnTo>
                <a:lnTo>
                  <a:pt x="2526" y="68221"/>
                </a:lnTo>
                <a:lnTo>
                  <a:pt x="449" y="63336"/>
                </a:lnTo>
                <a:lnTo>
                  <a:pt x="0" y="82286"/>
                </a:lnTo>
                <a:lnTo>
                  <a:pt x="3312" y="86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85837" y="3146540"/>
            <a:ext cx="74868" cy="84199"/>
          </a:xfrm>
          <a:custGeom>
            <a:avLst/>
            <a:gdLst/>
            <a:ahLst/>
            <a:cxnLst/>
            <a:rect l="l" t="t" r="r" b="b"/>
            <a:pathLst>
              <a:path w="82355" h="95425">
                <a:moveTo>
                  <a:pt x="24167" y="20761"/>
                </a:moveTo>
                <a:lnTo>
                  <a:pt x="28883" y="15736"/>
                </a:lnTo>
                <a:lnTo>
                  <a:pt x="34721" y="13223"/>
                </a:lnTo>
                <a:lnTo>
                  <a:pt x="51394" y="13223"/>
                </a:lnTo>
                <a:lnTo>
                  <a:pt x="58328" y="16872"/>
                </a:lnTo>
                <a:lnTo>
                  <a:pt x="62482" y="24172"/>
                </a:lnTo>
                <a:lnTo>
                  <a:pt x="64727" y="28102"/>
                </a:lnTo>
                <a:lnTo>
                  <a:pt x="66159" y="33352"/>
                </a:lnTo>
                <a:lnTo>
                  <a:pt x="66777" y="39922"/>
                </a:lnTo>
                <a:lnTo>
                  <a:pt x="16673" y="39922"/>
                </a:lnTo>
                <a:lnTo>
                  <a:pt x="16953" y="32173"/>
                </a:lnTo>
                <a:lnTo>
                  <a:pt x="11789" y="13560"/>
                </a:lnTo>
                <a:lnTo>
                  <a:pt x="5494" y="22988"/>
                </a:lnTo>
                <a:lnTo>
                  <a:pt x="1373" y="34967"/>
                </a:lnTo>
                <a:lnTo>
                  <a:pt x="0" y="48849"/>
                </a:lnTo>
                <a:lnTo>
                  <a:pt x="1050" y="61189"/>
                </a:lnTo>
                <a:lnTo>
                  <a:pt x="4941" y="73383"/>
                </a:lnTo>
                <a:lnTo>
                  <a:pt x="11704" y="83171"/>
                </a:lnTo>
                <a:lnTo>
                  <a:pt x="16145" y="87233"/>
                </a:lnTo>
                <a:lnTo>
                  <a:pt x="27339" y="93377"/>
                </a:lnTo>
                <a:lnTo>
                  <a:pt x="40251" y="95425"/>
                </a:lnTo>
                <a:lnTo>
                  <a:pt x="44854" y="95425"/>
                </a:lnTo>
                <a:lnTo>
                  <a:pt x="48981" y="94976"/>
                </a:lnTo>
                <a:lnTo>
                  <a:pt x="52630" y="94078"/>
                </a:lnTo>
                <a:lnTo>
                  <a:pt x="59422" y="92505"/>
                </a:lnTo>
                <a:lnTo>
                  <a:pt x="65120" y="89474"/>
                </a:lnTo>
                <a:lnTo>
                  <a:pt x="69724" y="84981"/>
                </a:lnTo>
                <a:lnTo>
                  <a:pt x="72475" y="82399"/>
                </a:lnTo>
                <a:lnTo>
                  <a:pt x="74959" y="79072"/>
                </a:lnTo>
                <a:lnTo>
                  <a:pt x="77176" y="75001"/>
                </a:lnTo>
                <a:lnTo>
                  <a:pt x="79393" y="70930"/>
                </a:lnTo>
                <a:lnTo>
                  <a:pt x="80699" y="67238"/>
                </a:lnTo>
                <a:lnTo>
                  <a:pt x="81092" y="63925"/>
                </a:lnTo>
                <a:lnTo>
                  <a:pt x="66187" y="63925"/>
                </a:lnTo>
                <a:lnTo>
                  <a:pt x="65064" y="67912"/>
                </a:lnTo>
                <a:lnTo>
                  <a:pt x="63155" y="71421"/>
                </a:lnTo>
                <a:lnTo>
                  <a:pt x="60461" y="74454"/>
                </a:lnTo>
                <a:lnTo>
                  <a:pt x="55745" y="79676"/>
                </a:lnTo>
                <a:lnTo>
                  <a:pt x="49429" y="82286"/>
                </a:lnTo>
                <a:lnTo>
                  <a:pt x="33037" y="82286"/>
                </a:lnTo>
                <a:lnTo>
                  <a:pt x="26778" y="79521"/>
                </a:lnTo>
                <a:lnTo>
                  <a:pt x="22736" y="73990"/>
                </a:lnTo>
                <a:lnTo>
                  <a:pt x="18693" y="68459"/>
                </a:lnTo>
                <a:lnTo>
                  <a:pt x="16532" y="61118"/>
                </a:lnTo>
                <a:lnTo>
                  <a:pt x="16251" y="51966"/>
                </a:lnTo>
                <a:lnTo>
                  <a:pt x="82355" y="51966"/>
                </a:lnTo>
                <a:lnTo>
                  <a:pt x="82355" y="42870"/>
                </a:lnTo>
                <a:lnTo>
                  <a:pt x="81906" y="36244"/>
                </a:lnTo>
                <a:lnTo>
                  <a:pt x="81008" y="32089"/>
                </a:lnTo>
                <a:lnTo>
                  <a:pt x="79997" y="26025"/>
                </a:lnTo>
                <a:lnTo>
                  <a:pt x="77976" y="20719"/>
                </a:lnTo>
                <a:lnTo>
                  <a:pt x="74945" y="16170"/>
                </a:lnTo>
                <a:lnTo>
                  <a:pt x="71801" y="11398"/>
                </a:lnTo>
                <a:lnTo>
                  <a:pt x="67225" y="7510"/>
                </a:lnTo>
                <a:lnTo>
                  <a:pt x="61219" y="4506"/>
                </a:lnTo>
                <a:lnTo>
                  <a:pt x="55212" y="1502"/>
                </a:lnTo>
                <a:lnTo>
                  <a:pt x="49009" y="0"/>
                </a:lnTo>
                <a:lnTo>
                  <a:pt x="42609" y="0"/>
                </a:lnTo>
                <a:lnTo>
                  <a:pt x="33696" y="818"/>
                </a:lnTo>
                <a:lnTo>
                  <a:pt x="24167" y="2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596555" y="3147262"/>
            <a:ext cx="19915" cy="27666"/>
          </a:xfrm>
          <a:custGeom>
            <a:avLst/>
            <a:gdLst/>
            <a:ahLst/>
            <a:cxnLst/>
            <a:rect l="l" t="t" r="r" b="b"/>
            <a:pathLst>
              <a:path w="21907" h="31355">
                <a:moveTo>
                  <a:pt x="9923" y="4441"/>
                </a:moveTo>
                <a:lnTo>
                  <a:pt x="0" y="12741"/>
                </a:lnTo>
                <a:lnTo>
                  <a:pt x="5164" y="31355"/>
                </a:lnTo>
                <a:lnTo>
                  <a:pt x="7662" y="24968"/>
                </a:lnTo>
                <a:lnTo>
                  <a:pt x="12378" y="19942"/>
                </a:lnTo>
                <a:lnTo>
                  <a:pt x="21907" y="0"/>
                </a:lnTo>
                <a:lnTo>
                  <a:pt x="9923" y="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82268" y="3146540"/>
            <a:ext cx="39885" cy="81375"/>
          </a:xfrm>
          <a:custGeom>
            <a:avLst/>
            <a:gdLst/>
            <a:ahLst/>
            <a:cxnLst/>
            <a:rect l="l" t="t" r="r" b="b"/>
            <a:pathLst>
              <a:path w="43873" h="92225">
                <a:moveTo>
                  <a:pt x="0" y="2021"/>
                </a:moveTo>
                <a:lnTo>
                  <a:pt x="0" y="92225"/>
                </a:lnTo>
                <a:lnTo>
                  <a:pt x="15157" y="92225"/>
                </a:lnTo>
                <a:lnTo>
                  <a:pt x="15157" y="33942"/>
                </a:lnTo>
                <a:lnTo>
                  <a:pt x="17207" y="28285"/>
                </a:lnTo>
                <a:lnTo>
                  <a:pt x="21305" y="23372"/>
                </a:lnTo>
                <a:lnTo>
                  <a:pt x="25403" y="18459"/>
                </a:lnTo>
                <a:lnTo>
                  <a:pt x="31269" y="16002"/>
                </a:lnTo>
                <a:lnTo>
                  <a:pt x="40630" y="16030"/>
                </a:lnTo>
                <a:lnTo>
                  <a:pt x="43873" y="16423"/>
                </a:lnTo>
                <a:lnTo>
                  <a:pt x="43873" y="421"/>
                </a:lnTo>
                <a:lnTo>
                  <a:pt x="42245" y="252"/>
                </a:lnTo>
                <a:lnTo>
                  <a:pt x="38988" y="0"/>
                </a:lnTo>
                <a:lnTo>
                  <a:pt x="32982" y="0"/>
                </a:lnTo>
                <a:lnTo>
                  <a:pt x="27677" y="2176"/>
                </a:lnTo>
                <a:lnTo>
                  <a:pt x="23073" y="6527"/>
                </a:lnTo>
                <a:lnTo>
                  <a:pt x="18469" y="10878"/>
                </a:lnTo>
                <a:lnTo>
                  <a:pt x="15579" y="14570"/>
                </a:lnTo>
                <a:lnTo>
                  <a:pt x="14399" y="17603"/>
                </a:lnTo>
                <a:lnTo>
                  <a:pt x="14399" y="2021"/>
                </a:lnTo>
                <a:lnTo>
                  <a:pt x="0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30319" y="3183300"/>
            <a:ext cx="18270" cy="47289"/>
          </a:xfrm>
          <a:custGeom>
            <a:avLst/>
            <a:gdLst/>
            <a:ahLst/>
            <a:cxnLst/>
            <a:rect l="l" t="t" r="r" b="b"/>
            <a:pathLst>
              <a:path w="20097" h="53594">
                <a:moveTo>
                  <a:pt x="2610" y="12044"/>
                </a:moveTo>
                <a:lnTo>
                  <a:pt x="0" y="18529"/>
                </a:lnTo>
                <a:lnTo>
                  <a:pt x="0" y="34531"/>
                </a:lnTo>
                <a:lnTo>
                  <a:pt x="2652" y="40890"/>
                </a:lnTo>
                <a:lnTo>
                  <a:pt x="7957" y="45972"/>
                </a:lnTo>
                <a:lnTo>
                  <a:pt x="13262" y="51053"/>
                </a:lnTo>
                <a:lnTo>
                  <a:pt x="20097" y="53594"/>
                </a:lnTo>
                <a:lnTo>
                  <a:pt x="17431" y="34391"/>
                </a:lnTo>
                <a:lnTo>
                  <a:pt x="15831" y="30938"/>
                </a:lnTo>
                <a:lnTo>
                  <a:pt x="15831" y="20775"/>
                </a:lnTo>
                <a:lnTo>
                  <a:pt x="19901" y="0"/>
                </a:lnTo>
                <a:lnTo>
                  <a:pt x="13052" y="2835"/>
                </a:lnTo>
                <a:lnTo>
                  <a:pt x="7831" y="7439"/>
                </a:lnTo>
                <a:lnTo>
                  <a:pt x="2610" y="12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37604" y="3270942"/>
            <a:ext cx="1477243" cy="140901"/>
          </a:xfrm>
          <a:custGeom>
            <a:avLst/>
            <a:gdLst/>
            <a:ahLst/>
            <a:cxnLst/>
            <a:rect l="l" t="t" r="r" b="b"/>
            <a:pathLst>
              <a:path w="1624967" h="159688">
                <a:moveTo>
                  <a:pt x="780441" y="0"/>
                </a:moveTo>
                <a:lnTo>
                  <a:pt x="780441" y="123725"/>
                </a:lnTo>
                <a:lnTo>
                  <a:pt x="795599" y="123725"/>
                </a:lnTo>
                <a:lnTo>
                  <a:pt x="795599" y="0"/>
                </a:lnTo>
                <a:lnTo>
                  <a:pt x="780441" y="0"/>
                </a:lnTo>
                <a:close/>
              </a:path>
              <a:path w="1624967" h="159688">
                <a:moveTo>
                  <a:pt x="886208" y="108985"/>
                </a:moveTo>
                <a:lnTo>
                  <a:pt x="886208" y="67042"/>
                </a:lnTo>
                <a:lnTo>
                  <a:pt x="954500" y="67042"/>
                </a:lnTo>
                <a:lnTo>
                  <a:pt x="954500" y="52724"/>
                </a:lnTo>
                <a:lnTo>
                  <a:pt x="886208" y="52724"/>
                </a:lnTo>
                <a:lnTo>
                  <a:pt x="886208" y="15160"/>
                </a:lnTo>
                <a:lnTo>
                  <a:pt x="960058" y="15160"/>
                </a:lnTo>
                <a:lnTo>
                  <a:pt x="960058" y="0"/>
                </a:lnTo>
                <a:lnTo>
                  <a:pt x="869871" y="0"/>
                </a:lnTo>
                <a:lnTo>
                  <a:pt x="869871" y="123725"/>
                </a:lnTo>
                <a:lnTo>
                  <a:pt x="961321" y="123725"/>
                </a:lnTo>
                <a:lnTo>
                  <a:pt x="961321" y="108985"/>
                </a:lnTo>
                <a:lnTo>
                  <a:pt x="886208" y="108985"/>
                </a:lnTo>
                <a:close/>
              </a:path>
              <a:path w="1624967" h="159688">
                <a:moveTo>
                  <a:pt x="971033" y="123725"/>
                </a:moveTo>
                <a:lnTo>
                  <a:pt x="990233" y="123725"/>
                </a:lnTo>
                <a:lnTo>
                  <a:pt x="1011959" y="89867"/>
                </a:lnTo>
                <a:lnTo>
                  <a:pt x="1034358" y="123725"/>
                </a:lnTo>
                <a:lnTo>
                  <a:pt x="1053726" y="123725"/>
                </a:lnTo>
                <a:lnTo>
                  <a:pt x="1021979" y="77486"/>
                </a:lnTo>
                <a:lnTo>
                  <a:pt x="1052378" y="33942"/>
                </a:lnTo>
                <a:lnTo>
                  <a:pt x="1033937" y="33521"/>
                </a:lnTo>
                <a:lnTo>
                  <a:pt x="1012969" y="65273"/>
                </a:lnTo>
                <a:lnTo>
                  <a:pt x="992254" y="33521"/>
                </a:lnTo>
                <a:lnTo>
                  <a:pt x="972633" y="33521"/>
                </a:lnTo>
                <a:lnTo>
                  <a:pt x="1002780" y="77486"/>
                </a:lnTo>
                <a:lnTo>
                  <a:pt x="971033" y="123725"/>
                </a:lnTo>
                <a:close/>
              </a:path>
              <a:path w="1624967" h="159688">
                <a:moveTo>
                  <a:pt x="1084743" y="117717"/>
                </a:moveTo>
                <a:lnTo>
                  <a:pt x="1087746" y="120608"/>
                </a:lnTo>
                <a:lnTo>
                  <a:pt x="1090440" y="122293"/>
                </a:lnTo>
                <a:lnTo>
                  <a:pt x="1095044" y="125269"/>
                </a:lnTo>
                <a:lnTo>
                  <a:pt x="1100742" y="126757"/>
                </a:lnTo>
                <a:lnTo>
                  <a:pt x="1116180" y="126757"/>
                </a:lnTo>
                <a:lnTo>
                  <a:pt x="1123759" y="124090"/>
                </a:lnTo>
                <a:lnTo>
                  <a:pt x="1130271" y="118756"/>
                </a:lnTo>
                <a:lnTo>
                  <a:pt x="1134557" y="114575"/>
                </a:lnTo>
                <a:lnTo>
                  <a:pt x="1140737" y="104633"/>
                </a:lnTo>
                <a:lnTo>
                  <a:pt x="1144445" y="91989"/>
                </a:lnTo>
                <a:lnTo>
                  <a:pt x="1145681" y="76643"/>
                </a:lnTo>
                <a:lnTo>
                  <a:pt x="1144849" y="65257"/>
                </a:lnTo>
                <a:lnTo>
                  <a:pt x="1141308" y="52860"/>
                </a:lnTo>
                <a:lnTo>
                  <a:pt x="1134987" y="43080"/>
                </a:lnTo>
                <a:lnTo>
                  <a:pt x="1132571" y="40631"/>
                </a:lnTo>
                <a:lnTo>
                  <a:pt x="1121685" y="33656"/>
                </a:lnTo>
                <a:lnTo>
                  <a:pt x="1108967" y="31331"/>
                </a:lnTo>
                <a:lnTo>
                  <a:pt x="1102062" y="31331"/>
                </a:lnTo>
                <a:lnTo>
                  <a:pt x="1096055" y="33016"/>
                </a:lnTo>
                <a:lnTo>
                  <a:pt x="1090946" y="36384"/>
                </a:lnTo>
                <a:lnTo>
                  <a:pt x="1087353" y="38630"/>
                </a:lnTo>
                <a:lnTo>
                  <a:pt x="1084040" y="41803"/>
                </a:lnTo>
                <a:lnTo>
                  <a:pt x="1081880" y="66003"/>
                </a:lnTo>
                <a:lnTo>
                  <a:pt x="1083957" y="60388"/>
                </a:lnTo>
                <a:lnTo>
                  <a:pt x="1084545" y="58894"/>
                </a:lnTo>
                <a:lnTo>
                  <a:pt x="1092781" y="48202"/>
                </a:lnTo>
                <a:lnTo>
                  <a:pt x="1105514" y="44638"/>
                </a:lnTo>
                <a:lnTo>
                  <a:pt x="1106473" y="44653"/>
                </a:lnTo>
                <a:lnTo>
                  <a:pt x="1119066" y="48599"/>
                </a:lnTo>
                <a:lnTo>
                  <a:pt x="1127071" y="59546"/>
                </a:lnTo>
                <a:lnTo>
                  <a:pt x="1129148" y="64712"/>
                </a:lnTo>
                <a:lnTo>
                  <a:pt x="1130187" y="70888"/>
                </a:lnTo>
                <a:lnTo>
                  <a:pt x="1130147" y="80711"/>
                </a:lnTo>
                <a:lnTo>
                  <a:pt x="1128152" y="94558"/>
                </a:lnTo>
                <a:lnTo>
                  <a:pt x="1123155" y="104648"/>
                </a:lnTo>
                <a:lnTo>
                  <a:pt x="1118468" y="110572"/>
                </a:lnTo>
                <a:lnTo>
                  <a:pt x="1112588" y="113534"/>
                </a:lnTo>
                <a:lnTo>
                  <a:pt x="1105156" y="113532"/>
                </a:lnTo>
                <a:lnTo>
                  <a:pt x="1092170" y="109958"/>
                </a:lnTo>
                <a:lnTo>
                  <a:pt x="1083957" y="99552"/>
                </a:lnTo>
                <a:lnTo>
                  <a:pt x="1081880" y="94667"/>
                </a:lnTo>
                <a:lnTo>
                  <a:pt x="1081430" y="113618"/>
                </a:lnTo>
                <a:lnTo>
                  <a:pt x="1084743" y="117717"/>
                </a:lnTo>
                <a:close/>
              </a:path>
              <a:path w="1624967" h="159688">
                <a:moveTo>
                  <a:pt x="1187168" y="52261"/>
                </a:moveTo>
                <a:lnTo>
                  <a:pt x="1191884" y="47235"/>
                </a:lnTo>
                <a:lnTo>
                  <a:pt x="1197722" y="44723"/>
                </a:lnTo>
                <a:lnTo>
                  <a:pt x="1214395" y="44723"/>
                </a:lnTo>
                <a:lnTo>
                  <a:pt x="1221329" y="48372"/>
                </a:lnTo>
                <a:lnTo>
                  <a:pt x="1225482" y="55672"/>
                </a:lnTo>
                <a:lnTo>
                  <a:pt x="1227728" y="59602"/>
                </a:lnTo>
                <a:lnTo>
                  <a:pt x="1229160" y="64852"/>
                </a:lnTo>
                <a:lnTo>
                  <a:pt x="1229777" y="71421"/>
                </a:lnTo>
                <a:lnTo>
                  <a:pt x="1179674" y="71421"/>
                </a:lnTo>
                <a:lnTo>
                  <a:pt x="1179954" y="63673"/>
                </a:lnTo>
                <a:lnTo>
                  <a:pt x="1174789" y="45059"/>
                </a:lnTo>
                <a:lnTo>
                  <a:pt x="1168494" y="54488"/>
                </a:lnTo>
                <a:lnTo>
                  <a:pt x="1164374" y="66467"/>
                </a:lnTo>
                <a:lnTo>
                  <a:pt x="1163000" y="80349"/>
                </a:lnTo>
                <a:lnTo>
                  <a:pt x="1164051" y="92689"/>
                </a:lnTo>
                <a:lnTo>
                  <a:pt x="1167942" y="104883"/>
                </a:lnTo>
                <a:lnTo>
                  <a:pt x="1174705" y="114670"/>
                </a:lnTo>
                <a:lnTo>
                  <a:pt x="1179146" y="118733"/>
                </a:lnTo>
                <a:lnTo>
                  <a:pt x="1190340" y="124877"/>
                </a:lnTo>
                <a:lnTo>
                  <a:pt x="1203251" y="126925"/>
                </a:lnTo>
                <a:lnTo>
                  <a:pt x="1207855" y="126925"/>
                </a:lnTo>
                <a:lnTo>
                  <a:pt x="1211981" y="126476"/>
                </a:lnTo>
                <a:lnTo>
                  <a:pt x="1215630" y="125577"/>
                </a:lnTo>
                <a:lnTo>
                  <a:pt x="1222423" y="124005"/>
                </a:lnTo>
                <a:lnTo>
                  <a:pt x="1228121" y="120973"/>
                </a:lnTo>
                <a:lnTo>
                  <a:pt x="1232725" y="116481"/>
                </a:lnTo>
                <a:lnTo>
                  <a:pt x="1235476" y="113898"/>
                </a:lnTo>
                <a:lnTo>
                  <a:pt x="1237960" y="110572"/>
                </a:lnTo>
                <a:lnTo>
                  <a:pt x="1240177" y="106501"/>
                </a:lnTo>
                <a:lnTo>
                  <a:pt x="1242394" y="102430"/>
                </a:lnTo>
                <a:lnTo>
                  <a:pt x="1243700" y="98738"/>
                </a:lnTo>
                <a:lnTo>
                  <a:pt x="1244092" y="95425"/>
                </a:lnTo>
                <a:lnTo>
                  <a:pt x="1229188" y="95425"/>
                </a:lnTo>
                <a:lnTo>
                  <a:pt x="1228065" y="99412"/>
                </a:lnTo>
                <a:lnTo>
                  <a:pt x="1226156" y="102921"/>
                </a:lnTo>
                <a:lnTo>
                  <a:pt x="1223462" y="105953"/>
                </a:lnTo>
                <a:lnTo>
                  <a:pt x="1218746" y="111175"/>
                </a:lnTo>
                <a:lnTo>
                  <a:pt x="1212430" y="113786"/>
                </a:lnTo>
                <a:lnTo>
                  <a:pt x="1196038" y="113786"/>
                </a:lnTo>
                <a:lnTo>
                  <a:pt x="1189779" y="111021"/>
                </a:lnTo>
                <a:lnTo>
                  <a:pt x="1185737" y="105490"/>
                </a:lnTo>
                <a:lnTo>
                  <a:pt x="1181694" y="99959"/>
                </a:lnTo>
                <a:lnTo>
                  <a:pt x="1179533" y="92618"/>
                </a:lnTo>
                <a:lnTo>
                  <a:pt x="1179252" y="83466"/>
                </a:lnTo>
                <a:lnTo>
                  <a:pt x="1245356" y="83466"/>
                </a:lnTo>
                <a:lnTo>
                  <a:pt x="1245356" y="74369"/>
                </a:lnTo>
                <a:lnTo>
                  <a:pt x="1244906" y="67744"/>
                </a:lnTo>
                <a:lnTo>
                  <a:pt x="1244009" y="63589"/>
                </a:lnTo>
                <a:lnTo>
                  <a:pt x="1242998" y="57525"/>
                </a:lnTo>
                <a:lnTo>
                  <a:pt x="1240977" y="52219"/>
                </a:lnTo>
                <a:lnTo>
                  <a:pt x="1237946" y="47670"/>
                </a:lnTo>
                <a:lnTo>
                  <a:pt x="1234801" y="42898"/>
                </a:lnTo>
                <a:lnTo>
                  <a:pt x="1230226" y="39009"/>
                </a:lnTo>
                <a:lnTo>
                  <a:pt x="1224220" y="36006"/>
                </a:lnTo>
                <a:lnTo>
                  <a:pt x="1218213" y="33001"/>
                </a:lnTo>
                <a:lnTo>
                  <a:pt x="1212009" y="31499"/>
                </a:lnTo>
                <a:lnTo>
                  <a:pt x="1205610" y="31499"/>
                </a:lnTo>
                <a:lnTo>
                  <a:pt x="1196697" y="32317"/>
                </a:lnTo>
                <a:lnTo>
                  <a:pt x="1187168" y="52261"/>
                </a:lnTo>
                <a:close/>
              </a:path>
              <a:path w="1624967" h="159688">
                <a:moveTo>
                  <a:pt x="1184713" y="36759"/>
                </a:moveTo>
                <a:lnTo>
                  <a:pt x="1174789" y="45059"/>
                </a:lnTo>
                <a:lnTo>
                  <a:pt x="1179954" y="63673"/>
                </a:lnTo>
                <a:lnTo>
                  <a:pt x="1182452" y="57286"/>
                </a:lnTo>
                <a:lnTo>
                  <a:pt x="1187168" y="52261"/>
                </a:lnTo>
                <a:lnTo>
                  <a:pt x="1196697" y="32317"/>
                </a:lnTo>
                <a:lnTo>
                  <a:pt x="1184713" y="36759"/>
                </a:lnTo>
                <a:close/>
              </a:path>
              <a:path w="1624967" h="159688">
                <a:moveTo>
                  <a:pt x="1283811" y="123725"/>
                </a:moveTo>
                <a:lnTo>
                  <a:pt x="1283811" y="70579"/>
                </a:lnTo>
                <a:lnTo>
                  <a:pt x="1284190" y="66045"/>
                </a:lnTo>
                <a:lnTo>
                  <a:pt x="1284948" y="62873"/>
                </a:lnTo>
                <a:lnTo>
                  <a:pt x="1285706" y="59701"/>
                </a:lnTo>
                <a:lnTo>
                  <a:pt x="1287348" y="56626"/>
                </a:lnTo>
                <a:lnTo>
                  <a:pt x="1289874" y="53650"/>
                </a:lnTo>
                <a:lnTo>
                  <a:pt x="1293018" y="49944"/>
                </a:lnTo>
                <a:lnTo>
                  <a:pt x="1296667" y="47474"/>
                </a:lnTo>
                <a:lnTo>
                  <a:pt x="1300821" y="46239"/>
                </a:lnTo>
                <a:lnTo>
                  <a:pt x="1303123" y="45509"/>
                </a:lnTo>
                <a:lnTo>
                  <a:pt x="1306070" y="45144"/>
                </a:lnTo>
                <a:lnTo>
                  <a:pt x="1316736" y="45144"/>
                </a:lnTo>
                <a:lnTo>
                  <a:pt x="1321620" y="47951"/>
                </a:lnTo>
                <a:lnTo>
                  <a:pt x="1324315" y="53566"/>
                </a:lnTo>
                <a:lnTo>
                  <a:pt x="1325943" y="56935"/>
                </a:lnTo>
                <a:lnTo>
                  <a:pt x="1326757" y="61371"/>
                </a:lnTo>
                <a:lnTo>
                  <a:pt x="1326757" y="123725"/>
                </a:lnTo>
                <a:lnTo>
                  <a:pt x="1342167" y="123725"/>
                </a:lnTo>
                <a:lnTo>
                  <a:pt x="1342167" y="56767"/>
                </a:lnTo>
                <a:lnTo>
                  <a:pt x="1340932" y="49776"/>
                </a:lnTo>
                <a:lnTo>
                  <a:pt x="1338462" y="44891"/>
                </a:lnTo>
                <a:lnTo>
                  <a:pt x="1336503" y="41639"/>
                </a:lnTo>
                <a:lnTo>
                  <a:pt x="1326874" y="34034"/>
                </a:lnTo>
                <a:lnTo>
                  <a:pt x="1312526" y="31499"/>
                </a:lnTo>
                <a:lnTo>
                  <a:pt x="1306688" y="31499"/>
                </a:lnTo>
                <a:lnTo>
                  <a:pt x="1301383" y="32650"/>
                </a:lnTo>
                <a:lnTo>
                  <a:pt x="1296611" y="34953"/>
                </a:lnTo>
                <a:lnTo>
                  <a:pt x="1291839" y="37255"/>
                </a:lnTo>
                <a:lnTo>
                  <a:pt x="1287320" y="41045"/>
                </a:lnTo>
                <a:lnTo>
                  <a:pt x="1283053" y="46323"/>
                </a:lnTo>
                <a:lnTo>
                  <a:pt x="1283053" y="33521"/>
                </a:lnTo>
                <a:lnTo>
                  <a:pt x="1268654" y="33521"/>
                </a:lnTo>
                <a:lnTo>
                  <a:pt x="1268654" y="123725"/>
                </a:lnTo>
                <a:lnTo>
                  <a:pt x="1283811" y="123725"/>
                </a:lnTo>
                <a:close/>
              </a:path>
              <a:path w="1624967" h="159688">
                <a:moveTo>
                  <a:pt x="1386206" y="125533"/>
                </a:moveTo>
                <a:lnTo>
                  <a:pt x="1401169" y="127178"/>
                </a:lnTo>
                <a:lnTo>
                  <a:pt x="1405848" y="127031"/>
                </a:lnTo>
                <a:lnTo>
                  <a:pt x="1419235" y="124384"/>
                </a:lnTo>
                <a:lnTo>
                  <a:pt x="1429000" y="118419"/>
                </a:lnTo>
                <a:lnTo>
                  <a:pt x="1435091" y="112579"/>
                </a:lnTo>
                <a:lnTo>
                  <a:pt x="1438136" y="105644"/>
                </a:lnTo>
                <a:lnTo>
                  <a:pt x="1438136" y="89305"/>
                </a:lnTo>
                <a:lnTo>
                  <a:pt x="1435189" y="83213"/>
                </a:lnTo>
                <a:lnTo>
                  <a:pt x="1429295" y="79338"/>
                </a:lnTo>
                <a:lnTo>
                  <a:pt x="1425590" y="76868"/>
                </a:lnTo>
                <a:lnTo>
                  <a:pt x="1418292" y="74313"/>
                </a:lnTo>
                <a:lnTo>
                  <a:pt x="1407400" y="71674"/>
                </a:lnTo>
                <a:lnTo>
                  <a:pt x="1397380" y="69231"/>
                </a:lnTo>
                <a:lnTo>
                  <a:pt x="1393001" y="68165"/>
                </a:lnTo>
                <a:lnTo>
                  <a:pt x="1389689" y="66930"/>
                </a:lnTo>
                <a:lnTo>
                  <a:pt x="1387443" y="65526"/>
                </a:lnTo>
                <a:lnTo>
                  <a:pt x="1383569" y="63167"/>
                </a:lnTo>
                <a:lnTo>
                  <a:pt x="1381633" y="60023"/>
                </a:lnTo>
                <a:lnTo>
                  <a:pt x="1381633" y="52499"/>
                </a:lnTo>
                <a:lnTo>
                  <a:pt x="1383106" y="49608"/>
                </a:lnTo>
                <a:lnTo>
                  <a:pt x="1386054" y="47418"/>
                </a:lnTo>
                <a:lnTo>
                  <a:pt x="1389001" y="45228"/>
                </a:lnTo>
                <a:lnTo>
                  <a:pt x="1393338" y="44133"/>
                </a:lnTo>
                <a:lnTo>
                  <a:pt x="1407653" y="44133"/>
                </a:lnTo>
                <a:lnTo>
                  <a:pt x="1413688" y="46126"/>
                </a:lnTo>
                <a:lnTo>
                  <a:pt x="1417169" y="50113"/>
                </a:lnTo>
                <a:lnTo>
                  <a:pt x="1419302" y="52921"/>
                </a:lnTo>
                <a:lnTo>
                  <a:pt x="1420509" y="56037"/>
                </a:lnTo>
                <a:lnTo>
                  <a:pt x="1420789" y="59462"/>
                </a:lnTo>
                <a:lnTo>
                  <a:pt x="1435105" y="59462"/>
                </a:lnTo>
                <a:lnTo>
                  <a:pt x="1435218" y="53622"/>
                </a:lnTo>
                <a:lnTo>
                  <a:pt x="1433393" y="48176"/>
                </a:lnTo>
                <a:lnTo>
                  <a:pt x="1429631" y="43123"/>
                </a:lnTo>
                <a:lnTo>
                  <a:pt x="1425585" y="38827"/>
                </a:lnTo>
                <a:lnTo>
                  <a:pt x="1414735" y="33079"/>
                </a:lnTo>
                <a:lnTo>
                  <a:pt x="1400243" y="31162"/>
                </a:lnTo>
                <a:lnTo>
                  <a:pt x="1399490" y="31167"/>
                </a:lnTo>
                <a:lnTo>
                  <a:pt x="1385954" y="33239"/>
                </a:lnTo>
                <a:lnTo>
                  <a:pt x="1375444" y="39079"/>
                </a:lnTo>
                <a:lnTo>
                  <a:pt x="1369296" y="44358"/>
                </a:lnTo>
                <a:lnTo>
                  <a:pt x="1366223" y="51264"/>
                </a:lnTo>
                <a:lnTo>
                  <a:pt x="1366223" y="67042"/>
                </a:lnTo>
                <a:lnTo>
                  <a:pt x="1369479" y="72713"/>
                </a:lnTo>
                <a:lnTo>
                  <a:pt x="1375991" y="76812"/>
                </a:lnTo>
                <a:lnTo>
                  <a:pt x="1379640" y="79170"/>
                </a:lnTo>
                <a:lnTo>
                  <a:pt x="1385310" y="81304"/>
                </a:lnTo>
                <a:lnTo>
                  <a:pt x="1393001" y="83213"/>
                </a:lnTo>
                <a:lnTo>
                  <a:pt x="1405043" y="86245"/>
                </a:lnTo>
                <a:lnTo>
                  <a:pt x="1411499" y="87873"/>
                </a:lnTo>
                <a:lnTo>
                  <a:pt x="1415822" y="89305"/>
                </a:lnTo>
                <a:lnTo>
                  <a:pt x="1418011" y="90540"/>
                </a:lnTo>
                <a:lnTo>
                  <a:pt x="1421436" y="92562"/>
                </a:lnTo>
                <a:lnTo>
                  <a:pt x="1423148" y="95509"/>
                </a:lnTo>
                <a:lnTo>
                  <a:pt x="1423148" y="104493"/>
                </a:lnTo>
                <a:lnTo>
                  <a:pt x="1421015" y="108269"/>
                </a:lnTo>
                <a:lnTo>
                  <a:pt x="1416747" y="110712"/>
                </a:lnTo>
                <a:lnTo>
                  <a:pt x="1412481" y="113154"/>
                </a:lnTo>
                <a:lnTo>
                  <a:pt x="1407541" y="114376"/>
                </a:lnTo>
                <a:lnTo>
                  <a:pt x="1392496" y="114376"/>
                </a:lnTo>
                <a:lnTo>
                  <a:pt x="1385871" y="111933"/>
                </a:lnTo>
                <a:lnTo>
                  <a:pt x="1382054" y="107048"/>
                </a:lnTo>
                <a:lnTo>
                  <a:pt x="1379977" y="104353"/>
                </a:lnTo>
                <a:lnTo>
                  <a:pt x="1378714" y="100479"/>
                </a:lnTo>
                <a:lnTo>
                  <a:pt x="1378265" y="95425"/>
                </a:lnTo>
                <a:lnTo>
                  <a:pt x="1363697" y="95425"/>
                </a:lnTo>
                <a:lnTo>
                  <a:pt x="1364090" y="104409"/>
                </a:lnTo>
                <a:lnTo>
                  <a:pt x="1367079" y="111947"/>
                </a:lnTo>
                <a:lnTo>
                  <a:pt x="1372664" y="118040"/>
                </a:lnTo>
                <a:lnTo>
                  <a:pt x="1375472" y="120598"/>
                </a:lnTo>
                <a:lnTo>
                  <a:pt x="1386206" y="125533"/>
                </a:lnTo>
                <a:close/>
              </a:path>
              <a:path w="1624967" h="159688">
                <a:moveTo>
                  <a:pt x="1474599" y="52261"/>
                </a:moveTo>
                <a:lnTo>
                  <a:pt x="1479315" y="47235"/>
                </a:lnTo>
                <a:lnTo>
                  <a:pt x="1485153" y="44723"/>
                </a:lnTo>
                <a:lnTo>
                  <a:pt x="1501826" y="44723"/>
                </a:lnTo>
                <a:lnTo>
                  <a:pt x="1508760" y="48372"/>
                </a:lnTo>
                <a:lnTo>
                  <a:pt x="1512913" y="55672"/>
                </a:lnTo>
                <a:lnTo>
                  <a:pt x="1515159" y="59602"/>
                </a:lnTo>
                <a:lnTo>
                  <a:pt x="1516591" y="64852"/>
                </a:lnTo>
                <a:lnTo>
                  <a:pt x="1517208" y="71421"/>
                </a:lnTo>
                <a:lnTo>
                  <a:pt x="1467105" y="71421"/>
                </a:lnTo>
                <a:lnTo>
                  <a:pt x="1467385" y="63673"/>
                </a:lnTo>
                <a:lnTo>
                  <a:pt x="1462220" y="45059"/>
                </a:lnTo>
                <a:lnTo>
                  <a:pt x="1455925" y="54488"/>
                </a:lnTo>
                <a:lnTo>
                  <a:pt x="1451805" y="66467"/>
                </a:lnTo>
                <a:lnTo>
                  <a:pt x="1450431" y="80349"/>
                </a:lnTo>
                <a:lnTo>
                  <a:pt x="1451482" y="92689"/>
                </a:lnTo>
                <a:lnTo>
                  <a:pt x="1455373" y="104883"/>
                </a:lnTo>
                <a:lnTo>
                  <a:pt x="1462136" y="114670"/>
                </a:lnTo>
                <a:lnTo>
                  <a:pt x="1466577" y="118733"/>
                </a:lnTo>
                <a:lnTo>
                  <a:pt x="1477771" y="124877"/>
                </a:lnTo>
                <a:lnTo>
                  <a:pt x="1490682" y="126925"/>
                </a:lnTo>
                <a:lnTo>
                  <a:pt x="1495286" y="126925"/>
                </a:lnTo>
                <a:lnTo>
                  <a:pt x="1499412" y="126476"/>
                </a:lnTo>
                <a:lnTo>
                  <a:pt x="1503061" y="125577"/>
                </a:lnTo>
                <a:lnTo>
                  <a:pt x="1509854" y="124005"/>
                </a:lnTo>
                <a:lnTo>
                  <a:pt x="1515552" y="120973"/>
                </a:lnTo>
                <a:lnTo>
                  <a:pt x="1520156" y="116481"/>
                </a:lnTo>
                <a:lnTo>
                  <a:pt x="1522907" y="113898"/>
                </a:lnTo>
                <a:lnTo>
                  <a:pt x="1525391" y="110572"/>
                </a:lnTo>
                <a:lnTo>
                  <a:pt x="1527608" y="106501"/>
                </a:lnTo>
                <a:lnTo>
                  <a:pt x="1529825" y="102430"/>
                </a:lnTo>
                <a:lnTo>
                  <a:pt x="1531131" y="98738"/>
                </a:lnTo>
                <a:lnTo>
                  <a:pt x="1531523" y="95425"/>
                </a:lnTo>
                <a:lnTo>
                  <a:pt x="1516619" y="95425"/>
                </a:lnTo>
                <a:lnTo>
                  <a:pt x="1515496" y="99412"/>
                </a:lnTo>
                <a:lnTo>
                  <a:pt x="1513587" y="102921"/>
                </a:lnTo>
                <a:lnTo>
                  <a:pt x="1510893" y="105953"/>
                </a:lnTo>
                <a:lnTo>
                  <a:pt x="1506177" y="111175"/>
                </a:lnTo>
                <a:lnTo>
                  <a:pt x="1499861" y="113786"/>
                </a:lnTo>
                <a:lnTo>
                  <a:pt x="1483469" y="113786"/>
                </a:lnTo>
                <a:lnTo>
                  <a:pt x="1477210" y="111021"/>
                </a:lnTo>
                <a:lnTo>
                  <a:pt x="1473168" y="105490"/>
                </a:lnTo>
                <a:lnTo>
                  <a:pt x="1469125" y="99959"/>
                </a:lnTo>
                <a:lnTo>
                  <a:pt x="1466964" y="92618"/>
                </a:lnTo>
                <a:lnTo>
                  <a:pt x="1466683" y="83466"/>
                </a:lnTo>
                <a:lnTo>
                  <a:pt x="1532787" y="83466"/>
                </a:lnTo>
                <a:lnTo>
                  <a:pt x="1532787" y="74369"/>
                </a:lnTo>
                <a:lnTo>
                  <a:pt x="1532337" y="67744"/>
                </a:lnTo>
                <a:lnTo>
                  <a:pt x="1531440" y="63589"/>
                </a:lnTo>
                <a:lnTo>
                  <a:pt x="1530429" y="57525"/>
                </a:lnTo>
                <a:lnTo>
                  <a:pt x="1528408" y="52219"/>
                </a:lnTo>
                <a:lnTo>
                  <a:pt x="1525377" y="47670"/>
                </a:lnTo>
                <a:lnTo>
                  <a:pt x="1522232" y="42898"/>
                </a:lnTo>
                <a:lnTo>
                  <a:pt x="1517657" y="39009"/>
                </a:lnTo>
                <a:lnTo>
                  <a:pt x="1511651" y="36006"/>
                </a:lnTo>
                <a:lnTo>
                  <a:pt x="1505644" y="33001"/>
                </a:lnTo>
                <a:lnTo>
                  <a:pt x="1499440" y="31499"/>
                </a:lnTo>
                <a:lnTo>
                  <a:pt x="1493041" y="31499"/>
                </a:lnTo>
                <a:lnTo>
                  <a:pt x="1484128" y="32317"/>
                </a:lnTo>
                <a:lnTo>
                  <a:pt x="1474599" y="52261"/>
                </a:lnTo>
                <a:close/>
              </a:path>
              <a:path w="1624967" h="159688">
                <a:moveTo>
                  <a:pt x="1472144" y="36759"/>
                </a:moveTo>
                <a:lnTo>
                  <a:pt x="1462220" y="45059"/>
                </a:lnTo>
                <a:lnTo>
                  <a:pt x="1467385" y="63673"/>
                </a:lnTo>
                <a:lnTo>
                  <a:pt x="1469883" y="57286"/>
                </a:lnTo>
                <a:lnTo>
                  <a:pt x="1474599" y="52261"/>
                </a:lnTo>
                <a:lnTo>
                  <a:pt x="1484128" y="32317"/>
                </a:lnTo>
                <a:lnTo>
                  <a:pt x="1472144" y="36759"/>
                </a:lnTo>
                <a:close/>
              </a:path>
              <a:path w="1624967" h="159688">
                <a:moveTo>
                  <a:pt x="1573036" y="125533"/>
                </a:moveTo>
                <a:lnTo>
                  <a:pt x="1588000" y="127178"/>
                </a:lnTo>
                <a:lnTo>
                  <a:pt x="1592678" y="127031"/>
                </a:lnTo>
                <a:lnTo>
                  <a:pt x="1606065" y="124384"/>
                </a:lnTo>
                <a:lnTo>
                  <a:pt x="1615830" y="118419"/>
                </a:lnTo>
                <a:lnTo>
                  <a:pt x="1621921" y="112579"/>
                </a:lnTo>
                <a:lnTo>
                  <a:pt x="1624967" y="105645"/>
                </a:lnTo>
                <a:lnTo>
                  <a:pt x="1624967" y="89305"/>
                </a:lnTo>
                <a:lnTo>
                  <a:pt x="1622019" y="83213"/>
                </a:lnTo>
                <a:lnTo>
                  <a:pt x="1616125" y="79338"/>
                </a:lnTo>
                <a:lnTo>
                  <a:pt x="1612420" y="76868"/>
                </a:lnTo>
                <a:lnTo>
                  <a:pt x="1605122" y="74313"/>
                </a:lnTo>
                <a:lnTo>
                  <a:pt x="1594230" y="71674"/>
                </a:lnTo>
                <a:lnTo>
                  <a:pt x="1584210" y="69231"/>
                </a:lnTo>
                <a:lnTo>
                  <a:pt x="1579831" y="68165"/>
                </a:lnTo>
                <a:lnTo>
                  <a:pt x="1576519" y="66930"/>
                </a:lnTo>
                <a:lnTo>
                  <a:pt x="1574273" y="65526"/>
                </a:lnTo>
                <a:lnTo>
                  <a:pt x="1570400" y="63167"/>
                </a:lnTo>
                <a:lnTo>
                  <a:pt x="1568463" y="60023"/>
                </a:lnTo>
                <a:lnTo>
                  <a:pt x="1568463" y="52499"/>
                </a:lnTo>
                <a:lnTo>
                  <a:pt x="1569936" y="49608"/>
                </a:lnTo>
                <a:lnTo>
                  <a:pt x="1572884" y="47418"/>
                </a:lnTo>
                <a:lnTo>
                  <a:pt x="1575831" y="45228"/>
                </a:lnTo>
                <a:lnTo>
                  <a:pt x="1580168" y="44133"/>
                </a:lnTo>
                <a:lnTo>
                  <a:pt x="1594484" y="44133"/>
                </a:lnTo>
                <a:lnTo>
                  <a:pt x="1600518" y="46126"/>
                </a:lnTo>
                <a:lnTo>
                  <a:pt x="1603999" y="50113"/>
                </a:lnTo>
                <a:lnTo>
                  <a:pt x="1606132" y="52921"/>
                </a:lnTo>
                <a:lnTo>
                  <a:pt x="1607339" y="56037"/>
                </a:lnTo>
                <a:lnTo>
                  <a:pt x="1607620" y="59462"/>
                </a:lnTo>
                <a:lnTo>
                  <a:pt x="1621936" y="59462"/>
                </a:lnTo>
                <a:lnTo>
                  <a:pt x="1622048" y="53622"/>
                </a:lnTo>
                <a:lnTo>
                  <a:pt x="1620223" y="48176"/>
                </a:lnTo>
                <a:lnTo>
                  <a:pt x="1616462" y="43123"/>
                </a:lnTo>
                <a:lnTo>
                  <a:pt x="1612415" y="38827"/>
                </a:lnTo>
                <a:lnTo>
                  <a:pt x="1601566" y="33079"/>
                </a:lnTo>
                <a:lnTo>
                  <a:pt x="1587073" y="31162"/>
                </a:lnTo>
                <a:lnTo>
                  <a:pt x="1586320" y="31167"/>
                </a:lnTo>
                <a:lnTo>
                  <a:pt x="1572784" y="33239"/>
                </a:lnTo>
                <a:lnTo>
                  <a:pt x="1562274" y="39079"/>
                </a:lnTo>
                <a:lnTo>
                  <a:pt x="1556126" y="44358"/>
                </a:lnTo>
                <a:lnTo>
                  <a:pt x="1553053" y="51264"/>
                </a:lnTo>
                <a:lnTo>
                  <a:pt x="1553053" y="67042"/>
                </a:lnTo>
                <a:lnTo>
                  <a:pt x="1556309" y="72713"/>
                </a:lnTo>
                <a:lnTo>
                  <a:pt x="1562821" y="76812"/>
                </a:lnTo>
                <a:lnTo>
                  <a:pt x="1566470" y="79170"/>
                </a:lnTo>
                <a:lnTo>
                  <a:pt x="1572140" y="81304"/>
                </a:lnTo>
                <a:lnTo>
                  <a:pt x="1579831" y="83213"/>
                </a:lnTo>
                <a:lnTo>
                  <a:pt x="1591873" y="86245"/>
                </a:lnTo>
                <a:lnTo>
                  <a:pt x="1598329" y="87873"/>
                </a:lnTo>
                <a:lnTo>
                  <a:pt x="1602652" y="89305"/>
                </a:lnTo>
                <a:lnTo>
                  <a:pt x="1604841" y="90540"/>
                </a:lnTo>
                <a:lnTo>
                  <a:pt x="1608266" y="92562"/>
                </a:lnTo>
                <a:lnTo>
                  <a:pt x="1609978" y="95509"/>
                </a:lnTo>
                <a:lnTo>
                  <a:pt x="1609978" y="104493"/>
                </a:lnTo>
                <a:lnTo>
                  <a:pt x="1607845" y="108269"/>
                </a:lnTo>
                <a:lnTo>
                  <a:pt x="1603578" y="110712"/>
                </a:lnTo>
                <a:lnTo>
                  <a:pt x="1599311" y="113154"/>
                </a:lnTo>
                <a:lnTo>
                  <a:pt x="1594371" y="114376"/>
                </a:lnTo>
                <a:lnTo>
                  <a:pt x="1579326" y="114376"/>
                </a:lnTo>
                <a:lnTo>
                  <a:pt x="1572701" y="111933"/>
                </a:lnTo>
                <a:lnTo>
                  <a:pt x="1568884" y="107048"/>
                </a:lnTo>
                <a:lnTo>
                  <a:pt x="1566807" y="104353"/>
                </a:lnTo>
                <a:lnTo>
                  <a:pt x="1565544" y="100479"/>
                </a:lnTo>
                <a:lnTo>
                  <a:pt x="1565095" y="95425"/>
                </a:lnTo>
                <a:lnTo>
                  <a:pt x="1550527" y="95425"/>
                </a:lnTo>
                <a:lnTo>
                  <a:pt x="1550920" y="104409"/>
                </a:lnTo>
                <a:lnTo>
                  <a:pt x="1553909" y="111947"/>
                </a:lnTo>
                <a:lnTo>
                  <a:pt x="1559495" y="118040"/>
                </a:lnTo>
                <a:lnTo>
                  <a:pt x="1562302" y="120598"/>
                </a:lnTo>
                <a:lnTo>
                  <a:pt x="1573036" y="125533"/>
                </a:lnTo>
                <a:close/>
              </a:path>
              <a:path w="1624967" h="159688">
                <a:moveTo>
                  <a:pt x="1081430" y="159688"/>
                </a:moveTo>
                <a:lnTo>
                  <a:pt x="1081430" y="113618"/>
                </a:lnTo>
                <a:lnTo>
                  <a:pt x="1081880" y="94667"/>
                </a:lnTo>
                <a:lnTo>
                  <a:pt x="1080841" y="88743"/>
                </a:lnTo>
                <a:lnTo>
                  <a:pt x="1080841" y="73134"/>
                </a:lnTo>
                <a:lnTo>
                  <a:pt x="1081880" y="66003"/>
                </a:lnTo>
                <a:lnTo>
                  <a:pt x="1084040" y="41803"/>
                </a:lnTo>
                <a:lnTo>
                  <a:pt x="1081010" y="45902"/>
                </a:lnTo>
                <a:lnTo>
                  <a:pt x="1081010" y="33942"/>
                </a:lnTo>
                <a:lnTo>
                  <a:pt x="1066273" y="33942"/>
                </a:lnTo>
                <a:lnTo>
                  <a:pt x="1066273" y="159688"/>
                </a:lnTo>
                <a:lnTo>
                  <a:pt x="1081430" y="159688"/>
                </a:lnTo>
                <a:close/>
              </a:path>
              <a:path w="1624967" h="159688">
                <a:moveTo>
                  <a:pt x="0" y="67884"/>
                </a:moveTo>
                <a:lnTo>
                  <a:pt x="0" y="83465"/>
                </a:lnTo>
                <a:lnTo>
                  <a:pt x="42272" y="83465"/>
                </a:lnTo>
                <a:lnTo>
                  <a:pt x="42272" y="67884"/>
                </a:lnTo>
                <a:lnTo>
                  <a:pt x="0" y="67884"/>
                </a:lnTo>
                <a:close/>
              </a:path>
              <a:path w="1624967" h="159688">
                <a:moveTo>
                  <a:pt x="124937" y="15160"/>
                </a:moveTo>
                <a:lnTo>
                  <a:pt x="193987" y="15160"/>
                </a:lnTo>
                <a:lnTo>
                  <a:pt x="193987" y="0"/>
                </a:lnTo>
                <a:lnTo>
                  <a:pt x="108179" y="0"/>
                </a:lnTo>
                <a:lnTo>
                  <a:pt x="108179" y="123724"/>
                </a:lnTo>
                <a:lnTo>
                  <a:pt x="124937" y="123724"/>
                </a:lnTo>
                <a:lnTo>
                  <a:pt x="124937" y="67463"/>
                </a:lnTo>
                <a:lnTo>
                  <a:pt x="185650" y="67463"/>
                </a:lnTo>
                <a:lnTo>
                  <a:pt x="185650" y="52724"/>
                </a:lnTo>
                <a:lnTo>
                  <a:pt x="124937" y="52724"/>
                </a:lnTo>
                <a:lnTo>
                  <a:pt x="124937" y="15160"/>
                </a:lnTo>
                <a:close/>
              </a:path>
              <a:path w="1624967" h="159688">
                <a:moveTo>
                  <a:pt x="205159" y="33942"/>
                </a:moveTo>
                <a:lnTo>
                  <a:pt x="205159" y="123724"/>
                </a:lnTo>
                <a:lnTo>
                  <a:pt x="220569" y="123724"/>
                </a:lnTo>
                <a:lnTo>
                  <a:pt x="220569" y="33942"/>
                </a:lnTo>
                <a:lnTo>
                  <a:pt x="205159" y="33942"/>
                </a:lnTo>
                <a:close/>
              </a:path>
              <a:path w="1624967" h="159688">
                <a:moveTo>
                  <a:pt x="205159" y="0"/>
                </a:moveTo>
                <a:lnTo>
                  <a:pt x="205159" y="17181"/>
                </a:lnTo>
                <a:lnTo>
                  <a:pt x="220569" y="17181"/>
                </a:lnTo>
                <a:lnTo>
                  <a:pt x="220569" y="0"/>
                </a:lnTo>
                <a:lnTo>
                  <a:pt x="205159" y="0"/>
                </a:lnTo>
                <a:close/>
              </a:path>
              <a:path w="1624967" h="159688">
                <a:moveTo>
                  <a:pt x="263431" y="123724"/>
                </a:moveTo>
                <a:lnTo>
                  <a:pt x="263431" y="70579"/>
                </a:lnTo>
                <a:lnTo>
                  <a:pt x="263810" y="66045"/>
                </a:lnTo>
                <a:lnTo>
                  <a:pt x="264568" y="62873"/>
                </a:lnTo>
                <a:lnTo>
                  <a:pt x="265326" y="59700"/>
                </a:lnTo>
                <a:lnTo>
                  <a:pt x="266968" y="56626"/>
                </a:lnTo>
                <a:lnTo>
                  <a:pt x="269494" y="53650"/>
                </a:lnTo>
                <a:lnTo>
                  <a:pt x="272638" y="49944"/>
                </a:lnTo>
                <a:lnTo>
                  <a:pt x="276287" y="47474"/>
                </a:lnTo>
                <a:lnTo>
                  <a:pt x="280441" y="46239"/>
                </a:lnTo>
                <a:lnTo>
                  <a:pt x="282743" y="45509"/>
                </a:lnTo>
                <a:lnTo>
                  <a:pt x="285690" y="45143"/>
                </a:lnTo>
                <a:lnTo>
                  <a:pt x="296356" y="45143"/>
                </a:lnTo>
                <a:lnTo>
                  <a:pt x="301240" y="47951"/>
                </a:lnTo>
                <a:lnTo>
                  <a:pt x="303935" y="53566"/>
                </a:lnTo>
                <a:lnTo>
                  <a:pt x="305563" y="56935"/>
                </a:lnTo>
                <a:lnTo>
                  <a:pt x="306377" y="61371"/>
                </a:lnTo>
                <a:lnTo>
                  <a:pt x="306377" y="123724"/>
                </a:lnTo>
                <a:lnTo>
                  <a:pt x="321787" y="123724"/>
                </a:lnTo>
                <a:lnTo>
                  <a:pt x="321787" y="56767"/>
                </a:lnTo>
                <a:lnTo>
                  <a:pt x="320552" y="49776"/>
                </a:lnTo>
                <a:lnTo>
                  <a:pt x="318082" y="44891"/>
                </a:lnTo>
                <a:lnTo>
                  <a:pt x="316123" y="41639"/>
                </a:lnTo>
                <a:lnTo>
                  <a:pt x="306494" y="34034"/>
                </a:lnTo>
                <a:lnTo>
                  <a:pt x="292146" y="31499"/>
                </a:lnTo>
                <a:lnTo>
                  <a:pt x="286308" y="31499"/>
                </a:lnTo>
                <a:lnTo>
                  <a:pt x="281003" y="32650"/>
                </a:lnTo>
                <a:lnTo>
                  <a:pt x="276231" y="34952"/>
                </a:lnTo>
                <a:lnTo>
                  <a:pt x="271459" y="37255"/>
                </a:lnTo>
                <a:lnTo>
                  <a:pt x="266940" y="41045"/>
                </a:lnTo>
                <a:lnTo>
                  <a:pt x="262673" y="46323"/>
                </a:lnTo>
                <a:lnTo>
                  <a:pt x="262673" y="33521"/>
                </a:lnTo>
                <a:lnTo>
                  <a:pt x="248274" y="33521"/>
                </a:lnTo>
                <a:lnTo>
                  <a:pt x="248274" y="123724"/>
                </a:lnTo>
                <a:lnTo>
                  <a:pt x="263431" y="123724"/>
                </a:lnTo>
                <a:close/>
              </a:path>
              <a:path w="1624967" h="159688">
                <a:moveTo>
                  <a:pt x="347274" y="85206"/>
                </a:moveTo>
                <a:lnTo>
                  <a:pt x="344664" y="91691"/>
                </a:lnTo>
                <a:lnTo>
                  <a:pt x="344664" y="107694"/>
                </a:lnTo>
                <a:lnTo>
                  <a:pt x="347317" y="114053"/>
                </a:lnTo>
                <a:lnTo>
                  <a:pt x="352621" y="119134"/>
                </a:lnTo>
                <a:lnTo>
                  <a:pt x="357927" y="124216"/>
                </a:lnTo>
                <a:lnTo>
                  <a:pt x="364762" y="126756"/>
                </a:lnTo>
                <a:lnTo>
                  <a:pt x="362095" y="107553"/>
                </a:lnTo>
                <a:lnTo>
                  <a:pt x="360495" y="104100"/>
                </a:lnTo>
                <a:lnTo>
                  <a:pt x="360495" y="93937"/>
                </a:lnTo>
                <a:lnTo>
                  <a:pt x="364565" y="73162"/>
                </a:lnTo>
                <a:lnTo>
                  <a:pt x="357716" y="75997"/>
                </a:lnTo>
                <a:lnTo>
                  <a:pt x="352495" y="80602"/>
                </a:lnTo>
                <a:lnTo>
                  <a:pt x="347274" y="85206"/>
                </a:lnTo>
                <a:close/>
              </a:path>
              <a:path w="1624967" h="159688">
                <a:moveTo>
                  <a:pt x="429012" y="113112"/>
                </a:moveTo>
                <a:lnTo>
                  <a:pt x="425672" y="113449"/>
                </a:lnTo>
                <a:lnTo>
                  <a:pt x="422921" y="113449"/>
                </a:lnTo>
                <a:lnTo>
                  <a:pt x="420269" y="111063"/>
                </a:lnTo>
                <a:lnTo>
                  <a:pt x="419946" y="108227"/>
                </a:lnTo>
                <a:lnTo>
                  <a:pt x="419946" y="47726"/>
                </a:lnTo>
                <a:lnTo>
                  <a:pt x="416662" y="41438"/>
                </a:lnTo>
                <a:lnTo>
                  <a:pt x="410094" y="37395"/>
                </a:lnTo>
                <a:lnTo>
                  <a:pt x="409220" y="36880"/>
                </a:lnTo>
                <a:lnTo>
                  <a:pt x="398098" y="32718"/>
                </a:lnTo>
                <a:lnTo>
                  <a:pt x="384242" y="31331"/>
                </a:lnTo>
                <a:lnTo>
                  <a:pt x="375091" y="31331"/>
                </a:lnTo>
                <a:lnTo>
                  <a:pt x="367049" y="33507"/>
                </a:lnTo>
                <a:lnTo>
                  <a:pt x="360116" y="37858"/>
                </a:lnTo>
                <a:lnTo>
                  <a:pt x="352168" y="47015"/>
                </a:lnTo>
                <a:lnTo>
                  <a:pt x="349295" y="61062"/>
                </a:lnTo>
                <a:lnTo>
                  <a:pt x="363442" y="61062"/>
                </a:lnTo>
                <a:lnTo>
                  <a:pt x="364003" y="56401"/>
                </a:lnTo>
                <a:lnTo>
                  <a:pt x="365211" y="52892"/>
                </a:lnTo>
                <a:lnTo>
                  <a:pt x="367063" y="50534"/>
                </a:lnTo>
                <a:lnTo>
                  <a:pt x="370375" y="46266"/>
                </a:lnTo>
                <a:lnTo>
                  <a:pt x="375990" y="44133"/>
                </a:lnTo>
                <a:lnTo>
                  <a:pt x="390754" y="44133"/>
                </a:lnTo>
                <a:lnTo>
                  <a:pt x="396017" y="45298"/>
                </a:lnTo>
                <a:lnTo>
                  <a:pt x="399694" y="47628"/>
                </a:lnTo>
                <a:lnTo>
                  <a:pt x="403371" y="49958"/>
                </a:lnTo>
                <a:lnTo>
                  <a:pt x="405210" y="53706"/>
                </a:lnTo>
                <a:lnTo>
                  <a:pt x="405210" y="61399"/>
                </a:lnTo>
                <a:lnTo>
                  <a:pt x="404199" y="64683"/>
                </a:lnTo>
                <a:lnTo>
                  <a:pt x="400691" y="68614"/>
                </a:lnTo>
                <a:lnTo>
                  <a:pt x="397210" y="69063"/>
                </a:lnTo>
                <a:lnTo>
                  <a:pt x="373042" y="72095"/>
                </a:lnTo>
                <a:lnTo>
                  <a:pt x="364565" y="73162"/>
                </a:lnTo>
                <a:lnTo>
                  <a:pt x="360495" y="93937"/>
                </a:lnTo>
                <a:lnTo>
                  <a:pt x="362825" y="89726"/>
                </a:lnTo>
                <a:lnTo>
                  <a:pt x="367484" y="87087"/>
                </a:lnTo>
                <a:lnTo>
                  <a:pt x="370235" y="85515"/>
                </a:lnTo>
                <a:lnTo>
                  <a:pt x="374362" y="84364"/>
                </a:lnTo>
                <a:lnTo>
                  <a:pt x="379863" y="83634"/>
                </a:lnTo>
                <a:lnTo>
                  <a:pt x="389042" y="82455"/>
                </a:lnTo>
                <a:lnTo>
                  <a:pt x="391849" y="82118"/>
                </a:lnTo>
                <a:lnTo>
                  <a:pt x="394711" y="81556"/>
                </a:lnTo>
                <a:lnTo>
                  <a:pt x="397631" y="80770"/>
                </a:lnTo>
                <a:lnTo>
                  <a:pt x="400550" y="79984"/>
                </a:lnTo>
                <a:lnTo>
                  <a:pt x="404789" y="77822"/>
                </a:lnTo>
                <a:lnTo>
                  <a:pt x="404789" y="99356"/>
                </a:lnTo>
                <a:lnTo>
                  <a:pt x="400578" y="106065"/>
                </a:lnTo>
                <a:lnTo>
                  <a:pt x="392158" y="110164"/>
                </a:lnTo>
                <a:lnTo>
                  <a:pt x="387161" y="112635"/>
                </a:lnTo>
                <a:lnTo>
                  <a:pt x="381996" y="113870"/>
                </a:lnTo>
                <a:lnTo>
                  <a:pt x="372284" y="113870"/>
                </a:lnTo>
                <a:lnTo>
                  <a:pt x="368495" y="112607"/>
                </a:lnTo>
                <a:lnTo>
                  <a:pt x="365295" y="110080"/>
                </a:lnTo>
                <a:lnTo>
                  <a:pt x="362095" y="107553"/>
                </a:lnTo>
                <a:lnTo>
                  <a:pt x="364762" y="126756"/>
                </a:lnTo>
                <a:lnTo>
                  <a:pt x="380088" y="126756"/>
                </a:lnTo>
                <a:lnTo>
                  <a:pt x="386459" y="125268"/>
                </a:lnTo>
                <a:lnTo>
                  <a:pt x="392242" y="122293"/>
                </a:lnTo>
                <a:lnTo>
                  <a:pt x="398024" y="119317"/>
                </a:lnTo>
                <a:lnTo>
                  <a:pt x="402459" y="115807"/>
                </a:lnTo>
                <a:lnTo>
                  <a:pt x="405547" y="111764"/>
                </a:lnTo>
                <a:lnTo>
                  <a:pt x="406052" y="115358"/>
                </a:lnTo>
                <a:lnTo>
                  <a:pt x="406922" y="118137"/>
                </a:lnTo>
                <a:lnTo>
                  <a:pt x="408157" y="120103"/>
                </a:lnTo>
                <a:lnTo>
                  <a:pt x="410515" y="123808"/>
                </a:lnTo>
                <a:lnTo>
                  <a:pt x="414304" y="125661"/>
                </a:lnTo>
                <a:lnTo>
                  <a:pt x="421658" y="125661"/>
                </a:lnTo>
                <a:lnTo>
                  <a:pt x="425813" y="125240"/>
                </a:lnTo>
                <a:lnTo>
                  <a:pt x="429967" y="124145"/>
                </a:lnTo>
                <a:lnTo>
                  <a:pt x="429967" y="112944"/>
                </a:lnTo>
                <a:lnTo>
                  <a:pt x="429012" y="113112"/>
                </a:lnTo>
                <a:close/>
              </a:path>
              <a:path w="1624967" h="159688">
                <a:moveTo>
                  <a:pt x="464633" y="123724"/>
                </a:moveTo>
                <a:lnTo>
                  <a:pt x="464633" y="70579"/>
                </a:lnTo>
                <a:lnTo>
                  <a:pt x="465011" y="66045"/>
                </a:lnTo>
                <a:lnTo>
                  <a:pt x="465770" y="62873"/>
                </a:lnTo>
                <a:lnTo>
                  <a:pt x="466527" y="59700"/>
                </a:lnTo>
                <a:lnTo>
                  <a:pt x="468170" y="56626"/>
                </a:lnTo>
                <a:lnTo>
                  <a:pt x="470696" y="53650"/>
                </a:lnTo>
                <a:lnTo>
                  <a:pt x="473840" y="49944"/>
                </a:lnTo>
                <a:lnTo>
                  <a:pt x="477488" y="47474"/>
                </a:lnTo>
                <a:lnTo>
                  <a:pt x="481643" y="46239"/>
                </a:lnTo>
                <a:lnTo>
                  <a:pt x="483945" y="45509"/>
                </a:lnTo>
                <a:lnTo>
                  <a:pt x="486892" y="45143"/>
                </a:lnTo>
                <a:lnTo>
                  <a:pt x="497558" y="45143"/>
                </a:lnTo>
                <a:lnTo>
                  <a:pt x="502442" y="47951"/>
                </a:lnTo>
                <a:lnTo>
                  <a:pt x="505137" y="53566"/>
                </a:lnTo>
                <a:lnTo>
                  <a:pt x="506765" y="56935"/>
                </a:lnTo>
                <a:lnTo>
                  <a:pt x="507579" y="61371"/>
                </a:lnTo>
                <a:lnTo>
                  <a:pt x="507579" y="123724"/>
                </a:lnTo>
                <a:lnTo>
                  <a:pt x="522989" y="123724"/>
                </a:lnTo>
                <a:lnTo>
                  <a:pt x="522989" y="56767"/>
                </a:lnTo>
                <a:lnTo>
                  <a:pt x="521754" y="49776"/>
                </a:lnTo>
                <a:lnTo>
                  <a:pt x="519284" y="44891"/>
                </a:lnTo>
                <a:lnTo>
                  <a:pt x="517325" y="41639"/>
                </a:lnTo>
                <a:lnTo>
                  <a:pt x="507695" y="34034"/>
                </a:lnTo>
                <a:lnTo>
                  <a:pt x="493347" y="31499"/>
                </a:lnTo>
                <a:lnTo>
                  <a:pt x="487509" y="31499"/>
                </a:lnTo>
                <a:lnTo>
                  <a:pt x="482204" y="32650"/>
                </a:lnTo>
                <a:lnTo>
                  <a:pt x="477432" y="34952"/>
                </a:lnTo>
                <a:lnTo>
                  <a:pt x="472661" y="37255"/>
                </a:lnTo>
                <a:lnTo>
                  <a:pt x="468142" y="41045"/>
                </a:lnTo>
                <a:lnTo>
                  <a:pt x="463875" y="46323"/>
                </a:lnTo>
                <a:lnTo>
                  <a:pt x="463875" y="33521"/>
                </a:lnTo>
                <a:lnTo>
                  <a:pt x="449475" y="33521"/>
                </a:lnTo>
                <a:lnTo>
                  <a:pt x="449475" y="123724"/>
                </a:lnTo>
                <a:lnTo>
                  <a:pt x="464633" y="123724"/>
                </a:lnTo>
                <a:close/>
              </a:path>
              <a:path w="1624967" h="159688">
                <a:moveTo>
                  <a:pt x="568293" y="49186"/>
                </a:moveTo>
                <a:lnTo>
                  <a:pt x="575198" y="44470"/>
                </a:lnTo>
                <a:lnTo>
                  <a:pt x="591928" y="44470"/>
                </a:lnTo>
                <a:lnTo>
                  <a:pt x="597064" y="46309"/>
                </a:lnTo>
                <a:lnTo>
                  <a:pt x="600264" y="49986"/>
                </a:lnTo>
                <a:lnTo>
                  <a:pt x="603464" y="53665"/>
                </a:lnTo>
                <a:lnTo>
                  <a:pt x="605513" y="58283"/>
                </a:lnTo>
                <a:lnTo>
                  <a:pt x="606412" y="63841"/>
                </a:lnTo>
                <a:lnTo>
                  <a:pt x="621148" y="63841"/>
                </a:lnTo>
                <a:lnTo>
                  <a:pt x="620724" y="60583"/>
                </a:lnTo>
                <a:lnTo>
                  <a:pt x="616758" y="47250"/>
                </a:lnTo>
                <a:lnTo>
                  <a:pt x="609654" y="38322"/>
                </a:lnTo>
                <a:lnTo>
                  <a:pt x="598443" y="32694"/>
                </a:lnTo>
                <a:lnTo>
                  <a:pt x="584854" y="30910"/>
                </a:lnTo>
                <a:lnTo>
                  <a:pt x="577574" y="31503"/>
                </a:lnTo>
                <a:lnTo>
                  <a:pt x="565539" y="35764"/>
                </a:lnTo>
                <a:lnTo>
                  <a:pt x="555466" y="44133"/>
                </a:lnTo>
                <a:lnTo>
                  <a:pt x="548890" y="54484"/>
                </a:lnTo>
                <a:lnTo>
                  <a:pt x="545169" y="66664"/>
                </a:lnTo>
                <a:lnTo>
                  <a:pt x="543929" y="81107"/>
                </a:lnTo>
                <a:lnTo>
                  <a:pt x="544599" y="90473"/>
                </a:lnTo>
                <a:lnTo>
                  <a:pt x="548056" y="102840"/>
                </a:lnTo>
                <a:lnTo>
                  <a:pt x="554455" y="113407"/>
                </a:lnTo>
                <a:lnTo>
                  <a:pt x="558511" y="117673"/>
                </a:lnTo>
                <a:lnTo>
                  <a:pt x="569389" y="124170"/>
                </a:lnTo>
                <a:lnTo>
                  <a:pt x="582665" y="126335"/>
                </a:lnTo>
                <a:lnTo>
                  <a:pt x="584672" y="126301"/>
                </a:lnTo>
                <a:lnTo>
                  <a:pt x="597828" y="123985"/>
                </a:lnTo>
                <a:lnTo>
                  <a:pt x="608517" y="118039"/>
                </a:lnTo>
                <a:lnTo>
                  <a:pt x="610974" y="115763"/>
                </a:lnTo>
                <a:lnTo>
                  <a:pt x="617502" y="105618"/>
                </a:lnTo>
                <a:lnTo>
                  <a:pt x="621148" y="91804"/>
                </a:lnTo>
                <a:lnTo>
                  <a:pt x="606412" y="91804"/>
                </a:lnTo>
                <a:lnTo>
                  <a:pt x="605008" y="98486"/>
                </a:lnTo>
                <a:lnTo>
                  <a:pt x="602468" y="103749"/>
                </a:lnTo>
                <a:lnTo>
                  <a:pt x="598791" y="107595"/>
                </a:lnTo>
                <a:lnTo>
                  <a:pt x="595114" y="111442"/>
                </a:lnTo>
                <a:lnTo>
                  <a:pt x="590131" y="113365"/>
                </a:lnTo>
                <a:lnTo>
                  <a:pt x="575647" y="113365"/>
                </a:lnTo>
                <a:lnTo>
                  <a:pt x="569641" y="110277"/>
                </a:lnTo>
                <a:lnTo>
                  <a:pt x="565823" y="104100"/>
                </a:lnTo>
                <a:lnTo>
                  <a:pt x="562006" y="97924"/>
                </a:lnTo>
                <a:lnTo>
                  <a:pt x="560097" y="90316"/>
                </a:lnTo>
                <a:lnTo>
                  <a:pt x="560097" y="72292"/>
                </a:lnTo>
                <a:lnTo>
                  <a:pt x="561444" y="64740"/>
                </a:lnTo>
                <a:lnTo>
                  <a:pt x="564139" y="58619"/>
                </a:lnTo>
                <a:lnTo>
                  <a:pt x="568293" y="49186"/>
                </a:lnTo>
                <a:close/>
              </a:path>
              <a:path w="1624967" h="159688">
                <a:moveTo>
                  <a:pt x="636305" y="33942"/>
                </a:moveTo>
                <a:lnTo>
                  <a:pt x="636305" y="123724"/>
                </a:lnTo>
                <a:lnTo>
                  <a:pt x="651716" y="123724"/>
                </a:lnTo>
                <a:lnTo>
                  <a:pt x="651716" y="33942"/>
                </a:lnTo>
                <a:lnTo>
                  <a:pt x="636305" y="33942"/>
                </a:lnTo>
                <a:close/>
              </a:path>
              <a:path w="1624967" h="159688">
                <a:moveTo>
                  <a:pt x="636305" y="0"/>
                </a:moveTo>
                <a:lnTo>
                  <a:pt x="636305" y="17181"/>
                </a:lnTo>
                <a:lnTo>
                  <a:pt x="651716" y="17181"/>
                </a:lnTo>
                <a:lnTo>
                  <a:pt x="651716" y="0"/>
                </a:lnTo>
                <a:lnTo>
                  <a:pt x="636305" y="0"/>
                </a:lnTo>
                <a:close/>
              </a:path>
              <a:path w="1624967" h="159688">
                <a:moveTo>
                  <a:pt x="677820" y="85206"/>
                </a:moveTo>
                <a:lnTo>
                  <a:pt x="675210" y="91691"/>
                </a:lnTo>
                <a:lnTo>
                  <a:pt x="675210" y="107694"/>
                </a:lnTo>
                <a:lnTo>
                  <a:pt x="677862" y="114053"/>
                </a:lnTo>
                <a:lnTo>
                  <a:pt x="683167" y="119134"/>
                </a:lnTo>
                <a:lnTo>
                  <a:pt x="688472" y="124216"/>
                </a:lnTo>
                <a:lnTo>
                  <a:pt x="695307" y="126756"/>
                </a:lnTo>
                <a:lnTo>
                  <a:pt x="692641" y="107553"/>
                </a:lnTo>
                <a:lnTo>
                  <a:pt x="691041" y="104100"/>
                </a:lnTo>
                <a:lnTo>
                  <a:pt x="691041" y="93937"/>
                </a:lnTo>
                <a:lnTo>
                  <a:pt x="695111" y="73162"/>
                </a:lnTo>
                <a:lnTo>
                  <a:pt x="688262" y="75997"/>
                </a:lnTo>
                <a:lnTo>
                  <a:pt x="683041" y="80602"/>
                </a:lnTo>
                <a:lnTo>
                  <a:pt x="677820" y="85206"/>
                </a:lnTo>
                <a:close/>
              </a:path>
              <a:path w="1624967" h="159688">
                <a:moveTo>
                  <a:pt x="759558" y="113112"/>
                </a:moveTo>
                <a:lnTo>
                  <a:pt x="756218" y="113449"/>
                </a:lnTo>
                <a:lnTo>
                  <a:pt x="753467" y="113449"/>
                </a:lnTo>
                <a:lnTo>
                  <a:pt x="750814" y="111063"/>
                </a:lnTo>
                <a:lnTo>
                  <a:pt x="750492" y="108227"/>
                </a:lnTo>
                <a:lnTo>
                  <a:pt x="750492" y="47726"/>
                </a:lnTo>
                <a:lnTo>
                  <a:pt x="747208" y="41438"/>
                </a:lnTo>
                <a:lnTo>
                  <a:pt x="740639" y="37395"/>
                </a:lnTo>
                <a:lnTo>
                  <a:pt x="739765" y="36880"/>
                </a:lnTo>
                <a:lnTo>
                  <a:pt x="728644" y="32718"/>
                </a:lnTo>
                <a:lnTo>
                  <a:pt x="714788" y="31331"/>
                </a:lnTo>
                <a:lnTo>
                  <a:pt x="705637" y="31331"/>
                </a:lnTo>
                <a:lnTo>
                  <a:pt x="697595" y="33507"/>
                </a:lnTo>
                <a:lnTo>
                  <a:pt x="690662" y="37858"/>
                </a:lnTo>
                <a:lnTo>
                  <a:pt x="682714" y="47015"/>
                </a:lnTo>
                <a:lnTo>
                  <a:pt x="679841" y="61062"/>
                </a:lnTo>
                <a:lnTo>
                  <a:pt x="693988" y="61062"/>
                </a:lnTo>
                <a:lnTo>
                  <a:pt x="694549" y="56401"/>
                </a:lnTo>
                <a:lnTo>
                  <a:pt x="695757" y="52892"/>
                </a:lnTo>
                <a:lnTo>
                  <a:pt x="697609" y="50534"/>
                </a:lnTo>
                <a:lnTo>
                  <a:pt x="700921" y="46266"/>
                </a:lnTo>
                <a:lnTo>
                  <a:pt x="706535" y="44133"/>
                </a:lnTo>
                <a:lnTo>
                  <a:pt x="721300" y="44133"/>
                </a:lnTo>
                <a:lnTo>
                  <a:pt x="726563" y="45298"/>
                </a:lnTo>
                <a:lnTo>
                  <a:pt x="730239" y="47629"/>
                </a:lnTo>
                <a:lnTo>
                  <a:pt x="733917" y="49958"/>
                </a:lnTo>
                <a:lnTo>
                  <a:pt x="735755" y="53706"/>
                </a:lnTo>
                <a:lnTo>
                  <a:pt x="735755" y="61399"/>
                </a:lnTo>
                <a:lnTo>
                  <a:pt x="734745" y="64684"/>
                </a:lnTo>
                <a:lnTo>
                  <a:pt x="731236" y="68614"/>
                </a:lnTo>
                <a:lnTo>
                  <a:pt x="727756" y="69063"/>
                </a:lnTo>
                <a:lnTo>
                  <a:pt x="703588" y="72095"/>
                </a:lnTo>
                <a:lnTo>
                  <a:pt x="695111" y="73162"/>
                </a:lnTo>
                <a:lnTo>
                  <a:pt x="691041" y="93937"/>
                </a:lnTo>
                <a:lnTo>
                  <a:pt x="693371" y="89726"/>
                </a:lnTo>
                <a:lnTo>
                  <a:pt x="698030" y="87087"/>
                </a:lnTo>
                <a:lnTo>
                  <a:pt x="700781" y="85515"/>
                </a:lnTo>
                <a:lnTo>
                  <a:pt x="704907" y="84364"/>
                </a:lnTo>
                <a:lnTo>
                  <a:pt x="710408" y="83634"/>
                </a:lnTo>
                <a:lnTo>
                  <a:pt x="719587" y="82455"/>
                </a:lnTo>
                <a:lnTo>
                  <a:pt x="722394" y="82118"/>
                </a:lnTo>
                <a:lnTo>
                  <a:pt x="725257" y="81556"/>
                </a:lnTo>
                <a:lnTo>
                  <a:pt x="728176" y="80770"/>
                </a:lnTo>
                <a:lnTo>
                  <a:pt x="731095" y="79984"/>
                </a:lnTo>
                <a:lnTo>
                  <a:pt x="735334" y="77823"/>
                </a:lnTo>
                <a:lnTo>
                  <a:pt x="735334" y="99356"/>
                </a:lnTo>
                <a:lnTo>
                  <a:pt x="731124" y="106065"/>
                </a:lnTo>
                <a:lnTo>
                  <a:pt x="722703" y="110165"/>
                </a:lnTo>
                <a:lnTo>
                  <a:pt x="717707" y="112635"/>
                </a:lnTo>
                <a:lnTo>
                  <a:pt x="712542" y="113870"/>
                </a:lnTo>
                <a:lnTo>
                  <a:pt x="702830" y="113870"/>
                </a:lnTo>
                <a:lnTo>
                  <a:pt x="699041" y="112607"/>
                </a:lnTo>
                <a:lnTo>
                  <a:pt x="695840" y="110080"/>
                </a:lnTo>
                <a:lnTo>
                  <a:pt x="692641" y="107553"/>
                </a:lnTo>
                <a:lnTo>
                  <a:pt x="695307" y="126756"/>
                </a:lnTo>
                <a:lnTo>
                  <a:pt x="710633" y="126757"/>
                </a:lnTo>
                <a:lnTo>
                  <a:pt x="717005" y="125269"/>
                </a:lnTo>
                <a:lnTo>
                  <a:pt x="722787" y="122293"/>
                </a:lnTo>
                <a:lnTo>
                  <a:pt x="728570" y="119317"/>
                </a:lnTo>
                <a:lnTo>
                  <a:pt x="733005" y="115808"/>
                </a:lnTo>
                <a:lnTo>
                  <a:pt x="736092" y="111765"/>
                </a:lnTo>
                <a:lnTo>
                  <a:pt x="736597" y="115358"/>
                </a:lnTo>
                <a:lnTo>
                  <a:pt x="737468" y="118137"/>
                </a:lnTo>
                <a:lnTo>
                  <a:pt x="738703" y="120103"/>
                </a:lnTo>
                <a:lnTo>
                  <a:pt x="741061" y="123809"/>
                </a:lnTo>
                <a:lnTo>
                  <a:pt x="744849" y="125662"/>
                </a:lnTo>
                <a:lnTo>
                  <a:pt x="752204" y="125662"/>
                </a:lnTo>
                <a:lnTo>
                  <a:pt x="756358" y="125240"/>
                </a:lnTo>
                <a:lnTo>
                  <a:pt x="760512" y="124146"/>
                </a:lnTo>
                <a:lnTo>
                  <a:pt x="760512" y="112944"/>
                </a:lnTo>
                <a:lnTo>
                  <a:pt x="759558" y="113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37604" y="3337714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931117" y="3271724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23068" y="3271724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53986" y="3270943"/>
            <a:ext cx="0" cy="109168"/>
          </a:xfrm>
          <a:custGeom>
            <a:avLst/>
            <a:gdLst/>
            <a:ahLst/>
            <a:cxnLst/>
            <a:rect l="l" t="t" r="r" b="b"/>
            <a:pathLst>
              <a:path h="123724">
                <a:moveTo>
                  <a:pt x="0" y="0"/>
                </a:moveTo>
                <a:lnTo>
                  <a:pt x="0" y="123724"/>
                </a:lnTo>
              </a:path>
            </a:pathLst>
          </a:custGeom>
          <a:ln w="164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37604" y="3420168"/>
            <a:ext cx="1333527" cy="143874"/>
          </a:xfrm>
          <a:custGeom>
            <a:avLst/>
            <a:gdLst/>
            <a:ahLst/>
            <a:cxnLst/>
            <a:rect l="l" t="t" r="r" b="b"/>
            <a:pathLst>
              <a:path w="1466880" h="163057">
                <a:moveTo>
                  <a:pt x="622354" y="3369"/>
                </a:moveTo>
                <a:lnTo>
                  <a:pt x="622354" y="127093"/>
                </a:lnTo>
                <a:lnTo>
                  <a:pt x="637512" y="127093"/>
                </a:lnTo>
                <a:lnTo>
                  <a:pt x="637512" y="3369"/>
                </a:lnTo>
                <a:lnTo>
                  <a:pt x="622354" y="3369"/>
                </a:lnTo>
                <a:close/>
              </a:path>
              <a:path w="1466880" h="163057">
                <a:moveTo>
                  <a:pt x="728121" y="112354"/>
                </a:moveTo>
                <a:lnTo>
                  <a:pt x="728121" y="70411"/>
                </a:lnTo>
                <a:lnTo>
                  <a:pt x="796413" y="70411"/>
                </a:lnTo>
                <a:lnTo>
                  <a:pt x="796413" y="56093"/>
                </a:lnTo>
                <a:lnTo>
                  <a:pt x="728121" y="56093"/>
                </a:lnTo>
                <a:lnTo>
                  <a:pt x="728121" y="18529"/>
                </a:lnTo>
                <a:lnTo>
                  <a:pt x="801971" y="18529"/>
                </a:lnTo>
                <a:lnTo>
                  <a:pt x="801971" y="3369"/>
                </a:lnTo>
                <a:lnTo>
                  <a:pt x="711784" y="3369"/>
                </a:lnTo>
                <a:lnTo>
                  <a:pt x="711784" y="127093"/>
                </a:lnTo>
                <a:lnTo>
                  <a:pt x="803234" y="127094"/>
                </a:lnTo>
                <a:lnTo>
                  <a:pt x="803234" y="112354"/>
                </a:lnTo>
                <a:lnTo>
                  <a:pt x="728121" y="112354"/>
                </a:lnTo>
                <a:close/>
              </a:path>
              <a:path w="1466880" h="163057">
                <a:moveTo>
                  <a:pt x="812946" y="127094"/>
                </a:moveTo>
                <a:lnTo>
                  <a:pt x="832146" y="127094"/>
                </a:lnTo>
                <a:lnTo>
                  <a:pt x="853872" y="93236"/>
                </a:lnTo>
                <a:lnTo>
                  <a:pt x="876271" y="127094"/>
                </a:lnTo>
                <a:lnTo>
                  <a:pt x="895639" y="127094"/>
                </a:lnTo>
                <a:lnTo>
                  <a:pt x="863892" y="80855"/>
                </a:lnTo>
                <a:lnTo>
                  <a:pt x="894291" y="37311"/>
                </a:lnTo>
                <a:lnTo>
                  <a:pt x="875850" y="36890"/>
                </a:lnTo>
                <a:lnTo>
                  <a:pt x="854882" y="68642"/>
                </a:lnTo>
                <a:lnTo>
                  <a:pt x="834167" y="36890"/>
                </a:lnTo>
                <a:lnTo>
                  <a:pt x="814546" y="36890"/>
                </a:lnTo>
                <a:lnTo>
                  <a:pt x="844693" y="80855"/>
                </a:lnTo>
                <a:lnTo>
                  <a:pt x="812946" y="127094"/>
                </a:lnTo>
                <a:close/>
              </a:path>
              <a:path w="1466880" h="163057">
                <a:moveTo>
                  <a:pt x="926656" y="121086"/>
                </a:moveTo>
                <a:lnTo>
                  <a:pt x="929659" y="123977"/>
                </a:lnTo>
                <a:lnTo>
                  <a:pt x="932353" y="125662"/>
                </a:lnTo>
                <a:lnTo>
                  <a:pt x="936957" y="128638"/>
                </a:lnTo>
                <a:lnTo>
                  <a:pt x="942655" y="130126"/>
                </a:lnTo>
                <a:lnTo>
                  <a:pt x="958093" y="130126"/>
                </a:lnTo>
                <a:lnTo>
                  <a:pt x="965672" y="127459"/>
                </a:lnTo>
                <a:lnTo>
                  <a:pt x="972184" y="122124"/>
                </a:lnTo>
                <a:lnTo>
                  <a:pt x="976470" y="117944"/>
                </a:lnTo>
                <a:lnTo>
                  <a:pt x="982650" y="108002"/>
                </a:lnTo>
                <a:lnTo>
                  <a:pt x="986358" y="95358"/>
                </a:lnTo>
                <a:lnTo>
                  <a:pt x="987594" y="80012"/>
                </a:lnTo>
                <a:lnTo>
                  <a:pt x="986762" y="68626"/>
                </a:lnTo>
                <a:lnTo>
                  <a:pt x="983221" y="56229"/>
                </a:lnTo>
                <a:lnTo>
                  <a:pt x="976900" y="46449"/>
                </a:lnTo>
                <a:lnTo>
                  <a:pt x="974484" y="44000"/>
                </a:lnTo>
                <a:lnTo>
                  <a:pt x="963598" y="37025"/>
                </a:lnTo>
                <a:lnTo>
                  <a:pt x="950880" y="34700"/>
                </a:lnTo>
                <a:lnTo>
                  <a:pt x="943974" y="34700"/>
                </a:lnTo>
                <a:lnTo>
                  <a:pt x="937968" y="36385"/>
                </a:lnTo>
                <a:lnTo>
                  <a:pt x="932859" y="39753"/>
                </a:lnTo>
                <a:lnTo>
                  <a:pt x="929266" y="41999"/>
                </a:lnTo>
                <a:lnTo>
                  <a:pt x="925953" y="45172"/>
                </a:lnTo>
                <a:lnTo>
                  <a:pt x="923793" y="69372"/>
                </a:lnTo>
                <a:lnTo>
                  <a:pt x="925870" y="63757"/>
                </a:lnTo>
                <a:lnTo>
                  <a:pt x="926458" y="62263"/>
                </a:lnTo>
                <a:lnTo>
                  <a:pt x="934694" y="51571"/>
                </a:lnTo>
                <a:lnTo>
                  <a:pt x="947427" y="48007"/>
                </a:lnTo>
                <a:lnTo>
                  <a:pt x="948386" y="48022"/>
                </a:lnTo>
                <a:lnTo>
                  <a:pt x="960978" y="51968"/>
                </a:lnTo>
                <a:lnTo>
                  <a:pt x="968984" y="62915"/>
                </a:lnTo>
                <a:lnTo>
                  <a:pt x="971061" y="68081"/>
                </a:lnTo>
                <a:lnTo>
                  <a:pt x="972100" y="74257"/>
                </a:lnTo>
                <a:lnTo>
                  <a:pt x="972060" y="84080"/>
                </a:lnTo>
                <a:lnTo>
                  <a:pt x="970065" y="97927"/>
                </a:lnTo>
                <a:lnTo>
                  <a:pt x="965068" y="108017"/>
                </a:lnTo>
                <a:lnTo>
                  <a:pt x="960381" y="113941"/>
                </a:lnTo>
                <a:lnTo>
                  <a:pt x="954500" y="116902"/>
                </a:lnTo>
                <a:lnTo>
                  <a:pt x="947070" y="116901"/>
                </a:lnTo>
                <a:lnTo>
                  <a:pt x="934083" y="113327"/>
                </a:lnTo>
                <a:lnTo>
                  <a:pt x="925870" y="102921"/>
                </a:lnTo>
                <a:lnTo>
                  <a:pt x="923793" y="98036"/>
                </a:lnTo>
                <a:lnTo>
                  <a:pt x="923343" y="116987"/>
                </a:lnTo>
                <a:lnTo>
                  <a:pt x="926656" y="121086"/>
                </a:lnTo>
                <a:close/>
              </a:path>
              <a:path w="1466880" h="163057">
                <a:moveTo>
                  <a:pt x="1029081" y="55630"/>
                </a:moveTo>
                <a:lnTo>
                  <a:pt x="1033797" y="50604"/>
                </a:lnTo>
                <a:lnTo>
                  <a:pt x="1039635" y="48092"/>
                </a:lnTo>
                <a:lnTo>
                  <a:pt x="1056308" y="48092"/>
                </a:lnTo>
                <a:lnTo>
                  <a:pt x="1063242" y="51741"/>
                </a:lnTo>
                <a:lnTo>
                  <a:pt x="1067395" y="59041"/>
                </a:lnTo>
                <a:lnTo>
                  <a:pt x="1069641" y="62971"/>
                </a:lnTo>
                <a:lnTo>
                  <a:pt x="1071073" y="68221"/>
                </a:lnTo>
                <a:lnTo>
                  <a:pt x="1071690" y="74790"/>
                </a:lnTo>
                <a:lnTo>
                  <a:pt x="1021586" y="74790"/>
                </a:lnTo>
                <a:lnTo>
                  <a:pt x="1021867" y="67042"/>
                </a:lnTo>
                <a:lnTo>
                  <a:pt x="1016702" y="48428"/>
                </a:lnTo>
                <a:lnTo>
                  <a:pt x="1010407" y="57857"/>
                </a:lnTo>
                <a:lnTo>
                  <a:pt x="1006287" y="69836"/>
                </a:lnTo>
                <a:lnTo>
                  <a:pt x="1004913" y="83718"/>
                </a:lnTo>
                <a:lnTo>
                  <a:pt x="1005964" y="96058"/>
                </a:lnTo>
                <a:lnTo>
                  <a:pt x="1009855" y="108252"/>
                </a:lnTo>
                <a:lnTo>
                  <a:pt x="1016618" y="118039"/>
                </a:lnTo>
                <a:lnTo>
                  <a:pt x="1021058" y="122102"/>
                </a:lnTo>
                <a:lnTo>
                  <a:pt x="1032253" y="128246"/>
                </a:lnTo>
                <a:lnTo>
                  <a:pt x="1045164" y="130294"/>
                </a:lnTo>
                <a:lnTo>
                  <a:pt x="1049768" y="130294"/>
                </a:lnTo>
                <a:lnTo>
                  <a:pt x="1053894" y="129845"/>
                </a:lnTo>
                <a:lnTo>
                  <a:pt x="1057543" y="128946"/>
                </a:lnTo>
                <a:lnTo>
                  <a:pt x="1064336" y="127374"/>
                </a:lnTo>
                <a:lnTo>
                  <a:pt x="1070034" y="124342"/>
                </a:lnTo>
                <a:lnTo>
                  <a:pt x="1074638" y="119850"/>
                </a:lnTo>
                <a:lnTo>
                  <a:pt x="1077388" y="117267"/>
                </a:lnTo>
                <a:lnTo>
                  <a:pt x="1079873" y="113941"/>
                </a:lnTo>
                <a:lnTo>
                  <a:pt x="1082090" y="109870"/>
                </a:lnTo>
                <a:lnTo>
                  <a:pt x="1084307" y="105799"/>
                </a:lnTo>
                <a:lnTo>
                  <a:pt x="1085613" y="102107"/>
                </a:lnTo>
                <a:lnTo>
                  <a:pt x="1086005" y="98795"/>
                </a:lnTo>
                <a:lnTo>
                  <a:pt x="1071101" y="98795"/>
                </a:lnTo>
                <a:lnTo>
                  <a:pt x="1069978" y="102781"/>
                </a:lnTo>
                <a:lnTo>
                  <a:pt x="1068069" y="106290"/>
                </a:lnTo>
                <a:lnTo>
                  <a:pt x="1065375" y="109322"/>
                </a:lnTo>
                <a:lnTo>
                  <a:pt x="1060659" y="114544"/>
                </a:lnTo>
                <a:lnTo>
                  <a:pt x="1054343" y="117155"/>
                </a:lnTo>
                <a:lnTo>
                  <a:pt x="1037951" y="117155"/>
                </a:lnTo>
                <a:lnTo>
                  <a:pt x="1031692" y="114390"/>
                </a:lnTo>
                <a:lnTo>
                  <a:pt x="1027650" y="108859"/>
                </a:lnTo>
                <a:lnTo>
                  <a:pt x="1023607" y="103328"/>
                </a:lnTo>
                <a:lnTo>
                  <a:pt x="1021446" y="95987"/>
                </a:lnTo>
                <a:lnTo>
                  <a:pt x="1021165" y="86835"/>
                </a:lnTo>
                <a:lnTo>
                  <a:pt x="1087268" y="86835"/>
                </a:lnTo>
                <a:lnTo>
                  <a:pt x="1087268" y="77738"/>
                </a:lnTo>
                <a:lnTo>
                  <a:pt x="1086819" y="71113"/>
                </a:lnTo>
                <a:lnTo>
                  <a:pt x="1085922" y="66958"/>
                </a:lnTo>
                <a:lnTo>
                  <a:pt x="1084911" y="60894"/>
                </a:lnTo>
                <a:lnTo>
                  <a:pt x="1082890" y="55588"/>
                </a:lnTo>
                <a:lnTo>
                  <a:pt x="1079859" y="51039"/>
                </a:lnTo>
                <a:lnTo>
                  <a:pt x="1076714" y="46267"/>
                </a:lnTo>
                <a:lnTo>
                  <a:pt x="1072139" y="42378"/>
                </a:lnTo>
                <a:lnTo>
                  <a:pt x="1066133" y="39375"/>
                </a:lnTo>
                <a:lnTo>
                  <a:pt x="1060126" y="36370"/>
                </a:lnTo>
                <a:lnTo>
                  <a:pt x="1053922" y="34868"/>
                </a:lnTo>
                <a:lnTo>
                  <a:pt x="1047523" y="34868"/>
                </a:lnTo>
                <a:lnTo>
                  <a:pt x="1038610" y="35686"/>
                </a:lnTo>
                <a:lnTo>
                  <a:pt x="1029081" y="55630"/>
                </a:lnTo>
                <a:close/>
              </a:path>
              <a:path w="1466880" h="163057">
                <a:moveTo>
                  <a:pt x="1026626" y="40128"/>
                </a:moveTo>
                <a:lnTo>
                  <a:pt x="1016702" y="48428"/>
                </a:lnTo>
                <a:lnTo>
                  <a:pt x="1021867" y="67042"/>
                </a:lnTo>
                <a:lnTo>
                  <a:pt x="1024365" y="60655"/>
                </a:lnTo>
                <a:lnTo>
                  <a:pt x="1029081" y="55630"/>
                </a:lnTo>
                <a:lnTo>
                  <a:pt x="1038610" y="35686"/>
                </a:lnTo>
                <a:lnTo>
                  <a:pt x="1026626" y="40128"/>
                </a:lnTo>
                <a:close/>
              </a:path>
              <a:path w="1466880" h="163057">
                <a:moveTo>
                  <a:pt x="1125724" y="127094"/>
                </a:moveTo>
                <a:lnTo>
                  <a:pt x="1125724" y="73948"/>
                </a:lnTo>
                <a:lnTo>
                  <a:pt x="1126103" y="69414"/>
                </a:lnTo>
                <a:lnTo>
                  <a:pt x="1126861" y="66242"/>
                </a:lnTo>
                <a:lnTo>
                  <a:pt x="1127619" y="63070"/>
                </a:lnTo>
                <a:lnTo>
                  <a:pt x="1129261" y="59995"/>
                </a:lnTo>
                <a:lnTo>
                  <a:pt x="1131787" y="57019"/>
                </a:lnTo>
                <a:lnTo>
                  <a:pt x="1134931" y="53313"/>
                </a:lnTo>
                <a:lnTo>
                  <a:pt x="1138580" y="50843"/>
                </a:lnTo>
                <a:lnTo>
                  <a:pt x="1142734" y="49608"/>
                </a:lnTo>
                <a:lnTo>
                  <a:pt x="1145036" y="48878"/>
                </a:lnTo>
                <a:lnTo>
                  <a:pt x="1147983" y="48513"/>
                </a:lnTo>
                <a:lnTo>
                  <a:pt x="1158649" y="48513"/>
                </a:lnTo>
                <a:lnTo>
                  <a:pt x="1163533" y="51320"/>
                </a:lnTo>
                <a:lnTo>
                  <a:pt x="1166228" y="56935"/>
                </a:lnTo>
                <a:lnTo>
                  <a:pt x="1167856" y="60304"/>
                </a:lnTo>
                <a:lnTo>
                  <a:pt x="1168670" y="64740"/>
                </a:lnTo>
                <a:lnTo>
                  <a:pt x="1168670" y="127094"/>
                </a:lnTo>
                <a:lnTo>
                  <a:pt x="1184080" y="127094"/>
                </a:lnTo>
                <a:lnTo>
                  <a:pt x="1184080" y="60135"/>
                </a:lnTo>
                <a:lnTo>
                  <a:pt x="1182845" y="53145"/>
                </a:lnTo>
                <a:lnTo>
                  <a:pt x="1180375" y="48260"/>
                </a:lnTo>
                <a:lnTo>
                  <a:pt x="1178416" y="45008"/>
                </a:lnTo>
                <a:lnTo>
                  <a:pt x="1168787" y="37403"/>
                </a:lnTo>
                <a:lnTo>
                  <a:pt x="1154439" y="34868"/>
                </a:lnTo>
                <a:lnTo>
                  <a:pt x="1148601" y="34868"/>
                </a:lnTo>
                <a:lnTo>
                  <a:pt x="1143296" y="36020"/>
                </a:lnTo>
                <a:lnTo>
                  <a:pt x="1138524" y="38322"/>
                </a:lnTo>
                <a:lnTo>
                  <a:pt x="1133752" y="40624"/>
                </a:lnTo>
                <a:lnTo>
                  <a:pt x="1129233" y="44414"/>
                </a:lnTo>
                <a:lnTo>
                  <a:pt x="1124966" y="49692"/>
                </a:lnTo>
                <a:lnTo>
                  <a:pt x="1124966" y="36890"/>
                </a:lnTo>
                <a:lnTo>
                  <a:pt x="1110567" y="36890"/>
                </a:lnTo>
                <a:lnTo>
                  <a:pt x="1110567" y="127094"/>
                </a:lnTo>
                <a:lnTo>
                  <a:pt x="1125724" y="127094"/>
                </a:lnTo>
                <a:close/>
              </a:path>
              <a:path w="1466880" h="163057">
                <a:moveTo>
                  <a:pt x="1228119" y="128902"/>
                </a:moveTo>
                <a:lnTo>
                  <a:pt x="1243082" y="130547"/>
                </a:lnTo>
                <a:lnTo>
                  <a:pt x="1247761" y="130400"/>
                </a:lnTo>
                <a:lnTo>
                  <a:pt x="1261148" y="127753"/>
                </a:lnTo>
                <a:lnTo>
                  <a:pt x="1270913" y="121787"/>
                </a:lnTo>
                <a:lnTo>
                  <a:pt x="1277004" y="115948"/>
                </a:lnTo>
                <a:lnTo>
                  <a:pt x="1280049" y="109013"/>
                </a:lnTo>
                <a:lnTo>
                  <a:pt x="1280049" y="92674"/>
                </a:lnTo>
                <a:lnTo>
                  <a:pt x="1277102" y="86582"/>
                </a:lnTo>
                <a:lnTo>
                  <a:pt x="1271207" y="82707"/>
                </a:lnTo>
                <a:lnTo>
                  <a:pt x="1267503" y="80237"/>
                </a:lnTo>
                <a:lnTo>
                  <a:pt x="1260205" y="77682"/>
                </a:lnTo>
                <a:lnTo>
                  <a:pt x="1249313" y="75043"/>
                </a:lnTo>
                <a:lnTo>
                  <a:pt x="1239293" y="72600"/>
                </a:lnTo>
                <a:lnTo>
                  <a:pt x="1234914" y="71534"/>
                </a:lnTo>
                <a:lnTo>
                  <a:pt x="1231602" y="70299"/>
                </a:lnTo>
                <a:lnTo>
                  <a:pt x="1229356" y="68895"/>
                </a:lnTo>
                <a:lnTo>
                  <a:pt x="1225482" y="66537"/>
                </a:lnTo>
                <a:lnTo>
                  <a:pt x="1223546" y="63392"/>
                </a:lnTo>
                <a:lnTo>
                  <a:pt x="1223546" y="55868"/>
                </a:lnTo>
                <a:lnTo>
                  <a:pt x="1225020" y="52977"/>
                </a:lnTo>
                <a:lnTo>
                  <a:pt x="1227967" y="50787"/>
                </a:lnTo>
                <a:lnTo>
                  <a:pt x="1230914" y="48597"/>
                </a:lnTo>
                <a:lnTo>
                  <a:pt x="1235251" y="47502"/>
                </a:lnTo>
                <a:lnTo>
                  <a:pt x="1249566" y="47502"/>
                </a:lnTo>
                <a:lnTo>
                  <a:pt x="1255601" y="49495"/>
                </a:lnTo>
                <a:lnTo>
                  <a:pt x="1259082" y="53482"/>
                </a:lnTo>
                <a:lnTo>
                  <a:pt x="1261215" y="56290"/>
                </a:lnTo>
                <a:lnTo>
                  <a:pt x="1262422" y="59406"/>
                </a:lnTo>
                <a:lnTo>
                  <a:pt x="1262702" y="62831"/>
                </a:lnTo>
                <a:lnTo>
                  <a:pt x="1277018" y="62831"/>
                </a:lnTo>
                <a:lnTo>
                  <a:pt x="1277131" y="56991"/>
                </a:lnTo>
                <a:lnTo>
                  <a:pt x="1275306" y="51545"/>
                </a:lnTo>
                <a:lnTo>
                  <a:pt x="1271544" y="46492"/>
                </a:lnTo>
                <a:lnTo>
                  <a:pt x="1267498" y="42196"/>
                </a:lnTo>
                <a:lnTo>
                  <a:pt x="1256648" y="36448"/>
                </a:lnTo>
                <a:lnTo>
                  <a:pt x="1242156" y="34531"/>
                </a:lnTo>
                <a:lnTo>
                  <a:pt x="1241403" y="34536"/>
                </a:lnTo>
                <a:lnTo>
                  <a:pt x="1227867" y="36608"/>
                </a:lnTo>
                <a:lnTo>
                  <a:pt x="1217357" y="42449"/>
                </a:lnTo>
                <a:lnTo>
                  <a:pt x="1211209" y="47727"/>
                </a:lnTo>
                <a:lnTo>
                  <a:pt x="1208136" y="54633"/>
                </a:lnTo>
                <a:lnTo>
                  <a:pt x="1208136" y="70411"/>
                </a:lnTo>
                <a:lnTo>
                  <a:pt x="1211392" y="76082"/>
                </a:lnTo>
                <a:lnTo>
                  <a:pt x="1217904" y="80181"/>
                </a:lnTo>
                <a:lnTo>
                  <a:pt x="1221553" y="82539"/>
                </a:lnTo>
                <a:lnTo>
                  <a:pt x="1227223" y="84673"/>
                </a:lnTo>
                <a:lnTo>
                  <a:pt x="1234914" y="86582"/>
                </a:lnTo>
                <a:lnTo>
                  <a:pt x="1246956" y="89614"/>
                </a:lnTo>
                <a:lnTo>
                  <a:pt x="1253411" y="91242"/>
                </a:lnTo>
                <a:lnTo>
                  <a:pt x="1257735" y="92674"/>
                </a:lnTo>
                <a:lnTo>
                  <a:pt x="1259924" y="93909"/>
                </a:lnTo>
                <a:lnTo>
                  <a:pt x="1263349" y="95931"/>
                </a:lnTo>
                <a:lnTo>
                  <a:pt x="1265061" y="98878"/>
                </a:lnTo>
                <a:lnTo>
                  <a:pt x="1265061" y="107862"/>
                </a:lnTo>
                <a:lnTo>
                  <a:pt x="1262928" y="111638"/>
                </a:lnTo>
                <a:lnTo>
                  <a:pt x="1258660" y="114081"/>
                </a:lnTo>
                <a:lnTo>
                  <a:pt x="1254394" y="116523"/>
                </a:lnTo>
                <a:lnTo>
                  <a:pt x="1249454" y="117745"/>
                </a:lnTo>
                <a:lnTo>
                  <a:pt x="1234409" y="117745"/>
                </a:lnTo>
                <a:lnTo>
                  <a:pt x="1227784" y="115302"/>
                </a:lnTo>
                <a:lnTo>
                  <a:pt x="1223967" y="110417"/>
                </a:lnTo>
                <a:lnTo>
                  <a:pt x="1221890" y="107722"/>
                </a:lnTo>
                <a:lnTo>
                  <a:pt x="1220627" y="103848"/>
                </a:lnTo>
                <a:lnTo>
                  <a:pt x="1220178" y="98795"/>
                </a:lnTo>
                <a:lnTo>
                  <a:pt x="1205610" y="98795"/>
                </a:lnTo>
                <a:lnTo>
                  <a:pt x="1206003" y="107778"/>
                </a:lnTo>
                <a:lnTo>
                  <a:pt x="1208992" y="115316"/>
                </a:lnTo>
                <a:lnTo>
                  <a:pt x="1214577" y="121408"/>
                </a:lnTo>
                <a:lnTo>
                  <a:pt x="1217385" y="123967"/>
                </a:lnTo>
                <a:lnTo>
                  <a:pt x="1228119" y="128902"/>
                </a:lnTo>
                <a:close/>
              </a:path>
              <a:path w="1466880" h="163057">
                <a:moveTo>
                  <a:pt x="1316512" y="55630"/>
                </a:moveTo>
                <a:lnTo>
                  <a:pt x="1321228" y="50604"/>
                </a:lnTo>
                <a:lnTo>
                  <a:pt x="1327066" y="48092"/>
                </a:lnTo>
                <a:lnTo>
                  <a:pt x="1343739" y="48092"/>
                </a:lnTo>
                <a:lnTo>
                  <a:pt x="1350673" y="51741"/>
                </a:lnTo>
                <a:lnTo>
                  <a:pt x="1354826" y="59041"/>
                </a:lnTo>
                <a:lnTo>
                  <a:pt x="1357072" y="62971"/>
                </a:lnTo>
                <a:lnTo>
                  <a:pt x="1358504" y="68221"/>
                </a:lnTo>
                <a:lnTo>
                  <a:pt x="1359121" y="74790"/>
                </a:lnTo>
                <a:lnTo>
                  <a:pt x="1309017" y="74790"/>
                </a:lnTo>
                <a:lnTo>
                  <a:pt x="1309298" y="67042"/>
                </a:lnTo>
                <a:lnTo>
                  <a:pt x="1304133" y="48428"/>
                </a:lnTo>
                <a:lnTo>
                  <a:pt x="1297838" y="57857"/>
                </a:lnTo>
                <a:lnTo>
                  <a:pt x="1293718" y="69836"/>
                </a:lnTo>
                <a:lnTo>
                  <a:pt x="1292344" y="83718"/>
                </a:lnTo>
                <a:lnTo>
                  <a:pt x="1293395" y="96058"/>
                </a:lnTo>
                <a:lnTo>
                  <a:pt x="1297286" y="108252"/>
                </a:lnTo>
                <a:lnTo>
                  <a:pt x="1304049" y="118039"/>
                </a:lnTo>
                <a:lnTo>
                  <a:pt x="1308489" y="122102"/>
                </a:lnTo>
                <a:lnTo>
                  <a:pt x="1319684" y="128246"/>
                </a:lnTo>
                <a:lnTo>
                  <a:pt x="1332595" y="130294"/>
                </a:lnTo>
                <a:lnTo>
                  <a:pt x="1337199" y="130294"/>
                </a:lnTo>
                <a:lnTo>
                  <a:pt x="1341325" y="129845"/>
                </a:lnTo>
                <a:lnTo>
                  <a:pt x="1344974" y="128946"/>
                </a:lnTo>
                <a:lnTo>
                  <a:pt x="1351767" y="127374"/>
                </a:lnTo>
                <a:lnTo>
                  <a:pt x="1357465" y="124342"/>
                </a:lnTo>
                <a:lnTo>
                  <a:pt x="1362069" y="119850"/>
                </a:lnTo>
                <a:lnTo>
                  <a:pt x="1364819" y="117267"/>
                </a:lnTo>
                <a:lnTo>
                  <a:pt x="1367304" y="113941"/>
                </a:lnTo>
                <a:lnTo>
                  <a:pt x="1369521" y="109870"/>
                </a:lnTo>
                <a:lnTo>
                  <a:pt x="1371738" y="105799"/>
                </a:lnTo>
                <a:lnTo>
                  <a:pt x="1373044" y="102107"/>
                </a:lnTo>
                <a:lnTo>
                  <a:pt x="1373436" y="98795"/>
                </a:lnTo>
                <a:lnTo>
                  <a:pt x="1358532" y="98795"/>
                </a:lnTo>
                <a:lnTo>
                  <a:pt x="1357409" y="102781"/>
                </a:lnTo>
                <a:lnTo>
                  <a:pt x="1355500" y="106290"/>
                </a:lnTo>
                <a:lnTo>
                  <a:pt x="1352806" y="109322"/>
                </a:lnTo>
                <a:lnTo>
                  <a:pt x="1348090" y="114544"/>
                </a:lnTo>
                <a:lnTo>
                  <a:pt x="1341774" y="117155"/>
                </a:lnTo>
                <a:lnTo>
                  <a:pt x="1325382" y="117155"/>
                </a:lnTo>
                <a:lnTo>
                  <a:pt x="1319123" y="114390"/>
                </a:lnTo>
                <a:lnTo>
                  <a:pt x="1315081" y="108859"/>
                </a:lnTo>
                <a:lnTo>
                  <a:pt x="1311038" y="103328"/>
                </a:lnTo>
                <a:lnTo>
                  <a:pt x="1308877" y="95987"/>
                </a:lnTo>
                <a:lnTo>
                  <a:pt x="1308596" y="86835"/>
                </a:lnTo>
                <a:lnTo>
                  <a:pt x="1374699" y="86835"/>
                </a:lnTo>
                <a:lnTo>
                  <a:pt x="1374699" y="77738"/>
                </a:lnTo>
                <a:lnTo>
                  <a:pt x="1374250" y="71113"/>
                </a:lnTo>
                <a:lnTo>
                  <a:pt x="1373353" y="66958"/>
                </a:lnTo>
                <a:lnTo>
                  <a:pt x="1372342" y="60894"/>
                </a:lnTo>
                <a:lnTo>
                  <a:pt x="1370321" y="55588"/>
                </a:lnTo>
                <a:lnTo>
                  <a:pt x="1367290" y="51039"/>
                </a:lnTo>
                <a:lnTo>
                  <a:pt x="1364145" y="46267"/>
                </a:lnTo>
                <a:lnTo>
                  <a:pt x="1359570" y="42378"/>
                </a:lnTo>
                <a:lnTo>
                  <a:pt x="1353564" y="39375"/>
                </a:lnTo>
                <a:lnTo>
                  <a:pt x="1347557" y="36370"/>
                </a:lnTo>
                <a:lnTo>
                  <a:pt x="1341353" y="34868"/>
                </a:lnTo>
                <a:lnTo>
                  <a:pt x="1334954" y="34868"/>
                </a:lnTo>
                <a:lnTo>
                  <a:pt x="1326041" y="35686"/>
                </a:lnTo>
                <a:lnTo>
                  <a:pt x="1316512" y="55630"/>
                </a:lnTo>
                <a:close/>
              </a:path>
              <a:path w="1466880" h="163057">
                <a:moveTo>
                  <a:pt x="1314057" y="40128"/>
                </a:moveTo>
                <a:lnTo>
                  <a:pt x="1304133" y="48428"/>
                </a:lnTo>
                <a:lnTo>
                  <a:pt x="1309298" y="67042"/>
                </a:lnTo>
                <a:lnTo>
                  <a:pt x="1311796" y="60655"/>
                </a:lnTo>
                <a:lnTo>
                  <a:pt x="1316512" y="55630"/>
                </a:lnTo>
                <a:lnTo>
                  <a:pt x="1326041" y="35686"/>
                </a:lnTo>
                <a:lnTo>
                  <a:pt x="1314057" y="40128"/>
                </a:lnTo>
                <a:close/>
              </a:path>
              <a:path w="1466880" h="163057">
                <a:moveTo>
                  <a:pt x="1414949" y="128902"/>
                </a:moveTo>
                <a:lnTo>
                  <a:pt x="1429913" y="130547"/>
                </a:lnTo>
                <a:lnTo>
                  <a:pt x="1434591" y="130400"/>
                </a:lnTo>
                <a:lnTo>
                  <a:pt x="1447978" y="127753"/>
                </a:lnTo>
                <a:lnTo>
                  <a:pt x="1457743" y="121787"/>
                </a:lnTo>
                <a:lnTo>
                  <a:pt x="1463834" y="115948"/>
                </a:lnTo>
                <a:lnTo>
                  <a:pt x="1466880" y="109013"/>
                </a:lnTo>
                <a:lnTo>
                  <a:pt x="1466880" y="92674"/>
                </a:lnTo>
                <a:lnTo>
                  <a:pt x="1463932" y="86582"/>
                </a:lnTo>
                <a:lnTo>
                  <a:pt x="1458038" y="82707"/>
                </a:lnTo>
                <a:lnTo>
                  <a:pt x="1454333" y="80237"/>
                </a:lnTo>
                <a:lnTo>
                  <a:pt x="1447035" y="77682"/>
                </a:lnTo>
                <a:lnTo>
                  <a:pt x="1436143" y="75043"/>
                </a:lnTo>
                <a:lnTo>
                  <a:pt x="1426123" y="72600"/>
                </a:lnTo>
                <a:lnTo>
                  <a:pt x="1421744" y="71534"/>
                </a:lnTo>
                <a:lnTo>
                  <a:pt x="1418432" y="70299"/>
                </a:lnTo>
                <a:lnTo>
                  <a:pt x="1416186" y="68895"/>
                </a:lnTo>
                <a:lnTo>
                  <a:pt x="1412313" y="66537"/>
                </a:lnTo>
                <a:lnTo>
                  <a:pt x="1410376" y="63392"/>
                </a:lnTo>
                <a:lnTo>
                  <a:pt x="1410376" y="55868"/>
                </a:lnTo>
                <a:lnTo>
                  <a:pt x="1411849" y="52977"/>
                </a:lnTo>
                <a:lnTo>
                  <a:pt x="1414797" y="50787"/>
                </a:lnTo>
                <a:lnTo>
                  <a:pt x="1417744" y="48597"/>
                </a:lnTo>
                <a:lnTo>
                  <a:pt x="1422081" y="47502"/>
                </a:lnTo>
                <a:lnTo>
                  <a:pt x="1436397" y="47502"/>
                </a:lnTo>
                <a:lnTo>
                  <a:pt x="1442431" y="49495"/>
                </a:lnTo>
                <a:lnTo>
                  <a:pt x="1445912" y="53482"/>
                </a:lnTo>
                <a:lnTo>
                  <a:pt x="1448045" y="56290"/>
                </a:lnTo>
                <a:lnTo>
                  <a:pt x="1449252" y="59406"/>
                </a:lnTo>
                <a:lnTo>
                  <a:pt x="1449533" y="62831"/>
                </a:lnTo>
                <a:lnTo>
                  <a:pt x="1463848" y="62831"/>
                </a:lnTo>
                <a:lnTo>
                  <a:pt x="1463961" y="56991"/>
                </a:lnTo>
                <a:lnTo>
                  <a:pt x="1462136" y="51545"/>
                </a:lnTo>
                <a:lnTo>
                  <a:pt x="1458375" y="46492"/>
                </a:lnTo>
                <a:lnTo>
                  <a:pt x="1454328" y="42196"/>
                </a:lnTo>
                <a:lnTo>
                  <a:pt x="1443478" y="36448"/>
                </a:lnTo>
                <a:lnTo>
                  <a:pt x="1428986" y="34531"/>
                </a:lnTo>
                <a:lnTo>
                  <a:pt x="1428233" y="34536"/>
                </a:lnTo>
                <a:lnTo>
                  <a:pt x="1414697" y="36608"/>
                </a:lnTo>
                <a:lnTo>
                  <a:pt x="1404187" y="42449"/>
                </a:lnTo>
                <a:lnTo>
                  <a:pt x="1398039" y="47727"/>
                </a:lnTo>
                <a:lnTo>
                  <a:pt x="1394966" y="54633"/>
                </a:lnTo>
                <a:lnTo>
                  <a:pt x="1394966" y="70411"/>
                </a:lnTo>
                <a:lnTo>
                  <a:pt x="1398222" y="76082"/>
                </a:lnTo>
                <a:lnTo>
                  <a:pt x="1404734" y="80181"/>
                </a:lnTo>
                <a:lnTo>
                  <a:pt x="1408383" y="82539"/>
                </a:lnTo>
                <a:lnTo>
                  <a:pt x="1414053" y="84673"/>
                </a:lnTo>
                <a:lnTo>
                  <a:pt x="1421744" y="86582"/>
                </a:lnTo>
                <a:lnTo>
                  <a:pt x="1433786" y="89614"/>
                </a:lnTo>
                <a:lnTo>
                  <a:pt x="1440242" y="91242"/>
                </a:lnTo>
                <a:lnTo>
                  <a:pt x="1444565" y="92674"/>
                </a:lnTo>
                <a:lnTo>
                  <a:pt x="1446754" y="93909"/>
                </a:lnTo>
                <a:lnTo>
                  <a:pt x="1450179" y="95931"/>
                </a:lnTo>
                <a:lnTo>
                  <a:pt x="1451891" y="98878"/>
                </a:lnTo>
                <a:lnTo>
                  <a:pt x="1451891" y="107862"/>
                </a:lnTo>
                <a:lnTo>
                  <a:pt x="1449758" y="111638"/>
                </a:lnTo>
                <a:lnTo>
                  <a:pt x="1445491" y="114081"/>
                </a:lnTo>
                <a:lnTo>
                  <a:pt x="1441224" y="116523"/>
                </a:lnTo>
                <a:lnTo>
                  <a:pt x="1436284" y="117745"/>
                </a:lnTo>
                <a:lnTo>
                  <a:pt x="1421239" y="117745"/>
                </a:lnTo>
                <a:lnTo>
                  <a:pt x="1414614" y="115302"/>
                </a:lnTo>
                <a:lnTo>
                  <a:pt x="1410797" y="110417"/>
                </a:lnTo>
                <a:lnTo>
                  <a:pt x="1408720" y="107722"/>
                </a:lnTo>
                <a:lnTo>
                  <a:pt x="1407457" y="103848"/>
                </a:lnTo>
                <a:lnTo>
                  <a:pt x="1407008" y="98795"/>
                </a:lnTo>
                <a:lnTo>
                  <a:pt x="1392440" y="98795"/>
                </a:lnTo>
                <a:lnTo>
                  <a:pt x="1392833" y="107778"/>
                </a:lnTo>
                <a:lnTo>
                  <a:pt x="1395822" y="115316"/>
                </a:lnTo>
                <a:lnTo>
                  <a:pt x="1401408" y="121408"/>
                </a:lnTo>
                <a:lnTo>
                  <a:pt x="1404215" y="123967"/>
                </a:lnTo>
                <a:lnTo>
                  <a:pt x="1414949" y="128902"/>
                </a:lnTo>
                <a:close/>
              </a:path>
              <a:path w="1466880" h="163057">
                <a:moveTo>
                  <a:pt x="923343" y="163057"/>
                </a:moveTo>
                <a:lnTo>
                  <a:pt x="923343" y="116987"/>
                </a:lnTo>
                <a:lnTo>
                  <a:pt x="923793" y="98036"/>
                </a:lnTo>
                <a:lnTo>
                  <a:pt x="922754" y="92113"/>
                </a:lnTo>
                <a:lnTo>
                  <a:pt x="922754" y="76503"/>
                </a:lnTo>
                <a:lnTo>
                  <a:pt x="923793" y="69372"/>
                </a:lnTo>
                <a:lnTo>
                  <a:pt x="925953" y="45172"/>
                </a:lnTo>
                <a:lnTo>
                  <a:pt x="922922" y="49271"/>
                </a:lnTo>
                <a:lnTo>
                  <a:pt x="922922" y="37311"/>
                </a:lnTo>
                <a:lnTo>
                  <a:pt x="908186" y="37311"/>
                </a:lnTo>
                <a:lnTo>
                  <a:pt x="908186" y="163057"/>
                </a:lnTo>
                <a:lnTo>
                  <a:pt x="923343" y="163057"/>
                </a:lnTo>
                <a:close/>
              </a:path>
              <a:path w="1466880" h="163057">
                <a:moveTo>
                  <a:pt x="499439" y="128525"/>
                </a:moveTo>
                <a:lnTo>
                  <a:pt x="503663" y="128413"/>
                </a:lnTo>
                <a:lnTo>
                  <a:pt x="507425" y="127964"/>
                </a:lnTo>
                <a:lnTo>
                  <a:pt x="510975" y="127093"/>
                </a:lnTo>
                <a:lnTo>
                  <a:pt x="510975" y="115134"/>
                </a:lnTo>
                <a:lnTo>
                  <a:pt x="508870" y="115316"/>
                </a:lnTo>
                <a:lnTo>
                  <a:pt x="502920" y="115386"/>
                </a:lnTo>
                <a:lnTo>
                  <a:pt x="499776" y="114460"/>
                </a:lnTo>
                <a:lnTo>
                  <a:pt x="496576" y="111287"/>
                </a:lnTo>
                <a:lnTo>
                  <a:pt x="496576" y="49271"/>
                </a:lnTo>
                <a:lnTo>
                  <a:pt x="510975" y="49271"/>
                </a:lnTo>
                <a:lnTo>
                  <a:pt x="510975" y="36890"/>
                </a:lnTo>
                <a:lnTo>
                  <a:pt x="496576" y="36890"/>
                </a:lnTo>
                <a:lnTo>
                  <a:pt x="496576" y="11707"/>
                </a:lnTo>
                <a:lnTo>
                  <a:pt x="481250" y="11707"/>
                </a:lnTo>
                <a:lnTo>
                  <a:pt x="481250" y="36890"/>
                </a:lnTo>
                <a:lnTo>
                  <a:pt x="469040" y="36890"/>
                </a:lnTo>
                <a:lnTo>
                  <a:pt x="469040" y="49271"/>
                </a:lnTo>
                <a:lnTo>
                  <a:pt x="481250" y="49271"/>
                </a:lnTo>
                <a:lnTo>
                  <a:pt x="481250" y="114769"/>
                </a:lnTo>
                <a:lnTo>
                  <a:pt x="482513" y="119471"/>
                </a:lnTo>
                <a:lnTo>
                  <a:pt x="485039" y="123093"/>
                </a:lnTo>
                <a:lnTo>
                  <a:pt x="487566" y="126714"/>
                </a:lnTo>
                <a:lnTo>
                  <a:pt x="492365" y="128525"/>
                </a:lnTo>
                <a:lnTo>
                  <a:pt x="499439" y="128525"/>
                </a:lnTo>
                <a:close/>
              </a:path>
              <a:path w="1466880" h="163057">
                <a:moveTo>
                  <a:pt x="348481" y="163057"/>
                </a:moveTo>
                <a:lnTo>
                  <a:pt x="348481" y="116987"/>
                </a:lnTo>
                <a:lnTo>
                  <a:pt x="348931" y="98036"/>
                </a:lnTo>
                <a:lnTo>
                  <a:pt x="347892" y="92112"/>
                </a:lnTo>
                <a:lnTo>
                  <a:pt x="347892" y="76503"/>
                </a:lnTo>
                <a:lnTo>
                  <a:pt x="348931" y="69372"/>
                </a:lnTo>
                <a:lnTo>
                  <a:pt x="351091" y="45172"/>
                </a:lnTo>
                <a:lnTo>
                  <a:pt x="348060" y="49271"/>
                </a:lnTo>
                <a:lnTo>
                  <a:pt x="348060" y="37311"/>
                </a:lnTo>
                <a:lnTo>
                  <a:pt x="333324" y="37311"/>
                </a:lnTo>
                <a:lnTo>
                  <a:pt x="333324" y="163057"/>
                </a:lnTo>
                <a:lnTo>
                  <a:pt x="348481" y="163057"/>
                </a:lnTo>
                <a:close/>
              </a:path>
              <a:path w="1466880" h="163057">
                <a:moveTo>
                  <a:pt x="0" y="71253"/>
                </a:moveTo>
                <a:lnTo>
                  <a:pt x="0" y="86834"/>
                </a:lnTo>
                <a:lnTo>
                  <a:pt x="42272" y="86834"/>
                </a:lnTo>
                <a:lnTo>
                  <a:pt x="42272" y="71253"/>
                </a:lnTo>
                <a:lnTo>
                  <a:pt x="0" y="71253"/>
                </a:lnTo>
                <a:close/>
              </a:path>
              <a:path w="1466880" h="163057">
                <a:moveTo>
                  <a:pt x="124792" y="10170"/>
                </a:moveTo>
                <a:lnTo>
                  <a:pt x="115505" y="19034"/>
                </a:lnTo>
                <a:lnTo>
                  <a:pt x="110471" y="26136"/>
                </a:lnTo>
                <a:lnTo>
                  <a:pt x="105221" y="37304"/>
                </a:lnTo>
                <a:lnTo>
                  <a:pt x="102071" y="49900"/>
                </a:lnTo>
                <a:lnTo>
                  <a:pt x="101021" y="63926"/>
                </a:lnTo>
                <a:lnTo>
                  <a:pt x="101230" y="71218"/>
                </a:lnTo>
                <a:lnTo>
                  <a:pt x="103095" y="85550"/>
                </a:lnTo>
                <a:lnTo>
                  <a:pt x="106897" y="97998"/>
                </a:lnTo>
                <a:lnTo>
                  <a:pt x="112633" y="108561"/>
                </a:lnTo>
                <a:lnTo>
                  <a:pt x="120305" y="117239"/>
                </a:lnTo>
                <a:lnTo>
                  <a:pt x="131070" y="124609"/>
                </a:lnTo>
                <a:lnTo>
                  <a:pt x="143041" y="128873"/>
                </a:lnTo>
                <a:lnTo>
                  <a:pt x="156515" y="130294"/>
                </a:lnTo>
                <a:lnTo>
                  <a:pt x="161899" y="130101"/>
                </a:lnTo>
                <a:lnTo>
                  <a:pt x="175161" y="127660"/>
                </a:lnTo>
                <a:lnTo>
                  <a:pt x="186615" y="122418"/>
                </a:lnTo>
                <a:lnTo>
                  <a:pt x="196261" y="114375"/>
                </a:lnTo>
                <a:lnTo>
                  <a:pt x="202559" y="106147"/>
                </a:lnTo>
                <a:lnTo>
                  <a:pt x="207922" y="94674"/>
                </a:lnTo>
                <a:lnTo>
                  <a:pt x="210745" y="81612"/>
                </a:lnTo>
                <a:lnTo>
                  <a:pt x="194408" y="81612"/>
                </a:lnTo>
                <a:lnTo>
                  <a:pt x="192724" y="89754"/>
                </a:lnTo>
                <a:lnTo>
                  <a:pt x="190170" y="96324"/>
                </a:lnTo>
                <a:lnTo>
                  <a:pt x="186745" y="101321"/>
                </a:lnTo>
                <a:lnTo>
                  <a:pt x="182606" y="106357"/>
                </a:lnTo>
                <a:lnTo>
                  <a:pt x="171999" y="113255"/>
                </a:lnTo>
                <a:lnTo>
                  <a:pt x="158536" y="115555"/>
                </a:lnTo>
                <a:lnTo>
                  <a:pt x="149667" y="114815"/>
                </a:lnTo>
                <a:lnTo>
                  <a:pt x="137501" y="110410"/>
                </a:lnTo>
                <a:lnTo>
                  <a:pt x="128262" y="102037"/>
                </a:lnTo>
                <a:lnTo>
                  <a:pt x="122981" y="92946"/>
                </a:lnTo>
                <a:lnTo>
                  <a:pt x="119332" y="80852"/>
                </a:lnTo>
                <a:lnTo>
                  <a:pt x="118116" y="66789"/>
                </a:lnTo>
                <a:lnTo>
                  <a:pt x="118170" y="63165"/>
                </a:lnTo>
                <a:lnTo>
                  <a:pt x="119736" y="48615"/>
                </a:lnTo>
                <a:lnTo>
                  <a:pt x="123466" y="36698"/>
                </a:lnTo>
                <a:lnTo>
                  <a:pt x="129357" y="27415"/>
                </a:lnTo>
                <a:lnTo>
                  <a:pt x="134412" y="22568"/>
                </a:lnTo>
                <a:lnTo>
                  <a:pt x="145547" y="16570"/>
                </a:lnTo>
                <a:lnTo>
                  <a:pt x="158872" y="14570"/>
                </a:lnTo>
                <a:lnTo>
                  <a:pt x="168865" y="14570"/>
                </a:lnTo>
                <a:lnTo>
                  <a:pt x="176626" y="16900"/>
                </a:lnTo>
                <a:lnTo>
                  <a:pt x="182156" y="21561"/>
                </a:lnTo>
                <a:lnTo>
                  <a:pt x="187685" y="26221"/>
                </a:lnTo>
                <a:lnTo>
                  <a:pt x="191376" y="32538"/>
                </a:lnTo>
                <a:lnTo>
                  <a:pt x="193229" y="40511"/>
                </a:lnTo>
                <a:lnTo>
                  <a:pt x="209566" y="40511"/>
                </a:lnTo>
                <a:lnTo>
                  <a:pt x="208560" y="34459"/>
                </a:lnTo>
                <a:lnTo>
                  <a:pt x="203726" y="22876"/>
                </a:lnTo>
                <a:lnTo>
                  <a:pt x="195166" y="12380"/>
                </a:lnTo>
                <a:lnTo>
                  <a:pt x="185119" y="5387"/>
                </a:lnTo>
                <a:lnTo>
                  <a:pt x="173056" y="1346"/>
                </a:lnTo>
                <a:lnTo>
                  <a:pt x="158704" y="0"/>
                </a:lnTo>
                <a:lnTo>
                  <a:pt x="148522" y="708"/>
                </a:lnTo>
                <a:lnTo>
                  <a:pt x="135798" y="4061"/>
                </a:lnTo>
                <a:lnTo>
                  <a:pt x="124792" y="10170"/>
                </a:lnTo>
                <a:close/>
              </a:path>
              <a:path w="1466880" h="163057">
                <a:moveTo>
                  <a:pt x="232302" y="88575"/>
                </a:moveTo>
                <a:lnTo>
                  <a:pt x="229692" y="95060"/>
                </a:lnTo>
                <a:lnTo>
                  <a:pt x="229692" y="111063"/>
                </a:lnTo>
                <a:lnTo>
                  <a:pt x="232344" y="117422"/>
                </a:lnTo>
                <a:lnTo>
                  <a:pt x="237649" y="122503"/>
                </a:lnTo>
                <a:lnTo>
                  <a:pt x="242954" y="127585"/>
                </a:lnTo>
                <a:lnTo>
                  <a:pt x="249789" y="130125"/>
                </a:lnTo>
                <a:lnTo>
                  <a:pt x="247123" y="110922"/>
                </a:lnTo>
                <a:lnTo>
                  <a:pt x="245523" y="107469"/>
                </a:lnTo>
                <a:lnTo>
                  <a:pt x="245523" y="97306"/>
                </a:lnTo>
                <a:lnTo>
                  <a:pt x="249593" y="76531"/>
                </a:lnTo>
                <a:lnTo>
                  <a:pt x="242744" y="79366"/>
                </a:lnTo>
                <a:lnTo>
                  <a:pt x="237523" y="83971"/>
                </a:lnTo>
                <a:lnTo>
                  <a:pt x="232302" y="88575"/>
                </a:lnTo>
                <a:close/>
              </a:path>
              <a:path w="1466880" h="163057">
                <a:moveTo>
                  <a:pt x="314040" y="116481"/>
                </a:moveTo>
                <a:lnTo>
                  <a:pt x="310700" y="116818"/>
                </a:lnTo>
                <a:lnTo>
                  <a:pt x="307949" y="116818"/>
                </a:lnTo>
                <a:lnTo>
                  <a:pt x="305296" y="114432"/>
                </a:lnTo>
                <a:lnTo>
                  <a:pt x="304974" y="111596"/>
                </a:lnTo>
                <a:lnTo>
                  <a:pt x="304974" y="51095"/>
                </a:lnTo>
                <a:lnTo>
                  <a:pt x="301690" y="44807"/>
                </a:lnTo>
                <a:lnTo>
                  <a:pt x="295121" y="40764"/>
                </a:lnTo>
                <a:lnTo>
                  <a:pt x="294247" y="40249"/>
                </a:lnTo>
                <a:lnTo>
                  <a:pt x="283126" y="36087"/>
                </a:lnTo>
                <a:lnTo>
                  <a:pt x="269270" y="34700"/>
                </a:lnTo>
                <a:lnTo>
                  <a:pt x="260119" y="34700"/>
                </a:lnTo>
                <a:lnTo>
                  <a:pt x="252077" y="36876"/>
                </a:lnTo>
                <a:lnTo>
                  <a:pt x="245144" y="41227"/>
                </a:lnTo>
                <a:lnTo>
                  <a:pt x="237196" y="50384"/>
                </a:lnTo>
                <a:lnTo>
                  <a:pt x="234323" y="64431"/>
                </a:lnTo>
                <a:lnTo>
                  <a:pt x="248470" y="64431"/>
                </a:lnTo>
                <a:lnTo>
                  <a:pt x="249031" y="59770"/>
                </a:lnTo>
                <a:lnTo>
                  <a:pt x="250239" y="56261"/>
                </a:lnTo>
                <a:lnTo>
                  <a:pt x="252091" y="53903"/>
                </a:lnTo>
                <a:lnTo>
                  <a:pt x="255403" y="49635"/>
                </a:lnTo>
                <a:lnTo>
                  <a:pt x="261017" y="47502"/>
                </a:lnTo>
                <a:lnTo>
                  <a:pt x="275782" y="47502"/>
                </a:lnTo>
                <a:lnTo>
                  <a:pt x="281045" y="48667"/>
                </a:lnTo>
                <a:lnTo>
                  <a:pt x="284721" y="50997"/>
                </a:lnTo>
                <a:lnTo>
                  <a:pt x="288399" y="53327"/>
                </a:lnTo>
                <a:lnTo>
                  <a:pt x="290237" y="57075"/>
                </a:lnTo>
                <a:lnTo>
                  <a:pt x="290237" y="64768"/>
                </a:lnTo>
                <a:lnTo>
                  <a:pt x="289227" y="68052"/>
                </a:lnTo>
                <a:lnTo>
                  <a:pt x="285718" y="71983"/>
                </a:lnTo>
                <a:lnTo>
                  <a:pt x="282238" y="72432"/>
                </a:lnTo>
                <a:lnTo>
                  <a:pt x="258070" y="75464"/>
                </a:lnTo>
                <a:lnTo>
                  <a:pt x="249593" y="76531"/>
                </a:lnTo>
                <a:lnTo>
                  <a:pt x="245523" y="97306"/>
                </a:lnTo>
                <a:lnTo>
                  <a:pt x="247853" y="93095"/>
                </a:lnTo>
                <a:lnTo>
                  <a:pt x="252512" y="90456"/>
                </a:lnTo>
                <a:lnTo>
                  <a:pt x="255263" y="88884"/>
                </a:lnTo>
                <a:lnTo>
                  <a:pt x="259389" y="87733"/>
                </a:lnTo>
                <a:lnTo>
                  <a:pt x="264890" y="87003"/>
                </a:lnTo>
                <a:lnTo>
                  <a:pt x="274069" y="85824"/>
                </a:lnTo>
                <a:lnTo>
                  <a:pt x="276876" y="85487"/>
                </a:lnTo>
                <a:lnTo>
                  <a:pt x="279739" y="84925"/>
                </a:lnTo>
                <a:lnTo>
                  <a:pt x="282658" y="84139"/>
                </a:lnTo>
                <a:lnTo>
                  <a:pt x="285577" y="83353"/>
                </a:lnTo>
                <a:lnTo>
                  <a:pt x="289816" y="81191"/>
                </a:lnTo>
                <a:lnTo>
                  <a:pt x="289816" y="102725"/>
                </a:lnTo>
                <a:lnTo>
                  <a:pt x="285605" y="109434"/>
                </a:lnTo>
                <a:lnTo>
                  <a:pt x="277185" y="113533"/>
                </a:lnTo>
                <a:lnTo>
                  <a:pt x="272189" y="116004"/>
                </a:lnTo>
                <a:lnTo>
                  <a:pt x="267024" y="117239"/>
                </a:lnTo>
                <a:lnTo>
                  <a:pt x="257311" y="117239"/>
                </a:lnTo>
                <a:lnTo>
                  <a:pt x="253523" y="115976"/>
                </a:lnTo>
                <a:lnTo>
                  <a:pt x="250322" y="113449"/>
                </a:lnTo>
                <a:lnTo>
                  <a:pt x="247123" y="110922"/>
                </a:lnTo>
                <a:lnTo>
                  <a:pt x="249789" y="130125"/>
                </a:lnTo>
                <a:lnTo>
                  <a:pt x="265115" y="130125"/>
                </a:lnTo>
                <a:lnTo>
                  <a:pt x="271487" y="128637"/>
                </a:lnTo>
                <a:lnTo>
                  <a:pt x="277270" y="125661"/>
                </a:lnTo>
                <a:lnTo>
                  <a:pt x="283052" y="122686"/>
                </a:lnTo>
                <a:lnTo>
                  <a:pt x="287487" y="119176"/>
                </a:lnTo>
                <a:lnTo>
                  <a:pt x="290574" y="115134"/>
                </a:lnTo>
                <a:lnTo>
                  <a:pt x="291079" y="118727"/>
                </a:lnTo>
                <a:lnTo>
                  <a:pt x="291950" y="121506"/>
                </a:lnTo>
                <a:lnTo>
                  <a:pt x="293185" y="123472"/>
                </a:lnTo>
                <a:lnTo>
                  <a:pt x="295543" y="127178"/>
                </a:lnTo>
                <a:lnTo>
                  <a:pt x="299331" y="129031"/>
                </a:lnTo>
                <a:lnTo>
                  <a:pt x="306686" y="129031"/>
                </a:lnTo>
                <a:lnTo>
                  <a:pt x="310840" y="128609"/>
                </a:lnTo>
                <a:lnTo>
                  <a:pt x="314994" y="127514"/>
                </a:lnTo>
                <a:lnTo>
                  <a:pt x="314994" y="116313"/>
                </a:lnTo>
                <a:lnTo>
                  <a:pt x="314040" y="116481"/>
                </a:lnTo>
                <a:close/>
              </a:path>
              <a:path w="1466880" h="163057">
                <a:moveTo>
                  <a:pt x="351794" y="121085"/>
                </a:moveTo>
                <a:lnTo>
                  <a:pt x="354797" y="123977"/>
                </a:lnTo>
                <a:lnTo>
                  <a:pt x="357491" y="125661"/>
                </a:lnTo>
                <a:lnTo>
                  <a:pt x="362095" y="128637"/>
                </a:lnTo>
                <a:lnTo>
                  <a:pt x="367793" y="130125"/>
                </a:lnTo>
                <a:lnTo>
                  <a:pt x="383231" y="130125"/>
                </a:lnTo>
                <a:lnTo>
                  <a:pt x="390810" y="127458"/>
                </a:lnTo>
                <a:lnTo>
                  <a:pt x="397322" y="122124"/>
                </a:lnTo>
                <a:lnTo>
                  <a:pt x="401608" y="117944"/>
                </a:lnTo>
                <a:lnTo>
                  <a:pt x="407788" y="108002"/>
                </a:lnTo>
                <a:lnTo>
                  <a:pt x="411496" y="95358"/>
                </a:lnTo>
                <a:lnTo>
                  <a:pt x="412732" y="80012"/>
                </a:lnTo>
                <a:lnTo>
                  <a:pt x="411900" y="68626"/>
                </a:lnTo>
                <a:lnTo>
                  <a:pt x="408359" y="56229"/>
                </a:lnTo>
                <a:lnTo>
                  <a:pt x="402038" y="46449"/>
                </a:lnTo>
                <a:lnTo>
                  <a:pt x="399622" y="44000"/>
                </a:lnTo>
                <a:lnTo>
                  <a:pt x="388736" y="37025"/>
                </a:lnTo>
                <a:lnTo>
                  <a:pt x="376018" y="34700"/>
                </a:lnTo>
                <a:lnTo>
                  <a:pt x="369112" y="34700"/>
                </a:lnTo>
                <a:lnTo>
                  <a:pt x="363106" y="36384"/>
                </a:lnTo>
                <a:lnTo>
                  <a:pt x="357997" y="39753"/>
                </a:lnTo>
                <a:lnTo>
                  <a:pt x="354404" y="41999"/>
                </a:lnTo>
                <a:lnTo>
                  <a:pt x="351091" y="45172"/>
                </a:lnTo>
                <a:lnTo>
                  <a:pt x="348931" y="69372"/>
                </a:lnTo>
                <a:lnTo>
                  <a:pt x="351008" y="63757"/>
                </a:lnTo>
                <a:lnTo>
                  <a:pt x="351596" y="62263"/>
                </a:lnTo>
                <a:lnTo>
                  <a:pt x="359832" y="51571"/>
                </a:lnTo>
                <a:lnTo>
                  <a:pt x="372565" y="48007"/>
                </a:lnTo>
                <a:lnTo>
                  <a:pt x="373524" y="48021"/>
                </a:lnTo>
                <a:lnTo>
                  <a:pt x="386117" y="51968"/>
                </a:lnTo>
                <a:lnTo>
                  <a:pt x="394122" y="62915"/>
                </a:lnTo>
                <a:lnTo>
                  <a:pt x="396200" y="68080"/>
                </a:lnTo>
                <a:lnTo>
                  <a:pt x="397238" y="74257"/>
                </a:lnTo>
                <a:lnTo>
                  <a:pt x="397198" y="84079"/>
                </a:lnTo>
                <a:lnTo>
                  <a:pt x="395203" y="97927"/>
                </a:lnTo>
                <a:lnTo>
                  <a:pt x="390206" y="108017"/>
                </a:lnTo>
                <a:lnTo>
                  <a:pt x="385519" y="113940"/>
                </a:lnTo>
                <a:lnTo>
                  <a:pt x="379639" y="116902"/>
                </a:lnTo>
                <a:lnTo>
                  <a:pt x="372208" y="116901"/>
                </a:lnTo>
                <a:lnTo>
                  <a:pt x="359221" y="113327"/>
                </a:lnTo>
                <a:lnTo>
                  <a:pt x="351008" y="102921"/>
                </a:lnTo>
                <a:lnTo>
                  <a:pt x="348931" y="98036"/>
                </a:lnTo>
                <a:lnTo>
                  <a:pt x="348481" y="116987"/>
                </a:lnTo>
                <a:lnTo>
                  <a:pt x="351794" y="121085"/>
                </a:lnTo>
                <a:close/>
              </a:path>
              <a:path w="1466880" h="163057">
                <a:moveTo>
                  <a:pt x="435104" y="37311"/>
                </a:moveTo>
                <a:lnTo>
                  <a:pt x="435104" y="127093"/>
                </a:lnTo>
                <a:lnTo>
                  <a:pt x="450514" y="127093"/>
                </a:lnTo>
                <a:lnTo>
                  <a:pt x="450514" y="37311"/>
                </a:lnTo>
                <a:lnTo>
                  <a:pt x="435104" y="37311"/>
                </a:lnTo>
                <a:close/>
              </a:path>
              <a:path w="1466880" h="163057">
                <a:moveTo>
                  <a:pt x="435104" y="3369"/>
                </a:moveTo>
                <a:lnTo>
                  <a:pt x="435104" y="20550"/>
                </a:lnTo>
                <a:lnTo>
                  <a:pt x="450514" y="20550"/>
                </a:lnTo>
                <a:lnTo>
                  <a:pt x="450514" y="3369"/>
                </a:lnTo>
                <a:lnTo>
                  <a:pt x="435104" y="3369"/>
                </a:lnTo>
                <a:close/>
              </a:path>
              <a:path w="1466880" h="163057">
                <a:moveTo>
                  <a:pt x="519733" y="88575"/>
                </a:moveTo>
                <a:lnTo>
                  <a:pt x="517123" y="95060"/>
                </a:lnTo>
                <a:lnTo>
                  <a:pt x="517123" y="111063"/>
                </a:lnTo>
                <a:lnTo>
                  <a:pt x="519775" y="117422"/>
                </a:lnTo>
                <a:lnTo>
                  <a:pt x="525080" y="122503"/>
                </a:lnTo>
                <a:lnTo>
                  <a:pt x="530385" y="127585"/>
                </a:lnTo>
                <a:lnTo>
                  <a:pt x="537220" y="130125"/>
                </a:lnTo>
                <a:lnTo>
                  <a:pt x="534554" y="110922"/>
                </a:lnTo>
                <a:lnTo>
                  <a:pt x="532954" y="107469"/>
                </a:lnTo>
                <a:lnTo>
                  <a:pt x="532954" y="97306"/>
                </a:lnTo>
                <a:lnTo>
                  <a:pt x="537024" y="76531"/>
                </a:lnTo>
                <a:lnTo>
                  <a:pt x="530175" y="79366"/>
                </a:lnTo>
                <a:lnTo>
                  <a:pt x="524954" y="83971"/>
                </a:lnTo>
                <a:lnTo>
                  <a:pt x="519733" y="88575"/>
                </a:lnTo>
                <a:close/>
              </a:path>
              <a:path w="1466880" h="163057">
                <a:moveTo>
                  <a:pt x="601471" y="116481"/>
                </a:moveTo>
                <a:lnTo>
                  <a:pt x="598131" y="116818"/>
                </a:lnTo>
                <a:lnTo>
                  <a:pt x="595380" y="116818"/>
                </a:lnTo>
                <a:lnTo>
                  <a:pt x="592727" y="114432"/>
                </a:lnTo>
                <a:lnTo>
                  <a:pt x="592405" y="111596"/>
                </a:lnTo>
                <a:lnTo>
                  <a:pt x="592405" y="51095"/>
                </a:lnTo>
                <a:lnTo>
                  <a:pt x="589121" y="44807"/>
                </a:lnTo>
                <a:lnTo>
                  <a:pt x="582552" y="40764"/>
                </a:lnTo>
                <a:lnTo>
                  <a:pt x="581678" y="40249"/>
                </a:lnTo>
                <a:lnTo>
                  <a:pt x="570557" y="36087"/>
                </a:lnTo>
                <a:lnTo>
                  <a:pt x="556701" y="34700"/>
                </a:lnTo>
                <a:lnTo>
                  <a:pt x="547550" y="34700"/>
                </a:lnTo>
                <a:lnTo>
                  <a:pt x="539508" y="36876"/>
                </a:lnTo>
                <a:lnTo>
                  <a:pt x="532575" y="41227"/>
                </a:lnTo>
                <a:lnTo>
                  <a:pt x="524627" y="50384"/>
                </a:lnTo>
                <a:lnTo>
                  <a:pt x="521754" y="64431"/>
                </a:lnTo>
                <a:lnTo>
                  <a:pt x="535901" y="64431"/>
                </a:lnTo>
                <a:lnTo>
                  <a:pt x="536462" y="59770"/>
                </a:lnTo>
                <a:lnTo>
                  <a:pt x="537670" y="56261"/>
                </a:lnTo>
                <a:lnTo>
                  <a:pt x="539522" y="53903"/>
                </a:lnTo>
                <a:lnTo>
                  <a:pt x="542834" y="49635"/>
                </a:lnTo>
                <a:lnTo>
                  <a:pt x="548448" y="47502"/>
                </a:lnTo>
                <a:lnTo>
                  <a:pt x="563213" y="47502"/>
                </a:lnTo>
                <a:lnTo>
                  <a:pt x="568476" y="48667"/>
                </a:lnTo>
                <a:lnTo>
                  <a:pt x="572152" y="50997"/>
                </a:lnTo>
                <a:lnTo>
                  <a:pt x="575830" y="53327"/>
                </a:lnTo>
                <a:lnTo>
                  <a:pt x="577668" y="57075"/>
                </a:lnTo>
                <a:lnTo>
                  <a:pt x="577668" y="64768"/>
                </a:lnTo>
                <a:lnTo>
                  <a:pt x="576658" y="68052"/>
                </a:lnTo>
                <a:lnTo>
                  <a:pt x="573149" y="71983"/>
                </a:lnTo>
                <a:lnTo>
                  <a:pt x="569669" y="72432"/>
                </a:lnTo>
                <a:lnTo>
                  <a:pt x="545501" y="75464"/>
                </a:lnTo>
                <a:lnTo>
                  <a:pt x="537024" y="76531"/>
                </a:lnTo>
                <a:lnTo>
                  <a:pt x="532954" y="97306"/>
                </a:lnTo>
                <a:lnTo>
                  <a:pt x="535284" y="93095"/>
                </a:lnTo>
                <a:lnTo>
                  <a:pt x="539943" y="90456"/>
                </a:lnTo>
                <a:lnTo>
                  <a:pt x="542694" y="88884"/>
                </a:lnTo>
                <a:lnTo>
                  <a:pt x="546820" y="87733"/>
                </a:lnTo>
                <a:lnTo>
                  <a:pt x="552321" y="87003"/>
                </a:lnTo>
                <a:lnTo>
                  <a:pt x="561500" y="85824"/>
                </a:lnTo>
                <a:lnTo>
                  <a:pt x="564307" y="85487"/>
                </a:lnTo>
                <a:lnTo>
                  <a:pt x="567170" y="84925"/>
                </a:lnTo>
                <a:lnTo>
                  <a:pt x="570089" y="84139"/>
                </a:lnTo>
                <a:lnTo>
                  <a:pt x="573008" y="83353"/>
                </a:lnTo>
                <a:lnTo>
                  <a:pt x="577247" y="81191"/>
                </a:lnTo>
                <a:lnTo>
                  <a:pt x="577247" y="102725"/>
                </a:lnTo>
                <a:lnTo>
                  <a:pt x="573036" y="109434"/>
                </a:lnTo>
                <a:lnTo>
                  <a:pt x="564616" y="113533"/>
                </a:lnTo>
                <a:lnTo>
                  <a:pt x="559620" y="116004"/>
                </a:lnTo>
                <a:lnTo>
                  <a:pt x="554455" y="117239"/>
                </a:lnTo>
                <a:lnTo>
                  <a:pt x="544742" y="117239"/>
                </a:lnTo>
                <a:lnTo>
                  <a:pt x="540954" y="115976"/>
                </a:lnTo>
                <a:lnTo>
                  <a:pt x="537753" y="113449"/>
                </a:lnTo>
                <a:lnTo>
                  <a:pt x="534554" y="110922"/>
                </a:lnTo>
                <a:lnTo>
                  <a:pt x="537220" y="130125"/>
                </a:lnTo>
                <a:lnTo>
                  <a:pt x="552546" y="130125"/>
                </a:lnTo>
                <a:lnTo>
                  <a:pt x="558918" y="128637"/>
                </a:lnTo>
                <a:lnTo>
                  <a:pt x="564700" y="125661"/>
                </a:lnTo>
                <a:lnTo>
                  <a:pt x="570483" y="122686"/>
                </a:lnTo>
                <a:lnTo>
                  <a:pt x="574918" y="119176"/>
                </a:lnTo>
                <a:lnTo>
                  <a:pt x="578005" y="115134"/>
                </a:lnTo>
                <a:lnTo>
                  <a:pt x="578510" y="118727"/>
                </a:lnTo>
                <a:lnTo>
                  <a:pt x="579381" y="121506"/>
                </a:lnTo>
                <a:lnTo>
                  <a:pt x="580616" y="123472"/>
                </a:lnTo>
                <a:lnTo>
                  <a:pt x="582974" y="127178"/>
                </a:lnTo>
                <a:lnTo>
                  <a:pt x="586762" y="129031"/>
                </a:lnTo>
                <a:lnTo>
                  <a:pt x="594117" y="129031"/>
                </a:lnTo>
                <a:lnTo>
                  <a:pt x="598271" y="128609"/>
                </a:lnTo>
                <a:lnTo>
                  <a:pt x="602425" y="127514"/>
                </a:lnTo>
                <a:lnTo>
                  <a:pt x="602425" y="116313"/>
                </a:lnTo>
                <a:lnTo>
                  <a:pt x="601471" y="116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37604" y="3489912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40158" y="3423921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10271" y="3423140"/>
            <a:ext cx="0" cy="109168"/>
          </a:xfrm>
          <a:custGeom>
            <a:avLst/>
            <a:gdLst/>
            <a:ahLst/>
            <a:cxnLst/>
            <a:rect l="l" t="t" r="r" b="b"/>
            <a:pathLst>
              <a:path h="123724">
                <a:moveTo>
                  <a:pt x="0" y="0"/>
                </a:moveTo>
                <a:lnTo>
                  <a:pt x="0" y="123724"/>
                </a:lnTo>
              </a:path>
            </a:pathLst>
          </a:custGeom>
          <a:ln w="164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37604" y="3575337"/>
            <a:ext cx="1803868" cy="142834"/>
          </a:xfrm>
          <a:custGeom>
            <a:avLst/>
            <a:gdLst/>
            <a:ahLst/>
            <a:cxnLst/>
            <a:rect l="l" t="t" r="r" b="b"/>
            <a:pathLst>
              <a:path w="1984255" h="161878">
                <a:moveTo>
                  <a:pt x="1256570" y="36759"/>
                </a:moveTo>
                <a:lnTo>
                  <a:pt x="1246647" y="45059"/>
                </a:lnTo>
                <a:lnTo>
                  <a:pt x="1251812" y="63673"/>
                </a:lnTo>
                <a:lnTo>
                  <a:pt x="1254310" y="57286"/>
                </a:lnTo>
                <a:lnTo>
                  <a:pt x="1259026" y="52261"/>
                </a:lnTo>
                <a:lnTo>
                  <a:pt x="1268554" y="32318"/>
                </a:lnTo>
                <a:lnTo>
                  <a:pt x="1256570" y="36759"/>
                </a:lnTo>
                <a:close/>
              </a:path>
              <a:path w="1984255" h="161878">
                <a:moveTo>
                  <a:pt x="1330322" y="123725"/>
                </a:moveTo>
                <a:lnTo>
                  <a:pt x="1349522" y="123725"/>
                </a:lnTo>
                <a:lnTo>
                  <a:pt x="1371247" y="89867"/>
                </a:lnTo>
                <a:lnTo>
                  <a:pt x="1393647" y="123725"/>
                </a:lnTo>
                <a:lnTo>
                  <a:pt x="1413015" y="123725"/>
                </a:lnTo>
                <a:lnTo>
                  <a:pt x="1381268" y="77486"/>
                </a:lnTo>
                <a:lnTo>
                  <a:pt x="1411667" y="33942"/>
                </a:lnTo>
                <a:lnTo>
                  <a:pt x="1393225" y="33521"/>
                </a:lnTo>
                <a:lnTo>
                  <a:pt x="1372257" y="65273"/>
                </a:lnTo>
                <a:lnTo>
                  <a:pt x="1351543" y="33521"/>
                </a:lnTo>
                <a:lnTo>
                  <a:pt x="1331922" y="33521"/>
                </a:lnTo>
                <a:lnTo>
                  <a:pt x="1362069" y="77486"/>
                </a:lnTo>
                <a:lnTo>
                  <a:pt x="1330322" y="123725"/>
                </a:lnTo>
                <a:close/>
              </a:path>
              <a:path w="1984255" h="161878">
                <a:moveTo>
                  <a:pt x="1444031" y="117717"/>
                </a:moveTo>
                <a:lnTo>
                  <a:pt x="1447035" y="120608"/>
                </a:lnTo>
                <a:lnTo>
                  <a:pt x="1449729" y="122293"/>
                </a:lnTo>
                <a:lnTo>
                  <a:pt x="1454333" y="125269"/>
                </a:lnTo>
                <a:lnTo>
                  <a:pt x="1460031" y="126756"/>
                </a:lnTo>
                <a:lnTo>
                  <a:pt x="1475469" y="126756"/>
                </a:lnTo>
                <a:lnTo>
                  <a:pt x="1483048" y="124090"/>
                </a:lnTo>
                <a:lnTo>
                  <a:pt x="1489560" y="118755"/>
                </a:lnTo>
                <a:lnTo>
                  <a:pt x="1493846" y="114575"/>
                </a:lnTo>
                <a:lnTo>
                  <a:pt x="1500026" y="104633"/>
                </a:lnTo>
                <a:lnTo>
                  <a:pt x="1503734" y="91989"/>
                </a:lnTo>
                <a:lnTo>
                  <a:pt x="1504970" y="76643"/>
                </a:lnTo>
                <a:lnTo>
                  <a:pt x="1504138" y="65257"/>
                </a:lnTo>
                <a:lnTo>
                  <a:pt x="1500597" y="52860"/>
                </a:lnTo>
                <a:lnTo>
                  <a:pt x="1494275" y="43080"/>
                </a:lnTo>
                <a:lnTo>
                  <a:pt x="1491859" y="40631"/>
                </a:lnTo>
                <a:lnTo>
                  <a:pt x="1480974" y="33656"/>
                </a:lnTo>
                <a:lnTo>
                  <a:pt x="1468255" y="31331"/>
                </a:lnTo>
                <a:lnTo>
                  <a:pt x="1461350" y="31331"/>
                </a:lnTo>
                <a:lnTo>
                  <a:pt x="1455343" y="33015"/>
                </a:lnTo>
                <a:lnTo>
                  <a:pt x="1450235" y="36384"/>
                </a:lnTo>
                <a:lnTo>
                  <a:pt x="1446642" y="38630"/>
                </a:lnTo>
                <a:lnTo>
                  <a:pt x="1443329" y="41803"/>
                </a:lnTo>
                <a:lnTo>
                  <a:pt x="1441168" y="66003"/>
                </a:lnTo>
                <a:lnTo>
                  <a:pt x="1443246" y="60388"/>
                </a:lnTo>
                <a:lnTo>
                  <a:pt x="1443834" y="58894"/>
                </a:lnTo>
                <a:lnTo>
                  <a:pt x="1452070" y="48202"/>
                </a:lnTo>
                <a:lnTo>
                  <a:pt x="1464803" y="44638"/>
                </a:lnTo>
                <a:lnTo>
                  <a:pt x="1465761" y="44653"/>
                </a:lnTo>
                <a:lnTo>
                  <a:pt x="1478354" y="48599"/>
                </a:lnTo>
                <a:lnTo>
                  <a:pt x="1486360" y="59546"/>
                </a:lnTo>
                <a:lnTo>
                  <a:pt x="1488437" y="64712"/>
                </a:lnTo>
                <a:lnTo>
                  <a:pt x="1489476" y="70888"/>
                </a:lnTo>
                <a:lnTo>
                  <a:pt x="1489435" y="80711"/>
                </a:lnTo>
                <a:lnTo>
                  <a:pt x="1487441" y="94558"/>
                </a:lnTo>
                <a:lnTo>
                  <a:pt x="1482444" y="104648"/>
                </a:lnTo>
                <a:lnTo>
                  <a:pt x="1477757" y="110572"/>
                </a:lnTo>
                <a:lnTo>
                  <a:pt x="1471876" y="113533"/>
                </a:lnTo>
                <a:lnTo>
                  <a:pt x="1464445" y="113532"/>
                </a:lnTo>
                <a:lnTo>
                  <a:pt x="1451459" y="109958"/>
                </a:lnTo>
                <a:lnTo>
                  <a:pt x="1443246" y="99552"/>
                </a:lnTo>
                <a:lnTo>
                  <a:pt x="1441168" y="94667"/>
                </a:lnTo>
                <a:lnTo>
                  <a:pt x="1440719" y="113618"/>
                </a:lnTo>
                <a:lnTo>
                  <a:pt x="1444031" y="117717"/>
                </a:lnTo>
                <a:close/>
              </a:path>
              <a:path w="1984255" h="161878">
                <a:moveTo>
                  <a:pt x="1546457" y="52261"/>
                </a:moveTo>
                <a:lnTo>
                  <a:pt x="1551172" y="47235"/>
                </a:lnTo>
                <a:lnTo>
                  <a:pt x="1557010" y="44723"/>
                </a:lnTo>
                <a:lnTo>
                  <a:pt x="1573684" y="44723"/>
                </a:lnTo>
                <a:lnTo>
                  <a:pt x="1580617" y="48372"/>
                </a:lnTo>
                <a:lnTo>
                  <a:pt x="1584771" y="55672"/>
                </a:lnTo>
                <a:lnTo>
                  <a:pt x="1587017" y="59602"/>
                </a:lnTo>
                <a:lnTo>
                  <a:pt x="1588449" y="64852"/>
                </a:lnTo>
                <a:lnTo>
                  <a:pt x="1589066" y="71421"/>
                </a:lnTo>
                <a:lnTo>
                  <a:pt x="1538962" y="71421"/>
                </a:lnTo>
                <a:lnTo>
                  <a:pt x="1539243" y="63673"/>
                </a:lnTo>
                <a:lnTo>
                  <a:pt x="1534078" y="45059"/>
                </a:lnTo>
                <a:lnTo>
                  <a:pt x="1527783" y="54488"/>
                </a:lnTo>
                <a:lnTo>
                  <a:pt x="1523663" y="66467"/>
                </a:lnTo>
                <a:lnTo>
                  <a:pt x="1522289" y="80349"/>
                </a:lnTo>
                <a:lnTo>
                  <a:pt x="1523339" y="92689"/>
                </a:lnTo>
                <a:lnTo>
                  <a:pt x="1527231" y="104883"/>
                </a:lnTo>
                <a:lnTo>
                  <a:pt x="1533994" y="114670"/>
                </a:lnTo>
                <a:lnTo>
                  <a:pt x="1538434" y="118733"/>
                </a:lnTo>
                <a:lnTo>
                  <a:pt x="1549629" y="124877"/>
                </a:lnTo>
                <a:lnTo>
                  <a:pt x="1562540" y="126925"/>
                </a:lnTo>
                <a:lnTo>
                  <a:pt x="1567144" y="126925"/>
                </a:lnTo>
                <a:lnTo>
                  <a:pt x="1571270" y="126476"/>
                </a:lnTo>
                <a:lnTo>
                  <a:pt x="1574919" y="125577"/>
                </a:lnTo>
                <a:lnTo>
                  <a:pt x="1581712" y="124005"/>
                </a:lnTo>
                <a:lnTo>
                  <a:pt x="1587410" y="120973"/>
                </a:lnTo>
                <a:lnTo>
                  <a:pt x="1592014" y="116481"/>
                </a:lnTo>
                <a:lnTo>
                  <a:pt x="1594764" y="113898"/>
                </a:lnTo>
                <a:lnTo>
                  <a:pt x="1597249" y="110572"/>
                </a:lnTo>
                <a:lnTo>
                  <a:pt x="1599466" y="106501"/>
                </a:lnTo>
                <a:lnTo>
                  <a:pt x="1601683" y="102430"/>
                </a:lnTo>
                <a:lnTo>
                  <a:pt x="1602989" y="98738"/>
                </a:lnTo>
                <a:lnTo>
                  <a:pt x="1603381" y="95425"/>
                </a:lnTo>
                <a:lnTo>
                  <a:pt x="1588477" y="95425"/>
                </a:lnTo>
                <a:lnTo>
                  <a:pt x="1587354" y="99412"/>
                </a:lnTo>
                <a:lnTo>
                  <a:pt x="1585445" y="102921"/>
                </a:lnTo>
                <a:lnTo>
                  <a:pt x="1582751" y="105953"/>
                </a:lnTo>
                <a:lnTo>
                  <a:pt x="1578035" y="111175"/>
                </a:lnTo>
                <a:lnTo>
                  <a:pt x="1571719" y="113786"/>
                </a:lnTo>
                <a:lnTo>
                  <a:pt x="1555327" y="113786"/>
                </a:lnTo>
                <a:lnTo>
                  <a:pt x="1549067" y="111021"/>
                </a:lnTo>
                <a:lnTo>
                  <a:pt x="1545025" y="105490"/>
                </a:lnTo>
                <a:lnTo>
                  <a:pt x="1540983" y="99959"/>
                </a:lnTo>
                <a:lnTo>
                  <a:pt x="1538822" y="92618"/>
                </a:lnTo>
                <a:lnTo>
                  <a:pt x="1538541" y="83465"/>
                </a:lnTo>
                <a:lnTo>
                  <a:pt x="1604644" y="83465"/>
                </a:lnTo>
                <a:lnTo>
                  <a:pt x="1604644" y="74369"/>
                </a:lnTo>
                <a:lnTo>
                  <a:pt x="1604195" y="67744"/>
                </a:lnTo>
                <a:lnTo>
                  <a:pt x="1603297" y="63589"/>
                </a:lnTo>
                <a:lnTo>
                  <a:pt x="1602287" y="57525"/>
                </a:lnTo>
                <a:lnTo>
                  <a:pt x="1600266" y="52219"/>
                </a:lnTo>
                <a:lnTo>
                  <a:pt x="1597234" y="47670"/>
                </a:lnTo>
                <a:lnTo>
                  <a:pt x="1594090" y="42898"/>
                </a:lnTo>
                <a:lnTo>
                  <a:pt x="1589515" y="39009"/>
                </a:lnTo>
                <a:lnTo>
                  <a:pt x="1583508" y="36006"/>
                </a:lnTo>
                <a:lnTo>
                  <a:pt x="1577502" y="33001"/>
                </a:lnTo>
                <a:lnTo>
                  <a:pt x="1571298" y="31499"/>
                </a:lnTo>
                <a:lnTo>
                  <a:pt x="1564898" y="31499"/>
                </a:lnTo>
                <a:lnTo>
                  <a:pt x="1555985" y="32318"/>
                </a:lnTo>
                <a:lnTo>
                  <a:pt x="1546457" y="52261"/>
                </a:lnTo>
                <a:close/>
              </a:path>
              <a:path w="1984255" h="161878">
                <a:moveTo>
                  <a:pt x="1544001" y="36759"/>
                </a:moveTo>
                <a:lnTo>
                  <a:pt x="1534078" y="45059"/>
                </a:lnTo>
                <a:lnTo>
                  <a:pt x="1539243" y="63673"/>
                </a:lnTo>
                <a:lnTo>
                  <a:pt x="1541741" y="57286"/>
                </a:lnTo>
                <a:lnTo>
                  <a:pt x="1546457" y="52261"/>
                </a:lnTo>
                <a:lnTo>
                  <a:pt x="1555985" y="32318"/>
                </a:lnTo>
                <a:lnTo>
                  <a:pt x="1544001" y="36759"/>
                </a:lnTo>
                <a:close/>
              </a:path>
              <a:path w="1984255" h="161878">
                <a:moveTo>
                  <a:pt x="1643099" y="123725"/>
                </a:moveTo>
                <a:lnTo>
                  <a:pt x="1643099" y="70579"/>
                </a:lnTo>
                <a:lnTo>
                  <a:pt x="1643478" y="66046"/>
                </a:lnTo>
                <a:lnTo>
                  <a:pt x="1644237" y="62873"/>
                </a:lnTo>
                <a:lnTo>
                  <a:pt x="1644995" y="59700"/>
                </a:lnTo>
                <a:lnTo>
                  <a:pt x="1646637" y="56626"/>
                </a:lnTo>
                <a:lnTo>
                  <a:pt x="1649163" y="53650"/>
                </a:lnTo>
                <a:lnTo>
                  <a:pt x="1652307" y="49944"/>
                </a:lnTo>
                <a:lnTo>
                  <a:pt x="1655955" y="47474"/>
                </a:lnTo>
                <a:lnTo>
                  <a:pt x="1660110" y="46239"/>
                </a:lnTo>
                <a:lnTo>
                  <a:pt x="1662412" y="45509"/>
                </a:lnTo>
                <a:lnTo>
                  <a:pt x="1665359" y="45144"/>
                </a:lnTo>
                <a:lnTo>
                  <a:pt x="1676025" y="45144"/>
                </a:lnTo>
                <a:lnTo>
                  <a:pt x="1680909" y="47951"/>
                </a:lnTo>
                <a:lnTo>
                  <a:pt x="1683604" y="53566"/>
                </a:lnTo>
                <a:lnTo>
                  <a:pt x="1685232" y="56935"/>
                </a:lnTo>
                <a:lnTo>
                  <a:pt x="1686046" y="61371"/>
                </a:lnTo>
                <a:lnTo>
                  <a:pt x="1686046" y="123725"/>
                </a:lnTo>
                <a:lnTo>
                  <a:pt x="1701456" y="123725"/>
                </a:lnTo>
                <a:lnTo>
                  <a:pt x="1701456" y="56767"/>
                </a:lnTo>
                <a:lnTo>
                  <a:pt x="1700221" y="49776"/>
                </a:lnTo>
                <a:lnTo>
                  <a:pt x="1697751" y="44891"/>
                </a:lnTo>
                <a:lnTo>
                  <a:pt x="1695792" y="41639"/>
                </a:lnTo>
                <a:lnTo>
                  <a:pt x="1686162" y="34034"/>
                </a:lnTo>
                <a:lnTo>
                  <a:pt x="1671814" y="31499"/>
                </a:lnTo>
                <a:lnTo>
                  <a:pt x="1665976" y="31499"/>
                </a:lnTo>
                <a:lnTo>
                  <a:pt x="1660671" y="32650"/>
                </a:lnTo>
                <a:lnTo>
                  <a:pt x="1655900" y="34953"/>
                </a:lnTo>
                <a:lnTo>
                  <a:pt x="1651128" y="37255"/>
                </a:lnTo>
                <a:lnTo>
                  <a:pt x="1646609" y="41045"/>
                </a:lnTo>
                <a:lnTo>
                  <a:pt x="1642342" y="46323"/>
                </a:lnTo>
                <a:lnTo>
                  <a:pt x="1642342" y="33521"/>
                </a:lnTo>
                <a:lnTo>
                  <a:pt x="1627942" y="33521"/>
                </a:lnTo>
                <a:lnTo>
                  <a:pt x="1627942" y="123725"/>
                </a:lnTo>
                <a:lnTo>
                  <a:pt x="1643099" y="123725"/>
                </a:lnTo>
                <a:close/>
              </a:path>
              <a:path w="1984255" h="161878">
                <a:moveTo>
                  <a:pt x="1745495" y="125533"/>
                </a:moveTo>
                <a:lnTo>
                  <a:pt x="1760458" y="127178"/>
                </a:lnTo>
                <a:lnTo>
                  <a:pt x="1765137" y="127031"/>
                </a:lnTo>
                <a:lnTo>
                  <a:pt x="1778524" y="124384"/>
                </a:lnTo>
                <a:lnTo>
                  <a:pt x="1788289" y="118419"/>
                </a:lnTo>
                <a:lnTo>
                  <a:pt x="1794380" y="112579"/>
                </a:lnTo>
                <a:lnTo>
                  <a:pt x="1797425" y="105645"/>
                </a:lnTo>
                <a:lnTo>
                  <a:pt x="1797425" y="89305"/>
                </a:lnTo>
                <a:lnTo>
                  <a:pt x="1794478" y="83213"/>
                </a:lnTo>
                <a:lnTo>
                  <a:pt x="1788583" y="79339"/>
                </a:lnTo>
                <a:lnTo>
                  <a:pt x="1784879" y="76868"/>
                </a:lnTo>
                <a:lnTo>
                  <a:pt x="1777581" y="74313"/>
                </a:lnTo>
                <a:lnTo>
                  <a:pt x="1766689" y="71674"/>
                </a:lnTo>
                <a:lnTo>
                  <a:pt x="1756669" y="69232"/>
                </a:lnTo>
                <a:lnTo>
                  <a:pt x="1752290" y="68165"/>
                </a:lnTo>
                <a:lnTo>
                  <a:pt x="1748978" y="66930"/>
                </a:lnTo>
                <a:lnTo>
                  <a:pt x="1746732" y="65526"/>
                </a:lnTo>
                <a:lnTo>
                  <a:pt x="1742858" y="63167"/>
                </a:lnTo>
                <a:lnTo>
                  <a:pt x="1740921" y="60023"/>
                </a:lnTo>
                <a:lnTo>
                  <a:pt x="1740921" y="52499"/>
                </a:lnTo>
                <a:lnTo>
                  <a:pt x="1742395" y="49608"/>
                </a:lnTo>
                <a:lnTo>
                  <a:pt x="1745343" y="47418"/>
                </a:lnTo>
                <a:lnTo>
                  <a:pt x="1748290" y="45228"/>
                </a:lnTo>
                <a:lnTo>
                  <a:pt x="1752626" y="44133"/>
                </a:lnTo>
                <a:lnTo>
                  <a:pt x="1766942" y="44133"/>
                </a:lnTo>
                <a:lnTo>
                  <a:pt x="1772977" y="46126"/>
                </a:lnTo>
                <a:lnTo>
                  <a:pt x="1776458" y="50113"/>
                </a:lnTo>
                <a:lnTo>
                  <a:pt x="1778591" y="52921"/>
                </a:lnTo>
                <a:lnTo>
                  <a:pt x="1779798" y="56037"/>
                </a:lnTo>
                <a:lnTo>
                  <a:pt x="1780078" y="59462"/>
                </a:lnTo>
                <a:lnTo>
                  <a:pt x="1794394" y="59462"/>
                </a:lnTo>
                <a:lnTo>
                  <a:pt x="1794506" y="53622"/>
                </a:lnTo>
                <a:lnTo>
                  <a:pt x="1792681" y="48176"/>
                </a:lnTo>
                <a:lnTo>
                  <a:pt x="1788920" y="43123"/>
                </a:lnTo>
                <a:lnTo>
                  <a:pt x="1784874" y="38827"/>
                </a:lnTo>
                <a:lnTo>
                  <a:pt x="1774024" y="33079"/>
                </a:lnTo>
                <a:lnTo>
                  <a:pt x="1759531" y="31163"/>
                </a:lnTo>
                <a:lnTo>
                  <a:pt x="1758779" y="31167"/>
                </a:lnTo>
                <a:lnTo>
                  <a:pt x="1745243" y="33239"/>
                </a:lnTo>
                <a:lnTo>
                  <a:pt x="1734733" y="39080"/>
                </a:lnTo>
                <a:lnTo>
                  <a:pt x="1728585" y="44358"/>
                </a:lnTo>
                <a:lnTo>
                  <a:pt x="1725512" y="51264"/>
                </a:lnTo>
                <a:lnTo>
                  <a:pt x="1725512" y="67042"/>
                </a:lnTo>
                <a:lnTo>
                  <a:pt x="1728767" y="72713"/>
                </a:lnTo>
                <a:lnTo>
                  <a:pt x="1735280" y="76812"/>
                </a:lnTo>
                <a:lnTo>
                  <a:pt x="1738928" y="79170"/>
                </a:lnTo>
                <a:lnTo>
                  <a:pt x="1744599" y="81304"/>
                </a:lnTo>
                <a:lnTo>
                  <a:pt x="1752290" y="83213"/>
                </a:lnTo>
                <a:lnTo>
                  <a:pt x="1764332" y="86245"/>
                </a:lnTo>
                <a:lnTo>
                  <a:pt x="1770787" y="87873"/>
                </a:lnTo>
                <a:lnTo>
                  <a:pt x="1775110" y="89305"/>
                </a:lnTo>
                <a:lnTo>
                  <a:pt x="1777299" y="90541"/>
                </a:lnTo>
                <a:lnTo>
                  <a:pt x="1780724" y="92562"/>
                </a:lnTo>
                <a:lnTo>
                  <a:pt x="1782437" y="95509"/>
                </a:lnTo>
                <a:lnTo>
                  <a:pt x="1782437" y="104494"/>
                </a:lnTo>
                <a:lnTo>
                  <a:pt x="1780304" y="108269"/>
                </a:lnTo>
                <a:lnTo>
                  <a:pt x="1776036" y="110712"/>
                </a:lnTo>
                <a:lnTo>
                  <a:pt x="1771770" y="113155"/>
                </a:lnTo>
                <a:lnTo>
                  <a:pt x="1766830" y="114376"/>
                </a:lnTo>
                <a:lnTo>
                  <a:pt x="1751785" y="114376"/>
                </a:lnTo>
                <a:lnTo>
                  <a:pt x="1745160" y="111933"/>
                </a:lnTo>
                <a:lnTo>
                  <a:pt x="1741343" y="107048"/>
                </a:lnTo>
                <a:lnTo>
                  <a:pt x="1739265" y="104353"/>
                </a:lnTo>
                <a:lnTo>
                  <a:pt x="1738003" y="100479"/>
                </a:lnTo>
                <a:lnTo>
                  <a:pt x="1737554" y="95425"/>
                </a:lnTo>
                <a:lnTo>
                  <a:pt x="1722985" y="95425"/>
                </a:lnTo>
                <a:lnTo>
                  <a:pt x="1723378" y="104409"/>
                </a:lnTo>
                <a:lnTo>
                  <a:pt x="1726368" y="111947"/>
                </a:lnTo>
                <a:lnTo>
                  <a:pt x="1731953" y="118040"/>
                </a:lnTo>
                <a:lnTo>
                  <a:pt x="1734761" y="120598"/>
                </a:lnTo>
                <a:lnTo>
                  <a:pt x="1745495" y="125533"/>
                </a:lnTo>
                <a:close/>
              </a:path>
              <a:path w="1984255" h="161878">
                <a:moveTo>
                  <a:pt x="1833888" y="52261"/>
                </a:moveTo>
                <a:lnTo>
                  <a:pt x="1838603" y="47235"/>
                </a:lnTo>
                <a:lnTo>
                  <a:pt x="1844441" y="44723"/>
                </a:lnTo>
                <a:lnTo>
                  <a:pt x="1861115" y="44723"/>
                </a:lnTo>
                <a:lnTo>
                  <a:pt x="1868048" y="48372"/>
                </a:lnTo>
                <a:lnTo>
                  <a:pt x="1872202" y="55672"/>
                </a:lnTo>
                <a:lnTo>
                  <a:pt x="1874448" y="59602"/>
                </a:lnTo>
                <a:lnTo>
                  <a:pt x="1875880" y="64852"/>
                </a:lnTo>
                <a:lnTo>
                  <a:pt x="1876497" y="71422"/>
                </a:lnTo>
                <a:lnTo>
                  <a:pt x="1826393" y="71422"/>
                </a:lnTo>
                <a:lnTo>
                  <a:pt x="1826674" y="63673"/>
                </a:lnTo>
                <a:lnTo>
                  <a:pt x="1821509" y="45060"/>
                </a:lnTo>
                <a:lnTo>
                  <a:pt x="1815214" y="54488"/>
                </a:lnTo>
                <a:lnTo>
                  <a:pt x="1811094" y="66467"/>
                </a:lnTo>
                <a:lnTo>
                  <a:pt x="1809720" y="80349"/>
                </a:lnTo>
                <a:lnTo>
                  <a:pt x="1810770" y="92689"/>
                </a:lnTo>
                <a:lnTo>
                  <a:pt x="1814662" y="104883"/>
                </a:lnTo>
                <a:lnTo>
                  <a:pt x="1821425" y="114671"/>
                </a:lnTo>
                <a:lnTo>
                  <a:pt x="1825865" y="118733"/>
                </a:lnTo>
                <a:lnTo>
                  <a:pt x="1837060" y="124877"/>
                </a:lnTo>
                <a:lnTo>
                  <a:pt x="1849971" y="126925"/>
                </a:lnTo>
                <a:lnTo>
                  <a:pt x="1854575" y="126925"/>
                </a:lnTo>
                <a:lnTo>
                  <a:pt x="1858701" y="126476"/>
                </a:lnTo>
                <a:lnTo>
                  <a:pt x="1862350" y="125578"/>
                </a:lnTo>
                <a:lnTo>
                  <a:pt x="1869143" y="124005"/>
                </a:lnTo>
                <a:lnTo>
                  <a:pt x="1874841" y="120973"/>
                </a:lnTo>
                <a:lnTo>
                  <a:pt x="1879445" y="116481"/>
                </a:lnTo>
                <a:lnTo>
                  <a:pt x="1882195" y="113899"/>
                </a:lnTo>
                <a:lnTo>
                  <a:pt x="1884680" y="110572"/>
                </a:lnTo>
                <a:lnTo>
                  <a:pt x="1886897" y="106501"/>
                </a:lnTo>
                <a:lnTo>
                  <a:pt x="1889114" y="102430"/>
                </a:lnTo>
                <a:lnTo>
                  <a:pt x="1890420" y="98738"/>
                </a:lnTo>
                <a:lnTo>
                  <a:pt x="1890812" y="95425"/>
                </a:lnTo>
                <a:lnTo>
                  <a:pt x="1875908" y="95425"/>
                </a:lnTo>
                <a:lnTo>
                  <a:pt x="1874785" y="99412"/>
                </a:lnTo>
                <a:lnTo>
                  <a:pt x="1872876" y="102921"/>
                </a:lnTo>
                <a:lnTo>
                  <a:pt x="1870182" y="105953"/>
                </a:lnTo>
                <a:lnTo>
                  <a:pt x="1865466" y="111175"/>
                </a:lnTo>
                <a:lnTo>
                  <a:pt x="1859150" y="113786"/>
                </a:lnTo>
                <a:lnTo>
                  <a:pt x="1842758" y="113786"/>
                </a:lnTo>
                <a:lnTo>
                  <a:pt x="1836498" y="111021"/>
                </a:lnTo>
                <a:lnTo>
                  <a:pt x="1832456" y="105490"/>
                </a:lnTo>
                <a:lnTo>
                  <a:pt x="1828414" y="99959"/>
                </a:lnTo>
                <a:lnTo>
                  <a:pt x="1826253" y="92618"/>
                </a:lnTo>
                <a:lnTo>
                  <a:pt x="1825972" y="83466"/>
                </a:lnTo>
                <a:lnTo>
                  <a:pt x="1892075" y="83466"/>
                </a:lnTo>
                <a:lnTo>
                  <a:pt x="1892075" y="74369"/>
                </a:lnTo>
                <a:lnTo>
                  <a:pt x="1891626" y="67744"/>
                </a:lnTo>
                <a:lnTo>
                  <a:pt x="1890728" y="63589"/>
                </a:lnTo>
                <a:lnTo>
                  <a:pt x="1889718" y="57525"/>
                </a:lnTo>
                <a:lnTo>
                  <a:pt x="1887697" y="52219"/>
                </a:lnTo>
                <a:lnTo>
                  <a:pt x="1884665" y="47671"/>
                </a:lnTo>
                <a:lnTo>
                  <a:pt x="1881521" y="42898"/>
                </a:lnTo>
                <a:lnTo>
                  <a:pt x="1876946" y="39010"/>
                </a:lnTo>
                <a:lnTo>
                  <a:pt x="1870939" y="36006"/>
                </a:lnTo>
                <a:lnTo>
                  <a:pt x="1864933" y="33002"/>
                </a:lnTo>
                <a:lnTo>
                  <a:pt x="1858729" y="31500"/>
                </a:lnTo>
                <a:lnTo>
                  <a:pt x="1852329" y="31500"/>
                </a:lnTo>
                <a:lnTo>
                  <a:pt x="1843416" y="32318"/>
                </a:lnTo>
                <a:lnTo>
                  <a:pt x="1833888" y="52261"/>
                </a:lnTo>
                <a:close/>
              </a:path>
              <a:path w="1984255" h="161878">
                <a:moveTo>
                  <a:pt x="1831432" y="36760"/>
                </a:moveTo>
                <a:lnTo>
                  <a:pt x="1821509" y="45060"/>
                </a:lnTo>
                <a:lnTo>
                  <a:pt x="1826674" y="63673"/>
                </a:lnTo>
                <a:lnTo>
                  <a:pt x="1829172" y="57286"/>
                </a:lnTo>
                <a:lnTo>
                  <a:pt x="1833888" y="52261"/>
                </a:lnTo>
                <a:lnTo>
                  <a:pt x="1843416" y="32318"/>
                </a:lnTo>
                <a:lnTo>
                  <a:pt x="1831432" y="36760"/>
                </a:lnTo>
                <a:close/>
              </a:path>
              <a:path w="1984255" h="161878">
                <a:moveTo>
                  <a:pt x="1932325" y="125533"/>
                </a:moveTo>
                <a:lnTo>
                  <a:pt x="1947288" y="127178"/>
                </a:lnTo>
                <a:lnTo>
                  <a:pt x="1951967" y="127031"/>
                </a:lnTo>
                <a:lnTo>
                  <a:pt x="1965354" y="124384"/>
                </a:lnTo>
                <a:lnTo>
                  <a:pt x="1975119" y="118419"/>
                </a:lnTo>
                <a:lnTo>
                  <a:pt x="1981210" y="112579"/>
                </a:lnTo>
                <a:lnTo>
                  <a:pt x="1984255" y="105645"/>
                </a:lnTo>
                <a:lnTo>
                  <a:pt x="1984255" y="89305"/>
                </a:lnTo>
                <a:lnTo>
                  <a:pt x="1981308" y="83213"/>
                </a:lnTo>
                <a:lnTo>
                  <a:pt x="1975413" y="79339"/>
                </a:lnTo>
                <a:lnTo>
                  <a:pt x="1971709" y="76868"/>
                </a:lnTo>
                <a:lnTo>
                  <a:pt x="1964411" y="74313"/>
                </a:lnTo>
                <a:lnTo>
                  <a:pt x="1953519" y="71674"/>
                </a:lnTo>
                <a:lnTo>
                  <a:pt x="1943499" y="69232"/>
                </a:lnTo>
                <a:lnTo>
                  <a:pt x="1939120" y="68165"/>
                </a:lnTo>
                <a:lnTo>
                  <a:pt x="1935808" y="66930"/>
                </a:lnTo>
                <a:lnTo>
                  <a:pt x="1933562" y="65526"/>
                </a:lnTo>
                <a:lnTo>
                  <a:pt x="1929688" y="63168"/>
                </a:lnTo>
                <a:lnTo>
                  <a:pt x="1927752" y="60023"/>
                </a:lnTo>
                <a:lnTo>
                  <a:pt x="1927752" y="52499"/>
                </a:lnTo>
                <a:lnTo>
                  <a:pt x="1929225" y="49608"/>
                </a:lnTo>
                <a:lnTo>
                  <a:pt x="1932173" y="47418"/>
                </a:lnTo>
                <a:lnTo>
                  <a:pt x="1935120" y="45228"/>
                </a:lnTo>
                <a:lnTo>
                  <a:pt x="1939457" y="44133"/>
                </a:lnTo>
                <a:lnTo>
                  <a:pt x="1953772" y="44133"/>
                </a:lnTo>
                <a:lnTo>
                  <a:pt x="1959807" y="46126"/>
                </a:lnTo>
                <a:lnTo>
                  <a:pt x="1963288" y="50113"/>
                </a:lnTo>
                <a:lnTo>
                  <a:pt x="1965421" y="52921"/>
                </a:lnTo>
                <a:lnTo>
                  <a:pt x="1966628" y="56037"/>
                </a:lnTo>
                <a:lnTo>
                  <a:pt x="1966908" y="59462"/>
                </a:lnTo>
                <a:lnTo>
                  <a:pt x="1981224" y="59462"/>
                </a:lnTo>
                <a:lnTo>
                  <a:pt x="1981337" y="53622"/>
                </a:lnTo>
                <a:lnTo>
                  <a:pt x="1979512" y="48176"/>
                </a:lnTo>
                <a:lnTo>
                  <a:pt x="1975750" y="43123"/>
                </a:lnTo>
                <a:lnTo>
                  <a:pt x="1971704" y="38827"/>
                </a:lnTo>
                <a:lnTo>
                  <a:pt x="1960854" y="33079"/>
                </a:lnTo>
                <a:lnTo>
                  <a:pt x="1946362" y="31163"/>
                </a:lnTo>
                <a:lnTo>
                  <a:pt x="1945609" y="31167"/>
                </a:lnTo>
                <a:lnTo>
                  <a:pt x="1932073" y="33239"/>
                </a:lnTo>
                <a:lnTo>
                  <a:pt x="1921563" y="39080"/>
                </a:lnTo>
                <a:lnTo>
                  <a:pt x="1915415" y="44358"/>
                </a:lnTo>
                <a:lnTo>
                  <a:pt x="1912342" y="51264"/>
                </a:lnTo>
                <a:lnTo>
                  <a:pt x="1912342" y="67042"/>
                </a:lnTo>
                <a:lnTo>
                  <a:pt x="1915597" y="72713"/>
                </a:lnTo>
                <a:lnTo>
                  <a:pt x="1922110" y="76812"/>
                </a:lnTo>
                <a:lnTo>
                  <a:pt x="1925759" y="79170"/>
                </a:lnTo>
                <a:lnTo>
                  <a:pt x="1931429" y="81304"/>
                </a:lnTo>
                <a:lnTo>
                  <a:pt x="1939120" y="83213"/>
                </a:lnTo>
                <a:lnTo>
                  <a:pt x="1951162" y="86245"/>
                </a:lnTo>
                <a:lnTo>
                  <a:pt x="1957617" y="87873"/>
                </a:lnTo>
                <a:lnTo>
                  <a:pt x="1961941" y="89305"/>
                </a:lnTo>
                <a:lnTo>
                  <a:pt x="1964130" y="90541"/>
                </a:lnTo>
                <a:lnTo>
                  <a:pt x="1967554" y="92562"/>
                </a:lnTo>
                <a:lnTo>
                  <a:pt x="1969267" y="95510"/>
                </a:lnTo>
                <a:lnTo>
                  <a:pt x="1969267" y="104494"/>
                </a:lnTo>
                <a:lnTo>
                  <a:pt x="1967134" y="108270"/>
                </a:lnTo>
                <a:lnTo>
                  <a:pt x="1962866" y="110712"/>
                </a:lnTo>
                <a:lnTo>
                  <a:pt x="1958600" y="113155"/>
                </a:lnTo>
                <a:lnTo>
                  <a:pt x="1953660" y="114376"/>
                </a:lnTo>
                <a:lnTo>
                  <a:pt x="1938615" y="114376"/>
                </a:lnTo>
                <a:lnTo>
                  <a:pt x="1931990" y="111933"/>
                </a:lnTo>
                <a:lnTo>
                  <a:pt x="1928173" y="107048"/>
                </a:lnTo>
                <a:lnTo>
                  <a:pt x="1926095" y="104353"/>
                </a:lnTo>
                <a:lnTo>
                  <a:pt x="1924833" y="100479"/>
                </a:lnTo>
                <a:lnTo>
                  <a:pt x="1924384" y="95425"/>
                </a:lnTo>
                <a:lnTo>
                  <a:pt x="1909816" y="95425"/>
                </a:lnTo>
                <a:lnTo>
                  <a:pt x="1910209" y="104409"/>
                </a:lnTo>
                <a:lnTo>
                  <a:pt x="1913198" y="111947"/>
                </a:lnTo>
                <a:lnTo>
                  <a:pt x="1918783" y="118040"/>
                </a:lnTo>
                <a:lnTo>
                  <a:pt x="1921591" y="120598"/>
                </a:lnTo>
                <a:lnTo>
                  <a:pt x="1932325" y="125533"/>
                </a:lnTo>
                <a:close/>
              </a:path>
              <a:path w="1984255" h="161878">
                <a:moveTo>
                  <a:pt x="1440719" y="159688"/>
                </a:moveTo>
                <a:lnTo>
                  <a:pt x="1440719" y="113618"/>
                </a:lnTo>
                <a:lnTo>
                  <a:pt x="1441168" y="94667"/>
                </a:lnTo>
                <a:lnTo>
                  <a:pt x="1440130" y="88743"/>
                </a:lnTo>
                <a:lnTo>
                  <a:pt x="1440130" y="73134"/>
                </a:lnTo>
                <a:lnTo>
                  <a:pt x="1441168" y="66003"/>
                </a:lnTo>
                <a:lnTo>
                  <a:pt x="1443329" y="41803"/>
                </a:lnTo>
                <a:lnTo>
                  <a:pt x="1440298" y="45902"/>
                </a:lnTo>
                <a:lnTo>
                  <a:pt x="1440298" y="33942"/>
                </a:lnTo>
                <a:lnTo>
                  <a:pt x="1425561" y="33942"/>
                </a:lnTo>
                <a:lnTo>
                  <a:pt x="1425561" y="159688"/>
                </a:lnTo>
                <a:lnTo>
                  <a:pt x="1440719" y="159688"/>
                </a:lnTo>
                <a:close/>
              </a:path>
              <a:path w="1984255" h="161878">
                <a:moveTo>
                  <a:pt x="0" y="67884"/>
                </a:moveTo>
                <a:lnTo>
                  <a:pt x="0" y="83465"/>
                </a:lnTo>
                <a:lnTo>
                  <a:pt x="42272" y="83465"/>
                </a:lnTo>
                <a:lnTo>
                  <a:pt x="42272" y="67884"/>
                </a:lnTo>
                <a:lnTo>
                  <a:pt x="0" y="67884"/>
                </a:lnTo>
                <a:close/>
              </a:path>
              <a:path w="1984255" h="161878">
                <a:moveTo>
                  <a:pt x="106579" y="123724"/>
                </a:moveTo>
                <a:lnTo>
                  <a:pt x="122579" y="123724"/>
                </a:lnTo>
                <a:lnTo>
                  <a:pt x="122579" y="23582"/>
                </a:lnTo>
                <a:lnTo>
                  <a:pt x="185987" y="123724"/>
                </a:lnTo>
                <a:lnTo>
                  <a:pt x="204765" y="123724"/>
                </a:lnTo>
                <a:lnTo>
                  <a:pt x="204765" y="0"/>
                </a:lnTo>
                <a:lnTo>
                  <a:pt x="188851" y="0"/>
                </a:lnTo>
                <a:lnTo>
                  <a:pt x="188851" y="100226"/>
                </a:lnTo>
                <a:lnTo>
                  <a:pt x="126368" y="0"/>
                </a:lnTo>
                <a:lnTo>
                  <a:pt x="106579" y="0"/>
                </a:lnTo>
                <a:lnTo>
                  <a:pt x="106579" y="123724"/>
                </a:lnTo>
                <a:close/>
              </a:path>
              <a:path w="1984255" h="161878">
                <a:moveTo>
                  <a:pt x="294498" y="90782"/>
                </a:moveTo>
                <a:lnTo>
                  <a:pt x="290364" y="102542"/>
                </a:lnTo>
                <a:lnTo>
                  <a:pt x="286630" y="110150"/>
                </a:lnTo>
                <a:lnTo>
                  <a:pt x="279739" y="113954"/>
                </a:lnTo>
                <a:lnTo>
                  <a:pt x="260540" y="113954"/>
                </a:lnTo>
                <a:lnTo>
                  <a:pt x="253859" y="110754"/>
                </a:lnTo>
                <a:lnTo>
                  <a:pt x="254743" y="125042"/>
                </a:lnTo>
                <a:lnTo>
                  <a:pt x="268259" y="127009"/>
                </a:lnTo>
                <a:lnTo>
                  <a:pt x="280289" y="125796"/>
                </a:lnTo>
                <a:lnTo>
                  <a:pt x="292204" y="121070"/>
                </a:lnTo>
                <a:lnTo>
                  <a:pt x="294498" y="90782"/>
                </a:lnTo>
                <a:close/>
              </a:path>
              <a:path w="1984255" h="161878">
                <a:moveTo>
                  <a:pt x="227755" y="80602"/>
                </a:moveTo>
                <a:lnTo>
                  <a:pt x="228646" y="92013"/>
                </a:lnTo>
                <a:lnTo>
                  <a:pt x="232276" y="104317"/>
                </a:lnTo>
                <a:lnTo>
                  <a:pt x="238702" y="114418"/>
                </a:lnTo>
                <a:lnTo>
                  <a:pt x="243622" y="119139"/>
                </a:lnTo>
                <a:lnTo>
                  <a:pt x="254743" y="125042"/>
                </a:lnTo>
                <a:lnTo>
                  <a:pt x="253859" y="110754"/>
                </a:lnTo>
                <a:lnTo>
                  <a:pt x="249649" y="104353"/>
                </a:lnTo>
                <a:lnTo>
                  <a:pt x="245438" y="97952"/>
                </a:lnTo>
                <a:lnTo>
                  <a:pt x="243333" y="89950"/>
                </a:lnTo>
                <a:lnTo>
                  <a:pt x="243342" y="79250"/>
                </a:lnTo>
                <a:lnTo>
                  <a:pt x="245030" y="65982"/>
                </a:lnTo>
                <a:lnTo>
                  <a:pt x="249649" y="54745"/>
                </a:lnTo>
                <a:lnTo>
                  <a:pt x="253859" y="47670"/>
                </a:lnTo>
                <a:lnTo>
                  <a:pt x="260596" y="44133"/>
                </a:lnTo>
                <a:lnTo>
                  <a:pt x="280301" y="44133"/>
                </a:lnTo>
                <a:lnTo>
                  <a:pt x="287655" y="48288"/>
                </a:lnTo>
                <a:lnTo>
                  <a:pt x="291922" y="56598"/>
                </a:lnTo>
                <a:lnTo>
                  <a:pt x="294616" y="61876"/>
                </a:lnTo>
                <a:lnTo>
                  <a:pt x="295964" y="68726"/>
                </a:lnTo>
                <a:lnTo>
                  <a:pt x="295961" y="77796"/>
                </a:lnTo>
                <a:lnTo>
                  <a:pt x="294498" y="90782"/>
                </a:lnTo>
                <a:lnTo>
                  <a:pt x="292204" y="121070"/>
                </a:lnTo>
                <a:lnTo>
                  <a:pt x="301185" y="112775"/>
                </a:lnTo>
                <a:lnTo>
                  <a:pt x="306947" y="102754"/>
                </a:lnTo>
                <a:lnTo>
                  <a:pt x="310583" y="90607"/>
                </a:lnTo>
                <a:lnTo>
                  <a:pt x="311795" y="76727"/>
                </a:lnTo>
                <a:lnTo>
                  <a:pt x="310715" y="64194"/>
                </a:lnTo>
                <a:lnTo>
                  <a:pt x="306712" y="52019"/>
                </a:lnTo>
                <a:lnTo>
                  <a:pt x="299753" y="42532"/>
                </a:lnTo>
                <a:lnTo>
                  <a:pt x="294766" y="38380"/>
                </a:lnTo>
                <a:lnTo>
                  <a:pt x="283389" y="32777"/>
                </a:lnTo>
                <a:lnTo>
                  <a:pt x="270280" y="30910"/>
                </a:lnTo>
                <a:lnTo>
                  <a:pt x="261107" y="31741"/>
                </a:lnTo>
                <a:lnTo>
                  <a:pt x="249081" y="36160"/>
                </a:lnTo>
                <a:lnTo>
                  <a:pt x="239291" y="44385"/>
                </a:lnTo>
                <a:lnTo>
                  <a:pt x="232907" y="54346"/>
                </a:lnTo>
                <a:lnTo>
                  <a:pt x="229043" y="66440"/>
                </a:lnTo>
                <a:lnTo>
                  <a:pt x="227755" y="80602"/>
                </a:lnTo>
                <a:close/>
              </a:path>
              <a:path w="1984255" h="161878">
                <a:moveTo>
                  <a:pt x="349660" y="123724"/>
                </a:moveTo>
                <a:lnTo>
                  <a:pt x="349660" y="70579"/>
                </a:lnTo>
                <a:lnTo>
                  <a:pt x="350039" y="66045"/>
                </a:lnTo>
                <a:lnTo>
                  <a:pt x="350797" y="62873"/>
                </a:lnTo>
                <a:lnTo>
                  <a:pt x="351555" y="59700"/>
                </a:lnTo>
                <a:lnTo>
                  <a:pt x="353197" y="56626"/>
                </a:lnTo>
                <a:lnTo>
                  <a:pt x="355723" y="53650"/>
                </a:lnTo>
                <a:lnTo>
                  <a:pt x="358867" y="49944"/>
                </a:lnTo>
                <a:lnTo>
                  <a:pt x="362516" y="47474"/>
                </a:lnTo>
                <a:lnTo>
                  <a:pt x="366670" y="46239"/>
                </a:lnTo>
                <a:lnTo>
                  <a:pt x="368972" y="45508"/>
                </a:lnTo>
                <a:lnTo>
                  <a:pt x="371919" y="45143"/>
                </a:lnTo>
                <a:lnTo>
                  <a:pt x="382585" y="45143"/>
                </a:lnTo>
                <a:lnTo>
                  <a:pt x="387469" y="47951"/>
                </a:lnTo>
                <a:lnTo>
                  <a:pt x="390165" y="53566"/>
                </a:lnTo>
                <a:lnTo>
                  <a:pt x="391793" y="56935"/>
                </a:lnTo>
                <a:lnTo>
                  <a:pt x="392607" y="61371"/>
                </a:lnTo>
                <a:lnTo>
                  <a:pt x="392607" y="123724"/>
                </a:lnTo>
                <a:lnTo>
                  <a:pt x="408017" y="123724"/>
                </a:lnTo>
                <a:lnTo>
                  <a:pt x="408017" y="56766"/>
                </a:lnTo>
                <a:lnTo>
                  <a:pt x="406781" y="49776"/>
                </a:lnTo>
                <a:lnTo>
                  <a:pt x="404312" y="44891"/>
                </a:lnTo>
                <a:lnTo>
                  <a:pt x="402352" y="41639"/>
                </a:lnTo>
                <a:lnTo>
                  <a:pt x="392723" y="34034"/>
                </a:lnTo>
                <a:lnTo>
                  <a:pt x="378375" y="31499"/>
                </a:lnTo>
                <a:lnTo>
                  <a:pt x="372537" y="31499"/>
                </a:lnTo>
                <a:lnTo>
                  <a:pt x="367232" y="32650"/>
                </a:lnTo>
                <a:lnTo>
                  <a:pt x="362460" y="34952"/>
                </a:lnTo>
                <a:lnTo>
                  <a:pt x="357688" y="37255"/>
                </a:lnTo>
                <a:lnTo>
                  <a:pt x="353169" y="41045"/>
                </a:lnTo>
                <a:lnTo>
                  <a:pt x="348903" y="46323"/>
                </a:lnTo>
                <a:lnTo>
                  <a:pt x="348903" y="33521"/>
                </a:lnTo>
                <a:lnTo>
                  <a:pt x="334503" y="33521"/>
                </a:lnTo>
                <a:lnTo>
                  <a:pt x="334503" y="123724"/>
                </a:lnTo>
                <a:lnTo>
                  <a:pt x="349660" y="123724"/>
                </a:lnTo>
                <a:close/>
              </a:path>
              <a:path w="1984255" h="161878">
                <a:moveTo>
                  <a:pt x="431146" y="67884"/>
                </a:moveTo>
                <a:lnTo>
                  <a:pt x="431146" y="83465"/>
                </a:lnTo>
                <a:lnTo>
                  <a:pt x="473418" y="83465"/>
                </a:lnTo>
                <a:lnTo>
                  <a:pt x="473418" y="67884"/>
                </a:lnTo>
                <a:lnTo>
                  <a:pt x="431146" y="67884"/>
                </a:lnTo>
                <a:close/>
              </a:path>
              <a:path w="1984255" h="161878">
                <a:moveTo>
                  <a:pt x="493010" y="33521"/>
                </a:moveTo>
                <a:lnTo>
                  <a:pt x="493010" y="123724"/>
                </a:lnTo>
                <a:lnTo>
                  <a:pt x="508168" y="123724"/>
                </a:lnTo>
                <a:lnTo>
                  <a:pt x="508168" y="65441"/>
                </a:lnTo>
                <a:lnTo>
                  <a:pt x="510218" y="59784"/>
                </a:lnTo>
                <a:lnTo>
                  <a:pt x="514316" y="54871"/>
                </a:lnTo>
                <a:lnTo>
                  <a:pt x="518414" y="49958"/>
                </a:lnTo>
                <a:lnTo>
                  <a:pt x="524280" y="47502"/>
                </a:lnTo>
                <a:lnTo>
                  <a:pt x="533641" y="47530"/>
                </a:lnTo>
                <a:lnTo>
                  <a:pt x="536884" y="47923"/>
                </a:lnTo>
                <a:lnTo>
                  <a:pt x="536884" y="31920"/>
                </a:lnTo>
                <a:lnTo>
                  <a:pt x="535256" y="31752"/>
                </a:lnTo>
                <a:lnTo>
                  <a:pt x="531999" y="31499"/>
                </a:lnTo>
                <a:lnTo>
                  <a:pt x="525993" y="31499"/>
                </a:lnTo>
                <a:lnTo>
                  <a:pt x="520688" y="33675"/>
                </a:lnTo>
                <a:lnTo>
                  <a:pt x="516084" y="38027"/>
                </a:lnTo>
                <a:lnTo>
                  <a:pt x="511480" y="42378"/>
                </a:lnTo>
                <a:lnTo>
                  <a:pt x="508590" y="46070"/>
                </a:lnTo>
                <a:lnTo>
                  <a:pt x="507410" y="49102"/>
                </a:lnTo>
                <a:lnTo>
                  <a:pt x="507410" y="33521"/>
                </a:lnTo>
                <a:lnTo>
                  <a:pt x="493010" y="33521"/>
                </a:lnTo>
                <a:close/>
              </a:path>
              <a:path w="1984255" h="161878">
                <a:moveTo>
                  <a:pt x="569191" y="52260"/>
                </a:moveTo>
                <a:lnTo>
                  <a:pt x="573907" y="47235"/>
                </a:lnTo>
                <a:lnTo>
                  <a:pt x="579745" y="44723"/>
                </a:lnTo>
                <a:lnTo>
                  <a:pt x="596418" y="44723"/>
                </a:lnTo>
                <a:lnTo>
                  <a:pt x="603352" y="48372"/>
                </a:lnTo>
                <a:lnTo>
                  <a:pt x="607506" y="55671"/>
                </a:lnTo>
                <a:lnTo>
                  <a:pt x="609751" y="59602"/>
                </a:lnTo>
                <a:lnTo>
                  <a:pt x="611183" y="64852"/>
                </a:lnTo>
                <a:lnTo>
                  <a:pt x="611801" y="71421"/>
                </a:lnTo>
                <a:lnTo>
                  <a:pt x="561697" y="71421"/>
                </a:lnTo>
                <a:lnTo>
                  <a:pt x="561978" y="63673"/>
                </a:lnTo>
                <a:lnTo>
                  <a:pt x="556813" y="45059"/>
                </a:lnTo>
                <a:lnTo>
                  <a:pt x="550518" y="54488"/>
                </a:lnTo>
                <a:lnTo>
                  <a:pt x="546397" y="66467"/>
                </a:lnTo>
                <a:lnTo>
                  <a:pt x="545024" y="80349"/>
                </a:lnTo>
                <a:lnTo>
                  <a:pt x="546074" y="92689"/>
                </a:lnTo>
                <a:lnTo>
                  <a:pt x="549965" y="104883"/>
                </a:lnTo>
                <a:lnTo>
                  <a:pt x="556728" y="114670"/>
                </a:lnTo>
                <a:lnTo>
                  <a:pt x="561169" y="118733"/>
                </a:lnTo>
                <a:lnTo>
                  <a:pt x="572363" y="124877"/>
                </a:lnTo>
                <a:lnTo>
                  <a:pt x="585275" y="126925"/>
                </a:lnTo>
                <a:lnTo>
                  <a:pt x="589878" y="126925"/>
                </a:lnTo>
                <a:lnTo>
                  <a:pt x="594005" y="126476"/>
                </a:lnTo>
                <a:lnTo>
                  <a:pt x="597654" y="125577"/>
                </a:lnTo>
                <a:lnTo>
                  <a:pt x="604447" y="124005"/>
                </a:lnTo>
                <a:lnTo>
                  <a:pt x="610145" y="120973"/>
                </a:lnTo>
                <a:lnTo>
                  <a:pt x="614748" y="116481"/>
                </a:lnTo>
                <a:lnTo>
                  <a:pt x="617499" y="113898"/>
                </a:lnTo>
                <a:lnTo>
                  <a:pt x="619983" y="110571"/>
                </a:lnTo>
                <a:lnTo>
                  <a:pt x="622201" y="106501"/>
                </a:lnTo>
                <a:lnTo>
                  <a:pt x="624418" y="102430"/>
                </a:lnTo>
                <a:lnTo>
                  <a:pt x="625723" y="98738"/>
                </a:lnTo>
                <a:lnTo>
                  <a:pt x="626116" y="95425"/>
                </a:lnTo>
                <a:lnTo>
                  <a:pt x="611211" y="95425"/>
                </a:lnTo>
                <a:lnTo>
                  <a:pt x="610088" y="99412"/>
                </a:lnTo>
                <a:lnTo>
                  <a:pt x="608179" y="102921"/>
                </a:lnTo>
                <a:lnTo>
                  <a:pt x="605485" y="105953"/>
                </a:lnTo>
                <a:lnTo>
                  <a:pt x="600770" y="111175"/>
                </a:lnTo>
                <a:lnTo>
                  <a:pt x="594454" y="113786"/>
                </a:lnTo>
                <a:lnTo>
                  <a:pt x="578061" y="113786"/>
                </a:lnTo>
                <a:lnTo>
                  <a:pt x="571802" y="111020"/>
                </a:lnTo>
                <a:lnTo>
                  <a:pt x="567760" y="105490"/>
                </a:lnTo>
                <a:lnTo>
                  <a:pt x="563718" y="99959"/>
                </a:lnTo>
                <a:lnTo>
                  <a:pt x="561557" y="92618"/>
                </a:lnTo>
                <a:lnTo>
                  <a:pt x="561275" y="83465"/>
                </a:lnTo>
                <a:lnTo>
                  <a:pt x="627379" y="83465"/>
                </a:lnTo>
                <a:lnTo>
                  <a:pt x="627379" y="74369"/>
                </a:lnTo>
                <a:lnTo>
                  <a:pt x="626930" y="67744"/>
                </a:lnTo>
                <a:lnTo>
                  <a:pt x="626032" y="63589"/>
                </a:lnTo>
                <a:lnTo>
                  <a:pt x="625022" y="57524"/>
                </a:lnTo>
                <a:lnTo>
                  <a:pt x="623001" y="52218"/>
                </a:lnTo>
                <a:lnTo>
                  <a:pt x="619969" y="47670"/>
                </a:lnTo>
                <a:lnTo>
                  <a:pt x="616825" y="42897"/>
                </a:lnTo>
                <a:lnTo>
                  <a:pt x="612250" y="39009"/>
                </a:lnTo>
                <a:lnTo>
                  <a:pt x="606243" y="36005"/>
                </a:lnTo>
                <a:lnTo>
                  <a:pt x="600236" y="33001"/>
                </a:lnTo>
                <a:lnTo>
                  <a:pt x="594033" y="31499"/>
                </a:lnTo>
                <a:lnTo>
                  <a:pt x="587633" y="31499"/>
                </a:lnTo>
                <a:lnTo>
                  <a:pt x="578720" y="32317"/>
                </a:lnTo>
                <a:lnTo>
                  <a:pt x="569191" y="52260"/>
                </a:lnTo>
                <a:close/>
              </a:path>
              <a:path w="1984255" h="161878">
                <a:moveTo>
                  <a:pt x="566736" y="36759"/>
                </a:moveTo>
                <a:lnTo>
                  <a:pt x="556813" y="45059"/>
                </a:lnTo>
                <a:lnTo>
                  <a:pt x="561978" y="63673"/>
                </a:lnTo>
                <a:lnTo>
                  <a:pt x="564476" y="57286"/>
                </a:lnTo>
                <a:lnTo>
                  <a:pt x="569191" y="52260"/>
                </a:lnTo>
                <a:lnTo>
                  <a:pt x="578720" y="32317"/>
                </a:lnTo>
                <a:lnTo>
                  <a:pt x="566736" y="36759"/>
                </a:lnTo>
                <a:close/>
              </a:path>
              <a:path w="1984255" h="161878">
                <a:moveTo>
                  <a:pt x="668894" y="49186"/>
                </a:moveTo>
                <a:lnTo>
                  <a:pt x="675799" y="44470"/>
                </a:lnTo>
                <a:lnTo>
                  <a:pt x="692529" y="44470"/>
                </a:lnTo>
                <a:lnTo>
                  <a:pt x="697665" y="46309"/>
                </a:lnTo>
                <a:lnTo>
                  <a:pt x="700865" y="49986"/>
                </a:lnTo>
                <a:lnTo>
                  <a:pt x="704065" y="53664"/>
                </a:lnTo>
                <a:lnTo>
                  <a:pt x="706114" y="58283"/>
                </a:lnTo>
                <a:lnTo>
                  <a:pt x="707012" y="63841"/>
                </a:lnTo>
                <a:lnTo>
                  <a:pt x="721749" y="63841"/>
                </a:lnTo>
                <a:lnTo>
                  <a:pt x="721325" y="60583"/>
                </a:lnTo>
                <a:lnTo>
                  <a:pt x="717359" y="47250"/>
                </a:lnTo>
                <a:lnTo>
                  <a:pt x="710254" y="38321"/>
                </a:lnTo>
                <a:lnTo>
                  <a:pt x="699044" y="32694"/>
                </a:lnTo>
                <a:lnTo>
                  <a:pt x="685455" y="30910"/>
                </a:lnTo>
                <a:lnTo>
                  <a:pt x="678175" y="31503"/>
                </a:lnTo>
                <a:lnTo>
                  <a:pt x="666140" y="35764"/>
                </a:lnTo>
                <a:lnTo>
                  <a:pt x="656066" y="44133"/>
                </a:lnTo>
                <a:lnTo>
                  <a:pt x="649491" y="54484"/>
                </a:lnTo>
                <a:lnTo>
                  <a:pt x="645770" y="66663"/>
                </a:lnTo>
                <a:lnTo>
                  <a:pt x="644530" y="81107"/>
                </a:lnTo>
                <a:lnTo>
                  <a:pt x="645200" y="90472"/>
                </a:lnTo>
                <a:lnTo>
                  <a:pt x="648657" y="102840"/>
                </a:lnTo>
                <a:lnTo>
                  <a:pt x="655056" y="113407"/>
                </a:lnTo>
                <a:lnTo>
                  <a:pt x="659112" y="117673"/>
                </a:lnTo>
                <a:lnTo>
                  <a:pt x="669990" y="124170"/>
                </a:lnTo>
                <a:lnTo>
                  <a:pt x="683266" y="126335"/>
                </a:lnTo>
                <a:lnTo>
                  <a:pt x="685273" y="126301"/>
                </a:lnTo>
                <a:lnTo>
                  <a:pt x="698429" y="123985"/>
                </a:lnTo>
                <a:lnTo>
                  <a:pt x="709117" y="118039"/>
                </a:lnTo>
                <a:lnTo>
                  <a:pt x="711574" y="115763"/>
                </a:lnTo>
                <a:lnTo>
                  <a:pt x="718103" y="105618"/>
                </a:lnTo>
                <a:lnTo>
                  <a:pt x="721749" y="91803"/>
                </a:lnTo>
                <a:lnTo>
                  <a:pt x="707012" y="91803"/>
                </a:lnTo>
                <a:lnTo>
                  <a:pt x="705609" y="98486"/>
                </a:lnTo>
                <a:lnTo>
                  <a:pt x="703069" y="103749"/>
                </a:lnTo>
                <a:lnTo>
                  <a:pt x="699391" y="107595"/>
                </a:lnTo>
                <a:lnTo>
                  <a:pt x="695714" y="111442"/>
                </a:lnTo>
                <a:lnTo>
                  <a:pt x="690732" y="113365"/>
                </a:lnTo>
                <a:lnTo>
                  <a:pt x="676248" y="113365"/>
                </a:lnTo>
                <a:lnTo>
                  <a:pt x="670241" y="110277"/>
                </a:lnTo>
                <a:lnTo>
                  <a:pt x="666424" y="104100"/>
                </a:lnTo>
                <a:lnTo>
                  <a:pt x="662607" y="97924"/>
                </a:lnTo>
                <a:lnTo>
                  <a:pt x="660698" y="90316"/>
                </a:lnTo>
                <a:lnTo>
                  <a:pt x="660698" y="72292"/>
                </a:lnTo>
                <a:lnTo>
                  <a:pt x="662045" y="64740"/>
                </a:lnTo>
                <a:lnTo>
                  <a:pt x="664740" y="58619"/>
                </a:lnTo>
                <a:lnTo>
                  <a:pt x="668894" y="49186"/>
                </a:lnTo>
                <a:close/>
              </a:path>
              <a:path w="1984255" h="161878">
                <a:moveTo>
                  <a:pt x="756947" y="110080"/>
                </a:moveTo>
                <a:lnTo>
                  <a:pt x="754253" y="104690"/>
                </a:lnTo>
                <a:lnTo>
                  <a:pt x="752794" y="101770"/>
                </a:lnTo>
                <a:lnTo>
                  <a:pt x="752064" y="98008"/>
                </a:lnTo>
                <a:lnTo>
                  <a:pt x="752064" y="33521"/>
                </a:lnTo>
                <a:lnTo>
                  <a:pt x="736569" y="33521"/>
                </a:lnTo>
                <a:lnTo>
                  <a:pt x="736569" y="102528"/>
                </a:lnTo>
                <a:lnTo>
                  <a:pt x="737832" y="108676"/>
                </a:lnTo>
                <a:lnTo>
                  <a:pt x="740359" y="113281"/>
                </a:lnTo>
                <a:lnTo>
                  <a:pt x="742418" y="116458"/>
                </a:lnTo>
                <a:lnTo>
                  <a:pt x="752209" y="123740"/>
                </a:lnTo>
                <a:lnTo>
                  <a:pt x="766632" y="126167"/>
                </a:lnTo>
                <a:lnTo>
                  <a:pt x="774884" y="126167"/>
                </a:lnTo>
                <a:lnTo>
                  <a:pt x="781902" y="123809"/>
                </a:lnTo>
                <a:lnTo>
                  <a:pt x="787684" y="119092"/>
                </a:lnTo>
                <a:lnTo>
                  <a:pt x="790603" y="116734"/>
                </a:lnTo>
                <a:lnTo>
                  <a:pt x="793045" y="113842"/>
                </a:lnTo>
                <a:lnTo>
                  <a:pt x="795010" y="110417"/>
                </a:lnTo>
                <a:lnTo>
                  <a:pt x="794841" y="123725"/>
                </a:lnTo>
                <a:lnTo>
                  <a:pt x="809157" y="123725"/>
                </a:lnTo>
                <a:lnTo>
                  <a:pt x="809157" y="33521"/>
                </a:lnTo>
                <a:lnTo>
                  <a:pt x="793999" y="33521"/>
                </a:lnTo>
                <a:lnTo>
                  <a:pt x="793999" y="86638"/>
                </a:lnTo>
                <a:lnTo>
                  <a:pt x="792961" y="93572"/>
                </a:lnTo>
                <a:lnTo>
                  <a:pt x="790884" y="98626"/>
                </a:lnTo>
                <a:lnTo>
                  <a:pt x="790710" y="99047"/>
                </a:lnTo>
                <a:lnTo>
                  <a:pt x="782469" y="109343"/>
                </a:lnTo>
                <a:lnTo>
                  <a:pt x="769327" y="112775"/>
                </a:lnTo>
                <a:lnTo>
                  <a:pt x="761972" y="112775"/>
                </a:lnTo>
                <a:lnTo>
                  <a:pt x="756947" y="110080"/>
                </a:lnTo>
                <a:close/>
              </a:path>
              <a:path w="1984255" h="161878">
                <a:moveTo>
                  <a:pt x="837928" y="33521"/>
                </a:moveTo>
                <a:lnTo>
                  <a:pt x="837928" y="123725"/>
                </a:lnTo>
                <a:lnTo>
                  <a:pt x="853086" y="123725"/>
                </a:lnTo>
                <a:lnTo>
                  <a:pt x="853086" y="65441"/>
                </a:lnTo>
                <a:lnTo>
                  <a:pt x="855135" y="59785"/>
                </a:lnTo>
                <a:lnTo>
                  <a:pt x="859233" y="54872"/>
                </a:lnTo>
                <a:lnTo>
                  <a:pt x="863331" y="49958"/>
                </a:lnTo>
                <a:lnTo>
                  <a:pt x="869198" y="47502"/>
                </a:lnTo>
                <a:lnTo>
                  <a:pt x="878559" y="47530"/>
                </a:lnTo>
                <a:lnTo>
                  <a:pt x="881801" y="47923"/>
                </a:lnTo>
                <a:lnTo>
                  <a:pt x="881801" y="31921"/>
                </a:lnTo>
                <a:lnTo>
                  <a:pt x="880173" y="31752"/>
                </a:lnTo>
                <a:lnTo>
                  <a:pt x="876916" y="31499"/>
                </a:lnTo>
                <a:lnTo>
                  <a:pt x="870910" y="31499"/>
                </a:lnTo>
                <a:lnTo>
                  <a:pt x="865605" y="33675"/>
                </a:lnTo>
                <a:lnTo>
                  <a:pt x="861001" y="38027"/>
                </a:lnTo>
                <a:lnTo>
                  <a:pt x="856397" y="42379"/>
                </a:lnTo>
                <a:lnTo>
                  <a:pt x="853507" y="46070"/>
                </a:lnTo>
                <a:lnTo>
                  <a:pt x="852327" y="49102"/>
                </a:lnTo>
                <a:lnTo>
                  <a:pt x="852327" y="33521"/>
                </a:lnTo>
                <a:lnTo>
                  <a:pt x="837928" y="33521"/>
                </a:lnTo>
                <a:close/>
              </a:path>
              <a:path w="1984255" h="161878">
                <a:moveTo>
                  <a:pt x="895414" y="33521"/>
                </a:moveTo>
                <a:lnTo>
                  <a:pt x="895414" y="123725"/>
                </a:lnTo>
                <a:lnTo>
                  <a:pt x="910572" y="123725"/>
                </a:lnTo>
                <a:lnTo>
                  <a:pt x="910572" y="65441"/>
                </a:lnTo>
                <a:lnTo>
                  <a:pt x="912621" y="59785"/>
                </a:lnTo>
                <a:lnTo>
                  <a:pt x="916719" y="54872"/>
                </a:lnTo>
                <a:lnTo>
                  <a:pt x="920817" y="49958"/>
                </a:lnTo>
                <a:lnTo>
                  <a:pt x="926684" y="47502"/>
                </a:lnTo>
                <a:lnTo>
                  <a:pt x="936045" y="47530"/>
                </a:lnTo>
                <a:lnTo>
                  <a:pt x="939287" y="47923"/>
                </a:lnTo>
                <a:lnTo>
                  <a:pt x="939287" y="31921"/>
                </a:lnTo>
                <a:lnTo>
                  <a:pt x="937659" y="31752"/>
                </a:lnTo>
                <a:lnTo>
                  <a:pt x="934402" y="31499"/>
                </a:lnTo>
                <a:lnTo>
                  <a:pt x="928396" y="31499"/>
                </a:lnTo>
                <a:lnTo>
                  <a:pt x="923091" y="33675"/>
                </a:lnTo>
                <a:lnTo>
                  <a:pt x="918487" y="38027"/>
                </a:lnTo>
                <a:lnTo>
                  <a:pt x="913884" y="42379"/>
                </a:lnTo>
                <a:lnTo>
                  <a:pt x="910993" y="46070"/>
                </a:lnTo>
                <a:lnTo>
                  <a:pt x="909814" y="49102"/>
                </a:lnTo>
                <a:lnTo>
                  <a:pt x="909814" y="33521"/>
                </a:lnTo>
                <a:lnTo>
                  <a:pt x="895414" y="33521"/>
                </a:lnTo>
                <a:close/>
              </a:path>
              <a:path w="1984255" h="161878">
                <a:moveTo>
                  <a:pt x="952480" y="33942"/>
                </a:moveTo>
                <a:lnTo>
                  <a:pt x="952480" y="123725"/>
                </a:lnTo>
                <a:lnTo>
                  <a:pt x="967890" y="123725"/>
                </a:lnTo>
                <a:lnTo>
                  <a:pt x="967890" y="33942"/>
                </a:lnTo>
                <a:lnTo>
                  <a:pt x="952480" y="33942"/>
                </a:lnTo>
                <a:close/>
              </a:path>
              <a:path w="1984255" h="161878">
                <a:moveTo>
                  <a:pt x="952480" y="0"/>
                </a:moveTo>
                <a:lnTo>
                  <a:pt x="952480" y="17182"/>
                </a:lnTo>
                <a:lnTo>
                  <a:pt x="967890" y="17182"/>
                </a:lnTo>
                <a:lnTo>
                  <a:pt x="967890" y="0"/>
                </a:lnTo>
                <a:lnTo>
                  <a:pt x="952480" y="0"/>
                </a:lnTo>
                <a:close/>
              </a:path>
              <a:path w="1984255" h="161878">
                <a:moveTo>
                  <a:pt x="1010752" y="123725"/>
                </a:moveTo>
                <a:lnTo>
                  <a:pt x="1010752" y="70579"/>
                </a:lnTo>
                <a:lnTo>
                  <a:pt x="1011130" y="66045"/>
                </a:lnTo>
                <a:lnTo>
                  <a:pt x="1011889" y="62873"/>
                </a:lnTo>
                <a:lnTo>
                  <a:pt x="1012646" y="59700"/>
                </a:lnTo>
                <a:lnTo>
                  <a:pt x="1014288" y="56626"/>
                </a:lnTo>
                <a:lnTo>
                  <a:pt x="1016815" y="53650"/>
                </a:lnTo>
                <a:lnTo>
                  <a:pt x="1019958" y="49944"/>
                </a:lnTo>
                <a:lnTo>
                  <a:pt x="1023607" y="47474"/>
                </a:lnTo>
                <a:lnTo>
                  <a:pt x="1027762" y="46239"/>
                </a:lnTo>
                <a:lnTo>
                  <a:pt x="1030064" y="45509"/>
                </a:lnTo>
                <a:lnTo>
                  <a:pt x="1033011" y="45144"/>
                </a:lnTo>
                <a:lnTo>
                  <a:pt x="1043677" y="45144"/>
                </a:lnTo>
                <a:lnTo>
                  <a:pt x="1048561" y="47951"/>
                </a:lnTo>
                <a:lnTo>
                  <a:pt x="1051256" y="53566"/>
                </a:lnTo>
                <a:lnTo>
                  <a:pt x="1052884" y="56935"/>
                </a:lnTo>
                <a:lnTo>
                  <a:pt x="1053698" y="61371"/>
                </a:lnTo>
                <a:lnTo>
                  <a:pt x="1053698" y="123725"/>
                </a:lnTo>
                <a:lnTo>
                  <a:pt x="1069108" y="123725"/>
                </a:lnTo>
                <a:lnTo>
                  <a:pt x="1069108" y="56766"/>
                </a:lnTo>
                <a:lnTo>
                  <a:pt x="1067872" y="49776"/>
                </a:lnTo>
                <a:lnTo>
                  <a:pt x="1065403" y="44891"/>
                </a:lnTo>
                <a:lnTo>
                  <a:pt x="1063444" y="41639"/>
                </a:lnTo>
                <a:lnTo>
                  <a:pt x="1053814" y="34034"/>
                </a:lnTo>
                <a:lnTo>
                  <a:pt x="1039466" y="31499"/>
                </a:lnTo>
                <a:lnTo>
                  <a:pt x="1033628" y="31499"/>
                </a:lnTo>
                <a:lnTo>
                  <a:pt x="1028323" y="32650"/>
                </a:lnTo>
                <a:lnTo>
                  <a:pt x="1023551" y="34953"/>
                </a:lnTo>
                <a:lnTo>
                  <a:pt x="1018780" y="37255"/>
                </a:lnTo>
                <a:lnTo>
                  <a:pt x="1014260" y="41045"/>
                </a:lnTo>
                <a:lnTo>
                  <a:pt x="1009994" y="46323"/>
                </a:lnTo>
                <a:lnTo>
                  <a:pt x="1009994" y="33521"/>
                </a:lnTo>
                <a:lnTo>
                  <a:pt x="995594" y="33521"/>
                </a:lnTo>
                <a:lnTo>
                  <a:pt x="995594" y="123725"/>
                </a:lnTo>
                <a:lnTo>
                  <a:pt x="1010752" y="123725"/>
                </a:lnTo>
                <a:close/>
              </a:path>
              <a:path w="1984255" h="161878">
                <a:moveTo>
                  <a:pt x="1103034" y="116055"/>
                </a:moveTo>
                <a:lnTo>
                  <a:pt x="1105794" y="72629"/>
                </a:lnTo>
                <a:lnTo>
                  <a:pt x="1106833" y="65638"/>
                </a:lnTo>
                <a:lnTo>
                  <a:pt x="1108910" y="60304"/>
                </a:lnTo>
                <a:lnTo>
                  <a:pt x="1111634" y="36068"/>
                </a:lnTo>
                <a:lnTo>
                  <a:pt x="1101289" y="44638"/>
                </a:lnTo>
                <a:lnTo>
                  <a:pt x="1095416" y="53629"/>
                </a:lnTo>
                <a:lnTo>
                  <a:pt x="1091516" y="65654"/>
                </a:lnTo>
                <a:lnTo>
                  <a:pt x="1090216" y="80012"/>
                </a:lnTo>
                <a:lnTo>
                  <a:pt x="1091184" y="93061"/>
                </a:lnTo>
                <a:lnTo>
                  <a:pt x="1094836" y="105421"/>
                </a:lnTo>
                <a:lnTo>
                  <a:pt x="1101205" y="114418"/>
                </a:lnTo>
                <a:lnTo>
                  <a:pt x="1103034" y="116055"/>
                </a:lnTo>
                <a:close/>
              </a:path>
              <a:path w="1984255" h="161878">
                <a:moveTo>
                  <a:pt x="1097486" y="150999"/>
                </a:moveTo>
                <a:lnTo>
                  <a:pt x="1104111" y="155351"/>
                </a:lnTo>
                <a:lnTo>
                  <a:pt x="1110735" y="159702"/>
                </a:lnTo>
                <a:lnTo>
                  <a:pt x="1118903" y="161878"/>
                </a:lnTo>
                <a:lnTo>
                  <a:pt x="1131154" y="161833"/>
                </a:lnTo>
                <a:lnTo>
                  <a:pt x="1145547" y="159416"/>
                </a:lnTo>
                <a:lnTo>
                  <a:pt x="1156574" y="153311"/>
                </a:lnTo>
                <a:lnTo>
                  <a:pt x="1164235" y="143517"/>
                </a:lnTo>
                <a:lnTo>
                  <a:pt x="1168217" y="130682"/>
                </a:lnTo>
                <a:lnTo>
                  <a:pt x="1169287" y="116397"/>
                </a:lnTo>
                <a:lnTo>
                  <a:pt x="1169287" y="34363"/>
                </a:lnTo>
                <a:lnTo>
                  <a:pt x="1155309" y="34363"/>
                </a:lnTo>
                <a:lnTo>
                  <a:pt x="1155309" y="45733"/>
                </a:lnTo>
                <a:lnTo>
                  <a:pt x="1152334" y="41971"/>
                </a:lnTo>
                <a:lnTo>
                  <a:pt x="1149415" y="39108"/>
                </a:lnTo>
                <a:lnTo>
                  <a:pt x="1146552" y="37142"/>
                </a:lnTo>
                <a:lnTo>
                  <a:pt x="1141275" y="33661"/>
                </a:lnTo>
                <a:lnTo>
                  <a:pt x="1135099" y="31921"/>
                </a:lnTo>
                <a:lnTo>
                  <a:pt x="1128026" y="31921"/>
                </a:lnTo>
                <a:lnTo>
                  <a:pt x="1123667" y="32177"/>
                </a:lnTo>
                <a:lnTo>
                  <a:pt x="1111634" y="36068"/>
                </a:lnTo>
                <a:lnTo>
                  <a:pt x="1108910" y="60304"/>
                </a:lnTo>
                <a:lnTo>
                  <a:pt x="1109433" y="59049"/>
                </a:lnTo>
                <a:lnTo>
                  <a:pt x="1117804" y="48746"/>
                </a:lnTo>
                <a:lnTo>
                  <a:pt x="1130805" y="45312"/>
                </a:lnTo>
                <a:lnTo>
                  <a:pt x="1137934" y="45312"/>
                </a:lnTo>
                <a:lnTo>
                  <a:pt x="1143800" y="48007"/>
                </a:lnTo>
                <a:lnTo>
                  <a:pt x="1148404" y="53398"/>
                </a:lnTo>
                <a:lnTo>
                  <a:pt x="1153634" y="63839"/>
                </a:lnTo>
                <a:lnTo>
                  <a:pt x="1155309" y="78244"/>
                </a:lnTo>
                <a:lnTo>
                  <a:pt x="1155309" y="85655"/>
                </a:lnTo>
                <a:lnTo>
                  <a:pt x="1154074" y="92141"/>
                </a:lnTo>
                <a:lnTo>
                  <a:pt x="1151604" y="97699"/>
                </a:lnTo>
                <a:lnTo>
                  <a:pt x="1141716" y="109251"/>
                </a:lnTo>
                <a:lnTo>
                  <a:pt x="1128615" y="112439"/>
                </a:lnTo>
                <a:lnTo>
                  <a:pt x="1121654" y="112439"/>
                </a:lnTo>
                <a:lnTo>
                  <a:pt x="1116110" y="109785"/>
                </a:lnTo>
                <a:lnTo>
                  <a:pt x="1111984" y="104479"/>
                </a:lnTo>
                <a:lnTo>
                  <a:pt x="1107858" y="99173"/>
                </a:lnTo>
                <a:lnTo>
                  <a:pt x="1105794" y="91439"/>
                </a:lnTo>
                <a:lnTo>
                  <a:pt x="1105794" y="72629"/>
                </a:lnTo>
                <a:lnTo>
                  <a:pt x="1103034" y="116055"/>
                </a:lnTo>
                <a:lnTo>
                  <a:pt x="1114168" y="122628"/>
                </a:lnTo>
                <a:lnTo>
                  <a:pt x="1126846" y="124819"/>
                </a:lnTo>
                <a:lnTo>
                  <a:pt x="1133864" y="124819"/>
                </a:lnTo>
                <a:lnTo>
                  <a:pt x="1139506" y="123696"/>
                </a:lnTo>
                <a:lnTo>
                  <a:pt x="1143773" y="121450"/>
                </a:lnTo>
                <a:lnTo>
                  <a:pt x="1148039" y="119204"/>
                </a:lnTo>
                <a:lnTo>
                  <a:pt x="1151688" y="115779"/>
                </a:lnTo>
                <a:lnTo>
                  <a:pt x="1154720" y="111175"/>
                </a:lnTo>
                <a:lnTo>
                  <a:pt x="1154730" y="112117"/>
                </a:lnTo>
                <a:lnTo>
                  <a:pt x="1154071" y="127274"/>
                </a:lnTo>
                <a:lnTo>
                  <a:pt x="1151772" y="137032"/>
                </a:lnTo>
                <a:lnTo>
                  <a:pt x="1143141" y="146377"/>
                </a:lnTo>
                <a:lnTo>
                  <a:pt x="1128952" y="149329"/>
                </a:lnTo>
                <a:lnTo>
                  <a:pt x="1121598" y="149329"/>
                </a:lnTo>
                <a:lnTo>
                  <a:pt x="1116208" y="147644"/>
                </a:lnTo>
                <a:lnTo>
                  <a:pt x="1112784" y="144275"/>
                </a:lnTo>
                <a:lnTo>
                  <a:pt x="1110595" y="142085"/>
                </a:lnTo>
                <a:lnTo>
                  <a:pt x="1109135" y="138969"/>
                </a:lnTo>
                <a:lnTo>
                  <a:pt x="1108405" y="134926"/>
                </a:lnTo>
                <a:lnTo>
                  <a:pt x="1092995" y="134926"/>
                </a:lnTo>
                <a:lnTo>
                  <a:pt x="1093781" y="144191"/>
                </a:lnTo>
                <a:lnTo>
                  <a:pt x="1097486" y="150999"/>
                </a:lnTo>
                <a:close/>
              </a:path>
              <a:path w="1984255" h="161878">
                <a:moveTo>
                  <a:pt x="1259026" y="52261"/>
                </a:moveTo>
                <a:lnTo>
                  <a:pt x="1263741" y="47235"/>
                </a:lnTo>
                <a:lnTo>
                  <a:pt x="1269579" y="44723"/>
                </a:lnTo>
                <a:lnTo>
                  <a:pt x="1286253" y="44723"/>
                </a:lnTo>
                <a:lnTo>
                  <a:pt x="1293186" y="48372"/>
                </a:lnTo>
                <a:lnTo>
                  <a:pt x="1297340" y="55672"/>
                </a:lnTo>
                <a:lnTo>
                  <a:pt x="1299586" y="59602"/>
                </a:lnTo>
                <a:lnTo>
                  <a:pt x="1301018" y="64852"/>
                </a:lnTo>
                <a:lnTo>
                  <a:pt x="1301635" y="71421"/>
                </a:lnTo>
                <a:lnTo>
                  <a:pt x="1251531" y="71421"/>
                </a:lnTo>
                <a:lnTo>
                  <a:pt x="1251812" y="63673"/>
                </a:lnTo>
                <a:lnTo>
                  <a:pt x="1246647" y="45059"/>
                </a:lnTo>
                <a:lnTo>
                  <a:pt x="1240352" y="54488"/>
                </a:lnTo>
                <a:lnTo>
                  <a:pt x="1236232" y="66467"/>
                </a:lnTo>
                <a:lnTo>
                  <a:pt x="1234858" y="80349"/>
                </a:lnTo>
                <a:lnTo>
                  <a:pt x="1235908" y="92689"/>
                </a:lnTo>
                <a:lnTo>
                  <a:pt x="1239800" y="104883"/>
                </a:lnTo>
                <a:lnTo>
                  <a:pt x="1246563" y="114670"/>
                </a:lnTo>
                <a:lnTo>
                  <a:pt x="1251003" y="118733"/>
                </a:lnTo>
                <a:lnTo>
                  <a:pt x="1262198" y="124877"/>
                </a:lnTo>
                <a:lnTo>
                  <a:pt x="1275109" y="126925"/>
                </a:lnTo>
                <a:lnTo>
                  <a:pt x="1279713" y="126925"/>
                </a:lnTo>
                <a:lnTo>
                  <a:pt x="1283839" y="126476"/>
                </a:lnTo>
                <a:lnTo>
                  <a:pt x="1287488" y="125577"/>
                </a:lnTo>
                <a:lnTo>
                  <a:pt x="1294281" y="124005"/>
                </a:lnTo>
                <a:lnTo>
                  <a:pt x="1299979" y="120973"/>
                </a:lnTo>
                <a:lnTo>
                  <a:pt x="1304583" y="116481"/>
                </a:lnTo>
                <a:lnTo>
                  <a:pt x="1307333" y="113898"/>
                </a:lnTo>
                <a:lnTo>
                  <a:pt x="1309818" y="110572"/>
                </a:lnTo>
                <a:lnTo>
                  <a:pt x="1312035" y="106501"/>
                </a:lnTo>
                <a:lnTo>
                  <a:pt x="1314252" y="102430"/>
                </a:lnTo>
                <a:lnTo>
                  <a:pt x="1315558" y="98738"/>
                </a:lnTo>
                <a:lnTo>
                  <a:pt x="1315950" y="95425"/>
                </a:lnTo>
                <a:lnTo>
                  <a:pt x="1301046" y="95425"/>
                </a:lnTo>
                <a:lnTo>
                  <a:pt x="1299923" y="99412"/>
                </a:lnTo>
                <a:lnTo>
                  <a:pt x="1298014" y="102921"/>
                </a:lnTo>
                <a:lnTo>
                  <a:pt x="1295320" y="105953"/>
                </a:lnTo>
                <a:lnTo>
                  <a:pt x="1290604" y="111175"/>
                </a:lnTo>
                <a:lnTo>
                  <a:pt x="1284288" y="113786"/>
                </a:lnTo>
                <a:lnTo>
                  <a:pt x="1267896" y="113786"/>
                </a:lnTo>
                <a:lnTo>
                  <a:pt x="1261636" y="111021"/>
                </a:lnTo>
                <a:lnTo>
                  <a:pt x="1257594" y="105490"/>
                </a:lnTo>
                <a:lnTo>
                  <a:pt x="1253552" y="99959"/>
                </a:lnTo>
                <a:lnTo>
                  <a:pt x="1251391" y="92618"/>
                </a:lnTo>
                <a:lnTo>
                  <a:pt x="1251110" y="83465"/>
                </a:lnTo>
                <a:lnTo>
                  <a:pt x="1317213" y="83465"/>
                </a:lnTo>
                <a:lnTo>
                  <a:pt x="1317213" y="74369"/>
                </a:lnTo>
                <a:lnTo>
                  <a:pt x="1316764" y="67744"/>
                </a:lnTo>
                <a:lnTo>
                  <a:pt x="1315866" y="63589"/>
                </a:lnTo>
                <a:lnTo>
                  <a:pt x="1314856" y="57525"/>
                </a:lnTo>
                <a:lnTo>
                  <a:pt x="1312835" y="52219"/>
                </a:lnTo>
                <a:lnTo>
                  <a:pt x="1309803" y="47670"/>
                </a:lnTo>
                <a:lnTo>
                  <a:pt x="1306659" y="42898"/>
                </a:lnTo>
                <a:lnTo>
                  <a:pt x="1302084" y="39009"/>
                </a:lnTo>
                <a:lnTo>
                  <a:pt x="1296077" y="36006"/>
                </a:lnTo>
                <a:lnTo>
                  <a:pt x="1290071" y="33001"/>
                </a:lnTo>
                <a:lnTo>
                  <a:pt x="1283867" y="31499"/>
                </a:lnTo>
                <a:lnTo>
                  <a:pt x="1277467" y="31499"/>
                </a:lnTo>
                <a:lnTo>
                  <a:pt x="1268554" y="32318"/>
                </a:lnTo>
                <a:lnTo>
                  <a:pt x="1259026" y="52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37604" y="3642109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29555" y="3642109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610499" y="3576120"/>
            <a:ext cx="0" cy="108387"/>
          </a:xfrm>
          <a:custGeom>
            <a:avLst/>
            <a:gdLst/>
            <a:ahLst/>
            <a:cxnLst/>
            <a:rect l="l" t="t" r="r" b="b"/>
            <a:pathLst>
              <a:path h="122839">
                <a:moveTo>
                  <a:pt x="0" y="0"/>
                </a:moveTo>
                <a:lnTo>
                  <a:pt x="0" y="122839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446691" y="2121363"/>
            <a:ext cx="16152" cy="110951"/>
          </a:xfrm>
          <a:custGeom>
            <a:avLst/>
            <a:gdLst/>
            <a:ahLst/>
            <a:cxnLst/>
            <a:rect l="l" t="t" r="r" b="b"/>
            <a:pathLst>
              <a:path w="17767" h="125745">
                <a:moveTo>
                  <a:pt x="15157" y="125745"/>
                </a:moveTo>
                <a:lnTo>
                  <a:pt x="15157" y="79675"/>
                </a:lnTo>
                <a:lnTo>
                  <a:pt x="15606" y="60724"/>
                </a:lnTo>
                <a:lnTo>
                  <a:pt x="14568" y="54801"/>
                </a:lnTo>
                <a:lnTo>
                  <a:pt x="14568" y="39192"/>
                </a:lnTo>
                <a:lnTo>
                  <a:pt x="15606" y="32060"/>
                </a:lnTo>
                <a:lnTo>
                  <a:pt x="17767" y="7860"/>
                </a:lnTo>
                <a:lnTo>
                  <a:pt x="14736" y="11959"/>
                </a:lnTo>
                <a:lnTo>
                  <a:pt x="14736" y="0"/>
                </a:lnTo>
                <a:lnTo>
                  <a:pt x="0" y="0"/>
                </a:lnTo>
                <a:lnTo>
                  <a:pt x="0" y="125745"/>
                </a:lnTo>
                <a:lnTo>
                  <a:pt x="15157" y="125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26196" y="2088441"/>
            <a:ext cx="109624" cy="115337"/>
          </a:xfrm>
          <a:custGeom>
            <a:avLst/>
            <a:gdLst/>
            <a:ahLst/>
            <a:cxnLst/>
            <a:rect l="l" t="t" r="r" b="b"/>
            <a:pathLst>
              <a:path w="120586" h="130715">
                <a:moveTo>
                  <a:pt x="93513" y="99847"/>
                </a:moveTo>
                <a:lnTo>
                  <a:pt x="86752" y="107713"/>
                </a:lnTo>
                <a:lnTo>
                  <a:pt x="75657" y="113720"/>
                </a:lnTo>
                <a:lnTo>
                  <a:pt x="61471" y="115723"/>
                </a:lnTo>
                <a:lnTo>
                  <a:pt x="59451" y="130715"/>
                </a:lnTo>
                <a:lnTo>
                  <a:pt x="74617" y="129211"/>
                </a:lnTo>
                <a:lnTo>
                  <a:pt x="86945" y="125120"/>
                </a:lnTo>
                <a:lnTo>
                  <a:pt x="97580" y="118434"/>
                </a:lnTo>
                <a:lnTo>
                  <a:pt x="106523" y="109154"/>
                </a:lnTo>
                <a:lnTo>
                  <a:pt x="111788" y="101069"/>
                </a:lnTo>
                <a:lnTo>
                  <a:pt x="116675" y="89707"/>
                </a:lnTo>
                <a:lnTo>
                  <a:pt x="119608" y="77045"/>
                </a:lnTo>
                <a:lnTo>
                  <a:pt x="120586" y="63083"/>
                </a:lnTo>
                <a:lnTo>
                  <a:pt x="120378" y="56585"/>
                </a:lnTo>
                <a:lnTo>
                  <a:pt x="118418" y="43198"/>
                </a:lnTo>
                <a:lnTo>
                  <a:pt x="114389" y="31354"/>
                </a:lnTo>
                <a:lnTo>
                  <a:pt x="108292" y="21056"/>
                </a:lnTo>
                <a:lnTo>
                  <a:pt x="98162" y="10931"/>
                </a:lnTo>
                <a:lnTo>
                  <a:pt x="87333" y="4858"/>
                </a:lnTo>
                <a:lnTo>
                  <a:pt x="74541" y="1214"/>
                </a:lnTo>
                <a:lnTo>
                  <a:pt x="59788" y="0"/>
                </a:lnTo>
                <a:lnTo>
                  <a:pt x="57686" y="26"/>
                </a:lnTo>
                <a:lnTo>
                  <a:pt x="43697" y="1737"/>
                </a:lnTo>
                <a:lnTo>
                  <a:pt x="31497" y="6121"/>
                </a:lnTo>
                <a:lnTo>
                  <a:pt x="21086" y="13178"/>
                </a:lnTo>
                <a:lnTo>
                  <a:pt x="12462" y="22908"/>
                </a:lnTo>
                <a:lnTo>
                  <a:pt x="9043" y="28358"/>
                </a:lnTo>
                <a:lnTo>
                  <a:pt x="4019" y="39691"/>
                </a:lnTo>
                <a:lnTo>
                  <a:pt x="1004" y="52193"/>
                </a:lnTo>
                <a:lnTo>
                  <a:pt x="0" y="65863"/>
                </a:lnTo>
                <a:lnTo>
                  <a:pt x="643" y="77122"/>
                </a:lnTo>
                <a:lnTo>
                  <a:pt x="3265" y="90028"/>
                </a:lnTo>
                <a:lnTo>
                  <a:pt x="7906" y="101604"/>
                </a:lnTo>
                <a:lnTo>
                  <a:pt x="14568" y="111849"/>
                </a:lnTo>
                <a:lnTo>
                  <a:pt x="22250" y="119162"/>
                </a:lnTo>
                <a:lnTo>
                  <a:pt x="18627" y="80589"/>
                </a:lnTo>
                <a:lnTo>
                  <a:pt x="17346" y="66958"/>
                </a:lnTo>
                <a:lnTo>
                  <a:pt x="17396" y="63707"/>
                </a:lnTo>
                <a:lnTo>
                  <a:pt x="19062" y="49401"/>
                </a:lnTo>
                <a:lnTo>
                  <a:pt x="23088" y="37528"/>
                </a:lnTo>
                <a:lnTo>
                  <a:pt x="29472" y="28088"/>
                </a:lnTo>
                <a:lnTo>
                  <a:pt x="36051" y="22270"/>
                </a:lnTo>
                <a:lnTo>
                  <a:pt x="47436" y="16748"/>
                </a:lnTo>
                <a:lnTo>
                  <a:pt x="60798" y="14907"/>
                </a:lnTo>
                <a:lnTo>
                  <a:pt x="70209" y="15747"/>
                </a:lnTo>
                <a:lnTo>
                  <a:pt x="82278" y="20115"/>
                </a:lnTo>
                <a:lnTo>
                  <a:pt x="91997" y="28214"/>
                </a:lnTo>
                <a:lnTo>
                  <a:pt x="98009" y="37352"/>
                </a:lnTo>
                <a:lnTo>
                  <a:pt x="102058" y="49338"/>
                </a:lnTo>
                <a:lnTo>
                  <a:pt x="103407" y="63336"/>
                </a:lnTo>
                <a:lnTo>
                  <a:pt x="102339" y="76381"/>
                </a:lnTo>
                <a:lnTo>
                  <a:pt x="99041" y="88650"/>
                </a:lnTo>
                <a:lnTo>
                  <a:pt x="93513" y="99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43131" y="2159550"/>
            <a:ext cx="38948" cy="44228"/>
          </a:xfrm>
          <a:custGeom>
            <a:avLst/>
            <a:gdLst/>
            <a:ahLst/>
            <a:cxnLst/>
            <a:rect l="l" t="t" r="r" b="b"/>
            <a:pathLst>
              <a:path w="42843" h="50125">
                <a:moveTo>
                  <a:pt x="9118" y="21026"/>
                </a:moveTo>
                <a:lnTo>
                  <a:pt x="3843" y="12044"/>
                </a:lnTo>
                <a:lnTo>
                  <a:pt x="0" y="0"/>
                </a:lnTo>
                <a:lnTo>
                  <a:pt x="3622" y="38572"/>
                </a:lnTo>
                <a:lnTo>
                  <a:pt x="14360" y="44990"/>
                </a:lnTo>
                <a:lnTo>
                  <a:pt x="26761" y="48841"/>
                </a:lnTo>
                <a:lnTo>
                  <a:pt x="40823" y="50125"/>
                </a:lnTo>
                <a:lnTo>
                  <a:pt x="42843" y="35133"/>
                </a:lnTo>
                <a:lnTo>
                  <a:pt x="29810" y="33819"/>
                </a:lnTo>
                <a:lnTo>
                  <a:pt x="17904" y="29125"/>
                </a:lnTo>
                <a:lnTo>
                  <a:pt x="9118" y="21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60470" y="2119059"/>
            <a:ext cx="58410" cy="84199"/>
          </a:xfrm>
          <a:custGeom>
            <a:avLst/>
            <a:gdLst/>
            <a:ahLst/>
            <a:cxnLst/>
            <a:rect l="l" t="t" r="r" b="b"/>
            <a:pathLst>
              <a:path w="64251" h="95425">
                <a:moveTo>
                  <a:pt x="3312" y="86385"/>
                </a:moveTo>
                <a:lnTo>
                  <a:pt x="6315" y="89276"/>
                </a:lnTo>
                <a:lnTo>
                  <a:pt x="9010" y="90961"/>
                </a:lnTo>
                <a:lnTo>
                  <a:pt x="13613" y="93937"/>
                </a:lnTo>
                <a:lnTo>
                  <a:pt x="19311" y="95425"/>
                </a:lnTo>
                <a:lnTo>
                  <a:pt x="34749" y="95425"/>
                </a:lnTo>
                <a:lnTo>
                  <a:pt x="42328" y="92758"/>
                </a:lnTo>
                <a:lnTo>
                  <a:pt x="48840" y="87423"/>
                </a:lnTo>
                <a:lnTo>
                  <a:pt x="53126" y="83243"/>
                </a:lnTo>
                <a:lnTo>
                  <a:pt x="59307" y="73301"/>
                </a:lnTo>
                <a:lnTo>
                  <a:pt x="63015" y="60657"/>
                </a:lnTo>
                <a:lnTo>
                  <a:pt x="64251" y="45311"/>
                </a:lnTo>
                <a:lnTo>
                  <a:pt x="63419" y="33925"/>
                </a:lnTo>
                <a:lnTo>
                  <a:pt x="59877" y="21528"/>
                </a:lnTo>
                <a:lnTo>
                  <a:pt x="53556" y="11748"/>
                </a:lnTo>
                <a:lnTo>
                  <a:pt x="51140" y="9299"/>
                </a:lnTo>
                <a:lnTo>
                  <a:pt x="40254" y="2324"/>
                </a:lnTo>
                <a:lnTo>
                  <a:pt x="27536" y="0"/>
                </a:lnTo>
                <a:lnTo>
                  <a:pt x="20631" y="0"/>
                </a:lnTo>
                <a:lnTo>
                  <a:pt x="14624" y="1683"/>
                </a:lnTo>
                <a:lnTo>
                  <a:pt x="9515" y="5053"/>
                </a:lnTo>
                <a:lnTo>
                  <a:pt x="5922" y="7298"/>
                </a:lnTo>
                <a:lnTo>
                  <a:pt x="2610" y="10471"/>
                </a:lnTo>
                <a:lnTo>
                  <a:pt x="449" y="34671"/>
                </a:lnTo>
                <a:lnTo>
                  <a:pt x="2526" y="29057"/>
                </a:lnTo>
                <a:lnTo>
                  <a:pt x="3114" y="27562"/>
                </a:lnTo>
                <a:lnTo>
                  <a:pt x="11350" y="16870"/>
                </a:lnTo>
                <a:lnTo>
                  <a:pt x="24083" y="13306"/>
                </a:lnTo>
                <a:lnTo>
                  <a:pt x="25042" y="13321"/>
                </a:lnTo>
                <a:lnTo>
                  <a:pt x="37635" y="17267"/>
                </a:lnTo>
                <a:lnTo>
                  <a:pt x="45641" y="28214"/>
                </a:lnTo>
                <a:lnTo>
                  <a:pt x="47718" y="33380"/>
                </a:lnTo>
                <a:lnTo>
                  <a:pt x="48756" y="39556"/>
                </a:lnTo>
                <a:lnTo>
                  <a:pt x="48716" y="49379"/>
                </a:lnTo>
                <a:lnTo>
                  <a:pt x="46721" y="63226"/>
                </a:lnTo>
                <a:lnTo>
                  <a:pt x="41725" y="73316"/>
                </a:lnTo>
                <a:lnTo>
                  <a:pt x="37037" y="79240"/>
                </a:lnTo>
                <a:lnTo>
                  <a:pt x="31157" y="82202"/>
                </a:lnTo>
                <a:lnTo>
                  <a:pt x="23726" y="82200"/>
                </a:lnTo>
                <a:lnTo>
                  <a:pt x="10739" y="78626"/>
                </a:lnTo>
                <a:lnTo>
                  <a:pt x="2526" y="68220"/>
                </a:lnTo>
                <a:lnTo>
                  <a:pt x="449" y="63335"/>
                </a:lnTo>
                <a:lnTo>
                  <a:pt x="0" y="82286"/>
                </a:lnTo>
                <a:lnTo>
                  <a:pt x="3312" y="86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34625" y="2119206"/>
            <a:ext cx="74868" cy="84199"/>
          </a:xfrm>
          <a:custGeom>
            <a:avLst/>
            <a:gdLst/>
            <a:ahLst/>
            <a:cxnLst/>
            <a:rect l="l" t="t" r="r" b="b"/>
            <a:pathLst>
              <a:path w="82355" h="95425">
                <a:moveTo>
                  <a:pt x="24167" y="20761"/>
                </a:moveTo>
                <a:lnTo>
                  <a:pt x="28883" y="15736"/>
                </a:lnTo>
                <a:lnTo>
                  <a:pt x="34721" y="13223"/>
                </a:lnTo>
                <a:lnTo>
                  <a:pt x="51394" y="13223"/>
                </a:lnTo>
                <a:lnTo>
                  <a:pt x="58328" y="16872"/>
                </a:lnTo>
                <a:lnTo>
                  <a:pt x="62482" y="24172"/>
                </a:lnTo>
                <a:lnTo>
                  <a:pt x="64728" y="28102"/>
                </a:lnTo>
                <a:lnTo>
                  <a:pt x="66159" y="33352"/>
                </a:lnTo>
                <a:lnTo>
                  <a:pt x="66777" y="39922"/>
                </a:lnTo>
                <a:lnTo>
                  <a:pt x="16673" y="39922"/>
                </a:lnTo>
                <a:lnTo>
                  <a:pt x="16953" y="32174"/>
                </a:lnTo>
                <a:lnTo>
                  <a:pt x="11789" y="13560"/>
                </a:lnTo>
                <a:lnTo>
                  <a:pt x="5494" y="22988"/>
                </a:lnTo>
                <a:lnTo>
                  <a:pt x="1373" y="34967"/>
                </a:lnTo>
                <a:lnTo>
                  <a:pt x="0" y="48849"/>
                </a:lnTo>
                <a:lnTo>
                  <a:pt x="1050" y="61189"/>
                </a:lnTo>
                <a:lnTo>
                  <a:pt x="4941" y="73383"/>
                </a:lnTo>
                <a:lnTo>
                  <a:pt x="11704" y="83171"/>
                </a:lnTo>
                <a:lnTo>
                  <a:pt x="16145" y="87233"/>
                </a:lnTo>
                <a:lnTo>
                  <a:pt x="27339" y="93377"/>
                </a:lnTo>
                <a:lnTo>
                  <a:pt x="40251" y="95425"/>
                </a:lnTo>
                <a:lnTo>
                  <a:pt x="44854" y="95425"/>
                </a:lnTo>
                <a:lnTo>
                  <a:pt x="48981" y="94976"/>
                </a:lnTo>
                <a:lnTo>
                  <a:pt x="52629" y="94078"/>
                </a:lnTo>
                <a:lnTo>
                  <a:pt x="59422" y="92505"/>
                </a:lnTo>
                <a:lnTo>
                  <a:pt x="65120" y="89473"/>
                </a:lnTo>
                <a:lnTo>
                  <a:pt x="69724" y="84981"/>
                </a:lnTo>
                <a:lnTo>
                  <a:pt x="72475" y="82399"/>
                </a:lnTo>
                <a:lnTo>
                  <a:pt x="74959" y="79072"/>
                </a:lnTo>
                <a:lnTo>
                  <a:pt x="77176" y="75001"/>
                </a:lnTo>
                <a:lnTo>
                  <a:pt x="79394" y="70930"/>
                </a:lnTo>
                <a:lnTo>
                  <a:pt x="80699" y="67238"/>
                </a:lnTo>
                <a:lnTo>
                  <a:pt x="81092" y="63925"/>
                </a:lnTo>
                <a:lnTo>
                  <a:pt x="66187" y="63925"/>
                </a:lnTo>
                <a:lnTo>
                  <a:pt x="65064" y="67912"/>
                </a:lnTo>
                <a:lnTo>
                  <a:pt x="63155" y="71421"/>
                </a:lnTo>
                <a:lnTo>
                  <a:pt x="60461" y="74453"/>
                </a:lnTo>
                <a:lnTo>
                  <a:pt x="55745" y="79675"/>
                </a:lnTo>
                <a:lnTo>
                  <a:pt x="49429" y="82286"/>
                </a:lnTo>
                <a:lnTo>
                  <a:pt x="33037" y="82286"/>
                </a:lnTo>
                <a:lnTo>
                  <a:pt x="26778" y="79521"/>
                </a:lnTo>
                <a:lnTo>
                  <a:pt x="22736" y="73990"/>
                </a:lnTo>
                <a:lnTo>
                  <a:pt x="18694" y="68459"/>
                </a:lnTo>
                <a:lnTo>
                  <a:pt x="16533" y="61118"/>
                </a:lnTo>
                <a:lnTo>
                  <a:pt x="16251" y="51966"/>
                </a:lnTo>
                <a:lnTo>
                  <a:pt x="82355" y="51966"/>
                </a:lnTo>
                <a:lnTo>
                  <a:pt x="82355" y="42870"/>
                </a:lnTo>
                <a:lnTo>
                  <a:pt x="81906" y="36244"/>
                </a:lnTo>
                <a:lnTo>
                  <a:pt x="81008" y="32089"/>
                </a:lnTo>
                <a:lnTo>
                  <a:pt x="79997" y="26025"/>
                </a:lnTo>
                <a:lnTo>
                  <a:pt x="77976" y="20719"/>
                </a:lnTo>
                <a:lnTo>
                  <a:pt x="74945" y="16170"/>
                </a:lnTo>
                <a:lnTo>
                  <a:pt x="71801" y="11398"/>
                </a:lnTo>
                <a:lnTo>
                  <a:pt x="67225" y="7510"/>
                </a:lnTo>
                <a:lnTo>
                  <a:pt x="61219" y="4506"/>
                </a:lnTo>
                <a:lnTo>
                  <a:pt x="55212" y="1502"/>
                </a:lnTo>
                <a:lnTo>
                  <a:pt x="49009" y="0"/>
                </a:lnTo>
                <a:lnTo>
                  <a:pt x="42609" y="0"/>
                </a:lnTo>
                <a:lnTo>
                  <a:pt x="33696" y="818"/>
                </a:lnTo>
                <a:lnTo>
                  <a:pt x="24167" y="2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45343" y="2119929"/>
            <a:ext cx="19915" cy="27666"/>
          </a:xfrm>
          <a:custGeom>
            <a:avLst/>
            <a:gdLst/>
            <a:ahLst/>
            <a:cxnLst/>
            <a:rect l="l" t="t" r="r" b="b"/>
            <a:pathLst>
              <a:path w="21907" h="31355">
                <a:moveTo>
                  <a:pt x="9923" y="4441"/>
                </a:moveTo>
                <a:lnTo>
                  <a:pt x="0" y="12741"/>
                </a:lnTo>
                <a:lnTo>
                  <a:pt x="5164" y="31355"/>
                </a:lnTo>
                <a:lnTo>
                  <a:pt x="7662" y="24968"/>
                </a:lnTo>
                <a:lnTo>
                  <a:pt x="12378" y="19942"/>
                </a:lnTo>
                <a:lnTo>
                  <a:pt x="21907" y="0"/>
                </a:lnTo>
                <a:lnTo>
                  <a:pt x="9923" y="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31055" y="2119207"/>
            <a:ext cx="39884" cy="81375"/>
          </a:xfrm>
          <a:custGeom>
            <a:avLst/>
            <a:gdLst/>
            <a:ahLst/>
            <a:cxnLst/>
            <a:rect l="l" t="t" r="r" b="b"/>
            <a:pathLst>
              <a:path w="43872" h="92225">
                <a:moveTo>
                  <a:pt x="0" y="2021"/>
                </a:moveTo>
                <a:lnTo>
                  <a:pt x="0" y="92225"/>
                </a:lnTo>
                <a:lnTo>
                  <a:pt x="15157" y="92225"/>
                </a:lnTo>
                <a:lnTo>
                  <a:pt x="15157" y="33942"/>
                </a:lnTo>
                <a:lnTo>
                  <a:pt x="17206" y="28285"/>
                </a:lnTo>
                <a:lnTo>
                  <a:pt x="21304" y="23372"/>
                </a:lnTo>
                <a:lnTo>
                  <a:pt x="25403" y="18459"/>
                </a:lnTo>
                <a:lnTo>
                  <a:pt x="31269" y="16003"/>
                </a:lnTo>
                <a:lnTo>
                  <a:pt x="40630" y="16030"/>
                </a:lnTo>
                <a:lnTo>
                  <a:pt x="43872" y="16423"/>
                </a:lnTo>
                <a:lnTo>
                  <a:pt x="43872" y="421"/>
                </a:lnTo>
                <a:lnTo>
                  <a:pt x="42244" y="252"/>
                </a:lnTo>
                <a:lnTo>
                  <a:pt x="38988" y="0"/>
                </a:lnTo>
                <a:lnTo>
                  <a:pt x="32981" y="0"/>
                </a:lnTo>
                <a:lnTo>
                  <a:pt x="27676" y="2176"/>
                </a:lnTo>
                <a:lnTo>
                  <a:pt x="23073" y="6527"/>
                </a:lnTo>
                <a:lnTo>
                  <a:pt x="18469" y="10878"/>
                </a:lnTo>
                <a:lnTo>
                  <a:pt x="15578" y="14570"/>
                </a:lnTo>
                <a:lnTo>
                  <a:pt x="14399" y="17602"/>
                </a:lnTo>
                <a:lnTo>
                  <a:pt x="14399" y="2021"/>
                </a:lnTo>
                <a:lnTo>
                  <a:pt x="0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79106" y="2155968"/>
            <a:ext cx="18270" cy="47289"/>
          </a:xfrm>
          <a:custGeom>
            <a:avLst/>
            <a:gdLst/>
            <a:ahLst/>
            <a:cxnLst/>
            <a:rect l="l" t="t" r="r" b="b"/>
            <a:pathLst>
              <a:path w="20097" h="53594">
                <a:moveTo>
                  <a:pt x="2610" y="12043"/>
                </a:moveTo>
                <a:lnTo>
                  <a:pt x="0" y="18529"/>
                </a:lnTo>
                <a:lnTo>
                  <a:pt x="0" y="34531"/>
                </a:lnTo>
                <a:lnTo>
                  <a:pt x="2652" y="40891"/>
                </a:lnTo>
                <a:lnTo>
                  <a:pt x="7957" y="45972"/>
                </a:lnTo>
                <a:lnTo>
                  <a:pt x="13262" y="51053"/>
                </a:lnTo>
                <a:lnTo>
                  <a:pt x="20097" y="53594"/>
                </a:lnTo>
                <a:lnTo>
                  <a:pt x="17431" y="34391"/>
                </a:lnTo>
                <a:lnTo>
                  <a:pt x="15831" y="30938"/>
                </a:lnTo>
                <a:lnTo>
                  <a:pt x="15831" y="20775"/>
                </a:lnTo>
                <a:lnTo>
                  <a:pt x="19901" y="0"/>
                </a:lnTo>
                <a:lnTo>
                  <a:pt x="13052" y="2835"/>
                </a:lnTo>
                <a:lnTo>
                  <a:pt x="7831" y="7439"/>
                </a:lnTo>
                <a:lnTo>
                  <a:pt x="2610" y="12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83316" y="2119059"/>
            <a:ext cx="73337" cy="84199"/>
          </a:xfrm>
          <a:custGeom>
            <a:avLst/>
            <a:gdLst/>
            <a:ahLst/>
            <a:cxnLst/>
            <a:rect l="l" t="t" r="r" b="b"/>
            <a:pathLst>
              <a:path w="80671" h="95425">
                <a:moveTo>
                  <a:pt x="79717" y="81780"/>
                </a:moveTo>
                <a:lnTo>
                  <a:pt x="76377" y="82117"/>
                </a:lnTo>
                <a:lnTo>
                  <a:pt x="73626" y="82117"/>
                </a:lnTo>
                <a:lnTo>
                  <a:pt x="70973" y="79731"/>
                </a:lnTo>
                <a:lnTo>
                  <a:pt x="70650" y="76895"/>
                </a:lnTo>
                <a:lnTo>
                  <a:pt x="70650" y="16395"/>
                </a:lnTo>
                <a:lnTo>
                  <a:pt x="67366" y="10106"/>
                </a:lnTo>
                <a:lnTo>
                  <a:pt x="60798" y="6063"/>
                </a:lnTo>
                <a:lnTo>
                  <a:pt x="59924" y="5548"/>
                </a:lnTo>
                <a:lnTo>
                  <a:pt x="48803" y="1386"/>
                </a:lnTo>
                <a:lnTo>
                  <a:pt x="34946" y="0"/>
                </a:lnTo>
                <a:lnTo>
                  <a:pt x="25796" y="0"/>
                </a:lnTo>
                <a:lnTo>
                  <a:pt x="17753" y="2175"/>
                </a:lnTo>
                <a:lnTo>
                  <a:pt x="10820" y="6526"/>
                </a:lnTo>
                <a:lnTo>
                  <a:pt x="2873" y="15683"/>
                </a:lnTo>
                <a:lnTo>
                  <a:pt x="0" y="29730"/>
                </a:lnTo>
                <a:lnTo>
                  <a:pt x="14147" y="29730"/>
                </a:lnTo>
                <a:lnTo>
                  <a:pt x="14708" y="25070"/>
                </a:lnTo>
                <a:lnTo>
                  <a:pt x="15915" y="21561"/>
                </a:lnTo>
                <a:lnTo>
                  <a:pt x="17767" y="19202"/>
                </a:lnTo>
                <a:lnTo>
                  <a:pt x="21080" y="14935"/>
                </a:lnTo>
                <a:lnTo>
                  <a:pt x="26694" y="12801"/>
                </a:lnTo>
                <a:lnTo>
                  <a:pt x="41458" y="12801"/>
                </a:lnTo>
                <a:lnTo>
                  <a:pt x="46721" y="13967"/>
                </a:lnTo>
                <a:lnTo>
                  <a:pt x="50398" y="16296"/>
                </a:lnTo>
                <a:lnTo>
                  <a:pt x="54075" y="18626"/>
                </a:lnTo>
                <a:lnTo>
                  <a:pt x="55914" y="22375"/>
                </a:lnTo>
                <a:lnTo>
                  <a:pt x="55914" y="30067"/>
                </a:lnTo>
                <a:lnTo>
                  <a:pt x="54903" y="33352"/>
                </a:lnTo>
                <a:lnTo>
                  <a:pt x="51395" y="37282"/>
                </a:lnTo>
                <a:lnTo>
                  <a:pt x="47914" y="37732"/>
                </a:lnTo>
                <a:lnTo>
                  <a:pt x="23746" y="40763"/>
                </a:lnTo>
                <a:lnTo>
                  <a:pt x="15269" y="41830"/>
                </a:lnTo>
                <a:lnTo>
                  <a:pt x="11199" y="62605"/>
                </a:lnTo>
                <a:lnTo>
                  <a:pt x="13529" y="58394"/>
                </a:lnTo>
                <a:lnTo>
                  <a:pt x="18189" y="55755"/>
                </a:lnTo>
                <a:lnTo>
                  <a:pt x="20939" y="54183"/>
                </a:lnTo>
                <a:lnTo>
                  <a:pt x="25066" y="53032"/>
                </a:lnTo>
                <a:lnTo>
                  <a:pt x="30567" y="52302"/>
                </a:lnTo>
                <a:lnTo>
                  <a:pt x="39746" y="51123"/>
                </a:lnTo>
                <a:lnTo>
                  <a:pt x="42553" y="50786"/>
                </a:lnTo>
                <a:lnTo>
                  <a:pt x="45416" y="50225"/>
                </a:lnTo>
                <a:lnTo>
                  <a:pt x="48335" y="49438"/>
                </a:lnTo>
                <a:lnTo>
                  <a:pt x="51254" y="48653"/>
                </a:lnTo>
                <a:lnTo>
                  <a:pt x="55493" y="46491"/>
                </a:lnTo>
                <a:lnTo>
                  <a:pt x="55493" y="68024"/>
                </a:lnTo>
                <a:lnTo>
                  <a:pt x="51282" y="74734"/>
                </a:lnTo>
                <a:lnTo>
                  <a:pt x="42862" y="78832"/>
                </a:lnTo>
                <a:lnTo>
                  <a:pt x="37865" y="81303"/>
                </a:lnTo>
                <a:lnTo>
                  <a:pt x="32700" y="82538"/>
                </a:lnTo>
                <a:lnTo>
                  <a:pt x="22988" y="82538"/>
                </a:lnTo>
                <a:lnTo>
                  <a:pt x="19199" y="81275"/>
                </a:lnTo>
                <a:lnTo>
                  <a:pt x="15999" y="78748"/>
                </a:lnTo>
                <a:lnTo>
                  <a:pt x="12799" y="76222"/>
                </a:lnTo>
                <a:lnTo>
                  <a:pt x="15466" y="95425"/>
                </a:lnTo>
                <a:lnTo>
                  <a:pt x="30792" y="95425"/>
                </a:lnTo>
                <a:lnTo>
                  <a:pt x="37164" y="93937"/>
                </a:lnTo>
                <a:lnTo>
                  <a:pt x="42946" y="90961"/>
                </a:lnTo>
                <a:lnTo>
                  <a:pt x="48728" y="87985"/>
                </a:lnTo>
                <a:lnTo>
                  <a:pt x="53163" y="84476"/>
                </a:lnTo>
                <a:lnTo>
                  <a:pt x="56251" y="80433"/>
                </a:lnTo>
                <a:lnTo>
                  <a:pt x="56756" y="84026"/>
                </a:lnTo>
                <a:lnTo>
                  <a:pt x="57626" y="86806"/>
                </a:lnTo>
                <a:lnTo>
                  <a:pt x="58861" y="88771"/>
                </a:lnTo>
                <a:lnTo>
                  <a:pt x="61219" y="92477"/>
                </a:lnTo>
                <a:lnTo>
                  <a:pt x="65008" y="94330"/>
                </a:lnTo>
                <a:lnTo>
                  <a:pt x="72363" y="94330"/>
                </a:lnTo>
                <a:lnTo>
                  <a:pt x="76517" y="93909"/>
                </a:lnTo>
                <a:lnTo>
                  <a:pt x="80671" y="92814"/>
                </a:lnTo>
                <a:lnTo>
                  <a:pt x="80671" y="81612"/>
                </a:lnTo>
                <a:lnTo>
                  <a:pt x="79717" y="81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20588" y="2092195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52780" y="2119207"/>
            <a:ext cx="66830" cy="81375"/>
          </a:xfrm>
          <a:custGeom>
            <a:avLst/>
            <a:gdLst/>
            <a:ahLst/>
            <a:cxnLst/>
            <a:rect l="l" t="t" r="r" b="b"/>
            <a:pathLst>
              <a:path w="73513" h="92225">
                <a:moveTo>
                  <a:pt x="15157" y="92225"/>
                </a:moveTo>
                <a:lnTo>
                  <a:pt x="15157" y="39079"/>
                </a:lnTo>
                <a:lnTo>
                  <a:pt x="15535" y="34545"/>
                </a:lnTo>
                <a:lnTo>
                  <a:pt x="16294" y="31373"/>
                </a:lnTo>
                <a:lnTo>
                  <a:pt x="17052" y="28201"/>
                </a:lnTo>
                <a:lnTo>
                  <a:pt x="18694" y="25127"/>
                </a:lnTo>
                <a:lnTo>
                  <a:pt x="21220" y="22150"/>
                </a:lnTo>
                <a:lnTo>
                  <a:pt x="24364" y="18445"/>
                </a:lnTo>
                <a:lnTo>
                  <a:pt x="28013" y="15974"/>
                </a:lnTo>
                <a:lnTo>
                  <a:pt x="32167" y="14739"/>
                </a:lnTo>
                <a:lnTo>
                  <a:pt x="34469" y="14009"/>
                </a:lnTo>
                <a:lnTo>
                  <a:pt x="37416" y="13644"/>
                </a:lnTo>
                <a:lnTo>
                  <a:pt x="48082" y="13644"/>
                </a:lnTo>
                <a:lnTo>
                  <a:pt x="52966" y="16451"/>
                </a:lnTo>
                <a:lnTo>
                  <a:pt x="55661" y="22066"/>
                </a:lnTo>
                <a:lnTo>
                  <a:pt x="57289" y="25435"/>
                </a:lnTo>
                <a:lnTo>
                  <a:pt x="58103" y="29871"/>
                </a:lnTo>
                <a:lnTo>
                  <a:pt x="58103" y="92225"/>
                </a:lnTo>
                <a:lnTo>
                  <a:pt x="73513" y="92225"/>
                </a:lnTo>
                <a:lnTo>
                  <a:pt x="73513" y="25267"/>
                </a:lnTo>
                <a:lnTo>
                  <a:pt x="72278" y="18277"/>
                </a:lnTo>
                <a:lnTo>
                  <a:pt x="69808" y="13391"/>
                </a:lnTo>
                <a:lnTo>
                  <a:pt x="67849" y="10140"/>
                </a:lnTo>
                <a:lnTo>
                  <a:pt x="58220" y="2535"/>
                </a:lnTo>
                <a:lnTo>
                  <a:pt x="43872" y="0"/>
                </a:lnTo>
                <a:lnTo>
                  <a:pt x="38034" y="0"/>
                </a:lnTo>
                <a:lnTo>
                  <a:pt x="32728" y="1151"/>
                </a:lnTo>
                <a:lnTo>
                  <a:pt x="27957" y="3453"/>
                </a:lnTo>
                <a:lnTo>
                  <a:pt x="23185" y="5755"/>
                </a:lnTo>
                <a:lnTo>
                  <a:pt x="18666" y="9545"/>
                </a:lnTo>
                <a:lnTo>
                  <a:pt x="14399" y="14823"/>
                </a:lnTo>
                <a:lnTo>
                  <a:pt x="14399" y="2021"/>
                </a:ln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38800" y="2123238"/>
            <a:ext cx="19470" cy="70576"/>
          </a:xfrm>
          <a:custGeom>
            <a:avLst/>
            <a:gdLst/>
            <a:ahLst/>
            <a:cxnLst/>
            <a:rect l="l" t="t" r="r" b="b"/>
            <a:pathLst>
              <a:path w="21417" h="79986">
                <a:moveTo>
                  <a:pt x="12817" y="79986"/>
                </a:moveTo>
                <a:lnTo>
                  <a:pt x="15578" y="36560"/>
                </a:lnTo>
                <a:lnTo>
                  <a:pt x="16617" y="29570"/>
                </a:lnTo>
                <a:lnTo>
                  <a:pt x="18694" y="24236"/>
                </a:lnTo>
                <a:lnTo>
                  <a:pt x="21417" y="0"/>
                </a:lnTo>
                <a:lnTo>
                  <a:pt x="11072" y="8570"/>
                </a:lnTo>
                <a:lnTo>
                  <a:pt x="5199" y="17560"/>
                </a:lnTo>
                <a:lnTo>
                  <a:pt x="1299" y="29585"/>
                </a:lnTo>
                <a:lnTo>
                  <a:pt x="0" y="43944"/>
                </a:lnTo>
                <a:lnTo>
                  <a:pt x="967" y="56993"/>
                </a:lnTo>
                <a:lnTo>
                  <a:pt x="4619" y="69353"/>
                </a:lnTo>
                <a:lnTo>
                  <a:pt x="10989" y="78350"/>
                </a:lnTo>
                <a:lnTo>
                  <a:pt x="12817" y="79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1326" y="2119579"/>
            <a:ext cx="69356" cy="114668"/>
          </a:xfrm>
          <a:custGeom>
            <a:avLst/>
            <a:gdLst/>
            <a:ahLst/>
            <a:cxnLst/>
            <a:rect l="l" t="t" r="r" b="b"/>
            <a:pathLst>
              <a:path w="76292" h="129957">
                <a:moveTo>
                  <a:pt x="4491" y="119078"/>
                </a:moveTo>
                <a:lnTo>
                  <a:pt x="11115" y="123430"/>
                </a:lnTo>
                <a:lnTo>
                  <a:pt x="17739" y="127781"/>
                </a:lnTo>
                <a:lnTo>
                  <a:pt x="25908" y="129957"/>
                </a:lnTo>
                <a:lnTo>
                  <a:pt x="38158" y="129912"/>
                </a:lnTo>
                <a:lnTo>
                  <a:pt x="52552" y="127495"/>
                </a:lnTo>
                <a:lnTo>
                  <a:pt x="63579" y="121390"/>
                </a:lnTo>
                <a:lnTo>
                  <a:pt x="71239" y="111596"/>
                </a:lnTo>
                <a:lnTo>
                  <a:pt x="75221" y="98761"/>
                </a:lnTo>
                <a:lnTo>
                  <a:pt x="76292" y="84476"/>
                </a:lnTo>
                <a:lnTo>
                  <a:pt x="76292" y="2442"/>
                </a:lnTo>
                <a:lnTo>
                  <a:pt x="62314" y="2442"/>
                </a:lnTo>
                <a:lnTo>
                  <a:pt x="62314" y="13812"/>
                </a:lnTo>
                <a:lnTo>
                  <a:pt x="59338" y="10050"/>
                </a:lnTo>
                <a:lnTo>
                  <a:pt x="56419" y="7187"/>
                </a:lnTo>
                <a:lnTo>
                  <a:pt x="53556" y="5221"/>
                </a:lnTo>
                <a:lnTo>
                  <a:pt x="48279" y="1740"/>
                </a:lnTo>
                <a:lnTo>
                  <a:pt x="42104" y="0"/>
                </a:lnTo>
                <a:lnTo>
                  <a:pt x="35030" y="0"/>
                </a:lnTo>
                <a:lnTo>
                  <a:pt x="30671" y="256"/>
                </a:lnTo>
                <a:lnTo>
                  <a:pt x="18638" y="4147"/>
                </a:lnTo>
                <a:lnTo>
                  <a:pt x="15915" y="28383"/>
                </a:lnTo>
                <a:lnTo>
                  <a:pt x="16438" y="27128"/>
                </a:lnTo>
                <a:lnTo>
                  <a:pt x="24808" y="16825"/>
                </a:lnTo>
                <a:lnTo>
                  <a:pt x="37809" y="13391"/>
                </a:lnTo>
                <a:lnTo>
                  <a:pt x="44938" y="13391"/>
                </a:lnTo>
                <a:lnTo>
                  <a:pt x="50805" y="16086"/>
                </a:lnTo>
                <a:lnTo>
                  <a:pt x="55408" y="21477"/>
                </a:lnTo>
                <a:lnTo>
                  <a:pt x="60639" y="31918"/>
                </a:lnTo>
                <a:lnTo>
                  <a:pt x="62314" y="46323"/>
                </a:lnTo>
                <a:lnTo>
                  <a:pt x="62314" y="53734"/>
                </a:lnTo>
                <a:lnTo>
                  <a:pt x="61079" y="60219"/>
                </a:lnTo>
                <a:lnTo>
                  <a:pt x="58609" y="65778"/>
                </a:lnTo>
                <a:lnTo>
                  <a:pt x="48720" y="77330"/>
                </a:lnTo>
                <a:lnTo>
                  <a:pt x="35620" y="80517"/>
                </a:lnTo>
                <a:lnTo>
                  <a:pt x="28658" y="80517"/>
                </a:lnTo>
                <a:lnTo>
                  <a:pt x="23115" y="77864"/>
                </a:lnTo>
                <a:lnTo>
                  <a:pt x="18988" y="72558"/>
                </a:lnTo>
                <a:lnTo>
                  <a:pt x="14862" y="67252"/>
                </a:lnTo>
                <a:lnTo>
                  <a:pt x="12799" y="59518"/>
                </a:lnTo>
                <a:lnTo>
                  <a:pt x="12799" y="40708"/>
                </a:lnTo>
                <a:lnTo>
                  <a:pt x="10038" y="84134"/>
                </a:lnTo>
                <a:lnTo>
                  <a:pt x="21173" y="90707"/>
                </a:lnTo>
                <a:lnTo>
                  <a:pt x="33851" y="92898"/>
                </a:lnTo>
                <a:lnTo>
                  <a:pt x="40868" y="92898"/>
                </a:lnTo>
                <a:lnTo>
                  <a:pt x="46511" y="91775"/>
                </a:lnTo>
                <a:lnTo>
                  <a:pt x="50777" y="89529"/>
                </a:lnTo>
                <a:lnTo>
                  <a:pt x="55044" y="87284"/>
                </a:lnTo>
                <a:lnTo>
                  <a:pt x="58693" y="83859"/>
                </a:lnTo>
                <a:lnTo>
                  <a:pt x="61724" y="79254"/>
                </a:lnTo>
                <a:lnTo>
                  <a:pt x="61735" y="80196"/>
                </a:lnTo>
                <a:lnTo>
                  <a:pt x="61076" y="95353"/>
                </a:lnTo>
                <a:lnTo>
                  <a:pt x="58777" y="105111"/>
                </a:lnTo>
                <a:lnTo>
                  <a:pt x="50146" y="114456"/>
                </a:lnTo>
                <a:lnTo>
                  <a:pt x="35956" y="117408"/>
                </a:lnTo>
                <a:lnTo>
                  <a:pt x="28602" y="117408"/>
                </a:lnTo>
                <a:lnTo>
                  <a:pt x="23213" y="115723"/>
                </a:lnTo>
                <a:lnTo>
                  <a:pt x="19788" y="112354"/>
                </a:lnTo>
                <a:lnTo>
                  <a:pt x="17599" y="110164"/>
                </a:lnTo>
                <a:lnTo>
                  <a:pt x="16139" y="107048"/>
                </a:lnTo>
                <a:lnTo>
                  <a:pt x="15410" y="103005"/>
                </a:lnTo>
                <a:lnTo>
                  <a:pt x="0" y="103005"/>
                </a:lnTo>
                <a:lnTo>
                  <a:pt x="785" y="112270"/>
                </a:lnTo>
                <a:lnTo>
                  <a:pt x="4491" y="119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82157" y="2091413"/>
            <a:ext cx="0" cy="109168"/>
          </a:xfrm>
          <a:custGeom>
            <a:avLst/>
            <a:gdLst/>
            <a:ahLst/>
            <a:cxnLst/>
            <a:rect l="l" t="t" r="r" b="b"/>
            <a:pathLst>
              <a:path h="123724">
                <a:moveTo>
                  <a:pt x="0" y="0"/>
                </a:moveTo>
                <a:lnTo>
                  <a:pt x="0" y="123724"/>
                </a:lnTo>
              </a:path>
            </a:pathLst>
          </a:custGeom>
          <a:ln w="164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109487" y="2119206"/>
            <a:ext cx="74868" cy="84199"/>
          </a:xfrm>
          <a:custGeom>
            <a:avLst/>
            <a:gdLst/>
            <a:ahLst/>
            <a:cxnLst/>
            <a:rect l="l" t="t" r="r" b="b"/>
            <a:pathLst>
              <a:path w="82355" h="95425">
                <a:moveTo>
                  <a:pt x="24167" y="20761"/>
                </a:moveTo>
                <a:lnTo>
                  <a:pt x="28883" y="15736"/>
                </a:lnTo>
                <a:lnTo>
                  <a:pt x="34721" y="13223"/>
                </a:lnTo>
                <a:lnTo>
                  <a:pt x="51395" y="13223"/>
                </a:lnTo>
                <a:lnTo>
                  <a:pt x="58328" y="16872"/>
                </a:lnTo>
                <a:lnTo>
                  <a:pt x="62482" y="24172"/>
                </a:lnTo>
                <a:lnTo>
                  <a:pt x="64728" y="28102"/>
                </a:lnTo>
                <a:lnTo>
                  <a:pt x="66159" y="33352"/>
                </a:lnTo>
                <a:lnTo>
                  <a:pt x="66777" y="39922"/>
                </a:lnTo>
                <a:lnTo>
                  <a:pt x="16673" y="39922"/>
                </a:lnTo>
                <a:lnTo>
                  <a:pt x="16953" y="32174"/>
                </a:lnTo>
                <a:lnTo>
                  <a:pt x="11789" y="13560"/>
                </a:lnTo>
                <a:lnTo>
                  <a:pt x="5494" y="22988"/>
                </a:lnTo>
                <a:lnTo>
                  <a:pt x="1373" y="34967"/>
                </a:lnTo>
                <a:lnTo>
                  <a:pt x="0" y="48849"/>
                </a:lnTo>
                <a:lnTo>
                  <a:pt x="1050" y="61189"/>
                </a:lnTo>
                <a:lnTo>
                  <a:pt x="4941" y="73383"/>
                </a:lnTo>
                <a:lnTo>
                  <a:pt x="11704" y="83171"/>
                </a:lnTo>
                <a:lnTo>
                  <a:pt x="16145" y="87233"/>
                </a:lnTo>
                <a:lnTo>
                  <a:pt x="27339" y="93377"/>
                </a:lnTo>
                <a:lnTo>
                  <a:pt x="40251" y="95425"/>
                </a:lnTo>
                <a:lnTo>
                  <a:pt x="44854" y="95425"/>
                </a:lnTo>
                <a:lnTo>
                  <a:pt x="48981" y="94976"/>
                </a:lnTo>
                <a:lnTo>
                  <a:pt x="52630" y="94078"/>
                </a:lnTo>
                <a:lnTo>
                  <a:pt x="59422" y="92505"/>
                </a:lnTo>
                <a:lnTo>
                  <a:pt x="65120" y="89473"/>
                </a:lnTo>
                <a:lnTo>
                  <a:pt x="69724" y="84981"/>
                </a:lnTo>
                <a:lnTo>
                  <a:pt x="72475" y="82399"/>
                </a:lnTo>
                <a:lnTo>
                  <a:pt x="74959" y="79072"/>
                </a:lnTo>
                <a:lnTo>
                  <a:pt x="77176" y="75001"/>
                </a:lnTo>
                <a:lnTo>
                  <a:pt x="79393" y="70930"/>
                </a:lnTo>
                <a:lnTo>
                  <a:pt x="80699" y="67238"/>
                </a:lnTo>
                <a:lnTo>
                  <a:pt x="81092" y="63925"/>
                </a:lnTo>
                <a:lnTo>
                  <a:pt x="66187" y="63925"/>
                </a:lnTo>
                <a:lnTo>
                  <a:pt x="65064" y="67912"/>
                </a:lnTo>
                <a:lnTo>
                  <a:pt x="63156" y="71421"/>
                </a:lnTo>
                <a:lnTo>
                  <a:pt x="60461" y="74453"/>
                </a:lnTo>
                <a:lnTo>
                  <a:pt x="55745" y="79675"/>
                </a:lnTo>
                <a:lnTo>
                  <a:pt x="49430" y="82286"/>
                </a:lnTo>
                <a:lnTo>
                  <a:pt x="33037" y="82286"/>
                </a:lnTo>
                <a:lnTo>
                  <a:pt x="26778" y="79521"/>
                </a:lnTo>
                <a:lnTo>
                  <a:pt x="22736" y="73990"/>
                </a:lnTo>
                <a:lnTo>
                  <a:pt x="18694" y="68459"/>
                </a:lnTo>
                <a:lnTo>
                  <a:pt x="16532" y="61118"/>
                </a:lnTo>
                <a:lnTo>
                  <a:pt x="16251" y="51966"/>
                </a:lnTo>
                <a:lnTo>
                  <a:pt x="82355" y="51966"/>
                </a:lnTo>
                <a:lnTo>
                  <a:pt x="82355" y="42870"/>
                </a:lnTo>
                <a:lnTo>
                  <a:pt x="81906" y="36244"/>
                </a:lnTo>
                <a:lnTo>
                  <a:pt x="81008" y="32089"/>
                </a:lnTo>
                <a:lnTo>
                  <a:pt x="79997" y="26025"/>
                </a:lnTo>
                <a:lnTo>
                  <a:pt x="77976" y="20719"/>
                </a:lnTo>
                <a:lnTo>
                  <a:pt x="74945" y="16170"/>
                </a:lnTo>
                <a:lnTo>
                  <a:pt x="71801" y="11398"/>
                </a:lnTo>
                <a:lnTo>
                  <a:pt x="67225" y="7510"/>
                </a:lnTo>
                <a:lnTo>
                  <a:pt x="61219" y="4506"/>
                </a:lnTo>
                <a:lnTo>
                  <a:pt x="55212" y="1502"/>
                </a:lnTo>
                <a:lnTo>
                  <a:pt x="49009" y="0"/>
                </a:lnTo>
                <a:lnTo>
                  <a:pt x="42609" y="0"/>
                </a:lnTo>
                <a:lnTo>
                  <a:pt x="33696" y="818"/>
                </a:lnTo>
                <a:lnTo>
                  <a:pt x="24167" y="2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120204" y="2119929"/>
            <a:ext cx="19915" cy="27666"/>
          </a:xfrm>
          <a:custGeom>
            <a:avLst/>
            <a:gdLst/>
            <a:ahLst/>
            <a:cxnLst/>
            <a:rect l="l" t="t" r="r" b="b"/>
            <a:pathLst>
              <a:path w="21907" h="31355">
                <a:moveTo>
                  <a:pt x="9923" y="4441"/>
                </a:moveTo>
                <a:lnTo>
                  <a:pt x="0" y="12741"/>
                </a:lnTo>
                <a:lnTo>
                  <a:pt x="5164" y="31355"/>
                </a:lnTo>
                <a:lnTo>
                  <a:pt x="7662" y="24968"/>
                </a:lnTo>
                <a:lnTo>
                  <a:pt x="12378" y="19942"/>
                </a:lnTo>
                <a:lnTo>
                  <a:pt x="21907" y="0"/>
                </a:lnTo>
                <a:lnTo>
                  <a:pt x="9923" y="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201708" y="2155968"/>
            <a:ext cx="18270" cy="47289"/>
          </a:xfrm>
          <a:custGeom>
            <a:avLst/>
            <a:gdLst/>
            <a:ahLst/>
            <a:cxnLst/>
            <a:rect l="l" t="t" r="r" b="b"/>
            <a:pathLst>
              <a:path w="20097" h="53594">
                <a:moveTo>
                  <a:pt x="2610" y="12043"/>
                </a:moveTo>
                <a:lnTo>
                  <a:pt x="0" y="18529"/>
                </a:lnTo>
                <a:lnTo>
                  <a:pt x="0" y="34531"/>
                </a:lnTo>
                <a:lnTo>
                  <a:pt x="2652" y="40891"/>
                </a:lnTo>
                <a:lnTo>
                  <a:pt x="7957" y="45972"/>
                </a:lnTo>
                <a:lnTo>
                  <a:pt x="13262" y="51053"/>
                </a:lnTo>
                <a:lnTo>
                  <a:pt x="20097" y="53594"/>
                </a:lnTo>
                <a:lnTo>
                  <a:pt x="17431" y="34391"/>
                </a:lnTo>
                <a:lnTo>
                  <a:pt x="15831" y="30938"/>
                </a:lnTo>
                <a:lnTo>
                  <a:pt x="15831" y="20775"/>
                </a:lnTo>
                <a:lnTo>
                  <a:pt x="19901" y="0"/>
                </a:lnTo>
                <a:lnTo>
                  <a:pt x="13052" y="2835"/>
                </a:lnTo>
                <a:lnTo>
                  <a:pt x="7831" y="7439"/>
                </a:lnTo>
                <a:lnTo>
                  <a:pt x="2610" y="12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205917" y="2119059"/>
            <a:ext cx="73338" cy="84199"/>
          </a:xfrm>
          <a:custGeom>
            <a:avLst/>
            <a:gdLst/>
            <a:ahLst/>
            <a:cxnLst/>
            <a:rect l="l" t="t" r="r" b="b"/>
            <a:pathLst>
              <a:path w="80672" h="95425">
                <a:moveTo>
                  <a:pt x="79717" y="81780"/>
                </a:moveTo>
                <a:lnTo>
                  <a:pt x="76377" y="82117"/>
                </a:lnTo>
                <a:lnTo>
                  <a:pt x="73626" y="82117"/>
                </a:lnTo>
                <a:lnTo>
                  <a:pt x="70973" y="79731"/>
                </a:lnTo>
                <a:lnTo>
                  <a:pt x="70651" y="76895"/>
                </a:lnTo>
                <a:lnTo>
                  <a:pt x="70651" y="16395"/>
                </a:lnTo>
                <a:lnTo>
                  <a:pt x="67367" y="10106"/>
                </a:lnTo>
                <a:lnTo>
                  <a:pt x="60798" y="6063"/>
                </a:lnTo>
                <a:lnTo>
                  <a:pt x="59924" y="5548"/>
                </a:lnTo>
                <a:lnTo>
                  <a:pt x="48803" y="1386"/>
                </a:lnTo>
                <a:lnTo>
                  <a:pt x="34947" y="0"/>
                </a:lnTo>
                <a:lnTo>
                  <a:pt x="25796" y="0"/>
                </a:lnTo>
                <a:lnTo>
                  <a:pt x="17754" y="2175"/>
                </a:lnTo>
                <a:lnTo>
                  <a:pt x="10821" y="6526"/>
                </a:lnTo>
                <a:lnTo>
                  <a:pt x="2873" y="15683"/>
                </a:lnTo>
                <a:lnTo>
                  <a:pt x="0" y="29730"/>
                </a:lnTo>
                <a:lnTo>
                  <a:pt x="14147" y="29730"/>
                </a:lnTo>
                <a:lnTo>
                  <a:pt x="14708" y="25070"/>
                </a:lnTo>
                <a:lnTo>
                  <a:pt x="15915" y="21561"/>
                </a:lnTo>
                <a:lnTo>
                  <a:pt x="17768" y="19202"/>
                </a:lnTo>
                <a:lnTo>
                  <a:pt x="21080" y="14935"/>
                </a:lnTo>
                <a:lnTo>
                  <a:pt x="26694" y="12801"/>
                </a:lnTo>
                <a:lnTo>
                  <a:pt x="41459" y="12801"/>
                </a:lnTo>
                <a:lnTo>
                  <a:pt x="46722" y="13967"/>
                </a:lnTo>
                <a:lnTo>
                  <a:pt x="50398" y="16296"/>
                </a:lnTo>
                <a:lnTo>
                  <a:pt x="54076" y="18626"/>
                </a:lnTo>
                <a:lnTo>
                  <a:pt x="55914" y="22375"/>
                </a:lnTo>
                <a:lnTo>
                  <a:pt x="55914" y="30067"/>
                </a:lnTo>
                <a:lnTo>
                  <a:pt x="54904" y="33352"/>
                </a:lnTo>
                <a:lnTo>
                  <a:pt x="51395" y="37282"/>
                </a:lnTo>
                <a:lnTo>
                  <a:pt x="47915" y="37732"/>
                </a:lnTo>
                <a:lnTo>
                  <a:pt x="23747" y="40763"/>
                </a:lnTo>
                <a:lnTo>
                  <a:pt x="15270" y="41830"/>
                </a:lnTo>
                <a:lnTo>
                  <a:pt x="11200" y="62605"/>
                </a:lnTo>
                <a:lnTo>
                  <a:pt x="13529" y="58394"/>
                </a:lnTo>
                <a:lnTo>
                  <a:pt x="18189" y="55755"/>
                </a:lnTo>
                <a:lnTo>
                  <a:pt x="20940" y="54183"/>
                </a:lnTo>
                <a:lnTo>
                  <a:pt x="25066" y="53032"/>
                </a:lnTo>
                <a:lnTo>
                  <a:pt x="30568" y="52302"/>
                </a:lnTo>
                <a:lnTo>
                  <a:pt x="39746" y="51123"/>
                </a:lnTo>
                <a:lnTo>
                  <a:pt x="42553" y="50786"/>
                </a:lnTo>
                <a:lnTo>
                  <a:pt x="45416" y="50225"/>
                </a:lnTo>
                <a:lnTo>
                  <a:pt x="48336" y="49438"/>
                </a:lnTo>
                <a:lnTo>
                  <a:pt x="51255" y="48653"/>
                </a:lnTo>
                <a:lnTo>
                  <a:pt x="55493" y="46491"/>
                </a:lnTo>
                <a:lnTo>
                  <a:pt x="55493" y="68024"/>
                </a:lnTo>
                <a:lnTo>
                  <a:pt x="51282" y="74734"/>
                </a:lnTo>
                <a:lnTo>
                  <a:pt x="42862" y="78832"/>
                </a:lnTo>
                <a:lnTo>
                  <a:pt x="37866" y="81303"/>
                </a:lnTo>
                <a:lnTo>
                  <a:pt x="32701" y="82538"/>
                </a:lnTo>
                <a:lnTo>
                  <a:pt x="22989" y="82538"/>
                </a:lnTo>
                <a:lnTo>
                  <a:pt x="19199" y="81275"/>
                </a:lnTo>
                <a:lnTo>
                  <a:pt x="16000" y="78748"/>
                </a:lnTo>
                <a:lnTo>
                  <a:pt x="12800" y="76222"/>
                </a:lnTo>
                <a:lnTo>
                  <a:pt x="15466" y="95425"/>
                </a:lnTo>
                <a:lnTo>
                  <a:pt x="30792" y="95425"/>
                </a:lnTo>
                <a:lnTo>
                  <a:pt x="37164" y="93937"/>
                </a:lnTo>
                <a:lnTo>
                  <a:pt x="42946" y="90961"/>
                </a:lnTo>
                <a:lnTo>
                  <a:pt x="48729" y="87985"/>
                </a:lnTo>
                <a:lnTo>
                  <a:pt x="53163" y="84476"/>
                </a:lnTo>
                <a:lnTo>
                  <a:pt x="56251" y="80433"/>
                </a:lnTo>
                <a:lnTo>
                  <a:pt x="56756" y="84026"/>
                </a:lnTo>
                <a:lnTo>
                  <a:pt x="57627" y="86806"/>
                </a:lnTo>
                <a:lnTo>
                  <a:pt x="58862" y="88771"/>
                </a:lnTo>
                <a:lnTo>
                  <a:pt x="61219" y="92477"/>
                </a:lnTo>
                <a:lnTo>
                  <a:pt x="65008" y="94330"/>
                </a:lnTo>
                <a:lnTo>
                  <a:pt x="72363" y="94330"/>
                </a:lnTo>
                <a:lnTo>
                  <a:pt x="76517" y="93909"/>
                </a:lnTo>
                <a:lnTo>
                  <a:pt x="80672" y="92814"/>
                </a:lnTo>
                <a:lnTo>
                  <a:pt x="80672" y="81612"/>
                </a:lnTo>
                <a:lnTo>
                  <a:pt x="79717" y="81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291938" y="2118910"/>
            <a:ext cx="67673" cy="84718"/>
          </a:xfrm>
          <a:custGeom>
            <a:avLst/>
            <a:gdLst/>
            <a:ahLst/>
            <a:cxnLst/>
            <a:rect l="l" t="t" r="r" b="b"/>
            <a:pathLst>
              <a:path w="74440" h="96014">
                <a:moveTo>
                  <a:pt x="22509" y="94369"/>
                </a:moveTo>
                <a:lnTo>
                  <a:pt x="37472" y="96014"/>
                </a:lnTo>
                <a:lnTo>
                  <a:pt x="42152" y="95867"/>
                </a:lnTo>
                <a:lnTo>
                  <a:pt x="55538" y="93221"/>
                </a:lnTo>
                <a:lnTo>
                  <a:pt x="65303" y="87255"/>
                </a:lnTo>
                <a:lnTo>
                  <a:pt x="71394" y="81415"/>
                </a:lnTo>
                <a:lnTo>
                  <a:pt x="74440" y="74481"/>
                </a:lnTo>
                <a:lnTo>
                  <a:pt x="74440" y="58142"/>
                </a:lnTo>
                <a:lnTo>
                  <a:pt x="71492" y="52049"/>
                </a:lnTo>
                <a:lnTo>
                  <a:pt x="65597" y="48175"/>
                </a:lnTo>
                <a:lnTo>
                  <a:pt x="61893" y="45704"/>
                </a:lnTo>
                <a:lnTo>
                  <a:pt x="54595" y="43150"/>
                </a:lnTo>
                <a:lnTo>
                  <a:pt x="43703" y="40511"/>
                </a:lnTo>
                <a:lnTo>
                  <a:pt x="33683" y="38068"/>
                </a:lnTo>
                <a:lnTo>
                  <a:pt x="29304" y="37001"/>
                </a:lnTo>
                <a:lnTo>
                  <a:pt x="25992" y="35767"/>
                </a:lnTo>
                <a:lnTo>
                  <a:pt x="23746" y="34362"/>
                </a:lnTo>
                <a:lnTo>
                  <a:pt x="19872" y="32005"/>
                </a:lnTo>
                <a:lnTo>
                  <a:pt x="17936" y="28860"/>
                </a:lnTo>
                <a:lnTo>
                  <a:pt x="17936" y="21336"/>
                </a:lnTo>
                <a:lnTo>
                  <a:pt x="19409" y="18444"/>
                </a:lnTo>
                <a:lnTo>
                  <a:pt x="22357" y="16254"/>
                </a:lnTo>
                <a:lnTo>
                  <a:pt x="25304" y="14064"/>
                </a:lnTo>
                <a:lnTo>
                  <a:pt x="29641" y="12969"/>
                </a:lnTo>
                <a:lnTo>
                  <a:pt x="43956" y="12969"/>
                </a:lnTo>
                <a:lnTo>
                  <a:pt x="49991" y="14963"/>
                </a:lnTo>
                <a:lnTo>
                  <a:pt x="53472" y="18950"/>
                </a:lnTo>
                <a:lnTo>
                  <a:pt x="55605" y="21757"/>
                </a:lnTo>
                <a:lnTo>
                  <a:pt x="56812" y="24873"/>
                </a:lnTo>
                <a:lnTo>
                  <a:pt x="57093" y="28298"/>
                </a:lnTo>
                <a:lnTo>
                  <a:pt x="71408" y="28298"/>
                </a:lnTo>
                <a:lnTo>
                  <a:pt x="71520" y="22459"/>
                </a:lnTo>
                <a:lnTo>
                  <a:pt x="69695" y="17013"/>
                </a:lnTo>
                <a:lnTo>
                  <a:pt x="65934" y="11959"/>
                </a:lnTo>
                <a:lnTo>
                  <a:pt x="61888" y="7664"/>
                </a:lnTo>
                <a:lnTo>
                  <a:pt x="51038" y="1915"/>
                </a:lnTo>
                <a:lnTo>
                  <a:pt x="36546" y="0"/>
                </a:lnTo>
                <a:lnTo>
                  <a:pt x="35793" y="4"/>
                </a:lnTo>
                <a:lnTo>
                  <a:pt x="22257" y="2076"/>
                </a:lnTo>
                <a:lnTo>
                  <a:pt x="11747" y="7916"/>
                </a:lnTo>
                <a:lnTo>
                  <a:pt x="5599" y="13194"/>
                </a:lnTo>
                <a:lnTo>
                  <a:pt x="2526" y="20100"/>
                </a:lnTo>
                <a:lnTo>
                  <a:pt x="2526" y="35879"/>
                </a:lnTo>
                <a:lnTo>
                  <a:pt x="5782" y="41549"/>
                </a:lnTo>
                <a:lnTo>
                  <a:pt x="12294" y="45648"/>
                </a:lnTo>
                <a:lnTo>
                  <a:pt x="15942" y="48007"/>
                </a:lnTo>
                <a:lnTo>
                  <a:pt x="21613" y="50141"/>
                </a:lnTo>
                <a:lnTo>
                  <a:pt x="29304" y="52049"/>
                </a:lnTo>
                <a:lnTo>
                  <a:pt x="41346" y="55081"/>
                </a:lnTo>
                <a:lnTo>
                  <a:pt x="47801" y="56710"/>
                </a:lnTo>
                <a:lnTo>
                  <a:pt x="52124" y="58142"/>
                </a:lnTo>
                <a:lnTo>
                  <a:pt x="54314" y="59377"/>
                </a:lnTo>
                <a:lnTo>
                  <a:pt x="57738" y="61399"/>
                </a:lnTo>
                <a:lnTo>
                  <a:pt x="59451" y="64346"/>
                </a:lnTo>
                <a:lnTo>
                  <a:pt x="59451" y="73330"/>
                </a:lnTo>
                <a:lnTo>
                  <a:pt x="57317" y="77106"/>
                </a:lnTo>
                <a:lnTo>
                  <a:pt x="53051" y="79548"/>
                </a:lnTo>
                <a:lnTo>
                  <a:pt x="48784" y="81991"/>
                </a:lnTo>
                <a:lnTo>
                  <a:pt x="43844" y="83212"/>
                </a:lnTo>
                <a:lnTo>
                  <a:pt x="28799" y="83212"/>
                </a:lnTo>
                <a:lnTo>
                  <a:pt x="22174" y="80770"/>
                </a:lnTo>
                <a:lnTo>
                  <a:pt x="18357" y="75885"/>
                </a:lnTo>
                <a:lnTo>
                  <a:pt x="16279" y="73189"/>
                </a:lnTo>
                <a:lnTo>
                  <a:pt x="15017" y="69315"/>
                </a:lnTo>
                <a:lnTo>
                  <a:pt x="14568" y="64262"/>
                </a:lnTo>
                <a:lnTo>
                  <a:pt x="0" y="64262"/>
                </a:lnTo>
                <a:lnTo>
                  <a:pt x="392" y="73246"/>
                </a:lnTo>
                <a:lnTo>
                  <a:pt x="3382" y="80784"/>
                </a:lnTo>
                <a:lnTo>
                  <a:pt x="8968" y="86876"/>
                </a:lnTo>
                <a:lnTo>
                  <a:pt x="11775" y="89434"/>
                </a:lnTo>
                <a:lnTo>
                  <a:pt x="22509" y="94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0788" y="2119206"/>
            <a:ext cx="74868" cy="84199"/>
          </a:xfrm>
          <a:custGeom>
            <a:avLst/>
            <a:gdLst/>
            <a:ahLst/>
            <a:cxnLst/>
            <a:rect l="l" t="t" r="r" b="b"/>
            <a:pathLst>
              <a:path w="82355" h="95425">
                <a:moveTo>
                  <a:pt x="24167" y="20761"/>
                </a:moveTo>
                <a:lnTo>
                  <a:pt x="28883" y="15736"/>
                </a:lnTo>
                <a:lnTo>
                  <a:pt x="34721" y="13223"/>
                </a:lnTo>
                <a:lnTo>
                  <a:pt x="51395" y="13223"/>
                </a:lnTo>
                <a:lnTo>
                  <a:pt x="58328" y="16872"/>
                </a:lnTo>
                <a:lnTo>
                  <a:pt x="62482" y="24172"/>
                </a:lnTo>
                <a:lnTo>
                  <a:pt x="64728" y="28103"/>
                </a:lnTo>
                <a:lnTo>
                  <a:pt x="66159" y="33352"/>
                </a:lnTo>
                <a:lnTo>
                  <a:pt x="66777" y="39922"/>
                </a:lnTo>
                <a:lnTo>
                  <a:pt x="16673" y="39922"/>
                </a:lnTo>
                <a:lnTo>
                  <a:pt x="16953" y="32174"/>
                </a:lnTo>
                <a:lnTo>
                  <a:pt x="11789" y="13560"/>
                </a:lnTo>
                <a:lnTo>
                  <a:pt x="5494" y="22988"/>
                </a:lnTo>
                <a:lnTo>
                  <a:pt x="1373" y="34967"/>
                </a:lnTo>
                <a:lnTo>
                  <a:pt x="0" y="48849"/>
                </a:lnTo>
                <a:lnTo>
                  <a:pt x="1050" y="61189"/>
                </a:lnTo>
                <a:lnTo>
                  <a:pt x="4941" y="73383"/>
                </a:lnTo>
                <a:lnTo>
                  <a:pt x="11704" y="83171"/>
                </a:lnTo>
                <a:lnTo>
                  <a:pt x="16145" y="87234"/>
                </a:lnTo>
                <a:lnTo>
                  <a:pt x="27340" y="93377"/>
                </a:lnTo>
                <a:lnTo>
                  <a:pt x="40251" y="95425"/>
                </a:lnTo>
                <a:lnTo>
                  <a:pt x="44854" y="95425"/>
                </a:lnTo>
                <a:lnTo>
                  <a:pt x="48981" y="94976"/>
                </a:lnTo>
                <a:lnTo>
                  <a:pt x="52630" y="94078"/>
                </a:lnTo>
                <a:lnTo>
                  <a:pt x="59422" y="92505"/>
                </a:lnTo>
                <a:lnTo>
                  <a:pt x="65120" y="89474"/>
                </a:lnTo>
                <a:lnTo>
                  <a:pt x="69724" y="84981"/>
                </a:lnTo>
                <a:lnTo>
                  <a:pt x="72475" y="82399"/>
                </a:lnTo>
                <a:lnTo>
                  <a:pt x="74959" y="79073"/>
                </a:lnTo>
                <a:lnTo>
                  <a:pt x="77176" y="75001"/>
                </a:lnTo>
                <a:lnTo>
                  <a:pt x="79393" y="70930"/>
                </a:lnTo>
                <a:lnTo>
                  <a:pt x="80699" y="67239"/>
                </a:lnTo>
                <a:lnTo>
                  <a:pt x="81092" y="63925"/>
                </a:lnTo>
                <a:lnTo>
                  <a:pt x="66187" y="63925"/>
                </a:lnTo>
                <a:lnTo>
                  <a:pt x="65064" y="67912"/>
                </a:lnTo>
                <a:lnTo>
                  <a:pt x="63156" y="71421"/>
                </a:lnTo>
                <a:lnTo>
                  <a:pt x="60461" y="74453"/>
                </a:lnTo>
                <a:lnTo>
                  <a:pt x="55745" y="79676"/>
                </a:lnTo>
                <a:lnTo>
                  <a:pt x="49429" y="82286"/>
                </a:lnTo>
                <a:lnTo>
                  <a:pt x="33037" y="82286"/>
                </a:lnTo>
                <a:lnTo>
                  <a:pt x="26778" y="79521"/>
                </a:lnTo>
                <a:lnTo>
                  <a:pt x="22736" y="73990"/>
                </a:lnTo>
                <a:lnTo>
                  <a:pt x="18694" y="68459"/>
                </a:lnTo>
                <a:lnTo>
                  <a:pt x="16532" y="61118"/>
                </a:lnTo>
                <a:lnTo>
                  <a:pt x="16251" y="51966"/>
                </a:lnTo>
                <a:lnTo>
                  <a:pt x="82355" y="51966"/>
                </a:lnTo>
                <a:lnTo>
                  <a:pt x="82355" y="42870"/>
                </a:lnTo>
                <a:lnTo>
                  <a:pt x="81906" y="36244"/>
                </a:lnTo>
                <a:lnTo>
                  <a:pt x="81008" y="32089"/>
                </a:lnTo>
                <a:lnTo>
                  <a:pt x="79997" y="26025"/>
                </a:lnTo>
                <a:lnTo>
                  <a:pt x="77976" y="20719"/>
                </a:lnTo>
                <a:lnTo>
                  <a:pt x="74945" y="16170"/>
                </a:lnTo>
                <a:lnTo>
                  <a:pt x="71801" y="11398"/>
                </a:lnTo>
                <a:lnTo>
                  <a:pt x="67225" y="7510"/>
                </a:lnTo>
                <a:lnTo>
                  <a:pt x="61219" y="4506"/>
                </a:lnTo>
                <a:lnTo>
                  <a:pt x="55212" y="1502"/>
                </a:lnTo>
                <a:lnTo>
                  <a:pt x="49009" y="0"/>
                </a:lnTo>
                <a:lnTo>
                  <a:pt x="42609" y="0"/>
                </a:lnTo>
                <a:lnTo>
                  <a:pt x="33696" y="818"/>
                </a:lnTo>
                <a:lnTo>
                  <a:pt x="24167" y="2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81505" y="2119929"/>
            <a:ext cx="19915" cy="27666"/>
          </a:xfrm>
          <a:custGeom>
            <a:avLst/>
            <a:gdLst/>
            <a:ahLst/>
            <a:cxnLst/>
            <a:rect l="l" t="t" r="r" b="b"/>
            <a:pathLst>
              <a:path w="21907" h="31355">
                <a:moveTo>
                  <a:pt x="9923" y="4441"/>
                </a:moveTo>
                <a:lnTo>
                  <a:pt x="0" y="12741"/>
                </a:lnTo>
                <a:lnTo>
                  <a:pt x="5164" y="31355"/>
                </a:lnTo>
                <a:lnTo>
                  <a:pt x="7662" y="24968"/>
                </a:lnTo>
                <a:lnTo>
                  <a:pt x="12378" y="19942"/>
                </a:lnTo>
                <a:lnTo>
                  <a:pt x="21907" y="0"/>
                </a:lnTo>
                <a:lnTo>
                  <a:pt x="9923" y="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61784" y="2118910"/>
            <a:ext cx="67673" cy="84718"/>
          </a:xfrm>
          <a:custGeom>
            <a:avLst/>
            <a:gdLst/>
            <a:ahLst/>
            <a:cxnLst/>
            <a:rect l="l" t="t" r="r" b="b"/>
            <a:pathLst>
              <a:path w="74440" h="96014">
                <a:moveTo>
                  <a:pt x="22509" y="94369"/>
                </a:moveTo>
                <a:lnTo>
                  <a:pt x="37472" y="96014"/>
                </a:lnTo>
                <a:lnTo>
                  <a:pt x="42152" y="95867"/>
                </a:lnTo>
                <a:lnTo>
                  <a:pt x="55538" y="93221"/>
                </a:lnTo>
                <a:lnTo>
                  <a:pt x="65303" y="87255"/>
                </a:lnTo>
                <a:lnTo>
                  <a:pt x="71394" y="81415"/>
                </a:lnTo>
                <a:lnTo>
                  <a:pt x="74440" y="74481"/>
                </a:lnTo>
                <a:lnTo>
                  <a:pt x="74440" y="58142"/>
                </a:lnTo>
                <a:lnTo>
                  <a:pt x="71492" y="52050"/>
                </a:lnTo>
                <a:lnTo>
                  <a:pt x="65597" y="48175"/>
                </a:lnTo>
                <a:lnTo>
                  <a:pt x="61893" y="45704"/>
                </a:lnTo>
                <a:lnTo>
                  <a:pt x="54595" y="43150"/>
                </a:lnTo>
                <a:lnTo>
                  <a:pt x="43703" y="40511"/>
                </a:lnTo>
                <a:lnTo>
                  <a:pt x="33683" y="38069"/>
                </a:lnTo>
                <a:lnTo>
                  <a:pt x="29304" y="37001"/>
                </a:lnTo>
                <a:lnTo>
                  <a:pt x="25992" y="35767"/>
                </a:lnTo>
                <a:lnTo>
                  <a:pt x="23746" y="34363"/>
                </a:lnTo>
                <a:lnTo>
                  <a:pt x="19872" y="32005"/>
                </a:lnTo>
                <a:lnTo>
                  <a:pt x="17936" y="28861"/>
                </a:lnTo>
                <a:lnTo>
                  <a:pt x="17936" y="21336"/>
                </a:lnTo>
                <a:lnTo>
                  <a:pt x="19409" y="18444"/>
                </a:lnTo>
                <a:lnTo>
                  <a:pt x="22357" y="16255"/>
                </a:lnTo>
                <a:lnTo>
                  <a:pt x="25304" y="14064"/>
                </a:lnTo>
                <a:lnTo>
                  <a:pt x="29641" y="12970"/>
                </a:lnTo>
                <a:lnTo>
                  <a:pt x="43956" y="12970"/>
                </a:lnTo>
                <a:lnTo>
                  <a:pt x="49991" y="14963"/>
                </a:lnTo>
                <a:lnTo>
                  <a:pt x="53472" y="18950"/>
                </a:lnTo>
                <a:lnTo>
                  <a:pt x="55605" y="21757"/>
                </a:lnTo>
                <a:lnTo>
                  <a:pt x="56812" y="24873"/>
                </a:lnTo>
                <a:lnTo>
                  <a:pt x="57093" y="28299"/>
                </a:lnTo>
                <a:lnTo>
                  <a:pt x="71408" y="28299"/>
                </a:lnTo>
                <a:lnTo>
                  <a:pt x="71520" y="22459"/>
                </a:lnTo>
                <a:lnTo>
                  <a:pt x="69695" y="17013"/>
                </a:lnTo>
                <a:lnTo>
                  <a:pt x="65934" y="11959"/>
                </a:lnTo>
                <a:lnTo>
                  <a:pt x="61888" y="7664"/>
                </a:lnTo>
                <a:lnTo>
                  <a:pt x="51038" y="1916"/>
                </a:lnTo>
                <a:lnTo>
                  <a:pt x="36546" y="0"/>
                </a:lnTo>
                <a:lnTo>
                  <a:pt x="35793" y="4"/>
                </a:lnTo>
                <a:lnTo>
                  <a:pt x="22257" y="2076"/>
                </a:lnTo>
                <a:lnTo>
                  <a:pt x="11747" y="7916"/>
                </a:lnTo>
                <a:lnTo>
                  <a:pt x="5599" y="13195"/>
                </a:lnTo>
                <a:lnTo>
                  <a:pt x="2526" y="20100"/>
                </a:lnTo>
                <a:lnTo>
                  <a:pt x="2526" y="35879"/>
                </a:lnTo>
                <a:lnTo>
                  <a:pt x="5782" y="41549"/>
                </a:lnTo>
                <a:lnTo>
                  <a:pt x="12294" y="45648"/>
                </a:lnTo>
                <a:lnTo>
                  <a:pt x="15942" y="48007"/>
                </a:lnTo>
                <a:lnTo>
                  <a:pt x="21613" y="50141"/>
                </a:lnTo>
                <a:lnTo>
                  <a:pt x="29304" y="52050"/>
                </a:lnTo>
                <a:lnTo>
                  <a:pt x="41346" y="55082"/>
                </a:lnTo>
                <a:lnTo>
                  <a:pt x="47801" y="56710"/>
                </a:lnTo>
                <a:lnTo>
                  <a:pt x="52124" y="58142"/>
                </a:lnTo>
                <a:lnTo>
                  <a:pt x="54314" y="59377"/>
                </a:lnTo>
                <a:lnTo>
                  <a:pt x="57738" y="61399"/>
                </a:lnTo>
                <a:lnTo>
                  <a:pt x="59451" y="64346"/>
                </a:lnTo>
                <a:lnTo>
                  <a:pt x="59451" y="73330"/>
                </a:lnTo>
                <a:lnTo>
                  <a:pt x="57317" y="77106"/>
                </a:lnTo>
                <a:lnTo>
                  <a:pt x="53051" y="79549"/>
                </a:lnTo>
                <a:lnTo>
                  <a:pt x="48784" y="81991"/>
                </a:lnTo>
                <a:lnTo>
                  <a:pt x="43844" y="83213"/>
                </a:lnTo>
                <a:lnTo>
                  <a:pt x="28799" y="83212"/>
                </a:lnTo>
                <a:lnTo>
                  <a:pt x="22174" y="80770"/>
                </a:lnTo>
                <a:lnTo>
                  <a:pt x="18357" y="75885"/>
                </a:lnTo>
                <a:lnTo>
                  <a:pt x="16279" y="73189"/>
                </a:lnTo>
                <a:lnTo>
                  <a:pt x="15017" y="69316"/>
                </a:lnTo>
                <a:lnTo>
                  <a:pt x="14568" y="64262"/>
                </a:lnTo>
                <a:lnTo>
                  <a:pt x="0" y="64262"/>
                </a:lnTo>
                <a:lnTo>
                  <a:pt x="392" y="73246"/>
                </a:lnTo>
                <a:lnTo>
                  <a:pt x="3382" y="80784"/>
                </a:lnTo>
                <a:lnTo>
                  <a:pt x="8968" y="86876"/>
                </a:lnTo>
                <a:lnTo>
                  <a:pt x="11775" y="89435"/>
                </a:lnTo>
                <a:lnTo>
                  <a:pt x="22509" y="94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766045" y="2098770"/>
            <a:ext cx="38123" cy="103075"/>
          </a:xfrm>
          <a:custGeom>
            <a:avLst/>
            <a:gdLst/>
            <a:ahLst/>
            <a:cxnLst/>
            <a:rect l="l" t="t" r="r" b="b"/>
            <a:pathLst>
              <a:path w="41935" h="116818">
                <a:moveTo>
                  <a:pt x="30399" y="116818"/>
                </a:moveTo>
                <a:lnTo>
                  <a:pt x="34624" y="116706"/>
                </a:lnTo>
                <a:lnTo>
                  <a:pt x="38384" y="116257"/>
                </a:lnTo>
                <a:lnTo>
                  <a:pt x="41935" y="115386"/>
                </a:lnTo>
                <a:lnTo>
                  <a:pt x="41935" y="103426"/>
                </a:lnTo>
                <a:lnTo>
                  <a:pt x="39830" y="103609"/>
                </a:lnTo>
                <a:lnTo>
                  <a:pt x="33880" y="103679"/>
                </a:lnTo>
                <a:lnTo>
                  <a:pt x="30736" y="102752"/>
                </a:lnTo>
                <a:lnTo>
                  <a:pt x="27536" y="99580"/>
                </a:lnTo>
                <a:lnTo>
                  <a:pt x="27536" y="37563"/>
                </a:lnTo>
                <a:lnTo>
                  <a:pt x="41935" y="37563"/>
                </a:lnTo>
                <a:lnTo>
                  <a:pt x="41935" y="25182"/>
                </a:lnTo>
                <a:lnTo>
                  <a:pt x="27536" y="25182"/>
                </a:lnTo>
                <a:lnTo>
                  <a:pt x="27536" y="0"/>
                </a:lnTo>
                <a:lnTo>
                  <a:pt x="12210" y="0"/>
                </a:lnTo>
                <a:lnTo>
                  <a:pt x="12210" y="25182"/>
                </a:lnTo>
                <a:lnTo>
                  <a:pt x="0" y="25182"/>
                </a:lnTo>
                <a:lnTo>
                  <a:pt x="0" y="37563"/>
                </a:lnTo>
                <a:lnTo>
                  <a:pt x="12210" y="37563"/>
                </a:lnTo>
                <a:lnTo>
                  <a:pt x="12210" y="103061"/>
                </a:lnTo>
                <a:lnTo>
                  <a:pt x="13473" y="107764"/>
                </a:lnTo>
                <a:lnTo>
                  <a:pt x="15999" y="111385"/>
                </a:lnTo>
                <a:lnTo>
                  <a:pt x="18526" y="115007"/>
                </a:lnTo>
                <a:lnTo>
                  <a:pt x="23325" y="116818"/>
                </a:lnTo>
                <a:lnTo>
                  <a:pt x="30399" y="11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26579" y="2243239"/>
            <a:ext cx="1300685" cy="115039"/>
          </a:xfrm>
          <a:custGeom>
            <a:avLst/>
            <a:gdLst/>
            <a:ahLst/>
            <a:cxnLst/>
            <a:rect l="l" t="t" r="r" b="b"/>
            <a:pathLst>
              <a:path w="1430754" h="130378">
                <a:moveTo>
                  <a:pt x="1213456" y="37180"/>
                </a:moveTo>
                <a:lnTo>
                  <a:pt x="1203533" y="45480"/>
                </a:lnTo>
                <a:lnTo>
                  <a:pt x="1208698" y="64094"/>
                </a:lnTo>
                <a:lnTo>
                  <a:pt x="1211196" y="57707"/>
                </a:lnTo>
                <a:lnTo>
                  <a:pt x="1215912" y="52682"/>
                </a:lnTo>
                <a:lnTo>
                  <a:pt x="1225440" y="32739"/>
                </a:lnTo>
                <a:lnTo>
                  <a:pt x="1213456" y="37180"/>
                </a:lnTo>
                <a:close/>
              </a:path>
              <a:path w="1430754" h="130378">
                <a:moveTo>
                  <a:pt x="1316400" y="120075"/>
                </a:moveTo>
                <a:lnTo>
                  <a:pt x="1319207" y="122040"/>
                </a:lnTo>
                <a:lnTo>
                  <a:pt x="1323923" y="125353"/>
                </a:lnTo>
                <a:lnTo>
                  <a:pt x="1329705" y="127009"/>
                </a:lnTo>
                <a:lnTo>
                  <a:pt x="1336554" y="127009"/>
                </a:lnTo>
                <a:lnTo>
                  <a:pt x="1343795" y="126406"/>
                </a:lnTo>
                <a:lnTo>
                  <a:pt x="1355791" y="121860"/>
                </a:lnTo>
                <a:lnTo>
                  <a:pt x="1365268" y="112860"/>
                </a:lnTo>
                <a:lnTo>
                  <a:pt x="1370751" y="103263"/>
                </a:lnTo>
                <a:lnTo>
                  <a:pt x="1374408" y="91143"/>
                </a:lnTo>
                <a:lnTo>
                  <a:pt x="1375627" y="77317"/>
                </a:lnTo>
                <a:lnTo>
                  <a:pt x="1374751" y="65188"/>
                </a:lnTo>
                <a:lnTo>
                  <a:pt x="1371271" y="52787"/>
                </a:lnTo>
                <a:lnTo>
                  <a:pt x="1365143" y="43165"/>
                </a:lnTo>
                <a:lnTo>
                  <a:pt x="1361988" y="40066"/>
                </a:lnTo>
                <a:lnTo>
                  <a:pt x="1351067" y="33704"/>
                </a:lnTo>
                <a:lnTo>
                  <a:pt x="1337817" y="31584"/>
                </a:lnTo>
                <a:lnTo>
                  <a:pt x="1332428" y="31584"/>
                </a:lnTo>
                <a:lnTo>
                  <a:pt x="1327431" y="32720"/>
                </a:lnTo>
                <a:lnTo>
                  <a:pt x="1329144" y="45144"/>
                </a:lnTo>
                <a:lnTo>
                  <a:pt x="1343964" y="45144"/>
                </a:lnTo>
                <a:lnTo>
                  <a:pt x="1349957" y="48260"/>
                </a:lnTo>
                <a:lnTo>
                  <a:pt x="1354027" y="54493"/>
                </a:lnTo>
                <a:lnTo>
                  <a:pt x="1358097" y="60725"/>
                </a:lnTo>
                <a:lnTo>
                  <a:pt x="1360132" y="68586"/>
                </a:lnTo>
                <a:lnTo>
                  <a:pt x="1360122" y="79377"/>
                </a:lnTo>
                <a:lnTo>
                  <a:pt x="1358478" y="93045"/>
                </a:lnTo>
                <a:lnTo>
                  <a:pt x="1354027" y="103848"/>
                </a:lnTo>
                <a:lnTo>
                  <a:pt x="1349957" y="110361"/>
                </a:lnTo>
                <a:lnTo>
                  <a:pt x="1343824" y="113618"/>
                </a:lnTo>
                <a:lnTo>
                  <a:pt x="1333908" y="113575"/>
                </a:lnTo>
                <a:lnTo>
                  <a:pt x="1321291" y="109481"/>
                </a:lnTo>
                <a:lnTo>
                  <a:pt x="1313312" y="98710"/>
                </a:lnTo>
                <a:lnTo>
                  <a:pt x="1311179" y="93432"/>
                </a:lnTo>
                <a:lnTo>
                  <a:pt x="1310197" y="112607"/>
                </a:lnTo>
                <a:lnTo>
                  <a:pt x="1313397" y="116931"/>
                </a:lnTo>
                <a:lnTo>
                  <a:pt x="1316400" y="120075"/>
                </a:lnTo>
                <a:close/>
              </a:path>
              <a:path w="1430754" h="130378">
                <a:moveTo>
                  <a:pt x="1310112" y="86554"/>
                </a:moveTo>
                <a:lnTo>
                  <a:pt x="1310124" y="76705"/>
                </a:lnTo>
                <a:lnTo>
                  <a:pt x="1312216" y="62464"/>
                </a:lnTo>
                <a:lnTo>
                  <a:pt x="1317902" y="52808"/>
                </a:lnTo>
                <a:lnTo>
                  <a:pt x="1323095" y="47698"/>
                </a:lnTo>
                <a:lnTo>
                  <a:pt x="1329144" y="45144"/>
                </a:lnTo>
                <a:lnTo>
                  <a:pt x="1327431" y="32720"/>
                </a:lnTo>
                <a:lnTo>
                  <a:pt x="1322828" y="34995"/>
                </a:lnTo>
                <a:lnTo>
                  <a:pt x="1318225" y="37269"/>
                </a:lnTo>
                <a:lnTo>
                  <a:pt x="1314267" y="40568"/>
                </a:lnTo>
                <a:lnTo>
                  <a:pt x="1310955" y="44891"/>
                </a:lnTo>
                <a:lnTo>
                  <a:pt x="1310955" y="0"/>
                </a:lnTo>
                <a:lnTo>
                  <a:pt x="1296218" y="0"/>
                </a:lnTo>
                <a:lnTo>
                  <a:pt x="1296218" y="124145"/>
                </a:lnTo>
                <a:lnTo>
                  <a:pt x="1310197" y="124145"/>
                </a:lnTo>
                <a:lnTo>
                  <a:pt x="1310197" y="112607"/>
                </a:lnTo>
                <a:lnTo>
                  <a:pt x="1311179" y="93432"/>
                </a:lnTo>
                <a:lnTo>
                  <a:pt x="1310112" y="86554"/>
                </a:lnTo>
                <a:close/>
              </a:path>
              <a:path w="1430754" h="130378">
                <a:moveTo>
                  <a:pt x="1419218" y="125578"/>
                </a:moveTo>
                <a:lnTo>
                  <a:pt x="1423443" y="125466"/>
                </a:lnTo>
                <a:lnTo>
                  <a:pt x="1427204" y="125016"/>
                </a:lnTo>
                <a:lnTo>
                  <a:pt x="1430754" y="124146"/>
                </a:lnTo>
                <a:lnTo>
                  <a:pt x="1430754" y="112186"/>
                </a:lnTo>
                <a:lnTo>
                  <a:pt x="1428649" y="112368"/>
                </a:lnTo>
                <a:lnTo>
                  <a:pt x="1422699" y="112439"/>
                </a:lnTo>
                <a:lnTo>
                  <a:pt x="1419555" y="111512"/>
                </a:lnTo>
                <a:lnTo>
                  <a:pt x="1416355" y="108340"/>
                </a:lnTo>
                <a:lnTo>
                  <a:pt x="1416355" y="46323"/>
                </a:lnTo>
                <a:lnTo>
                  <a:pt x="1430754" y="46323"/>
                </a:lnTo>
                <a:lnTo>
                  <a:pt x="1430754" y="33942"/>
                </a:lnTo>
                <a:lnTo>
                  <a:pt x="1416355" y="33942"/>
                </a:lnTo>
                <a:lnTo>
                  <a:pt x="1416355" y="8759"/>
                </a:lnTo>
                <a:lnTo>
                  <a:pt x="1401029" y="8759"/>
                </a:lnTo>
                <a:lnTo>
                  <a:pt x="1401029" y="33942"/>
                </a:lnTo>
                <a:lnTo>
                  <a:pt x="1388819" y="33942"/>
                </a:lnTo>
                <a:lnTo>
                  <a:pt x="1388819" y="46323"/>
                </a:lnTo>
                <a:lnTo>
                  <a:pt x="1401029" y="46323"/>
                </a:lnTo>
                <a:lnTo>
                  <a:pt x="1401029" y="111821"/>
                </a:lnTo>
                <a:lnTo>
                  <a:pt x="1402293" y="116523"/>
                </a:lnTo>
                <a:lnTo>
                  <a:pt x="1404819" y="120146"/>
                </a:lnTo>
                <a:lnTo>
                  <a:pt x="1407345" y="123767"/>
                </a:lnTo>
                <a:lnTo>
                  <a:pt x="1412144" y="125578"/>
                </a:lnTo>
                <a:lnTo>
                  <a:pt x="1419218" y="125578"/>
                </a:lnTo>
                <a:close/>
              </a:path>
              <a:path w="1430754" h="130378">
                <a:moveTo>
                  <a:pt x="930586" y="125577"/>
                </a:moveTo>
                <a:lnTo>
                  <a:pt x="934810" y="125465"/>
                </a:lnTo>
                <a:lnTo>
                  <a:pt x="938571" y="125016"/>
                </a:lnTo>
                <a:lnTo>
                  <a:pt x="942122" y="124145"/>
                </a:lnTo>
                <a:lnTo>
                  <a:pt x="942122" y="112186"/>
                </a:lnTo>
                <a:lnTo>
                  <a:pt x="940017" y="112368"/>
                </a:lnTo>
                <a:lnTo>
                  <a:pt x="934066" y="112439"/>
                </a:lnTo>
                <a:lnTo>
                  <a:pt x="930923" y="111512"/>
                </a:lnTo>
                <a:lnTo>
                  <a:pt x="927723" y="108340"/>
                </a:lnTo>
                <a:lnTo>
                  <a:pt x="927723" y="46323"/>
                </a:lnTo>
                <a:lnTo>
                  <a:pt x="942122" y="46323"/>
                </a:lnTo>
                <a:lnTo>
                  <a:pt x="942122" y="33942"/>
                </a:lnTo>
                <a:lnTo>
                  <a:pt x="927723" y="33942"/>
                </a:lnTo>
                <a:lnTo>
                  <a:pt x="927723" y="8759"/>
                </a:lnTo>
                <a:lnTo>
                  <a:pt x="912397" y="8759"/>
                </a:lnTo>
                <a:lnTo>
                  <a:pt x="912397" y="33942"/>
                </a:lnTo>
                <a:lnTo>
                  <a:pt x="900187" y="33942"/>
                </a:lnTo>
                <a:lnTo>
                  <a:pt x="900187" y="46323"/>
                </a:lnTo>
                <a:lnTo>
                  <a:pt x="912397" y="46323"/>
                </a:lnTo>
                <a:lnTo>
                  <a:pt x="912397" y="111821"/>
                </a:lnTo>
                <a:lnTo>
                  <a:pt x="913660" y="116523"/>
                </a:lnTo>
                <a:lnTo>
                  <a:pt x="916186" y="120145"/>
                </a:lnTo>
                <a:lnTo>
                  <a:pt x="918712" y="123766"/>
                </a:lnTo>
                <a:lnTo>
                  <a:pt x="923512" y="125577"/>
                </a:lnTo>
                <a:lnTo>
                  <a:pt x="930586" y="125577"/>
                </a:lnTo>
                <a:close/>
              </a:path>
              <a:path w="1430754" h="130378">
                <a:moveTo>
                  <a:pt x="700641" y="125577"/>
                </a:moveTo>
                <a:lnTo>
                  <a:pt x="704865" y="125465"/>
                </a:lnTo>
                <a:lnTo>
                  <a:pt x="708627" y="125016"/>
                </a:lnTo>
                <a:lnTo>
                  <a:pt x="712177" y="124145"/>
                </a:lnTo>
                <a:lnTo>
                  <a:pt x="712177" y="112186"/>
                </a:lnTo>
                <a:lnTo>
                  <a:pt x="710072" y="112368"/>
                </a:lnTo>
                <a:lnTo>
                  <a:pt x="704122" y="112439"/>
                </a:lnTo>
                <a:lnTo>
                  <a:pt x="700978" y="111512"/>
                </a:lnTo>
                <a:lnTo>
                  <a:pt x="697778" y="108340"/>
                </a:lnTo>
                <a:lnTo>
                  <a:pt x="697778" y="46323"/>
                </a:lnTo>
                <a:lnTo>
                  <a:pt x="712177" y="46323"/>
                </a:lnTo>
                <a:lnTo>
                  <a:pt x="712177" y="33942"/>
                </a:lnTo>
                <a:lnTo>
                  <a:pt x="697778" y="33942"/>
                </a:lnTo>
                <a:lnTo>
                  <a:pt x="697778" y="8759"/>
                </a:lnTo>
                <a:lnTo>
                  <a:pt x="682452" y="8759"/>
                </a:lnTo>
                <a:lnTo>
                  <a:pt x="682452" y="33942"/>
                </a:lnTo>
                <a:lnTo>
                  <a:pt x="670242" y="33942"/>
                </a:lnTo>
                <a:lnTo>
                  <a:pt x="670242" y="46323"/>
                </a:lnTo>
                <a:lnTo>
                  <a:pt x="682452" y="46323"/>
                </a:lnTo>
                <a:lnTo>
                  <a:pt x="682452" y="111821"/>
                </a:lnTo>
                <a:lnTo>
                  <a:pt x="683715" y="116523"/>
                </a:lnTo>
                <a:lnTo>
                  <a:pt x="686241" y="120145"/>
                </a:lnTo>
                <a:lnTo>
                  <a:pt x="688768" y="123766"/>
                </a:lnTo>
                <a:lnTo>
                  <a:pt x="693567" y="125577"/>
                </a:lnTo>
                <a:lnTo>
                  <a:pt x="700641" y="125577"/>
                </a:lnTo>
                <a:close/>
              </a:path>
              <a:path w="1430754" h="130378">
                <a:moveTo>
                  <a:pt x="0" y="68305"/>
                </a:moveTo>
                <a:lnTo>
                  <a:pt x="0" y="83886"/>
                </a:lnTo>
                <a:lnTo>
                  <a:pt x="42272" y="83886"/>
                </a:lnTo>
                <a:lnTo>
                  <a:pt x="42272" y="68305"/>
                </a:lnTo>
                <a:lnTo>
                  <a:pt x="0" y="68305"/>
                </a:lnTo>
                <a:close/>
              </a:path>
              <a:path w="1430754" h="130378">
                <a:moveTo>
                  <a:pt x="124792" y="7222"/>
                </a:moveTo>
                <a:lnTo>
                  <a:pt x="115506" y="16086"/>
                </a:lnTo>
                <a:lnTo>
                  <a:pt x="110471" y="23188"/>
                </a:lnTo>
                <a:lnTo>
                  <a:pt x="105221" y="34356"/>
                </a:lnTo>
                <a:lnTo>
                  <a:pt x="102071" y="46953"/>
                </a:lnTo>
                <a:lnTo>
                  <a:pt x="101021" y="60978"/>
                </a:lnTo>
                <a:lnTo>
                  <a:pt x="101230" y="68270"/>
                </a:lnTo>
                <a:lnTo>
                  <a:pt x="103096" y="82602"/>
                </a:lnTo>
                <a:lnTo>
                  <a:pt x="106897" y="95050"/>
                </a:lnTo>
                <a:lnTo>
                  <a:pt x="112633" y="105613"/>
                </a:lnTo>
                <a:lnTo>
                  <a:pt x="120305" y="114291"/>
                </a:lnTo>
                <a:lnTo>
                  <a:pt x="131071" y="121661"/>
                </a:lnTo>
                <a:lnTo>
                  <a:pt x="143041" y="125925"/>
                </a:lnTo>
                <a:lnTo>
                  <a:pt x="156515" y="127346"/>
                </a:lnTo>
                <a:lnTo>
                  <a:pt x="161899" y="127153"/>
                </a:lnTo>
                <a:lnTo>
                  <a:pt x="175161" y="124712"/>
                </a:lnTo>
                <a:lnTo>
                  <a:pt x="186615" y="119470"/>
                </a:lnTo>
                <a:lnTo>
                  <a:pt x="196261" y="111428"/>
                </a:lnTo>
                <a:lnTo>
                  <a:pt x="202559" y="103199"/>
                </a:lnTo>
                <a:lnTo>
                  <a:pt x="207922" y="91726"/>
                </a:lnTo>
                <a:lnTo>
                  <a:pt x="210745" y="78665"/>
                </a:lnTo>
                <a:lnTo>
                  <a:pt x="194409" y="78665"/>
                </a:lnTo>
                <a:lnTo>
                  <a:pt x="192724" y="86806"/>
                </a:lnTo>
                <a:lnTo>
                  <a:pt x="190170" y="93376"/>
                </a:lnTo>
                <a:lnTo>
                  <a:pt x="186746" y="98373"/>
                </a:lnTo>
                <a:lnTo>
                  <a:pt x="182607" y="103409"/>
                </a:lnTo>
                <a:lnTo>
                  <a:pt x="172000" y="110308"/>
                </a:lnTo>
                <a:lnTo>
                  <a:pt x="158536" y="112607"/>
                </a:lnTo>
                <a:lnTo>
                  <a:pt x="149667" y="111868"/>
                </a:lnTo>
                <a:lnTo>
                  <a:pt x="137501" y="107462"/>
                </a:lnTo>
                <a:lnTo>
                  <a:pt x="128263" y="99089"/>
                </a:lnTo>
                <a:lnTo>
                  <a:pt x="122982" y="89999"/>
                </a:lnTo>
                <a:lnTo>
                  <a:pt x="119332" y="77904"/>
                </a:lnTo>
                <a:lnTo>
                  <a:pt x="118116" y="63841"/>
                </a:lnTo>
                <a:lnTo>
                  <a:pt x="118170" y="60217"/>
                </a:lnTo>
                <a:lnTo>
                  <a:pt x="119737" y="45667"/>
                </a:lnTo>
                <a:lnTo>
                  <a:pt x="123466" y="33751"/>
                </a:lnTo>
                <a:lnTo>
                  <a:pt x="129358" y="24467"/>
                </a:lnTo>
                <a:lnTo>
                  <a:pt x="134412" y="19620"/>
                </a:lnTo>
                <a:lnTo>
                  <a:pt x="145548" y="13622"/>
                </a:lnTo>
                <a:lnTo>
                  <a:pt x="158873" y="11622"/>
                </a:lnTo>
                <a:lnTo>
                  <a:pt x="168865" y="11622"/>
                </a:lnTo>
                <a:lnTo>
                  <a:pt x="176626" y="13953"/>
                </a:lnTo>
                <a:lnTo>
                  <a:pt x="182156" y="18613"/>
                </a:lnTo>
                <a:lnTo>
                  <a:pt x="187686" y="23273"/>
                </a:lnTo>
                <a:lnTo>
                  <a:pt x="191377" y="29590"/>
                </a:lnTo>
                <a:lnTo>
                  <a:pt x="193230" y="37563"/>
                </a:lnTo>
                <a:lnTo>
                  <a:pt x="209566" y="37563"/>
                </a:lnTo>
                <a:lnTo>
                  <a:pt x="208560" y="31511"/>
                </a:lnTo>
                <a:lnTo>
                  <a:pt x="203726" y="19928"/>
                </a:lnTo>
                <a:lnTo>
                  <a:pt x="195166" y="9433"/>
                </a:lnTo>
                <a:lnTo>
                  <a:pt x="185119" y="2439"/>
                </a:lnTo>
                <a:lnTo>
                  <a:pt x="173057" y="-1601"/>
                </a:lnTo>
                <a:lnTo>
                  <a:pt x="158704" y="-2947"/>
                </a:lnTo>
                <a:lnTo>
                  <a:pt x="148522" y="-2239"/>
                </a:lnTo>
                <a:lnTo>
                  <a:pt x="135798" y="1113"/>
                </a:lnTo>
                <a:lnTo>
                  <a:pt x="124792" y="7222"/>
                </a:lnTo>
                <a:close/>
              </a:path>
              <a:path w="1430754" h="130378">
                <a:moveTo>
                  <a:pt x="294498" y="91203"/>
                </a:moveTo>
                <a:lnTo>
                  <a:pt x="290364" y="102963"/>
                </a:lnTo>
                <a:lnTo>
                  <a:pt x="286631" y="110571"/>
                </a:lnTo>
                <a:lnTo>
                  <a:pt x="279740" y="114375"/>
                </a:lnTo>
                <a:lnTo>
                  <a:pt x="260540" y="114375"/>
                </a:lnTo>
                <a:lnTo>
                  <a:pt x="253860" y="111175"/>
                </a:lnTo>
                <a:lnTo>
                  <a:pt x="254744" y="125463"/>
                </a:lnTo>
                <a:lnTo>
                  <a:pt x="268259" y="127430"/>
                </a:lnTo>
                <a:lnTo>
                  <a:pt x="280290" y="126217"/>
                </a:lnTo>
                <a:lnTo>
                  <a:pt x="292204" y="121491"/>
                </a:lnTo>
                <a:lnTo>
                  <a:pt x="294498" y="91203"/>
                </a:lnTo>
                <a:close/>
              </a:path>
              <a:path w="1430754" h="130378">
                <a:moveTo>
                  <a:pt x="227755" y="81023"/>
                </a:moveTo>
                <a:lnTo>
                  <a:pt x="228647" y="92434"/>
                </a:lnTo>
                <a:lnTo>
                  <a:pt x="232277" y="104738"/>
                </a:lnTo>
                <a:lnTo>
                  <a:pt x="238702" y="114839"/>
                </a:lnTo>
                <a:lnTo>
                  <a:pt x="243623" y="119560"/>
                </a:lnTo>
                <a:lnTo>
                  <a:pt x="254744" y="125463"/>
                </a:lnTo>
                <a:lnTo>
                  <a:pt x="253860" y="111175"/>
                </a:lnTo>
                <a:lnTo>
                  <a:pt x="249649" y="104774"/>
                </a:lnTo>
                <a:lnTo>
                  <a:pt x="245439" y="98373"/>
                </a:lnTo>
                <a:lnTo>
                  <a:pt x="243333" y="90372"/>
                </a:lnTo>
                <a:lnTo>
                  <a:pt x="243342" y="79672"/>
                </a:lnTo>
                <a:lnTo>
                  <a:pt x="245031" y="66403"/>
                </a:lnTo>
                <a:lnTo>
                  <a:pt x="249649" y="55166"/>
                </a:lnTo>
                <a:lnTo>
                  <a:pt x="253860" y="48091"/>
                </a:lnTo>
                <a:lnTo>
                  <a:pt x="260596" y="44554"/>
                </a:lnTo>
                <a:lnTo>
                  <a:pt x="280301" y="44554"/>
                </a:lnTo>
                <a:lnTo>
                  <a:pt x="287655" y="48709"/>
                </a:lnTo>
                <a:lnTo>
                  <a:pt x="291922" y="57019"/>
                </a:lnTo>
                <a:lnTo>
                  <a:pt x="294616" y="62298"/>
                </a:lnTo>
                <a:lnTo>
                  <a:pt x="295964" y="69148"/>
                </a:lnTo>
                <a:lnTo>
                  <a:pt x="295961" y="78217"/>
                </a:lnTo>
                <a:lnTo>
                  <a:pt x="294498" y="91203"/>
                </a:lnTo>
                <a:lnTo>
                  <a:pt x="292204" y="121491"/>
                </a:lnTo>
                <a:lnTo>
                  <a:pt x="301185" y="113196"/>
                </a:lnTo>
                <a:lnTo>
                  <a:pt x="306947" y="103176"/>
                </a:lnTo>
                <a:lnTo>
                  <a:pt x="310583" y="91028"/>
                </a:lnTo>
                <a:lnTo>
                  <a:pt x="311795" y="77149"/>
                </a:lnTo>
                <a:lnTo>
                  <a:pt x="310716" y="64615"/>
                </a:lnTo>
                <a:lnTo>
                  <a:pt x="306712" y="52440"/>
                </a:lnTo>
                <a:lnTo>
                  <a:pt x="299753" y="42954"/>
                </a:lnTo>
                <a:lnTo>
                  <a:pt x="294766" y="38801"/>
                </a:lnTo>
                <a:lnTo>
                  <a:pt x="283389" y="33198"/>
                </a:lnTo>
                <a:lnTo>
                  <a:pt x="270280" y="31331"/>
                </a:lnTo>
                <a:lnTo>
                  <a:pt x="261107" y="32162"/>
                </a:lnTo>
                <a:lnTo>
                  <a:pt x="249081" y="36581"/>
                </a:lnTo>
                <a:lnTo>
                  <a:pt x="239292" y="44807"/>
                </a:lnTo>
                <a:lnTo>
                  <a:pt x="232907" y="54767"/>
                </a:lnTo>
                <a:lnTo>
                  <a:pt x="229043" y="66861"/>
                </a:lnTo>
                <a:lnTo>
                  <a:pt x="227755" y="81023"/>
                </a:lnTo>
                <a:close/>
              </a:path>
              <a:path w="1430754" h="130378">
                <a:moveTo>
                  <a:pt x="349660" y="124145"/>
                </a:moveTo>
                <a:lnTo>
                  <a:pt x="349660" y="71000"/>
                </a:lnTo>
                <a:lnTo>
                  <a:pt x="350039" y="66466"/>
                </a:lnTo>
                <a:lnTo>
                  <a:pt x="350798" y="63294"/>
                </a:lnTo>
                <a:lnTo>
                  <a:pt x="351555" y="60121"/>
                </a:lnTo>
                <a:lnTo>
                  <a:pt x="353197" y="57048"/>
                </a:lnTo>
                <a:lnTo>
                  <a:pt x="355724" y="54071"/>
                </a:lnTo>
                <a:lnTo>
                  <a:pt x="358867" y="50366"/>
                </a:lnTo>
                <a:lnTo>
                  <a:pt x="362517" y="47895"/>
                </a:lnTo>
                <a:lnTo>
                  <a:pt x="366671" y="46660"/>
                </a:lnTo>
                <a:lnTo>
                  <a:pt x="368973" y="45930"/>
                </a:lnTo>
                <a:lnTo>
                  <a:pt x="371920" y="45565"/>
                </a:lnTo>
                <a:lnTo>
                  <a:pt x="382586" y="45565"/>
                </a:lnTo>
                <a:lnTo>
                  <a:pt x="387470" y="48372"/>
                </a:lnTo>
                <a:lnTo>
                  <a:pt x="390165" y="53987"/>
                </a:lnTo>
                <a:lnTo>
                  <a:pt x="391793" y="57356"/>
                </a:lnTo>
                <a:lnTo>
                  <a:pt x="392607" y="61792"/>
                </a:lnTo>
                <a:lnTo>
                  <a:pt x="392607" y="124145"/>
                </a:lnTo>
                <a:lnTo>
                  <a:pt x="408017" y="124145"/>
                </a:lnTo>
                <a:lnTo>
                  <a:pt x="408017" y="57188"/>
                </a:lnTo>
                <a:lnTo>
                  <a:pt x="406782" y="50197"/>
                </a:lnTo>
                <a:lnTo>
                  <a:pt x="404312" y="45312"/>
                </a:lnTo>
                <a:lnTo>
                  <a:pt x="402353" y="42060"/>
                </a:lnTo>
                <a:lnTo>
                  <a:pt x="392723" y="34455"/>
                </a:lnTo>
                <a:lnTo>
                  <a:pt x="378376" y="31920"/>
                </a:lnTo>
                <a:lnTo>
                  <a:pt x="372537" y="31920"/>
                </a:lnTo>
                <a:lnTo>
                  <a:pt x="367232" y="33071"/>
                </a:lnTo>
                <a:lnTo>
                  <a:pt x="362460" y="35374"/>
                </a:lnTo>
                <a:lnTo>
                  <a:pt x="357689" y="37676"/>
                </a:lnTo>
                <a:lnTo>
                  <a:pt x="353170" y="41466"/>
                </a:lnTo>
                <a:lnTo>
                  <a:pt x="348903" y="46744"/>
                </a:lnTo>
                <a:lnTo>
                  <a:pt x="348903" y="33942"/>
                </a:lnTo>
                <a:lnTo>
                  <a:pt x="334503" y="33942"/>
                </a:lnTo>
                <a:lnTo>
                  <a:pt x="334503" y="124145"/>
                </a:lnTo>
                <a:lnTo>
                  <a:pt x="349660" y="124145"/>
                </a:lnTo>
                <a:close/>
              </a:path>
              <a:path w="1430754" h="130378">
                <a:moveTo>
                  <a:pt x="508365" y="33942"/>
                </a:moveTo>
                <a:lnTo>
                  <a:pt x="491776" y="33942"/>
                </a:lnTo>
                <a:lnTo>
                  <a:pt x="466598" y="107385"/>
                </a:lnTo>
                <a:lnTo>
                  <a:pt x="442514" y="33942"/>
                </a:lnTo>
                <a:lnTo>
                  <a:pt x="424915" y="33942"/>
                </a:lnTo>
                <a:lnTo>
                  <a:pt x="458177" y="124145"/>
                </a:lnTo>
                <a:lnTo>
                  <a:pt x="474345" y="124145"/>
                </a:lnTo>
                <a:lnTo>
                  <a:pt x="508365" y="33942"/>
                </a:lnTo>
                <a:close/>
              </a:path>
              <a:path w="1430754" h="130378">
                <a:moveTo>
                  <a:pt x="540449" y="52682"/>
                </a:moveTo>
                <a:lnTo>
                  <a:pt x="545164" y="47657"/>
                </a:lnTo>
                <a:lnTo>
                  <a:pt x="551003" y="45144"/>
                </a:lnTo>
                <a:lnTo>
                  <a:pt x="567676" y="45144"/>
                </a:lnTo>
                <a:lnTo>
                  <a:pt x="574609" y="48793"/>
                </a:lnTo>
                <a:lnTo>
                  <a:pt x="578763" y="56093"/>
                </a:lnTo>
                <a:lnTo>
                  <a:pt x="581009" y="60023"/>
                </a:lnTo>
                <a:lnTo>
                  <a:pt x="582440" y="65273"/>
                </a:lnTo>
                <a:lnTo>
                  <a:pt x="583058" y="71842"/>
                </a:lnTo>
                <a:lnTo>
                  <a:pt x="532954" y="71842"/>
                </a:lnTo>
                <a:lnTo>
                  <a:pt x="533235" y="64094"/>
                </a:lnTo>
                <a:lnTo>
                  <a:pt x="528070" y="45480"/>
                </a:lnTo>
                <a:lnTo>
                  <a:pt x="521775" y="54909"/>
                </a:lnTo>
                <a:lnTo>
                  <a:pt x="517654" y="66888"/>
                </a:lnTo>
                <a:lnTo>
                  <a:pt x="516281" y="80770"/>
                </a:lnTo>
                <a:lnTo>
                  <a:pt x="517331" y="93110"/>
                </a:lnTo>
                <a:lnTo>
                  <a:pt x="521223" y="105304"/>
                </a:lnTo>
                <a:lnTo>
                  <a:pt x="527986" y="115091"/>
                </a:lnTo>
                <a:lnTo>
                  <a:pt x="532426" y="119154"/>
                </a:lnTo>
                <a:lnTo>
                  <a:pt x="543621" y="125298"/>
                </a:lnTo>
                <a:lnTo>
                  <a:pt x="556532" y="127346"/>
                </a:lnTo>
                <a:lnTo>
                  <a:pt x="561136" y="127346"/>
                </a:lnTo>
                <a:lnTo>
                  <a:pt x="565262" y="126897"/>
                </a:lnTo>
                <a:lnTo>
                  <a:pt x="568911" y="125999"/>
                </a:lnTo>
                <a:lnTo>
                  <a:pt x="575704" y="124426"/>
                </a:lnTo>
                <a:lnTo>
                  <a:pt x="581402" y="121394"/>
                </a:lnTo>
                <a:lnTo>
                  <a:pt x="586005" y="116902"/>
                </a:lnTo>
                <a:lnTo>
                  <a:pt x="588756" y="114319"/>
                </a:lnTo>
                <a:lnTo>
                  <a:pt x="591240" y="110992"/>
                </a:lnTo>
                <a:lnTo>
                  <a:pt x="593458" y="106922"/>
                </a:lnTo>
                <a:lnTo>
                  <a:pt x="595675" y="102851"/>
                </a:lnTo>
                <a:lnTo>
                  <a:pt x="596980" y="99159"/>
                </a:lnTo>
                <a:lnTo>
                  <a:pt x="597373" y="95846"/>
                </a:lnTo>
                <a:lnTo>
                  <a:pt x="582468" y="95846"/>
                </a:lnTo>
                <a:lnTo>
                  <a:pt x="581346" y="99833"/>
                </a:lnTo>
                <a:lnTo>
                  <a:pt x="579437" y="103342"/>
                </a:lnTo>
                <a:lnTo>
                  <a:pt x="576742" y="106374"/>
                </a:lnTo>
                <a:lnTo>
                  <a:pt x="572027" y="111596"/>
                </a:lnTo>
                <a:lnTo>
                  <a:pt x="565711" y="114207"/>
                </a:lnTo>
                <a:lnTo>
                  <a:pt x="549318" y="114207"/>
                </a:lnTo>
                <a:lnTo>
                  <a:pt x="543059" y="111442"/>
                </a:lnTo>
                <a:lnTo>
                  <a:pt x="539017" y="105911"/>
                </a:lnTo>
                <a:lnTo>
                  <a:pt x="534975" y="100380"/>
                </a:lnTo>
                <a:lnTo>
                  <a:pt x="532814" y="93039"/>
                </a:lnTo>
                <a:lnTo>
                  <a:pt x="532533" y="83886"/>
                </a:lnTo>
                <a:lnTo>
                  <a:pt x="598636" y="83886"/>
                </a:lnTo>
                <a:lnTo>
                  <a:pt x="598636" y="74790"/>
                </a:lnTo>
                <a:lnTo>
                  <a:pt x="598187" y="68165"/>
                </a:lnTo>
                <a:lnTo>
                  <a:pt x="597289" y="64010"/>
                </a:lnTo>
                <a:lnTo>
                  <a:pt x="596279" y="57945"/>
                </a:lnTo>
                <a:lnTo>
                  <a:pt x="594258" y="52640"/>
                </a:lnTo>
                <a:lnTo>
                  <a:pt x="591226" y="48091"/>
                </a:lnTo>
                <a:lnTo>
                  <a:pt x="588082" y="43319"/>
                </a:lnTo>
                <a:lnTo>
                  <a:pt x="583507" y="39430"/>
                </a:lnTo>
                <a:lnTo>
                  <a:pt x="577500" y="36426"/>
                </a:lnTo>
                <a:lnTo>
                  <a:pt x="571493" y="33422"/>
                </a:lnTo>
                <a:lnTo>
                  <a:pt x="565290" y="31920"/>
                </a:lnTo>
                <a:lnTo>
                  <a:pt x="558890" y="31920"/>
                </a:lnTo>
                <a:lnTo>
                  <a:pt x="549977" y="32739"/>
                </a:lnTo>
                <a:lnTo>
                  <a:pt x="540449" y="52682"/>
                </a:lnTo>
                <a:close/>
              </a:path>
              <a:path w="1430754" h="130378">
                <a:moveTo>
                  <a:pt x="537993" y="37180"/>
                </a:moveTo>
                <a:lnTo>
                  <a:pt x="528070" y="45480"/>
                </a:lnTo>
                <a:lnTo>
                  <a:pt x="533235" y="64094"/>
                </a:lnTo>
                <a:lnTo>
                  <a:pt x="535733" y="57707"/>
                </a:lnTo>
                <a:lnTo>
                  <a:pt x="540449" y="52682"/>
                </a:lnTo>
                <a:lnTo>
                  <a:pt x="549977" y="32739"/>
                </a:lnTo>
                <a:lnTo>
                  <a:pt x="537993" y="37180"/>
                </a:lnTo>
                <a:close/>
              </a:path>
              <a:path w="1430754" h="130378">
                <a:moveTo>
                  <a:pt x="622355" y="33942"/>
                </a:moveTo>
                <a:lnTo>
                  <a:pt x="622355" y="124145"/>
                </a:lnTo>
                <a:lnTo>
                  <a:pt x="637513" y="124145"/>
                </a:lnTo>
                <a:lnTo>
                  <a:pt x="637513" y="65863"/>
                </a:lnTo>
                <a:lnTo>
                  <a:pt x="639562" y="60206"/>
                </a:lnTo>
                <a:lnTo>
                  <a:pt x="643660" y="55292"/>
                </a:lnTo>
                <a:lnTo>
                  <a:pt x="647758" y="50379"/>
                </a:lnTo>
                <a:lnTo>
                  <a:pt x="653625" y="47923"/>
                </a:lnTo>
                <a:lnTo>
                  <a:pt x="662986" y="47951"/>
                </a:lnTo>
                <a:lnTo>
                  <a:pt x="666228" y="48344"/>
                </a:lnTo>
                <a:lnTo>
                  <a:pt x="666228" y="32341"/>
                </a:lnTo>
                <a:lnTo>
                  <a:pt x="664600" y="32173"/>
                </a:lnTo>
                <a:lnTo>
                  <a:pt x="661344" y="31920"/>
                </a:lnTo>
                <a:lnTo>
                  <a:pt x="655337" y="31920"/>
                </a:lnTo>
                <a:lnTo>
                  <a:pt x="650032" y="34096"/>
                </a:lnTo>
                <a:lnTo>
                  <a:pt x="645428" y="38448"/>
                </a:lnTo>
                <a:lnTo>
                  <a:pt x="640824" y="42799"/>
                </a:lnTo>
                <a:lnTo>
                  <a:pt x="637934" y="46491"/>
                </a:lnTo>
                <a:lnTo>
                  <a:pt x="636755" y="49523"/>
                </a:lnTo>
                <a:lnTo>
                  <a:pt x="636755" y="33942"/>
                </a:lnTo>
                <a:lnTo>
                  <a:pt x="622355" y="33942"/>
                </a:lnTo>
                <a:close/>
              </a:path>
              <a:path w="1430754" h="130378">
                <a:moveTo>
                  <a:pt x="765650" y="34363"/>
                </a:moveTo>
                <a:lnTo>
                  <a:pt x="765650" y="124145"/>
                </a:lnTo>
                <a:lnTo>
                  <a:pt x="781060" y="124145"/>
                </a:lnTo>
                <a:lnTo>
                  <a:pt x="781060" y="34363"/>
                </a:lnTo>
                <a:lnTo>
                  <a:pt x="765650" y="34363"/>
                </a:lnTo>
                <a:close/>
              </a:path>
              <a:path w="1430754" h="130378">
                <a:moveTo>
                  <a:pt x="765650" y="421"/>
                </a:moveTo>
                <a:lnTo>
                  <a:pt x="765650" y="17602"/>
                </a:lnTo>
                <a:lnTo>
                  <a:pt x="781060" y="17602"/>
                </a:lnTo>
                <a:lnTo>
                  <a:pt x="781060" y="421"/>
                </a:lnTo>
                <a:lnTo>
                  <a:pt x="765650" y="421"/>
                </a:lnTo>
                <a:close/>
              </a:path>
              <a:path w="1430754" h="130378">
                <a:moveTo>
                  <a:pt x="823922" y="124145"/>
                </a:moveTo>
                <a:lnTo>
                  <a:pt x="823922" y="71000"/>
                </a:lnTo>
                <a:lnTo>
                  <a:pt x="824300" y="66466"/>
                </a:lnTo>
                <a:lnTo>
                  <a:pt x="825059" y="63294"/>
                </a:lnTo>
                <a:lnTo>
                  <a:pt x="825816" y="60121"/>
                </a:lnTo>
                <a:lnTo>
                  <a:pt x="827459" y="57048"/>
                </a:lnTo>
                <a:lnTo>
                  <a:pt x="829985" y="54071"/>
                </a:lnTo>
                <a:lnTo>
                  <a:pt x="833129" y="50366"/>
                </a:lnTo>
                <a:lnTo>
                  <a:pt x="836778" y="47895"/>
                </a:lnTo>
                <a:lnTo>
                  <a:pt x="840932" y="46660"/>
                </a:lnTo>
                <a:lnTo>
                  <a:pt x="843234" y="45930"/>
                </a:lnTo>
                <a:lnTo>
                  <a:pt x="846181" y="45565"/>
                </a:lnTo>
                <a:lnTo>
                  <a:pt x="856847" y="45565"/>
                </a:lnTo>
                <a:lnTo>
                  <a:pt x="861731" y="48372"/>
                </a:lnTo>
                <a:lnTo>
                  <a:pt x="864426" y="53987"/>
                </a:lnTo>
                <a:lnTo>
                  <a:pt x="866054" y="57356"/>
                </a:lnTo>
                <a:lnTo>
                  <a:pt x="866868" y="61792"/>
                </a:lnTo>
                <a:lnTo>
                  <a:pt x="866868" y="124145"/>
                </a:lnTo>
                <a:lnTo>
                  <a:pt x="882278" y="124145"/>
                </a:lnTo>
                <a:lnTo>
                  <a:pt x="882278" y="57188"/>
                </a:lnTo>
                <a:lnTo>
                  <a:pt x="881043" y="50197"/>
                </a:lnTo>
                <a:lnTo>
                  <a:pt x="878573" y="45312"/>
                </a:lnTo>
                <a:lnTo>
                  <a:pt x="876614" y="42060"/>
                </a:lnTo>
                <a:lnTo>
                  <a:pt x="866984" y="34455"/>
                </a:lnTo>
                <a:lnTo>
                  <a:pt x="852636" y="31920"/>
                </a:lnTo>
                <a:lnTo>
                  <a:pt x="846798" y="31920"/>
                </a:lnTo>
                <a:lnTo>
                  <a:pt x="841493" y="33071"/>
                </a:lnTo>
                <a:lnTo>
                  <a:pt x="836721" y="35374"/>
                </a:lnTo>
                <a:lnTo>
                  <a:pt x="831950" y="37676"/>
                </a:lnTo>
                <a:lnTo>
                  <a:pt x="827431" y="41466"/>
                </a:lnTo>
                <a:lnTo>
                  <a:pt x="823164" y="46744"/>
                </a:lnTo>
                <a:lnTo>
                  <a:pt x="823164" y="33942"/>
                </a:lnTo>
                <a:lnTo>
                  <a:pt x="808764" y="33942"/>
                </a:lnTo>
                <a:lnTo>
                  <a:pt x="808764" y="124145"/>
                </a:lnTo>
                <a:lnTo>
                  <a:pt x="823922" y="124145"/>
                </a:lnTo>
                <a:close/>
              </a:path>
              <a:path w="1430754" h="130378">
                <a:moveTo>
                  <a:pt x="1013076" y="91203"/>
                </a:moveTo>
                <a:lnTo>
                  <a:pt x="1008942" y="102963"/>
                </a:lnTo>
                <a:lnTo>
                  <a:pt x="1005208" y="110571"/>
                </a:lnTo>
                <a:lnTo>
                  <a:pt x="998317" y="114375"/>
                </a:lnTo>
                <a:lnTo>
                  <a:pt x="979118" y="114375"/>
                </a:lnTo>
                <a:lnTo>
                  <a:pt x="972437" y="111175"/>
                </a:lnTo>
                <a:lnTo>
                  <a:pt x="973321" y="125463"/>
                </a:lnTo>
                <a:lnTo>
                  <a:pt x="986837" y="127430"/>
                </a:lnTo>
                <a:lnTo>
                  <a:pt x="998867" y="126217"/>
                </a:lnTo>
                <a:lnTo>
                  <a:pt x="1010782" y="121491"/>
                </a:lnTo>
                <a:lnTo>
                  <a:pt x="1013076" y="91203"/>
                </a:lnTo>
                <a:close/>
              </a:path>
              <a:path w="1430754" h="130378">
                <a:moveTo>
                  <a:pt x="946333" y="81023"/>
                </a:moveTo>
                <a:lnTo>
                  <a:pt x="947224" y="92434"/>
                </a:lnTo>
                <a:lnTo>
                  <a:pt x="950854" y="104739"/>
                </a:lnTo>
                <a:lnTo>
                  <a:pt x="957280" y="114839"/>
                </a:lnTo>
                <a:lnTo>
                  <a:pt x="962200" y="119560"/>
                </a:lnTo>
                <a:lnTo>
                  <a:pt x="973321" y="125463"/>
                </a:lnTo>
                <a:lnTo>
                  <a:pt x="972437" y="111175"/>
                </a:lnTo>
                <a:lnTo>
                  <a:pt x="968227" y="104774"/>
                </a:lnTo>
                <a:lnTo>
                  <a:pt x="964016" y="98373"/>
                </a:lnTo>
                <a:lnTo>
                  <a:pt x="961911" y="90372"/>
                </a:lnTo>
                <a:lnTo>
                  <a:pt x="961920" y="79672"/>
                </a:lnTo>
                <a:lnTo>
                  <a:pt x="963608" y="66403"/>
                </a:lnTo>
                <a:lnTo>
                  <a:pt x="968227" y="55166"/>
                </a:lnTo>
                <a:lnTo>
                  <a:pt x="972437" y="48091"/>
                </a:lnTo>
                <a:lnTo>
                  <a:pt x="979174" y="44554"/>
                </a:lnTo>
                <a:lnTo>
                  <a:pt x="998879" y="44554"/>
                </a:lnTo>
                <a:lnTo>
                  <a:pt x="1006233" y="48709"/>
                </a:lnTo>
                <a:lnTo>
                  <a:pt x="1010499" y="57019"/>
                </a:lnTo>
                <a:lnTo>
                  <a:pt x="1013194" y="62298"/>
                </a:lnTo>
                <a:lnTo>
                  <a:pt x="1014541" y="69148"/>
                </a:lnTo>
                <a:lnTo>
                  <a:pt x="1014538" y="78217"/>
                </a:lnTo>
                <a:lnTo>
                  <a:pt x="1013076" y="91203"/>
                </a:lnTo>
                <a:lnTo>
                  <a:pt x="1010782" y="121491"/>
                </a:lnTo>
                <a:lnTo>
                  <a:pt x="1019762" y="113196"/>
                </a:lnTo>
                <a:lnTo>
                  <a:pt x="1025525" y="103176"/>
                </a:lnTo>
                <a:lnTo>
                  <a:pt x="1029161" y="91028"/>
                </a:lnTo>
                <a:lnTo>
                  <a:pt x="1030373" y="77149"/>
                </a:lnTo>
                <a:lnTo>
                  <a:pt x="1029293" y="64615"/>
                </a:lnTo>
                <a:lnTo>
                  <a:pt x="1025290" y="52440"/>
                </a:lnTo>
                <a:lnTo>
                  <a:pt x="1018331" y="42954"/>
                </a:lnTo>
                <a:lnTo>
                  <a:pt x="1013344" y="38801"/>
                </a:lnTo>
                <a:lnTo>
                  <a:pt x="1001967" y="33198"/>
                </a:lnTo>
                <a:lnTo>
                  <a:pt x="988858" y="31331"/>
                </a:lnTo>
                <a:lnTo>
                  <a:pt x="979684" y="32162"/>
                </a:lnTo>
                <a:lnTo>
                  <a:pt x="967659" y="36581"/>
                </a:lnTo>
                <a:lnTo>
                  <a:pt x="957869" y="44807"/>
                </a:lnTo>
                <a:lnTo>
                  <a:pt x="951485" y="54767"/>
                </a:lnTo>
                <a:lnTo>
                  <a:pt x="947621" y="66861"/>
                </a:lnTo>
                <a:lnTo>
                  <a:pt x="946333" y="81023"/>
                </a:lnTo>
                <a:close/>
              </a:path>
              <a:path w="1430754" h="130378">
                <a:moveTo>
                  <a:pt x="1089795" y="80939"/>
                </a:moveTo>
                <a:lnTo>
                  <a:pt x="1090687" y="92234"/>
                </a:lnTo>
                <a:lnTo>
                  <a:pt x="1094344" y="104525"/>
                </a:lnTo>
                <a:lnTo>
                  <a:pt x="1100827" y="114670"/>
                </a:lnTo>
                <a:lnTo>
                  <a:pt x="1105813" y="78416"/>
                </a:lnTo>
                <a:lnTo>
                  <a:pt x="1107756" y="64508"/>
                </a:lnTo>
                <a:lnTo>
                  <a:pt x="1112911" y="54324"/>
                </a:lnTo>
                <a:lnTo>
                  <a:pt x="1117654" y="48484"/>
                </a:lnTo>
                <a:lnTo>
                  <a:pt x="1123844" y="45565"/>
                </a:lnTo>
                <a:lnTo>
                  <a:pt x="1138328" y="45565"/>
                </a:lnTo>
                <a:lnTo>
                  <a:pt x="1144082" y="48302"/>
                </a:lnTo>
                <a:lnTo>
                  <a:pt x="1148741" y="53776"/>
                </a:lnTo>
                <a:lnTo>
                  <a:pt x="1154095" y="64625"/>
                </a:lnTo>
                <a:lnTo>
                  <a:pt x="1155731" y="79086"/>
                </a:lnTo>
                <a:lnTo>
                  <a:pt x="1155711" y="80894"/>
                </a:lnTo>
                <a:lnTo>
                  <a:pt x="1153848" y="94743"/>
                </a:lnTo>
                <a:lnTo>
                  <a:pt x="1148952" y="105069"/>
                </a:lnTo>
                <a:lnTo>
                  <a:pt x="1144433" y="111105"/>
                </a:lnTo>
                <a:lnTo>
                  <a:pt x="1138692" y="126111"/>
                </a:lnTo>
                <a:lnTo>
                  <a:pt x="1143520" y="123640"/>
                </a:lnTo>
                <a:lnTo>
                  <a:pt x="1148348" y="121170"/>
                </a:lnTo>
                <a:lnTo>
                  <a:pt x="1152531" y="117155"/>
                </a:lnTo>
                <a:lnTo>
                  <a:pt x="1156067" y="111596"/>
                </a:lnTo>
                <a:lnTo>
                  <a:pt x="1156067" y="124145"/>
                </a:lnTo>
                <a:lnTo>
                  <a:pt x="1169709" y="124145"/>
                </a:lnTo>
                <a:lnTo>
                  <a:pt x="1169709" y="0"/>
                </a:lnTo>
                <a:lnTo>
                  <a:pt x="1155141" y="0"/>
                </a:lnTo>
                <a:lnTo>
                  <a:pt x="1155141" y="45565"/>
                </a:lnTo>
                <a:lnTo>
                  <a:pt x="1151717" y="41353"/>
                </a:lnTo>
                <a:lnTo>
                  <a:pt x="1148657" y="38406"/>
                </a:lnTo>
                <a:lnTo>
                  <a:pt x="1145962" y="36721"/>
                </a:lnTo>
                <a:lnTo>
                  <a:pt x="1141303" y="33801"/>
                </a:lnTo>
                <a:lnTo>
                  <a:pt x="1135521" y="32341"/>
                </a:lnTo>
                <a:lnTo>
                  <a:pt x="1128616" y="32341"/>
                </a:lnTo>
                <a:lnTo>
                  <a:pt x="1121121" y="32983"/>
                </a:lnTo>
                <a:lnTo>
                  <a:pt x="1109145" y="37635"/>
                </a:lnTo>
                <a:lnTo>
                  <a:pt x="1099858" y="46786"/>
                </a:lnTo>
                <a:lnTo>
                  <a:pt x="1094917" y="55498"/>
                </a:lnTo>
                <a:lnTo>
                  <a:pt x="1091076" y="67549"/>
                </a:lnTo>
                <a:lnTo>
                  <a:pt x="1089795" y="80939"/>
                </a:lnTo>
                <a:close/>
              </a:path>
              <a:path w="1430754" h="130378">
                <a:moveTo>
                  <a:pt x="1122608" y="114123"/>
                </a:moveTo>
                <a:lnTo>
                  <a:pt x="1116040" y="110866"/>
                </a:lnTo>
                <a:lnTo>
                  <a:pt x="1111942" y="104353"/>
                </a:lnTo>
                <a:lnTo>
                  <a:pt x="1107844" y="97839"/>
                </a:lnTo>
                <a:lnTo>
                  <a:pt x="1105795" y="89754"/>
                </a:lnTo>
                <a:lnTo>
                  <a:pt x="1105813" y="78416"/>
                </a:lnTo>
                <a:lnTo>
                  <a:pt x="1100827" y="114670"/>
                </a:lnTo>
                <a:lnTo>
                  <a:pt x="1103641" y="117635"/>
                </a:lnTo>
                <a:lnTo>
                  <a:pt x="1114512" y="124918"/>
                </a:lnTo>
                <a:lnTo>
                  <a:pt x="1126931" y="127346"/>
                </a:lnTo>
                <a:lnTo>
                  <a:pt x="1133163" y="127346"/>
                </a:lnTo>
                <a:lnTo>
                  <a:pt x="1138692" y="126111"/>
                </a:lnTo>
                <a:lnTo>
                  <a:pt x="1144433" y="111105"/>
                </a:lnTo>
                <a:lnTo>
                  <a:pt x="1138664" y="114123"/>
                </a:lnTo>
                <a:lnTo>
                  <a:pt x="1122608" y="114123"/>
                </a:lnTo>
                <a:close/>
              </a:path>
              <a:path w="1430754" h="130378">
                <a:moveTo>
                  <a:pt x="1215912" y="52682"/>
                </a:moveTo>
                <a:lnTo>
                  <a:pt x="1220627" y="47657"/>
                </a:lnTo>
                <a:lnTo>
                  <a:pt x="1226465" y="45144"/>
                </a:lnTo>
                <a:lnTo>
                  <a:pt x="1243139" y="45144"/>
                </a:lnTo>
                <a:lnTo>
                  <a:pt x="1250072" y="48793"/>
                </a:lnTo>
                <a:lnTo>
                  <a:pt x="1254226" y="56093"/>
                </a:lnTo>
                <a:lnTo>
                  <a:pt x="1256472" y="60023"/>
                </a:lnTo>
                <a:lnTo>
                  <a:pt x="1257903" y="65273"/>
                </a:lnTo>
                <a:lnTo>
                  <a:pt x="1258521" y="71842"/>
                </a:lnTo>
                <a:lnTo>
                  <a:pt x="1208417" y="71842"/>
                </a:lnTo>
                <a:lnTo>
                  <a:pt x="1208698" y="64094"/>
                </a:lnTo>
                <a:lnTo>
                  <a:pt x="1203533" y="45480"/>
                </a:lnTo>
                <a:lnTo>
                  <a:pt x="1197238" y="54909"/>
                </a:lnTo>
                <a:lnTo>
                  <a:pt x="1193117" y="66888"/>
                </a:lnTo>
                <a:lnTo>
                  <a:pt x="1191744" y="80770"/>
                </a:lnTo>
                <a:lnTo>
                  <a:pt x="1192794" y="93110"/>
                </a:lnTo>
                <a:lnTo>
                  <a:pt x="1196685" y="105304"/>
                </a:lnTo>
                <a:lnTo>
                  <a:pt x="1203448" y="115091"/>
                </a:lnTo>
                <a:lnTo>
                  <a:pt x="1207889" y="119154"/>
                </a:lnTo>
                <a:lnTo>
                  <a:pt x="1219084" y="125298"/>
                </a:lnTo>
                <a:lnTo>
                  <a:pt x="1231995" y="127346"/>
                </a:lnTo>
                <a:lnTo>
                  <a:pt x="1236598" y="127346"/>
                </a:lnTo>
                <a:lnTo>
                  <a:pt x="1240725" y="126897"/>
                </a:lnTo>
                <a:lnTo>
                  <a:pt x="1244374" y="125999"/>
                </a:lnTo>
                <a:lnTo>
                  <a:pt x="1251167" y="124426"/>
                </a:lnTo>
                <a:lnTo>
                  <a:pt x="1256865" y="121394"/>
                </a:lnTo>
                <a:lnTo>
                  <a:pt x="1261468" y="116902"/>
                </a:lnTo>
                <a:lnTo>
                  <a:pt x="1264219" y="114319"/>
                </a:lnTo>
                <a:lnTo>
                  <a:pt x="1266703" y="110993"/>
                </a:lnTo>
                <a:lnTo>
                  <a:pt x="1268921" y="106922"/>
                </a:lnTo>
                <a:lnTo>
                  <a:pt x="1271138" y="102851"/>
                </a:lnTo>
                <a:lnTo>
                  <a:pt x="1272443" y="99160"/>
                </a:lnTo>
                <a:lnTo>
                  <a:pt x="1272836" y="95846"/>
                </a:lnTo>
                <a:lnTo>
                  <a:pt x="1257931" y="95846"/>
                </a:lnTo>
                <a:lnTo>
                  <a:pt x="1256809" y="99833"/>
                </a:lnTo>
                <a:lnTo>
                  <a:pt x="1254900" y="103342"/>
                </a:lnTo>
                <a:lnTo>
                  <a:pt x="1252205" y="106374"/>
                </a:lnTo>
                <a:lnTo>
                  <a:pt x="1247490" y="111596"/>
                </a:lnTo>
                <a:lnTo>
                  <a:pt x="1241174" y="114207"/>
                </a:lnTo>
                <a:lnTo>
                  <a:pt x="1224781" y="114207"/>
                </a:lnTo>
                <a:lnTo>
                  <a:pt x="1218522" y="111442"/>
                </a:lnTo>
                <a:lnTo>
                  <a:pt x="1214480" y="105911"/>
                </a:lnTo>
                <a:lnTo>
                  <a:pt x="1210438" y="100380"/>
                </a:lnTo>
                <a:lnTo>
                  <a:pt x="1208277" y="93039"/>
                </a:lnTo>
                <a:lnTo>
                  <a:pt x="1207995" y="83886"/>
                </a:lnTo>
                <a:lnTo>
                  <a:pt x="1274099" y="83886"/>
                </a:lnTo>
                <a:lnTo>
                  <a:pt x="1274099" y="74790"/>
                </a:lnTo>
                <a:lnTo>
                  <a:pt x="1273650" y="68165"/>
                </a:lnTo>
                <a:lnTo>
                  <a:pt x="1272752" y="64010"/>
                </a:lnTo>
                <a:lnTo>
                  <a:pt x="1271742" y="57945"/>
                </a:lnTo>
                <a:lnTo>
                  <a:pt x="1269721" y="52640"/>
                </a:lnTo>
                <a:lnTo>
                  <a:pt x="1266689" y="48091"/>
                </a:lnTo>
                <a:lnTo>
                  <a:pt x="1263545" y="43319"/>
                </a:lnTo>
                <a:lnTo>
                  <a:pt x="1258970" y="39431"/>
                </a:lnTo>
                <a:lnTo>
                  <a:pt x="1252963" y="36426"/>
                </a:lnTo>
                <a:lnTo>
                  <a:pt x="1246956" y="33422"/>
                </a:lnTo>
                <a:lnTo>
                  <a:pt x="1240753" y="31920"/>
                </a:lnTo>
                <a:lnTo>
                  <a:pt x="1234353" y="31920"/>
                </a:lnTo>
                <a:lnTo>
                  <a:pt x="1225440" y="32739"/>
                </a:lnTo>
                <a:lnTo>
                  <a:pt x="1215912" y="52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326579" y="2310382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029629" y="2244392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326580" y="2395436"/>
            <a:ext cx="1798459" cy="143205"/>
          </a:xfrm>
          <a:custGeom>
            <a:avLst/>
            <a:gdLst/>
            <a:ahLst/>
            <a:cxnLst/>
            <a:rect l="l" t="t" r="r" b="b"/>
            <a:pathLst>
              <a:path w="1978305" h="162299">
                <a:moveTo>
                  <a:pt x="1139310" y="34363"/>
                </a:moveTo>
                <a:lnTo>
                  <a:pt x="1139310" y="124146"/>
                </a:lnTo>
                <a:lnTo>
                  <a:pt x="1154720" y="124146"/>
                </a:lnTo>
                <a:lnTo>
                  <a:pt x="1154720" y="34363"/>
                </a:lnTo>
                <a:lnTo>
                  <a:pt x="1139310" y="34363"/>
                </a:lnTo>
                <a:close/>
              </a:path>
              <a:path w="1978305" h="162299">
                <a:moveTo>
                  <a:pt x="1139310" y="421"/>
                </a:moveTo>
                <a:lnTo>
                  <a:pt x="1139310" y="17603"/>
                </a:lnTo>
                <a:lnTo>
                  <a:pt x="1154720" y="17603"/>
                </a:lnTo>
                <a:lnTo>
                  <a:pt x="1154720" y="421"/>
                </a:lnTo>
                <a:lnTo>
                  <a:pt x="1139310" y="421"/>
                </a:lnTo>
                <a:close/>
              </a:path>
              <a:path w="1978305" h="162299">
                <a:moveTo>
                  <a:pt x="1197582" y="124146"/>
                </a:moveTo>
                <a:lnTo>
                  <a:pt x="1197582" y="71001"/>
                </a:lnTo>
                <a:lnTo>
                  <a:pt x="1197961" y="66466"/>
                </a:lnTo>
                <a:lnTo>
                  <a:pt x="1198719" y="63294"/>
                </a:lnTo>
                <a:lnTo>
                  <a:pt x="1199477" y="60122"/>
                </a:lnTo>
                <a:lnTo>
                  <a:pt x="1201119" y="57047"/>
                </a:lnTo>
                <a:lnTo>
                  <a:pt x="1203645" y="54072"/>
                </a:lnTo>
                <a:lnTo>
                  <a:pt x="1206789" y="50366"/>
                </a:lnTo>
                <a:lnTo>
                  <a:pt x="1210438" y="47895"/>
                </a:lnTo>
                <a:lnTo>
                  <a:pt x="1214592" y="46660"/>
                </a:lnTo>
                <a:lnTo>
                  <a:pt x="1216894" y="45930"/>
                </a:lnTo>
                <a:lnTo>
                  <a:pt x="1219841" y="45565"/>
                </a:lnTo>
                <a:lnTo>
                  <a:pt x="1230508" y="45565"/>
                </a:lnTo>
                <a:lnTo>
                  <a:pt x="1235392" y="48372"/>
                </a:lnTo>
                <a:lnTo>
                  <a:pt x="1238086" y="53987"/>
                </a:lnTo>
                <a:lnTo>
                  <a:pt x="1239714" y="57356"/>
                </a:lnTo>
                <a:lnTo>
                  <a:pt x="1240528" y="61792"/>
                </a:lnTo>
                <a:lnTo>
                  <a:pt x="1240528" y="124146"/>
                </a:lnTo>
                <a:lnTo>
                  <a:pt x="1255938" y="124146"/>
                </a:lnTo>
                <a:lnTo>
                  <a:pt x="1255938" y="57188"/>
                </a:lnTo>
                <a:lnTo>
                  <a:pt x="1254703" y="50197"/>
                </a:lnTo>
                <a:lnTo>
                  <a:pt x="1252233" y="45312"/>
                </a:lnTo>
                <a:lnTo>
                  <a:pt x="1250274" y="42061"/>
                </a:lnTo>
                <a:lnTo>
                  <a:pt x="1240645" y="34455"/>
                </a:lnTo>
                <a:lnTo>
                  <a:pt x="1226297" y="31920"/>
                </a:lnTo>
                <a:lnTo>
                  <a:pt x="1220459" y="31920"/>
                </a:lnTo>
                <a:lnTo>
                  <a:pt x="1215154" y="33072"/>
                </a:lnTo>
                <a:lnTo>
                  <a:pt x="1210382" y="35374"/>
                </a:lnTo>
                <a:lnTo>
                  <a:pt x="1205610" y="37676"/>
                </a:lnTo>
                <a:lnTo>
                  <a:pt x="1201091" y="41466"/>
                </a:lnTo>
                <a:lnTo>
                  <a:pt x="1196824" y="46744"/>
                </a:lnTo>
                <a:lnTo>
                  <a:pt x="1196824" y="33942"/>
                </a:lnTo>
                <a:lnTo>
                  <a:pt x="1182425" y="33942"/>
                </a:lnTo>
                <a:lnTo>
                  <a:pt x="1182425" y="124146"/>
                </a:lnTo>
                <a:lnTo>
                  <a:pt x="1197582" y="124146"/>
                </a:lnTo>
                <a:close/>
              </a:path>
              <a:path w="1978305" h="162299">
                <a:moveTo>
                  <a:pt x="1289864" y="116476"/>
                </a:moveTo>
                <a:lnTo>
                  <a:pt x="1292625" y="73050"/>
                </a:lnTo>
                <a:lnTo>
                  <a:pt x="1293664" y="66059"/>
                </a:lnTo>
                <a:lnTo>
                  <a:pt x="1295741" y="60725"/>
                </a:lnTo>
                <a:lnTo>
                  <a:pt x="1298464" y="36489"/>
                </a:lnTo>
                <a:lnTo>
                  <a:pt x="1288120" y="45059"/>
                </a:lnTo>
                <a:lnTo>
                  <a:pt x="1282246" y="54050"/>
                </a:lnTo>
                <a:lnTo>
                  <a:pt x="1278347" y="66075"/>
                </a:lnTo>
                <a:lnTo>
                  <a:pt x="1277047" y="80433"/>
                </a:lnTo>
                <a:lnTo>
                  <a:pt x="1278014" y="93482"/>
                </a:lnTo>
                <a:lnTo>
                  <a:pt x="1281666" y="105842"/>
                </a:lnTo>
                <a:lnTo>
                  <a:pt x="1288036" y="114839"/>
                </a:lnTo>
                <a:lnTo>
                  <a:pt x="1289864" y="116476"/>
                </a:lnTo>
                <a:close/>
              </a:path>
              <a:path w="1978305" h="162299">
                <a:moveTo>
                  <a:pt x="1284317" y="151420"/>
                </a:moveTo>
                <a:lnTo>
                  <a:pt x="1290941" y="155772"/>
                </a:lnTo>
                <a:lnTo>
                  <a:pt x="1297565" y="160123"/>
                </a:lnTo>
                <a:lnTo>
                  <a:pt x="1305734" y="162299"/>
                </a:lnTo>
                <a:lnTo>
                  <a:pt x="1317984" y="162255"/>
                </a:lnTo>
                <a:lnTo>
                  <a:pt x="1332378" y="159837"/>
                </a:lnTo>
                <a:lnTo>
                  <a:pt x="1343405" y="153732"/>
                </a:lnTo>
                <a:lnTo>
                  <a:pt x="1351065" y="143938"/>
                </a:lnTo>
                <a:lnTo>
                  <a:pt x="1355047" y="131103"/>
                </a:lnTo>
                <a:lnTo>
                  <a:pt x="1356118" y="116818"/>
                </a:lnTo>
                <a:lnTo>
                  <a:pt x="1356118" y="34784"/>
                </a:lnTo>
                <a:lnTo>
                  <a:pt x="1342140" y="34784"/>
                </a:lnTo>
                <a:lnTo>
                  <a:pt x="1342140" y="46155"/>
                </a:lnTo>
                <a:lnTo>
                  <a:pt x="1339164" y="42393"/>
                </a:lnTo>
                <a:lnTo>
                  <a:pt x="1336245" y="39529"/>
                </a:lnTo>
                <a:lnTo>
                  <a:pt x="1333382" y="37564"/>
                </a:lnTo>
                <a:lnTo>
                  <a:pt x="1328105" y="34083"/>
                </a:lnTo>
                <a:lnTo>
                  <a:pt x="1321930" y="32342"/>
                </a:lnTo>
                <a:lnTo>
                  <a:pt x="1314856" y="32342"/>
                </a:lnTo>
                <a:lnTo>
                  <a:pt x="1310498" y="32599"/>
                </a:lnTo>
                <a:lnTo>
                  <a:pt x="1298464" y="36489"/>
                </a:lnTo>
                <a:lnTo>
                  <a:pt x="1295741" y="60725"/>
                </a:lnTo>
                <a:lnTo>
                  <a:pt x="1296264" y="59470"/>
                </a:lnTo>
                <a:lnTo>
                  <a:pt x="1304634" y="49168"/>
                </a:lnTo>
                <a:lnTo>
                  <a:pt x="1317635" y="45733"/>
                </a:lnTo>
                <a:lnTo>
                  <a:pt x="1324764" y="45733"/>
                </a:lnTo>
                <a:lnTo>
                  <a:pt x="1330631" y="48429"/>
                </a:lnTo>
                <a:lnTo>
                  <a:pt x="1335234" y="53819"/>
                </a:lnTo>
                <a:lnTo>
                  <a:pt x="1340465" y="64260"/>
                </a:lnTo>
                <a:lnTo>
                  <a:pt x="1342140" y="78665"/>
                </a:lnTo>
                <a:lnTo>
                  <a:pt x="1342140" y="86077"/>
                </a:lnTo>
                <a:lnTo>
                  <a:pt x="1340905" y="92562"/>
                </a:lnTo>
                <a:lnTo>
                  <a:pt x="1338435" y="98121"/>
                </a:lnTo>
                <a:lnTo>
                  <a:pt x="1328546" y="109672"/>
                </a:lnTo>
                <a:lnTo>
                  <a:pt x="1315446" y="112860"/>
                </a:lnTo>
                <a:lnTo>
                  <a:pt x="1308484" y="112860"/>
                </a:lnTo>
                <a:lnTo>
                  <a:pt x="1302941" y="110207"/>
                </a:lnTo>
                <a:lnTo>
                  <a:pt x="1298815" y="104901"/>
                </a:lnTo>
                <a:lnTo>
                  <a:pt x="1294688" y="99594"/>
                </a:lnTo>
                <a:lnTo>
                  <a:pt x="1292625" y="91860"/>
                </a:lnTo>
                <a:lnTo>
                  <a:pt x="1292625" y="73050"/>
                </a:lnTo>
                <a:lnTo>
                  <a:pt x="1289864" y="116476"/>
                </a:lnTo>
                <a:lnTo>
                  <a:pt x="1300999" y="123050"/>
                </a:lnTo>
                <a:lnTo>
                  <a:pt x="1313677" y="125241"/>
                </a:lnTo>
                <a:lnTo>
                  <a:pt x="1320694" y="125241"/>
                </a:lnTo>
                <a:lnTo>
                  <a:pt x="1326337" y="124118"/>
                </a:lnTo>
                <a:lnTo>
                  <a:pt x="1330603" y="121872"/>
                </a:lnTo>
                <a:lnTo>
                  <a:pt x="1334870" y="119626"/>
                </a:lnTo>
                <a:lnTo>
                  <a:pt x="1338519" y="116201"/>
                </a:lnTo>
                <a:lnTo>
                  <a:pt x="1341550" y="111596"/>
                </a:lnTo>
                <a:lnTo>
                  <a:pt x="1341561" y="112538"/>
                </a:lnTo>
                <a:lnTo>
                  <a:pt x="1340902" y="127695"/>
                </a:lnTo>
                <a:lnTo>
                  <a:pt x="1338603" y="137453"/>
                </a:lnTo>
                <a:lnTo>
                  <a:pt x="1329971" y="146798"/>
                </a:lnTo>
                <a:lnTo>
                  <a:pt x="1315782" y="149750"/>
                </a:lnTo>
                <a:lnTo>
                  <a:pt x="1308428" y="149750"/>
                </a:lnTo>
                <a:lnTo>
                  <a:pt x="1303039" y="148065"/>
                </a:lnTo>
                <a:lnTo>
                  <a:pt x="1299614" y="144696"/>
                </a:lnTo>
                <a:lnTo>
                  <a:pt x="1297425" y="142506"/>
                </a:lnTo>
                <a:lnTo>
                  <a:pt x="1295966" y="139390"/>
                </a:lnTo>
                <a:lnTo>
                  <a:pt x="1295236" y="135348"/>
                </a:lnTo>
                <a:lnTo>
                  <a:pt x="1279826" y="135348"/>
                </a:lnTo>
                <a:lnTo>
                  <a:pt x="1280612" y="144612"/>
                </a:lnTo>
                <a:lnTo>
                  <a:pt x="1284317" y="151420"/>
                </a:lnTo>
                <a:close/>
              </a:path>
              <a:path w="1978305" h="162299">
                <a:moveTo>
                  <a:pt x="1426741" y="34363"/>
                </a:moveTo>
                <a:lnTo>
                  <a:pt x="1426741" y="124146"/>
                </a:lnTo>
                <a:lnTo>
                  <a:pt x="1442151" y="124146"/>
                </a:lnTo>
                <a:lnTo>
                  <a:pt x="1442151" y="34363"/>
                </a:lnTo>
                <a:lnTo>
                  <a:pt x="1426741" y="34363"/>
                </a:lnTo>
                <a:close/>
              </a:path>
              <a:path w="1978305" h="162299">
                <a:moveTo>
                  <a:pt x="1426741" y="421"/>
                </a:moveTo>
                <a:lnTo>
                  <a:pt x="1426741" y="17603"/>
                </a:lnTo>
                <a:lnTo>
                  <a:pt x="1442151" y="17603"/>
                </a:lnTo>
                <a:lnTo>
                  <a:pt x="1442151" y="421"/>
                </a:lnTo>
                <a:lnTo>
                  <a:pt x="1426741" y="421"/>
                </a:lnTo>
                <a:close/>
              </a:path>
              <a:path w="1978305" h="162299">
                <a:moveTo>
                  <a:pt x="1485013" y="124146"/>
                </a:moveTo>
                <a:lnTo>
                  <a:pt x="1485013" y="71001"/>
                </a:lnTo>
                <a:lnTo>
                  <a:pt x="1485392" y="66466"/>
                </a:lnTo>
                <a:lnTo>
                  <a:pt x="1486150" y="63294"/>
                </a:lnTo>
                <a:lnTo>
                  <a:pt x="1486908" y="60122"/>
                </a:lnTo>
                <a:lnTo>
                  <a:pt x="1488550" y="57047"/>
                </a:lnTo>
                <a:lnTo>
                  <a:pt x="1491076" y="54072"/>
                </a:lnTo>
                <a:lnTo>
                  <a:pt x="1494220" y="50366"/>
                </a:lnTo>
                <a:lnTo>
                  <a:pt x="1497869" y="47895"/>
                </a:lnTo>
                <a:lnTo>
                  <a:pt x="1502023" y="46660"/>
                </a:lnTo>
                <a:lnTo>
                  <a:pt x="1504325" y="45930"/>
                </a:lnTo>
                <a:lnTo>
                  <a:pt x="1507272" y="45565"/>
                </a:lnTo>
                <a:lnTo>
                  <a:pt x="1517939" y="45565"/>
                </a:lnTo>
                <a:lnTo>
                  <a:pt x="1522823" y="48372"/>
                </a:lnTo>
                <a:lnTo>
                  <a:pt x="1525517" y="53987"/>
                </a:lnTo>
                <a:lnTo>
                  <a:pt x="1527145" y="57356"/>
                </a:lnTo>
                <a:lnTo>
                  <a:pt x="1527959" y="61792"/>
                </a:lnTo>
                <a:lnTo>
                  <a:pt x="1527959" y="124146"/>
                </a:lnTo>
                <a:lnTo>
                  <a:pt x="1543369" y="124146"/>
                </a:lnTo>
                <a:lnTo>
                  <a:pt x="1543369" y="57188"/>
                </a:lnTo>
                <a:lnTo>
                  <a:pt x="1542134" y="50197"/>
                </a:lnTo>
                <a:lnTo>
                  <a:pt x="1539664" y="45312"/>
                </a:lnTo>
                <a:lnTo>
                  <a:pt x="1537705" y="42061"/>
                </a:lnTo>
                <a:lnTo>
                  <a:pt x="1528076" y="34455"/>
                </a:lnTo>
                <a:lnTo>
                  <a:pt x="1513728" y="31920"/>
                </a:lnTo>
                <a:lnTo>
                  <a:pt x="1507890" y="31920"/>
                </a:lnTo>
                <a:lnTo>
                  <a:pt x="1502585" y="33072"/>
                </a:lnTo>
                <a:lnTo>
                  <a:pt x="1497813" y="35374"/>
                </a:lnTo>
                <a:lnTo>
                  <a:pt x="1493041" y="37676"/>
                </a:lnTo>
                <a:lnTo>
                  <a:pt x="1488522" y="41466"/>
                </a:lnTo>
                <a:lnTo>
                  <a:pt x="1484255" y="46744"/>
                </a:lnTo>
                <a:lnTo>
                  <a:pt x="1484255" y="33942"/>
                </a:lnTo>
                <a:lnTo>
                  <a:pt x="1469856" y="33942"/>
                </a:lnTo>
                <a:lnTo>
                  <a:pt x="1469856" y="124146"/>
                </a:lnTo>
                <a:lnTo>
                  <a:pt x="1485013" y="124146"/>
                </a:lnTo>
                <a:close/>
              </a:path>
              <a:path w="1978305" h="162299">
                <a:moveTo>
                  <a:pt x="1588674" y="49608"/>
                </a:moveTo>
                <a:lnTo>
                  <a:pt x="1595579" y="44891"/>
                </a:lnTo>
                <a:lnTo>
                  <a:pt x="1612308" y="44891"/>
                </a:lnTo>
                <a:lnTo>
                  <a:pt x="1617444" y="46730"/>
                </a:lnTo>
                <a:lnTo>
                  <a:pt x="1620645" y="50408"/>
                </a:lnTo>
                <a:lnTo>
                  <a:pt x="1623845" y="54086"/>
                </a:lnTo>
                <a:lnTo>
                  <a:pt x="1625894" y="58704"/>
                </a:lnTo>
                <a:lnTo>
                  <a:pt x="1626792" y="64262"/>
                </a:lnTo>
                <a:lnTo>
                  <a:pt x="1641528" y="64262"/>
                </a:lnTo>
                <a:lnTo>
                  <a:pt x="1641105" y="61004"/>
                </a:lnTo>
                <a:lnTo>
                  <a:pt x="1637138" y="47671"/>
                </a:lnTo>
                <a:lnTo>
                  <a:pt x="1630034" y="38743"/>
                </a:lnTo>
                <a:lnTo>
                  <a:pt x="1618823" y="33115"/>
                </a:lnTo>
                <a:lnTo>
                  <a:pt x="1605235" y="31331"/>
                </a:lnTo>
                <a:lnTo>
                  <a:pt x="1597955" y="31924"/>
                </a:lnTo>
                <a:lnTo>
                  <a:pt x="1585919" y="36186"/>
                </a:lnTo>
                <a:lnTo>
                  <a:pt x="1575846" y="44554"/>
                </a:lnTo>
                <a:lnTo>
                  <a:pt x="1569271" y="54905"/>
                </a:lnTo>
                <a:lnTo>
                  <a:pt x="1565550" y="67085"/>
                </a:lnTo>
                <a:lnTo>
                  <a:pt x="1564309" y="81528"/>
                </a:lnTo>
                <a:lnTo>
                  <a:pt x="1564979" y="90894"/>
                </a:lnTo>
                <a:lnTo>
                  <a:pt x="1568436" y="103262"/>
                </a:lnTo>
                <a:lnTo>
                  <a:pt x="1574835" y="113828"/>
                </a:lnTo>
                <a:lnTo>
                  <a:pt x="1578891" y="118095"/>
                </a:lnTo>
                <a:lnTo>
                  <a:pt x="1589769" y="124591"/>
                </a:lnTo>
                <a:lnTo>
                  <a:pt x="1603045" y="126757"/>
                </a:lnTo>
                <a:lnTo>
                  <a:pt x="1605052" y="126722"/>
                </a:lnTo>
                <a:lnTo>
                  <a:pt x="1618209" y="124407"/>
                </a:lnTo>
                <a:lnTo>
                  <a:pt x="1628897" y="118461"/>
                </a:lnTo>
                <a:lnTo>
                  <a:pt x="1631354" y="116185"/>
                </a:lnTo>
                <a:lnTo>
                  <a:pt x="1637883" y="106039"/>
                </a:lnTo>
                <a:lnTo>
                  <a:pt x="1641528" y="92225"/>
                </a:lnTo>
                <a:lnTo>
                  <a:pt x="1626792" y="92225"/>
                </a:lnTo>
                <a:lnTo>
                  <a:pt x="1625388" y="98907"/>
                </a:lnTo>
                <a:lnTo>
                  <a:pt x="1622848" y="104171"/>
                </a:lnTo>
                <a:lnTo>
                  <a:pt x="1619171" y="108017"/>
                </a:lnTo>
                <a:lnTo>
                  <a:pt x="1615494" y="111863"/>
                </a:lnTo>
                <a:lnTo>
                  <a:pt x="1610512" y="113786"/>
                </a:lnTo>
                <a:lnTo>
                  <a:pt x="1596027" y="113786"/>
                </a:lnTo>
                <a:lnTo>
                  <a:pt x="1590021" y="110698"/>
                </a:lnTo>
                <a:lnTo>
                  <a:pt x="1586203" y="104521"/>
                </a:lnTo>
                <a:lnTo>
                  <a:pt x="1582386" y="98345"/>
                </a:lnTo>
                <a:lnTo>
                  <a:pt x="1580477" y="90737"/>
                </a:lnTo>
                <a:lnTo>
                  <a:pt x="1580477" y="72713"/>
                </a:lnTo>
                <a:lnTo>
                  <a:pt x="1581824" y="65161"/>
                </a:lnTo>
                <a:lnTo>
                  <a:pt x="1584519" y="59041"/>
                </a:lnTo>
                <a:lnTo>
                  <a:pt x="1588674" y="49608"/>
                </a:lnTo>
                <a:close/>
              </a:path>
              <a:path w="1978305" h="162299">
                <a:moveTo>
                  <a:pt x="1717282" y="91203"/>
                </a:moveTo>
                <a:lnTo>
                  <a:pt x="1713147" y="102963"/>
                </a:lnTo>
                <a:lnTo>
                  <a:pt x="1709414" y="110572"/>
                </a:lnTo>
                <a:lnTo>
                  <a:pt x="1702523" y="114376"/>
                </a:lnTo>
                <a:lnTo>
                  <a:pt x="1683324" y="114376"/>
                </a:lnTo>
                <a:lnTo>
                  <a:pt x="1676643" y="111175"/>
                </a:lnTo>
                <a:lnTo>
                  <a:pt x="1677527" y="125463"/>
                </a:lnTo>
                <a:lnTo>
                  <a:pt x="1691043" y="127430"/>
                </a:lnTo>
                <a:lnTo>
                  <a:pt x="1703073" y="126218"/>
                </a:lnTo>
                <a:lnTo>
                  <a:pt x="1714988" y="121492"/>
                </a:lnTo>
                <a:lnTo>
                  <a:pt x="1717282" y="91203"/>
                </a:lnTo>
                <a:close/>
              </a:path>
              <a:path w="1978305" h="162299">
                <a:moveTo>
                  <a:pt x="1650539" y="81023"/>
                </a:moveTo>
                <a:lnTo>
                  <a:pt x="1651430" y="92434"/>
                </a:lnTo>
                <a:lnTo>
                  <a:pt x="1655060" y="104739"/>
                </a:lnTo>
                <a:lnTo>
                  <a:pt x="1661486" y="114839"/>
                </a:lnTo>
                <a:lnTo>
                  <a:pt x="1666406" y="119560"/>
                </a:lnTo>
                <a:lnTo>
                  <a:pt x="1677527" y="125463"/>
                </a:lnTo>
                <a:lnTo>
                  <a:pt x="1676643" y="111175"/>
                </a:lnTo>
                <a:lnTo>
                  <a:pt x="1672433" y="104774"/>
                </a:lnTo>
                <a:lnTo>
                  <a:pt x="1668222" y="98373"/>
                </a:lnTo>
                <a:lnTo>
                  <a:pt x="1666117" y="90372"/>
                </a:lnTo>
                <a:lnTo>
                  <a:pt x="1666125" y="79672"/>
                </a:lnTo>
                <a:lnTo>
                  <a:pt x="1667814" y="66404"/>
                </a:lnTo>
                <a:lnTo>
                  <a:pt x="1672433" y="55167"/>
                </a:lnTo>
                <a:lnTo>
                  <a:pt x="1676643" y="48091"/>
                </a:lnTo>
                <a:lnTo>
                  <a:pt x="1683380" y="44554"/>
                </a:lnTo>
                <a:lnTo>
                  <a:pt x="1703084" y="44554"/>
                </a:lnTo>
                <a:lnTo>
                  <a:pt x="1710439" y="48709"/>
                </a:lnTo>
                <a:lnTo>
                  <a:pt x="1714705" y="57019"/>
                </a:lnTo>
                <a:lnTo>
                  <a:pt x="1717400" y="62298"/>
                </a:lnTo>
                <a:lnTo>
                  <a:pt x="1718747" y="69147"/>
                </a:lnTo>
                <a:lnTo>
                  <a:pt x="1718744" y="78218"/>
                </a:lnTo>
                <a:lnTo>
                  <a:pt x="1717282" y="91203"/>
                </a:lnTo>
                <a:lnTo>
                  <a:pt x="1714988" y="121492"/>
                </a:lnTo>
                <a:lnTo>
                  <a:pt x="1723968" y="113197"/>
                </a:lnTo>
                <a:lnTo>
                  <a:pt x="1729731" y="103175"/>
                </a:lnTo>
                <a:lnTo>
                  <a:pt x="1733367" y="91028"/>
                </a:lnTo>
                <a:lnTo>
                  <a:pt x="1734578" y="77149"/>
                </a:lnTo>
                <a:lnTo>
                  <a:pt x="1733499" y="64615"/>
                </a:lnTo>
                <a:lnTo>
                  <a:pt x="1729496" y="52441"/>
                </a:lnTo>
                <a:lnTo>
                  <a:pt x="1722537" y="42954"/>
                </a:lnTo>
                <a:lnTo>
                  <a:pt x="1717549" y="38802"/>
                </a:lnTo>
                <a:lnTo>
                  <a:pt x="1706172" y="33199"/>
                </a:lnTo>
                <a:lnTo>
                  <a:pt x="1693063" y="31331"/>
                </a:lnTo>
                <a:lnTo>
                  <a:pt x="1683891" y="32162"/>
                </a:lnTo>
                <a:lnTo>
                  <a:pt x="1671865" y="36581"/>
                </a:lnTo>
                <a:lnTo>
                  <a:pt x="1662075" y="44807"/>
                </a:lnTo>
                <a:lnTo>
                  <a:pt x="1655690" y="54768"/>
                </a:lnTo>
                <a:lnTo>
                  <a:pt x="1651826" y="66861"/>
                </a:lnTo>
                <a:lnTo>
                  <a:pt x="1650539" y="81023"/>
                </a:lnTo>
                <a:close/>
              </a:path>
              <a:path w="1978305" h="162299">
                <a:moveTo>
                  <a:pt x="1920117" y="52682"/>
                </a:moveTo>
                <a:lnTo>
                  <a:pt x="1924833" y="47656"/>
                </a:lnTo>
                <a:lnTo>
                  <a:pt x="1930671" y="45144"/>
                </a:lnTo>
                <a:lnTo>
                  <a:pt x="1947344" y="45144"/>
                </a:lnTo>
                <a:lnTo>
                  <a:pt x="1954278" y="48794"/>
                </a:lnTo>
                <a:lnTo>
                  <a:pt x="1958432" y="56093"/>
                </a:lnTo>
                <a:lnTo>
                  <a:pt x="1960677" y="60023"/>
                </a:lnTo>
                <a:lnTo>
                  <a:pt x="1962109" y="65273"/>
                </a:lnTo>
                <a:lnTo>
                  <a:pt x="1962727" y="71843"/>
                </a:lnTo>
                <a:lnTo>
                  <a:pt x="1912623" y="71843"/>
                </a:lnTo>
                <a:lnTo>
                  <a:pt x="1912904" y="64094"/>
                </a:lnTo>
                <a:lnTo>
                  <a:pt x="1907739" y="45481"/>
                </a:lnTo>
                <a:lnTo>
                  <a:pt x="1901444" y="54909"/>
                </a:lnTo>
                <a:lnTo>
                  <a:pt x="1897323" y="66888"/>
                </a:lnTo>
                <a:lnTo>
                  <a:pt x="1895950" y="80771"/>
                </a:lnTo>
                <a:lnTo>
                  <a:pt x="1897000" y="93110"/>
                </a:lnTo>
                <a:lnTo>
                  <a:pt x="1900891" y="105304"/>
                </a:lnTo>
                <a:lnTo>
                  <a:pt x="1907654" y="115092"/>
                </a:lnTo>
                <a:lnTo>
                  <a:pt x="1912095" y="119154"/>
                </a:lnTo>
                <a:lnTo>
                  <a:pt x="1923290" y="125298"/>
                </a:lnTo>
                <a:lnTo>
                  <a:pt x="1936201" y="127346"/>
                </a:lnTo>
                <a:lnTo>
                  <a:pt x="1940804" y="127346"/>
                </a:lnTo>
                <a:lnTo>
                  <a:pt x="1944931" y="126897"/>
                </a:lnTo>
                <a:lnTo>
                  <a:pt x="1948580" y="125999"/>
                </a:lnTo>
                <a:lnTo>
                  <a:pt x="1955373" y="124427"/>
                </a:lnTo>
                <a:lnTo>
                  <a:pt x="1961071" y="121394"/>
                </a:lnTo>
                <a:lnTo>
                  <a:pt x="1965674" y="116903"/>
                </a:lnTo>
                <a:lnTo>
                  <a:pt x="1968425" y="114320"/>
                </a:lnTo>
                <a:lnTo>
                  <a:pt x="1970909" y="110993"/>
                </a:lnTo>
                <a:lnTo>
                  <a:pt x="1973126" y="106922"/>
                </a:lnTo>
                <a:lnTo>
                  <a:pt x="1975344" y="102851"/>
                </a:lnTo>
                <a:lnTo>
                  <a:pt x="1976649" y="99160"/>
                </a:lnTo>
                <a:lnTo>
                  <a:pt x="1977042" y="95847"/>
                </a:lnTo>
                <a:lnTo>
                  <a:pt x="1962137" y="95847"/>
                </a:lnTo>
                <a:lnTo>
                  <a:pt x="1961014" y="99833"/>
                </a:lnTo>
                <a:lnTo>
                  <a:pt x="1959106" y="103343"/>
                </a:lnTo>
                <a:lnTo>
                  <a:pt x="1956411" y="106375"/>
                </a:lnTo>
                <a:lnTo>
                  <a:pt x="1951695" y="111596"/>
                </a:lnTo>
                <a:lnTo>
                  <a:pt x="1945379" y="114207"/>
                </a:lnTo>
                <a:lnTo>
                  <a:pt x="1928987" y="114207"/>
                </a:lnTo>
                <a:lnTo>
                  <a:pt x="1922728" y="111442"/>
                </a:lnTo>
                <a:lnTo>
                  <a:pt x="1918686" y="105912"/>
                </a:lnTo>
                <a:lnTo>
                  <a:pt x="1914643" y="100380"/>
                </a:lnTo>
                <a:lnTo>
                  <a:pt x="1912483" y="93039"/>
                </a:lnTo>
                <a:lnTo>
                  <a:pt x="1912201" y="83887"/>
                </a:lnTo>
                <a:lnTo>
                  <a:pt x="1978305" y="83887"/>
                </a:lnTo>
                <a:lnTo>
                  <a:pt x="1978305" y="74790"/>
                </a:lnTo>
                <a:lnTo>
                  <a:pt x="1977856" y="68165"/>
                </a:lnTo>
                <a:lnTo>
                  <a:pt x="1976958" y="64010"/>
                </a:lnTo>
                <a:lnTo>
                  <a:pt x="1975947" y="57946"/>
                </a:lnTo>
                <a:lnTo>
                  <a:pt x="1973927" y="52640"/>
                </a:lnTo>
                <a:lnTo>
                  <a:pt x="1970895" y="48092"/>
                </a:lnTo>
                <a:lnTo>
                  <a:pt x="1967751" y="43319"/>
                </a:lnTo>
                <a:lnTo>
                  <a:pt x="1963175" y="39431"/>
                </a:lnTo>
                <a:lnTo>
                  <a:pt x="1957169" y="36427"/>
                </a:lnTo>
                <a:lnTo>
                  <a:pt x="1951162" y="33423"/>
                </a:lnTo>
                <a:lnTo>
                  <a:pt x="1944959" y="31921"/>
                </a:lnTo>
                <a:lnTo>
                  <a:pt x="1938559" y="31921"/>
                </a:lnTo>
                <a:lnTo>
                  <a:pt x="1929646" y="32739"/>
                </a:lnTo>
                <a:lnTo>
                  <a:pt x="1920117" y="52682"/>
                </a:lnTo>
                <a:close/>
              </a:path>
              <a:path w="1978305" h="162299">
                <a:moveTo>
                  <a:pt x="1917662" y="37181"/>
                </a:moveTo>
                <a:lnTo>
                  <a:pt x="1907739" y="45481"/>
                </a:lnTo>
                <a:lnTo>
                  <a:pt x="1912904" y="64094"/>
                </a:lnTo>
                <a:lnTo>
                  <a:pt x="1915402" y="57707"/>
                </a:lnTo>
                <a:lnTo>
                  <a:pt x="1920117" y="52682"/>
                </a:lnTo>
                <a:lnTo>
                  <a:pt x="1929646" y="32739"/>
                </a:lnTo>
                <a:lnTo>
                  <a:pt x="1917662" y="37181"/>
                </a:lnTo>
                <a:close/>
              </a:path>
              <a:path w="1978305" h="162299">
                <a:moveTo>
                  <a:pt x="1772276" y="33942"/>
                </a:moveTo>
                <a:lnTo>
                  <a:pt x="1757287" y="33942"/>
                </a:lnTo>
                <a:lnTo>
                  <a:pt x="1757287" y="124146"/>
                </a:lnTo>
                <a:lnTo>
                  <a:pt x="1772444" y="124146"/>
                </a:lnTo>
                <a:lnTo>
                  <a:pt x="1772444" y="64684"/>
                </a:lnTo>
                <a:lnTo>
                  <a:pt x="1774787" y="56655"/>
                </a:lnTo>
                <a:lnTo>
                  <a:pt x="1779475" y="52219"/>
                </a:lnTo>
                <a:lnTo>
                  <a:pt x="1784163" y="47783"/>
                </a:lnTo>
                <a:lnTo>
                  <a:pt x="1789370" y="45565"/>
                </a:lnTo>
                <a:lnTo>
                  <a:pt x="1801384" y="45565"/>
                </a:lnTo>
                <a:lnTo>
                  <a:pt x="1805678" y="47670"/>
                </a:lnTo>
                <a:lnTo>
                  <a:pt x="1807980" y="51882"/>
                </a:lnTo>
                <a:lnTo>
                  <a:pt x="1809439" y="54689"/>
                </a:lnTo>
                <a:lnTo>
                  <a:pt x="1810169" y="59153"/>
                </a:lnTo>
                <a:lnTo>
                  <a:pt x="1810169" y="124146"/>
                </a:lnTo>
                <a:lnTo>
                  <a:pt x="1825580" y="124146"/>
                </a:lnTo>
                <a:lnTo>
                  <a:pt x="1825580" y="62354"/>
                </a:lnTo>
                <a:lnTo>
                  <a:pt x="1827727" y="55700"/>
                </a:lnTo>
                <a:lnTo>
                  <a:pt x="1832021" y="51713"/>
                </a:lnTo>
                <a:lnTo>
                  <a:pt x="1836316" y="47727"/>
                </a:lnTo>
                <a:lnTo>
                  <a:pt x="1841439" y="45734"/>
                </a:lnTo>
                <a:lnTo>
                  <a:pt x="1851712" y="45734"/>
                </a:lnTo>
                <a:lnTo>
                  <a:pt x="1855375" y="46857"/>
                </a:lnTo>
                <a:lnTo>
                  <a:pt x="1858378" y="49102"/>
                </a:lnTo>
                <a:lnTo>
                  <a:pt x="1861382" y="51349"/>
                </a:lnTo>
                <a:lnTo>
                  <a:pt x="1862883" y="55475"/>
                </a:lnTo>
                <a:lnTo>
                  <a:pt x="1862883" y="124146"/>
                </a:lnTo>
                <a:lnTo>
                  <a:pt x="1878631" y="124146"/>
                </a:lnTo>
                <a:lnTo>
                  <a:pt x="1878631" y="56121"/>
                </a:lnTo>
                <a:lnTo>
                  <a:pt x="1877452" y="49776"/>
                </a:lnTo>
                <a:lnTo>
                  <a:pt x="1875094" y="45060"/>
                </a:lnTo>
                <a:lnTo>
                  <a:pt x="1873760" y="42711"/>
                </a:lnTo>
                <a:lnTo>
                  <a:pt x="1864434" y="34618"/>
                </a:lnTo>
                <a:lnTo>
                  <a:pt x="1850336" y="31921"/>
                </a:lnTo>
                <a:lnTo>
                  <a:pt x="1844667" y="31921"/>
                </a:lnTo>
                <a:lnTo>
                  <a:pt x="1839558" y="33085"/>
                </a:lnTo>
                <a:lnTo>
                  <a:pt x="1835011" y="35416"/>
                </a:lnTo>
                <a:lnTo>
                  <a:pt x="1830464" y="37746"/>
                </a:lnTo>
                <a:lnTo>
                  <a:pt x="1826506" y="41326"/>
                </a:lnTo>
                <a:lnTo>
                  <a:pt x="1823138" y="46155"/>
                </a:lnTo>
                <a:lnTo>
                  <a:pt x="1821116" y="42224"/>
                </a:lnTo>
                <a:lnTo>
                  <a:pt x="1818871" y="39248"/>
                </a:lnTo>
                <a:lnTo>
                  <a:pt x="1816401" y="37227"/>
                </a:lnTo>
                <a:lnTo>
                  <a:pt x="1812022" y="33689"/>
                </a:lnTo>
                <a:lnTo>
                  <a:pt x="1806239" y="31921"/>
                </a:lnTo>
                <a:lnTo>
                  <a:pt x="1792710" y="31921"/>
                </a:lnTo>
                <a:lnTo>
                  <a:pt x="1787040" y="33633"/>
                </a:lnTo>
                <a:lnTo>
                  <a:pt x="1782043" y="37059"/>
                </a:lnTo>
                <a:lnTo>
                  <a:pt x="1779124" y="39080"/>
                </a:lnTo>
                <a:lnTo>
                  <a:pt x="1775869" y="42308"/>
                </a:lnTo>
                <a:lnTo>
                  <a:pt x="1772276" y="46744"/>
                </a:lnTo>
                <a:lnTo>
                  <a:pt x="1772276" y="33942"/>
                </a:lnTo>
                <a:close/>
              </a:path>
              <a:path w="1978305" h="162299">
                <a:moveTo>
                  <a:pt x="1117416" y="125577"/>
                </a:moveTo>
                <a:lnTo>
                  <a:pt x="1121640" y="125465"/>
                </a:lnTo>
                <a:lnTo>
                  <a:pt x="1125402" y="125016"/>
                </a:lnTo>
                <a:lnTo>
                  <a:pt x="1128952" y="124146"/>
                </a:lnTo>
                <a:lnTo>
                  <a:pt x="1128952" y="112186"/>
                </a:lnTo>
                <a:lnTo>
                  <a:pt x="1126847" y="112368"/>
                </a:lnTo>
                <a:lnTo>
                  <a:pt x="1120896" y="112439"/>
                </a:lnTo>
                <a:lnTo>
                  <a:pt x="1117753" y="111512"/>
                </a:lnTo>
                <a:lnTo>
                  <a:pt x="1114553" y="108340"/>
                </a:lnTo>
                <a:lnTo>
                  <a:pt x="1114553" y="46323"/>
                </a:lnTo>
                <a:lnTo>
                  <a:pt x="1128952" y="46323"/>
                </a:lnTo>
                <a:lnTo>
                  <a:pt x="1128952" y="33942"/>
                </a:lnTo>
                <a:lnTo>
                  <a:pt x="1114553" y="33942"/>
                </a:lnTo>
                <a:lnTo>
                  <a:pt x="1114553" y="8759"/>
                </a:lnTo>
                <a:lnTo>
                  <a:pt x="1099227" y="8759"/>
                </a:lnTo>
                <a:lnTo>
                  <a:pt x="1099227" y="33942"/>
                </a:lnTo>
                <a:lnTo>
                  <a:pt x="1087017" y="33942"/>
                </a:lnTo>
                <a:lnTo>
                  <a:pt x="1087017" y="46323"/>
                </a:lnTo>
                <a:lnTo>
                  <a:pt x="1099227" y="46323"/>
                </a:lnTo>
                <a:lnTo>
                  <a:pt x="1099227" y="111821"/>
                </a:lnTo>
                <a:lnTo>
                  <a:pt x="1100490" y="116523"/>
                </a:lnTo>
                <a:lnTo>
                  <a:pt x="1103016" y="120145"/>
                </a:lnTo>
                <a:lnTo>
                  <a:pt x="1105542" y="123767"/>
                </a:lnTo>
                <a:lnTo>
                  <a:pt x="1110342" y="125577"/>
                </a:lnTo>
                <a:lnTo>
                  <a:pt x="1117416" y="125577"/>
                </a:lnTo>
                <a:close/>
              </a:path>
              <a:path w="1978305" h="162299">
                <a:moveTo>
                  <a:pt x="750885" y="160109"/>
                </a:moveTo>
                <a:lnTo>
                  <a:pt x="750885" y="114039"/>
                </a:lnTo>
                <a:lnTo>
                  <a:pt x="751334" y="95088"/>
                </a:lnTo>
                <a:lnTo>
                  <a:pt x="750296" y="89165"/>
                </a:lnTo>
                <a:lnTo>
                  <a:pt x="750296" y="73555"/>
                </a:lnTo>
                <a:lnTo>
                  <a:pt x="751334" y="66425"/>
                </a:lnTo>
                <a:lnTo>
                  <a:pt x="753495" y="42224"/>
                </a:lnTo>
                <a:lnTo>
                  <a:pt x="750464" y="46323"/>
                </a:lnTo>
                <a:lnTo>
                  <a:pt x="750464" y="34363"/>
                </a:lnTo>
                <a:lnTo>
                  <a:pt x="735728" y="34363"/>
                </a:lnTo>
                <a:lnTo>
                  <a:pt x="735728" y="160109"/>
                </a:lnTo>
                <a:lnTo>
                  <a:pt x="750885" y="160109"/>
                </a:lnTo>
                <a:close/>
              </a:path>
              <a:path w="1978305" h="162299">
                <a:moveTo>
                  <a:pt x="571297" y="125577"/>
                </a:moveTo>
                <a:lnTo>
                  <a:pt x="575521" y="125465"/>
                </a:lnTo>
                <a:lnTo>
                  <a:pt x="579283" y="125016"/>
                </a:lnTo>
                <a:lnTo>
                  <a:pt x="582833" y="124145"/>
                </a:lnTo>
                <a:lnTo>
                  <a:pt x="582833" y="112186"/>
                </a:lnTo>
                <a:lnTo>
                  <a:pt x="580728" y="112368"/>
                </a:lnTo>
                <a:lnTo>
                  <a:pt x="574778" y="112439"/>
                </a:lnTo>
                <a:lnTo>
                  <a:pt x="571634" y="111512"/>
                </a:lnTo>
                <a:lnTo>
                  <a:pt x="568434" y="108340"/>
                </a:lnTo>
                <a:lnTo>
                  <a:pt x="568434" y="46323"/>
                </a:lnTo>
                <a:lnTo>
                  <a:pt x="582833" y="46323"/>
                </a:lnTo>
                <a:lnTo>
                  <a:pt x="582833" y="33942"/>
                </a:lnTo>
                <a:lnTo>
                  <a:pt x="568434" y="33942"/>
                </a:lnTo>
                <a:lnTo>
                  <a:pt x="568434" y="8759"/>
                </a:lnTo>
                <a:lnTo>
                  <a:pt x="553108" y="8759"/>
                </a:lnTo>
                <a:lnTo>
                  <a:pt x="553108" y="33942"/>
                </a:lnTo>
                <a:lnTo>
                  <a:pt x="540897" y="33942"/>
                </a:lnTo>
                <a:lnTo>
                  <a:pt x="540897" y="46323"/>
                </a:lnTo>
                <a:lnTo>
                  <a:pt x="553108" y="46323"/>
                </a:lnTo>
                <a:lnTo>
                  <a:pt x="553108" y="111821"/>
                </a:lnTo>
                <a:lnTo>
                  <a:pt x="554371" y="116523"/>
                </a:lnTo>
                <a:lnTo>
                  <a:pt x="556897" y="120145"/>
                </a:lnTo>
                <a:lnTo>
                  <a:pt x="559424" y="123767"/>
                </a:lnTo>
                <a:lnTo>
                  <a:pt x="564223" y="125577"/>
                </a:lnTo>
                <a:lnTo>
                  <a:pt x="571297" y="125577"/>
                </a:lnTo>
                <a:close/>
              </a:path>
              <a:path w="1978305" h="162299">
                <a:moveTo>
                  <a:pt x="0" y="68305"/>
                </a:moveTo>
                <a:lnTo>
                  <a:pt x="0" y="83886"/>
                </a:lnTo>
                <a:lnTo>
                  <a:pt x="42272" y="83886"/>
                </a:lnTo>
                <a:lnTo>
                  <a:pt x="42272" y="68305"/>
                </a:lnTo>
                <a:lnTo>
                  <a:pt x="0" y="68305"/>
                </a:lnTo>
                <a:close/>
              </a:path>
              <a:path w="1978305" h="162299">
                <a:moveTo>
                  <a:pt x="126537" y="87087"/>
                </a:moveTo>
                <a:lnTo>
                  <a:pt x="131337" y="73443"/>
                </a:lnTo>
                <a:lnTo>
                  <a:pt x="151294" y="18781"/>
                </a:lnTo>
                <a:lnTo>
                  <a:pt x="170072" y="73443"/>
                </a:lnTo>
                <a:lnTo>
                  <a:pt x="175462" y="87087"/>
                </a:lnTo>
                <a:lnTo>
                  <a:pt x="188009" y="124145"/>
                </a:lnTo>
                <a:lnTo>
                  <a:pt x="206366" y="124145"/>
                </a:lnTo>
                <a:lnTo>
                  <a:pt x="161483" y="421"/>
                </a:lnTo>
                <a:lnTo>
                  <a:pt x="142536" y="421"/>
                </a:lnTo>
                <a:lnTo>
                  <a:pt x="95969" y="124145"/>
                </a:lnTo>
                <a:lnTo>
                  <a:pt x="113147" y="124145"/>
                </a:lnTo>
                <a:lnTo>
                  <a:pt x="126537" y="87087"/>
                </a:lnTo>
                <a:close/>
              </a:path>
              <a:path w="1978305" h="162299">
                <a:moveTo>
                  <a:pt x="131337" y="73443"/>
                </a:moveTo>
                <a:lnTo>
                  <a:pt x="126537" y="87087"/>
                </a:lnTo>
                <a:lnTo>
                  <a:pt x="175462" y="87087"/>
                </a:lnTo>
                <a:lnTo>
                  <a:pt x="170072" y="73443"/>
                </a:lnTo>
                <a:lnTo>
                  <a:pt x="131337" y="73443"/>
                </a:lnTo>
                <a:close/>
              </a:path>
              <a:path w="1978305" h="162299">
                <a:moveTo>
                  <a:pt x="213131" y="80939"/>
                </a:moveTo>
                <a:lnTo>
                  <a:pt x="214022" y="92234"/>
                </a:lnTo>
                <a:lnTo>
                  <a:pt x="217680" y="104525"/>
                </a:lnTo>
                <a:lnTo>
                  <a:pt x="224162" y="114670"/>
                </a:lnTo>
                <a:lnTo>
                  <a:pt x="229148" y="78416"/>
                </a:lnTo>
                <a:lnTo>
                  <a:pt x="231092" y="64508"/>
                </a:lnTo>
                <a:lnTo>
                  <a:pt x="236246" y="54324"/>
                </a:lnTo>
                <a:lnTo>
                  <a:pt x="240990" y="48484"/>
                </a:lnTo>
                <a:lnTo>
                  <a:pt x="247179" y="45565"/>
                </a:lnTo>
                <a:lnTo>
                  <a:pt x="261663" y="45565"/>
                </a:lnTo>
                <a:lnTo>
                  <a:pt x="267417" y="48302"/>
                </a:lnTo>
                <a:lnTo>
                  <a:pt x="272077" y="53776"/>
                </a:lnTo>
                <a:lnTo>
                  <a:pt x="277431" y="64625"/>
                </a:lnTo>
                <a:lnTo>
                  <a:pt x="279066" y="79086"/>
                </a:lnTo>
                <a:lnTo>
                  <a:pt x="279046" y="80894"/>
                </a:lnTo>
                <a:lnTo>
                  <a:pt x="277183" y="94743"/>
                </a:lnTo>
                <a:lnTo>
                  <a:pt x="272287" y="105069"/>
                </a:lnTo>
                <a:lnTo>
                  <a:pt x="267768" y="111105"/>
                </a:lnTo>
                <a:lnTo>
                  <a:pt x="262028" y="126111"/>
                </a:lnTo>
                <a:lnTo>
                  <a:pt x="266856" y="123640"/>
                </a:lnTo>
                <a:lnTo>
                  <a:pt x="271684" y="121170"/>
                </a:lnTo>
                <a:lnTo>
                  <a:pt x="275866" y="117155"/>
                </a:lnTo>
                <a:lnTo>
                  <a:pt x="279403" y="111596"/>
                </a:lnTo>
                <a:lnTo>
                  <a:pt x="279403" y="124145"/>
                </a:lnTo>
                <a:lnTo>
                  <a:pt x="293045" y="124145"/>
                </a:lnTo>
                <a:lnTo>
                  <a:pt x="293045" y="0"/>
                </a:lnTo>
                <a:lnTo>
                  <a:pt x="278477" y="0"/>
                </a:lnTo>
                <a:lnTo>
                  <a:pt x="278477" y="45565"/>
                </a:lnTo>
                <a:lnTo>
                  <a:pt x="275052" y="41354"/>
                </a:lnTo>
                <a:lnTo>
                  <a:pt x="271993" y="38406"/>
                </a:lnTo>
                <a:lnTo>
                  <a:pt x="269298" y="36721"/>
                </a:lnTo>
                <a:lnTo>
                  <a:pt x="264638" y="33801"/>
                </a:lnTo>
                <a:lnTo>
                  <a:pt x="258856" y="32341"/>
                </a:lnTo>
                <a:lnTo>
                  <a:pt x="251951" y="32341"/>
                </a:lnTo>
                <a:lnTo>
                  <a:pt x="244456" y="32983"/>
                </a:lnTo>
                <a:lnTo>
                  <a:pt x="232481" y="37635"/>
                </a:lnTo>
                <a:lnTo>
                  <a:pt x="223194" y="46786"/>
                </a:lnTo>
                <a:lnTo>
                  <a:pt x="218252" y="55498"/>
                </a:lnTo>
                <a:lnTo>
                  <a:pt x="214411" y="67549"/>
                </a:lnTo>
                <a:lnTo>
                  <a:pt x="213131" y="80939"/>
                </a:lnTo>
                <a:close/>
              </a:path>
              <a:path w="1978305" h="162299">
                <a:moveTo>
                  <a:pt x="245944" y="114123"/>
                </a:moveTo>
                <a:lnTo>
                  <a:pt x="239376" y="110866"/>
                </a:lnTo>
                <a:lnTo>
                  <a:pt x="235278" y="104353"/>
                </a:lnTo>
                <a:lnTo>
                  <a:pt x="231179" y="97839"/>
                </a:lnTo>
                <a:lnTo>
                  <a:pt x="229130" y="89754"/>
                </a:lnTo>
                <a:lnTo>
                  <a:pt x="229148" y="78416"/>
                </a:lnTo>
                <a:lnTo>
                  <a:pt x="224162" y="114670"/>
                </a:lnTo>
                <a:lnTo>
                  <a:pt x="226977" y="117635"/>
                </a:lnTo>
                <a:lnTo>
                  <a:pt x="237848" y="124918"/>
                </a:lnTo>
                <a:lnTo>
                  <a:pt x="250267" y="127346"/>
                </a:lnTo>
                <a:lnTo>
                  <a:pt x="256498" y="127346"/>
                </a:lnTo>
                <a:lnTo>
                  <a:pt x="262028" y="126111"/>
                </a:lnTo>
                <a:lnTo>
                  <a:pt x="267768" y="111105"/>
                </a:lnTo>
                <a:lnTo>
                  <a:pt x="262000" y="114123"/>
                </a:lnTo>
                <a:lnTo>
                  <a:pt x="245944" y="114123"/>
                </a:lnTo>
                <a:close/>
              </a:path>
              <a:path w="1978305" h="162299">
                <a:moveTo>
                  <a:pt x="320132" y="421"/>
                </a:moveTo>
                <a:lnTo>
                  <a:pt x="320132" y="17939"/>
                </a:lnTo>
                <a:lnTo>
                  <a:pt x="335289" y="17939"/>
                </a:lnTo>
                <a:lnTo>
                  <a:pt x="335289" y="421"/>
                </a:lnTo>
                <a:lnTo>
                  <a:pt x="320132" y="421"/>
                </a:lnTo>
                <a:close/>
              </a:path>
              <a:path w="1978305" h="162299">
                <a:moveTo>
                  <a:pt x="308833" y="160390"/>
                </a:moveTo>
                <a:lnTo>
                  <a:pt x="311963" y="160530"/>
                </a:lnTo>
                <a:lnTo>
                  <a:pt x="321844" y="160530"/>
                </a:lnTo>
                <a:lnTo>
                  <a:pt x="328553" y="157779"/>
                </a:lnTo>
                <a:lnTo>
                  <a:pt x="332089" y="152276"/>
                </a:lnTo>
                <a:lnTo>
                  <a:pt x="334223" y="149020"/>
                </a:lnTo>
                <a:lnTo>
                  <a:pt x="335289" y="144107"/>
                </a:lnTo>
                <a:lnTo>
                  <a:pt x="335289" y="34363"/>
                </a:lnTo>
                <a:lnTo>
                  <a:pt x="320132" y="34363"/>
                </a:lnTo>
                <a:lnTo>
                  <a:pt x="320132" y="141103"/>
                </a:lnTo>
                <a:lnTo>
                  <a:pt x="319444" y="144177"/>
                </a:lnTo>
                <a:lnTo>
                  <a:pt x="316693" y="146142"/>
                </a:lnTo>
                <a:lnTo>
                  <a:pt x="312609" y="146746"/>
                </a:lnTo>
                <a:lnTo>
                  <a:pt x="305816" y="146970"/>
                </a:lnTo>
                <a:lnTo>
                  <a:pt x="305816" y="160109"/>
                </a:lnTo>
                <a:lnTo>
                  <a:pt x="308833" y="160390"/>
                </a:lnTo>
                <a:close/>
              </a:path>
              <a:path w="1978305" h="162299">
                <a:moveTo>
                  <a:pt x="383288" y="110501"/>
                </a:moveTo>
                <a:lnTo>
                  <a:pt x="380593" y="105111"/>
                </a:lnTo>
                <a:lnTo>
                  <a:pt x="379134" y="102191"/>
                </a:lnTo>
                <a:lnTo>
                  <a:pt x="378404" y="98429"/>
                </a:lnTo>
                <a:lnTo>
                  <a:pt x="378404" y="33942"/>
                </a:lnTo>
                <a:lnTo>
                  <a:pt x="362909" y="33942"/>
                </a:lnTo>
                <a:lnTo>
                  <a:pt x="362909" y="102949"/>
                </a:lnTo>
                <a:lnTo>
                  <a:pt x="364172" y="109097"/>
                </a:lnTo>
                <a:lnTo>
                  <a:pt x="366699" y="113702"/>
                </a:lnTo>
                <a:lnTo>
                  <a:pt x="368758" y="116879"/>
                </a:lnTo>
                <a:lnTo>
                  <a:pt x="378549" y="124161"/>
                </a:lnTo>
                <a:lnTo>
                  <a:pt x="392972" y="126588"/>
                </a:lnTo>
                <a:lnTo>
                  <a:pt x="401224" y="126588"/>
                </a:lnTo>
                <a:lnTo>
                  <a:pt x="408242" y="124230"/>
                </a:lnTo>
                <a:lnTo>
                  <a:pt x="414024" y="119513"/>
                </a:lnTo>
                <a:lnTo>
                  <a:pt x="416943" y="117155"/>
                </a:lnTo>
                <a:lnTo>
                  <a:pt x="419385" y="114263"/>
                </a:lnTo>
                <a:lnTo>
                  <a:pt x="421350" y="110838"/>
                </a:lnTo>
                <a:lnTo>
                  <a:pt x="421181" y="124145"/>
                </a:lnTo>
                <a:lnTo>
                  <a:pt x="435497" y="124145"/>
                </a:lnTo>
                <a:lnTo>
                  <a:pt x="435497" y="33942"/>
                </a:lnTo>
                <a:lnTo>
                  <a:pt x="420339" y="33942"/>
                </a:lnTo>
                <a:lnTo>
                  <a:pt x="420339" y="87059"/>
                </a:lnTo>
                <a:lnTo>
                  <a:pt x="419301" y="93993"/>
                </a:lnTo>
                <a:lnTo>
                  <a:pt x="417224" y="99047"/>
                </a:lnTo>
                <a:lnTo>
                  <a:pt x="417050" y="99467"/>
                </a:lnTo>
                <a:lnTo>
                  <a:pt x="408809" y="109764"/>
                </a:lnTo>
                <a:lnTo>
                  <a:pt x="395667" y="113196"/>
                </a:lnTo>
                <a:lnTo>
                  <a:pt x="388312" y="113196"/>
                </a:lnTo>
                <a:lnTo>
                  <a:pt x="383288" y="110501"/>
                </a:lnTo>
                <a:close/>
              </a:path>
              <a:path w="1978305" h="162299">
                <a:moveTo>
                  <a:pt x="480799" y="125954"/>
                </a:moveTo>
                <a:lnTo>
                  <a:pt x="495762" y="127599"/>
                </a:lnTo>
                <a:lnTo>
                  <a:pt x="500441" y="127452"/>
                </a:lnTo>
                <a:lnTo>
                  <a:pt x="513828" y="124805"/>
                </a:lnTo>
                <a:lnTo>
                  <a:pt x="523593" y="118839"/>
                </a:lnTo>
                <a:lnTo>
                  <a:pt x="529684" y="113000"/>
                </a:lnTo>
                <a:lnTo>
                  <a:pt x="532729" y="106066"/>
                </a:lnTo>
                <a:lnTo>
                  <a:pt x="532729" y="89726"/>
                </a:lnTo>
                <a:lnTo>
                  <a:pt x="529782" y="83634"/>
                </a:lnTo>
                <a:lnTo>
                  <a:pt x="523887" y="79760"/>
                </a:lnTo>
                <a:lnTo>
                  <a:pt x="520182" y="77289"/>
                </a:lnTo>
                <a:lnTo>
                  <a:pt x="512884" y="74734"/>
                </a:lnTo>
                <a:lnTo>
                  <a:pt x="501993" y="72095"/>
                </a:lnTo>
                <a:lnTo>
                  <a:pt x="491973" y="69653"/>
                </a:lnTo>
                <a:lnTo>
                  <a:pt x="487594" y="68586"/>
                </a:lnTo>
                <a:lnTo>
                  <a:pt x="484282" y="67351"/>
                </a:lnTo>
                <a:lnTo>
                  <a:pt x="482036" y="65947"/>
                </a:lnTo>
                <a:lnTo>
                  <a:pt x="478162" y="63589"/>
                </a:lnTo>
                <a:lnTo>
                  <a:pt x="476226" y="60444"/>
                </a:lnTo>
                <a:lnTo>
                  <a:pt x="476226" y="52920"/>
                </a:lnTo>
                <a:lnTo>
                  <a:pt x="477699" y="50029"/>
                </a:lnTo>
                <a:lnTo>
                  <a:pt x="480647" y="47839"/>
                </a:lnTo>
                <a:lnTo>
                  <a:pt x="483594" y="45649"/>
                </a:lnTo>
                <a:lnTo>
                  <a:pt x="487931" y="44554"/>
                </a:lnTo>
                <a:lnTo>
                  <a:pt x="502246" y="44554"/>
                </a:lnTo>
                <a:lnTo>
                  <a:pt x="508281" y="46547"/>
                </a:lnTo>
                <a:lnTo>
                  <a:pt x="511761" y="50534"/>
                </a:lnTo>
                <a:lnTo>
                  <a:pt x="513895" y="53341"/>
                </a:lnTo>
                <a:lnTo>
                  <a:pt x="515102" y="56458"/>
                </a:lnTo>
                <a:lnTo>
                  <a:pt x="515383" y="59883"/>
                </a:lnTo>
                <a:lnTo>
                  <a:pt x="529698" y="59883"/>
                </a:lnTo>
                <a:lnTo>
                  <a:pt x="529810" y="54043"/>
                </a:lnTo>
                <a:lnTo>
                  <a:pt x="527986" y="48597"/>
                </a:lnTo>
                <a:lnTo>
                  <a:pt x="524224" y="43543"/>
                </a:lnTo>
                <a:lnTo>
                  <a:pt x="520177" y="39248"/>
                </a:lnTo>
                <a:lnTo>
                  <a:pt x="509328" y="33500"/>
                </a:lnTo>
                <a:lnTo>
                  <a:pt x="494836" y="31584"/>
                </a:lnTo>
                <a:lnTo>
                  <a:pt x="494083" y="31588"/>
                </a:lnTo>
                <a:lnTo>
                  <a:pt x="480546" y="33660"/>
                </a:lnTo>
                <a:lnTo>
                  <a:pt x="470036" y="39501"/>
                </a:lnTo>
                <a:lnTo>
                  <a:pt x="463889" y="44779"/>
                </a:lnTo>
                <a:lnTo>
                  <a:pt x="460816" y="51685"/>
                </a:lnTo>
                <a:lnTo>
                  <a:pt x="460816" y="67463"/>
                </a:lnTo>
                <a:lnTo>
                  <a:pt x="464072" y="73134"/>
                </a:lnTo>
                <a:lnTo>
                  <a:pt x="470584" y="77233"/>
                </a:lnTo>
                <a:lnTo>
                  <a:pt x="474233" y="79591"/>
                </a:lnTo>
                <a:lnTo>
                  <a:pt x="479903" y="81725"/>
                </a:lnTo>
                <a:lnTo>
                  <a:pt x="487594" y="83634"/>
                </a:lnTo>
                <a:lnTo>
                  <a:pt x="499636" y="86666"/>
                </a:lnTo>
                <a:lnTo>
                  <a:pt x="506091" y="88294"/>
                </a:lnTo>
                <a:lnTo>
                  <a:pt x="510414" y="89726"/>
                </a:lnTo>
                <a:lnTo>
                  <a:pt x="512604" y="90961"/>
                </a:lnTo>
                <a:lnTo>
                  <a:pt x="516028" y="92983"/>
                </a:lnTo>
                <a:lnTo>
                  <a:pt x="517740" y="95931"/>
                </a:lnTo>
                <a:lnTo>
                  <a:pt x="517740" y="104914"/>
                </a:lnTo>
                <a:lnTo>
                  <a:pt x="515607" y="108690"/>
                </a:lnTo>
                <a:lnTo>
                  <a:pt x="511340" y="111133"/>
                </a:lnTo>
                <a:lnTo>
                  <a:pt x="507074" y="113575"/>
                </a:lnTo>
                <a:lnTo>
                  <a:pt x="502134" y="114797"/>
                </a:lnTo>
                <a:lnTo>
                  <a:pt x="487088" y="114797"/>
                </a:lnTo>
                <a:lnTo>
                  <a:pt x="480464" y="112354"/>
                </a:lnTo>
                <a:lnTo>
                  <a:pt x="476647" y="107469"/>
                </a:lnTo>
                <a:lnTo>
                  <a:pt x="474569" y="104774"/>
                </a:lnTo>
                <a:lnTo>
                  <a:pt x="473307" y="100900"/>
                </a:lnTo>
                <a:lnTo>
                  <a:pt x="472857" y="95846"/>
                </a:lnTo>
                <a:lnTo>
                  <a:pt x="458289" y="95846"/>
                </a:lnTo>
                <a:lnTo>
                  <a:pt x="458682" y="104831"/>
                </a:lnTo>
                <a:lnTo>
                  <a:pt x="461672" y="112368"/>
                </a:lnTo>
                <a:lnTo>
                  <a:pt x="467257" y="118460"/>
                </a:lnTo>
                <a:lnTo>
                  <a:pt x="470065" y="121019"/>
                </a:lnTo>
                <a:lnTo>
                  <a:pt x="480799" y="125954"/>
                </a:lnTo>
                <a:close/>
              </a:path>
              <a:path w="1978305" h="162299">
                <a:moveTo>
                  <a:pt x="696902" y="91203"/>
                </a:moveTo>
                <a:lnTo>
                  <a:pt x="692767" y="102963"/>
                </a:lnTo>
                <a:lnTo>
                  <a:pt x="689034" y="110572"/>
                </a:lnTo>
                <a:lnTo>
                  <a:pt x="682143" y="114376"/>
                </a:lnTo>
                <a:lnTo>
                  <a:pt x="662944" y="114376"/>
                </a:lnTo>
                <a:lnTo>
                  <a:pt x="656263" y="111175"/>
                </a:lnTo>
                <a:lnTo>
                  <a:pt x="657147" y="125463"/>
                </a:lnTo>
                <a:lnTo>
                  <a:pt x="670663" y="127430"/>
                </a:lnTo>
                <a:lnTo>
                  <a:pt x="682693" y="126218"/>
                </a:lnTo>
                <a:lnTo>
                  <a:pt x="694608" y="121491"/>
                </a:lnTo>
                <a:lnTo>
                  <a:pt x="696902" y="91203"/>
                </a:lnTo>
                <a:close/>
              </a:path>
              <a:path w="1978305" h="162299">
                <a:moveTo>
                  <a:pt x="630158" y="81023"/>
                </a:moveTo>
                <a:lnTo>
                  <a:pt x="631050" y="92434"/>
                </a:lnTo>
                <a:lnTo>
                  <a:pt x="634680" y="104739"/>
                </a:lnTo>
                <a:lnTo>
                  <a:pt x="641106" y="114839"/>
                </a:lnTo>
                <a:lnTo>
                  <a:pt x="646026" y="119560"/>
                </a:lnTo>
                <a:lnTo>
                  <a:pt x="657147" y="125463"/>
                </a:lnTo>
                <a:lnTo>
                  <a:pt x="656263" y="111175"/>
                </a:lnTo>
                <a:lnTo>
                  <a:pt x="652053" y="104774"/>
                </a:lnTo>
                <a:lnTo>
                  <a:pt x="647842" y="98373"/>
                </a:lnTo>
                <a:lnTo>
                  <a:pt x="645737" y="90372"/>
                </a:lnTo>
                <a:lnTo>
                  <a:pt x="645746" y="79672"/>
                </a:lnTo>
                <a:lnTo>
                  <a:pt x="647434" y="66403"/>
                </a:lnTo>
                <a:lnTo>
                  <a:pt x="652053" y="55166"/>
                </a:lnTo>
                <a:lnTo>
                  <a:pt x="656263" y="48091"/>
                </a:lnTo>
                <a:lnTo>
                  <a:pt x="663000" y="44554"/>
                </a:lnTo>
                <a:lnTo>
                  <a:pt x="682704" y="44554"/>
                </a:lnTo>
                <a:lnTo>
                  <a:pt x="690059" y="48709"/>
                </a:lnTo>
                <a:lnTo>
                  <a:pt x="694325" y="57019"/>
                </a:lnTo>
                <a:lnTo>
                  <a:pt x="697020" y="62297"/>
                </a:lnTo>
                <a:lnTo>
                  <a:pt x="698367" y="69147"/>
                </a:lnTo>
                <a:lnTo>
                  <a:pt x="698364" y="78217"/>
                </a:lnTo>
                <a:lnTo>
                  <a:pt x="696902" y="91203"/>
                </a:lnTo>
                <a:lnTo>
                  <a:pt x="694608" y="121491"/>
                </a:lnTo>
                <a:lnTo>
                  <a:pt x="703588" y="113196"/>
                </a:lnTo>
                <a:lnTo>
                  <a:pt x="709351" y="103175"/>
                </a:lnTo>
                <a:lnTo>
                  <a:pt x="712986" y="91028"/>
                </a:lnTo>
                <a:lnTo>
                  <a:pt x="714198" y="77149"/>
                </a:lnTo>
                <a:lnTo>
                  <a:pt x="713119" y="64615"/>
                </a:lnTo>
                <a:lnTo>
                  <a:pt x="709116" y="52441"/>
                </a:lnTo>
                <a:lnTo>
                  <a:pt x="702157" y="42954"/>
                </a:lnTo>
                <a:lnTo>
                  <a:pt x="697169" y="38801"/>
                </a:lnTo>
                <a:lnTo>
                  <a:pt x="685793" y="33198"/>
                </a:lnTo>
                <a:lnTo>
                  <a:pt x="672684" y="31331"/>
                </a:lnTo>
                <a:lnTo>
                  <a:pt x="663510" y="32162"/>
                </a:lnTo>
                <a:lnTo>
                  <a:pt x="651485" y="36581"/>
                </a:lnTo>
                <a:lnTo>
                  <a:pt x="641695" y="44807"/>
                </a:lnTo>
                <a:lnTo>
                  <a:pt x="635310" y="54767"/>
                </a:lnTo>
                <a:lnTo>
                  <a:pt x="631446" y="66861"/>
                </a:lnTo>
                <a:lnTo>
                  <a:pt x="630158" y="81023"/>
                </a:lnTo>
                <a:close/>
              </a:path>
              <a:path w="1978305" h="162299">
                <a:moveTo>
                  <a:pt x="754197" y="118138"/>
                </a:moveTo>
                <a:lnTo>
                  <a:pt x="757201" y="121029"/>
                </a:lnTo>
                <a:lnTo>
                  <a:pt x="759895" y="122714"/>
                </a:lnTo>
                <a:lnTo>
                  <a:pt x="764499" y="125690"/>
                </a:lnTo>
                <a:lnTo>
                  <a:pt x="770197" y="127178"/>
                </a:lnTo>
                <a:lnTo>
                  <a:pt x="785635" y="127178"/>
                </a:lnTo>
                <a:lnTo>
                  <a:pt x="793214" y="124511"/>
                </a:lnTo>
                <a:lnTo>
                  <a:pt x="799726" y="119177"/>
                </a:lnTo>
                <a:lnTo>
                  <a:pt x="804012" y="114996"/>
                </a:lnTo>
                <a:lnTo>
                  <a:pt x="810192" y="105054"/>
                </a:lnTo>
                <a:lnTo>
                  <a:pt x="813900" y="92410"/>
                </a:lnTo>
                <a:lnTo>
                  <a:pt x="815136" y="77064"/>
                </a:lnTo>
                <a:lnTo>
                  <a:pt x="814304" y="65678"/>
                </a:lnTo>
                <a:lnTo>
                  <a:pt x="810763" y="53282"/>
                </a:lnTo>
                <a:lnTo>
                  <a:pt x="804442" y="43501"/>
                </a:lnTo>
                <a:lnTo>
                  <a:pt x="802025" y="41052"/>
                </a:lnTo>
                <a:lnTo>
                  <a:pt x="791140" y="34077"/>
                </a:lnTo>
                <a:lnTo>
                  <a:pt x="778421" y="31752"/>
                </a:lnTo>
                <a:lnTo>
                  <a:pt x="771516" y="31752"/>
                </a:lnTo>
                <a:lnTo>
                  <a:pt x="765509" y="33436"/>
                </a:lnTo>
                <a:lnTo>
                  <a:pt x="760401" y="36805"/>
                </a:lnTo>
                <a:lnTo>
                  <a:pt x="756808" y="39051"/>
                </a:lnTo>
                <a:lnTo>
                  <a:pt x="753495" y="42224"/>
                </a:lnTo>
                <a:lnTo>
                  <a:pt x="751334" y="66425"/>
                </a:lnTo>
                <a:lnTo>
                  <a:pt x="753411" y="60809"/>
                </a:lnTo>
                <a:lnTo>
                  <a:pt x="754000" y="59315"/>
                </a:lnTo>
                <a:lnTo>
                  <a:pt x="762236" y="48623"/>
                </a:lnTo>
                <a:lnTo>
                  <a:pt x="774969" y="45059"/>
                </a:lnTo>
                <a:lnTo>
                  <a:pt x="775927" y="45074"/>
                </a:lnTo>
                <a:lnTo>
                  <a:pt x="788520" y="49020"/>
                </a:lnTo>
                <a:lnTo>
                  <a:pt x="796526" y="59967"/>
                </a:lnTo>
                <a:lnTo>
                  <a:pt x="798603" y="65133"/>
                </a:lnTo>
                <a:lnTo>
                  <a:pt x="799642" y="71309"/>
                </a:lnTo>
                <a:lnTo>
                  <a:pt x="799601" y="81132"/>
                </a:lnTo>
                <a:lnTo>
                  <a:pt x="797607" y="94979"/>
                </a:lnTo>
                <a:lnTo>
                  <a:pt x="792610" y="105069"/>
                </a:lnTo>
                <a:lnTo>
                  <a:pt x="787923" y="110993"/>
                </a:lnTo>
                <a:lnTo>
                  <a:pt x="782042" y="113955"/>
                </a:lnTo>
                <a:lnTo>
                  <a:pt x="774611" y="113953"/>
                </a:lnTo>
                <a:lnTo>
                  <a:pt x="761625" y="110379"/>
                </a:lnTo>
                <a:lnTo>
                  <a:pt x="753411" y="99973"/>
                </a:lnTo>
                <a:lnTo>
                  <a:pt x="751334" y="95088"/>
                </a:lnTo>
                <a:lnTo>
                  <a:pt x="750885" y="114039"/>
                </a:lnTo>
                <a:lnTo>
                  <a:pt x="754197" y="118138"/>
                </a:lnTo>
                <a:close/>
              </a:path>
              <a:path w="1978305" h="162299">
                <a:moveTo>
                  <a:pt x="856623" y="52682"/>
                </a:moveTo>
                <a:lnTo>
                  <a:pt x="861338" y="47656"/>
                </a:lnTo>
                <a:lnTo>
                  <a:pt x="867176" y="45144"/>
                </a:lnTo>
                <a:lnTo>
                  <a:pt x="883850" y="45144"/>
                </a:lnTo>
                <a:lnTo>
                  <a:pt x="890783" y="48793"/>
                </a:lnTo>
                <a:lnTo>
                  <a:pt x="894937" y="56093"/>
                </a:lnTo>
                <a:lnTo>
                  <a:pt x="897183" y="60023"/>
                </a:lnTo>
                <a:lnTo>
                  <a:pt x="898615" y="65273"/>
                </a:lnTo>
                <a:lnTo>
                  <a:pt x="899232" y="71843"/>
                </a:lnTo>
                <a:lnTo>
                  <a:pt x="849128" y="71843"/>
                </a:lnTo>
                <a:lnTo>
                  <a:pt x="849409" y="64094"/>
                </a:lnTo>
                <a:lnTo>
                  <a:pt x="844244" y="45481"/>
                </a:lnTo>
                <a:lnTo>
                  <a:pt x="837949" y="54909"/>
                </a:lnTo>
                <a:lnTo>
                  <a:pt x="833829" y="66888"/>
                </a:lnTo>
                <a:lnTo>
                  <a:pt x="832455" y="80771"/>
                </a:lnTo>
                <a:lnTo>
                  <a:pt x="833505" y="93110"/>
                </a:lnTo>
                <a:lnTo>
                  <a:pt x="837397" y="105304"/>
                </a:lnTo>
                <a:lnTo>
                  <a:pt x="844160" y="115092"/>
                </a:lnTo>
                <a:lnTo>
                  <a:pt x="848600" y="119154"/>
                </a:lnTo>
                <a:lnTo>
                  <a:pt x="859795" y="125298"/>
                </a:lnTo>
                <a:lnTo>
                  <a:pt x="872707" y="127346"/>
                </a:lnTo>
                <a:lnTo>
                  <a:pt x="877309" y="127346"/>
                </a:lnTo>
                <a:lnTo>
                  <a:pt x="881436" y="126897"/>
                </a:lnTo>
                <a:lnTo>
                  <a:pt x="885085" y="125999"/>
                </a:lnTo>
                <a:lnTo>
                  <a:pt x="891878" y="124427"/>
                </a:lnTo>
                <a:lnTo>
                  <a:pt x="897576" y="121394"/>
                </a:lnTo>
                <a:lnTo>
                  <a:pt x="902179" y="116903"/>
                </a:lnTo>
                <a:lnTo>
                  <a:pt x="904930" y="114320"/>
                </a:lnTo>
                <a:lnTo>
                  <a:pt x="907414" y="110993"/>
                </a:lnTo>
                <a:lnTo>
                  <a:pt x="909632" y="106922"/>
                </a:lnTo>
                <a:lnTo>
                  <a:pt x="911849" y="102851"/>
                </a:lnTo>
                <a:lnTo>
                  <a:pt x="913155" y="99159"/>
                </a:lnTo>
                <a:lnTo>
                  <a:pt x="913547" y="95847"/>
                </a:lnTo>
                <a:lnTo>
                  <a:pt x="898643" y="95847"/>
                </a:lnTo>
                <a:lnTo>
                  <a:pt x="897520" y="99833"/>
                </a:lnTo>
                <a:lnTo>
                  <a:pt x="895611" y="103343"/>
                </a:lnTo>
                <a:lnTo>
                  <a:pt x="892917" y="106374"/>
                </a:lnTo>
                <a:lnTo>
                  <a:pt x="888201" y="111596"/>
                </a:lnTo>
                <a:lnTo>
                  <a:pt x="881885" y="114207"/>
                </a:lnTo>
                <a:lnTo>
                  <a:pt x="865493" y="114207"/>
                </a:lnTo>
                <a:lnTo>
                  <a:pt x="859233" y="111442"/>
                </a:lnTo>
                <a:lnTo>
                  <a:pt x="855191" y="105911"/>
                </a:lnTo>
                <a:lnTo>
                  <a:pt x="851149" y="100380"/>
                </a:lnTo>
                <a:lnTo>
                  <a:pt x="848988" y="93039"/>
                </a:lnTo>
                <a:lnTo>
                  <a:pt x="848707" y="83887"/>
                </a:lnTo>
                <a:lnTo>
                  <a:pt x="914811" y="83887"/>
                </a:lnTo>
                <a:lnTo>
                  <a:pt x="914811" y="74790"/>
                </a:lnTo>
                <a:lnTo>
                  <a:pt x="914361" y="68165"/>
                </a:lnTo>
                <a:lnTo>
                  <a:pt x="913463" y="64010"/>
                </a:lnTo>
                <a:lnTo>
                  <a:pt x="912453" y="57946"/>
                </a:lnTo>
                <a:lnTo>
                  <a:pt x="910432" y="52640"/>
                </a:lnTo>
                <a:lnTo>
                  <a:pt x="907400" y="48091"/>
                </a:lnTo>
                <a:lnTo>
                  <a:pt x="904256" y="43319"/>
                </a:lnTo>
                <a:lnTo>
                  <a:pt x="899681" y="39431"/>
                </a:lnTo>
                <a:lnTo>
                  <a:pt x="893674" y="36427"/>
                </a:lnTo>
                <a:lnTo>
                  <a:pt x="887667" y="33423"/>
                </a:lnTo>
                <a:lnTo>
                  <a:pt x="881464" y="31920"/>
                </a:lnTo>
                <a:lnTo>
                  <a:pt x="875064" y="31920"/>
                </a:lnTo>
                <a:lnTo>
                  <a:pt x="866151" y="32739"/>
                </a:lnTo>
                <a:lnTo>
                  <a:pt x="856623" y="52682"/>
                </a:lnTo>
                <a:close/>
              </a:path>
              <a:path w="1978305" h="162299">
                <a:moveTo>
                  <a:pt x="854167" y="37181"/>
                </a:moveTo>
                <a:lnTo>
                  <a:pt x="844244" y="45481"/>
                </a:lnTo>
                <a:lnTo>
                  <a:pt x="849409" y="64094"/>
                </a:lnTo>
                <a:lnTo>
                  <a:pt x="851907" y="57707"/>
                </a:lnTo>
                <a:lnTo>
                  <a:pt x="856623" y="52682"/>
                </a:lnTo>
                <a:lnTo>
                  <a:pt x="866151" y="32739"/>
                </a:lnTo>
                <a:lnTo>
                  <a:pt x="854167" y="37181"/>
                </a:lnTo>
                <a:close/>
              </a:path>
              <a:path w="1978305" h="162299">
                <a:moveTo>
                  <a:pt x="938529" y="33942"/>
                </a:moveTo>
                <a:lnTo>
                  <a:pt x="938529" y="124146"/>
                </a:lnTo>
                <a:lnTo>
                  <a:pt x="953687" y="124146"/>
                </a:lnTo>
                <a:lnTo>
                  <a:pt x="953687" y="65863"/>
                </a:lnTo>
                <a:lnTo>
                  <a:pt x="955736" y="60206"/>
                </a:lnTo>
                <a:lnTo>
                  <a:pt x="959834" y="55293"/>
                </a:lnTo>
                <a:lnTo>
                  <a:pt x="963932" y="50380"/>
                </a:lnTo>
                <a:lnTo>
                  <a:pt x="969799" y="47923"/>
                </a:lnTo>
                <a:lnTo>
                  <a:pt x="979160" y="47951"/>
                </a:lnTo>
                <a:lnTo>
                  <a:pt x="982402" y="48344"/>
                </a:lnTo>
                <a:lnTo>
                  <a:pt x="982402" y="32342"/>
                </a:lnTo>
                <a:lnTo>
                  <a:pt x="980774" y="32173"/>
                </a:lnTo>
                <a:lnTo>
                  <a:pt x="977518" y="31920"/>
                </a:lnTo>
                <a:lnTo>
                  <a:pt x="971511" y="31920"/>
                </a:lnTo>
                <a:lnTo>
                  <a:pt x="966206" y="34096"/>
                </a:lnTo>
                <a:lnTo>
                  <a:pt x="961602" y="38448"/>
                </a:lnTo>
                <a:lnTo>
                  <a:pt x="956999" y="42800"/>
                </a:lnTo>
                <a:lnTo>
                  <a:pt x="954108" y="46492"/>
                </a:lnTo>
                <a:lnTo>
                  <a:pt x="952929" y="49523"/>
                </a:lnTo>
                <a:lnTo>
                  <a:pt x="952929" y="33942"/>
                </a:lnTo>
                <a:lnTo>
                  <a:pt x="938529" y="33942"/>
                </a:lnTo>
                <a:close/>
              </a:path>
              <a:path w="1978305" h="162299">
                <a:moveTo>
                  <a:pt x="993995" y="85627"/>
                </a:moveTo>
                <a:lnTo>
                  <a:pt x="991384" y="92113"/>
                </a:lnTo>
                <a:lnTo>
                  <a:pt x="991384" y="108115"/>
                </a:lnTo>
                <a:lnTo>
                  <a:pt x="994037" y="114474"/>
                </a:lnTo>
                <a:lnTo>
                  <a:pt x="999342" y="119555"/>
                </a:lnTo>
                <a:lnTo>
                  <a:pt x="1004647" y="124637"/>
                </a:lnTo>
                <a:lnTo>
                  <a:pt x="1011482" y="127178"/>
                </a:lnTo>
                <a:lnTo>
                  <a:pt x="1008815" y="107975"/>
                </a:lnTo>
                <a:lnTo>
                  <a:pt x="1007215" y="104521"/>
                </a:lnTo>
                <a:lnTo>
                  <a:pt x="1007215" y="94359"/>
                </a:lnTo>
                <a:lnTo>
                  <a:pt x="1011285" y="73583"/>
                </a:lnTo>
                <a:lnTo>
                  <a:pt x="1004436" y="76419"/>
                </a:lnTo>
                <a:lnTo>
                  <a:pt x="999215" y="81023"/>
                </a:lnTo>
                <a:lnTo>
                  <a:pt x="993995" y="85627"/>
                </a:lnTo>
                <a:close/>
              </a:path>
              <a:path w="1978305" h="162299">
                <a:moveTo>
                  <a:pt x="1075732" y="113533"/>
                </a:moveTo>
                <a:lnTo>
                  <a:pt x="1072392" y="113870"/>
                </a:lnTo>
                <a:lnTo>
                  <a:pt x="1069642" y="113870"/>
                </a:lnTo>
                <a:lnTo>
                  <a:pt x="1066989" y="111484"/>
                </a:lnTo>
                <a:lnTo>
                  <a:pt x="1066666" y="108648"/>
                </a:lnTo>
                <a:lnTo>
                  <a:pt x="1066666" y="48148"/>
                </a:lnTo>
                <a:lnTo>
                  <a:pt x="1063382" y="41859"/>
                </a:lnTo>
                <a:lnTo>
                  <a:pt x="1056814" y="37816"/>
                </a:lnTo>
                <a:lnTo>
                  <a:pt x="1055939" y="37301"/>
                </a:lnTo>
                <a:lnTo>
                  <a:pt x="1044818" y="33139"/>
                </a:lnTo>
                <a:lnTo>
                  <a:pt x="1030962" y="31752"/>
                </a:lnTo>
                <a:lnTo>
                  <a:pt x="1021811" y="31752"/>
                </a:lnTo>
                <a:lnTo>
                  <a:pt x="1013769" y="33928"/>
                </a:lnTo>
                <a:lnTo>
                  <a:pt x="1006836" y="38279"/>
                </a:lnTo>
                <a:lnTo>
                  <a:pt x="998888" y="47436"/>
                </a:lnTo>
                <a:lnTo>
                  <a:pt x="996015" y="61483"/>
                </a:lnTo>
                <a:lnTo>
                  <a:pt x="1010163" y="61483"/>
                </a:lnTo>
                <a:lnTo>
                  <a:pt x="1010723" y="56823"/>
                </a:lnTo>
                <a:lnTo>
                  <a:pt x="1011931" y="53313"/>
                </a:lnTo>
                <a:lnTo>
                  <a:pt x="1013783" y="50955"/>
                </a:lnTo>
                <a:lnTo>
                  <a:pt x="1017095" y="46688"/>
                </a:lnTo>
                <a:lnTo>
                  <a:pt x="1022710" y="44554"/>
                </a:lnTo>
                <a:lnTo>
                  <a:pt x="1037474" y="44554"/>
                </a:lnTo>
                <a:lnTo>
                  <a:pt x="1042737" y="45719"/>
                </a:lnTo>
                <a:lnTo>
                  <a:pt x="1046414" y="48050"/>
                </a:lnTo>
                <a:lnTo>
                  <a:pt x="1050091" y="50380"/>
                </a:lnTo>
                <a:lnTo>
                  <a:pt x="1051930" y="54128"/>
                </a:lnTo>
                <a:lnTo>
                  <a:pt x="1051930" y="61820"/>
                </a:lnTo>
                <a:lnTo>
                  <a:pt x="1050919" y="65105"/>
                </a:lnTo>
                <a:lnTo>
                  <a:pt x="1047411" y="69035"/>
                </a:lnTo>
                <a:lnTo>
                  <a:pt x="1043930" y="69484"/>
                </a:lnTo>
                <a:lnTo>
                  <a:pt x="1019762" y="72517"/>
                </a:lnTo>
                <a:lnTo>
                  <a:pt x="1011285" y="73583"/>
                </a:lnTo>
                <a:lnTo>
                  <a:pt x="1007215" y="94359"/>
                </a:lnTo>
                <a:lnTo>
                  <a:pt x="1009545" y="90147"/>
                </a:lnTo>
                <a:lnTo>
                  <a:pt x="1014205" y="87508"/>
                </a:lnTo>
                <a:lnTo>
                  <a:pt x="1016955" y="85936"/>
                </a:lnTo>
                <a:lnTo>
                  <a:pt x="1021082" y="84785"/>
                </a:lnTo>
                <a:lnTo>
                  <a:pt x="1026583" y="84055"/>
                </a:lnTo>
                <a:lnTo>
                  <a:pt x="1035762" y="82876"/>
                </a:lnTo>
                <a:lnTo>
                  <a:pt x="1038569" y="82539"/>
                </a:lnTo>
                <a:lnTo>
                  <a:pt x="1041431" y="81978"/>
                </a:lnTo>
                <a:lnTo>
                  <a:pt x="1044351" y="81191"/>
                </a:lnTo>
                <a:lnTo>
                  <a:pt x="1047270" y="80405"/>
                </a:lnTo>
                <a:lnTo>
                  <a:pt x="1051509" y="78244"/>
                </a:lnTo>
                <a:lnTo>
                  <a:pt x="1051509" y="99777"/>
                </a:lnTo>
                <a:lnTo>
                  <a:pt x="1047298" y="106487"/>
                </a:lnTo>
                <a:lnTo>
                  <a:pt x="1038878" y="110586"/>
                </a:lnTo>
                <a:lnTo>
                  <a:pt x="1033881" y="113056"/>
                </a:lnTo>
                <a:lnTo>
                  <a:pt x="1028716" y="114292"/>
                </a:lnTo>
                <a:lnTo>
                  <a:pt x="1019004" y="114292"/>
                </a:lnTo>
                <a:lnTo>
                  <a:pt x="1015215" y="113028"/>
                </a:lnTo>
                <a:lnTo>
                  <a:pt x="1012015" y="110502"/>
                </a:lnTo>
                <a:lnTo>
                  <a:pt x="1008815" y="107975"/>
                </a:lnTo>
                <a:lnTo>
                  <a:pt x="1011482" y="127178"/>
                </a:lnTo>
                <a:lnTo>
                  <a:pt x="1026808" y="127178"/>
                </a:lnTo>
                <a:lnTo>
                  <a:pt x="1033179" y="125690"/>
                </a:lnTo>
                <a:lnTo>
                  <a:pt x="1038962" y="122714"/>
                </a:lnTo>
                <a:lnTo>
                  <a:pt x="1044744" y="119738"/>
                </a:lnTo>
                <a:lnTo>
                  <a:pt x="1049179" y="116229"/>
                </a:lnTo>
                <a:lnTo>
                  <a:pt x="1052267" y="112186"/>
                </a:lnTo>
                <a:lnTo>
                  <a:pt x="1052772" y="115779"/>
                </a:lnTo>
                <a:lnTo>
                  <a:pt x="1053642" y="118559"/>
                </a:lnTo>
                <a:lnTo>
                  <a:pt x="1054877" y="120524"/>
                </a:lnTo>
                <a:lnTo>
                  <a:pt x="1057235" y="124230"/>
                </a:lnTo>
                <a:lnTo>
                  <a:pt x="1061024" y="126083"/>
                </a:lnTo>
                <a:lnTo>
                  <a:pt x="1068378" y="126083"/>
                </a:lnTo>
                <a:lnTo>
                  <a:pt x="1072533" y="125662"/>
                </a:lnTo>
                <a:lnTo>
                  <a:pt x="1076687" y="124567"/>
                </a:lnTo>
                <a:lnTo>
                  <a:pt x="1076687" y="113365"/>
                </a:lnTo>
                <a:lnTo>
                  <a:pt x="1075732" y="113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326579" y="2462580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617609" y="2403536"/>
            <a:ext cx="13779" cy="0"/>
          </a:xfrm>
          <a:custGeom>
            <a:avLst/>
            <a:gdLst/>
            <a:ahLst/>
            <a:cxnLst/>
            <a:rect l="l" t="t" r="r" b="b"/>
            <a:pathLst>
              <a:path w="15157">
                <a:moveTo>
                  <a:pt x="0" y="0"/>
                </a:moveTo>
                <a:lnTo>
                  <a:pt x="15157" y="0"/>
                </a:lnTo>
              </a:path>
            </a:pathLst>
          </a:custGeom>
          <a:ln w="187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369320" y="2396590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630621" y="2396590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567974" y="2091413"/>
            <a:ext cx="1064954" cy="140901"/>
          </a:xfrm>
          <a:custGeom>
            <a:avLst/>
            <a:gdLst/>
            <a:ahLst/>
            <a:cxnLst/>
            <a:rect l="l" t="t" r="r" b="b"/>
            <a:pathLst>
              <a:path w="1171449" h="159688">
                <a:moveTo>
                  <a:pt x="198984" y="65441"/>
                </a:moveTo>
                <a:lnTo>
                  <a:pt x="203363" y="97025"/>
                </a:lnTo>
                <a:lnTo>
                  <a:pt x="213383" y="65441"/>
                </a:lnTo>
                <a:lnTo>
                  <a:pt x="198984" y="65441"/>
                </a:lnTo>
                <a:close/>
              </a:path>
              <a:path w="1171449" h="159688">
                <a:moveTo>
                  <a:pt x="16757" y="14402"/>
                </a:moveTo>
                <a:lnTo>
                  <a:pt x="63409" y="14402"/>
                </a:lnTo>
                <a:lnTo>
                  <a:pt x="67984" y="15244"/>
                </a:lnTo>
                <a:lnTo>
                  <a:pt x="71409" y="16928"/>
                </a:lnTo>
                <a:lnTo>
                  <a:pt x="77808" y="20129"/>
                </a:lnTo>
                <a:lnTo>
                  <a:pt x="81008" y="26137"/>
                </a:lnTo>
                <a:lnTo>
                  <a:pt x="86089" y="60051"/>
                </a:lnTo>
                <a:lnTo>
                  <a:pt x="90369" y="56261"/>
                </a:lnTo>
                <a:lnTo>
                  <a:pt x="93429" y="51545"/>
                </a:lnTo>
                <a:lnTo>
                  <a:pt x="96489" y="46828"/>
                </a:lnTo>
                <a:lnTo>
                  <a:pt x="98019" y="40764"/>
                </a:lnTo>
                <a:lnTo>
                  <a:pt x="98019" y="33352"/>
                </a:lnTo>
                <a:lnTo>
                  <a:pt x="96898" y="23406"/>
                </a:lnTo>
                <a:lnTo>
                  <a:pt x="91170" y="11901"/>
                </a:lnTo>
                <a:lnTo>
                  <a:pt x="80587" y="4126"/>
                </a:lnTo>
                <a:lnTo>
                  <a:pt x="74468" y="1375"/>
                </a:lnTo>
                <a:lnTo>
                  <a:pt x="66693" y="0"/>
                </a:lnTo>
                <a:lnTo>
                  <a:pt x="0" y="0"/>
                </a:lnTo>
                <a:lnTo>
                  <a:pt x="0" y="123724"/>
                </a:lnTo>
                <a:lnTo>
                  <a:pt x="16757" y="123724"/>
                </a:lnTo>
                <a:lnTo>
                  <a:pt x="16757" y="70663"/>
                </a:lnTo>
                <a:lnTo>
                  <a:pt x="61753" y="70663"/>
                </a:lnTo>
                <a:lnTo>
                  <a:pt x="66777" y="71421"/>
                </a:lnTo>
                <a:lnTo>
                  <a:pt x="69977" y="72937"/>
                </a:lnTo>
                <a:lnTo>
                  <a:pt x="75590" y="75689"/>
                </a:lnTo>
                <a:lnTo>
                  <a:pt x="74145" y="51966"/>
                </a:lnTo>
                <a:lnTo>
                  <a:pt x="69570" y="55110"/>
                </a:lnTo>
                <a:lnTo>
                  <a:pt x="63352" y="56682"/>
                </a:lnTo>
                <a:lnTo>
                  <a:pt x="16757" y="56682"/>
                </a:lnTo>
                <a:lnTo>
                  <a:pt x="16757" y="14402"/>
                </a:lnTo>
                <a:close/>
              </a:path>
              <a:path w="1171449" h="159688">
                <a:moveTo>
                  <a:pt x="80222" y="114656"/>
                </a:moveTo>
                <a:lnTo>
                  <a:pt x="80503" y="117913"/>
                </a:lnTo>
                <a:lnTo>
                  <a:pt x="80839" y="119597"/>
                </a:lnTo>
                <a:lnTo>
                  <a:pt x="82187" y="123724"/>
                </a:lnTo>
                <a:lnTo>
                  <a:pt x="102734" y="123724"/>
                </a:lnTo>
                <a:lnTo>
                  <a:pt x="102734" y="120945"/>
                </a:lnTo>
                <a:lnTo>
                  <a:pt x="100152" y="119822"/>
                </a:lnTo>
                <a:lnTo>
                  <a:pt x="98355" y="117295"/>
                </a:lnTo>
                <a:lnTo>
                  <a:pt x="97345" y="113365"/>
                </a:lnTo>
                <a:lnTo>
                  <a:pt x="96727" y="111063"/>
                </a:lnTo>
                <a:lnTo>
                  <a:pt x="96334" y="107553"/>
                </a:lnTo>
                <a:lnTo>
                  <a:pt x="96165" y="102837"/>
                </a:lnTo>
                <a:lnTo>
                  <a:pt x="95576" y="86245"/>
                </a:lnTo>
                <a:lnTo>
                  <a:pt x="95296" y="79058"/>
                </a:lnTo>
                <a:lnTo>
                  <a:pt x="93934" y="73864"/>
                </a:lnTo>
                <a:lnTo>
                  <a:pt x="91492" y="70663"/>
                </a:lnTo>
                <a:lnTo>
                  <a:pt x="89050" y="67463"/>
                </a:lnTo>
                <a:lnTo>
                  <a:pt x="85415" y="64880"/>
                </a:lnTo>
                <a:lnTo>
                  <a:pt x="80587" y="62915"/>
                </a:lnTo>
                <a:lnTo>
                  <a:pt x="86089" y="60051"/>
                </a:lnTo>
                <a:lnTo>
                  <a:pt x="81008" y="26137"/>
                </a:lnTo>
                <a:lnTo>
                  <a:pt x="81008" y="43150"/>
                </a:lnTo>
                <a:lnTo>
                  <a:pt x="78721" y="48821"/>
                </a:lnTo>
                <a:lnTo>
                  <a:pt x="74145" y="51966"/>
                </a:lnTo>
                <a:lnTo>
                  <a:pt x="75590" y="75689"/>
                </a:lnTo>
                <a:lnTo>
                  <a:pt x="78594" y="81107"/>
                </a:lnTo>
                <a:lnTo>
                  <a:pt x="78987" y="89193"/>
                </a:lnTo>
                <a:lnTo>
                  <a:pt x="79997" y="109827"/>
                </a:lnTo>
                <a:lnTo>
                  <a:pt x="80222" y="114656"/>
                </a:lnTo>
                <a:close/>
              </a:path>
              <a:path w="1171449" h="159688">
                <a:moveTo>
                  <a:pt x="136501" y="27878"/>
                </a:moveTo>
                <a:lnTo>
                  <a:pt x="136501" y="31696"/>
                </a:lnTo>
                <a:lnTo>
                  <a:pt x="137385" y="35654"/>
                </a:lnTo>
                <a:lnTo>
                  <a:pt x="139154" y="39753"/>
                </a:lnTo>
                <a:lnTo>
                  <a:pt x="140922" y="43852"/>
                </a:lnTo>
                <a:lnTo>
                  <a:pt x="144417" y="48905"/>
                </a:lnTo>
                <a:lnTo>
                  <a:pt x="149638" y="54913"/>
                </a:lnTo>
                <a:lnTo>
                  <a:pt x="140151" y="60641"/>
                </a:lnTo>
                <a:lnTo>
                  <a:pt x="137006" y="86750"/>
                </a:lnTo>
                <a:lnTo>
                  <a:pt x="138859" y="81612"/>
                </a:lnTo>
                <a:lnTo>
                  <a:pt x="142564" y="77401"/>
                </a:lnTo>
                <a:lnTo>
                  <a:pt x="144978" y="74594"/>
                </a:lnTo>
                <a:lnTo>
                  <a:pt x="150143" y="70551"/>
                </a:lnTo>
                <a:lnTo>
                  <a:pt x="158058" y="65273"/>
                </a:lnTo>
                <a:lnTo>
                  <a:pt x="155940" y="39023"/>
                </a:lnTo>
                <a:lnTo>
                  <a:pt x="154058" y="35879"/>
                </a:lnTo>
                <a:lnTo>
                  <a:pt x="152178" y="32734"/>
                </a:lnTo>
                <a:lnTo>
                  <a:pt x="151238" y="29450"/>
                </a:lnTo>
                <a:lnTo>
                  <a:pt x="151238" y="23498"/>
                </a:lnTo>
                <a:lnTo>
                  <a:pt x="153091" y="19034"/>
                </a:lnTo>
                <a:lnTo>
                  <a:pt x="155505" y="14879"/>
                </a:lnTo>
                <a:lnTo>
                  <a:pt x="159827" y="12801"/>
                </a:lnTo>
                <a:lnTo>
                  <a:pt x="170156" y="12801"/>
                </a:lnTo>
                <a:lnTo>
                  <a:pt x="173412" y="14121"/>
                </a:lnTo>
                <a:lnTo>
                  <a:pt x="175826" y="16760"/>
                </a:lnTo>
                <a:lnTo>
                  <a:pt x="178241" y="19399"/>
                </a:lnTo>
                <a:lnTo>
                  <a:pt x="179448" y="22543"/>
                </a:lnTo>
                <a:lnTo>
                  <a:pt x="179448" y="30853"/>
                </a:lnTo>
                <a:lnTo>
                  <a:pt x="177791" y="35093"/>
                </a:lnTo>
                <a:lnTo>
                  <a:pt x="174479" y="38911"/>
                </a:lnTo>
                <a:lnTo>
                  <a:pt x="178297" y="53313"/>
                </a:lnTo>
                <a:lnTo>
                  <a:pt x="183181" y="49299"/>
                </a:lnTo>
                <a:lnTo>
                  <a:pt x="186100" y="45817"/>
                </a:lnTo>
                <a:lnTo>
                  <a:pt x="191097" y="39865"/>
                </a:lnTo>
                <a:lnTo>
                  <a:pt x="193595" y="32931"/>
                </a:lnTo>
                <a:lnTo>
                  <a:pt x="193595" y="18220"/>
                </a:lnTo>
                <a:lnTo>
                  <a:pt x="191181" y="12381"/>
                </a:lnTo>
                <a:lnTo>
                  <a:pt x="186353" y="7495"/>
                </a:lnTo>
                <a:lnTo>
                  <a:pt x="181525" y="2610"/>
                </a:lnTo>
                <a:lnTo>
                  <a:pt x="174816" y="168"/>
                </a:lnTo>
                <a:lnTo>
                  <a:pt x="157189" y="168"/>
                </a:lnTo>
                <a:lnTo>
                  <a:pt x="149975" y="2793"/>
                </a:lnTo>
                <a:lnTo>
                  <a:pt x="144585" y="8043"/>
                </a:lnTo>
                <a:lnTo>
                  <a:pt x="139196" y="13293"/>
                </a:lnTo>
                <a:lnTo>
                  <a:pt x="136501" y="19904"/>
                </a:lnTo>
                <a:lnTo>
                  <a:pt x="136501" y="27878"/>
                </a:lnTo>
                <a:close/>
              </a:path>
              <a:path w="1171449" h="159688">
                <a:moveTo>
                  <a:pt x="203793" y="97548"/>
                </a:moveTo>
                <a:lnTo>
                  <a:pt x="203363" y="98429"/>
                </a:lnTo>
                <a:lnTo>
                  <a:pt x="205805" y="123724"/>
                </a:lnTo>
                <a:lnTo>
                  <a:pt x="225341" y="123724"/>
                </a:lnTo>
                <a:lnTo>
                  <a:pt x="203793" y="97548"/>
                </a:lnTo>
                <a:close/>
              </a:path>
              <a:path w="1171449" h="159688">
                <a:moveTo>
                  <a:pt x="144207" y="107974"/>
                </a:moveTo>
                <a:lnTo>
                  <a:pt x="139407" y="104437"/>
                </a:lnTo>
                <a:lnTo>
                  <a:pt x="137006" y="99384"/>
                </a:lnTo>
                <a:lnTo>
                  <a:pt x="137006" y="86750"/>
                </a:lnTo>
                <a:lnTo>
                  <a:pt x="140151" y="60641"/>
                </a:lnTo>
                <a:lnTo>
                  <a:pt x="133667" y="65413"/>
                </a:lnTo>
                <a:lnTo>
                  <a:pt x="130186" y="69231"/>
                </a:lnTo>
                <a:lnTo>
                  <a:pt x="124516" y="75520"/>
                </a:lnTo>
                <a:lnTo>
                  <a:pt x="121681" y="83353"/>
                </a:lnTo>
                <a:lnTo>
                  <a:pt x="121681" y="101433"/>
                </a:lnTo>
                <a:lnTo>
                  <a:pt x="124600" y="109252"/>
                </a:lnTo>
                <a:lnTo>
                  <a:pt x="130439" y="116187"/>
                </a:lnTo>
                <a:lnTo>
                  <a:pt x="133318" y="119086"/>
                </a:lnTo>
                <a:lnTo>
                  <a:pt x="144001" y="124712"/>
                </a:lnTo>
                <a:lnTo>
                  <a:pt x="158480" y="126588"/>
                </a:lnTo>
                <a:lnTo>
                  <a:pt x="167181" y="126588"/>
                </a:lnTo>
                <a:lnTo>
                  <a:pt x="174872" y="124566"/>
                </a:lnTo>
                <a:lnTo>
                  <a:pt x="181553" y="120524"/>
                </a:lnTo>
                <a:lnTo>
                  <a:pt x="185370" y="118222"/>
                </a:lnTo>
                <a:lnTo>
                  <a:pt x="189580" y="114572"/>
                </a:lnTo>
                <a:lnTo>
                  <a:pt x="194184" y="109575"/>
                </a:lnTo>
                <a:lnTo>
                  <a:pt x="205805" y="123724"/>
                </a:lnTo>
                <a:lnTo>
                  <a:pt x="203363" y="98429"/>
                </a:lnTo>
                <a:lnTo>
                  <a:pt x="203793" y="97548"/>
                </a:lnTo>
                <a:lnTo>
                  <a:pt x="204794" y="95495"/>
                </a:lnTo>
                <a:lnTo>
                  <a:pt x="207658" y="88224"/>
                </a:lnTo>
                <a:lnTo>
                  <a:pt x="210521" y="80953"/>
                </a:lnTo>
                <a:lnTo>
                  <a:pt x="212429" y="73358"/>
                </a:lnTo>
                <a:lnTo>
                  <a:pt x="213383" y="65441"/>
                </a:lnTo>
                <a:lnTo>
                  <a:pt x="203363" y="97025"/>
                </a:lnTo>
                <a:lnTo>
                  <a:pt x="198984" y="65441"/>
                </a:lnTo>
                <a:lnTo>
                  <a:pt x="198367" y="69428"/>
                </a:lnTo>
                <a:lnTo>
                  <a:pt x="197763" y="72530"/>
                </a:lnTo>
                <a:lnTo>
                  <a:pt x="196584" y="76966"/>
                </a:lnTo>
                <a:lnTo>
                  <a:pt x="195532" y="80321"/>
                </a:lnTo>
                <a:lnTo>
                  <a:pt x="194015" y="84813"/>
                </a:lnTo>
                <a:lnTo>
                  <a:pt x="171448" y="57861"/>
                </a:lnTo>
                <a:lnTo>
                  <a:pt x="178297" y="53313"/>
                </a:lnTo>
                <a:lnTo>
                  <a:pt x="174479" y="38911"/>
                </a:lnTo>
                <a:lnTo>
                  <a:pt x="172458" y="41269"/>
                </a:lnTo>
                <a:lnTo>
                  <a:pt x="168781" y="44329"/>
                </a:lnTo>
                <a:lnTo>
                  <a:pt x="163448" y="48091"/>
                </a:lnTo>
                <a:lnTo>
                  <a:pt x="159069" y="43094"/>
                </a:lnTo>
                <a:lnTo>
                  <a:pt x="155940" y="39023"/>
                </a:lnTo>
                <a:lnTo>
                  <a:pt x="158058" y="65273"/>
                </a:lnTo>
                <a:lnTo>
                  <a:pt x="186016" y="99384"/>
                </a:lnTo>
                <a:lnTo>
                  <a:pt x="183602" y="102921"/>
                </a:lnTo>
                <a:lnTo>
                  <a:pt x="180149" y="106122"/>
                </a:lnTo>
                <a:lnTo>
                  <a:pt x="175658" y="108985"/>
                </a:lnTo>
                <a:lnTo>
                  <a:pt x="171167" y="111849"/>
                </a:lnTo>
                <a:lnTo>
                  <a:pt x="165806" y="113281"/>
                </a:lnTo>
                <a:lnTo>
                  <a:pt x="154129" y="113281"/>
                </a:lnTo>
                <a:lnTo>
                  <a:pt x="149006" y="111512"/>
                </a:lnTo>
                <a:lnTo>
                  <a:pt x="144207" y="107974"/>
                </a:lnTo>
                <a:close/>
              </a:path>
              <a:path w="1171449" h="159688">
                <a:moveTo>
                  <a:pt x="259895" y="109407"/>
                </a:moveTo>
                <a:lnTo>
                  <a:pt x="259895" y="14402"/>
                </a:lnTo>
                <a:lnTo>
                  <a:pt x="293157" y="0"/>
                </a:lnTo>
                <a:lnTo>
                  <a:pt x="243053" y="0"/>
                </a:lnTo>
                <a:lnTo>
                  <a:pt x="243053" y="123724"/>
                </a:lnTo>
                <a:lnTo>
                  <a:pt x="295565" y="123677"/>
                </a:lnTo>
                <a:lnTo>
                  <a:pt x="309380" y="121507"/>
                </a:lnTo>
                <a:lnTo>
                  <a:pt x="310279" y="105448"/>
                </a:lnTo>
                <a:lnTo>
                  <a:pt x="303767" y="107638"/>
                </a:lnTo>
                <a:lnTo>
                  <a:pt x="300118" y="108817"/>
                </a:lnTo>
                <a:lnTo>
                  <a:pt x="295459" y="109407"/>
                </a:lnTo>
                <a:lnTo>
                  <a:pt x="259895" y="109407"/>
                </a:lnTo>
                <a:close/>
              </a:path>
              <a:path w="1171449" h="159688">
                <a:moveTo>
                  <a:pt x="321036" y="116104"/>
                </a:moveTo>
                <a:lnTo>
                  <a:pt x="330533" y="107466"/>
                </a:lnTo>
                <a:lnTo>
                  <a:pt x="337871" y="95594"/>
                </a:lnTo>
                <a:lnTo>
                  <a:pt x="341671" y="85633"/>
                </a:lnTo>
                <a:lnTo>
                  <a:pt x="344379" y="73262"/>
                </a:lnTo>
                <a:lnTo>
                  <a:pt x="345282" y="59967"/>
                </a:lnTo>
                <a:lnTo>
                  <a:pt x="345076" y="53578"/>
                </a:lnTo>
                <a:lnTo>
                  <a:pt x="343082" y="40204"/>
                </a:lnTo>
                <a:lnTo>
                  <a:pt x="338968" y="28380"/>
                </a:lnTo>
                <a:lnTo>
                  <a:pt x="332735" y="18108"/>
                </a:lnTo>
                <a:lnTo>
                  <a:pt x="329052" y="13875"/>
                </a:lnTo>
                <a:lnTo>
                  <a:pt x="319037" y="6167"/>
                </a:lnTo>
                <a:lnTo>
                  <a:pt x="307072" y="1541"/>
                </a:lnTo>
                <a:lnTo>
                  <a:pt x="293157" y="0"/>
                </a:lnTo>
                <a:lnTo>
                  <a:pt x="259895" y="14402"/>
                </a:lnTo>
                <a:lnTo>
                  <a:pt x="289620" y="14402"/>
                </a:lnTo>
                <a:lnTo>
                  <a:pt x="297571" y="14951"/>
                </a:lnTo>
                <a:lnTo>
                  <a:pt x="310062" y="19040"/>
                </a:lnTo>
                <a:lnTo>
                  <a:pt x="319051" y="27120"/>
                </a:lnTo>
                <a:lnTo>
                  <a:pt x="323849" y="36022"/>
                </a:lnTo>
                <a:lnTo>
                  <a:pt x="327103" y="48206"/>
                </a:lnTo>
                <a:lnTo>
                  <a:pt x="328188" y="62830"/>
                </a:lnTo>
                <a:lnTo>
                  <a:pt x="328188" y="66817"/>
                </a:lnTo>
                <a:lnTo>
                  <a:pt x="327766" y="71141"/>
                </a:lnTo>
                <a:lnTo>
                  <a:pt x="326924" y="75801"/>
                </a:lnTo>
                <a:lnTo>
                  <a:pt x="325465" y="83606"/>
                </a:lnTo>
                <a:lnTo>
                  <a:pt x="323079" y="90007"/>
                </a:lnTo>
                <a:lnTo>
                  <a:pt x="319766" y="95004"/>
                </a:lnTo>
                <a:lnTo>
                  <a:pt x="315612" y="101237"/>
                </a:lnTo>
                <a:lnTo>
                  <a:pt x="310279" y="105448"/>
                </a:lnTo>
                <a:lnTo>
                  <a:pt x="309380" y="121507"/>
                </a:lnTo>
                <a:lnTo>
                  <a:pt x="321036" y="116104"/>
                </a:lnTo>
                <a:close/>
              </a:path>
              <a:path w="1171449" h="159688">
                <a:moveTo>
                  <a:pt x="432690" y="108985"/>
                </a:moveTo>
                <a:lnTo>
                  <a:pt x="432690" y="67042"/>
                </a:lnTo>
                <a:lnTo>
                  <a:pt x="500983" y="67042"/>
                </a:lnTo>
                <a:lnTo>
                  <a:pt x="500983" y="52724"/>
                </a:lnTo>
                <a:lnTo>
                  <a:pt x="432690" y="52724"/>
                </a:lnTo>
                <a:lnTo>
                  <a:pt x="432690" y="15160"/>
                </a:lnTo>
                <a:lnTo>
                  <a:pt x="506541" y="15160"/>
                </a:lnTo>
                <a:lnTo>
                  <a:pt x="506541" y="0"/>
                </a:lnTo>
                <a:lnTo>
                  <a:pt x="416354" y="0"/>
                </a:lnTo>
                <a:lnTo>
                  <a:pt x="416354" y="123724"/>
                </a:lnTo>
                <a:lnTo>
                  <a:pt x="507804" y="123724"/>
                </a:lnTo>
                <a:lnTo>
                  <a:pt x="507804" y="108985"/>
                </a:lnTo>
                <a:lnTo>
                  <a:pt x="432690" y="108985"/>
                </a:lnTo>
                <a:close/>
              </a:path>
              <a:path w="1171449" h="159688">
                <a:moveTo>
                  <a:pt x="517516" y="123724"/>
                </a:moveTo>
                <a:lnTo>
                  <a:pt x="536716" y="123724"/>
                </a:lnTo>
                <a:lnTo>
                  <a:pt x="558441" y="89866"/>
                </a:lnTo>
                <a:lnTo>
                  <a:pt x="580841" y="123724"/>
                </a:lnTo>
                <a:lnTo>
                  <a:pt x="600209" y="123724"/>
                </a:lnTo>
                <a:lnTo>
                  <a:pt x="568462" y="77485"/>
                </a:lnTo>
                <a:lnTo>
                  <a:pt x="598861" y="33942"/>
                </a:lnTo>
                <a:lnTo>
                  <a:pt x="580419" y="33521"/>
                </a:lnTo>
                <a:lnTo>
                  <a:pt x="559451" y="65273"/>
                </a:lnTo>
                <a:lnTo>
                  <a:pt x="538737" y="33521"/>
                </a:lnTo>
                <a:lnTo>
                  <a:pt x="519116" y="33521"/>
                </a:lnTo>
                <a:lnTo>
                  <a:pt x="549263" y="77485"/>
                </a:lnTo>
                <a:lnTo>
                  <a:pt x="517516" y="123724"/>
                </a:lnTo>
                <a:close/>
              </a:path>
              <a:path w="1171449" h="159688">
                <a:moveTo>
                  <a:pt x="631225" y="117717"/>
                </a:moveTo>
                <a:lnTo>
                  <a:pt x="634229" y="120608"/>
                </a:lnTo>
                <a:lnTo>
                  <a:pt x="636923" y="122293"/>
                </a:lnTo>
                <a:lnTo>
                  <a:pt x="641527" y="125268"/>
                </a:lnTo>
                <a:lnTo>
                  <a:pt x="647225" y="126756"/>
                </a:lnTo>
                <a:lnTo>
                  <a:pt x="662663" y="126756"/>
                </a:lnTo>
                <a:lnTo>
                  <a:pt x="670241" y="124090"/>
                </a:lnTo>
                <a:lnTo>
                  <a:pt x="676753" y="118755"/>
                </a:lnTo>
                <a:lnTo>
                  <a:pt x="681040" y="114575"/>
                </a:lnTo>
                <a:lnTo>
                  <a:pt x="687220" y="104633"/>
                </a:lnTo>
                <a:lnTo>
                  <a:pt x="690928" y="91989"/>
                </a:lnTo>
                <a:lnTo>
                  <a:pt x="692164" y="76643"/>
                </a:lnTo>
                <a:lnTo>
                  <a:pt x="691332" y="65257"/>
                </a:lnTo>
                <a:lnTo>
                  <a:pt x="687791" y="52860"/>
                </a:lnTo>
                <a:lnTo>
                  <a:pt x="681469" y="43080"/>
                </a:lnTo>
                <a:lnTo>
                  <a:pt x="679053" y="40631"/>
                </a:lnTo>
                <a:lnTo>
                  <a:pt x="668168" y="33656"/>
                </a:lnTo>
                <a:lnTo>
                  <a:pt x="655449" y="31331"/>
                </a:lnTo>
                <a:lnTo>
                  <a:pt x="648544" y="31331"/>
                </a:lnTo>
                <a:lnTo>
                  <a:pt x="642537" y="33015"/>
                </a:lnTo>
                <a:lnTo>
                  <a:pt x="637429" y="36385"/>
                </a:lnTo>
                <a:lnTo>
                  <a:pt x="633836" y="38630"/>
                </a:lnTo>
                <a:lnTo>
                  <a:pt x="630523" y="41803"/>
                </a:lnTo>
                <a:lnTo>
                  <a:pt x="628362" y="66003"/>
                </a:lnTo>
                <a:lnTo>
                  <a:pt x="630439" y="60388"/>
                </a:lnTo>
                <a:lnTo>
                  <a:pt x="631028" y="58894"/>
                </a:lnTo>
                <a:lnTo>
                  <a:pt x="639264" y="48202"/>
                </a:lnTo>
                <a:lnTo>
                  <a:pt x="651997" y="44638"/>
                </a:lnTo>
                <a:lnTo>
                  <a:pt x="652955" y="44652"/>
                </a:lnTo>
                <a:lnTo>
                  <a:pt x="665548" y="48599"/>
                </a:lnTo>
                <a:lnTo>
                  <a:pt x="673554" y="59546"/>
                </a:lnTo>
                <a:lnTo>
                  <a:pt x="675631" y="64711"/>
                </a:lnTo>
                <a:lnTo>
                  <a:pt x="676670" y="70888"/>
                </a:lnTo>
                <a:lnTo>
                  <a:pt x="676629" y="80710"/>
                </a:lnTo>
                <a:lnTo>
                  <a:pt x="674635" y="94558"/>
                </a:lnTo>
                <a:lnTo>
                  <a:pt x="669638" y="104648"/>
                </a:lnTo>
                <a:lnTo>
                  <a:pt x="664951" y="110571"/>
                </a:lnTo>
                <a:lnTo>
                  <a:pt x="659070" y="113533"/>
                </a:lnTo>
                <a:lnTo>
                  <a:pt x="651639" y="113531"/>
                </a:lnTo>
                <a:lnTo>
                  <a:pt x="638653" y="109957"/>
                </a:lnTo>
                <a:lnTo>
                  <a:pt x="630439" y="99552"/>
                </a:lnTo>
                <a:lnTo>
                  <a:pt x="628362" y="94667"/>
                </a:lnTo>
                <a:lnTo>
                  <a:pt x="627913" y="113617"/>
                </a:lnTo>
                <a:lnTo>
                  <a:pt x="631225" y="117717"/>
                </a:lnTo>
                <a:close/>
              </a:path>
              <a:path w="1171449" h="159688">
                <a:moveTo>
                  <a:pt x="733651" y="52260"/>
                </a:moveTo>
                <a:lnTo>
                  <a:pt x="738366" y="47235"/>
                </a:lnTo>
                <a:lnTo>
                  <a:pt x="744204" y="44723"/>
                </a:lnTo>
                <a:lnTo>
                  <a:pt x="760878" y="44723"/>
                </a:lnTo>
                <a:lnTo>
                  <a:pt x="767811" y="48372"/>
                </a:lnTo>
                <a:lnTo>
                  <a:pt x="771965" y="55671"/>
                </a:lnTo>
                <a:lnTo>
                  <a:pt x="774211" y="59602"/>
                </a:lnTo>
                <a:lnTo>
                  <a:pt x="775643" y="64852"/>
                </a:lnTo>
                <a:lnTo>
                  <a:pt x="776260" y="71421"/>
                </a:lnTo>
                <a:lnTo>
                  <a:pt x="726156" y="71421"/>
                </a:lnTo>
                <a:lnTo>
                  <a:pt x="726437" y="63673"/>
                </a:lnTo>
                <a:lnTo>
                  <a:pt x="721272" y="45059"/>
                </a:lnTo>
                <a:lnTo>
                  <a:pt x="714977" y="54488"/>
                </a:lnTo>
                <a:lnTo>
                  <a:pt x="710856" y="66467"/>
                </a:lnTo>
                <a:lnTo>
                  <a:pt x="709483" y="80349"/>
                </a:lnTo>
                <a:lnTo>
                  <a:pt x="710533" y="92689"/>
                </a:lnTo>
                <a:lnTo>
                  <a:pt x="714425" y="104883"/>
                </a:lnTo>
                <a:lnTo>
                  <a:pt x="721187" y="114670"/>
                </a:lnTo>
                <a:lnTo>
                  <a:pt x="725628" y="118733"/>
                </a:lnTo>
                <a:lnTo>
                  <a:pt x="736823" y="124877"/>
                </a:lnTo>
                <a:lnTo>
                  <a:pt x="749734" y="126925"/>
                </a:lnTo>
                <a:lnTo>
                  <a:pt x="754337" y="126925"/>
                </a:lnTo>
                <a:lnTo>
                  <a:pt x="758464" y="126476"/>
                </a:lnTo>
                <a:lnTo>
                  <a:pt x="762113" y="125578"/>
                </a:lnTo>
                <a:lnTo>
                  <a:pt x="768906" y="124005"/>
                </a:lnTo>
                <a:lnTo>
                  <a:pt x="774603" y="120973"/>
                </a:lnTo>
                <a:lnTo>
                  <a:pt x="779207" y="116481"/>
                </a:lnTo>
                <a:lnTo>
                  <a:pt x="781958" y="113898"/>
                </a:lnTo>
                <a:lnTo>
                  <a:pt x="784442" y="110571"/>
                </a:lnTo>
                <a:lnTo>
                  <a:pt x="786660" y="106501"/>
                </a:lnTo>
                <a:lnTo>
                  <a:pt x="788877" y="102430"/>
                </a:lnTo>
                <a:lnTo>
                  <a:pt x="790183" y="98738"/>
                </a:lnTo>
                <a:lnTo>
                  <a:pt x="790575" y="95425"/>
                </a:lnTo>
                <a:lnTo>
                  <a:pt x="775671" y="95425"/>
                </a:lnTo>
                <a:lnTo>
                  <a:pt x="774547" y="99412"/>
                </a:lnTo>
                <a:lnTo>
                  <a:pt x="772639" y="102921"/>
                </a:lnTo>
                <a:lnTo>
                  <a:pt x="769945" y="105953"/>
                </a:lnTo>
                <a:lnTo>
                  <a:pt x="765229" y="111175"/>
                </a:lnTo>
                <a:lnTo>
                  <a:pt x="758913" y="113786"/>
                </a:lnTo>
                <a:lnTo>
                  <a:pt x="742521" y="113786"/>
                </a:lnTo>
                <a:lnTo>
                  <a:pt x="736261" y="111020"/>
                </a:lnTo>
                <a:lnTo>
                  <a:pt x="732219" y="105490"/>
                </a:lnTo>
                <a:lnTo>
                  <a:pt x="728177" y="99959"/>
                </a:lnTo>
                <a:lnTo>
                  <a:pt x="726016" y="92618"/>
                </a:lnTo>
                <a:lnTo>
                  <a:pt x="725735" y="83465"/>
                </a:lnTo>
                <a:lnTo>
                  <a:pt x="791838" y="83465"/>
                </a:lnTo>
                <a:lnTo>
                  <a:pt x="791838" y="74369"/>
                </a:lnTo>
                <a:lnTo>
                  <a:pt x="791389" y="67744"/>
                </a:lnTo>
                <a:lnTo>
                  <a:pt x="790491" y="63589"/>
                </a:lnTo>
                <a:lnTo>
                  <a:pt x="789481" y="57524"/>
                </a:lnTo>
                <a:lnTo>
                  <a:pt x="787460" y="52219"/>
                </a:lnTo>
                <a:lnTo>
                  <a:pt x="784428" y="47670"/>
                </a:lnTo>
                <a:lnTo>
                  <a:pt x="781284" y="42897"/>
                </a:lnTo>
                <a:lnTo>
                  <a:pt x="776709" y="39009"/>
                </a:lnTo>
                <a:lnTo>
                  <a:pt x="770702" y="36005"/>
                </a:lnTo>
                <a:lnTo>
                  <a:pt x="764695" y="33001"/>
                </a:lnTo>
                <a:lnTo>
                  <a:pt x="758492" y="31499"/>
                </a:lnTo>
                <a:lnTo>
                  <a:pt x="752092" y="31499"/>
                </a:lnTo>
                <a:lnTo>
                  <a:pt x="743179" y="32317"/>
                </a:lnTo>
                <a:lnTo>
                  <a:pt x="733651" y="52260"/>
                </a:lnTo>
                <a:close/>
              </a:path>
              <a:path w="1171449" h="159688">
                <a:moveTo>
                  <a:pt x="731195" y="36759"/>
                </a:moveTo>
                <a:lnTo>
                  <a:pt x="721272" y="45059"/>
                </a:lnTo>
                <a:lnTo>
                  <a:pt x="726437" y="63673"/>
                </a:lnTo>
                <a:lnTo>
                  <a:pt x="728935" y="57286"/>
                </a:lnTo>
                <a:lnTo>
                  <a:pt x="733651" y="52260"/>
                </a:lnTo>
                <a:lnTo>
                  <a:pt x="743179" y="32317"/>
                </a:lnTo>
                <a:lnTo>
                  <a:pt x="731195" y="36759"/>
                </a:lnTo>
                <a:close/>
              </a:path>
              <a:path w="1171449" h="159688">
                <a:moveTo>
                  <a:pt x="830293" y="123724"/>
                </a:moveTo>
                <a:lnTo>
                  <a:pt x="830293" y="70579"/>
                </a:lnTo>
                <a:lnTo>
                  <a:pt x="830672" y="66045"/>
                </a:lnTo>
                <a:lnTo>
                  <a:pt x="831431" y="62873"/>
                </a:lnTo>
                <a:lnTo>
                  <a:pt x="832188" y="59700"/>
                </a:lnTo>
                <a:lnTo>
                  <a:pt x="833830" y="56626"/>
                </a:lnTo>
                <a:lnTo>
                  <a:pt x="836357" y="53650"/>
                </a:lnTo>
                <a:lnTo>
                  <a:pt x="839501" y="49945"/>
                </a:lnTo>
                <a:lnTo>
                  <a:pt x="843149" y="47474"/>
                </a:lnTo>
                <a:lnTo>
                  <a:pt x="847304" y="46238"/>
                </a:lnTo>
                <a:lnTo>
                  <a:pt x="849606" y="45508"/>
                </a:lnTo>
                <a:lnTo>
                  <a:pt x="852553" y="45143"/>
                </a:lnTo>
                <a:lnTo>
                  <a:pt x="863219" y="45143"/>
                </a:lnTo>
                <a:lnTo>
                  <a:pt x="868103" y="47951"/>
                </a:lnTo>
                <a:lnTo>
                  <a:pt x="870797" y="53566"/>
                </a:lnTo>
                <a:lnTo>
                  <a:pt x="872426" y="56935"/>
                </a:lnTo>
                <a:lnTo>
                  <a:pt x="873240" y="61371"/>
                </a:lnTo>
                <a:lnTo>
                  <a:pt x="873240" y="123724"/>
                </a:lnTo>
                <a:lnTo>
                  <a:pt x="888650" y="123724"/>
                </a:lnTo>
                <a:lnTo>
                  <a:pt x="888650" y="56766"/>
                </a:lnTo>
                <a:lnTo>
                  <a:pt x="887415" y="49776"/>
                </a:lnTo>
                <a:lnTo>
                  <a:pt x="884945" y="44891"/>
                </a:lnTo>
                <a:lnTo>
                  <a:pt x="882986" y="41639"/>
                </a:lnTo>
                <a:lnTo>
                  <a:pt x="873356" y="34034"/>
                </a:lnTo>
                <a:lnTo>
                  <a:pt x="859008" y="31499"/>
                </a:lnTo>
                <a:lnTo>
                  <a:pt x="853170" y="31499"/>
                </a:lnTo>
                <a:lnTo>
                  <a:pt x="847865" y="32650"/>
                </a:lnTo>
                <a:lnTo>
                  <a:pt x="843093" y="34952"/>
                </a:lnTo>
                <a:lnTo>
                  <a:pt x="838322" y="37255"/>
                </a:lnTo>
                <a:lnTo>
                  <a:pt x="833802" y="41045"/>
                </a:lnTo>
                <a:lnTo>
                  <a:pt x="829536" y="46323"/>
                </a:lnTo>
                <a:lnTo>
                  <a:pt x="829536" y="33521"/>
                </a:lnTo>
                <a:lnTo>
                  <a:pt x="815136" y="33521"/>
                </a:lnTo>
                <a:lnTo>
                  <a:pt x="815136" y="123724"/>
                </a:lnTo>
                <a:lnTo>
                  <a:pt x="830293" y="123724"/>
                </a:lnTo>
                <a:close/>
              </a:path>
              <a:path w="1171449" h="159688">
                <a:moveTo>
                  <a:pt x="932689" y="125532"/>
                </a:moveTo>
                <a:lnTo>
                  <a:pt x="947652" y="127177"/>
                </a:lnTo>
                <a:lnTo>
                  <a:pt x="952331" y="127031"/>
                </a:lnTo>
                <a:lnTo>
                  <a:pt x="965718" y="124384"/>
                </a:lnTo>
                <a:lnTo>
                  <a:pt x="975482" y="118418"/>
                </a:lnTo>
                <a:lnTo>
                  <a:pt x="981573" y="112579"/>
                </a:lnTo>
                <a:lnTo>
                  <a:pt x="984619" y="105645"/>
                </a:lnTo>
                <a:lnTo>
                  <a:pt x="984619" y="89305"/>
                </a:lnTo>
                <a:lnTo>
                  <a:pt x="981672" y="83213"/>
                </a:lnTo>
                <a:lnTo>
                  <a:pt x="975777" y="79339"/>
                </a:lnTo>
                <a:lnTo>
                  <a:pt x="972072" y="76868"/>
                </a:lnTo>
                <a:lnTo>
                  <a:pt x="964774" y="74313"/>
                </a:lnTo>
                <a:lnTo>
                  <a:pt x="953883" y="71674"/>
                </a:lnTo>
                <a:lnTo>
                  <a:pt x="943863" y="69231"/>
                </a:lnTo>
                <a:lnTo>
                  <a:pt x="939483" y="68165"/>
                </a:lnTo>
                <a:lnTo>
                  <a:pt x="936172" y="66930"/>
                </a:lnTo>
                <a:lnTo>
                  <a:pt x="933926" y="65526"/>
                </a:lnTo>
                <a:lnTo>
                  <a:pt x="930052" y="63168"/>
                </a:lnTo>
                <a:lnTo>
                  <a:pt x="928115" y="60023"/>
                </a:lnTo>
                <a:lnTo>
                  <a:pt x="928115" y="52499"/>
                </a:lnTo>
                <a:lnTo>
                  <a:pt x="929589" y="49608"/>
                </a:lnTo>
                <a:lnTo>
                  <a:pt x="932537" y="47418"/>
                </a:lnTo>
                <a:lnTo>
                  <a:pt x="935483" y="45228"/>
                </a:lnTo>
                <a:lnTo>
                  <a:pt x="939820" y="44133"/>
                </a:lnTo>
                <a:lnTo>
                  <a:pt x="954136" y="44133"/>
                </a:lnTo>
                <a:lnTo>
                  <a:pt x="960171" y="46126"/>
                </a:lnTo>
                <a:lnTo>
                  <a:pt x="963652" y="50113"/>
                </a:lnTo>
                <a:lnTo>
                  <a:pt x="965784" y="52920"/>
                </a:lnTo>
                <a:lnTo>
                  <a:pt x="966992" y="56036"/>
                </a:lnTo>
                <a:lnTo>
                  <a:pt x="967272" y="59462"/>
                </a:lnTo>
                <a:lnTo>
                  <a:pt x="981588" y="59462"/>
                </a:lnTo>
                <a:lnTo>
                  <a:pt x="981700" y="53622"/>
                </a:lnTo>
                <a:lnTo>
                  <a:pt x="979875" y="48175"/>
                </a:lnTo>
                <a:lnTo>
                  <a:pt x="976114" y="43122"/>
                </a:lnTo>
                <a:lnTo>
                  <a:pt x="972067" y="38827"/>
                </a:lnTo>
                <a:lnTo>
                  <a:pt x="961218" y="33079"/>
                </a:lnTo>
                <a:lnTo>
                  <a:pt x="946725" y="31163"/>
                </a:lnTo>
                <a:lnTo>
                  <a:pt x="945973" y="31167"/>
                </a:lnTo>
                <a:lnTo>
                  <a:pt x="932437" y="33239"/>
                </a:lnTo>
                <a:lnTo>
                  <a:pt x="921926" y="39079"/>
                </a:lnTo>
                <a:lnTo>
                  <a:pt x="915779" y="44357"/>
                </a:lnTo>
                <a:lnTo>
                  <a:pt x="912706" y="51264"/>
                </a:lnTo>
                <a:lnTo>
                  <a:pt x="912706" y="67042"/>
                </a:lnTo>
                <a:lnTo>
                  <a:pt x="915961" y="72713"/>
                </a:lnTo>
                <a:lnTo>
                  <a:pt x="922474" y="76812"/>
                </a:lnTo>
                <a:lnTo>
                  <a:pt x="926122" y="79170"/>
                </a:lnTo>
                <a:lnTo>
                  <a:pt x="931793" y="81304"/>
                </a:lnTo>
                <a:lnTo>
                  <a:pt x="939483" y="83213"/>
                </a:lnTo>
                <a:lnTo>
                  <a:pt x="951526" y="86245"/>
                </a:lnTo>
                <a:lnTo>
                  <a:pt x="957981" y="87873"/>
                </a:lnTo>
                <a:lnTo>
                  <a:pt x="962304" y="89305"/>
                </a:lnTo>
                <a:lnTo>
                  <a:pt x="964493" y="90540"/>
                </a:lnTo>
                <a:lnTo>
                  <a:pt x="967918" y="92562"/>
                </a:lnTo>
                <a:lnTo>
                  <a:pt x="969630" y="95510"/>
                </a:lnTo>
                <a:lnTo>
                  <a:pt x="969630" y="104494"/>
                </a:lnTo>
                <a:lnTo>
                  <a:pt x="967498" y="108269"/>
                </a:lnTo>
                <a:lnTo>
                  <a:pt x="963230" y="110712"/>
                </a:lnTo>
                <a:lnTo>
                  <a:pt x="958964" y="113154"/>
                </a:lnTo>
                <a:lnTo>
                  <a:pt x="954024" y="114375"/>
                </a:lnTo>
                <a:lnTo>
                  <a:pt x="938979" y="114375"/>
                </a:lnTo>
                <a:lnTo>
                  <a:pt x="932354" y="111933"/>
                </a:lnTo>
                <a:lnTo>
                  <a:pt x="928537" y="107048"/>
                </a:lnTo>
                <a:lnTo>
                  <a:pt x="926459" y="104353"/>
                </a:lnTo>
                <a:lnTo>
                  <a:pt x="925196" y="100478"/>
                </a:lnTo>
                <a:lnTo>
                  <a:pt x="924747" y="95425"/>
                </a:lnTo>
                <a:lnTo>
                  <a:pt x="910179" y="95425"/>
                </a:lnTo>
                <a:lnTo>
                  <a:pt x="910572" y="104409"/>
                </a:lnTo>
                <a:lnTo>
                  <a:pt x="913562" y="111947"/>
                </a:lnTo>
                <a:lnTo>
                  <a:pt x="919147" y="118039"/>
                </a:lnTo>
                <a:lnTo>
                  <a:pt x="921955" y="120598"/>
                </a:lnTo>
                <a:lnTo>
                  <a:pt x="932689" y="125532"/>
                </a:lnTo>
                <a:close/>
              </a:path>
              <a:path w="1171449" h="159688">
                <a:moveTo>
                  <a:pt x="1021082" y="52260"/>
                </a:moveTo>
                <a:lnTo>
                  <a:pt x="1025797" y="47235"/>
                </a:lnTo>
                <a:lnTo>
                  <a:pt x="1031635" y="44723"/>
                </a:lnTo>
                <a:lnTo>
                  <a:pt x="1048309" y="44723"/>
                </a:lnTo>
                <a:lnTo>
                  <a:pt x="1055242" y="48372"/>
                </a:lnTo>
                <a:lnTo>
                  <a:pt x="1059396" y="55671"/>
                </a:lnTo>
                <a:lnTo>
                  <a:pt x="1061642" y="59602"/>
                </a:lnTo>
                <a:lnTo>
                  <a:pt x="1063074" y="64852"/>
                </a:lnTo>
                <a:lnTo>
                  <a:pt x="1063691" y="71421"/>
                </a:lnTo>
                <a:lnTo>
                  <a:pt x="1013587" y="71421"/>
                </a:lnTo>
                <a:lnTo>
                  <a:pt x="1013868" y="63673"/>
                </a:lnTo>
                <a:lnTo>
                  <a:pt x="1008703" y="45059"/>
                </a:lnTo>
                <a:lnTo>
                  <a:pt x="1002408" y="54488"/>
                </a:lnTo>
                <a:lnTo>
                  <a:pt x="998287" y="66467"/>
                </a:lnTo>
                <a:lnTo>
                  <a:pt x="996914" y="80349"/>
                </a:lnTo>
                <a:lnTo>
                  <a:pt x="997964" y="92689"/>
                </a:lnTo>
                <a:lnTo>
                  <a:pt x="1001856" y="104883"/>
                </a:lnTo>
                <a:lnTo>
                  <a:pt x="1008618" y="114670"/>
                </a:lnTo>
                <a:lnTo>
                  <a:pt x="1013059" y="118733"/>
                </a:lnTo>
                <a:lnTo>
                  <a:pt x="1024254" y="124877"/>
                </a:lnTo>
                <a:lnTo>
                  <a:pt x="1037165" y="126925"/>
                </a:lnTo>
                <a:lnTo>
                  <a:pt x="1041768" y="126925"/>
                </a:lnTo>
                <a:lnTo>
                  <a:pt x="1045895" y="126476"/>
                </a:lnTo>
                <a:lnTo>
                  <a:pt x="1049544" y="125578"/>
                </a:lnTo>
                <a:lnTo>
                  <a:pt x="1056337" y="124005"/>
                </a:lnTo>
                <a:lnTo>
                  <a:pt x="1062034" y="120973"/>
                </a:lnTo>
                <a:lnTo>
                  <a:pt x="1066638" y="116481"/>
                </a:lnTo>
                <a:lnTo>
                  <a:pt x="1069389" y="113898"/>
                </a:lnTo>
                <a:lnTo>
                  <a:pt x="1071873" y="110571"/>
                </a:lnTo>
                <a:lnTo>
                  <a:pt x="1074091" y="106501"/>
                </a:lnTo>
                <a:lnTo>
                  <a:pt x="1076308" y="102430"/>
                </a:lnTo>
                <a:lnTo>
                  <a:pt x="1077614" y="98738"/>
                </a:lnTo>
                <a:lnTo>
                  <a:pt x="1078006" y="95425"/>
                </a:lnTo>
                <a:lnTo>
                  <a:pt x="1063102" y="95425"/>
                </a:lnTo>
                <a:lnTo>
                  <a:pt x="1061978" y="99412"/>
                </a:lnTo>
                <a:lnTo>
                  <a:pt x="1060070" y="102921"/>
                </a:lnTo>
                <a:lnTo>
                  <a:pt x="1057376" y="105953"/>
                </a:lnTo>
                <a:lnTo>
                  <a:pt x="1052660" y="111175"/>
                </a:lnTo>
                <a:lnTo>
                  <a:pt x="1046344" y="113786"/>
                </a:lnTo>
                <a:lnTo>
                  <a:pt x="1029952" y="113786"/>
                </a:lnTo>
                <a:lnTo>
                  <a:pt x="1023692" y="111020"/>
                </a:lnTo>
                <a:lnTo>
                  <a:pt x="1019650" y="105490"/>
                </a:lnTo>
                <a:lnTo>
                  <a:pt x="1015608" y="99959"/>
                </a:lnTo>
                <a:lnTo>
                  <a:pt x="1013447" y="92618"/>
                </a:lnTo>
                <a:lnTo>
                  <a:pt x="1013166" y="83465"/>
                </a:lnTo>
                <a:lnTo>
                  <a:pt x="1079269" y="83465"/>
                </a:lnTo>
                <a:lnTo>
                  <a:pt x="1079269" y="74369"/>
                </a:lnTo>
                <a:lnTo>
                  <a:pt x="1078820" y="67744"/>
                </a:lnTo>
                <a:lnTo>
                  <a:pt x="1077922" y="63589"/>
                </a:lnTo>
                <a:lnTo>
                  <a:pt x="1076912" y="57524"/>
                </a:lnTo>
                <a:lnTo>
                  <a:pt x="1074891" y="52219"/>
                </a:lnTo>
                <a:lnTo>
                  <a:pt x="1071859" y="47670"/>
                </a:lnTo>
                <a:lnTo>
                  <a:pt x="1068715" y="42897"/>
                </a:lnTo>
                <a:lnTo>
                  <a:pt x="1064140" y="39009"/>
                </a:lnTo>
                <a:lnTo>
                  <a:pt x="1058133" y="36005"/>
                </a:lnTo>
                <a:lnTo>
                  <a:pt x="1052126" y="33001"/>
                </a:lnTo>
                <a:lnTo>
                  <a:pt x="1045923" y="31499"/>
                </a:lnTo>
                <a:lnTo>
                  <a:pt x="1039523" y="31499"/>
                </a:lnTo>
                <a:lnTo>
                  <a:pt x="1030610" y="32317"/>
                </a:lnTo>
                <a:lnTo>
                  <a:pt x="1021082" y="52260"/>
                </a:lnTo>
                <a:close/>
              </a:path>
              <a:path w="1171449" h="159688">
                <a:moveTo>
                  <a:pt x="1018626" y="36759"/>
                </a:moveTo>
                <a:lnTo>
                  <a:pt x="1008703" y="45059"/>
                </a:lnTo>
                <a:lnTo>
                  <a:pt x="1013868" y="63673"/>
                </a:lnTo>
                <a:lnTo>
                  <a:pt x="1016366" y="57286"/>
                </a:lnTo>
                <a:lnTo>
                  <a:pt x="1021082" y="52260"/>
                </a:lnTo>
                <a:lnTo>
                  <a:pt x="1030610" y="32317"/>
                </a:lnTo>
                <a:lnTo>
                  <a:pt x="1018626" y="36759"/>
                </a:lnTo>
                <a:close/>
              </a:path>
              <a:path w="1171449" h="159688">
                <a:moveTo>
                  <a:pt x="1119519" y="125533"/>
                </a:moveTo>
                <a:lnTo>
                  <a:pt x="1134482" y="127177"/>
                </a:lnTo>
                <a:lnTo>
                  <a:pt x="1139161" y="127031"/>
                </a:lnTo>
                <a:lnTo>
                  <a:pt x="1152548" y="124384"/>
                </a:lnTo>
                <a:lnTo>
                  <a:pt x="1162313" y="118418"/>
                </a:lnTo>
                <a:lnTo>
                  <a:pt x="1168404" y="112579"/>
                </a:lnTo>
                <a:lnTo>
                  <a:pt x="1171449" y="105645"/>
                </a:lnTo>
                <a:lnTo>
                  <a:pt x="1171449" y="89305"/>
                </a:lnTo>
                <a:lnTo>
                  <a:pt x="1168502" y="83213"/>
                </a:lnTo>
                <a:lnTo>
                  <a:pt x="1162607" y="79339"/>
                </a:lnTo>
                <a:lnTo>
                  <a:pt x="1158903" y="76868"/>
                </a:lnTo>
                <a:lnTo>
                  <a:pt x="1151605" y="74313"/>
                </a:lnTo>
                <a:lnTo>
                  <a:pt x="1140713" y="71674"/>
                </a:lnTo>
                <a:lnTo>
                  <a:pt x="1130693" y="69231"/>
                </a:lnTo>
                <a:lnTo>
                  <a:pt x="1126314" y="68165"/>
                </a:lnTo>
                <a:lnTo>
                  <a:pt x="1123002" y="66930"/>
                </a:lnTo>
                <a:lnTo>
                  <a:pt x="1120756" y="65526"/>
                </a:lnTo>
                <a:lnTo>
                  <a:pt x="1116882" y="63168"/>
                </a:lnTo>
                <a:lnTo>
                  <a:pt x="1114945" y="60023"/>
                </a:lnTo>
                <a:lnTo>
                  <a:pt x="1114945" y="52499"/>
                </a:lnTo>
                <a:lnTo>
                  <a:pt x="1116419" y="49608"/>
                </a:lnTo>
                <a:lnTo>
                  <a:pt x="1119367" y="47418"/>
                </a:lnTo>
                <a:lnTo>
                  <a:pt x="1122314" y="45228"/>
                </a:lnTo>
                <a:lnTo>
                  <a:pt x="1126650" y="44133"/>
                </a:lnTo>
                <a:lnTo>
                  <a:pt x="1140966" y="44133"/>
                </a:lnTo>
                <a:lnTo>
                  <a:pt x="1147001" y="46126"/>
                </a:lnTo>
                <a:lnTo>
                  <a:pt x="1150482" y="50113"/>
                </a:lnTo>
                <a:lnTo>
                  <a:pt x="1152615" y="52920"/>
                </a:lnTo>
                <a:lnTo>
                  <a:pt x="1153822" y="56036"/>
                </a:lnTo>
                <a:lnTo>
                  <a:pt x="1154102" y="59462"/>
                </a:lnTo>
                <a:lnTo>
                  <a:pt x="1168418" y="59462"/>
                </a:lnTo>
                <a:lnTo>
                  <a:pt x="1168530" y="53622"/>
                </a:lnTo>
                <a:lnTo>
                  <a:pt x="1166705" y="48176"/>
                </a:lnTo>
                <a:lnTo>
                  <a:pt x="1162944" y="43122"/>
                </a:lnTo>
                <a:lnTo>
                  <a:pt x="1158898" y="38827"/>
                </a:lnTo>
                <a:lnTo>
                  <a:pt x="1148048" y="33079"/>
                </a:lnTo>
                <a:lnTo>
                  <a:pt x="1133555" y="31163"/>
                </a:lnTo>
                <a:lnTo>
                  <a:pt x="1132803" y="31167"/>
                </a:lnTo>
                <a:lnTo>
                  <a:pt x="1119267" y="33239"/>
                </a:lnTo>
                <a:lnTo>
                  <a:pt x="1108757" y="39079"/>
                </a:lnTo>
                <a:lnTo>
                  <a:pt x="1102609" y="44358"/>
                </a:lnTo>
                <a:lnTo>
                  <a:pt x="1099536" y="51264"/>
                </a:lnTo>
                <a:lnTo>
                  <a:pt x="1099536" y="67042"/>
                </a:lnTo>
                <a:lnTo>
                  <a:pt x="1102791" y="72713"/>
                </a:lnTo>
                <a:lnTo>
                  <a:pt x="1109304" y="76812"/>
                </a:lnTo>
                <a:lnTo>
                  <a:pt x="1112952" y="79170"/>
                </a:lnTo>
                <a:lnTo>
                  <a:pt x="1118623" y="81304"/>
                </a:lnTo>
                <a:lnTo>
                  <a:pt x="1126314" y="83213"/>
                </a:lnTo>
                <a:lnTo>
                  <a:pt x="1138356" y="86245"/>
                </a:lnTo>
                <a:lnTo>
                  <a:pt x="1144811" y="87873"/>
                </a:lnTo>
                <a:lnTo>
                  <a:pt x="1149134" y="89305"/>
                </a:lnTo>
                <a:lnTo>
                  <a:pt x="1151323" y="90540"/>
                </a:lnTo>
                <a:lnTo>
                  <a:pt x="1154748" y="92562"/>
                </a:lnTo>
                <a:lnTo>
                  <a:pt x="1156461" y="95510"/>
                </a:lnTo>
                <a:lnTo>
                  <a:pt x="1156461" y="104494"/>
                </a:lnTo>
                <a:lnTo>
                  <a:pt x="1154328" y="108269"/>
                </a:lnTo>
                <a:lnTo>
                  <a:pt x="1150060" y="110712"/>
                </a:lnTo>
                <a:lnTo>
                  <a:pt x="1145794" y="113154"/>
                </a:lnTo>
                <a:lnTo>
                  <a:pt x="1140854" y="114375"/>
                </a:lnTo>
                <a:lnTo>
                  <a:pt x="1125809" y="114375"/>
                </a:lnTo>
                <a:lnTo>
                  <a:pt x="1119184" y="111933"/>
                </a:lnTo>
                <a:lnTo>
                  <a:pt x="1115367" y="107048"/>
                </a:lnTo>
                <a:lnTo>
                  <a:pt x="1113289" y="104353"/>
                </a:lnTo>
                <a:lnTo>
                  <a:pt x="1112027" y="100478"/>
                </a:lnTo>
                <a:lnTo>
                  <a:pt x="1111578" y="95425"/>
                </a:lnTo>
                <a:lnTo>
                  <a:pt x="1097010" y="95425"/>
                </a:lnTo>
                <a:lnTo>
                  <a:pt x="1097402" y="104409"/>
                </a:lnTo>
                <a:lnTo>
                  <a:pt x="1100392" y="111947"/>
                </a:lnTo>
                <a:lnTo>
                  <a:pt x="1105977" y="118039"/>
                </a:lnTo>
                <a:lnTo>
                  <a:pt x="1108785" y="120598"/>
                </a:lnTo>
                <a:lnTo>
                  <a:pt x="1119519" y="125533"/>
                </a:lnTo>
                <a:close/>
              </a:path>
              <a:path w="1171449" h="159688">
                <a:moveTo>
                  <a:pt x="627913" y="159688"/>
                </a:moveTo>
                <a:lnTo>
                  <a:pt x="627913" y="113617"/>
                </a:lnTo>
                <a:lnTo>
                  <a:pt x="628362" y="94667"/>
                </a:lnTo>
                <a:lnTo>
                  <a:pt x="627324" y="88743"/>
                </a:lnTo>
                <a:lnTo>
                  <a:pt x="627324" y="73134"/>
                </a:lnTo>
                <a:lnTo>
                  <a:pt x="628362" y="66003"/>
                </a:lnTo>
                <a:lnTo>
                  <a:pt x="630523" y="41803"/>
                </a:lnTo>
                <a:lnTo>
                  <a:pt x="627492" y="45901"/>
                </a:lnTo>
                <a:lnTo>
                  <a:pt x="627492" y="33942"/>
                </a:lnTo>
                <a:lnTo>
                  <a:pt x="612755" y="33942"/>
                </a:lnTo>
                <a:lnTo>
                  <a:pt x="612755" y="159688"/>
                </a:lnTo>
                <a:lnTo>
                  <a:pt x="627913" y="159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60702" y="2240637"/>
            <a:ext cx="1366011" cy="115188"/>
          </a:xfrm>
          <a:custGeom>
            <a:avLst/>
            <a:gdLst/>
            <a:ahLst/>
            <a:cxnLst/>
            <a:rect l="l" t="t" r="r" b="b"/>
            <a:pathLst>
              <a:path w="1502612" h="130546">
                <a:moveTo>
                  <a:pt x="765650" y="37311"/>
                </a:moveTo>
                <a:lnTo>
                  <a:pt x="765650" y="127093"/>
                </a:lnTo>
                <a:lnTo>
                  <a:pt x="781060" y="127093"/>
                </a:lnTo>
                <a:lnTo>
                  <a:pt x="781060" y="37311"/>
                </a:lnTo>
                <a:lnTo>
                  <a:pt x="765650" y="37311"/>
                </a:lnTo>
                <a:close/>
              </a:path>
              <a:path w="1502612" h="130546">
                <a:moveTo>
                  <a:pt x="765650" y="3369"/>
                </a:moveTo>
                <a:lnTo>
                  <a:pt x="765650" y="20550"/>
                </a:lnTo>
                <a:lnTo>
                  <a:pt x="781060" y="20550"/>
                </a:lnTo>
                <a:lnTo>
                  <a:pt x="781060" y="3369"/>
                </a:lnTo>
                <a:lnTo>
                  <a:pt x="765650" y="3369"/>
                </a:lnTo>
                <a:close/>
              </a:path>
              <a:path w="1502612" h="130546">
                <a:moveTo>
                  <a:pt x="823921" y="127093"/>
                </a:moveTo>
                <a:lnTo>
                  <a:pt x="823921" y="73948"/>
                </a:lnTo>
                <a:lnTo>
                  <a:pt x="824300" y="69414"/>
                </a:lnTo>
                <a:lnTo>
                  <a:pt x="825059" y="66242"/>
                </a:lnTo>
                <a:lnTo>
                  <a:pt x="825817" y="63069"/>
                </a:lnTo>
                <a:lnTo>
                  <a:pt x="827459" y="59995"/>
                </a:lnTo>
                <a:lnTo>
                  <a:pt x="829985" y="57019"/>
                </a:lnTo>
                <a:lnTo>
                  <a:pt x="833129" y="53314"/>
                </a:lnTo>
                <a:lnTo>
                  <a:pt x="836777" y="50843"/>
                </a:lnTo>
                <a:lnTo>
                  <a:pt x="840932" y="49607"/>
                </a:lnTo>
                <a:lnTo>
                  <a:pt x="843234" y="48877"/>
                </a:lnTo>
                <a:lnTo>
                  <a:pt x="846181" y="48512"/>
                </a:lnTo>
                <a:lnTo>
                  <a:pt x="856847" y="48512"/>
                </a:lnTo>
                <a:lnTo>
                  <a:pt x="861731" y="51320"/>
                </a:lnTo>
                <a:lnTo>
                  <a:pt x="864426" y="56935"/>
                </a:lnTo>
                <a:lnTo>
                  <a:pt x="866054" y="60304"/>
                </a:lnTo>
                <a:lnTo>
                  <a:pt x="866868" y="64740"/>
                </a:lnTo>
                <a:lnTo>
                  <a:pt x="866868" y="127093"/>
                </a:lnTo>
                <a:lnTo>
                  <a:pt x="882278" y="127093"/>
                </a:lnTo>
                <a:lnTo>
                  <a:pt x="882278" y="60135"/>
                </a:lnTo>
                <a:lnTo>
                  <a:pt x="881043" y="53145"/>
                </a:lnTo>
                <a:lnTo>
                  <a:pt x="878573" y="48260"/>
                </a:lnTo>
                <a:lnTo>
                  <a:pt x="876614" y="45008"/>
                </a:lnTo>
                <a:lnTo>
                  <a:pt x="866985" y="37403"/>
                </a:lnTo>
                <a:lnTo>
                  <a:pt x="852637" y="34868"/>
                </a:lnTo>
                <a:lnTo>
                  <a:pt x="846799" y="34868"/>
                </a:lnTo>
                <a:lnTo>
                  <a:pt x="841493" y="36019"/>
                </a:lnTo>
                <a:lnTo>
                  <a:pt x="836722" y="38321"/>
                </a:lnTo>
                <a:lnTo>
                  <a:pt x="831950" y="40624"/>
                </a:lnTo>
                <a:lnTo>
                  <a:pt x="827431" y="44414"/>
                </a:lnTo>
                <a:lnTo>
                  <a:pt x="823164" y="49692"/>
                </a:lnTo>
                <a:lnTo>
                  <a:pt x="823164" y="36890"/>
                </a:lnTo>
                <a:lnTo>
                  <a:pt x="808765" y="36890"/>
                </a:lnTo>
                <a:lnTo>
                  <a:pt x="808765" y="127093"/>
                </a:lnTo>
                <a:lnTo>
                  <a:pt x="823921" y="127093"/>
                </a:lnTo>
                <a:close/>
              </a:path>
              <a:path w="1502612" h="130546">
                <a:moveTo>
                  <a:pt x="1013076" y="94151"/>
                </a:moveTo>
                <a:lnTo>
                  <a:pt x="1008942" y="105911"/>
                </a:lnTo>
                <a:lnTo>
                  <a:pt x="1005208" y="113519"/>
                </a:lnTo>
                <a:lnTo>
                  <a:pt x="998317" y="117323"/>
                </a:lnTo>
                <a:lnTo>
                  <a:pt x="979118" y="117323"/>
                </a:lnTo>
                <a:lnTo>
                  <a:pt x="972437" y="114123"/>
                </a:lnTo>
                <a:lnTo>
                  <a:pt x="973321" y="128410"/>
                </a:lnTo>
                <a:lnTo>
                  <a:pt x="986837" y="130378"/>
                </a:lnTo>
                <a:lnTo>
                  <a:pt x="998867" y="129165"/>
                </a:lnTo>
                <a:lnTo>
                  <a:pt x="1010782" y="124439"/>
                </a:lnTo>
                <a:lnTo>
                  <a:pt x="1013076" y="94151"/>
                </a:lnTo>
                <a:close/>
              </a:path>
              <a:path w="1502612" h="130546">
                <a:moveTo>
                  <a:pt x="946333" y="83971"/>
                </a:moveTo>
                <a:lnTo>
                  <a:pt x="947224" y="95382"/>
                </a:lnTo>
                <a:lnTo>
                  <a:pt x="950854" y="107686"/>
                </a:lnTo>
                <a:lnTo>
                  <a:pt x="957280" y="117787"/>
                </a:lnTo>
                <a:lnTo>
                  <a:pt x="962200" y="122508"/>
                </a:lnTo>
                <a:lnTo>
                  <a:pt x="973321" y="128410"/>
                </a:lnTo>
                <a:lnTo>
                  <a:pt x="972437" y="114123"/>
                </a:lnTo>
                <a:lnTo>
                  <a:pt x="968226" y="107722"/>
                </a:lnTo>
                <a:lnTo>
                  <a:pt x="964016" y="101321"/>
                </a:lnTo>
                <a:lnTo>
                  <a:pt x="961911" y="93320"/>
                </a:lnTo>
                <a:lnTo>
                  <a:pt x="961919" y="82619"/>
                </a:lnTo>
                <a:lnTo>
                  <a:pt x="963608" y="69351"/>
                </a:lnTo>
                <a:lnTo>
                  <a:pt x="968226" y="58114"/>
                </a:lnTo>
                <a:lnTo>
                  <a:pt x="972437" y="51039"/>
                </a:lnTo>
                <a:lnTo>
                  <a:pt x="979174" y="47502"/>
                </a:lnTo>
                <a:lnTo>
                  <a:pt x="998879" y="47502"/>
                </a:lnTo>
                <a:lnTo>
                  <a:pt x="1006233" y="51657"/>
                </a:lnTo>
                <a:lnTo>
                  <a:pt x="1010500" y="59967"/>
                </a:lnTo>
                <a:lnTo>
                  <a:pt x="1013194" y="65245"/>
                </a:lnTo>
                <a:lnTo>
                  <a:pt x="1014542" y="72096"/>
                </a:lnTo>
                <a:lnTo>
                  <a:pt x="1014539" y="81165"/>
                </a:lnTo>
                <a:lnTo>
                  <a:pt x="1013076" y="94151"/>
                </a:lnTo>
                <a:lnTo>
                  <a:pt x="1010782" y="124439"/>
                </a:lnTo>
                <a:lnTo>
                  <a:pt x="1019762" y="116144"/>
                </a:lnTo>
                <a:lnTo>
                  <a:pt x="1025525" y="106124"/>
                </a:lnTo>
                <a:lnTo>
                  <a:pt x="1029161" y="93976"/>
                </a:lnTo>
                <a:lnTo>
                  <a:pt x="1030373" y="80097"/>
                </a:lnTo>
                <a:lnTo>
                  <a:pt x="1029293" y="67563"/>
                </a:lnTo>
                <a:lnTo>
                  <a:pt x="1025290" y="55388"/>
                </a:lnTo>
                <a:lnTo>
                  <a:pt x="1018331" y="45901"/>
                </a:lnTo>
                <a:lnTo>
                  <a:pt x="1013343" y="41749"/>
                </a:lnTo>
                <a:lnTo>
                  <a:pt x="1001967" y="36146"/>
                </a:lnTo>
                <a:lnTo>
                  <a:pt x="988858" y="34279"/>
                </a:lnTo>
                <a:lnTo>
                  <a:pt x="979684" y="35110"/>
                </a:lnTo>
                <a:lnTo>
                  <a:pt x="967659" y="39529"/>
                </a:lnTo>
                <a:lnTo>
                  <a:pt x="957869" y="47755"/>
                </a:lnTo>
                <a:lnTo>
                  <a:pt x="951485" y="57715"/>
                </a:lnTo>
                <a:lnTo>
                  <a:pt x="947621" y="69809"/>
                </a:lnTo>
                <a:lnTo>
                  <a:pt x="946333" y="83971"/>
                </a:lnTo>
                <a:close/>
              </a:path>
              <a:path w="1502612" h="130546">
                <a:moveTo>
                  <a:pt x="1094596" y="88575"/>
                </a:moveTo>
                <a:lnTo>
                  <a:pt x="1091985" y="95060"/>
                </a:lnTo>
                <a:lnTo>
                  <a:pt x="1091985" y="111063"/>
                </a:lnTo>
                <a:lnTo>
                  <a:pt x="1094638" y="117422"/>
                </a:lnTo>
                <a:lnTo>
                  <a:pt x="1099942" y="122503"/>
                </a:lnTo>
                <a:lnTo>
                  <a:pt x="1105248" y="127585"/>
                </a:lnTo>
                <a:lnTo>
                  <a:pt x="1112083" y="130125"/>
                </a:lnTo>
                <a:lnTo>
                  <a:pt x="1109416" y="110922"/>
                </a:lnTo>
                <a:lnTo>
                  <a:pt x="1107816" y="107469"/>
                </a:lnTo>
                <a:lnTo>
                  <a:pt x="1107816" y="97306"/>
                </a:lnTo>
                <a:lnTo>
                  <a:pt x="1111886" y="76531"/>
                </a:lnTo>
                <a:lnTo>
                  <a:pt x="1105037" y="79366"/>
                </a:lnTo>
                <a:lnTo>
                  <a:pt x="1099816" y="83971"/>
                </a:lnTo>
                <a:lnTo>
                  <a:pt x="1094596" y="88575"/>
                </a:lnTo>
                <a:close/>
              </a:path>
              <a:path w="1502612" h="130546">
                <a:moveTo>
                  <a:pt x="1176333" y="116481"/>
                </a:moveTo>
                <a:lnTo>
                  <a:pt x="1172993" y="116818"/>
                </a:lnTo>
                <a:lnTo>
                  <a:pt x="1170242" y="116818"/>
                </a:lnTo>
                <a:lnTo>
                  <a:pt x="1167590" y="114432"/>
                </a:lnTo>
                <a:lnTo>
                  <a:pt x="1167267" y="111596"/>
                </a:lnTo>
                <a:lnTo>
                  <a:pt x="1167267" y="51095"/>
                </a:lnTo>
                <a:lnTo>
                  <a:pt x="1163983" y="44807"/>
                </a:lnTo>
                <a:lnTo>
                  <a:pt x="1157415" y="40764"/>
                </a:lnTo>
                <a:lnTo>
                  <a:pt x="1156540" y="40248"/>
                </a:lnTo>
                <a:lnTo>
                  <a:pt x="1145419" y="36087"/>
                </a:lnTo>
                <a:lnTo>
                  <a:pt x="1131563" y="34700"/>
                </a:lnTo>
                <a:lnTo>
                  <a:pt x="1122412" y="34700"/>
                </a:lnTo>
                <a:lnTo>
                  <a:pt x="1114370" y="36875"/>
                </a:lnTo>
                <a:lnTo>
                  <a:pt x="1107437" y="41227"/>
                </a:lnTo>
                <a:lnTo>
                  <a:pt x="1099489" y="50384"/>
                </a:lnTo>
                <a:lnTo>
                  <a:pt x="1096616" y="64431"/>
                </a:lnTo>
                <a:lnTo>
                  <a:pt x="1110764" y="64431"/>
                </a:lnTo>
                <a:lnTo>
                  <a:pt x="1111324" y="59770"/>
                </a:lnTo>
                <a:lnTo>
                  <a:pt x="1112532" y="56262"/>
                </a:lnTo>
                <a:lnTo>
                  <a:pt x="1114384" y="53903"/>
                </a:lnTo>
                <a:lnTo>
                  <a:pt x="1117696" y="49635"/>
                </a:lnTo>
                <a:lnTo>
                  <a:pt x="1123311" y="47502"/>
                </a:lnTo>
                <a:lnTo>
                  <a:pt x="1138075" y="47502"/>
                </a:lnTo>
                <a:lnTo>
                  <a:pt x="1143338" y="48667"/>
                </a:lnTo>
                <a:lnTo>
                  <a:pt x="1147015" y="50997"/>
                </a:lnTo>
                <a:lnTo>
                  <a:pt x="1150692" y="53327"/>
                </a:lnTo>
                <a:lnTo>
                  <a:pt x="1152531" y="57076"/>
                </a:lnTo>
                <a:lnTo>
                  <a:pt x="1152531" y="64768"/>
                </a:lnTo>
                <a:lnTo>
                  <a:pt x="1151520" y="68052"/>
                </a:lnTo>
                <a:lnTo>
                  <a:pt x="1148012" y="71983"/>
                </a:lnTo>
                <a:lnTo>
                  <a:pt x="1144531" y="72433"/>
                </a:lnTo>
                <a:lnTo>
                  <a:pt x="1120363" y="75464"/>
                </a:lnTo>
                <a:lnTo>
                  <a:pt x="1111886" y="76531"/>
                </a:lnTo>
                <a:lnTo>
                  <a:pt x="1107816" y="97306"/>
                </a:lnTo>
                <a:lnTo>
                  <a:pt x="1110146" y="93095"/>
                </a:lnTo>
                <a:lnTo>
                  <a:pt x="1114806" y="90456"/>
                </a:lnTo>
                <a:lnTo>
                  <a:pt x="1117556" y="88884"/>
                </a:lnTo>
                <a:lnTo>
                  <a:pt x="1121683" y="87733"/>
                </a:lnTo>
                <a:lnTo>
                  <a:pt x="1127184" y="87003"/>
                </a:lnTo>
                <a:lnTo>
                  <a:pt x="1136363" y="85824"/>
                </a:lnTo>
                <a:lnTo>
                  <a:pt x="1139170" y="85487"/>
                </a:lnTo>
                <a:lnTo>
                  <a:pt x="1142032" y="84925"/>
                </a:lnTo>
                <a:lnTo>
                  <a:pt x="1144952" y="84139"/>
                </a:lnTo>
                <a:lnTo>
                  <a:pt x="1147871" y="83353"/>
                </a:lnTo>
                <a:lnTo>
                  <a:pt x="1152110" y="81191"/>
                </a:lnTo>
                <a:lnTo>
                  <a:pt x="1152110" y="102725"/>
                </a:lnTo>
                <a:lnTo>
                  <a:pt x="1147899" y="109434"/>
                </a:lnTo>
                <a:lnTo>
                  <a:pt x="1139479" y="113533"/>
                </a:lnTo>
                <a:lnTo>
                  <a:pt x="1134482" y="116004"/>
                </a:lnTo>
                <a:lnTo>
                  <a:pt x="1129317" y="117239"/>
                </a:lnTo>
                <a:lnTo>
                  <a:pt x="1119605" y="117239"/>
                </a:lnTo>
                <a:lnTo>
                  <a:pt x="1115816" y="115976"/>
                </a:lnTo>
                <a:lnTo>
                  <a:pt x="1112616" y="113449"/>
                </a:lnTo>
                <a:lnTo>
                  <a:pt x="1109416" y="110922"/>
                </a:lnTo>
                <a:lnTo>
                  <a:pt x="1112083" y="130125"/>
                </a:lnTo>
                <a:lnTo>
                  <a:pt x="1127409" y="130125"/>
                </a:lnTo>
                <a:lnTo>
                  <a:pt x="1133780" y="128637"/>
                </a:lnTo>
                <a:lnTo>
                  <a:pt x="1139563" y="125662"/>
                </a:lnTo>
                <a:lnTo>
                  <a:pt x="1145345" y="122686"/>
                </a:lnTo>
                <a:lnTo>
                  <a:pt x="1149780" y="119176"/>
                </a:lnTo>
                <a:lnTo>
                  <a:pt x="1152868" y="115134"/>
                </a:lnTo>
                <a:lnTo>
                  <a:pt x="1153373" y="118727"/>
                </a:lnTo>
                <a:lnTo>
                  <a:pt x="1154243" y="121506"/>
                </a:lnTo>
                <a:lnTo>
                  <a:pt x="1155478" y="123472"/>
                </a:lnTo>
                <a:lnTo>
                  <a:pt x="1157836" y="127178"/>
                </a:lnTo>
                <a:lnTo>
                  <a:pt x="1161625" y="129030"/>
                </a:lnTo>
                <a:lnTo>
                  <a:pt x="1168979" y="129030"/>
                </a:lnTo>
                <a:lnTo>
                  <a:pt x="1173134" y="128610"/>
                </a:lnTo>
                <a:lnTo>
                  <a:pt x="1177288" y="127514"/>
                </a:lnTo>
                <a:lnTo>
                  <a:pt x="1177288" y="116313"/>
                </a:lnTo>
                <a:lnTo>
                  <a:pt x="1176333" y="116481"/>
                </a:lnTo>
                <a:close/>
              </a:path>
              <a:path w="1502612" h="130546">
                <a:moveTo>
                  <a:pt x="1213748" y="128902"/>
                </a:moveTo>
                <a:lnTo>
                  <a:pt x="1228711" y="130546"/>
                </a:lnTo>
                <a:lnTo>
                  <a:pt x="1233390" y="130400"/>
                </a:lnTo>
                <a:lnTo>
                  <a:pt x="1246777" y="127753"/>
                </a:lnTo>
                <a:lnTo>
                  <a:pt x="1256542" y="121787"/>
                </a:lnTo>
                <a:lnTo>
                  <a:pt x="1262633" y="115948"/>
                </a:lnTo>
                <a:lnTo>
                  <a:pt x="1265678" y="109014"/>
                </a:lnTo>
                <a:lnTo>
                  <a:pt x="1265678" y="92674"/>
                </a:lnTo>
                <a:lnTo>
                  <a:pt x="1262731" y="86582"/>
                </a:lnTo>
                <a:lnTo>
                  <a:pt x="1256836" y="82708"/>
                </a:lnTo>
                <a:lnTo>
                  <a:pt x="1253132" y="80237"/>
                </a:lnTo>
                <a:lnTo>
                  <a:pt x="1245834" y="77682"/>
                </a:lnTo>
                <a:lnTo>
                  <a:pt x="1234942" y="75043"/>
                </a:lnTo>
                <a:lnTo>
                  <a:pt x="1224922" y="72600"/>
                </a:lnTo>
                <a:lnTo>
                  <a:pt x="1220543" y="71534"/>
                </a:lnTo>
                <a:lnTo>
                  <a:pt x="1217231" y="70299"/>
                </a:lnTo>
                <a:lnTo>
                  <a:pt x="1214985" y="68895"/>
                </a:lnTo>
                <a:lnTo>
                  <a:pt x="1211111" y="66537"/>
                </a:lnTo>
                <a:lnTo>
                  <a:pt x="1209175" y="63392"/>
                </a:lnTo>
                <a:lnTo>
                  <a:pt x="1209175" y="55868"/>
                </a:lnTo>
                <a:lnTo>
                  <a:pt x="1210648" y="52977"/>
                </a:lnTo>
                <a:lnTo>
                  <a:pt x="1213596" y="50787"/>
                </a:lnTo>
                <a:lnTo>
                  <a:pt x="1216543" y="48597"/>
                </a:lnTo>
                <a:lnTo>
                  <a:pt x="1220879" y="47502"/>
                </a:lnTo>
                <a:lnTo>
                  <a:pt x="1235195" y="47502"/>
                </a:lnTo>
                <a:lnTo>
                  <a:pt x="1241230" y="49495"/>
                </a:lnTo>
                <a:lnTo>
                  <a:pt x="1244711" y="53482"/>
                </a:lnTo>
                <a:lnTo>
                  <a:pt x="1246844" y="56289"/>
                </a:lnTo>
                <a:lnTo>
                  <a:pt x="1248051" y="59405"/>
                </a:lnTo>
                <a:lnTo>
                  <a:pt x="1248331" y="62831"/>
                </a:lnTo>
                <a:lnTo>
                  <a:pt x="1262647" y="62831"/>
                </a:lnTo>
                <a:lnTo>
                  <a:pt x="1262759" y="56991"/>
                </a:lnTo>
                <a:lnTo>
                  <a:pt x="1260935" y="51545"/>
                </a:lnTo>
                <a:lnTo>
                  <a:pt x="1257173" y="46491"/>
                </a:lnTo>
                <a:lnTo>
                  <a:pt x="1253127" y="42196"/>
                </a:lnTo>
                <a:lnTo>
                  <a:pt x="1242277" y="36448"/>
                </a:lnTo>
                <a:lnTo>
                  <a:pt x="1227785" y="34532"/>
                </a:lnTo>
                <a:lnTo>
                  <a:pt x="1227032" y="34536"/>
                </a:lnTo>
                <a:lnTo>
                  <a:pt x="1213496" y="36608"/>
                </a:lnTo>
                <a:lnTo>
                  <a:pt x="1202986" y="42448"/>
                </a:lnTo>
                <a:lnTo>
                  <a:pt x="1196838" y="47727"/>
                </a:lnTo>
                <a:lnTo>
                  <a:pt x="1193765" y="54633"/>
                </a:lnTo>
                <a:lnTo>
                  <a:pt x="1193765" y="70412"/>
                </a:lnTo>
                <a:lnTo>
                  <a:pt x="1197020" y="76082"/>
                </a:lnTo>
                <a:lnTo>
                  <a:pt x="1203533" y="80181"/>
                </a:lnTo>
                <a:lnTo>
                  <a:pt x="1207182" y="82539"/>
                </a:lnTo>
                <a:lnTo>
                  <a:pt x="1212852" y="84673"/>
                </a:lnTo>
                <a:lnTo>
                  <a:pt x="1220543" y="86582"/>
                </a:lnTo>
                <a:lnTo>
                  <a:pt x="1232585" y="89614"/>
                </a:lnTo>
                <a:lnTo>
                  <a:pt x="1239040" y="91242"/>
                </a:lnTo>
                <a:lnTo>
                  <a:pt x="1243363" y="92674"/>
                </a:lnTo>
                <a:lnTo>
                  <a:pt x="1245553" y="93909"/>
                </a:lnTo>
                <a:lnTo>
                  <a:pt x="1248977" y="95931"/>
                </a:lnTo>
                <a:lnTo>
                  <a:pt x="1250690" y="98879"/>
                </a:lnTo>
                <a:lnTo>
                  <a:pt x="1250690" y="107863"/>
                </a:lnTo>
                <a:lnTo>
                  <a:pt x="1248557" y="111638"/>
                </a:lnTo>
                <a:lnTo>
                  <a:pt x="1244289" y="114081"/>
                </a:lnTo>
                <a:lnTo>
                  <a:pt x="1240023" y="116523"/>
                </a:lnTo>
                <a:lnTo>
                  <a:pt x="1235083" y="117744"/>
                </a:lnTo>
                <a:lnTo>
                  <a:pt x="1220038" y="117744"/>
                </a:lnTo>
                <a:lnTo>
                  <a:pt x="1213413" y="115302"/>
                </a:lnTo>
                <a:lnTo>
                  <a:pt x="1209596" y="110417"/>
                </a:lnTo>
                <a:lnTo>
                  <a:pt x="1207518" y="107722"/>
                </a:lnTo>
                <a:lnTo>
                  <a:pt x="1206256" y="103848"/>
                </a:lnTo>
                <a:lnTo>
                  <a:pt x="1205807" y="98794"/>
                </a:lnTo>
                <a:lnTo>
                  <a:pt x="1191239" y="98794"/>
                </a:lnTo>
                <a:lnTo>
                  <a:pt x="1191632" y="107778"/>
                </a:lnTo>
                <a:lnTo>
                  <a:pt x="1194621" y="115316"/>
                </a:lnTo>
                <a:lnTo>
                  <a:pt x="1200206" y="121408"/>
                </a:lnTo>
                <a:lnTo>
                  <a:pt x="1203014" y="123967"/>
                </a:lnTo>
                <a:lnTo>
                  <a:pt x="1213748" y="128902"/>
                </a:lnTo>
                <a:close/>
              </a:path>
              <a:path w="1502612" h="130546">
                <a:moveTo>
                  <a:pt x="1299977" y="128902"/>
                </a:moveTo>
                <a:lnTo>
                  <a:pt x="1314941" y="130546"/>
                </a:lnTo>
                <a:lnTo>
                  <a:pt x="1319620" y="130400"/>
                </a:lnTo>
                <a:lnTo>
                  <a:pt x="1333006" y="127753"/>
                </a:lnTo>
                <a:lnTo>
                  <a:pt x="1342771" y="121788"/>
                </a:lnTo>
                <a:lnTo>
                  <a:pt x="1348862" y="115948"/>
                </a:lnTo>
                <a:lnTo>
                  <a:pt x="1351908" y="109014"/>
                </a:lnTo>
                <a:lnTo>
                  <a:pt x="1351908" y="92674"/>
                </a:lnTo>
                <a:lnTo>
                  <a:pt x="1348960" y="86582"/>
                </a:lnTo>
                <a:lnTo>
                  <a:pt x="1343066" y="82708"/>
                </a:lnTo>
                <a:lnTo>
                  <a:pt x="1339361" y="80237"/>
                </a:lnTo>
                <a:lnTo>
                  <a:pt x="1332063" y="77682"/>
                </a:lnTo>
                <a:lnTo>
                  <a:pt x="1321171" y="75043"/>
                </a:lnTo>
                <a:lnTo>
                  <a:pt x="1311151" y="72600"/>
                </a:lnTo>
                <a:lnTo>
                  <a:pt x="1306772" y="71534"/>
                </a:lnTo>
                <a:lnTo>
                  <a:pt x="1303460" y="70299"/>
                </a:lnTo>
                <a:lnTo>
                  <a:pt x="1301214" y="68895"/>
                </a:lnTo>
                <a:lnTo>
                  <a:pt x="1297341" y="66537"/>
                </a:lnTo>
                <a:lnTo>
                  <a:pt x="1295404" y="63393"/>
                </a:lnTo>
                <a:lnTo>
                  <a:pt x="1295404" y="55868"/>
                </a:lnTo>
                <a:lnTo>
                  <a:pt x="1296877" y="52977"/>
                </a:lnTo>
                <a:lnTo>
                  <a:pt x="1299825" y="50787"/>
                </a:lnTo>
                <a:lnTo>
                  <a:pt x="1302772" y="48597"/>
                </a:lnTo>
                <a:lnTo>
                  <a:pt x="1307109" y="47502"/>
                </a:lnTo>
                <a:lnTo>
                  <a:pt x="1321425" y="47502"/>
                </a:lnTo>
                <a:lnTo>
                  <a:pt x="1327459" y="49495"/>
                </a:lnTo>
                <a:lnTo>
                  <a:pt x="1330940" y="53482"/>
                </a:lnTo>
                <a:lnTo>
                  <a:pt x="1333073" y="56290"/>
                </a:lnTo>
                <a:lnTo>
                  <a:pt x="1334280" y="59405"/>
                </a:lnTo>
                <a:lnTo>
                  <a:pt x="1334561" y="62831"/>
                </a:lnTo>
                <a:lnTo>
                  <a:pt x="1348877" y="62831"/>
                </a:lnTo>
                <a:lnTo>
                  <a:pt x="1348989" y="56991"/>
                </a:lnTo>
                <a:lnTo>
                  <a:pt x="1347164" y="51545"/>
                </a:lnTo>
                <a:lnTo>
                  <a:pt x="1343403" y="46492"/>
                </a:lnTo>
                <a:lnTo>
                  <a:pt x="1339356" y="42196"/>
                </a:lnTo>
                <a:lnTo>
                  <a:pt x="1328507" y="36448"/>
                </a:lnTo>
                <a:lnTo>
                  <a:pt x="1314014" y="34532"/>
                </a:lnTo>
                <a:lnTo>
                  <a:pt x="1313261" y="34536"/>
                </a:lnTo>
                <a:lnTo>
                  <a:pt x="1299725" y="36608"/>
                </a:lnTo>
                <a:lnTo>
                  <a:pt x="1289215" y="42448"/>
                </a:lnTo>
                <a:lnTo>
                  <a:pt x="1283067" y="47727"/>
                </a:lnTo>
                <a:lnTo>
                  <a:pt x="1279994" y="54633"/>
                </a:lnTo>
                <a:lnTo>
                  <a:pt x="1279994" y="70412"/>
                </a:lnTo>
                <a:lnTo>
                  <a:pt x="1283250" y="76082"/>
                </a:lnTo>
                <a:lnTo>
                  <a:pt x="1289762" y="80181"/>
                </a:lnTo>
                <a:lnTo>
                  <a:pt x="1293411" y="82539"/>
                </a:lnTo>
                <a:lnTo>
                  <a:pt x="1299081" y="84673"/>
                </a:lnTo>
                <a:lnTo>
                  <a:pt x="1306772" y="86582"/>
                </a:lnTo>
                <a:lnTo>
                  <a:pt x="1318814" y="89614"/>
                </a:lnTo>
                <a:lnTo>
                  <a:pt x="1325270" y="91242"/>
                </a:lnTo>
                <a:lnTo>
                  <a:pt x="1329593" y="92674"/>
                </a:lnTo>
                <a:lnTo>
                  <a:pt x="1331782" y="93909"/>
                </a:lnTo>
                <a:lnTo>
                  <a:pt x="1335207" y="95931"/>
                </a:lnTo>
                <a:lnTo>
                  <a:pt x="1336919" y="98879"/>
                </a:lnTo>
                <a:lnTo>
                  <a:pt x="1336919" y="107863"/>
                </a:lnTo>
                <a:lnTo>
                  <a:pt x="1334786" y="111638"/>
                </a:lnTo>
                <a:lnTo>
                  <a:pt x="1330519" y="114081"/>
                </a:lnTo>
                <a:lnTo>
                  <a:pt x="1326252" y="116524"/>
                </a:lnTo>
                <a:lnTo>
                  <a:pt x="1321312" y="117744"/>
                </a:lnTo>
                <a:lnTo>
                  <a:pt x="1306267" y="117744"/>
                </a:lnTo>
                <a:lnTo>
                  <a:pt x="1299642" y="115302"/>
                </a:lnTo>
                <a:lnTo>
                  <a:pt x="1295825" y="110417"/>
                </a:lnTo>
                <a:lnTo>
                  <a:pt x="1293748" y="107722"/>
                </a:lnTo>
                <a:lnTo>
                  <a:pt x="1292485" y="103848"/>
                </a:lnTo>
                <a:lnTo>
                  <a:pt x="1292036" y="98794"/>
                </a:lnTo>
                <a:lnTo>
                  <a:pt x="1277468" y="98794"/>
                </a:lnTo>
                <a:lnTo>
                  <a:pt x="1277861" y="107778"/>
                </a:lnTo>
                <a:lnTo>
                  <a:pt x="1280850" y="115316"/>
                </a:lnTo>
                <a:lnTo>
                  <a:pt x="1286436" y="121408"/>
                </a:lnTo>
                <a:lnTo>
                  <a:pt x="1289243" y="123967"/>
                </a:lnTo>
                <a:lnTo>
                  <a:pt x="1299977" y="128902"/>
                </a:lnTo>
                <a:close/>
              </a:path>
              <a:path w="1502612" h="130546">
                <a:moveTo>
                  <a:pt x="1388370" y="55630"/>
                </a:moveTo>
                <a:lnTo>
                  <a:pt x="1393086" y="50604"/>
                </a:lnTo>
                <a:lnTo>
                  <a:pt x="1398924" y="48092"/>
                </a:lnTo>
                <a:lnTo>
                  <a:pt x="1415597" y="48092"/>
                </a:lnTo>
                <a:lnTo>
                  <a:pt x="1422531" y="51741"/>
                </a:lnTo>
                <a:lnTo>
                  <a:pt x="1426685" y="59041"/>
                </a:lnTo>
                <a:lnTo>
                  <a:pt x="1428930" y="62971"/>
                </a:lnTo>
                <a:lnTo>
                  <a:pt x="1430362" y="68221"/>
                </a:lnTo>
                <a:lnTo>
                  <a:pt x="1430980" y="74791"/>
                </a:lnTo>
                <a:lnTo>
                  <a:pt x="1380876" y="74791"/>
                </a:lnTo>
                <a:lnTo>
                  <a:pt x="1381156" y="67042"/>
                </a:lnTo>
                <a:lnTo>
                  <a:pt x="1375992" y="48429"/>
                </a:lnTo>
                <a:lnTo>
                  <a:pt x="1369697" y="57857"/>
                </a:lnTo>
                <a:lnTo>
                  <a:pt x="1365576" y="69836"/>
                </a:lnTo>
                <a:lnTo>
                  <a:pt x="1364202" y="83718"/>
                </a:lnTo>
                <a:lnTo>
                  <a:pt x="1365253" y="96058"/>
                </a:lnTo>
                <a:lnTo>
                  <a:pt x="1369144" y="108252"/>
                </a:lnTo>
                <a:lnTo>
                  <a:pt x="1375907" y="118040"/>
                </a:lnTo>
                <a:lnTo>
                  <a:pt x="1380347" y="122102"/>
                </a:lnTo>
                <a:lnTo>
                  <a:pt x="1391542" y="128246"/>
                </a:lnTo>
                <a:lnTo>
                  <a:pt x="1404454" y="130294"/>
                </a:lnTo>
                <a:lnTo>
                  <a:pt x="1409057" y="130294"/>
                </a:lnTo>
                <a:lnTo>
                  <a:pt x="1413184" y="129845"/>
                </a:lnTo>
                <a:lnTo>
                  <a:pt x="1416833" y="128947"/>
                </a:lnTo>
                <a:lnTo>
                  <a:pt x="1423625" y="127374"/>
                </a:lnTo>
                <a:lnTo>
                  <a:pt x="1429323" y="124342"/>
                </a:lnTo>
                <a:lnTo>
                  <a:pt x="1433927" y="119850"/>
                </a:lnTo>
                <a:lnTo>
                  <a:pt x="1436677" y="117268"/>
                </a:lnTo>
                <a:lnTo>
                  <a:pt x="1439162" y="113941"/>
                </a:lnTo>
                <a:lnTo>
                  <a:pt x="1441379" y="109870"/>
                </a:lnTo>
                <a:lnTo>
                  <a:pt x="1443596" y="105799"/>
                </a:lnTo>
                <a:lnTo>
                  <a:pt x="1444902" y="102108"/>
                </a:lnTo>
                <a:lnTo>
                  <a:pt x="1445295" y="98795"/>
                </a:lnTo>
                <a:lnTo>
                  <a:pt x="1430390" y="98795"/>
                </a:lnTo>
                <a:lnTo>
                  <a:pt x="1429267" y="102781"/>
                </a:lnTo>
                <a:lnTo>
                  <a:pt x="1427358" y="106290"/>
                </a:lnTo>
                <a:lnTo>
                  <a:pt x="1424664" y="109322"/>
                </a:lnTo>
                <a:lnTo>
                  <a:pt x="1419948" y="114544"/>
                </a:lnTo>
                <a:lnTo>
                  <a:pt x="1413632" y="117155"/>
                </a:lnTo>
                <a:lnTo>
                  <a:pt x="1397240" y="117155"/>
                </a:lnTo>
                <a:lnTo>
                  <a:pt x="1390981" y="114390"/>
                </a:lnTo>
                <a:lnTo>
                  <a:pt x="1386939" y="108859"/>
                </a:lnTo>
                <a:lnTo>
                  <a:pt x="1382896" y="103328"/>
                </a:lnTo>
                <a:lnTo>
                  <a:pt x="1380735" y="95987"/>
                </a:lnTo>
                <a:lnTo>
                  <a:pt x="1380454" y="86835"/>
                </a:lnTo>
                <a:lnTo>
                  <a:pt x="1446558" y="86835"/>
                </a:lnTo>
                <a:lnTo>
                  <a:pt x="1446558" y="77738"/>
                </a:lnTo>
                <a:lnTo>
                  <a:pt x="1446109" y="71113"/>
                </a:lnTo>
                <a:lnTo>
                  <a:pt x="1445211" y="66958"/>
                </a:lnTo>
                <a:lnTo>
                  <a:pt x="1444200" y="60893"/>
                </a:lnTo>
                <a:lnTo>
                  <a:pt x="1442179" y="55588"/>
                </a:lnTo>
                <a:lnTo>
                  <a:pt x="1439148" y="51040"/>
                </a:lnTo>
                <a:lnTo>
                  <a:pt x="1436004" y="46267"/>
                </a:lnTo>
                <a:lnTo>
                  <a:pt x="1431428" y="42379"/>
                </a:lnTo>
                <a:lnTo>
                  <a:pt x="1425422" y="39375"/>
                </a:lnTo>
                <a:lnTo>
                  <a:pt x="1419415" y="36371"/>
                </a:lnTo>
                <a:lnTo>
                  <a:pt x="1413212" y="34869"/>
                </a:lnTo>
                <a:lnTo>
                  <a:pt x="1406812" y="34869"/>
                </a:lnTo>
                <a:lnTo>
                  <a:pt x="1397899" y="35687"/>
                </a:lnTo>
                <a:lnTo>
                  <a:pt x="1388370" y="55630"/>
                </a:lnTo>
                <a:close/>
              </a:path>
              <a:path w="1502612" h="130546">
                <a:moveTo>
                  <a:pt x="1385915" y="40129"/>
                </a:moveTo>
                <a:lnTo>
                  <a:pt x="1375992" y="48429"/>
                </a:lnTo>
                <a:lnTo>
                  <a:pt x="1381156" y="67042"/>
                </a:lnTo>
                <a:lnTo>
                  <a:pt x="1383655" y="60655"/>
                </a:lnTo>
                <a:lnTo>
                  <a:pt x="1388370" y="55630"/>
                </a:lnTo>
                <a:lnTo>
                  <a:pt x="1397899" y="35687"/>
                </a:lnTo>
                <a:lnTo>
                  <a:pt x="1385915" y="40129"/>
                </a:lnTo>
                <a:close/>
              </a:path>
              <a:path w="1502612" h="130546">
                <a:moveTo>
                  <a:pt x="1491076" y="128526"/>
                </a:moveTo>
                <a:lnTo>
                  <a:pt x="1495301" y="128414"/>
                </a:lnTo>
                <a:lnTo>
                  <a:pt x="1499062" y="127964"/>
                </a:lnTo>
                <a:lnTo>
                  <a:pt x="1502612" y="127094"/>
                </a:lnTo>
                <a:lnTo>
                  <a:pt x="1502612" y="115134"/>
                </a:lnTo>
                <a:lnTo>
                  <a:pt x="1500507" y="115316"/>
                </a:lnTo>
                <a:lnTo>
                  <a:pt x="1494557" y="115387"/>
                </a:lnTo>
                <a:lnTo>
                  <a:pt x="1491413" y="114460"/>
                </a:lnTo>
                <a:lnTo>
                  <a:pt x="1488213" y="111288"/>
                </a:lnTo>
                <a:lnTo>
                  <a:pt x="1488213" y="49271"/>
                </a:lnTo>
                <a:lnTo>
                  <a:pt x="1502612" y="49271"/>
                </a:lnTo>
                <a:lnTo>
                  <a:pt x="1502612" y="36890"/>
                </a:lnTo>
                <a:lnTo>
                  <a:pt x="1488213" y="36890"/>
                </a:lnTo>
                <a:lnTo>
                  <a:pt x="1488213" y="11707"/>
                </a:lnTo>
                <a:lnTo>
                  <a:pt x="1472887" y="11707"/>
                </a:lnTo>
                <a:lnTo>
                  <a:pt x="1472887" y="36890"/>
                </a:lnTo>
                <a:lnTo>
                  <a:pt x="1460677" y="36890"/>
                </a:lnTo>
                <a:lnTo>
                  <a:pt x="1460677" y="49271"/>
                </a:lnTo>
                <a:lnTo>
                  <a:pt x="1472887" y="49271"/>
                </a:lnTo>
                <a:lnTo>
                  <a:pt x="1472887" y="114769"/>
                </a:lnTo>
                <a:lnTo>
                  <a:pt x="1474150" y="119472"/>
                </a:lnTo>
                <a:lnTo>
                  <a:pt x="1476676" y="123094"/>
                </a:lnTo>
                <a:lnTo>
                  <a:pt x="1479203" y="126715"/>
                </a:lnTo>
                <a:lnTo>
                  <a:pt x="1484002" y="128526"/>
                </a:lnTo>
                <a:lnTo>
                  <a:pt x="1491076" y="128526"/>
                </a:lnTo>
                <a:close/>
              </a:path>
              <a:path w="1502612" h="130546">
                <a:moveTo>
                  <a:pt x="930586" y="128525"/>
                </a:moveTo>
                <a:lnTo>
                  <a:pt x="934810" y="128413"/>
                </a:lnTo>
                <a:lnTo>
                  <a:pt x="938572" y="127964"/>
                </a:lnTo>
                <a:lnTo>
                  <a:pt x="942122" y="127093"/>
                </a:lnTo>
                <a:lnTo>
                  <a:pt x="942122" y="115134"/>
                </a:lnTo>
                <a:lnTo>
                  <a:pt x="940017" y="115316"/>
                </a:lnTo>
                <a:lnTo>
                  <a:pt x="934066" y="115387"/>
                </a:lnTo>
                <a:lnTo>
                  <a:pt x="930923" y="114460"/>
                </a:lnTo>
                <a:lnTo>
                  <a:pt x="927723" y="111288"/>
                </a:lnTo>
                <a:lnTo>
                  <a:pt x="927723" y="49271"/>
                </a:lnTo>
                <a:lnTo>
                  <a:pt x="942122" y="49271"/>
                </a:lnTo>
                <a:lnTo>
                  <a:pt x="942122" y="36890"/>
                </a:lnTo>
                <a:lnTo>
                  <a:pt x="927723" y="36890"/>
                </a:lnTo>
                <a:lnTo>
                  <a:pt x="927723" y="11707"/>
                </a:lnTo>
                <a:lnTo>
                  <a:pt x="912397" y="11707"/>
                </a:lnTo>
                <a:lnTo>
                  <a:pt x="912397" y="36890"/>
                </a:lnTo>
                <a:lnTo>
                  <a:pt x="900186" y="36890"/>
                </a:lnTo>
                <a:lnTo>
                  <a:pt x="900186" y="49271"/>
                </a:lnTo>
                <a:lnTo>
                  <a:pt x="912397" y="49271"/>
                </a:lnTo>
                <a:lnTo>
                  <a:pt x="912397" y="114769"/>
                </a:lnTo>
                <a:lnTo>
                  <a:pt x="913660" y="119471"/>
                </a:lnTo>
                <a:lnTo>
                  <a:pt x="916186" y="123093"/>
                </a:lnTo>
                <a:lnTo>
                  <a:pt x="918712" y="126714"/>
                </a:lnTo>
                <a:lnTo>
                  <a:pt x="923512" y="128525"/>
                </a:lnTo>
                <a:lnTo>
                  <a:pt x="930586" y="128525"/>
                </a:lnTo>
                <a:close/>
              </a:path>
              <a:path w="1502612" h="130546">
                <a:moveTo>
                  <a:pt x="700641" y="128525"/>
                </a:moveTo>
                <a:lnTo>
                  <a:pt x="704866" y="128413"/>
                </a:lnTo>
                <a:lnTo>
                  <a:pt x="708627" y="127964"/>
                </a:lnTo>
                <a:lnTo>
                  <a:pt x="712177" y="127093"/>
                </a:lnTo>
                <a:lnTo>
                  <a:pt x="712177" y="115134"/>
                </a:lnTo>
                <a:lnTo>
                  <a:pt x="710072" y="115316"/>
                </a:lnTo>
                <a:lnTo>
                  <a:pt x="704122" y="115387"/>
                </a:lnTo>
                <a:lnTo>
                  <a:pt x="700978" y="114460"/>
                </a:lnTo>
                <a:lnTo>
                  <a:pt x="697778" y="111288"/>
                </a:lnTo>
                <a:lnTo>
                  <a:pt x="697778" y="49271"/>
                </a:lnTo>
                <a:lnTo>
                  <a:pt x="712177" y="49271"/>
                </a:lnTo>
                <a:lnTo>
                  <a:pt x="712177" y="36890"/>
                </a:lnTo>
                <a:lnTo>
                  <a:pt x="697778" y="36890"/>
                </a:lnTo>
                <a:lnTo>
                  <a:pt x="697778" y="11707"/>
                </a:lnTo>
                <a:lnTo>
                  <a:pt x="682452" y="11707"/>
                </a:lnTo>
                <a:lnTo>
                  <a:pt x="682452" y="36890"/>
                </a:lnTo>
                <a:lnTo>
                  <a:pt x="670241" y="36890"/>
                </a:lnTo>
                <a:lnTo>
                  <a:pt x="670241" y="49271"/>
                </a:lnTo>
                <a:lnTo>
                  <a:pt x="682452" y="49271"/>
                </a:lnTo>
                <a:lnTo>
                  <a:pt x="682452" y="114769"/>
                </a:lnTo>
                <a:lnTo>
                  <a:pt x="683715" y="119471"/>
                </a:lnTo>
                <a:lnTo>
                  <a:pt x="686241" y="123093"/>
                </a:lnTo>
                <a:lnTo>
                  <a:pt x="688768" y="126714"/>
                </a:lnTo>
                <a:lnTo>
                  <a:pt x="693567" y="128525"/>
                </a:lnTo>
                <a:lnTo>
                  <a:pt x="700641" y="128525"/>
                </a:lnTo>
                <a:close/>
              </a:path>
              <a:path w="1502612" h="130546">
                <a:moveTo>
                  <a:pt x="0" y="71253"/>
                </a:moveTo>
                <a:lnTo>
                  <a:pt x="0" y="86834"/>
                </a:lnTo>
                <a:lnTo>
                  <a:pt x="42272" y="86834"/>
                </a:lnTo>
                <a:lnTo>
                  <a:pt x="42272" y="71253"/>
                </a:lnTo>
                <a:lnTo>
                  <a:pt x="0" y="71253"/>
                </a:lnTo>
                <a:close/>
              </a:path>
              <a:path w="1502612" h="130546">
                <a:moveTo>
                  <a:pt x="124793" y="10170"/>
                </a:moveTo>
                <a:lnTo>
                  <a:pt x="115506" y="19034"/>
                </a:lnTo>
                <a:lnTo>
                  <a:pt x="110471" y="26136"/>
                </a:lnTo>
                <a:lnTo>
                  <a:pt x="105221" y="37304"/>
                </a:lnTo>
                <a:lnTo>
                  <a:pt x="102072" y="49900"/>
                </a:lnTo>
                <a:lnTo>
                  <a:pt x="101022" y="63926"/>
                </a:lnTo>
                <a:lnTo>
                  <a:pt x="101230" y="71217"/>
                </a:lnTo>
                <a:lnTo>
                  <a:pt x="103096" y="85550"/>
                </a:lnTo>
                <a:lnTo>
                  <a:pt x="106897" y="97998"/>
                </a:lnTo>
                <a:lnTo>
                  <a:pt x="112633" y="108561"/>
                </a:lnTo>
                <a:lnTo>
                  <a:pt x="120305" y="117239"/>
                </a:lnTo>
                <a:lnTo>
                  <a:pt x="131071" y="124609"/>
                </a:lnTo>
                <a:lnTo>
                  <a:pt x="143041" y="128873"/>
                </a:lnTo>
                <a:lnTo>
                  <a:pt x="156515" y="130294"/>
                </a:lnTo>
                <a:lnTo>
                  <a:pt x="161899" y="130101"/>
                </a:lnTo>
                <a:lnTo>
                  <a:pt x="175161" y="127660"/>
                </a:lnTo>
                <a:lnTo>
                  <a:pt x="186615" y="122418"/>
                </a:lnTo>
                <a:lnTo>
                  <a:pt x="196261" y="114375"/>
                </a:lnTo>
                <a:lnTo>
                  <a:pt x="202560" y="106147"/>
                </a:lnTo>
                <a:lnTo>
                  <a:pt x="207923" y="94674"/>
                </a:lnTo>
                <a:lnTo>
                  <a:pt x="210745" y="81612"/>
                </a:lnTo>
                <a:lnTo>
                  <a:pt x="194409" y="81612"/>
                </a:lnTo>
                <a:lnTo>
                  <a:pt x="192725" y="89754"/>
                </a:lnTo>
                <a:lnTo>
                  <a:pt x="190170" y="96324"/>
                </a:lnTo>
                <a:lnTo>
                  <a:pt x="186746" y="101321"/>
                </a:lnTo>
                <a:lnTo>
                  <a:pt x="182607" y="106357"/>
                </a:lnTo>
                <a:lnTo>
                  <a:pt x="172000" y="113256"/>
                </a:lnTo>
                <a:lnTo>
                  <a:pt x="158536" y="115555"/>
                </a:lnTo>
                <a:lnTo>
                  <a:pt x="149667" y="114816"/>
                </a:lnTo>
                <a:lnTo>
                  <a:pt x="137501" y="110410"/>
                </a:lnTo>
                <a:lnTo>
                  <a:pt x="128263" y="102037"/>
                </a:lnTo>
                <a:lnTo>
                  <a:pt x="122982" y="92946"/>
                </a:lnTo>
                <a:lnTo>
                  <a:pt x="119333" y="80852"/>
                </a:lnTo>
                <a:lnTo>
                  <a:pt x="118116" y="66789"/>
                </a:lnTo>
                <a:lnTo>
                  <a:pt x="118170" y="63165"/>
                </a:lnTo>
                <a:lnTo>
                  <a:pt x="119737" y="48615"/>
                </a:lnTo>
                <a:lnTo>
                  <a:pt x="123466" y="36698"/>
                </a:lnTo>
                <a:lnTo>
                  <a:pt x="129358" y="27415"/>
                </a:lnTo>
                <a:lnTo>
                  <a:pt x="134412" y="22568"/>
                </a:lnTo>
                <a:lnTo>
                  <a:pt x="145548" y="16570"/>
                </a:lnTo>
                <a:lnTo>
                  <a:pt x="158872" y="14570"/>
                </a:lnTo>
                <a:lnTo>
                  <a:pt x="168865" y="14570"/>
                </a:lnTo>
                <a:lnTo>
                  <a:pt x="176626" y="16900"/>
                </a:lnTo>
                <a:lnTo>
                  <a:pt x="182156" y="21561"/>
                </a:lnTo>
                <a:lnTo>
                  <a:pt x="187686" y="26221"/>
                </a:lnTo>
                <a:lnTo>
                  <a:pt x="191377" y="32538"/>
                </a:lnTo>
                <a:lnTo>
                  <a:pt x="193230" y="40511"/>
                </a:lnTo>
                <a:lnTo>
                  <a:pt x="209566" y="40511"/>
                </a:lnTo>
                <a:lnTo>
                  <a:pt x="208560" y="34459"/>
                </a:lnTo>
                <a:lnTo>
                  <a:pt x="203726" y="22876"/>
                </a:lnTo>
                <a:lnTo>
                  <a:pt x="195167" y="12380"/>
                </a:lnTo>
                <a:lnTo>
                  <a:pt x="185119" y="5387"/>
                </a:lnTo>
                <a:lnTo>
                  <a:pt x="173057" y="1346"/>
                </a:lnTo>
                <a:lnTo>
                  <a:pt x="158705" y="0"/>
                </a:lnTo>
                <a:lnTo>
                  <a:pt x="148522" y="708"/>
                </a:lnTo>
                <a:lnTo>
                  <a:pt x="135798" y="4061"/>
                </a:lnTo>
                <a:lnTo>
                  <a:pt x="124793" y="10170"/>
                </a:lnTo>
                <a:close/>
              </a:path>
              <a:path w="1502612" h="130546">
                <a:moveTo>
                  <a:pt x="294498" y="94151"/>
                </a:moveTo>
                <a:lnTo>
                  <a:pt x="290364" y="105911"/>
                </a:lnTo>
                <a:lnTo>
                  <a:pt x="286631" y="113519"/>
                </a:lnTo>
                <a:lnTo>
                  <a:pt x="279739" y="117323"/>
                </a:lnTo>
                <a:lnTo>
                  <a:pt x="260540" y="117323"/>
                </a:lnTo>
                <a:lnTo>
                  <a:pt x="253860" y="114123"/>
                </a:lnTo>
                <a:lnTo>
                  <a:pt x="254744" y="128410"/>
                </a:lnTo>
                <a:lnTo>
                  <a:pt x="268259" y="130378"/>
                </a:lnTo>
                <a:lnTo>
                  <a:pt x="280289" y="129165"/>
                </a:lnTo>
                <a:lnTo>
                  <a:pt x="292204" y="124439"/>
                </a:lnTo>
                <a:lnTo>
                  <a:pt x="294498" y="94151"/>
                </a:lnTo>
                <a:close/>
              </a:path>
              <a:path w="1502612" h="130546">
                <a:moveTo>
                  <a:pt x="227755" y="83971"/>
                </a:moveTo>
                <a:lnTo>
                  <a:pt x="228647" y="95382"/>
                </a:lnTo>
                <a:lnTo>
                  <a:pt x="232277" y="107686"/>
                </a:lnTo>
                <a:lnTo>
                  <a:pt x="238702" y="117787"/>
                </a:lnTo>
                <a:lnTo>
                  <a:pt x="243623" y="122508"/>
                </a:lnTo>
                <a:lnTo>
                  <a:pt x="254744" y="128410"/>
                </a:lnTo>
                <a:lnTo>
                  <a:pt x="253860" y="114123"/>
                </a:lnTo>
                <a:lnTo>
                  <a:pt x="249649" y="107722"/>
                </a:lnTo>
                <a:lnTo>
                  <a:pt x="245439" y="101321"/>
                </a:lnTo>
                <a:lnTo>
                  <a:pt x="243333" y="93320"/>
                </a:lnTo>
                <a:lnTo>
                  <a:pt x="243342" y="82619"/>
                </a:lnTo>
                <a:lnTo>
                  <a:pt x="245031" y="69351"/>
                </a:lnTo>
                <a:lnTo>
                  <a:pt x="249649" y="58114"/>
                </a:lnTo>
                <a:lnTo>
                  <a:pt x="253860" y="51039"/>
                </a:lnTo>
                <a:lnTo>
                  <a:pt x="260597" y="47502"/>
                </a:lnTo>
                <a:lnTo>
                  <a:pt x="280301" y="47502"/>
                </a:lnTo>
                <a:lnTo>
                  <a:pt x="287655" y="51657"/>
                </a:lnTo>
                <a:lnTo>
                  <a:pt x="291922" y="59967"/>
                </a:lnTo>
                <a:lnTo>
                  <a:pt x="294616" y="65245"/>
                </a:lnTo>
                <a:lnTo>
                  <a:pt x="295964" y="72096"/>
                </a:lnTo>
                <a:lnTo>
                  <a:pt x="295961" y="81165"/>
                </a:lnTo>
                <a:lnTo>
                  <a:pt x="294498" y="94151"/>
                </a:lnTo>
                <a:lnTo>
                  <a:pt x="292204" y="124439"/>
                </a:lnTo>
                <a:lnTo>
                  <a:pt x="301185" y="116144"/>
                </a:lnTo>
                <a:lnTo>
                  <a:pt x="306947" y="106124"/>
                </a:lnTo>
                <a:lnTo>
                  <a:pt x="310583" y="93976"/>
                </a:lnTo>
                <a:lnTo>
                  <a:pt x="311795" y="80097"/>
                </a:lnTo>
                <a:lnTo>
                  <a:pt x="310716" y="67563"/>
                </a:lnTo>
                <a:lnTo>
                  <a:pt x="306712" y="55388"/>
                </a:lnTo>
                <a:lnTo>
                  <a:pt x="299753" y="45901"/>
                </a:lnTo>
                <a:lnTo>
                  <a:pt x="294766" y="41749"/>
                </a:lnTo>
                <a:lnTo>
                  <a:pt x="283389" y="36146"/>
                </a:lnTo>
                <a:lnTo>
                  <a:pt x="270280" y="34279"/>
                </a:lnTo>
                <a:lnTo>
                  <a:pt x="261107" y="35110"/>
                </a:lnTo>
                <a:lnTo>
                  <a:pt x="249081" y="39529"/>
                </a:lnTo>
                <a:lnTo>
                  <a:pt x="239292" y="47755"/>
                </a:lnTo>
                <a:lnTo>
                  <a:pt x="232907" y="57715"/>
                </a:lnTo>
                <a:lnTo>
                  <a:pt x="229043" y="69809"/>
                </a:lnTo>
                <a:lnTo>
                  <a:pt x="227755" y="83971"/>
                </a:lnTo>
                <a:close/>
              </a:path>
              <a:path w="1502612" h="130546">
                <a:moveTo>
                  <a:pt x="349660" y="127093"/>
                </a:moveTo>
                <a:lnTo>
                  <a:pt x="349660" y="73948"/>
                </a:lnTo>
                <a:lnTo>
                  <a:pt x="350039" y="69414"/>
                </a:lnTo>
                <a:lnTo>
                  <a:pt x="350798" y="66242"/>
                </a:lnTo>
                <a:lnTo>
                  <a:pt x="351555" y="63069"/>
                </a:lnTo>
                <a:lnTo>
                  <a:pt x="353198" y="59995"/>
                </a:lnTo>
                <a:lnTo>
                  <a:pt x="355724" y="57019"/>
                </a:lnTo>
                <a:lnTo>
                  <a:pt x="358868" y="53314"/>
                </a:lnTo>
                <a:lnTo>
                  <a:pt x="362516" y="50843"/>
                </a:lnTo>
                <a:lnTo>
                  <a:pt x="366671" y="49607"/>
                </a:lnTo>
                <a:lnTo>
                  <a:pt x="368973" y="48877"/>
                </a:lnTo>
                <a:lnTo>
                  <a:pt x="371920" y="48512"/>
                </a:lnTo>
                <a:lnTo>
                  <a:pt x="382586" y="48512"/>
                </a:lnTo>
                <a:lnTo>
                  <a:pt x="387470" y="51320"/>
                </a:lnTo>
                <a:lnTo>
                  <a:pt x="390165" y="56935"/>
                </a:lnTo>
                <a:lnTo>
                  <a:pt x="391793" y="60304"/>
                </a:lnTo>
                <a:lnTo>
                  <a:pt x="392607" y="64740"/>
                </a:lnTo>
                <a:lnTo>
                  <a:pt x="392607" y="127093"/>
                </a:lnTo>
                <a:lnTo>
                  <a:pt x="408017" y="127093"/>
                </a:lnTo>
                <a:lnTo>
                  <a:pt x="408017" y="60135"/>
                </a:lnTo>
                <a:lnTo>
                  <a:pt x="406782" y="53145"/>
                </a:lnTo>
                <a:lnTo>
                  <a:pt x="404312" y="48260"/>
                </a:lnTo>
                <a:lnTo>
                  <a:pt x="402353" y="45008"/>
                </a:lnTo>
                <a:lnTo>
                  <a:pt x="392723" y="37403"/>
                </a:lnTo>
                <a:lnTo>
                  <a:pt x="378375" y="34868"/>
                </a:lnTo>
                <a:lnTo>
                  <a:pt x="372537" y="34868"/>
                </a:lnTo>
                <a:lnTo>
                  <a:pt x="367232" y="36019"/>
                </a:lnTo>
                <a:lnTo>
                  <a:pt x="362460" y="38321"/>
                </a:lnTo>
                <a:lnTo>
                  <a:pt x="357689" y="40624"/>
                </a:lnTo>
                <a:lnTo>
                  <a:pt x="353170" y="44414"/>
                </a:lnTo>
                <a:lnTo>
                  <a:pt x="348903" y="49692"/>
                </a:lnTo>
                <a:lnTo>
                  <a:pt x="348903" y="36890"/>
                </a:lnTo>
                <a:lnTo>
                  <a:pt x="334503" y="36890"/>
                </a:lnTo>
                <a:lnTo>
                  <a:pt x="334503" y="127093"/>
                </a:lnTo>
                <a:lnTo>
                  <a:pt x="349660" y="127093"/>
                </a:lnTo>
                <a:close/>
              </a:path>
              <a:path w="1502612" h="130546">
                <a:moveTo>
                  <a:pt x="508365" y="36890"/>
                </a:moveTo>
                <a:lnTo>
                  <a:pt x="491776" y="36890"/>
                </a:lnTo>
                <a:lnTo>
                  <a:pt x="466598" y="110333"/>
                </a:lnTo>
                <a:lnTo>
                  <a:pt x="442514" y="36890"/>
                </a:lnTo>
                <a:lnTo>
                  <a:pt x="424914" y="36890"/>
                </a:lnTo>
                <a:lnTo>
                  <a:pt x="458177" y="127093"/>
                </a:lnTo>
                <a:lnTo>
                  <a:pt x="474345" y="127093"/>
                </a:lnTo>
                <a:lnTo>
                  <a:pt x="508365" y="36890"/>
                </a:lnTo>
                <a:close/>
              </a:path>
              <a:path w="1502612" h="130546">
                <a:moveTo>
                  <a:pt x="540449" y="55629"/>
                </a:moveTo>
                <a:lnTo>
                  <a:pt x="545164" y="50604"/>
                </a:lnTo>
                <a:lnTo>
                  <a:pt x="551002" y="48092"/>
                </a:lnTo>
                <a:lnTo>
                  <a:pt x="567676" y="48092"/>
                </a:lnTo>
                <a:lnTo>
                  <a:pt x="574609" y="51741"/>
                </a:lnTo>
                <a:lnTo>
                  <a:pt x="578763" y="59040"/>
                </a:lnTo>
                <a:lnTo>
                  <a:pt x="581009" y="62971"/>
                </a:lnTo>
                <a:lnTo>
                  <a:pt x="582441" y="68221"/>
                </a:lnTo>
                <a:lnTo>
                  <a:pt x="583058" y="74790"/>
                </a:lnTo>
                <a:lnTo>
                  <a:pt x="532954" y="74790"/>
                </a:lnTo>
                <a:lnTo>
                  <a:pt x="533235" y="67042"/>
                </a:lnTo>
                <a:lnTo>
                  <a:pt x="528070" y="48428"/>
                </a:lnTo>
                <a:lnTo>
                  <a:pt x="521775" y="57857"/>
                </a:lnTo>
                <a:lnTo>
                  <a:pt x="517655" y="69836"/>
                </a:lnTo>
                <a:lnTo>
                  <a:pt x="516281" y="83718"/>
                </a:lnTo>
                <a:lnTo>
                  <a:pt x="517331" y="96058"/>
                </a:lnTo>
                <a:lnTo>
                  <a:pt x="521223" y="108252"/>
                </a:lnTo>
                <a:lnTo>
                  <a:pt x="527986" y="118039"/>
                </a:lnTo>
                <a:lnTo>
                  <a:pt x="532426" y="122102"/>
                </a:lnTo>
                <a:lnTo>
                  <a:pt x="543621" y="128246"/>
                </a:lnTo>
                <a:lnTo>
                  <a:pt x="556532" y="130294"/>
                </a:lnTo>
                <a:lnTo>
                  <a:pt x="561136" y="130294"/>
                </a:lnTo>
                <a:lnTo>
                  <a:pt x="565262" y="129845"/>
                </a:lnTo>
                <a:lnTo>
                  <a:pt x="568911" y="128947"/>
                </a:lnTo>
                <a:lnTo>
                  <a:pt x="575704" y="127374"/>
                </a:lnTo>
                <a:lnTo>
                  <a:pt x="581402" y="124342"/>
                </a:lnTo>
                <a:lnTo>
                  <a:pt x="586005" y="119850"/>
                </a:lnTo>
                <a:lnTo>
                  <a:pt x="588756" y="117267"/>
                </a:lnTo>
                <a:lnTo>
                  <a:pt x="591240" y="113940"/>
                </a:lnTo>
                <a:lnTo>
                  <a:pt x="593458" y="109870"/>
                </a:lnTo>
                <a:lnTo>
                  <a:pt x="595675" y="105799"/>
                </a:lnTo>
                <a:lnTo>
                  <a:pt x="596981" y="102107"/>
                </a:lnTo>
                <a:lnTo>
                  <a:pt x="597373" y="98794"/>
                </a:lnTo>
                <a:lnTo>
                  <a:pt x="582469" y="98794"/>
                </a:lnTo>
                <a:lnTo>
                  <a:pt x="581346" y="102781"/>
                </a:lnTo>
                <a:lnTo>
                  <a:pt x="579437" y="106290"/>
                </a:lnTo>
                <a:lnTo>
                  <a:pt x="576743" y="109322"/>
                </a:lnTo>
                <a:lnTo>
                  <a:pt x="572027" y="114544"/>
                </a:lnTo>
                <a:lnTo>
                  <a:pt x="565711" y="117155"/>
                </a:lnTo>
                <a:lnTo>
                  <a:pt x="549319" y="117155"/>
                </a:lnTo>
                <a:lnTo>
                  <a:pt x="543059" y="114390"/>
                </a:lnTo>
                <a:lnTo>
                  <a:pt x="539017" y="108859"/>
                </a:lnTo>
                <a:lnTo>
                  <a:pt x="534975" y="103328"/>
                </a:lnTo>
                <a:lnTo>
                  <a:pt x="532814" y="95987"/>
                </a:lnTo>
                <a:lnTo>
                  <a:pt x="532533" y="86834"/>
                </a:lnTo>
                <a:lnTo>
                  <a:pt x="598636" y="86834"/>
                </a:lnTo>
                <a:lnTo>
                  <a:pt x="598636" y="77738"/>
                </a:lnTo>
                <a:lnTo>
                  <a:pt x="598187" y="71113"/>
                </a:lnTo>
                <a:lnTo>
                  <a:pt x="597289" y="66958"/>
                </a:lnTo>
                <a:lnTo>
                  <a:pt x="596279" y="60893"/>
                </a:lnTo>
                <a:lnTo>
                  <a:pt x="594258" y="55588"/>
                </a:lnTo>
                <a:lnTo>
                  <a:pt x="591226" y="51039"/>
                </a:lnTo>
                <a:lnTo>
                  <a:pt x="588082" y="46266"/>
                </a:lnTo>
                <a:lnTo>
                  <a:pt x="583507" y="42378"/>
                </a:lnTo>
                <a:lnTo>
                  <a:pt x="577500" y="39374"/>
                </a:lnTo>
                <a:lnTo>
                  <a:pt x="571494" y="36370"/>
                </a:lnTo>
                <a:lnTo>
                  <a:pt x="565290" y="34868"/>
                </a:lnTo>
                <a:lnTo>
                  <a:pt x="558890" y="34868"/>
                </a:lnTo>
                <a:lnTo>
                  <a:pt x="549977" y="35686"/>
                </a:lnTo>
                <a:lnTo>
                  <a:pt x="540449" y="55629"/>
                </a:lnTo>
                <a:close/>
              </a:path>
              <a:path w="1502612" h="130546">
                <a:moveTo>
                  <a:pt x="537993" y="40128"/>
                </a:moveTo>
                <a:lnTo>
                  <a:pt x="528070" y="48428"/>
                </a:lnTo>
                <a:lnTo>
                  <a:pt x="533235" y="67042"/>
                </a:lnTo>
                <a:lnTo>
                  <a:pt x="535733" y="60655"/>
                </a:lnTo>
                <a:lnTo>
                  <a:pt x="540449" y="55629"/>
                </a:lnTo>
                <a:lnTo>
                  <a:pt x="549977" y="35686"/>
                </a:lnTo>
                <a:lnTo>
                  <a:pt x="537993" y="40128"/>
                </a:lnTo>
                <a:close/>
              </a:path>
              <a:path w="1502612" h="130546">
                <a:moveTo>
                  <a:pt x="622355" y="36890"/>
                </a:moveTo>
                <a:lnTo>
                  <a:pt x="622355" y="127093"/>
                </a:lnTo>
                <a:lnTo>
                  <a:pt x="637513" y="127093"/>
                </a:lnTo>
                <a:lnTo>
                  <a:pt x="637513" y="68810"/>
                </a:lnTo>
                <a:lnTo>
                  <a:pt x="639562" y="63153"/>
                </a:lnTo>
                <a:lnTo>
                  <a:pt x="643660" y="58240"/>
                </a:lnTo>
                <a:lnTo>
                  <a:pt x="647758" y="53327"/>
                </a:lnTo>
                <a:lnTo>
                  <a:pt x="653625" y="50871"/>
                </a:lnTo>
                <a:lnTo>
                  <a:pt x="662986" y="50899"/>
                </a:lnTo>
                <a:lnTo>
                  <a:pt x="666228" y="51292"/>
                </a:lnTo>
                <a:lnTo>
                  <a:pt x="666228" y="35289"/>
                </a:lnTo>
                <a:lnTo>
                  <a:pt x="664600" y="35121"/>
                </a:lnTo>
                <a:lnTo>
                  <a:pt x="661343" y="34868"/>
                </a:lnTo>
                <a:lnTo>
                  <a:pt x="655337" y="34868"/>
                </a:lnTo>
                <a:lnTo>
                  <a:pt x="650032" y="37044"/>
                </a:lnTo>
                <a:lnTo>
                  <a:pt x="645428" y="41396"/>
                </a:lnTo>
                <a:lnTo>
                  <a:pt x="640825" y="45747"/>
                </a:lnTo>
                <a:lnTo>
                  <a:pt x="637934" y="49439"/>
                </a:lnTo>
                <a:lnTo>
                  <a:pt x="636755" y="52471"/>
                </a:lnTo>
                <a:lnTo>
                  <a:pt x="636755" y="36890"/>
                </a:lnTo>
                <a:lnTo>
                  <a:pt x="622355" y="3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60702" y="2310382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63752" y="2244392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560702" y="2395436"/>
            <a:ext cx="1798459" cy="143205"/>
          </a:xfrm>
          <a:custGeom>
            <a:avLst/>
            <a:gdLst/>
            <a:ahLst/>
            <a:cxnLst/>
            <a:rect l="l" t="t" r="r" b="b"/>
            <a:pathLst>
              <a:path w="1978305" h="162299">
                <a:moveTo>
                  <a:pt x="1139310" y="34363"/>
                </a:moveTo>
                <a:lnTo>
                  <a:pt x="1139310" y="124146"/>
                </a:lnTo>
                <a:lnTo>
                  <a:pt x="1154720" y="124146"/>
                </a:lnTo>
                <a:lnTo>
                  <a:pt x="1154720" y="34363"/>
                </a:lnTo>
                <a:lnTo>
                  <a:pt x="1139310" y="34363"/>
                </a:lnTo>
                <a:close/>
              </a:path>
              <a:path w="1978305" h="162299">
                <a:moveTo>
                  <a:pt x="1139310" y="421"/>
                </a:moveTo>
                <a:lnTo>
                  <a:pt x="1139310" y="17603"/>
                </a:lnTo>
                <a:lnTo>
                  <a:pt x="1154720" y="17603"/>
                </a:lnTo>
                <a:lnTo>
                  <a:pt x="1154720" y="421"/>
                </a:lnTo>
                <a:lnTo>
                  <a:pt x="1139310" y="421"/>
                </a:lnTo>
                <a:close/>
              </a:path>
              <a:path w="1978305" h="162299">
                <a:moveTo>
                  <a:pt x="1197582" y="124146"/>
                </a:moveTo>
                <a:lnTo>
                  <a:pt x="1197582" y="71001"/>
                </a:lnTo>
                <a:lnTo>
                  <a:pt x="1197961" y="66466"/>
                </a:lnTo>
                <a:lnTo>
                  <a:pt x="1198719" y="63294"/>
                </a:lnTo>
                <a:lnTo>
                  <a:pt x="1199477" y="60122"/>
                </a:lnTo>
                <a:lnTo>
                  <a:pt x="1201119" y="57047"/>
                </a:lnTo>
                <a:lnTo>
                  <a:pt x="1203645" y="54072"/>
                </a:lnTo>
                <a:lnTo>
                  <a:pt x="1206789" y="50366"/>
                </a:lnTo>
                <a:lnTo>
                  <a:pt x="1210438" y="47895"/>
                </a:lnTo>
                <a:lnTo>
                  <a:pt x="1214592" y="46660"/>
                </a:lnTo>
                <a:lnTo>
                  <a:pt x="1216894" y="45930"/>
                </a:lnTo>
                <a:lnTo>
                  <a:pt x="1219841" y="45565"/>
                </a:lnTo>
                <a:lnTo>
                  <a:pt x="1230507" y="45565"/>
                </a:lnTo>
                <a:lnTo>
                  <a:pt x="1235391" y="48372"/>
                </a:lnTo>
                <a:lnTo>
                  <a:pt x="1238086" y="53987"/>
                </a:lnTo>
                <a:lnTo>
                  <a:pt x="1239714" y="57356"/>
                </a:lnTo>
                <a:lnTo>
                  <a:pt x="1240528" y="61792"/>
                </a:lnTo>
                <a:lnTo>
                  <a:pt x="1240528" y="124146"/>
                </a:lnTo>
                <a:lnTo>
                  <a:pt x="1255939" y="124146"/>
                </a:lnTo>
                <a:lnTo>
                  <a:pt x="1255939" y="57188"/>
                </a:lnTo>
                <a:lnTo>
                  <a:pt x="1254703" y="50197"/>
                </a:lnTo>
                <a:lnTo>
                  <a:pt x="1252233" y="45312"/>
                </a:lnTo>
                <a:lnTo>
                  <a:pt x="1250274" y="42061"/>
                </a:lnTo>
                <a:lnTo>
                  <a:pt x="1240645" y="34455"/>
                </a:lnTo>
                <a:lnTo>
                  <a:pt x="1226297" y="31920"/>
                </a:lnTo>
                <a:lnTo>
                  <a:pt x="1220459" y="31920"/>
                </a:lnTo>
                <a:lnTo>
                  <a:pt x="1215154" y="33072"/>
                </a:lnTo>
                <a:lnTo>
                  <a:pt x="1210382" y="35374"/>
                </a:lnTo>
                <a:lnTo>
                  <a:pt x="1205610" y="37676"/>
                </a:lnTo>
                <a:lnTo>
                  <a:pt x="1201091" y="41466"/>
                </a:lnTo>
                <a:lnTo>
                  <a:pt x="1196824" y="46744"/>
                </a:lnTo>
                <a:lnTo>
                  <a:pt x="1196824" y="33942"/>
                </a:lnTo>
                <a:lnTo>
                  <a:pt x="1182425" y="33942"/>
                </a:lnTo>
                <a:lnTo>
                  <a:pt x="1182425" y="124146"/>
                </a:lnTo>
                <a:lnTo>
                  <a:pt x="1197582" y="124146"/>
                </a:lnTo>
                <a:close/>
              </a:path>
              <a:path w="1978305" h="162299">
                <a:moveTo>
                  <a:pt x="1289864" y="116476"/>
                </a:moveTo>
                <a:lnTo>
                  <a:pt x="1292625" y="73050"/>
                </a:lnTo>
                <a:lnTo>
                  <a:pt x="1293664" y="66059"/>
                </a:lnTo>
                <a:lnTo>
                  <a:pt x="1295741" y="60725"/>
                </a:lnTo>
                <a:lnTo>
                  <a:pt x="1298464" y="36489"/>
                </a:lnTo>
                <a:lnTo>
                  <a:pt x="1288120" y="45059"/>
                </a:lnTo>
                <a:lnTo>
                  <a:pt x="1282246" y="54050"/>
                </a:lnTo>
                <a:lnTo>
                  <a:pt x="1278347" y="66075"/>
                </a:lnTo>
                <a:lnTo>
                  <a:pt x="1277047" y="80433"/>
                </a:lnTo>
                <a:lnTo>
                  <a:pt x="1278014" y="93482"/>
                </a:lnTo>
                <a:lnTo>
                  <a:pt x="1281666" y="105842"/>
                </a:lnTo>
                <a:lnTo>
                  <a:pt x="1288036" y="114839"/>
                </a:lnTo>
                <a:lnTo>
                  <a:pt x="1289864" y="116476"/>
                </a:lnTo>
                <a:close/>
              </a:path>
              <a:path w="1978305" h="162299">
                <a:moveTo>
                  <a:pt x="1284317" y="151420"/>
                </a:moveTo>
                <a:lnTo>
                  <a:pt x="1290941" y="155772"/>
                </a:lnTo>
                <a:lnTo>
                  <a:pt x="1297566" y="160123"/>
                </a:lnTo>
                <a:lnTo>
                  <a:pt x="1305734" y="162299"/>
                </a:lnTo>
                <a:lnTo>
                  <a:pt x="1317985" y="162255"/>
                </a:lnTo>
                <a:lnTo>
                  <a:pt x="1332378" y="159837"/>
                </a:lnTo>
                <a:lnTo>
                  <a:pt x="1343405" y="153732"/>
                </a:lnTo>
                <a:lnTo>
                  <a:pt x="1351065" y="143938"/>
                </a:lnTo>
                <a:lnTo>
                  <a:pt x="1355047" y="131103"/>
                </a:lnTo>
                <a:lnTo>
                  <a:pt x="1356118" y="116818"/>
                </a:lnTo>
                <a:lnTo>
                  <a:pt x="1356118" y="34784"/>
                </a:lnTo>
                <a:lnTo>
                  <a:pt x="1342140" y="34784"/>
                </a:lnTo>
                <a:lnTo>
                  <a:pt x="1342140" y="46155"/>
                </a:lnTo>
                <a:lnTo>
                  <a:pt x="1339164" y="42393"/>
                </a:lnTo>
                <a:lnTo>
                  <a:pt x="1336245" y="39529"/>
                </a:lnTo>
                <a:lnTo>
                  <a:pt x="1333382" y="37564"/>
                </a:lnTo>
                <a:lnTo>
                  <a:pt x="1328105" y="34083"/>
                </a:lnTo>
                <a:lnTo>
                  <a:pt x="1321930" y="32342"/>
                </a:lnTo>
                <a:lnTo>
                  <a:pt x="1314856" y="32342"/>
                </a:lnTo>
                <a:lnTo>
                  <a:pt x="1310498" y="32599"/>
                </a:lnTo>
                <a:lnTo>
                  <a:pt x="1298464" y="36489"/>
                </a:lnTo>
                <a:lnTo>
                  <a:pt x="1295741" y="60725"/>
                </a:lnTo>
                <a:lnTo>
                  <a:pt x="1296264" y="59470"/>
                </a:lnTo>
                <a:lnTo>
                  <a:pt x="1304635" y="49168"/>
                </a:lnTo>
                <a:lnTo>
                  <a:pt x="1317635" y="45733"/>
                </a:lnTo>
                <a:lnTo>
                  <a:pt x="1324764" y="45733"/>
                </a:lnTo>
                <a:lnTo>
                  <a:pt x="1330631" y="48429"/>
                </a:lnTo>
                <a:lnTo>
                  <a:pt x="1335234" y="53819"/>
                </a:lnTo>
                <a:lnTo>
                  <a:pt x="1340465" y="64260"/>
                </a:lnTo>
                <a:lnTo>
                  <a:pt x="1342140" y="78665"/>
                </a:lnTo>
                <a:lnTo>
                  <a:pt x="1342140" y="86077"/>
                </a:lnTo>
                <a:lnTo>
                  <a:pt x="1340905" y="92562"/>
                </a:lnTo>
                <a:lnTo>
                  <a:pt x="1338435" y="98121"/>
                </a:lnTo>
                <a:lnTo>
                  <a:pt x="1328546" y="109672"/>
                </a:lnTo>
                <a:lnTo>
                  <a:pt x="1315446" y="112860"/>
                </a:lnTo>
                <a:lnTo>
                  <a:pt x="1308485" y="112860"/>
                </a:lnTo>
                <a:lnTo>
                  <a:pt x="1302941" y="110207"/>
                </a:lnTo>
                <a:lnTo>
                  <a:pt x="1298815" y="104901"/>
                </a:lnTo>
                <a:lnTo>
                  <a:pt x="1294688" y="99594"/>
                </a:lnTo>
                <a:lnTo>
                  <a:pt x="1292625" y="91860"/>
                </a:lnTo>
                <a:lnTo>
                  <a:pt x="1292625" y="73050"/>
                </a:lnTo>
                <a:lnTo>
                  <a:pt x="1289864" y="116476"/>
                </a:lnTo>
                <a:lnTo>
                  <a:pt x="1300999" y="123050"/>
                </a:lnTo>
                <a:lnTo>
                  <a:pt x="1313677" y="125241"/>
                </a:lnTo>
                <a:lnTo>
                  <a:pt x="1320694" y="125241"/>
                </a:lnTo>
                <a:lnTo>
                  <a:pt x="1326337" y="124118"/>
                </a:lnTo>
                <a:lnTo>
                  <a:pt x="1330603" y="121872"/>
                </a:lnTo>
                <a:lnTo>
                  <a:pt x="1334870" y="119626"/>
                </a:lnTo>
                <a:lnTo>
                  <a:pt x="1338519" y="116201"/>
                </a:lnTo>
                <a:lnTo>
                  <a:pt x="1341550" y="111596"/>
                </a:lnTo>
                <a:lnTo>
                  <a:pt x="1341561" y="112538"/>
                </a:lnTo>
                <a:lnTo>
                  <a:pt x="1340901" y="127695"/>
                </a:lnTo>
                <a:lnTo>
                  <a:pt x="1338603" y="137453"/>
                </a:lnTo>
                <a:lnTo>
                  <a:pt x="1329972" y="146798"/>
                </a:lnTo>
                <a:lnTo>
                  <a:pt x="1315782" y="149750"/>
                </a:lnTo>
                <a:lnTo>
                  <a:pt x="1308429" y="149750"/>
                </a:lnTo>
                <a:lnTo>
                  <a:pt x="1303039" y="148065"/>
                </a:lnTo>
                <a:lnTo>
                  <a:pt x="1299614" y="144696"/>
                </a:lnTo>
                <a:lnTo>
                  <a:pt x="1297425" y="142506"/>
                </a:lnTo>
                <a:lnTo>
                  <a:pt x="1295966" y="139390"/>
                </a:lnTo>
                <a:lnTo>
                  <a:pt x="1295235" y="135348"/>
                </a:lnTo>
                <a:lnTo>
                  <a:pt x="1279826" y="135348"/>
                </a:lnTo>
                <a:lnTo>
                  <a:pt x="1280612" y="144612"/>
                </a:lnTo>
                <a:lnTo>
                  <a:pt x="1284317" y="151420"/>
                </a:lnTo>
                <a:close/>
              </a:path>
              <a:path w="1978305" h="162299">
                <a:moveTo>
                  <a:pt x="1426741" y="34363"/>
                </a:moveTo>
                <a:lnTo>
                  <a:pt x="1426741" y="124146"/>
                </a:lnTo>
                <a:lnTo>
                  <a:pt x="1442151" y="124146"/>
                </a:lnTo>
                <a:lnTo>
                  <a:pt x="1442151" y="34363"/>
                </a:lnTo>
                <a:lnTo>
                  <a:pt x="1426741" y="34363"/>
                </a:lnTo>
                <a:close/>
              </a:path>
              <a:path w="1978305" h="162299">
                <a:moveTo>
                  <a:pt x="1426741" y="421"/>
                </a:moveTo>
                <a:lnTo>
                  <a:pt x="1426741" y="17603"/>
                </a:lnTo>
                <a:lnTo>
                  <a:pt x="1442151" y="17603"/>
                </a:lnTo>
                <a:lnTo>
                  <a:pt x="1442151" y="421"/>
                </a:lnTo>
                <a:lnTo>
                  <a:pt x="1426741" y="421"/>
                </a:lnTo>
                <a:close/>
              </a:path>
              <a:path w="1978305" h="162299">
                <a:moveTo>
                  <a:pt x="1485013" y="124146"/>
                </a:moveTo>
                <a:lnTo>
                  <a:pt x="1485013" y="71001"/>
                </a:lnTo>
                <a:lnTo>
                  <a:pt x="1485392" y="66466"/>
                </a:lnTo>
                <a:lnTo>
                  <a:pt x="1486150" y="63294"/>
                </a:lnTo>
                <a:lnTo>
                  <a:pt x="1486908" y="60122"/>
                </a:lnTo>
                <a:lnTo>
                  <a:pt x="1488550" y="57047"/>
                </a:lnTo>
                <a:lnTo>
                  <a:pt x="1491076" y="54072"/>
                </a:lnTo>
                <a:lnTo>
                  <a:pt x="1494220" y="50366"/>
                </a:lnTo>
                <a:lnTo>
                  <a:pt x="1497869" y="47895"/>
                </a:lnTo>
                <a:lnTo>
                  <a:pt x="1502023" y="46660"/>
                </a:lnTo>
                <a:lnTo>
                  <a:pt x="1504325" y="45930"/>
                </a:lnTo>
                <a:lnTo>
                  <a:pt x="1507272" y="45565"/>
                </a:lnTo>
                <a:lnTo>
                  <a:pt x="1517938" y="45565"/>
                </a:lnTo>
                <a:lnTo>
                  <a:pt x="1522822" y="48372"/>
                </a:lnTo>
                <a:lnTo>
                  <a:pt x="1525517" y="53987"/>
                </a:lnTo>
                <a:lnTo>
                  <a:pt x="1527145" y="57356"/>
                </a:lnTo>
                <a:lnTo>
                  <a:pt x="1527959" y="61792"/>
                </a:lnTo>
                <a:lnTo>
                  <a:pt x="1527959" y="124146"/>
                </a:lnTo>
                <a:lnTo>
                  <a:pt x="1543370" y="124146"/>
                </a:lnTo>
                <a:lnTo>
                  <a:pt x="1543370" y="57188"/>
                </a:lnTo>
                <a:lnTo>
                  <a:pt x="1542134" y="50197"/>
                </a:lnTo>
                <a:lnTo>
                  <a:pt x="1539664" y="45312"/>
                </a:lnTo>
                <a:lnTo>
                  <a:pt x="1537705" y="42061"/>
                </a:lnTo>
                <a:lnTo>
                  <a:pt x="1528076" y="34455"/>
                </a:lnTo>
                <a:lnTo>
                  <a:pt x="1513728" y="31920"/>
                </a:lnTo>
                <a:lnTo>
                  <a:pt x="1507890" y="31920"/>
                </a:lnTo>
                <a:lnTo>
                  <a:pt x="1502585" y="33072"/>
                </a:lnTo>
                <a:lnTo>
                  <a:pt x="1497813" y="35374"/>
                </a:lnTo>
                <a:lnTo>
                  <a:pt x="1493041" y="37676"/>
                </a:lnTo>
                <a:lnTo>
                  <a:pt x="1488522" y="41466"/>
                </a:lnTo>
                <a:lnTo>
                  <a:pt x="1484255" y="46744"/>
                </a:lnTo>
                <a:lnTo>
                  <a:pt x="1484255" y="33942"/>
                </a:lnTo>
                <a:lnTo>
                  <a:pt x="1469856" y="33942"/>
                </a:lnTo>
                <a:lnTo>
                  <a:pt x="1469856" y="124146"/>
                </a:lnTo>
                <a:lnTo>
                  <a:pt x="1485013" y="124146"/>
                </a:lnTo>
                <a:close/>
              </a:path>
              <a:path w="1978305" h="162299">
                <a:moveTo>
                  <a:pt x="1588674" y="49608"/>
                </a:moveTo>
                <a:lnTo>
                  <a:pt x="1595578" y="44891"/>
                </a:lnTo>
                <a:lnTo>
                  <a:pt x="1612308" y="44891"/>
                </a:lnTo>
                <a:lnTo>
                  <a:pt x="1617444" y="46730"/>
                </a:lnTo>
                <a:lnTo>
                  <a:pt x="1620644" y="50408"/>
                </a:lnTo>
                <a:lnTo>
                  <a:pt x="1623845" y="54086"/>
                </a:lnTo>
                <a:lnTo>
                  <a:pt x="1625894" y="58704"/>
                </a:lnTo>
                <a:lnTo>
                  <a:pt x="1626792" y="64262"/>
                </a:lnTo>
                <a:lnTo>
                  <a:pt x="1641528" y="64262"/>
                </a:lnTo>
                <a:lnTo>
                  <a:pt x="1641105" y="61004"/>
                </a:lnTo>
                <a:lnTo>
                  <a:pt x="1637138" y="47671"/>
                </a:lnTo>
                <a:lnTo>
                  <a:pt x="1630034" y="38743"/>
                </a:lnTo>
                <a:lnTo>
                  <a:pt x="1618823" y="33115"/>
                </a:lnTo>
                <a:lnTo>
                  <a:pt x="1605235" y="31331"/>
                </a:lnTo>
                <a:lnTo>
                  <a:pt x="1597955" y="31924"/>
                </a:lnTo>
                <a:lnTo>
                  <a:pt x="1585919" y="36186"/>
                </a:lnTo>
                <a:lnTo>
                  <a:pt x="1575846" y="44554"/>
                </a:lnTo>
                <a:lnTo>
                  <a:pt x="1569271" y="54905"/>
                </a:lnTo>
                <a:lnTo>
                  <a:pt x="1565549" y="67085"/>
                </a:lnTo>
                <a:lnTo>
                  <a:pt x="1564309" y="81528"/>
                </a:lnTo>
                <a:lnTo>
                  <a:pt x="1564979" y="90894"/>
                </a:lnTo>
                <a:lnTo>
                  <a:pt x="1568436" y="103262"/>
                </a:lnTo>
                <a:lnTo>
                  <a:pt x="1574835" y="113828"/>
                </a:lnTo>
                <a:lnTo>
                  <a:pt x="1578891" y="118095"/>
                </a:lnTo>
                <a:lnTo>
                  <a:pt x="1589769" y="124591"/>
                </a:lnTo>
                <a:lnTo>
                  <a:pt x="1603045" y="126757"/>
                </a:lnTo>
                <a:lnTo>
                  <a:pt x="1605052" y="126722"/>
                </a:lnTo>
                <a:lnTo>
                  <a:pt x="1618209" y="124407"/>
                </a:lnTo>
                <a:lnTo>
                  <a:pt x="1628897" y="118461"/>
                </a:lnTo>
                <a:lnTo>
                  <a:pt x="1631354" y="116185"/>
                </a:lnTo>
                <a:lnTo>
                  <a:pt x="1637883" y="106039"/>
                </a:lnTo>
                <a:lnTo>
                  <a:pt x="1641528" y="92225"/>
                </a:lnTo>
                <a:lnTo>
                  <a:pt x="1626792" y="92225"/>
                </a:lnTo>
                <a:lnTo>
                  <a:pt x="1625388" y="98907"/>
                </a:lnTo>
                <a:lnTo>
                  <a:pt x="1622848" y="104171"/>
                </a:lnTo>
                <a:lnTo>
                  <a:pt x="1619171" y="108017"/>
                </a:lnTo>
                <a:lnTo>
                  <a:pt x="1615494" y="111863"/>
                </a:lnTo>
                <a:lnTo>
                  <a:pt x="1610512" y="113786"/>
                </a:lnTo>
                <a:lnTo>
                  <a:pt x="1596027" y="113786"/>
                </a:lnTo>
                <a:lnTo>
                  <a:pt x="1590021" y="110698"/>
                </a:lnTo>
                <a:lnTo>
                  <a:pt x="1586203" y="104521"/>
                </a:lnTo>
                <a:lnTo>
                  <a:pt x="1582386" y="98345"/>
                </a:lnTo>
                <a:lnTo>
                  <a:pt x="1580477" y="90737"/>
                </a:lnTo>
                <a:lnTo>
                  <a:pt x="1580477" y="72713"/>
                </a:lnTo>
                <a:lnTo>
                  <a:pt x="1581824" y="65161"/>
                </a:lnTo>
                <a:lnTo>
                  <a:pt x="1584519" y="59041"/>
                </a:lnTo>
                <a:lnTo>
                  <a:pt x="1588674" y="49608"/>
                </a:lnTo>
                <a:close/>
              </a:path>
              <a:path w="1978305" h="162299">
                <a:moveTo>
                  <a:pt x="1717282" y="91203"/>
                </a:moveTo>
                <a:lnTo>
                  <a:pt x="1713148" y="102963"/>
                </a:lnTo>
                <a:lnTo>
                  <a:pt x="1709414" y="110572"/>
                </a:lnTo>
                <a:lnTo>
                  <a:pt x="1702523" y="114376"/>
                </a:lnTo>
                <a:lnTo>
                  <a:pt x="1683324" y="114376"/>
                </a:lnTo>
                <a:lnTo>
                  <a:pt x="1676643" y="111175"/>
                </a:lnTo>
                <a:lnTo>
                  <a:pt x="1677527" y="125463"/>
                </a:lnTo>
                <a:lnTo>
                  <a:pt x="1691043" y="127430"/>
                </a:lnTo>
                <a:lnTo>
                  <a:pt x="1703073" y="126218"/>
                </a:lnTo>
                <a:lnTo>
                  <a:pt x="1714988" y="121492"/>
                </a:lnTo>
                <a:lnTo>
                  <a:pt x="1717282" y="91203"/>
                </a:lnTo>
                <a:close/>
              </a:path>
              <a:path w="1978305" h="162299">
                <a:moveTo>
                  <a:pt x="1650538" y="81023"/>
                </a:moveTo>
                <a:lnTo>
                  <a:pt x="1651430" y="92435"/>
                </a:lnTo>
                <a:lnTo>
                  <a:pt x="1655060" y="104739"/>
                </a:lnTo>
                <a:lnTo>
                  <a:pt x="1661486" y="114839"/>
                </a:lnTo>
                <a:lnTo>
                  <a:pt x="1666406" y="119560"/>
                </a:lnTo>
                <a:lnTo>
                  <a:pt x="1677527" y="125463"/>
                </a:lnTo>
                <a:lnTo>
                  <a:pt x="1676643" y="111175"/>
                </a:lnTo>
                <a:lnTo>
                  <a:pt x="1672432" y="104774"/>
                </a:lnTo>
                <a:lnTo>
                  <a:pt x="1668222" y="98373"/>
                </a:lnTo>
                <a:lnTo>
                  <a:pt x="1666117" y="90372"/>
                </a:lnTo>
                <a:lnTo>
                  <a:pt x="1666125" y="79672"/>
                </a:lnTo>
                <a:lnTo>
                  <a:pt x="1667814" y="66404"/>
                </a:lnTo>
                <a:lnTo>
                  <a:pt x="1672432" y="55167"/>
                </a:lnTo>
                <a:lnTo>
                  <a:pt x="1676643" y="48091"/>
                </a:lnTo>
                <a:lnTo>
                  <a:pt x="1683380" y="44554"/>
                </a:lnTo>
                <a:lnTo>
                  <a:pt x="1703085" y="44554"/>
                </a:lnTo>
                <a:lnTo>
                  <a:pt x="1710439" y="48709"/>
                </a:lnTo>
                <a:lnTo>
                  <a:pt x="1714705" y="57019"/>
                </a:lnTo>
                <a:lnTo>
                  <a:pt x="1717400" y="62298"/>
                </a:lnTo>
                <a:lnTo>
                  <a:pt x="1718747" y="69147"/>
                </a:lnTo>
                <a:lnTo>
                  <a:pt x="1718744" y="78218"/>
                </a:lnTo>
                <a:lnTo>
                  <a:pt x="1717282" y="91203"/>
                </a:lnTo>
                <a:lnTo>
                  <a:pt x="1714988" y="121492"/>
                </a:lnTo>
                <a:lnTo>
                  <a:pt x="1723968" y="113197"/>
                </a:lnTo>
                <a:lnTo>
                  <a:pt x="1729731" y="103175"/>
                </a:lnTo>
                <a:lnTo>
                  <a:pt x="1733367" y="91028"/>
                </a:lnTo>
                <a:lnTo>
                  <a:pt x="1734579" y="77149"/>
                </a:lnTo>
                <a:lnTo>
                  <a:pt x="1733499" y="64615"/>
                </a:lnTo>
                <a:lnTo>
                  <a:pt x="1729496" y="52441"/>
                </a:lnTo>
                <a:lnTo>
                  <a:pt x="1722537" y="42954"/>
                </a:lnTo>
                <a:lnTo>
                  <a:pt x="1717549" y="38802"/>
                </a:lnTo>
                <a:lnTo>
                  <a:pt x="1706173" y="33199"/>
                </a:lnTo>
                <a:lnTo>
                  <a:pt x="1693064" y="31331"/>
                </a:lnTo>
                <a:lnTo>
                  <a:pt x="1683890" y="32162"/>
                </a:lnTo>
                <a:lnTo>
                  <a:pt x="1671865" y="36581"/>
                </a:lnTo>
                <a:lnTo>
                  <a:pt x="1662075" y="44807"/>
                </a:lnTo>
                <a:lnTo>
                  <a:pt x="1655690" y="54768"/>
                </a:lnTo>
                <a:lnTo>
                  <a:pt x="1651826" y="66861"/>
                </a:lnTo>
                <a:lnTo>
                  <a:pt x="1650538" y="81023"/>
                </a:lnTo>
                <a:close/>
              </a:path>
              <a:path w="1978305" h="162299">
                <a:moveTo>
                  <a:pt x="1920118" y="52682"/>
                </a:moveTo>
                <a:lnTo>
                  <a:pt x="1924833" y="47656"/>
                </a:lnTo>
                <a:lnTo>
                  <a:pt x="1930672" y="45144"/>
                </a:lnTo>
                <a:lnTo>
                  <a:pt x="1947345" y="45144"/>
                </a:lnTo>
                <a:lnTo>
                  <a:pt x="1954278" y="48794"/>
                </a:lnTo>
                <a:lnTo>
                  <a:pt x="1958432" y="56093"/>
                </a:lnTo>
                <a:lnTo>
                  <a:pt x="1960677" y="60023"/>
                </a:lnTo>
                <a:lnTo>
                  <a:pt x="1962109" y="65273"/>
                </a:lnTo>
                <a:lnTo>
                  <a:pt x="1962727" y="71843"/>
                </a:lnTo>
                <a:lnTo>
                  <a:pt x="1912623" y="71843"/>
                </a:lnTo>
                <a:lnTo>
                  <a:pt x="1912904" y="64094"/>
                </a:lnTo>
                <a:lnTo>
                  <a:pt x="1907739" y="45481"/>
                </a:lnTo>
                <a:lnTo>
                  <a:pt x="1901444" y="54909"/>
                </a:lnTo>
                <a:lnTo>
                  <a:pt x="1897323" y="66888"/>
                </a:lnTo>
                <a:lnTo>
                  <a:pt x="1895950" y="80771"/>
                </a:lnTo>
                <a:lnTo>
                  <a:pt x="1897000" y="93110"/>
                </a:lnTo>
                <a:lnTo>
                  <a:pt x="1900892" y="105305"/>
                </a:lnTo>
                <a:lnTo>
                  <a:pt x="1907655" y="115092"/>
                </a:lnTo>
                <a:lnTo>
                  <a:pt x="1912095" y="119154"/>
                </a:lnTo>
                <a:lnTo>
                  <a:pt x="1923290" y="125298"/>
                </a:lnTo>
                <a:lnTo>
                  <a:pt x="1936201" y="127346"/>
                </a:lnTo>
                <a:lnTo>
                  <a:pt x="1940805" y="127346"/>
                </a:lnTo>
                <a:lnTo>
                  <a:pt x="1944931" y="126897"/>
                </a:lnTo>
                <a:lnTo>
                  <a:pt x="1948580" y="125999"/>
                </a:lnTo>
                <a:lnTo>
                  <a:pt x="1955373" y="124427"/>
                </a:lnTo>
                <a:lnTo>
                  <a:pt x="1961071" y="121394"/>
                </a:lnTo>
                <a:lnTo>
                  <a:pt x="1965674" y="116903"/>
                </a:lnTo>
                <a:lnTo>
                  <a:pt x="1968425" y="114320"/>
                </a:lnTo>
                <a:lnTo>
                  <a:pt x="1970909" y="110993"/>
                </a:lnTo>
                <a:lnTo>
                  <a:pt x="1973127" y="106922"/>
                </a:lnTo>
                <a:lnTo>
                  <a:pt x="1975344" y="102851"/>
                </a:lnTo>
                <a:lnTo>
                  <a:pt x="1976649" y="99160"/>
                </a:lnTo>
                <a:lnTo>
                  <a:pt x="1977042" y="95847"/>
                </a:lnTo>
                <a:lnTo>
                  <a:pt x="1962137" y="95847"/>
                </a:lnTo>
                <a:lnTo>
                  <a:pt x="1961014" y="99833"/>
                </a:lnTo>
                <a:lnTo>
                  <a:pt x="1959106" y="103343"/>
                </a:lnTo>
                <a:lnTo>
                  <a:pt x="1956411" y="106375"/>
                </a:lnTo>
                <a:lnTo>
                  <a:pt x="1951696" y="111596"/>
                </a:lnTo>
                <a:lnTo>
                  <a:pt x="1945380" y="114207"/>
                </a:lnTo>
                <a:lnTo>
                  <a:pt x="1928987" y="114207"/>
                </a:lnTo>
                <a:lnTo>
                  <a:pt x="1922728" y="111442"/>
                </a:lnTo>
                <a:lnTo>
                  <a:pt x="1918686" y="105912"/>
                </a:lnTo>
                <a:lnTo>
                  <a:pt x="1914644" y="100380"/>
                </a:lnTo>
                <a:lnTo>
                  <a:pt x="1912483" y="93039"/>
                </a:lnTo>
                <a:lnTo>
                  <a:pt x="1912202" y="83887"/>
                </a:lnTo>
                <a:lnTo>
                  <a:pt x="1978305" y="83887"/>
                </a:lnTo>
                <a:lnTo>
                  <a:pt x="1978305" y="74790"/>
                </a:lnTo>
                <a:lnTo>
                  <a:pt x="1977856" y="68165"/>
                </a:lnTo>
                <a:lnTo>
                  <a:pt x="1976958" y="64010"/>
                </a:lnTo>
                <a:lnTo>
                  <a:pt x="1975948" y="57946"/>
                </a:lnTo>
                <a:lnTo>
                  <a:pt x="1973927" y="52640"/>
                </a:lnTo>
                <a:lnTo>
                  <a:pt x="1970895" y="48092"/>
                </a:lnTo>
                <a:lnTo>
                  <a:pt x="1967751" y="43319"/>
                </a:lnTo>
                <a:lnTo>
                  <a:pt x="1963176" y="39431"/>
                </a:lnTo>
                <a:lnTo>
                  <a:pt x="1957169" y="36427"/>
                </a:lnTo>
                <a:lnTo>
                  <a:pt x="1951162" y="33423"/>
                </a:lnTo>
                <a:lnTo>
                  <a:pt x="1944959" y="31921"/>
                </a:lnTo>
                <a:lnTo>
                  <a:pt x="1938559" y="31921"/>
                </a:lnTo>
                <a:lnTo>
                  <a:pt x="1929646" y="32739"/>
                </a:lnTo>
                <a:lnTo>
                  <a:pt x="1920118" y="52682"/>
                </a:lnTo>
                <a:close/>
              </a:path>
              <a:path w="1978305" h="162299">
                <a:moveTo>
                  <a:pt x="1917662" y="37181"/>
                </a:moveTo>
                <a:lnTo>
                  <a:pt x="1907739" y="45481"/>
                </a:lnTo>
                <a:lnTo>
                  <a:pt x="1912904" y="64094"/>
                </a:lnTo>
                <a:lnTo>
                  <a:pt x="1915402" y="57707"/>
                </a:lnTo>
                <a:lnTo>
                  <a:pt x="1920118" y="52682"/>
                </a:lnTo>
                <a:lnTo>
                  <a:pt x="1929646" y="32739"/>
                </a:lnTo>
                <a:lnTo>
                  <a:pt x="1917662" y="37181"/>
                </a:lnTo>
                <a:close/>
              </a:path>
              <a:path w="1978305" h="162299">
                <a:moveTo>
                  <a:pt x="1772275" y="33942"/>
                </a:moveTo>
                <a:lnTo>
                  <a:pt x="1757287" y="33942"/>
                </a:lnTo>
                <a:lnTo>
                  <a:pt x="1757287" y="124146"/>
                </a:lnTo>
                <a:lnTo>
                  <a:pt x="1772444" y="124146"/>
                </a:lnTo>
                <a:lnTo>
                  <a:pt x="1772444" y="64684"/>
                </a:lnTo>
                <a:lnTo>
                  <a:pt x="1774788" y="56655"/>
                </a:lnTo>
                <a:lnTo>
                  <a:pt x="1779475" y="52219"/>
                </a:lnTo>
                <a:lnTo>
                  <a:pt x="1784163" y="47783"/>
                </a:lnTo>
                <a:lnTo>
                  <a:pt x="1789369" y="45565"/>
                </a:lnTo>
                <a:lnTo>
                  <a:pt x="1801384" y="45565"/>
                </a:lnTo>
                <a:lnTo>
                  <a:pt x="1805678" y="47670"/>
                </a:lnTo>
                <a:lnTo>
                  <a:pt x="1807980" y="51882"/>
                </a:lnTo>
                <a:lnTo>
                  <a:pt x="1809439" y="54689"/>
                </a:lnTo>
                <a:lnTo>
                  <a:pt x="1810170" y="59153"/>
                </a:lnTo>
                <a:lnTo>
                  <a:pt x="1810170" y="124146"/>
                </a:lnTo>
                <a:lnTo>
                  <a:pt x="1825580" y="124146"/>
                </a:lnTo>
                <a:lnTo>
                  <a:pt x="1825580" y="62354"/>
                </a:lnTo>
                <a:lnTo>
                  <a:pt x="1827727" y="55700"/>
                </a:lnTo>
                <a:lnTo>
                  <a:pt x="1832022" y="51713"/>
                </a:lnTo>
                <a:lnTo>
                  <a:pt x="1836316" y="47727"/>
                </a:lnTo>
                <a:lnTo>
                  <a:pt x="1841439" y="45734"/>
                </a:lnTo>
                <a:lnTo>
                  <a:pt x="1851712" y="45734"/>
                </a:lnTo>
                <a:lnTo>
                  <a:pt x="1855375" y="46857"/>
                </a:lnTo>
                <a:lnTo>
                  <a:pt x="1858379" y="49102"/>
                </a:lnTo>
                <a:lnTo>
                  <a:pt x="1861382" y="51349"/>
                </a:lnTo>
                <a:lnTo>
                  <a:pt x="1862884" y="55475"/>
                </a:lnTo>
                <a:lnTo>
                  <a:pt x="1862884" y="124146"/>
                </a:lnTo>
                <a:lnTo>
                  <a:pt x="1878631" y="124146"/>
                </a:lnTo>
                <a:lnTo>
                  <a:pt x="1878631" y="56121"/>
                </a:lnTo>
                <a:lnTo>
                  <a:pt x="1877452" y="49776"/>
                </a:lnTo>
                <a:lnTo>
                  <a:pt x="1875094" y="45060"/>
                </a:lnTo>
                <a:lnTo>
                  <a:pt x="1873760" y="42712"/>
                </a:lnTo>
                <a:lnTo>
                  <a:pt x="1864435" y="34618"/>
                </a:lnTo>
                <a:lnTo>
                  <a:pt x="1850337" y="31921"/>
                </a:lnTo>
                <a:lnTo>
                  <a:pt x="1844667" y="31921"/>
                </a:lnTo>
                <a:lnTo>
                  <a:pt x="1839558" y="33085"/>
                </a:lnTo>
                <a:lnTo>
                  <a:pt x="1835011" y="35416"/>
                </a:lnTo>
                <a:lnTo>
                  <a:pt x="1830464" y="37746"/>
                </a:lnTo>
                <a:lnTo>
                  <a:pt x="1826506" y="41326"/>
                </a:lnTo>
                <a:lnTo>
                  <a:pt x="1823138" y="46155"/>
                </a:lnTo>
                <a:lnTo>
                  <a:pt x="1821117" y="42224"/>
                </a:lnTo>
                <a:lnTo>
                  <a:pt x="1818871" y="39248"/>
                </a:lnTo>
                <a:lnTo>
                  <a:pt x="1816401" y="37227"/>
                </a:lnTo>
                <a:lnTo>
                  <a:pt x="1812022" y="33689"/>
                </a:lnTo>
                <a:lnTo>
                  <a:pt x="1806240" y="31921"/>
                </a:lnTo>
                <a:lnTo>
                  <a:pt x="1792710" y="31921"/>
                </a:lnTo>
                <a:lnTo>
                  <a:pt x="1787040" y="33633"/>
                </a:lnTo>
                <a:lnTo>
                  <a:pt x="1782044" y="37059"/>
                </a:lnTo>
                <a:lnTo>
                  <a:pt x="1779124" y="39080"/>
                </a:lnTo>
                <a:lnTo>
                  <a:pt x="1775868" y="42308"/>
                </a:lnTo>
                <a:lnTo>
                  <a:pt x="1772275" y="46744"/>
                </a:lnTo>
                <a:lnTo>
                  <a:pt x="1772275" y="33942"/>
                </a:lnTo>
                <a:close/>
              </a:path>
              <a:path w="1978305" h="162299">
                <a:moveTo>
                  <a:pt x="1117416" y="125577"/>
                </a:moveTo>
                <a:lnTo>
                  <a:pt x="1121640" y="125465"/>
                </a:lnTo>
                <a:lnTo>
                  <a:pt x="1125402" y="125016"/>
                </a:lnTo>
                <a:lnTo>
                  <a:pt x="1128952" y="124146"/>
                </a:lnTo>
                <a:lnTo>
                  <a:pt x="1128952" y="112186"/>
                </a:lnTo>
                <a:lnTo>
                  <a:pt x="1126847" y="112368"/>
                </a:lnTo>
                <a:lnTo>
                  <a:pt x="1120897" y="112439"/>
                </a:lnTo>
                <a:lnTo>
                  <a:pt x="1117753" y="111512"/>
                </a:lnTo>
                <a:lnTo>
                  <a:pt x="1114553" y="108340"/>
                </a:lnTo>
                <a:lnTo>
                  <a:pt x="1114553" y="46323"/>
                </a:lnTo>
                <a:lnTo>
                  <a:pt x="1128952" y="46323"/>
                </a:lnTo>
                <a:lnTo>
                  <a:pt x="1128952" y="33942"/>
                </a:lnTo>
                <a:lnTo>
                  <a:pt x="1114553" y="33942"/>
                </a:lnTo>
                <a:lnTo>
                  <a:pt x="1114553" y="8759"/>
                </a:lnTo>
                <a:lnTo>
                  <a:pt x="1099227" y="8759"/>
                </a:lnTo>
                <a:lnTo>
                  <a:pt x="1099227" y="33942"/>
                </a:lnTo>
                <a:lnTo>
                  <a:pt x="1087016" y="33942"/>
                </a:lnTo>
                <a:lnTo>
                  <a:pt x="1087016" y="46323"/>
                </a:lnTo>
                <a:lnTo>
                  <a:pt x="1099227" y="46323"/>
                </a:lnTo>
                <a:lnTo>
                  <a:pt x="1099227" y="111821"/>
                </a:lnTo>
                <a:lnTo>
                  <a:pt x="1100490" y="116523"/>
                </a:lnTo>
                <a:lnTo>
                  <a:pt x="1103016" y="120145"/>
                </a:lnTo>
                <a:lnTo>
                  <a:pt x="1105543" y="123767"/>
                </a:lnTo>
                <a:lnTo>
                  <a:pt x="1110342" y="125577"/>
                </a:lnTo>
                <a:lnTo>
                  <a:pt x="1117416" y="125577"/>
                </a:lnTo>
                <a:close/>
              </a:path>
              <a:path w="1978305" h="162299">
                <a:moveTo>
                  <a:pt x="750885" y="160109"/>
                </a:moveTo>
                <a:lnTo>
                  <a:pt x="750885" y="114039"/>
                </a:lnTo>
                <a:lnTo>
                  <a:pt x="751334" y="95088"/>
                </a:lnTo>
                <a:lnTo>
                  <a:pt x="750296" y="89165"/>
                </a:lnTo>
                <a:lnTo>
                  <a:pt x="750296" y="73555"/>
                </a:lnTo>
                <a:lnTo>
                  <a:pt x="751334" y="66425"/>
                </a:lnTo>
                <a:lnTo>
                  <a:pt x="753495" y="42224"/>
                </a:lnTo>
                <a:lnTo>
                  <a:pt x="750464" y="46323"/>
                </a:lnTo>
                <a:lnTo>
                  <a:pt x="750464" y="34363"/>
                </a:lnTo>
                <a:lnTo>
                  <a:pt x="735727" y="34363"/>
                </a:lnTo>
                <a:lnTo>
                  <a:pt x="735727" y="160109"/>
                </a:lnTo>
                <a:lnTo>
                  <a:pt x="750885" y="160109"/>
                </a:lnTo>
                <a:close/>
              </a:path>
              <a:path w="1978305" h="162299">
                <a:moveTo>
                  <a:pt x="571297" y="125577"/>
                </a:moveTo>
                <a:lnTo>
                  <a:pt x="575522" y="125465"/>
                </a:lnTo>
                <a:lnTo>
                  <a:pt x="579283" y="125016"/>
                </a:lnTo>
                <a:lnTo>
                  <a:pt x="582833" y="124145"/>
                </a:lnTo>
                <a:lnTo>
                  <a:pt x="582833" y="112186"/>
                </a:lnTo>
                <a:lnTo>
                  <a:pt x="580728" y="112368"/>
                </a:lnTo>
                <a:lnTo>
                  <a:pt x="574778" y="112439"/>
                </a:lnTo>
                <a:lnTo>
                  <a:pt x="571634" y="111512"/>
                </a:lnTo>
                <a:lnTo>
                  <a:pt x="568434" y="108340"/>
                </a:lnTo>
                <a:lnTo>
                  <a:pt x="568434" y="46323"/>
                </a:lnTo>
                <a:lnTo>
                  <a:pt x="582833" y="46323"/>
                </a:lnTo>
                <a:lnTo>
                  <a:pt x="582833" y="33942"/>
                </a:lnTo>
                <a:lnTo>
                  <a:pt x="568434" y="33942"/>
                </a:lnTo>
                <a:lnTo>
                  <a:pt x="568434" y="8759"/>
                </a:lnTo>
                <a:lnTo>
                  <a:pt x="553108" y="8759"/>
                </a:lnTo>
                <a:lnTo>
                  <a:pt x="553108" y="33942"/>
                </a:lnTo>
                <a:lnTo>
                  <a:pt x="540897" y="33942"/>
                </a:lnTo>
                <a:lnTo>
                  <a:pt x="540897" y="46323"/>
                </a:lnTo>
                <a:lnTo>
                  <a:pt x="553108" y="46323"/>
                </a:lnTo>
                <a:lnTo>
                  <a:pt x="553108" y="111821"/>
                </a:lnTo>
                <a:lnTo>
                  <a:pt x="554371" y="116523"/>
                </a:lnTo>
                <a:lnTo>
                  <a:pt x="556897" y="120145"/>
                </a:lnTo>
                <a:lnTo>
                  <a:pt x="559424" y="123767"/>
                </a:lnTo>
                <a:lnTo>
                  <a:pt x="564223" y="125577"/>
                </a:lnTo>
                <a:lnTo>
                  <a:pt x="571297" y="125577"/>
                </a:lnTo>
                <a:close/>
              </a:path>
              <a:path w="1978305" h="162299">
                <a:moveTo>
                  <a:pt x="0" y="68305"/>
                </a:moveTo>
                <a:lnTo>
                  <a:pt x="0" y="83886"/>
                </a:lnTo>
                <a:lnTo>
                  <a:pt x="42272" y="83886"/>
                </a:lnTo>
                <a:lnTo>
                  <a:pt x="42272" y="68305"/>
                </a:lnTo>
                <a:lnTo>
                  <a:pt x="0" y="68305"/>
                </a:lnTo>
                <a:close/>
              </a:path>
              <a:path w="1978305" h="162299">
                <a:moveTo>
                  <a:pt x="126536" y="87087"/>
                </a:moveTo>
                <a:lnTo>
                  <a:pt x="131337" y="73443"/>
                </a:lnTo>
                <a:lnTo>
                  <a:pt x="151294" y="18781"/>
                </a:lnTo>
                <a:lnTo>
                  <a:pt x="170073" y="73443"/>
                </a:lnTo>
                <a:lnTo>
                  <a:pt x="175462" y="87087"/>
                </a:lnTo>
                <a:lnTo>
                  <a:pt x="188009" y="124145"/>
                </a:lnTo>
                <a:lnTo>
                  <a:pt x="206366" y="124145"/>
                </a:lnTo>
                <a:lnTo>
                  <a:pt x="161483" y="421"/>
                </a:lnTo>
                <a:lnTo>
                  <a:pt x="142536" y="421"/>
                </a:lnTo>
                <a:lnTo>
                  <a:pt x="95969" y="124145"/>
                </a:lnTo>
                <a:lnTo>
                  <a:pt x="113147" y="124145"/>
                </a:lnTo>
                <a:lnTo>
                  <a:pt x="126536" y="87087"/>
                </a:lnTo>
                <a:close/>
              </a:path>
              <a:path w="1978305" h="162299">
                <a:moveTo>
                  <a:pt x="131337" y="73443"/>
                </a:moveTo>
                <a:lnTo>
                  <a:pt x="126536" y="87087"/>
                </a:lnTo>
                <a:lnTo>
                  <a:pt x="175462" y="87087"/>
                </a:lnTo>
                <a:lnTo>
                  <a:pt x="170073" y="73443"/>
                </a:lnTo>
                <a:lnTo>
                  <a:pt x="131337" y="73443"/>
                </a:lnTo>
                <a:close/>
              </a:path>
              <a:path w="1978305" h="162299">
                <a:moveTo>
                  <a:pt x="213131" y="80939"/>
                </a:moveTo>
                <a:lnTo>
                  <a:pt x="214023" y="92234"/>
                </a:lnTo>
                <a:lnTo>
                  <a:pt x="217680" y="104525"/>
                </a:lnTo>
                <a:lnTo>
                  <a:pt x="224162" y="114670"/>
                </a:lnTo>
                <a:lnTo>
                  <a:pt x="229148" y="78416"/>
                </a:lnTo>
                <a:lnTo>
                  <a:pt x="231092" y="64508"/>
                </a:lnTo>
                <a:lnTo>
                  <a:pt x="236246" y="54324"/>
                </a:lnTo>
                <a:lnTo>
                  <a:pt x="240990" y="48484"/>
                </a:lnTo>
                <a:lnTo>
                  <a:pt x="247179" y="45565"/>
                </a:lnTo>
                <a:lnTo>
                  <a:pt x="261663" y="45565"/>
                </a:lnTo>
                <a:lnTo>
                  <a:pt x="267417" y="48302"/>
                </a:lnTo>
                <a:lnTo>
                  <a:pt x="272077" y="53776"/>
                </a:lnTo>
                <a:lnTo>
                  <a:pt x="277431" y="64625"/>
                </a:lnTo>
                <a:lnTo>
                  <a:pt x="279066" y="79086"/>
                </a:lnTo>
                <a:lnTo>
                  <a:pt x="279046" y="80894"/>
                </a:lnTo>
                <a:lnTo>
                  <a:pt x="277183" y="94743"/>
                </a:lnTo>
                <a:lnTo>
                  <a:pt x="272287" y="105069"/>
                </a:lnTo>
                <a:lnTo>
                  <a:pt x="267768" y="111105"/>
                </a:lnTo>
                <a:lnTo>
                  <a:pt x="262028" y="126111"/>
                </a:lnTo>
                <a:lnTo>
                  <a:pt x="266856" y="123640"/>
                </a:lnTo>
                <a:lnTo>
                  <a:pt x="271683" y="121170"/>
                </a:lnTo>
                <a:lnTo>
                  <a:pt x="275866" y="117155"/>
                </a:lnTo>
                <a:lnTo>
                  <a:pt x="279403" y="111596"/>
                </a:lnTo>
                <a:lnTo>
                  <a:pt x="279403" y="124145"/>
                </a:lnTo>
                <a:lnTo>
                  <a:pt x="293045" y="124145"/>
                </a:lnTo>
                <a:lnTo>
                  <a:pt x="293045" y="0"/>
                </a:lnTo>
                <a:lnTo>
                  <a:pt x="278477" y="0"/>
                </a:lnTo>
                <a:lnTo>
                  <a:pt x="278477" y="45565"/>
                </a:lnTo>
                <a:lnTo>
                  <a:pt x="275052" y="41354"/>
                </a:lnTo>
                <a:lnTo>
                  <a:pt x="271993" y="38406"/>
                </a:lnTo>
                <a:lnTo>
                  <a:pt x="269298" y="36721"/>
                </a:lnTo>
                <a:lnTo>
                  <a:pt x="264639" y="33801"/>
                </a:lnTo>
                <a:lnTo>
                  <a:pt x="258856" y="32341"/>
                </a:lnTo>
                <a:lnTo>
                  <a:pt x="251951" y="32341"/>
                </a:lnTo>
                <a:lnTo>
                  <a:pt x="244456" y="32983"/>
                </a:lnTo>
                <a:lnTo>
                  <a:pt x="232481" y="37635"/>
                </a:lnTo>
                <a:lnTo>
                  <a:pt x="223194" y="46786"/>
                </a:lnTo>
                <a:lnTo>
                  <a:pt x="218252" y="55498"/>
                </a:lnTo>
                <a:lnTo>
                  <a:pt x="214411" y="67549"/>
                </a:lnTo>
                <a:lnTo>
                  <a:pt x="213131" y="80939"/>
                </a:lnTo>
                <a:close/>
              </a:path>
              <a:path w="1978305" h="162299">
                <a:moveTo>
                  <a:pt x="245944" y="114123"/>
                </a:moveTo>
                <a:lnTo>
                  <a:pt x="239376" y="110866"/>
                </a:lnTo>
                <a:lnTo>
                  <a:pt x="235277" y="104353"/>
                </a:lnTo>
                <a:lnTo>
                  <a:pt x="231180" y="97839"/>
                </a:lnTo>
                <a:lnTo>
                  <a:pt x="229130" y="89754"/>
                </a:lnTo>
                <a:lnTo>
                  <a:pt x="229148" y="78416"/>
                </a:lnTo>
                <a:lnTo>
                  <a:pt x="224162" y="114670"/>
                </a:lnTo>
                <a:lnTo>
                  <a:pt x="226977" y="117635"/>
                </a:lnTo>
                <a:lnTo>
                  <a:pt x="237848" y="124918"/>
                </a:lnTo>
                <a:lnTo>
                  <a:pt x="250267" y="127346"/>
                </a:lnTo>
                <a:lnTo>
                  <a:pt x="256498" y="127346"/>
                </a:lnTo>
                <a:lnTo>
                  <a:pt x="262028" y="126111"/>
                </a:lnTo>
                <a:lnTo>
                  <a:pt x="267768" y="111105"/>
                </a:lnTo>
                <a:lnTo>
                  <a:pt x="262000" y="114123"/>
                </a:lnTo>
                <a:lnTo>
                  <a:pt x="245944" y="114123"/>
                </a:lnTo>
                <a:close/>
              </a:path>
              <a:path w="1978305" h="162299">
                <a:moveTo>
                  <a:pt x="320132" y="421"/>
                </a:moveTo>
                <a:lnTo>
                  <a:pt x="320132" y="17939"/>
                </a:lnTo>
                <a:lnTo>
                  <a:pt x="335289" y="17939"/>
                </a:lnTo>
                <a:lnTo>
                  <a:pt x="335289" y="421"/>
                </a:lnTo>
                <a:lnTo>
                  <a:pt x="320132" y="421"/>
                </a:lnTo>
                <a:close/>
              </a:path>
              <a:path w="1978305" h="162299">
                <a:moveTo>
                  <a:pt x="308834" y="160390"/>
                </a:moveTo>
                <a:lnTo>
                  <a:pt x="311964" y="160530"/>
                </a:lnTo>
                <a:lnTo>
                  <a:pt x="321844" y="160530"/>
                </a:lnTo>
                <a:lnTo>
                  <a:pt x="328552" y="157779"/>
                </a:lnTo>
                <a:lnTo>
                  <a:pt x="332089" y="152276"/>
                </a:lnTo>
                <a:lnTo>
                  <a:pt x="334223" y="149020"/>
                </a:lnTo>
                <a:lnTo>
                  <a:pt x="335289" y="144107"/>
                </a:lnTo>
                <a:lnTo>
                  <a:pt x="335289" y="34363"/>
                </a:lnTo>
                <a:lnTo>
                  <a:pt x="320132" y="34363"/>
                </a:lnTo>
                <a:lnTo>
                  <a:pt x="320132" y="141103"/>
                </a:lnTo>
                <a:lnTo>
                  <a:pt x="319444" y="144177"/>
                </a:lnTo>
                <a:lnTo>
                  <a:pt x="316693" y="146142"/>
                </a:lnTo>
                <a:lnTo>
                  <a:pt x="312609" y="146746"/>
                </a:lnTo>
                <a:lnTo>
                  <a:pt x="305816" y="146970"/>
                </a:lnTo>
                <a:lnTo>
                  <a:pt x="305816" y="160109"/>
                </a:lnTo>
                <a:lnTo>
                  <a:pt x="308834" y="160390"/>
                </a:lnTo>
                <a:close/>
              </a:path>
              <a:path w="1978305" h="162299">
                <a:moveTo>
                  <a:pt x="383288" y="110501"/>
                </a:moveTo>
                <a:lnTo>
                  <a:pt x="380593" y="105111"/>
                </a:lnTo>
                <a:lnTo>
                  <a:pt x="379134" y="102191"/>
                </a:lnTo>
                <a:lnTo>
                  <a:pt x="378403" y="98429"/>
                </a:lnTo>
                <a:lnTo>
                  <a:pt x="378403" y="33942"/>
                </a:lnTo>
                <a:lnTo>
                  <a:pt x="362910" y="33942"/>
                </a:lnTo>
                <a:lnTo>
                  <a:pt x="362910" y="102949"/>
                </a:lnTo>
                <a:lnTo>
                  <a:pt x="364172" y="109097"/>
                </a:lnTo>
                <a:lnTo>
                  <a:pt x="366699" y="113702"/>
                </a:lnTo>
                <a:lnTo>
                  <a:pt x="368758" y="116879"/>
                </a:lnTo>
                <a:lnTo>
                  <a:pt x="378549" y="124161"/>
                </a:lnTo>
                <a:lnTo>
                  <a:pt x="392972" y="126588"/>
                </a:lnTo>
                <a:lnTo>
                  <a:pt x="401224" y="126588"/>
                </a:lnTo>
                <a:lnTo>
                  <a:pt x="408242" y="124230"/>
                </a:lnTo>
                <a:lnTo>
                  <a:pt x="414024" y="119513"/>
                </a:lnTo>
                <a:lnTo>
                  <a:pt x="416943" y="117155"/>
                </a:lnTo>
                <a:lnTo>
                  <a:pt x="419385" y="114263"/>
                </a:lnTo>
                <a:lnTo>
                  <a:pt x="421350" y="110838"/>
                </a:lnTo>
                <a:lnTo>
                  <a:pt x="421181" y="124145"/>
                </a:lnTo>
                <a:lnTo>
                  <a:pt x="435497" y="124145"/>
                </a:lnTo>
                <a:lnTo>
                  <a:pt x="435497" y="33942"/>
                </a:lnTo>
                <a:lnTo>
                  <a:pt x="420339" y="33942"/>
                </a:lnTo>
                <a:lnTo>
                  <a:pt x="420339" y="87059"/>
                </a:lnTo>
                <a:lnTo>
                  <a:pt x="419301" y="93993"/>
                </a:lnTo>
                <a:lnTo>
                  <a:pt x="417224" y="99047"/>
                </a:lnTo>
                <a:lnTo>
                  <a:pt x="417050" y="99467"/>
                </a:lnTo>
                <a:lnTo>
                  <a:pt x="408810" y="109764"/>
                </a:lnTo>
                <a:lnTo>
                  <a:pt x="395667" y="113196"/>
                </a:lnTo>
                <a:lnTo>
                  <a:pt x="388312" y="113196"/>
                </a:lnTo>
                <a:lnTo>
                  <a:pt x="383288" y="110501"/>
                </a:lnTo>
                <a:close/>
              </a:path>
              <a:path w="1978305" h="162299">
                <a:moveTo>
                  <a:pt x="480799" y="125954"/>
                </a:moveTo>
                <a:lnTo>
                  <a:pt x="495762" y="127599"/>
                </a:lnTo>
                <a:lnTo>
                  <a:pt x="500441" y="127452"/>
                </a:lnTo>
                <a:lnTo>
                  <a:pt x="513828" y="124805"/>
                </a:lnTo>
                <a:lnTo>
                  <a:pt x="523593" y="118839"/>
                </a:lnTo>
                <a:lnTo>
                  <a:pt x="529684" y="113000"/>
                </a:lnTo>
                <a:lnTo>
                  <a:pt x="532729" y="106066"/>
                </a:lnTo>
                <a:lnTo>
                  <a:pt x="532729" y="89726"/>
                </a:lnTo>
                <a:lnTo>
                  <a:pt x="529782" y="83634"/>
                </a:lnTo>
                <a:lnTo>
                  <a:pt x="523887" y="79760"/>
                </a:lnTo>
                <a:lnTo>
                  <a:pt x="520183" y="77289"/>
                </a:lnTo>
                <a:lnTo>
                  <a:pt x="512885" y="74734"/>
                </a:lnTo>
                <a:lnTo>
                  <a:pt x="501993" y="72095"/>
                </a:lnTo>
                <a:lnTo>
                  <a:pt x="491973" y="69653"/>
                </a:lnTo>
                <a:lnTo>
                  <a:pt x="487594" y="68586"/>
                </a:lnTo>
                <a:lnTo>
                  <a:pt x="484282" y="67351"/>
                </a:lnTo>
                <a:lnTo>
                  <a:pt x="482036" y="65947"/>
                </a:lnTo>
                <a:lnTo>
                  <a:pt x="478162" y="63589"/>
                </a:lnTo>
                <a:lnTo>
                  <a:pt x="476226" y="60444"/>
                </a:lnTo>
                <a:lnTo>
                  <a:pt x="476226" y="52920"/>
                </a:lnTo>
                <a:lnTo>
                  <a:pt x="477699" y="50029"/>
                </a:lnTo>
                <a:lnTo>
                  <a:pt x="480647" y="47839"/>
                </a:lnTo>
                <a:lnTo>
                  <a:pt x="483594" y="45649"/>
                </a:lnTo>
                <a:lnTo>
                  <a:pt x="487930" y="44554"/>
                </a:lnTo>
                <a:lnTo>
                  <a:pt x="502246" y="44554"/>
                </a:lnTo>
                <a:lnTo>
                  <a:pt x="508281" y="46547"/>
                </a:lnTo>
                <a:lnTo>
                  <a:pt x="511762" y="50534"/>
                </a:lnTo>
                <a:lnTo>
                  <a:pt x="513895" y="53341"/>
                </a:lnTo>
                <a:lnTo>
                  <a:pt x="515102" y="56458"/>
                </a:lnTo>
                <a:lnTo>
                  <a:pt x="515382" y="59883"/>
                </a:lnTo>
                <a:lnTo>
                  <a:pt x="529698" y="59883"/>
                </a:lnTo>
                <a:lnTo>
                  <a:pt x="529810" y="54043"/>
                </a:lnTo>
                <a:lnTo>
                  <a:pt x="527986" y="48597"/>
                </a:lnTo>
                <a:lnTo>
                  <a:pt x="524224" y="43543"/>
                </a:lnTo>
                <a:lnTo>
                  <a:pt x="520178" y="39248"/>
                </a:lnTo>
                <a:lnTo>
                  <a:pt x="509328" y="33500"/>
                </a:lnTo>
                <a:lnTo>
                  <a:pt x="494836" y="31584"/>
                </a:lnTo>
                <a:lnTo>
                  <a:pt x="494083" y="31588"/>
                </a:lnTo>
                <a:lnTo>
                  <a:pt x="480547" y="33660"/>
                </a:lnTo>
                <a:lnTo>
                  <a:pt x="470037" y="39501"/>
                </a:lnTo>
                <a:lnTo>
                  <a:pt x="463889" y="44779"/>
                </a:lnTo>
                <a:lnTo>
                  <a:pt x="460816" y="51685"/>
                </a:lnTo>
                <a:lnTo>
                  <a:pt x="460816" y="67463"/>
                </a:lnTo>
                <a:lnTo>
                  <a:pt x="464071" y="73134"/>
                </a:lnTo>
                <a:lnTo>
                  <a:pt x="470584" y="77233"/>
                </a:lnTo>
                <a:lnTo>
                  <a:pt x="474232" y="79591"/>
                </a:lnTo>
                <a:lnTo>
                  <a:pt x="479903" y="81725"/>
                </a:lnTo>
                <a:lnTo>
                  <a:pt x="487594" y="83634"/>
                </a:lnTo>
                <a:lnTo>
                  <a:pt x="499636" y="86666"/>
                </a:lnTo>
                <a:lnTo>
                  <a:pt x="506091" y="88294"/>
                </a:lnTo>
                <a:lnTo>
                  <a:pt x="510414" y="89726"/>
                </a:lnTo>
                <a:lnTo>
                  <a:pt x="512604" y="90961"/>
                </a:lnTo>
                <a:lnTo>
                  <a:pt x="516028" y="92983"/>
                </a:lnTo>
                <a:lnTo>
                  <a:pt x="517741" y="95931"/>
                </a:lnTo>
                <a:lnTo>
                  <a:pt x="517741" y="104914"/>
                </a:lnTo>
                <a:lnTo>
                  <a:pt x="515608" y="108690"/>
                </a:lnTo>
                <a:lnTo>
                  <a:pt x="511340" y="111133"/>
                </a:lnTo>
                <a:lnTo>
                  <a:pt x="507074" y="113575"/>
                </a:lnTo>
                <a:lnTo>
                  <a:pt x="502134" y="114797"/>
                </a:lnTo>
                <a:lnTo>
                  <a:pt x="487089" y="114797"/>
                </a:lnTo>
                <a:lnTo>
                  <a:pt x="480464" y="112354"/>
                </a:lnTo>
                <a:lnTo>
                  <a:pt x="476647" y="107469"/>
                </a:lnTo>
                <a:lnTo>
                  <a:pt x="474569" y="104774"/>
                </a:lnTo>
                <a:lnTo>
                  <a:pt x="473307" y="100900"/>
                </a:lnTo>
                <a:lnTo>
                  <a:pt x="472858" y="95846"/>
                </a:lnTo>
                <a:lnTo>
                  <a:pt x="458290" y="95846"/>
                </a:lnTo>
                <a:lnTo>
                  <a:pt x="458682" y="104831"/>
                </a:lnTo>
                <a:lnTo>
                  <a:pt x="461672" y="112368"/>
                </a:lnTo>
                <a:lnTo>
                  <a:pt x="467257" y="118460"/>
                </a:lnTo>
                <a:lnTo>
                  <a:pt x="470065" y="121019"/>
                </a:lnTo>
                <a:lnTo>
                  <a:pt x="480799" y="125954"/>
                </a:lnTo>
                <a:close/>
              </a:path>
              <a:path w="1978305" h="162299">
                <a:moveTo>
                  <a:pt x="696902" y="91203"/>
                </a:moveTo>
                <a:lnTo>
                  <a:pt x="692768" y="102963"/>
                </a:lnTo>
                <a:lnTo>
                  <a:pt x="689034" y="110572"/>
                </a:lnTo>
                <a:lnTo>
                  <a:pt x="682143" y="114376"/>
                </a:lnTo>
                <a:lnTo>
                  <a:pt x="662944" y="114376"/>
                </a:lnTo>
                <a:lnTo>
                  <a:pt x="656263" y="111175"/>
                </a:lnTo>
                <a:lnTo>
                  <a:pt x="657147" y="125463"/>
                </a:lnTo>
                <a:lnTo>
                  <a:pt x="670663" y="127430"/>
                </a:lnTo>
                <a:lnTo>
                  <a:pt x="682693" y="126218"/>
                </a:lnTo>
                <a:lnTo>
                  <a:pt x="694608" y="121491"/>
                </a:lnTo>
                <a:lnTo>
                  <a:pt x="696902" y="91203"/>
                </a:lnTo>
                <a:close/>
              </a:path>
              <a:path w="1978305" h="162299">
                <a:moveTo>
                  <a:pt x="630159" y="81023"/>
                </a:moveTo>
                <a:lnTo>
                  <a:pt x="631050" y="92434"/>
                </a:lnTo>
                <a:lnTo>
                  <a:pt x="634680" y="104739"/>
                </a:lnTo>
                <a:lnTo>
                  <a:pt x="641106" y="114839"/>
                </a:lnTo>
                <a:lnTo>
                  <a:pt x="646026" y="119560"/>
                </a:lnTo>
                <a:lnTo>
                  <a:pt x="657147" y="125463"/>
                </a:lnTo>
                <a:lnTo>
                  <a:pt x="656263" y="111175"/>
                </a:lnTo>
                <a:lnTo>
                  <a:pt x="652052" y="104774"/>
                </a:lnTo>
                <a:lnTo>
                  <a:pt x="647842" y="98373"/>
                </a:lnTo>
                <a:lnTo>
                  <a:pt x="645737" y="90372"/>
                </a:lnTo>
                <a:lnTo>
                  <a:pt x="645745" y="79672"/>
                </a:lnTo>
                <a:lnTo>
                  <a:pt x="647434" y="66403"/>
                </a:lnTo>
                <a:lnTo>
                  <a:pt x="652052" y="55166"/>
                </a:lnTo>
                <a:lnTo>
                  <a:pt x="656263" y="48091"/>
                </a:lnTo>
                <a:lnTo>
                  <a:pt x="663000" y="44554"/>
                </a:lnTo>
                <a:lnTo>
                  <a:pt x="682705" y="44554"/>
                </a:lnTo>
                <a:lnTo>
                  <a:pt x="690059" y="48709"/>
                </a:lnTo>
                <a:lnTo>
                  <a:pt x="694325" y="57019"/>
                </a:lnTo>
                <a:lnTo>
                  <a:pt x="697020" y="62297"/>
                </a:lnTo>
                <a:lnTo>
                  <a:pt x="698367" y="69147"/>
                </a:lnTo>
                <a:lnTo>
                  <a:pt x="698364" y="78217"/>
                </a:lnTo>
                <a:lnTo>
                  <a:pt x="696902" y="91203"/>
                </a:lnTo>
                <a:lnTo>
                  <a:pt x="694608" y="121491"/>
                </a:lnTo>
                <a:lnTo>
                  <a:pt x="703588" y="113196"/>
                </a:lnTo>
                <a:lnTo>
                  <a:pt x="709351" y="103175"/>
                </a:lnTo>
                <a:lnTo>
                  <a:pt x="712987" y="91028"/>
                </a:lnTo>
                <a:lnTo>
                  <a:pt x="714199" y="77149"/>
                </a:lnTo>
                <a:lnTo>
                  <a:pt x="713119" y="64615"/>
                </a:lnTo>
                <a:lnTo>
                  <a:pt x="709116" y="52441"/>
                </a:lnTo>
                <a:lnTo>
                  <a:pt x="702157" y="42954"/>
                </a:lnTo>
                <a:lnTo>
                  <a:pt x="697169" y="38801"/>
                </a:lnTo>
                <a:lnTo>
                  <a:pt x="685793" y="33198"/>
                </a:lnTo>
                <a:lnTo>
                  <a:pt x="672683" y="31331"/>
                </a:lnTo>
                <a:lnTo>
                  <a:pt x="663510" y="32162"/>
                </a:lnTo>
                <a:lnTo>
                  <a:pt x="651485" y="36581"/>
                </a:lnTo>
                <a:lnTo>
                  <a:pt x="641695" y="44807"/>
                </a:lnTo>
                <a:lnTo>
                  <a:pt x="635311" y="54767"/>
                </a:lnTo>
                <a:lnTo>
                  <a:pt x="631447" y="66861"/>
                </a:lnTo>
                <a:lnTo>
                  <a:pt x="630159" y="81023"/>
                </a:lnTo>
                <a:close/>
              </a:path>
              <a:path w="1978305" h="162299">
                <a:moveTo>
                  <a:pt x="754197" y="118138"/>
                </a:moveTo>
                <a:lnTo>
                  <a:pt x="757201" y="121029"/>
                </a:lnTo>
                <a:lnTo>
                  <a:pt x="759895" y="122714"/>
                </a:lnTo>
                <a:lnTo>
                  <a:pt x="764499" y="125690"/>
                </a:lnTo>
                <a:lnTo>
                  <a:pt x="770197" y="127178"/>
                </a:lnTo>
                <a:lnTo>
                  <a:pt x="785635" y="127178"/>
                </a:lnTo>
                <a:lnTo>
                  <a:pt x="793214" y="124511"/>
                </a:lnTo>
                <a:lnTo>
                  <a:pt x="799726" y="119177"/>
                </a:lnTo>
                <a:lnTo>
                  <a:pt x="804012" y="114996"/>
                </a:lnTo>
                <a:lnTo>
                  <a:pt x="810192" y="105054"/>
                </a:lnTo>
                <a:lnTo>
                  <a:pt x="813900" y="92410"/>
                </a:lnTo>
                <a:lnTo>
                  <a:pt x="815136" y="77064"/>
                </a:lnTo>
                <a:lnTo>
                  <a:pt x="814304" y="65678"/>
                </a:lnTo>
                <a:lnTo>
                  <a:pt x="810763" y="53281"/>
                </a:lnTo>
                <a:lnTo>
                  <a:pt x="804441" y="43501"/>
                </a:lnTo>
                <a:lnTo>
                  <a:pt x="802025" y="41052"/>
                </a:lnTo>
                <a:lnTo>
                  <a:pt x="791140" y="34077"/>
                </a:lnTo>
                <a:lnTo>
                  <a:pt x="778421" y="31752"/>
                </a:lnTo>
                <a:lnTo>
                  <a:pt x="771516" y="31752"/>
                </a:lnTo>
                <a:lnTo>
                  <a:pt x="765509" y="33436"/>
                </a:lnTo>
                <a:lnTo>
                  <a:pt x="760401" y="36805"/>
                </a:lnTo>
                <a:lnTo>
                  <a:pt x="756808" y="39051"/>
                </a:lnTo>
                <a:lnTo>
                  <a:pt x="753495" y="42224"/>
                </a:lnTo>
                <a:lnTo>
                  <a:pt x="751334" y="66425"/>
                </a:lnTo>
                <a:lnTo>
                  <a:pt x="753412" y="60809"/>
                </a:lnTo>
                <a:lnTo>
                  <a:pt x="754000" y="59315"/>
                </a:lnTo>
                <a:lnTo>
                  <a:pt x="762236" y="48623"/>
                </a:lnTo>
                <a:lnTo>
                  <a:pt x="774969" y="45059"/>
                </a:lnTo>
                <a:lnTo>
                  <a:pt x="775928" y="45074"/>
                </a:lnTo>
                <a:lnTo>
                  <a:pt x="788520" y="49020"/>
                </a:lnTo>
                <a:lnTo>
                  <a:pt x="796526" y="59967"/>
                </a:lnTo>
                <a:lnTo>
                  <a:pt x="798603" y="65133"/>
                </a:lnTo>
                <a:lnTo>
                  <a:pt x="799642" y="71309"/>
                </a:lnTo>
                <a:lnTo>
                  <a:pt x="799601" y="81132"/>
                </a:lnTo>
                <a:lnTo>
                  <a:pt x="797607" y="94979"/>
                </a:lnTo>
                <a:lnTo>
                  <a:pt x="792610" y="105069"/>
                </a:lnTo>
                <a:lnTo>
                  <a:pt x="787923" y="110993"/>
                </a:lnTo>
                <a:lnTo>
                  <a:pt x="782042" y="113955"/>
                </a:lnTo>
                <a:lnTo>
                  <a:pt x="774611" y="113953"/>
                </a:lnTo>
                <a:lnTo>
                  <a:pt x="761625" y="110379"/>
                </a:lnTo>
                <a:lnTo>
                  <a:pt x="753412" y="99973"/>
                </a:lnTo>
                <a:lnTo>
                  <a:pt x="751334" y="95088"/>
                </a:lnTo>
                <a:lnTo>
                  <a:pt x="750885" y="114039"/>
                </a:lnTo>
                <a:lnTo>
                  <a:pt x="754197" y="118138"/>
                </a:lnTo>
                <a:close/>
              </a:path>
              <a:path w="1978305" h="162299">
                <a:moveTo>
                  <a:pt x="856623" y="52682"/>
                </a:moveTo>
                <a:lnTo>
                  <a:pt x="861339" y="47656"/>
                </a:lnTo>
                <a:lnTo>
                  <a:pt x="867177" y="45144"/>
                </a:lnTo>
                <a:lnTo>
                  <a:pt x="883850" y="45144"/>
                </a:lnTo>
                <a:lnTo>
                  <a:pt x="890783" y="48793"/>
                </a:lnTo>
                <a:lnTo>
                  <a:pt x="894937" y="56093"/>
                </a:lnTo>
                <a:lnTo>
                  <a:pt x="897183" y="60023"/>
                </a:lnTo>
                <a:lnTo>
                  <a:pt x="898615" y="65273"/>
                </a:lnTo>
                <a:lnTo>
                  <a:pt x="899232" y="71843"/>
                </a:lnTo>
                <a:lnTo>
                  <a:pt x="849128" y="71843"/>
                </a:lnTo>
                <a:lnTo>
                  <a:pt x="849409" y="64094"/>
                </a:lnTo>
                <a:lnTo>
                  <a:pt x="844244" y="45481"/>
                </a:lnTo>
                <a:lnTo>
                  <a:pt x="837949" y="54909"/>
                </a:lnTo>
                <a:lnTo>
                  <a:pt x="833829" y="66888"/>
                </a:lnTo>
                <a:lnTo>
                  <a:pt x="832455" y="80771"/>
                </a:lnTo>
                <a:lnTo>
                  <a:pt x="833505" y="93110"/>
                </a:lnTo>
                <a:lnTo>
                  <a:pt x="837397" y="105304"/>
                </a:lnTo>
                <a:lnTo>
                  <a:pt x="844160" y="115092"/>
                </a:lnTo>
                <a:lnTo>
                  <a:pt x="848600" y="119154"/>
                </a:lnTo>
                <a:lnTo>
                  <a:pt x="859795" y="125298"/>
                </a:lnTo>
                <a:lnTo>
                  <a:pt x="872706" y="127346"/>
                </a:lnTo>
                <a:lnTo>
                  <a:pt x="877310" y="127346"/>
                </a:lnTo>
                <a:lnTo>
                  <a:pt x="881436" y="126897"/>
                </a:lnTo>
                <a:lnTo>
                  <a:pt x="885085" y="125999"/>
                </a:lnTo>
                <a:lnTo>
                  <a:pt x="891878" y="124427"/>
                </a:lnTo>
                <a:lnTo>
                  <a:pt x="897576" y="121394"/>
                </a:lnTo>
                <a:lnTo>
                  <a:pt x="902180" y="116903"/>
                </a:lnTo>
                <a:lnTo>
                  <a:pt x="904930" y="114320"/>
                </a:lnTo>
                <a:lnTo>
                  <a:pt x="907415" y="110993"/>
                </a:lnTo>
                <a:lnTo>
                  <a:pt x="909632" y="106922"/>
                </a:lnTo>
                <a:lnTo>
                  <a:pt x="911849" y="102851"/>
                </a:lnTo>
                <a:lnTo>
                  <a:pt x="913155" y="99159"/>
                </a:lnTo>
                <a:lnTo>
                  <a:pt x="913547" y="95847"/>
                </a:lnTo>
                <a:lnTo>
                  <a:pt x="898643" y="95847"/>
                </a:lnTo>
                <a:lnTo>
                  <a:pt x="897520" y="99833"/>
                </a:lnTo>
                <a:lnTo>
                  <a:pt x="895611" y="103343"/>
                </a:lnTo>
                <a:lnTo>
                  <a:pt x="892917" y="106374"/>
                </a:lnTo>
                <a:lnTo>
                  <a:pt x="888201" y="111596"/>
                </a:lnTo>
                <a:lnTo>
                  <a:pt x="881885" y="114207"/>
                </a:lnTo>
                <a:lnTo>
                  <a:pt x="865493" y="114207"/>
                </a:lnTo>
                <a:lnTo>
                  <a:pt x="859233" y="111442"/>
                </a:lnTo>
                <a:lnTo>
                  <a:pt x="855191" y="105911"/>
                </a:lnTo>
                <a:lnTo>
                  <a:pt x="851149" y="100380"/>
                </a:lnTo>
                <a:lnTo>
                  <a:pt x="848988" y="93039"/>
                </a:lnTo>
                <a:lnTo>
                  <a:pt x="848707" y="83887"/>
                </a:lnTo>
                <a:lnTo>
                  <a:pt x="914810" y="83887"/>
                </a:lnTo>
                <a:lnTo>
                  <a:pt x="914810" y="74790"/>
                </a:lnTo>
                <a:lnTo>
                  <a:pt x="914361" y="68165"/>
                </a:lnTo>
                <a:lnTo>
                  <a:pt x="913463" y="64010"/>
                </a:lnTo>
                <a:lnTo>
                  <a:pt x="912453" y="57946"/>
                </a:lnTo>
                <a:lnTo>
                  <a:pt x="910432" y="52640"/>
                </a:lnTo>
                <a:lnTo>
                  <a:pt x="907400" y="48091"/>
                </a:lnTo>
                <a:lnTo>
                  <a:pt x="904256" y="43319"/>
                </a:lnTo>
                <a:lnTo>
                  <a:pt x="899681" y="39431"/>
                </a:lnTo>
                <a:lnTo>
                  <a:pt x="893674" y="36427"/>
                </a:lnTo>
                <a:lnTo>
                  <a:pt x="887668" y="33423"/>
                </a:lnTo>
                <a:lnTo>
                  <a:pt x="881464" y="31920"/>
                </a:lnTo>
                <a:lnTo>
                  <a:pt x="875064" y="31920"/>
                </a:lnTo>
                <a:lnTo>
                  <a:pt x="866151" y="32739"/>
                </a:lnTo>
                <a:lnTo>
                  <a:pt x="856623" y="52682"/>
                </a:lnTo>
                <a:close/>
              </a:path>
              <a:path w="1978305" h="162299">
                <a:moveTo>
                  <a:pt x="854167" y="37181"/>
                </a:moveTo>
                <a:lnTo>
                  <a:pt x="844244" y="45481"/>
                </a:lnTo>
                <a:lnTo>
                  <a:pt x="849409" y="64094"/>
                </a:lnTo>
                <a:lnTo>
                  <a:pt x="851907" y="57707"/>
                </a:lnTo>
                <a:lnTo>
                  <a:pt x="856623" y="52682"/>
                </a:lnTo>
                <a:lnTo>
                  <a:pt x="866151" y="32739"/>
                </a:lnTo>
                <a:lnTo>
                  <a:pt x="854167" y="37181"/>
                </a:lnTo>
                <a:close/>
              </a:path>
              <a:path w="1978305" h="162299">
                <a:moveTo>
                  <a:pt x="938529" y="33942"/>
                </a:moveTo>
                <a:lnTo>
                  <a:pt x="938529" y="124146"/>
                </a:lnTo>
                <a:lnTo>
                  <a:pt x="953687" y="124146"/>
                </a:lnTo>
                <a:lnTo>
                  <a:pt x="953687" y="65863"/>
                </a:lnTo>
                <a:lnTo>
                  <a:pt x="955736" y="60206"/>
                </a:lnTo>
                <a:lnTo>
                  <a:pt x="959834" y="55293"/>
                </a:lnTo>
                <a:lnTo>
                  <a:pt x="963932" y="50380"/>
                </a:lnTo>
                <a:lnTo>
                  <a:pt x="969799" y="47923"/>
                </a:lnTo>
                <a:lnTo>
                  <a:pt x="979160" y="47951"/>
                </a:lnTo>
                <a:lnTo>
                  <a:pt x="982402" y="48344"/>
                </a:lnTo>
                <a:lnTo>
                  <a:pt x="982402" y="32342"/>
                </a:lnTo>
                <a:lnTo>
                  <a:pt x="980774" y="32173"/>
                </a:lnTo>
                <a:lnTo>
                  <a:pt x="977517" y="31920"/>
                </a:lnTo>
                <a:lnTo>
                  <a:pt x="971511" y="31920"/>
                </a:lnTo>
                <a:lnTo>
                  <a:pt x="966206" y="34096"/>
                </a:lnTo>
                <a:lnTo>
                  <a:pt x="961602" y="38448"/>
                </a:lnTo>
                <a:lnTo>
                  <a:pt x="956999" y="42800"/>
                </a:lnTo>
                <a:lnTo>
                  <a:pt x="954108" y="46492"/>
                </a:lnTo>
                <a:lnTo>
                  <a:pt x="952929" y="49523"/>
                </a:lnTo>
                <a:lnTo>
                  <a:pt x="952929" y="33942"/>
                </a:lnTo>
                <a:lnTo>
                  <a:pt x="938529" y="33942"/>
                </a:lnTo>
                <a:close/>
              </a:path>
              <a:path w="1978305" h="162299">
                <a:moveTo>
                  <a:pt x="993995" y="85627"/>
                </a:moveTo>
                <a:lnTo>
                  <a:pt x="991384" y="92113"/>
                </a:lnTo>
                <a:lnTo>
                  <a:pt x="991384" y="108115"/>
                </a:lnTo>
                <a:lnTo>
                  <a:pt x="994037" y="114474"/>
                </a:lnTo>
                <a:lnTo>
                  <a:pt x="999341" y="119555"/>
                </a:lnTo>
                <a:lnTo>
                  <a:pt x="1004647" y="124637"/>
                </a:lnTo>
                <a:lnTo>
                  <a:pt x="1011482" y="127178"/>
                </a:lnTo>
                <a:lnTo>
                  <a:pt x="1008815" y="107975"/>
                </a:lnTo>
                <a:lnTo>
                  <a:pt x="1007215" y="104521"/>
                </a:lnTo>
                <a:lnTo>
                  <a:pt x="1007215" y="94359"/>
                </a:lnTo>
                <a:lnTo>
                  <a:pt x="1011285" y="73583"/>
                </a:lnTo>
                <a:lnTo>
                  <a:pt x="1004436" y="76419"/>
                </a:lnTo>
                <a:lnTo>
                  <a:pt x="999216" y="81023"/>
                </a:lnTo>
                <a:lnTo>
                  <a:pt x="993995" y="85627"/>
                </a:lnTo>
                <a:close/>
              </a:path>
              <a:path w="1978305" h="162299">
                <a:moveTo>
                  <a:pt x="1075732" y="113533"/>
                </a:moveTo>
                <a:lnTo>
                  <a:pt x="1072393" y="113870"/>
                </a:lnTo>
                <a:lnTo>
                  <a:pt x="1069641" y="113870"/>
                </a:lnTo>
                <a:lnTo>
                  <a:pt x="1066989" y="111484"/>
                </a:lnTo>
                <a:lnTo>
                  <a:pt x="1066666" y="108648"/>
                </a:lnTo>
                <a:lnTo>
                  <a:pt x="1066666" y="48148"/>
                </a:lnTo>
                <a:lnTo>
                  <a:pt x="1063382" y="41859"/>
                </a:lnTo>
                <a:lnTo>
                  <a:pt x="1056814" y="37816"/>
                </a:lnTo>
                <a:lnTo>
                  <a:pt x="1055939" y="37301"/>
                </a:lnTo>
                <a:lnTo>
                  <a:pt x="1044818" y="33139"/>
                </a:lnTo>
                <a:lnTo>
                  <a:pt x="1030962" y="31752"/>
                </a:lnTo>
                <a:lnTo>
                  <a:pt x="1021812" y="31752"/>
                </a:lnTo>
                <a:lnTo>
                  <a:pt x="1013769" y="33928"/>
                </a:lnTo>
                <a:lnTo>
                  <a:pt x="1006836" y="38279"/>
                </a:lnTo>
                <a:lnTo>
                  <a:pt x="998889" y="47436"/>
                </a:lnTo>
                <a:lnTo>
                  <a:pt x="996015" y="61483"/>
                </a:lnTo>
                <a:lnTo>
                  <a:pt x="1010163" y="61483"/>
                </a:lnTo>
                <a:lnTo>
                  <a:pt x="1010724" y="56823"/>
                </a:lnTo>
                <a:lnTo>
                  <a:pt x="1011931" y="53313"/>
                </a:lnTo>
                <a:lnTo>
                  <a:pt x="1013783" y="50955"/>
                </a:lnTo>
                <a:lnTo>
                  <a:pt x="1017095" y="46688"/>
                </a:lnTo>
                <a:lnTo>
                  <a:pt x="1022710" y="44554"/>
                </a:lnTo>
                <a:lnTo>
                  <a:pt x="1037474" y="44554"/>
                </a:lnTo>
                <a:lnTo>
                  <a:pt x="1042737" y="45719"/>
                </a:lnTo>
                <a:lnTo>
                  <a:pt x="1046414" y="48050"/>
                </a:lnTo>
                <a:lnTo>
                  <a:pt x="1050091" y="50380"/>
                </a:lnTo>
                <a:lnTo>
                  <a:pt x="1051930" y="54128"/>
                </a:lnTo>
                <a:lnTo>
                  <a:pt x="1051930" y="61820"/>
                </a:lnTo>
                <a:lnTo>
                  <a:pt x="1050919" y="65105"/>
                </a:lnTo>
                <a:lnTo>
                  <a:pt x="1047411" y="69035"/>
                </a:lnTo>
                <a:lnTo>
                  <a:pt x="1043930" y="69484"/>
                </a:lnTo>
                <a:lnTo>
                  <a:pt x="1019762" y="72517"/>
                </a:lnTo>
                <a:lnTo>
                  <a:pt x="1011285" y="73583"/>
                </a:lnTo>
                <a:lnTo>
                  <a:pt x="1007215" y="94359"/>
                </a:lnTo>
                <a:lnTo>
                  <a:pt x="1009545" y="90147"/>
                </a:lnTo>
                <a:lnTo>
                  <a:pt x="1014205" y="87508"/>
                </a:lnTo>
                <a:lnTo>
                  <a:pt x="1016955" y="85936"/>
                </a:lnTo>
                <a:lnTo>
                  <a:pt x="1021082" y="84785"/>
                </a:lnTo>
                <a:lnTo>
                  <a:pt x="1026583" y="84055"/>
                </a:lnTo>
                <a:lnTo>
                  <a:pt x="1035762" y="82876"/>
                </a:lnTo>
                <a:lnTo>
                  <a:pt x="1038569" y="82539"/>
                </a:lnTo>
                <a:lnTo>
                  <a:pt x="1041432" y="81978"/>
                </a:lnTo>
                <a:lnTo>
                  <a:pt x="1044351" y="81191"/>
                </a:lnTo>
                <a:lnTo>
                  <a:pt x="1047270" y="80405"/>
                </a:lnTo>
                <a:lnTo>
                  <a:pt x="1051509" y="78244"/>
                </a:lnTo>
                <a:lnTo>
                  <a:pt x="1051509" y="99777"/>
                </a:lnTo>
                <a:lnTo>
                  <a:pt x="1047298" y="106487"/>
                </a:lnTo>
                <a:lnTo>
                  <a:pt x="1038878" y="110586"/>
                </a:lnTo>
                <a:lnTo>
                  <a:pt x="1033881" y="113056"/>
                </a:lnTo>
                <a:lnTo>
                  <a:pt x="1028716" y="114292"/>
                </a:lnTo>
                <a:lnTo>
                  <a:pt x="1019004" y="114292"/>
                </a:lnTo>
                <a:lnTo>
                  <a:pt x="1015215" y="113028"/>
                </a:lnTo>
                <a:lnTo>
                  <a:pt x="1012015" y="110502"/>
                </a:lnTo>
                <a:lnTo>
                  <a:pt x="1008815" y="107975"/>
                </a:lnTo>
                <a:lnTo>
                  <a:pt x="1011482" y="127178"/>
                </a:lnTo>
                <a:lnTo>
                  <a:pt x="1026808" y="127178"/>
                </a:lnTo>
                <a:lnTo>
                  <a:pt x="1033180" y="125690"/>
                </a:lnTo>
                <a:lnTo>
                  <a:pt x="1038962" y="122714"/>
                </a:lnTo>
                <a:lnTo>
                  <a:pt x="1044744" y="119738"/>
                </a:lnTo>
                <a:lnTo>
                  <a:pt x="1049179" y="116229"/>
                </a:lnTo>
                <a:lnTo>
                  <a:pt x="1052267" y="112186"/>
                </a:lnTo>
                <a:lnTo>
                  <a:pt x="1052772" y="115779"/>
                </a:lnTo>
                <a:lnTo>
                  <a:pt x="1053642" y="118559"/>
                </a:lnTo>
                <a:lnTo>
                  <a:pt x="1054877" y="120524"/>
                </a:lnTo>
                <a:lnTo>
                  <a:pt x="1057235" y="124230"/>
                </a:lnTo>
                <a:lnTo>
                  <a:pt x="1061024" y="126083"/>
                </a:lnTo>
                <a:lnTo>
                  <a:pt x="1068378" y="126083"/>
                </a:lnTo>
                <a:lnTo>
                  <a:pt x="1072533" y="125662"/>
                </a:lnTo>
                <a:lnTo>
                  <a:pt x="1076687" y="124567"/>
                </a:lnTo>
                <a:lnTo>
                  <a:pt x="1076687" y="113365"/>
                </a:lnTo>
                <a:lnTo>
                  <a:pt x="1075732" y="113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560702" y="2462580"/>
            <a:ext cx="38429" cy="0"/>
          </a:xfrm>
          <a:custGeom>
            <a:avLst/>
            <a:gdLst/>
            <a:ahLst/>
            <a:cxnLst/>
            <a:rect l="l" t="t" r="r" b="b"/>
            <a:pathLst>
              <a:path w="42272">
                <a:moveTo>
                  <a:pt x="0" y="0"/>
                </a:moveTo>
                <a:lnTo>
                  <a:pt x="42272" y="0"/>
                </a:lnTo>
              </a:path>
            </a:pathLst>
          </a:custGeom>
          <a:ln w="16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51731" y="2403536"/>
            <a:ext cx="13778" cy="0"/>
          </a:xfrm>
          <a:custGeom>
            <a:avLst/>
            <a:gdLst/>
            <a:ahLst/>
            <a:cxnLst/>
            <a:rect l="l" t="t" r="r" b="b"/>
            <a:pathLst>
              <a:path w="15156">
                <a:moveTo>
                  <a:pt x="0" y="0"/>
                </a:moveTo>
                <a:lnTo>
                  <a:pt x="15156" y="0"/>
                </a:lnTo>
              </a:path>
            </a:pathLst>
          </a:custGeom>
          <a:ln w="187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03443" y="2396590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864744" y="2396590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56235" y="2771322"/>
            <a:ext cx="2338643" cy="0"/>
          </a:xfrm>
          <a:custGeom>
            <a:avLst/>
            <a:gdLst/>
            <a:ahLst/>
            <a:cxnLst/>
            <a:rect l="l" t="t" r="r" b="b"/>
            <a:pathLst>
              <a:path w="2572507">
                <a:moveTo>
                  <a:pt x="2572507" y="0"/>
                </a:moveTo>
                <a:lnTo>
                  <a:pt x="0" y="0"/>
                </a:lnTo>
              </a:path>
            </a:pathLst>
          </a:custGeom>
          <a:ln w="143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143170" y="2657175"/>
            <a:ext cx="0" cy="101464"/>
          </a:xfrm>
          <a:custGeom>
            <a:avLst/>
            <a:gdLst/>
            <a:ahLst/>
            <a:cxnLst/>
            <a:rect l="l" t="t" r="r" b="b"/>
            <a:pathLst>
              <a:path h="114993">
                <a:moveTo>
                  <a:pt x="0" y="0"/>
                </a:moveTo>
                <a:lnTo>
                  <a:pt x="0" y="114993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94878" y="2657175"/>
            <a:ext cx="0" cy="101464"/>
          </a:xfrm>
          <a:custGeom>
            <a:avLst/>
            <a:gdLst/>
            <a:ahLst/>
            <a:cxnLst/>
            <a:rect l="l" t="t" r="r" b="b"/>
            <a:pathLst>
              <a:path h="114993">
                <a:moveTo>
                  <a:pt x="0" y="0"/>
                </a:moveTo>
                <a:lnTo>
                  <a:pt x="0" y="114993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319024" y="2771323"/>
            <a:ext cx="0" cy="215613"/>
          </a:xfrm>
          <a:custGeom>
            <a:avLst/>
            <a:gdLst/>
            <a:ahLst/>
            <a:cxnLst/>
            <a:rect l="l" t="t" r="r" b="b"/>
            <a:pathLst>
              <a:path h="244361">
                <a:moveTo>
                  <a:pt x="0" y="0"/>
                </a:moveTo>
                <a:lnTo>
                  <a:pt x="0" y="244361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789365" y="3912803"/>
            <a:ext cx="0" cy="101464"/>
          </a:xfrm>
          <a:custGeom>
            <a:avLst/>
            <a:gdLst/>
            <a:ahLst/>
            <a:cxnLst/>
            <a:rect l="l" t="t" r="r" b="b"/>
            <a:pathLst>
              <a:path h="114993">
                <a:moveTo>
                  <a:pt x="0" y="0"/>
                </a:moveTo>
                <a:lnTo>
                  <a:pt x="0" y="114993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02983" y="4242563"/>
            <a:ext cx="104520" cy="139514"/>
          </a:xfrm>
          <a:custGeom>
            <a:avLst/>
            <a:gdLst/>
            <a:ahLst/>
            <a:cxnLst/>
            <a:rect l="l" t="t" r="r" b="b"/>
            <a:pathLst>
              <a:path w="114972" h="158116">
                <a:moveTo>
                  <a:pt x="114972" y="0"/>
                </a:moveTo>
                <a:lnTo>
                  <a:pt x="0" y="0"/>
                </a:lnTo>
                <a:lnTo>
                  <a:pt x="57486" y="158116"/>
                </a:lnTo>
                <a:lnTo>
                  <a:pt x="114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55243" y="4026950"/>
            <a:ext cx="0" cy="304394"/>
          </a:xfrm>
          <a:custGeom>
            <a:avLst/>
            <a:gdLst/>
            <a:ahLst/>
            <a:cxnLst/>
            <a:rect l="l" t="t" r="r" b="b"/>
            <a:pathLst>
              <a:path h="344980">
                <a:moveTo>
                  <a:pt x="0" y="0"/>
                </a:moveTo>
                <a:lnTo>
                  <a:pt x="0" y="344980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150647" y="4380331"/>
            <a:ext cx="1766664" cy="167246"/>
          </a:xfrm>
          <a:custGeom>
            <a:avLst/>
            <a:gdLst/>
            <a:ahLst/>
            <a:cxnLst/>
            <a:rect l="l" t="t" r="r" b="b"/>
            <a:pathLst>
              <a:path w="1943330" h="189545">
                <a:moveTo>
                  <a:pt x="139996" y="145721"/>
                </a:moveTo>
                <a:lnTo>
                  <a:pt x="139996" y="884"/>
                </a:lnTo>
                <a:lnTo>
                  <a:pt x="96474" y="884"/>
                </a:lnTo>
                <a:lnTo>
                  <a:pt x="70341" y="114768"/>
                </a:lnTo>
                <a:lnTo>
                  <a:pt x="44012" y="884"/>
                </a:lnTo>
                <a:lnTo>
                  <a:pt x="0" y="884"/>
                </a:lnTo>
                <a:lnTo>
                  <a:pt x="0" y="145721"/>
                </a:lnTo>
                <a:lnTo>
                  <a:pt x="28195" y="145721"/>
                </a:lnTo>
                <a:lnTo>
                  <a:pt x="28031" y="30837"/>
                </a:lnTo>
                <a:lnTo>
                  <a:pt x="27999" y="24172"/>
                </a:lnTo>
                <a:lnTo>
                  <a:pt x="55212" y="145721"/>
                </a:lnTo>
                <a:lnTo>
                  <a:pt x="84586" y="145721"/>
                </a:lnTo>
                <a:lnTo>
                  <a:pt x="111996" y="24172"/>
                </a:lnTo>
                <a:lnTo>
                  <a:pt x="111833" y="40991"/>
                </a:lnTo>
                <a:lnTo>
                  <a:pt x="111800" y="145721"/>
                </a:lnTo>
                <a:lnTo>
                  <a:pt x="139996" y="145721"/>
                </a:lnTo>
                <a:close/>
              </a:path>
              <a:path w="1943330" h="189545">
                <a:moveTo>
                  <a:pt x="197949" y="37655"/>
                </a:moveTo>
                <a:lnTo>
                  <a:pt x="186275" y="42595"/>
                </a:lnTo>
                <a:lnTo>
                  <a:pt x="192041" y="74514"/>
                </a:lnTo>
                <a:lnTo>
                  <a:pt x="194284" y="69011"/>
                </a:lnTo>
                <a:lnTo>
                  <a:pt x="197854" y="64950"/>
                </a:lnTo>
                <a:lnTo>
                  <a:pt x="201423" y="60889"/>
                </a:lnTo>
                <a:lnTo>
                  <a:pt x="211361" y="35785"/>
                </a:lnTo>
                <a:lnTo>
                  <a:pt x="197949" y="37655"/>
                </a:lnTo>
                <a:close/>
              </a:path>
              <a:path w="1943330" h="189545">
                <a:moveTo>
                  <a:pt x="162240" y="93249"/>
                </a:moveTo>
                <a:lnTo>
                  <a:pt x="162663" y="102565"/>
                </a:lnTo>
                <a:lnTo>
                  <a:pt x="165306" y="116301"/>
                </a:lnTo>
                <a:lnTo>
                  <a:pt x="170372" y="127477"/>
                </a:lnTo>
                <a:lnTo>
                  <a:pt x="177861" y="136091"/>
                </a:lnTo>
                <a:lnTo>
                  <a:pt x="188980" y="143492"/>
                </a:lnTo>
                <a:lnTo>
                  <a:pt x="200921" y="147817"/>
                </a:lnTo>
                <a:lnTo>
                  <a:pt x="213916" y="149258"/>
                </a:lnTo>
                <a:lnTo>
                  <a:pt x="217962" y="149150"/>
                </a:lnTo>
                <a:lnTo>
                  <a:pt x="231506" y="146896"/>
                </a:lnTo>
                <a:lnTo>
                  <a:pt x="242994" y="141724"/>
                </a:lnTo>
                <a:lnTo>
                  <a:pt x="252428" y="133635"/>
                </a:lnTo>
                <a:lnTo>
                  <a:pt x="258322" y="127084"/>
                </a:lnTo>
                <a:lnTo>
                  <a:pt x="261630" y="120631"/>
                </a:lnTo>
                <a:lnTo>
                  <a:pt x="262350" y="114277"/>
                </a:lnTo>
                <a:lnTo>
                  <a:pt x="233761" y="114277"/>
                </a:lnTo>
                <a:lnTo>
                  <a:pt x="232255" y="117422"/>
                </a:lnTo>
                <a:lnTo>
                  <a:pt x="228555" y="121647"/>
                </a:lnTo>
                <a:lnTo>
                  <a:pt x="224952" y="124922"/>
                </a:lnTo>
                <a:lnTo>
                  <a:pt x="220269" y="126560"/>
                </a:lnTo>
                <a:lnTo>
                  <a:pt x="209069" y="126560"/>
                </a:lnTo>
                <a:lnTo>
                  <a:pt x="204420" y="125217"/>
                </a:lnTo>
                <a:lnTo>
                  <a:pt x="200555" y="122531"/>
                </a:lnTo>
                <a:lnTo>
                  <a:pt x="194202" y="118208"/>
                </a:lnTo>
                <a:lnTo>
                  <a:pt x="190830" y="110674"/>
                </a:lnTo>
                <a:lnTo>
                  <a:pt x="190436" y="99931"/>
                </a:lnTo>
                <a:lnTo>
                  <a:pt x="263725" y="99931"/>
                </a:lnTo>
                <a:lnTo>
                  <a:pt x="263857" y="90694"/>
                </a:lnTo>
                <a:lnTo>
                  <a:pt x="263562" y="83620"/>
                </a:lnTo>
                <a:lnTo>
                  <a:pt x="262841" y="78707"/>
                </a:lnTo>
                <a:lnTo>
                  <a:pt x="261597" y="70322"/>
                </a:lnTo>
                <a:lnTo>
                  <a:pt x="258879" y="62952"/>
                </a:lnTo>
                <a:lnTo>
                  <a:pt x="254688" y="56598"/>
                </a:lnTo>
                <a:lnTo>
                  <a:pt x="250037" y="49392"/>
                </a:lnTo>
                <a:lnTo>
                  <a:pt x="244143" y="44119"/>
                </a:lnTo>
                <a:lnTo>
                  <a:pt x="237004" y="40778"/>
                </a:lnTo>
                <a:lnTo>
                  <a:pt x="229864" y="37437"/>
                </a:lnTo>
                <a:lnTo>
                  <a:pt x="221841" y="35766"/>
                </a:lnTo>
                <a:lnTo>
                  <a:pt x="211361" y="35785"/>
                </a:lnTo>
                <a:lnTo>
                  <a:pt x="201423" y="60889"/>
                </a:lnTo>
                <a:lnTo>
                  <a:pt x="206450" y="58858"/>
                </a:lnTo>
                <a:lnTo>
                  <a:pt x="218894" y="58858"/>
                </a:lnTo>
                <a:lnTo>
                  <a:pt x="223888" y="60774"/>
                </a:lnTo>
                <a:lnTo>
                  <a:pt x="227916" y="64606"/>
                </a:lnTo>
                <a:lnTo>
                  <a:pt x="231944" y="68438"/>
                </a:lnTo>
                <a:lnTo>
                  <a:pt x="234187" y="74056"/>
                </a:lnTo>
                <a:lnTo>
                  <a:pt x="234646" y="81458"/>
                </a:lnTo>
                <a:lnTo>
                  <a:pt x="191124" y="81458"/>
                </a:lnTo>
                <a:lnTo>
                  <a:pt x="192041" y="74514"/>
                </a:lnTo>
                <a:lnTo>
                  <a:pt x="186275" y="42595"/>
                </a:lnTo>
                <a:lnTo>
                  <a:pt x="176338" y="50604"/>
                </a:lnTo>
                <a:lnTo>
                  <a:pt x="172385" y="55405"/>
                </a:lnTo>
                <a:lnTo>
                  <a:pt x="166749" y="65946"/>
                </a:lnTo>
                <a:lnTo>
                  <a:pt x="163368" y="78561"/>
                </a:lnTo>
                <a:lnTo>
                  <a:pt x="162240" y="93249"/>
                </a:lnTo>
                <a:close/>
              </a:path>
              <a:path w="1943330" h="189545">
                <a:moveTo>
                  <a:pt x="341824" y="137336"/>
                </a:moveTo>
                <a:lnTo>
                  <a:pt x="345688" y="133143"/>
                </a:lnTo>
                <a:lnTo>
                  <a:pt x="346147" y="137729"/>
                </a:lnTo>
                <a:lnTo>
                  <a:pt x="346802" y="141528"/>
                </a:lnTo>
                <a:lnTo>
                  <a:pt x="348243" y="145721"/>
                </a:lnTo>
                <a:lnTo>
                  <a:pt x="378698" y="145721"/>
                </a:lnTo>
                <a:lnTo>
                  <a:pt x="378698" y="141594"/>
                </a:lnTo>
                <a:lnTo>
                  <a:pt x="374572" y="138351"/>
                </a:lnTo>
                <a:lnTo>
                  <a:pt x="373098" y="134552"/>
                </a:lnTo>
                <a:lnTo>
                  <a:pt x="372902" y="130883"/>
                </a:lnTo>
                <a:lnTo>
                  <a:pt x="372771" y="126036"/>
                </a:lnTo>
                <a:lnTo>
                  <a:pt x="372705" y="69372"/>
                </a:lnTo>
                <a:lnTo>
                  <a:pt x="372423" y="64062"/>
                </a:lnTo>
                <a:lnTo>
                  <a:pt x="368239" y="51281"/>
                </a:lnTo>
                <a:lnTo>
                  <a:pt x="359049" y="43038"/>
                </a:lnTo>
                <a:lnTo>
                  <a:pt x="353242" y="40454"/>
                </a:lnTo>
                <a:lnTo>
                  <a:pt x="341144" y="37159"/>
                </a:lnTo>
                <a:lnTo>
                  <a:pt x="327808" y="36061"/>
                </a:lnTo>
                <a:lnTo>
                  <a:pt x="324469" y="36117"/>
                </a:lnTo>
                <a:lnTo>
                  <a:pt x="309771" y="38054"/>
                </a:lnTo>
                <a:lnTo>
                  <a:pt x="298178" y="42752"/>
                </a:lnTo>
                <a:lnTo>
                  <a:pt x="289690" y="50211"/>
                </a:lnTo>
                <a:lnTo>
                  <a:pt x="285040" y="56238"/>
                </a:lnTo>
                <a:lnTo>
                  <a:pt x="282420" y="63935"/>
                </a:lnTo>
                <a:lnTo>
                  <a:pt x="281830" y="73302"/>
                </a:lnTo>
                <a:lnTo>
                  <a:pt x="308847" y="73302"/>
                </a:lnTo>
                <a:lnTo>
                  <a:pt x="309502" y="69175"/>
                </a:lnTo>
                <a:lnTo>
                  <a:pt x="310812" y="65900"/>
                </a:lnTo>
                <a:lnTo>
                  <a:pt x="312777" y="63476"/>
                </a:lnTo>
                <a:lnTo>
                  <a:pt x="315528" y="60201"/>
                </a:lnTo>
                <a:lnTo>
                  <a:pt x="320211" y="58563"/>
                </a:lnTo>
                <a:lnTo>
                  <a:pt x="332720" y="58563"/>
                </a:lnTo>
                <a:lnTo>
                  <a:pt x="337190" y="59398"/>
                </a:lnTo>
                <a:lnTo>
                  <a:pt x="340236" y="61069"/>
                </a:lnTo>
                <a:lnTo>
                  <a:pt x="343282" y="62739"/>
                </a:lnTo>
                <a:lnTo>
                  <a:pt x="344804" y="65769"/>
                </a:lnTo>
                <a:lnTo>
                  <a:pt x="344804" y="73761"/>
                </a:lnTo>
                <a:lnTo>
                  <a:pt x="342807" y="76414"/>
                </a:lnTo>
                <a:lnTo>
                  <a:pt x="338811" y="78117"/>
                </a:lnTo>
                <a:lnTo>
                  <a:pt x="336585" y="79100"/>
                </a:lnTo>
                <a:lnTo>
                  <a:pt x="332884" y="79918"/>
                </a:lnTo>
                <a:lnTo>
                  <a:pt x="327710" y="80574"/>
                </a:lnTo>
                <a:lnTo>
                  <a:pt x="318180" y="81753"/>
                </a:lnTo>
                <a:lnTo>
                  <a:pt x="303884" y="84518"/>
                </a:lnTo>
                <a:lnTo>
                  <a:pt x="293619" y="88631"/>
                </a:lnTo>
                <a:lnTo>
                  <a:pt x="287753" y="92959"/>
                </a:lnTo>
                <a:lnTo>
                  <a:pt x="280732" y="103416"/>
                </a:lnTo>
                <a:lnTo>
                  <a:pt x="278392" y="117225"/>
                </a:lnTo>
                <a:lnTo>
                  <a:pt x="278392" y="127379"/>
                </a:lnTo>
                <a:lnTo>
                  <a:pt x="281552" y="135223"/>
                </a:lnTo>
                <a:lnTo>
                  <a:pt x="287872" y="140759"/>
                </a:lnTo>
                <a:lnTo>
                  <a:pt x="298625" y="146988"/>
                </a:lnTo>
                <a:lnTo>
                  <a:pt x="311893" y="149062"/>
                </a:lnTo>
                <a:lnTo>
                  <a:pt x="313121" y="127657"/>
                </a:lnTo>
                <a:lnTo>
                  <a:pt x="310468" y="125528"/>
                </a:lnTo>
                <a:lnTo>
                  <a:pt x="307816" y="123399"/>
                </a:lnTo>
                <a:lnTo>
                  <a:pt x="306489" y="119944"/>
                </a:lnTo>
                <a:lnTo>
                  <a:pt x="306489" y="109790"/>
                </a:lnTo>
                <a:lnTo>
                  <a:pt x="308651" y="105827"/>
                </a:lnTo>
                <a:lnTo>
                  <a:pt x="312973" y="103272"/>
                </a:lnTo>
                <a:lnTo>
                  <a:pt x="315528" y="101765"/>
                </a:lnTo>
                <a:lnTo>
                  <a:pt x="319752" y="100488"/>
                </a:lnTo>
                <a:lnTo>
                  <a:pt x="325647" y="99440"/>
                </a:lnTo>
                <a:lnTo>
                  <a:pt x="331935" y="98261"/>
                </a:lnTo>
                <a:lnTo>
                  <a:pt x="335078" y="97671"/>
                </a:lnTo>
                <a:lnTo>
                  <a:pt x="337551" y="97032"/>
                </a:lnTo>
                <a:lnTo>
                  <a:pt x="341153" y="95657"/>
                </a:lnTo>
                <a:lnTo>
                  <a:pt x="344706" y="93642"/>
                </a:lnTo>
                <a:lnTo>
                  <a:pt x="344706" y="104058"/>
                </a:lnTo>
                <a:lnTo>
                  <a:pt x="344510" y="113426"/>
                </a:lnTo>
                <a:lnTo>
                  <a:pt x="341873" y="119878"/>
                </a:lnTo>
                <a:lnTo>
                  <a:pt x="336797" y="123415"/>
                </a:lnTo>
                <a:lnTo>
                  <a:pt x="331721" y="126953"/>
                </a:lnTo>
                <a:lnTo>
                  <a:pt x="326171" y="128722"/>
                </a:lnTo>
                <a:lnTo>
                  <a:pt x="320145" y="128722"/>
                </a:lnTo>
                <a:lnTo>
                  <a:pt x="326301" y="147326"/>
                </a:lnTo>
                <a:lnTo>
                  <a:pt x="332327" y="143854"/>
                </a:lnTo>
                <a:lnTo>
                  <a:pt x="337370" y="140906"/>
                </a:lnTo>
                <a:lnTo>
                  <a:pt x="341824" y="137336"/>
                </a:lnTo>
                <a:close/>
              </a:path>
              <a:path w="1943330" h="189545">
                <a:moveTo>
                  <a:pt x="319490" y="149062"/>
                </a:moveTo>
                <a:lnTo>
                  <a:pt x="326301" y="147326"/>
                </a:lnTo>
                <a:lnTo>
                  <a:pt x="320145" y="128722"/>
                </a:lnTo>
                <a:lnTo>
                  <a:pt x="316347" y="128722"/>
                </a:lnTo>
                <a:lnTo>
                  <a:pt x="313121" y="127657"/>
                </a:lnTo>
                <a:lnTo>
                  <a:pt x="311893" y="149062"/>
                </a:lnTo>
                <a:lnTo>
                  <a:pt x="319490" y="149062"/>
                </a:lnTo>
                <a:close/>
              </a:path>
              <a:path w="1943330" h="189545">
                <a:moveTo>
                  <a:pt x="543508" y="38616"/>
                </a:moveTo>
                <a:lnTo>
                  <a:pt x="514821" y="38616"/>
                </a:lnTo>
                <a:lnTo>
                  <a:pt x="514866" y="106722"/>
                </a:lnTo>
                <a:lnTo>
                  <a:pt x="516215" y="120667"/>
                </a:lnTo>
                <a:lnTo>
                  <a:pt x="519438" y="130982"/>
                </a:lnTo>
                <a:lnTo>
                  <a:pt x="525796" y="139710"/>
                </a:lnTo>
                <a:lnTo>
                  <a:pt x="536731" y="145987"/>
                </a:lnTo>
                <a:lnTo>
                  <a:pt x="551465" y="148079"/>
                </a:lnTo>
                <a:lnTo>
                  <a:pt x="556967" y="148079"/>
                </a:lnTo>
                <a:lnTo>
                  <a:pt x="561764" y="147358"/>
                </a:lnTo>
                <a:lnTo>
                  <a:pt x="565858" y="145917"/>
                </a:lnTo>
                <a:lnTo>
                  <a:pt x="569952" y="144476"/>
                </a:lnTo>
                <a:lnTo>
                  <a:pt x="574192" y="141790"/>
                </a:lnTo>
                <a:lnTo>
                  <a:pt x="578581" y="137860"/>
                </a:lnTo>
                <a:lnTo>
                  <a:pt x="580021" y="136615"/>
                </a:lnTo>
                <a:lnTo>
                  <a:pt x="582314" y="133536"/>
                </a:lnTo>
                <a:lnTo>
                  <a:pt x="584279" y="130589"/>
                </a:lnTo>
                <a:lnTo>
                  <a:pt x="584279" y="145721"/>
                </a:lnTo>
                <a:lnTo>
                  <a:pt x="611492" y="145721"/>
                </a:lnTo>
                <a:lnTo>
                  <a:pt x="611492" y="38616"/>
                </a:lnTo>
                <a:lnTo>
                  <a:pt x="583100" y="38616"/>
                </a:lnTo>
                <a:lnTo>
                  <a:pt x="583100" y="103763"/>
                </a:lnTo>
                <a:lnTo>
                  <a:pt x="582183" y="109299"/>
                </a:lnTo>
                <a:lnTo>
                  <a:pt x="580349" y="113491"/>
                </a:lnTo>
                <a:lnTo>
                  <a:pt x="576812" y="121221"/>
                </a:lnTo>
                <a:lnTo>
                  <a:pt x="570262" y="125086"/>
                </a:lnTo>
                <a:lnTo>
                  <a:pt x="553234" y="125086"/>
                </a:lnTo>
                <a:lnTo>
                  <a:pt x="548223" y="122367"/>
                </a:lnTo>
                <a:lnTo>
                  <a:pt x="545669" y="116930"/>
                </a:lnTo>
                <a:lnTo>
                  <a:pt x="544228" y="113851"/>
                </a:lnTo>
                <a:lnTo>
                  <a:pt x="543508" y="109266"/>
                </a:lnTo>
                <a:lnTo>
                  <a:pt x="543508" y="38616"/>
                </a:lnTo>
                <a:close/>
              </a:path>
              <a:path w="1943330" h="189545">
                <a:moveTo>
                  <a:pt x="698788" y="64459"/>
                </a:moveTo>
                <a:lnTo>
                  <a:pt x="700753" y="64492"/>
                </a:lnTo>
                <a:lnTo>
                  <a:pt x="703504" y="64623"/>
                </a:lnTo>
                <a:lnTo>
                  <a:pt x="706844" y="64950"/>
                </a:lnTo>
                <a:lnTo>
                  <a:pt x="706844" y="36258"/>
                </a:lnTo>
                <a:lnTo>
                  <a:pt x="703110" y="36061"/>
                </a:lnTo>
                <a:lnTo>
                  <a:pt x="694727" y="36061"/>
                </a:lnTo>
                <a:lnTo>
                  <a:pt x="687916" y="38256"/>
                </a:lnTo>
                <a:lnTo>
                  <a:pt x="682676" y="42645"/>
                </a:lnTo>
                <a:lnTo>
                  <a:pt x="679467" y="45265"/>
                </a:lnTo>
                <a:lnTo>
                  <a:pt x="675701" y="50145"/>
                </a:lnTo>
                <a:lnTo>
                  <a:pt x="671378" y="57286"/>
                </a:lnTo>
                <a:lnTo>
                  <a:pt x="671378" y="38616"/>
                </a:lnTo>
                <a:lnTo>
                  <a:pt x="644656" y="38616"/>
                </a:lnTo>
                <a:lnTo>
                  <a:pt x="644656" y="145721"/>
                </a:lnTo>
                <a:lnTo>
                  <a:pt x="672852" y="145721"/>
                </a:lnTo>
                <a:lnTo>
                  <a:pt x="672852" y="85945"/>
                </a:lnTo>
                <a:lnTo>
                  <a:pt x="673932" y="79591"/>
                </a:lnTo>
                <a:lnTo>
                  <a:pt x="676094" y="75464"/>
                </a:lnTo>
                <a:lnTo>
                  <a:pt x="679958" y="68127"/>
                </a:lnTo>
                <a:lnTo>
                  <a:pt x="687522" y="64459"/>
                </a:lnTo>
                <a:lnTo>
                  <a:pt x="698788" y="64459"/>
                </a:lnTo>
                <a:close/>
              </a:path>
              <a:path w="1943330" h="189545">
                <a:moveTo>
                  <a:pt x="717201" y="0"/>
                </a:moveTo>
                <a:lnTo>
                  <a:pt x="717201" y="25842"/>
                </a:lnTo>
                <a:lnTo>
                  <a:pt x="745594" y="25842"/>
                </a:lnTo>
                <a:lnTo>
                  <a:pt x="745594" y="0"/>
                </a:lnTo>
                <a:lnTo>
                  <a:pt x="717201" y="0"/>
                </a:lnTo>
                <a:close/>
              </a:path>
              <a:path w="1943330" h="189545">
                <a:moveTo>
                  <a:pt x="717201" y="38616"/>
                </a:moveTo>
                <a:lnTo>
                  <a:pt x="717201" y="145721"/>
                </a:lnTo>
                <a:lnTo>
                  <a:pt x="745594" y="145721"/>
                </a:lnTo>
                <a:lnTo>
                  <a:pt x="745594" y="38616"/>
                </a:lnTo>
                <a:lnTo>
                  <a:pt x="717201" y="38616"/>
                </a:lnTo>
                <a:close/>
              </a:path>
              <a:path w="1943330" h="189545">
                <a:moveTo>
                  <a:pt x="847221" y="37785"/>
                </a:moveTo>
                <a:lnTo>
                  <a:pt x="833633" y="36061"/>
                </a:lnTo>
                <a:lnTo>
                  <a:pt x="824791" y="36061"/>
                </a:lnTo>
                <a:lnTo>
                  <a:pt x="817489" y="38223"/>
                </a:lnTo>
                <a:lnTo>
                  <a:pt x="811725" y="42547"/>
                </a:lnTo>
                <a:lnTo>
                  <a:pt x="808516" y="44970"/>
                </a:lnTo>
                <a:lnTo>
                  <a:pt x="805110" y="48934"/>
                </a:lnTo>
                <a:lnTo>
                  <a:pt x="801507" y="54436"/>
                </a:lnTo>
                <a:lnTo>
                  <a:pt x="801507" y="38813"/>
                </a:lnTo>
                <a:lnTo>
                  <a:pt x="774491" y="38813"/>
                </a:lnTo>
                <a:lnTo>
                  <a:pt x="774491" y="145721"/>
                </a:lnTo>
                <a:lnTo>
                  <a:pt x="802392" y="145721"/>
                </a:lnTo>
                <a:lnTo>
                  <a:pt x="802392" y="81130"/>
                </a:lnTo>
                <a:lnTo>
                  <a:pt x="803309" y="75693"/>
                </a:lnTo>
                <a:lnTo>
                  <a:pt x="805143" y="71435"/>
                </a:lnTo>
                <a:lnTo>
                  <a:pt x="808680" y="63378"/>
                </a:lnTo>
                <a:lnTo>
                  <a:pt x="815196" y="59349"/>
                </a:lnTo>
                <a:lnTo>
                  <a:pt x="832422" y="59349"/>
                </a:lnTo>
                <a:lnTo>
                  <a:pt x="837661" y="62101"/>
                </a:lnTo>
                <a:lnTo>
                  <a:pt x="840412" y="67603"/>
                </a:lnTo>
                <a:lnTo>
                  <a:pt x="841919" y="70617"/>
                </a:lnTo>
                <a:lnTo>
                  <a:pt x="842672" y="74940"/>
                </a:lnTo>
                <a:lnTo>
                  <a:pt x="842672" y="145721"/>
                </a:lnTo>
                <a:lnTo>
                  <a:pt x="871359" y="145721"/>
                </a:lnTo>
                <a:lnTo>
                  <a:pt x="871359" y="73597"/>
                </a:lnTo>
                <a:lnTo>
                  <a:pt x="871043" y="66971"/>
                </a:lnTo>
                <a:lnTo>
                  <a:pt x="867726" y="53907"/>
                </a:lnTo>
                <a:lnTo>
                  <a:pt x="860798" y="44758"/>
                </a:lnTo>
                <a:lnTo>
                  <a:pt x="858413" y="42958"/>
                </a:lnTo>
                <a:lnTo>
                  <a:pt x="847221" y="37785"/>
                </a:lnTo>
                <a:close/>
              </a:path>
              <a:path w="1943330" h="189545">
                <a:moveTo>
                  <a:pt x="927020" y="79296"/>
                </a:moveTo>
                <a:lnTo>
                  <a:pt x="928985" y="74383"/>
                </a:lnTo>
                <a:lnTo>
                  <a:pt x="932719" y="65147"/>
                </a:lnTo>
                <a:lnTo>
                  <a:pt x="939497" y="60528"/>
                </a:lnTo>
                <a:lnTo>
                  <a:pt x="949321" y="60528"/>
                </a:lnTo>
                <a:lnTo>
                  <a:pt x="942641" y="36061"/>
                </a:lnTo>
                <a:lnTo>
                  <a:pt x="929656" y="37739"/>
                </a:lnTo>
                <a:lnTo>
                  <a:pt x="926038" y="85356"/>
                </a:lnTo>
                <a:lnTo>
                  <a:pt x="927020" y="79296"/>
                </a:lnTo>
                <a:close/>
              </a:path>
              <a:path w="1943330" h="189545">
                <a:moveTo>
                  <a:pt x="1123184" y="119682"/>
                </a:moveTo>
                <a:lnTo>
                  <a:pt x="1123184" y="82441"/>
                </a:lnTo>
                <a:lnTo>
                  <a:pt x="1193526" y="82441"/>
                </a:lnTo>
                <a:lnTo>
                  <a:pt x="1193526" y="57286"/>
                </a:lnTo>
                <a:lnTo>
                  <a:pt x="1123184" y="57286"/>
                </a:lnTo>
                <a:lnTo>
                  <a:pt x="1123184" y="26530"/>
                </a:lnTo>
                <a:lnTo>
                  <a:pt x="1199813" y="26530"/>
                </a:lnTo>
                <a:lnTo>
                  <a:pt x="1199813" y="884"/>
                </a:lnTo>
                <a:lnTo>
                  <a:pt x="1093612" y="884"/>
                </a:lnTo>
                <a:lnTo>
                  <a:pt x="1093612" y="145721"/>
                </a:lnTo>
                <a:lnTo>
                  <a:pt x="1203350" y="145721"/>
                </a:lnTo>
                <a:lnTo>
                  <a:pt x="1203350" y="119682"/>
                </a:lnTo>
                <a:lnTo>
                  <a:pt x="1123184" y="119682"/>
                </a:lnTo>
                <a:close/>
              </a:path>
              <a:path w="1943330" h="189545">
                <a:moveTo>
                  <a:pt x="1275975" y="137336"/>
                </a:moveTo>
                <a:lnTo>
                  <a:pt x="1279839" y="133143"/>
                </a:lnTo>
                <a:lnTo>
                  <a:pt x="1280297" y="137729"/>
                </a:lnTo>
                <a:lnTo>
                  <a:pt x="1280953" y="141528"/>
                </a:lnTo>
                <a:lnTo>
                  <a:pt x="1282393" y="145721"/>
                </a:lnTo>
                <a:lnTo>
                  <a:pt x="1312848" y="145721"/>
                </a:lnTo>
                <a:lnTo>
                  <a:pt x="1312848" y="141594"/>
                </a:lnTo>
                <a:lnTo>
                  <a:pt x="1308723" y="138351"/>
                </a:lnTo>
                <a:lnTo>
                  <a:pt x="1307249" y="134552"/>
                </a:lnTo>
                <a:lnTo>
                  <a:pt x="1307052" y="130883"/>
                </a:lnTo>
                <a:lnTo>
                  <a:pt x="1306921" y="126036"/>
                </a:lnTo>
                <a:lnTo>
                  <a:pt x="1306856" y="69372"/>
                </a:lnTo>
                <a:lnTo>
                  <a:pt x="1306574" y="64063"/>
                </a:lnTo>
                <a:lnTo>
                  <a:pt x="1302390" y="51281"/>
                </a:lnTo>
                <a:lnTo>
                  <a:pt x="1293200" y="43038"/>
                </a:lnTo>
                <a:lnTo>
                  <a:pt x="1287392" y="40454"/>
                </a:lnTo>
                <a:lnTo>
                  <a:pt x="1275294" y="37160"/>
                </a:lnTo>
                <a:lnTo>
                  <a:pt x="1261959" y="36061"/>
                </a:lnTo>
                <a:lnTo>
                  <a:pt x="1258620" y="36118"/>
                </a:lnTo>
                <a:lnTo>
                  <a:pt x="1243921" y="38055"/>
                </a:lnTo>
                <a:lnTo>
                  <a:pt x="1232328" y="42752"/>
                </a:lnTo>
                <a:lnTo>
                  <a:pt x="1223840" y="50211"/>
                </a:lnTo>
                <a:lnTo>
                  <a:pt x="1219190" y="56238"/>
                </a:lnTo>
                <a:lnTo>
                  <a:pt x="1216571" y="63935"/>
                </a:lnTo>
                <a:lnTo>
                  <a:pt x="1215981" y="73302"/>
                </a:lnTo>
                <a:lnTo>
                  <a:pt x="1242998" y="73302"/>
                </a:lnTo>
                <a:lnTo>
                  <a:pt x="1243653" y="69175"/>
                </a:lnTo>
                <a:lnTo>
                  <a:pt x="1244963" y="65900"/>
                </a:lnTo>
                <a:lnTo>
                  <a:pt x="1246928" y="63476"/>
                </a:lnTo>
                <a:lnTo>
                  <a:pt x="1249678" y="60201"/>
                </a:lnTo>
                <a:lnTo>
                  <a:pt x="1254361" y="58563"/>
                </a:lnTo>
                <a:lnTo>
                  <a:pt x="1266871" y="58563"/>
                </a:lnTo>
                <a:lnTo>
                  <a:pt x="1271341" y="59398"/>
                </a:lnTo>
                <a:lnTo>
                  <a:pt x="1274387" y="61069"/>
                </a:lnTo>
                <a:lnTo>
                  <a:pt x="1277432" y="62739"/>
                </a:lnTo>
                <a:lnTo>
                  <a:pt x="1278954" y="65769"/>
                </a:lnTo>
                <a:lnTo>
                  <a:pt x="1278954" y="73761"/>
                </a:lnTo>
                <a:lnTo>
                  <a:pt x="1276958" y="76414"/>
                </a:lnTo>
                <a:lnTo>
                  <a:pt x="1272962" y="78117"/>
                </a:lnTo>
                <a:lnTo>
                  <a:pt x="1270735" y="79100"/>
                </a:lnTo>
                <a:lnTo>
                  <a:pt x="1267035" y="79919"/>
                </a:lnTo>
                <a:lnTo>
                  <a:pt x="1261861" y="80574"/>
                </a:lnTo>
                <a:lnTo>
                  <a:pt x="1252331" y="81753"/>
                </a:lnTo>
                <a:lnTo>
                  <a:pt x="1238035" y="84519"/>
                </a:lnTo>
                <a:lnTo>
                  <a:pt x="1227770" y="88631"/>
                </a:lnTo>
                <a:lnTo>
                  <a:pt x="1221903" y="92959"/>
                </a:lnTo>
                <a:lnTo>
                  <a:pt x="1214883" y="103416"/>
                </a:lnTo>
                <a:lnTo>
                  <a:pt x="1212543" y="117225"/>
                </a:lnTo>
                <a:lnTo>
                  <a:pt x="1212543" y="127379"/>
                </a:lnTo>
                <a:lnTo>
                  <a:pt x="1215703" y="135223"/>
                </a:lnTo>
                <a:lnTo>
                  <a:pt x="1222023" y="140759"/>
                </a:lnTo>
                <a:lnTo>
                  <a:pt x="1232776" y="146988"/>
                </a:lnTo>
                <a:lnTo>
                  <a:pt x="1246044" y="149062"/>
                </a:lnTo>
                <a:lnTo>
                  <a:pt x="1247272" y="127657"/>
                </a:lnTo>
                <a:lnTo>
                  <a:pt x="1244619" y="125528"/>
                </a:lnTo>
                <a:lnTo>
                  <a:pt x="1241966" y="123399"/>
                </a:lnTo>
                <a:lnTo>
                  <a:pt x="1240640" y="119944"/>
                </a:lnTo>
                <a:lnTo>
                  <a:pt x="1240640" y="109790"/>
                </a:lnTo>
                <a:lnTo>
                  <a:pt x="1242802" y="105827"/>
                </a:lnTo>
                <a:lnTo>
                  <a:pt x="1247124" y="103272"/>
                </a:lnTo>
                <a:lnTo>
                  <a:pt x="1249678" y="101765"/>
                </a:lnTo>
                <a:lnTo>
                  <a:pt x="1253903" y="100488"/>
                </a:lnTo>
                <a:lnTo>
                  <a:pt x="1259798" y="99440"/>
                </a:lnTo>
                <a:lnTo>
                  <a:pt x="1266085" y="98261"/>
                </a:lnTo>
                <a:lnTo>
                  <a:pt x="1269229" y="97671"/>
                </a:lnTo>
                <a:lnTo>
                  <a:pt x="1271701" y="97032"/>
                </a:lnTo>
                <a:lnTo>
                  <a:pt x="1275304" y="95657"/>
                </a:lnTo>
                <a:lnTo>
                  <a:pt x="1278857" y="93642"/>
                </a:lnTo>
                <a:lnTo>
                  <a:pt x="1278857" y="104058"/>
                </a:lnTo>
                <a:lnTo>
                  <a:pt x="1278660" y="113426"/>
                </a:lnTo>
                <a:lnTo>
                  <a:pt x="1276024" y="119878"/>
                </a:lnTo>
                <a:lnTo>
                  <a:pt x="1270948" y="123416"/>
                </a:lnTo>
                <a:lnTo>
                  <a:pt x="1265872" y="126953"/>
                </a:lnTo>
                <a:lnTo>
                  <a:pt x="1260322" y="128722"/>
                </a:lnTo>
                <a:lnTo>
                  <a:pt x="1254296" y="128722"/>
                </a:lnTo>
                <a:lnTo>
                  <a:pt x="1260452" y="147326"/>
                </a:lnTo>
                <a:lnTo>
                  <a:pt x="1266478" y="143854"/>
                </a:lnTo>
                <a:lnTo>
                  <a:pt x="1271521" y="140906"/>
                </a:lnTo>
                <a:lnTo>
                  <a:pt x="1275975" y="137336"/>
                </a:lnTo>
                <a:close/>
              </a:path>
              <a:path w="1943330" h="189545">
                <a:moveTo>
                  <a:pt x="1253641" y="149062"/>
                </a:moveTo>
                <a:lnTo>
                  <a:pt x="1260452" y="147326"/>
                </a:lnTo>
                <a:lnTo>
                  <a:pt x="1254296" y="128722"/>
                </a:lnTo>
                <a:lnTo>
                  <a:pt x="1250497" y="128722"/>
                </a:lnTo>
                <a:lnTo>
                  <a:pt x="1247272" y="127657"/>
                </a:lnTo>
                <a:lnTo>
                  <a:pt x="1246044" y="149062"/>
                </a:lnTo>
                <a:lnTo>
                  <a:pt x="1253641" y="149062"/>
                </a:lnTo>
                <a:close/>
              </a:path>
              <a:path w="1943330" h="189545">
                <a:moveTo>
                  <a:pt x="1388622" y="64459"/>
                </a:moveTo>
                <a:lnTo>
                  <a:pt x="1390587" y="64492"/>
                </a:lnTo>
                <a:lnTo>
                  <a:pt x="1393338" y="64623"/>
                </a:lnTo>
                <a:lnTo>
                  <a:pt x="1396678" y="64950"/>
                </a:lnTo>
                <a:lnTo>
                  <a:pt x="1396678" y="36258"/>
                </a:lnTo>
                <a:lnTo>
                  <a:pt x="1392944" y="36061"/>
                </a:lnTo>
                <a:lnTo>
                  <a:pt x="1384561" y="36061"/>
                </a:lnTo>
                <a:lnTo>
                  <a:pt x="1377750" y="38256"/>
                </a:lnTo>
                <a:lnTo>
                  <a:pt x="1372510" y="42645"/>
                </a:lnTo>
                <a:lnTo>
                  <a:pt x="1369301" y="45265"/>
                </a:lnTo>
                <a:lnTo>
                  <a:pt x="1365535" y="50146"/>
                </a:lnTo>
                <a:lnTo>
                  <a:pt x="1361212" y="57286"/>
                </a:lnTo>
                <a:lnTo>
                  <a:pt x="1361212" y="38616"/>
                </a:lnTo>
                <a:lnTo>
                  <a:pt x="1334490" y="38616"/>
                </a:lnTo>
                <a:lnTo>
                  <a:pt x="1334490" y="145721"/>
                </a:lnTo>
                <a:lnTo>
                  <a:pt x="1362686" y="145721"/>
                </a:lnTo>
                <a:lnTo>
                  <a:pt x="1362686" y="85945"/>
                </a:lnTo>
                <a:lnTo>
                  <a:pt x="1363767" y="79591"/>
                </a:lnTo>
                <a:lnTo>
                  <a:pt x="1365928" y="75464"/>
                </a:lnTo>
                <a:lnTo>
                  <a:pt x="1369792" y="68127"/>
                </a:lnTo>
                <a:lnTo>
                  <a:pt x="1377357" y="64459"/>
                </a:lnTo>
                <a:lnTo>
                  <a:pt x="1388622" y="64459"/>
                </a:lnTo>
                <a:close/>
              </a:path>
              <a:path w="1943330" h="189545">
                <a:moveTo>
                  <a:pt x="1479569" y="37786"/>
                </a:moveTo>
                <a:lnTo>
                  <a:pt x="1465982" y="36061"/>
                </a:lnTo>
                <a:lnTo>
                  <a:pt x="1457139" y="36061"/>
                </a:lnTo>
                <a:lnTo>
                  <a:pt x="1449837" y="38223"/>
                </a:lnTo>
                <a:lnTo>
                  <a:pt x="1444073" y="42547"/>
                </a:lnTo>
                <a:lnTo>
                  <a:pt x="1440864" y="44971"/>
                </a:lnTo>
                <a:lnTo>
                  <a:pt x="1437458" y="48934"/>
                </a:lnTo>
                <a:lnTo>
                  <a:pt x="1433856" y="54436"/>
                </a:lnTo>
                <a:lnTo>
                  <a:pt x="1433856" y="38813"/>
                </a:lnTo>
                <a:lnTo>
                  <a:pt x="1406839" y="38813"/>
                </a:lnTo>
                <a:lnTo>
                  <a:pt x="1406839" y="145721"/>
                </a:lnTo>
                <a:lnTo>
                  <a:pt x="1434740" y="145721"/>
                </a:lnTo>
                <a:lnTo>
                  <a:pt x="1434740" y="81131"/>
                </a:lnTo>
                <a:lnTo>
                  <a:pt x="1435657" y="75693"/>
                </a:lnTo>
                <a:lnTo>
                  <a:pt x="1437491" y="71435"/>
                </a:lnTo>
                <a:lnTo>
                  <a:pt x="1441028" y="63378"/>
                </a:lnTo>
                <a:lnTo>
                  <a:pt x="1447544" y="59349"/>
                </a:lnTo>
                <a:lnTo>
                  <a:pt x="1464770" y="59349"/>
                </a:lnTo>
                <a:lnTo>
                  <a:pt x="1470010" y="62101"/>
                </a:lnTo>
                <a:lnTo>
                  <a:pt x="1472760" y="67603"/>
                </a:lnTo>
                <a:lnTo>
                  <a:pt x="1474267" y="70617"/>
                </a:lnTo>
                <a:lnTo>
                  <a:pt x="1475020" y="74940"/>
                </a:lnTo>
                <a:lnTo>
                  <a:pt x="1475020" y="145721"/>
                </a:lnTo>
                <a:lnTo>
                  <a:pt x="1503707" y="145721"/>
                </a:lnTo>
                <a:lnTo>
                  <a:pt x="1503707" y="73597"/>
                </a:lnTo>
                <a:lnTo>
                  <a:pt x="1503391" y="66971"/>
                </a:lnTo>
                <a:lnTo>
                  <a:pt x="1500074" y="53907"/>
                </a:lnTo>
                <a:lnTo>
                  <a:pt x="1493146" y="44758"/>
                </a:lnTo>
                <a:lnTo>
                  <a:pt x="1490761" y="42958"/>
                </a:lnTo>
                <a:lnTo>
                  <a:pt x="1479569" y="37786"/>
                </a:lnTo>
                <a:close/>
              </a:path>
              <a:path w="1943330" h="189545">
                <a:moveTo>
                  <a:pt x="1536380" y="0"/>
                </a:moveTo>
                <a:lnTo>
                  <a:pt x="1536380" y="25842"/>
                </a:lnTo>
                <a:lnTo>
                  <a:pt x="1564772" y="25842"/>
                </a:lnTo>
                <a:lnTo>
                  <a:pt x="1564772" y="0"/>
                </a:lnTo>
                <a:lnTo>
                  <a:pt x="1536380" y="0"/>
                </a:lnTo>
                <a:close/>
              </a:path>
              <a:path w="1943330" h="189545">
                <a:moveTo>
                  <a:pt x="1536380" y="38616"/>
                </a:moveTo>
                <a:lnTo>
                  <a:pt x="1536380" y="145721"/>
                </a:lnTo>
                <a:lnTo>
                  <a:pt x="1564772" y="145721"/>
                </a:lnTo>
                <a:lnTo>
                  <a:pt x="1564772" y="38616"/>
                </a:lnTo>
                <a:lnTo>
                  <a:pt x="1536380" y="38616"/>
                </a:lnTo>
                <a:close/>
              </a:path>
              <a:path w="1943330" h="189545">
                <a:moveTo>
                  <a:pt x="1666399" y="37786"/>
                </a:moveTo>
                <a:lnTo>
                  <a:pt x="1652812" y="36062"/>
                </a:lnTo>
                <a:lnTo>
                  <a:pt x="1643969" y="36062"/>
                </a:lnTo>
                <a:lnTo>
                  <a:pt x="1636667" y="38223"/>
                </a:lnTo>
                <a:lnTo>
                  <a:pt x="1630904" y="42547"/>
                </a:lnTo>
                <a:lnTo>
                  <a:pt x="1627694" y="44971"/>
                </a:lnTo>
                <a:lnTo>
                  <a:pt x="1624288" y="48934"/>
                </a:lnTo>
                <a:lnTo>
                  <a:pt x="1620686" y="54436"/>
                </a:lnTo>
                <a:lnTo>
                  <a:pt x="1620686" y="38813"/>
                </a:lnTo>
                <a:lnTo>
                  <a:pt x="1593669" y="38813"/>
                </a:lnTo>
                <a:lnTo>
                  <a:pt x="1593669" y="145721"/>
                </a:lnTo>
                <a:lnTo>
                  <a:pt x="1621571" y="145721"/>
                </a:lnTo>
                <a:lnTo>
                  <a:pt x="1621571" y="81131"/>
                </a:lnTo>
                <a:lnTo>
                  <a:pt x="1622488" y="75694"/>
                </a:lnTo>
                <a:lnTo>
                  <a:pt x="1624321" y="71436"/>
                </a:lnTo>
                <a:lnTo>
                  <a:pt x="1627858" y="63378"/>
                </a:lnTo>
                <a:lnTo>
                  <a:pt x="1634375" y="59349"/>
                </a:lnTo>
                <a:lnTo>
                  <a:pt x="1651600" y="59349"/>
                </a:lnTo>
                <a:lnTo>
                  <a:pt x="1656840" y="62101"/>
                </a:lnTo>
                <a:lnTo>
                  <a:pt x="1659591" y="67603"/>
                </a:lnTo>
                <a:lnTo>
                  <a:pt x="1661097" y="70617"/>
                </a:lnTo>
                <a:lnTo>
                  <a:pt x="1661850" y="74940"/>
                </a:lnTo>
                <a:lnTo>
                  <a:pt x="1661850" y="145721"/>
                </a:lnTo>
                <a:lnTo>
                  <a:pt x="1690537" y="145721"/>
                </a:lnTo>
                <a:lnTo>
                  <a:pt x="1690537" y="73597"/>
                </a:lnTo>
                <a:lnTo>
                  <a:pt x="1690221" y="66971"/>
                </a:lnTo>
                <a:lnTo>
                  <a:pt x="1686904" y="53907"/>
                </a:lnTo>
                <a:lnTo>
                  <a:pt x="1679976" y="44758"/>
                </a:lnTo>
                <a:lnTo>
                  <a:pt x="1677591" y="42958"/>
                </a:lnTo>
                <a:lnTo>
                  <a:pt x="1666399" y="37786"/>
                </a:lnTo>
                <a:close/>
              </a:path>
              <a:path w="1943330" h="189545">
                <a:moveTo>
                  <a:pt x="1746198" y="79296"/>
                </a:moveTo>
                <a:lnTo>
                  <a:pt x="1748163" y="74384"/>
                </a:lnTo>
                <a:lnTo>
                  <a:pt x="1751897" y="65147"/>
                </a:lnTo>
                <a:lnTo>
                  <a:pt x="1758676" y="60529"/>
                </a:lnTo>
                <a:lnTo>
                  <a:pt x="1768499" y="60529"/>
                </a:lnTo>
                <a:lnTo>
                  <a:pt x="1761819" y="36062"/>
                </a:lnTo>
                <a:lnTo>
                  <a:pt x="1748834" y="37739"/>
                </a:lnTo>
                <a:lnTo>
                  <a:pt x="1745216" y="85356"/>
                </a:lnTo>
                <a:lnTo>
                  <a:pt x="1746198" y="79296"/>
                </a:lnTo>
                <a:close/>
              </a:path>
              <a:path w="1943330" h="189545">
                <a:moveTo>
                  <a:pt x="1882779" y="36307"/>
                </a:moveTo>
                <a:lnTo>
                  <a:pt x="1870333" y="39821"/>
                </a:lnTo>
                <a:lnTo>
                  <a:pt x="1860462" y="46232"/>
                </a:lnTo>
                <a:lnTo>
                  <a:pt x="1858380" y="48270"/>
                </a:lnTo>
                <a:lnTo>
                  <a:pt x="1851210" y="59143"/>
                </a:lnTo>
                <a:lnTo>
                  <a:pt x="1848821" y="71730"/>
                </a:lnTo>
                <a:lnTo>
                  <a:pt x="1848821" y="80115"/>
                </a:lnTo>
                <a:lnTo>
                  <a:pt x="1851309" y="86535"/>
                </a:lnTo>
                <a:lnTo>
                  <a:pt x="1856287" y="90990"/>
                </a:lnTo>
                <a:lnTo>
                  <a:pt x="1867653" y="97728"/>
                </a:lnTo>
                <a:lnTo>
                  <a:pt x="1881929" y="102290"/>
                </a:lnTo>
                <a:lnTo>
                  <a:pt x="1889629" y="104159"/>
                </a:lnTo>
                <a:lnTo>
                  <a:pt x="1904094" y="108068"/>
                </a:lnTo>
                <a:lnTo>
                  <a:pt x="1911106" y="110740"/>
                </a:lnTo>
                <a:lnTo>
                  <a:pt x="1913726" y="112378"/>
                </a:lnTo>
                <a:lnTo>
                  <a:pt x="1915036" y="114769"/>
                </a:lnTo>
                <a:lnTo>
                  <a:pt x="1915036" y="121188"/>
                </a:lnTo>
                <a:lnTo>
                  <a:pt x="1913415" y="123645"/>
                </a:lnTo>
                <a:lnTo>
                  <a:pt x="1910173" y="125283"/>
                </a:lnTo>
                <a:lnTo>
                  <a:pt x="1906931" y="126920"/>
                </a:lnTo>
                <a:lnTo>
                  <a:pt x="1902560" y="127739"/>
                </a:lnTo>
                <a:lnTo>
                  <a:pt x="1887692" y="127739"/>
                </a:lnTo>
                <a:lnTo>
                  <a:pt x="1881273" y="125872"/>
                </a:lnTo>
                <a:lnTo>
                  <a:pt x="1877802" y="122138"/>
                </a:lnTo>
                <a:lnTo>
                  <a:pt x="1875837" y="120042"/>
                </a:lnTo>
                <a:lnTo>
                  <a:pt x="1874560" y="116505"/>
                </a:lnTo>
                <a:lnTo>
                  <a:pt x="1873971" y="111526"/>
                </a:lnTo>
                <a:lnTo>
                  <a:pt x="1845578" y="111526"/>
                </a:lnTo>
                <a:lnTo>
                  <a:pt x="1845832" y="116197"/>
                </a:lnTo>
                <a:lnTo>
                  <a:pt x="1849524" y="128514"/>
                </a:lnTo>
                <a:lnTo>
                  <a:pt x="1857613" y="138695"/>
                </a:lnTo>
                <a:lnTo>
                  <a:pt x="1867489" y="144782"/>
                </a:lnTo>
                <a:lnTo>
                  <a:pt x="1879776" y="148213"/>
                </a:lnTo>
                <a:lnTo>
                  <a:pt x="1894896" y="149357"/>
                </a:lnTo>
                <a:lnTo>
                  <a:pt x="1909863" y="148254"/>
                </a:lnTo>
                <a:lnTo>
                  <a:pt x="1922124" y="144897"/>
                </a:lnTo>
                <a:lnTo>
                  <a:pt x="1931492" y="139285"/>
                </a:lnTo>
                <a:lnTo>
                  <a:pt x="1933966" y="136985"/>
                </a:lnTo>
                <a:lnTo>
                  <a:pt x="1940989" y="126296"/>
                </a:lnTo>
                <a:lnTo>
                  <a:pt x="1943330" y="113295"/>
                </a:lnTo>
                <a:lnTo>
                  <a:pt x="1943330" y="105237"/>
                </a:lnTo>
                <a:lnTo>
                  <a:pt x="1940580" y="98523"/>
                </a:lnTo>
                <a:lnTo>
                  <a:pt x="1935078" y="93151"/>
                </a:lnTo>
                <a:lnTo>
                  <a:pt x="1923572" y="85707"/>
                </a:lnTo>
                <a:lnTo>
                  <a:pt x="1910026" y="81262"/>
                </a:lnTo>
                <a:lnTo>
                  <a:pt x="1902599" y="79596"/>
                </a:lnTo>
                <a:lnTo>
                  <a:pt x="1888021" y="75974"/>
                </a:lnTo>
                <a:lnTo>
                  <a:pt x="1880848" y="73499"/>
                </a:lnTo>
                <a:lnTo>
                  <a:pt x="1878097" y="72058"/>
                </a:lnTo>
                <a:lnTo>
                  <a:pt x="1876722" y="69732"/>
                </a:lnTo>
                <a:lnTo>
                  <a:pt x="1876722" y="63968"/>
                </a:lnTo>
                <a:lnTo>
                  <a:pt x="1878015" y="61741"/>
                </a:lnTo>
                <a:lnTo>
                  <a:pt x="1880602" y="59841"/>
                </a:lnTo>
                <a:lnTo>
                  <a:pt x="1883189" y="57941"/>
                </a:lnTo>
                <a:lnTo>
                  <a:pt x="1887528" y="56991"/>
                </a:lnTo>
                <a:lnTo>
                  <a:pt x="1901020" y="56991"/>
                </a:lnTo>
                <a:lnTo>
                  <a:pt x="1906260" y="58891"/>
                </a:lnTo>
                <a:lnTo>
                  <a:pt x="1909338" y="62690"/>
                </a:lnTo>
                <a:lnTo>
                  <a:pt x="1910976" y="64787"/>
                </a:lnTo>
                <a:lnTo>
                  <a:pt x="1911991" y="67636"/>
                </a:lnTo>
                <a:lnTo>
                  <a:pt x="1912383" y="71239"/>
                </a:lnTo>
                <a:lnTo>
                  <a:pt x="1940383" y="71239"/>
                </a:lnTo>
                <a:lnTo>
                  <a:pt x="1939312" y="64311"/>
                </a:lnTo>
                <a:lnTo>
                  <a:pt x="1934382" y="52019"/>
                </a:lnTo>
                <a:lnTo>
                  <a:pt x="1925892" y="43579"/>
                </a:lnTo>
                <a:lnTo>
                  <a:pt x="1919267" y="40138"/>
                </a:lnTo>
                <a:lnTo>
                  <a:pt x="1907304" y="36712"/>
                </a:lnTo>
                <a:lnTo>
                  <a:pt x="1893226" y="35570"/>
                </a:lnTo>
                <a:lnTo>
                  <a:pt x="1882779" y="36307"/>
                </a:lnTo>
                <a:close/>
              </a:path>
              <a:path w="1943330" h="189545">
                <a:moveTo>
                  <a:pt x="1745216" y="85356"/>
                </a:moveTo>
                <a:lnTo>
                  <a:pt x="1748834" y="37739"/>
                </a:lnTo>
                <a:lnTo>
                  <a:pt x="1737335" y="43158"/>
                </a:lnTo>
                <a:lnTo>
                  <a:pt x="1728122" y="52324"/>
                </a:lnTo>
                <a:lnTo>
                  <a:pt x="1726081" y="55309"/>
                </a:lnTo>
                <a:lnTo>
                  <a:pt x="1720611" y="66292"/>
                </a:lnTo>
                <a:lnTo>
                  <a:pt x="1717328" y="78677"/>
                </a:lnTo>
                <a:lnTo>
                  <a:pt x="1716234" y="92463"/>
                </a:lnTo>
                <a:lnTo>
                  <a:pt x="1716302" y="96074"/>
                </a:lnTo>
                <a:lnTo>
                  <a:pt x="1718040" y="109912"/>
                </a:lnTo>
                <a:lnTo>
                  <a:pt x="1722127" y="121794"/>
                </a:lnTo>
                <a:lnTo>
                  <a:pt x="1728564" y="131719"/>
                </a:lnTo>
                <a:lnTo>
                  <a:pt x="1736548" y="139000"/>
                </a:lnTo>
                <a:lnTo>
                  <a:pt x="1748004" y="144409"/>
                </a:lnTo>
                <a:lnTo>
                  <a:pt x="1761525" y="146212"/>
                </a:lnTo>
                <a:lnTo>
                  <a:pt x="1770432" y="146212"/>
                </a:lnTo>
                <a:lnTo>
                  <a:pt x="1777669" y="144083"/>
                </a:lnTo>
                <a:lnTo>
                  <a:pt x="1783236" y="139825"/>
                </a:lnTo>
                <a:lnTo>
                  <a:pt x="1786314" y="137533"/>
                </a:lnTo>
                <a:lnTo>
                  <a:pt x="1789197" y="134093"/>
                </a:lnTo>
                <a:lnTo>
                  <a:pt x="1791882" y="129508"/>
                </a:lnTo>
                <a:lnTo>
                  <a:pt x="1791882" y="146605"/>
                </a:lnTo>
                <a:lnTo>
                  <a:pt x="1790769" y="153877"/>
                </a:lnTo>
                <a:lnTo>
                  <a:pt x="1788541" y="158200"/>
                </a:lnTo>
                <a:lnTo>
                  <a:pt x="1785135" y="164947"/>
                </a:lnTo>
                <a:lnTo>
                  <a:pt x="1778390" y="168321"/>
                </a:lnTo>
                <a:lnTo>
                  <a:pt x="1761164" y="168321"/>
                </a:lnTo>
                <a:lnTo>
                  <a:pt x="1756088" y="167044"/>
                </a:lnTo>
                <a:lnTo>
                  <a:pt x="1753075" y="164489"/>
                </a:lnTo>
                <a:lnTo>
                  <a:pt x="1750030" y="160689"/>
                </a:lnTo>
                <a:lnTo>
                  <a:pt x="1749244" y="157414"/>
                </a:lnTo>
                <a:lnTo>
                  <a:pt x="1718789" y="157414"/>
                </a:lnTo>
                <a:lnTo>
                  <a:pt x="1723759" y="172550"/>
                </a:lnTo>
                <a:lnTo>
                  <a:pt x="1733132" y="181488"/>
                </a:lnTo>
                <a:lnTo>
                  <a:pt x="1740472" y="185167"/>
                </a:lnTo>
                <a:lnTo>
                  <a:pt x="1752525" y="188451"/>
                </a:lnTo>
                <a:lnTo>
                  <a:pt x="1766633" y="189545"/>
                </a:lnTo>
                <a:lnTo>
                  <a:pt x="1781037" y="188599"/>
                </a:lnTo>
                <a:lnTo>
                  <a:pt x="1794470" y="185277"/>
                </a:lnTo>
                <a:lnTo>
                  <a:pt x="1804995" y="179566"/>
                </a:lnTo>
                <a:lnTo>
                  <a:pt x="1812611" y="171465"/>
                </a:lnTo>
                <a:lnTo>
                  <a:pt x="1815196" y="166684"/>
                </a:lnTo>
                <a:lnTo>
                  <a:pt x="1818489" y="155059"/>
                </a:lnTo>
                <a:lnTo>
                  <a:pt x="1819586" y="140218"/>
                </a:lnTo>
                <a:lnTo>
                  <a:pt x="1819586" y="38616"/>
                </a:lnTo>
                <a:lnTo>
                  <a:pt x="1792373" y="38616"/>
                </a:lnTo>
                <a:lnTo>
                  <a:pt x="1792373" y="54043"/>
                </a:lnTo>
                <a:lnTo>
                  <a:pt x="1788181" y="46510"/>
                </a:lnTo>
                <a:lnTo>
                  <a:pt x="1782679" y="41335"/>
                </a:lnTo>
                <a:lnTo>
                  <a:pt x="1775868" y="38518"/>
                </a:lnTo>
                <a:lnTo>
                  <a:pt x="1771872" y="36880"/>
                </a:lnTo>
                <a:lnTo>
                  <a:pt x="1767190" y="36062"/>
                </a:lnTo>
                <a:lnTo>
                  <a:pt x="1761819" y="36062"/>
                </a:lnTo>
                <a:lnTo>
                  <a:pt x="1768499" y="60529"/>
                </a:lnTo>
                <a:lnTo>
                  <a:pt x="1775704" y="60529"/>
                </a:lnTo>
                <a:lnTo>
                  <a:pt x="1781451" y="63182"/>
                </a:lnTo>
                <a:lnTo>
                  <a:pt x="1785742" y="68488"/>
                </a:lnTo>
                <a:lnTo>
                  <a:pt x="1790032" y="73794"/>
                </a:lnTo>
                <a:lnTo>
                  <a:pt x="1792176" y="81524"/>
                </a:lnTo>
                <a:lnTo>
                  <a:pt x="1792176" y="102486"/>
                </a:lnTo>
                <a:lnTo>
                  <a:pt x="1789917" y="110363"/>
                </a:lnTo>
                <a:lnTo>
                  <a:pt x="1785398" y="115309"/>
                </a:lnTo>
                <a:lnTo>
                  <a:pt x="1780879" y="120255"/>
                </a:lnTo>
                <a:lnTo>
                  <a:pt x="1775345" y="122728"/>
                </a:lnTo>
                <a:lnTo>
                  <a:pt x="1758970" y="122728"/>
                </a:lnTo>
                <a:lnTo>
                  <a:pt x="1752159" y="118208"/>
                </a:lnTo>
                <a:lnTo>
                  <a:pt x="1748360" y="109168"/>
                </a:lnTo>
                <a:lnTo>
                  <a:pt x="1746264" y="104320"/>
                </a:lnTo>
                <a:lnTo>
                  <a:pt x="1745216" y="98785"/>
                </a:lnTo>
                <a:lnTo>
                  <a:pt x="1745216" y="85356"/>
                </a:lnTo>
                <a:close/>
              </a:path>
              <a:path w="1943330" h="189545">
                <a:moveTo>
                  <a:pt x="926038" y="85356"/>
                </a:moveTo>
                <a:lnTo>
                  <a:pt x="929656" y="37739"/>
                </a:lnTo>
                <a:lnTo>
                  <a:pt x="918157" y="43158"/>
                </a:lnTo>
                <a:lnTo>
                  <a:pt x="908944" y="52324"/>
                </a:lnTo>
                <a:lnTo>
                  <a:pt x="906903" y="55309"/>
                </a:lnTo>
                <a:lnTo>
                  <a:pt x="901432" y="66292"/>
                </a:lnTo>
                <a:lnTo>
                  <a:pt x="898150" y="78677"/>
                </a:lnTo>
                <a:lnTo>
                  <a:pt x="897056" y="92463"/>
                </a:lnTo>
                <a:lnTo>
                  <a:pt x="897123" y="96073"/>
                </a:lnTo>
                <a:lnTo>
                  <a:pt x="898862" y="109912"/>
                </a:lnTo>
                <a:lnTo>
                  <a:pt x="902949" y="121793"/>
                </a:lnTo>
                <a:lnTo>
                  <a:pt x="909386" y="131719"/>
                </a:lnTo>
                <a:lnTo>
                  <a:pt x="917370" y="139000"/>
                </a:lnTo>
                <a:lnTo>
                  <a:pt x="928825" y="144409"/>
                </a:lnTo>
                <a:lnTo>
                  <a:pt x="942346" y="146212"/>
                </a:lnTo>
                <a:lnTo>
                  <a:pt x="951254" y="146212"/>
                </a:lnTo>
                <a:lnTo>
                  <a:pt x="958490" y="144083"/>
                </a:lnTo>
                <a:lnTo>
                  <a:pt x="964058" y="139825"/>
                </a:lnTo>
                <a:lnTo>
                  <a:pt x="967136" y="137532"/>
                </a:lnTo>
                <a:lnTo>
                  <a:pt x="970018" y="134093"/>
                </a:lnTo>
                <a:lnTo>
                  <a:pt x="972703" y="129508"/>
                </a:lnTo>
                <a:lnTo>
                  <a:pt x="972703" y="146605"/>
                </a:lnTo>
                <a:lnTo>
                  <a:pt x="971590" y="153877"/>
                </a:lnTo>
                <a:lnTo>
                  <a:pt x="969363" y="158200"/>
                </a:lnTo>
                <a:lnTo>
                  <a:pt x="965957" y="164947"/>
                </a:lnTo>
                <a:lnTo>
                  <a:pt x="959212" y="168321"/>
                </a:lnTo>
                <a:lnTo>
                  <a:pt x="941985" y="168321"/>
                </a:lnTo>
                <a:lnTo>
                  <a:pt x="936910" y="167044"/>
                </a:lnTo>
                <a:lnTo>
                  <a:pt x="933897" y="164489"/>
                </a:lnTo>
                <a:lnTo>
                  <a:pt x="930851" y="160689"/>
                </a:lnTo>
                <a:lnTo>
                  <a:pt x="930066" y="157414"/>
                </a:lnTo>
                <a:lnTo>
                  <a:pt x="899611" y="157414"/>
                </a:lnTo>
                <a:lnTo>
                  <a:pt x="904581" y="172550"/>
                </a:lnTo>
                <a:lnTo>
                  <a:pt x="913954" y="181488"/>
                </a:lnTo>
                <a:lnTo>
                  <a:pt x="921294" y="185167"/>
                </a:lnTo>
                <a:lnTo>
                  <a:pt x="933347" y="188451"/>
                </a:lnTo>
                <a:lnTo>
                  <a:pt x="947455" y="189545"/>
                </a:lnTo>
                <a:lnTo>
                  <a:pt x="961859" y="188599"/>
                </a:lnTo>
                <a:lnTo>
                  <a:pt x="975292" y="185277"/>
                </a:lnTo>
                <a:lnTo>
                  <a:pt x="985816" y="179566"/>
                </a:lnTo>
                <a:lnTo>
                  <a:pt x="993433" y="171465"/>
                </a:lnTo>
                <a:lnTo>
                  <a:pt x="996018" y="166683"/>
                </a:lnTo>
                <a:lnTo>
                  <a:pt x="999310" y="155059"/>
                </a:lnTo>
                <a:lnTo>
                  <a:pt x="1000408" y="140218"/>
                </a:lnTo>
                <a:lnTo>
                  <a:pt x="1000408" y="38616"/>
                </a:lnTo>
                <a:lnTo>
                  <a:pt x="973195" y="38616"/>
                </a:lnTo>
                <a:lnTo>
                  <a:pt x="973195" y="54043"/>
                </a:lnTo>
                <a:lnTo>
                  <a:pt x="969003" y="46510"/>
                </a:lnTo>
                <a:lnTo>
                  <a:pt x="963501" y="41335"/>
                </a:lnTo>
                <a:lnTo>
                  <a:pt x="956690" y="38518"/>
                </a:lnTo>
                <a:lnTo>
                  <a:pt x="952694" y="36880"/>
                </a:lnTo>
                <a:lnTo>
                  <a:pt x="948012" y="36061"/>
                </a:lnTo>
                <a:lnTo>
                  <a:pt x="942641" y="36061"/>
                </a:lnTo>
                <a:lnTo>
                  <a:pt x="949321" y="60528"/>
                </a:lnTo>
                <a:lnTo>
                  <a:pt x="956526" y="60528"/>
                </a:lnTo>
                <a:lnTo>
                  <a:pt x="962273" y="63181"/>
                </a:lnTo>
                <a:lnTo>
                  <a:pt x="966563" y="68488"/>
                </a:lnTo>
                <a:lnTo>
                  <a:pt x="970853" y="73794"/>
                </a:lnTo>
                <a:lnTo>
                  <a:pt x="972998" y="81524"/>
                </a:lnTo>
                <a:lnTo>
                  <a:pt x="972998" y="102486"/>
                </a:lnTo>
                <a:lnTo>
                  <a:pt x="970738" y="110363"/>
                </a:lnTo>
                <a:lnTo>
                  <a:pt x="966219" y="115309"/>
                </a:lnTo>
                <a:lnTo>
                  <a:pt x="961700" y="120255"/>
                </a:lnTo>
                <a:lnTo>
                  <a:pt x="956166" y="122728"/>
                </a:lnTo>
                <a:lnTo>
                  <a:pt x="939792" y="122728"/>
                </a:lnTo>
                <a:lnTo>
                  <a:pt x="932981" y="118208"/>
                </a:lnTo>
                <a:lnTo>
                  <a:pt x="929182" y="109168"/>
                </a:lnTo>
                <a:lnTo>
                  <a:pt x="927086" y="104320"/>
                </a:lnTo>
                <a:lnTo>
                  <a:pt x="926038" y="98785"/>
                </a:lnTo>
                <a:lnTo>
                  <a:pt x="926038" y="85356"/>
                </a:lnTo>
                <a:close/>
              </a:path>
              <a:path w="1943330" h="189545">
                <a:moveTo>
                  <a:pt x="431252" y="36306"/>
                </a:moveTo>
                <a:lnTo>
                  <a:pt x="418806" y="39820"/>
                </a:lnTo>
                <a:lnTo>
                  <a:pt x="408936" y="46231"/>
                </a:lnTo>
                <a:lnTo>
                  <a:pt x="406853" y="48269"/>
                </a:lnTo>
                <a:lnTo>
                  <a:pt x="399684" y="59142"/>
                </a:lnTo>
                <a:lnTo>
                  <a:pt x="397294" y="71730"/>
                </a:lnTo>
                <a:lnTo>
                  <a:pt x="397294" y="80115"/>
                </a:lnTo>
                <a:lnTo>
                  <a:pt x="399783" y="86535"/>
                </a:lnTo>
                <a:lnTo>
                  <a:pt x="404760" y="90989"/>
                </a:lnTo>
                <a:lnTo>
                  <a:pt x="416127" y="97728"/>
                </a:lnTo>
                <a:lnTo>
                  <a:pt x="430402" y="102289"/>
                </a:lnTo>
                <a:lnTo>
                  <a:pt x="438103" y="104158"/>
                </a:lnTo>
                <a:lnTo>
                  <a:pt x="452568" y="108067"/>
                </a:lnTo>
                <a:lnTo>
                  <a:pt x="459580" y="110740"/>
                </a:lnTo>
                <a:lnTo>
                  <a:pt x="462200" y="112377"/>
                </a:lnTo>
                <a:lnTo>
                  <a:pt x="463510" y="114768"/>
                </a:lnTo>
                <a:lnTo>
                  <a:pt x="463510" y="121188"/>
                </a:lnTo>
                <a:lnTo>
                  <a:pt x="461889" y="123645"/>
                </a:lnTo>
                <a:lnTo>
                  <a:pt x="458647" y="125282"/>
                </a:lnTo>
                <a:lnTo>
                  <a:pt x="455405" y="126920"/>
                </a:lnTo>
                <a:lnTo>
                  <a:pt x="451033" y="127739"/>
                </a:lnTo>
                <a:lnTo>
                  <a:pt x="436165" y="127739"/>
                </a:lnTo>
                <a:lnTo>
                  <a:pt x="429747" y="125872"/>
                </a:lnTo>
                <a:lnTo>
                  <a:pt x="426276" y="122138"/>
                </a:lnTo>
                <a:lnTo>
                  <a:pt x="424311" y="120042"/>
                </a:lnTo>
                <a:lnTo>
                  <a:pt x="423034" y="116504"/>
                </a:lnTo>
                <a:lnTo>
                  <a:pt x="422444" y="111526"/>
                </a:lnTo>
                <a:lnTo>
                  <a:pt x="394052" y="111526"/>
                </a:lnTo>
                <a:lnTo>
                  <a:pt x="394306" y="116197"/>
                </a:lnTo>
                <a:lnTo>
                  <a:pt x="397998" y="128514"/>
                </a:lnTo>
                <a:lnTo>
                  <a:pt x="406087" y="138695"/>
                </a:lnTo>
                <a:lnTo>
                  <a:pt x="415963" y="144782"/>
                </a:lnTo>
                <a:lnTo>
                  <a:pt x="428249" y="148213"/>
                </a:lnTo>
                <a:lnTo>
                  <a:pt x="443370" y="149356"/>
                </a:lnTo>
                <a:lnTo>
                  <a:pt x="458336" y="148254"/>
                </a:lnTo>
                <a:lnTo>
                  <a:pt x="470597" y="144897"/>
                </a:lnTo>
                <a:lnTo>
                  <a:pt x="479966" y="139285"/>
                </a:lnTo>
                <a:lnTo>
                  <a:pt x="482440" y="136985"/>
                </a:lnTo>
                <a:lnTo>
                  <a:pt x="489463" y="126296"/>
                </a:lnTo>
                <a:lnTo>
                  <a:pt x="491804" y="113294"/>
                </a:lnTo>
                <a:lnTo>
                  <a:pt x="491804" y="105237"/>
                </a:lnTo>
                <a:lnTo>
                  <a:pt x="489053" y="98523"/>
                </a:lnTo>
                <a:lnTo>
                  <a:pt x="483551" y="93151"/>
                </a:lnTo>
                <a:lnTo>
                  <a:pt x="472046" y="85707"/>
                </a:lnTo>
                <a:lnTo>
                  <a:pt x="458500" y="81261"/>
                </a:lnTo>
                <a:lnTo>
                  <a:pt x="451073" y="79596"/>
                </a:lnTo>
                <a:lnTo>
                  <a:pt x="436495" y="75974"/>
                </a:lnTo>
                <a:lnTo>
                  <a:pt x="429321" y="73499"/>
                </a:lnTo>
                <a:lnTo>
                  <a:pt x="426571" y="72058"/>
                </a:lnTo>
                <a:lnTo>
                  <a:pt x="425195" y="69732"/>
                </a:lnTo>
                <a:lnTo>
                  <a:pt x="425195" y="63968"/>
                </a:lnTo>
                <a:lnTo>
                  <a:pt x="426488" y="61740"/>
                </a:lnTo>
                <a:lnTo>
                  <a:pt x="429075" y="59841"/>
                </a:lnTo>
                <a:lnTo>
                  <a:pt x="431663" y="57941"/>
                </a:lnTo>
                <a:lnTo>
                  <a:pt x="436002" y="56991"/>
                </a:lnTo>
                <a:lnTo>
                  <a:pt x="449494" y="56991"/>
                </a:lnTo>
                <a:lnTo>
                  <a:pt x="454733" y="58891"/>
                </a:lnTo>
                <a:lnTo>
                  <a:pt x="457812" y="62690"/>
                </a:lnTo>
                <a:lnTo>
                  <a:pt x="459449" y="64786"/>
                </a:lnTo>
                <a:lnTo>
                  <a:pt x="460465" y="67636"/>
                </a:lnTo>
                <a:lnTo>
                  <a:pt x="460857" y="71239"/>
                </a:lnTo>
                <a:lnTo>
                  <a:pt x="488856" y="71239"/>
                </a:lnTo>
                <a:lnTo>
                  <a:pt x="487785" y="64311"/>
                </a:lnTo>
                <a:lnTo>
                  <a:pt x="482855" y="52018"/>
                </a:lnTo>
                <a:lnTo>
                  <a:pt x="474366" y="43578"/>
                </a:lnTo>
                <a:lnTo>
                  <a:pt x="467740" y="40137"/>
                </a:lnTo>
                <a:lnTo>
                  <a:pt x="455778" y="36712"/>
                </a:lnTo>
                <a:lnTo>
                  <a:pt x="441700" y="35570"/>
                </a:lnTo>
                <a:lnTo>
                  <a:pt x="431252" y="36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815555" y="4379207"/>
            <a:ext cx="0" cy="129702"/>
          </a:xfrm>
          <a:custGeom>
            <a:avLst/>
            <a:gdLst/>
            <a:ahLst/>
            <a:cxnLst/>
            <a:rect l="l" t="t" r="r" b="b"/>
            <a:pathLst>
              <a:path h="146996">
                <a:moveTo>
                  <a:pt x="0" y="0"/>
                </a:moveTo>
                <a:lnTo>
                  <a:pt x="0" y="146996"/>
                </a:lnTo>
              </a:path>
            </a:pathLst>
          </a:custGeom>
          <a:ln w="29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60263" y="4379207"/>
            <a:ext cx="0" cy="129702"/>
          </a:xfrm>
          <a:custGeom>
            <a:avLst/>
            <a:gdLst/>
            <a:ahLst/>
            <a:cxnLst/>
            <a:rect l="l" t="t" r="r" b="b"/>
            <a:pathLst>
              <a:path h="146996">
                <a:moveTo>
                  <a:pt x="0" y="0"/>
                </a:moveTo>
                <a:lnTo>
                  <a:pt x="0" y="146996"/>
                </a:lnTo>
              </a:path>
            </a:pathLst>
          </a:custGeom>
          <a:ln w="296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855739" y="4597691"/>
            <a:ext cx="104520" cy="139514"/>
          </a:xfrm>
          <a:custGeom>
            <a:avLst/>
            <a:gdLst/>
            <a:ahLst/>
            <a:cxnLst/>
            <a:rect l="l" t="t" r="r" b="b"/>
            <a:pathLst>
              <a:path w="114972" h="158116">
                <a:moveTo>
                  <a:pt x="114972" y="158116"/>
                </a:moveTo>
                <a:lnTo>
                  <a:pt x="57486" y="0"/>
                </a:lnTo>
                <a:lnTo>
                  <a:pt x="0" y="158116"/>
                </a:lnTo>
                <a:lnTo>
                  <a:pt x="114972" y="15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7999" y="4623057"/>
            <a:ext cx="0" cy="304394"/>
          </a:xfrm>
          <a:custGeom>
            <a:avLst/>
            <a:gdLst/>
            <a:ahLst/>
            <a:cxnLst/>
            <a:rect l="l" t="t" r="r" b="b"/>
            <a:pathLst>
              <a:path h="344980">
                <a:moveTo>
                  <a:pt x="0" y="0"/>
                </a:moveTo>
                <a:lnTo>
                  <a:pt x="0" y="344980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673876" y="3684507"/>
            <a:ext cx="0" cy="329761"/>
          </a:xfrm>
          <a:custGeom>
            <a:avLst/>
            <a:gdLst/>
            <a:ahLst/>
            <a:cxnLst/>
            <a:rect l="l" t="t" r="r" b="b"/>
            <a:pathLst>
              <a:path h="373729">
                <a:moveTo>
                  <a:pt x="0" y="0"/>
                </a:moveTo>
                <a:lnTo>
                  <a:pt x="0" y="373729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686942" y="4026950"/>
            <a:ext cx="4102424" cy="0"/>
          </a:xfrm>
          <a:custGeom>
            <a:avLst/>
            <a:gdLst/>
            <a:ahLst/>
            <a:cxnLst/>
            <a:rect l="l" t="t" r="r" b="b"/>
            <a:pathLst>
              <a:path w="4512666">
                <a:moveTo>
                  <a:pt x="4512666" y="0"/>
                </a:moveTo>
                <a:lnTo>
                  <a:pt x="0" y="0"/>
                </a:lnTo>
              </a:path>
            </a:pathLst>
          </a:custGeom>
          <a:ln w="143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756745" y="2233355"/>
            <a:ext cx="39884" cy="81375"/>
          </a:xfrm>
          <a:custGeom>
            <a:avLst/>
            <a:gdLst/>
            <a:ahLst/>
            <a:cxnLst/>
            <a:rect l="l" t="t" r="r" b="b"/>
            <a:pathLst>
              <a:path w="43872" h="92225">
                <a:moveTo>
                  <a:pt x="0" y="2021"/>
                </a:moveTo>
                <a:lnTo>
                  <a:pt x="0" y="92225"/>
                </a:lnTo>
                <a:lnTo>
                  <a:pt x="15157" y="92225"/>
                </a:lnTo>
                <a:lnTo>
                  <a:pt x="15157" y="33942"/>
                </a:lnTo>
                <a:lnTo>
                  <a:pt x="17206" y="28285"/>
                </a:lnTo>
                <a:lnTo>
                  <a:pt x="21304" y="23372"/>
                </a:lnTo>
                <a:lnTo>
                  <a:pt x="25402" y="18459"/>
                </a:lnTo>
                <a:lnTo>
                  <a:pt x="31269" y="16003"/>
                </a:lnTo>
                <a:lnTo>
                  <a:pt x="40630" y="16030"/>
                </a:lnTo>
                <a:lnTo>
                  <a:pt x="43872" y="16423"/>
                </a:lnTo>
                <a:lnTo>
                  <a:pt x="43872" y="421"/>
                </a:lnTo>
                <a:lnTo>
                  <a:pt x="42244" y="252"/>
                </a:lnTo>
                <a:lnTo>
                  <a:pt x="38988" y="0"/>
                </a:lnTo>
                <a:lnTo>
                  <a:pt x="32981" y="0"/>
                </a:lnTo>
                <a:lnTo>
                  <a:pt x="27676" y="2175"/>
                </a:lnTo>
                <a:lnTo>
                  <a:pt x="23073" y="6527"/>
                </a:lnTo>
                <a:lnTo>
                  <a:pt x="18469" y="10878"/>
                </a:lnTo>
                <a:lnTo>
                  <a:pt x="15578" y="14570"/>
                </a:lnTo>
                <a:lnTo>
                  <a:pt x="14399" y="17602"/>
                </a:lnTo>
                <a:lnTo>
                  <a:pt x="14399" y="2021"/>
                </a:lnTo>
                <a:lnTo>
                  <a:pt x="0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42183" y="2205561"/>
            <a:ext cx="16382" cy="38718"/>
          </a:xfrm>
          <a:custGeom>
            <a:avLst/>
            <a:gdLst/>
            <a:ahLst/>
            <a:cxnLst/>
            <a:rect l="l" t="t" r="r" b="b"/>
            <a:pathLst>
              <a:path w="18020" h="43880">
                <a:moveTo>
                  <a:pt x="6062" y="43150"/>
                </a:moveTo>
                <a:lnTo>
                  <a:pt x="10582" y="40273"/>
                </a:lnTo>
                <a:lnTo>
                  <a:pt x="13557" y="35247"/>
                </a:lnTo>
                <a:lnTo>
                  <a:pt x="16532" y="30222"/>
                </a:lnTo>
                <a:lnTo>
                  <a:pt x="18020" y="24116"/>
                </a:lnTo>
                <a:lnTo>
                  <a:pt x="18020" y="0"/>
                </a:lnTo>
                <a:lnTo>
                  <a:pt x="0" y="0"/>
                </a:lnTo>
                <a:lnTo>
                  <a:pt x="0" y="18360"/>
                </a:lnTo>
                <a:lnTo>
                  <a:pt x="9178" y="18360"/>
                </a:lnTo>
                <a:lnTo>
                  <a:pt x="9431" y="20466"/>
                </a:lnTo>
                <a:lnTo>
                  <a:pt x="9431" y="24340"/>
                </a:lnTo>
                <a:lnTo>
                  <a:pt x="8631" y="27765"/>
                </a:lnTo>
                <a:lnTo>
                  <a:pt x="7031" y="30741"/>
                </a:lnTo>
                <a:lnTo>
                  <a:pt x="5431" y="33717"/>
                </a:lnTo>
                <a:lnTo>
                  <a:pt x="3087" y="35458"/>
                </a:lnTo>
                <a:lnTo>
                  <a:pt x="0" y="35963"/>
                </a:lnTo>
                <a:lnTo>
                  <a:pt x="0" y="43880"/>
                </a:lnTo>
                <a:lnTo>
                  <a:pt x="6062" y="43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73416" y="2233058"/>
            <a:ext cx="67673" cy="84718"/>
          </a:xfrm>
          <a:custGeom>
            <a:avLst/>
            <a:gdLst/>
            <a:ahLst/>
            <a:cxnLst/>
            <a:rect l="l" t="t" r="r" b="b"/>
            <a:pathLst>
              <a:path w="74440" h="96014">
                <a:moveTo>
                  <a:pt x="22509" y="94369"/>
                </a:moveTo>
                <a:lnTo>
                  <a:pt x="37472" y="96014"/>
                </a:lnTo>
                <a:lnTo>
                  <a:pt x="42152" y="95867"/>
                </a:lnTo>
                <a:lnTo>
                  <a:pt x="55538" y="93221"/>
                </a:lnTo>
                <a:lnTo>
                  <a:pt x="65303" y="87255"/>
                </a:lnTo>
                <a:lnTo>
                  <a:pt x="71394" y="81415"/>
                </a:lnTo>
                <a:lnTo>
                  <a:pt x="74440" y="74481"/>
                </a:lnTo>
                <a:lnTo>
                  <a:pt x="74440" y="58142"/>
                </a:lnTo>
                <a:lnTo>
                  <a:pt x="71492" y="52049"/>
                </a:lnTo>
                <a:lnTo>
                  <a:pt x="65598" y="48175"/>
                </a:lnTo>
                <a:lnTo>
                  <a:pt x="61893" y="45704"/>
                </a:lnTo>
                <a:lnTo>
                  <a:pt x="54595" y="43150"/>
                </a:lnTo>
                <a:lnTo>
                  <a:pt x="43704" y="40511"/>
                </a:lnTo>
                <a:lnTo>
                  <a:pt x="33683" y="38068"/>
                </a:lnTo>
                <a:lnTo>
                  <a:pt x="29304" y="37001"/>
                </a:lnTo>
                <a:lnTo>
                  <a:pt x="25992" y="35767"/>
                </a:lnTo>
                <a:lnTo>
                  <a:pt x="23746" y="34362"/>
                </a:lnTo>
                <a:lnTo>
                  <a:pt x="19873" y="32005"/>
                </a:lnTo>
                <a:lnTo>
                  <a:pt x="17936" y="28860"/>
                </a:lnTo>
                <a:lnTo>
                  <a:pt x="17936" y="21336"/>
                </a:lnTo>
                <a:lnTo>
                  <a:pt x="19410" y="18444"/>
                </a:lnTo>
                <a:lnTo>
                  <a:pt x="22357" y="16254"/>
                </a:lnTo>
                <a:lnTo>
                  <a:pt x="25304" y="14064"/>
                </a:lnTo>
                <a:lnTo>
                  <a:pt x="29641" y="12969"/>
                </a:lnTo>
                <a:lnTo>
                  <a:pt x="43956" y="12969"/>
                </a:lnTo>
                <a:lnTo>
                  <a:pt x="49991" y="14963"/>
                </a:lnTo>
                <a:lnTo>
                  <a:pt x="53472" y="18950"/>
                </a:lnTo>
                <a:lnTo>
                  <a:pt x="55605" y="21757"/>
                </a:lnTo>
                <a:lnTo>
                  <a:pt x="56812" y="24873"/>
                </a:lnTo>
                <a:lnTo>
                  <a:pt x="57093" y="28298"/>
                </a:lnTo>
                <a:lnTo>
                  <a:pt x="71408" y="28298"/>
                </a:lnTo>
                <a:lnTo>
                  <a:pt x="71520" y="22459"/>
                </a:lnTo>
                <a:lnTo>
                  <a:pt x="69696" y="17012"/>
                </a:lnTo>
                <a:lnTo>
                  <a:pt x="65935" y="11959"/>
                </a:lnTo>
                <a:lnTo>
                  <a:pt x="61888" y="7664"/>
                </a:lnTo>
                <a:lnTo>
                  <a:pt x="51038" y="1915"/>
                </a:lnTo>
                <a:lnTo>
                  <a:pt x="36546" y="0"/>
                </a:lnTo>
                <a:lnTo>
                  <a:pt x="35793" y="4"/>
                </a:lnTo>
                <a:lnTo>
                  <a:pt x="22257" y="2076"/>
                </a:lnTo>
                <a:lnTo>
                  <a:pt x="11747" y="7916"/>
                </a:lnTo>
                <a:lnTo>
                  <a:pt x="5599" y="13194"/>
                </a:lnTo>
                <a:lnTo>
                  <a:pt x="2526" y="20100"/>
                </a:lnTo>
                <a:lnTo>
                  <a:pt x="2526" y="35878"/>
                </a:lnTo>
                <a:lnTo>
                  <a:pt x="5782" y="41549"/>
                </a:lnTo>
                <a:lnTo>
                  <a:pt x="12294" y="45648"/>
                </a:lnTo>
                <a:lnTo>
                  <a:pt x="15943" y="48007"/>
                </a:lnTo>
                <a:lnTo>
                  <a:pt x="21613" y="50141"/>
                </a:lnTo>
                <a:lnTo>
                  <a:pt x="29304" y="52049"/>
                </a:lnTo>
                <a:lnTo>
                  <a:pt x="41346" y="55081"/>
                </a:lnTo>
                <a:lnTo>
                  <a:pt x="47802" y="56710"/>
                </a:lnTo>
                <a:lnTo>
                  <a:pt x="52124" y="58142"/>
                </a:lnTo>
                <a:lnTo>
                  <a:pt x="54314" y="59377"/>
                </a:lnTo>
                <a:lnTo>
                  <a:pt x="57738" y="61399"/>
                </a:lnTo>
                <a:lnTo>
                  <a:pt x="59451" y="64346"/>
                </a:lnTo>
                <a:lnTo>
                  <a:pt x="59451" y="73330"/>
                </a:lnTo>
                <a:lnTo>
                  <a:pt x="57317" y="77106"/>
                </a:lnTo>
                <a:lnTo>
                  <a:pt x="53051" y="79548"/>
                </a:lnTo>
                <a:lnTo>
                  <a:pt x="48784" y="81991"/>
                </a:lnTo>
                <a:lnTo>
                  <a:pt x="43844" y="83212"/>
                </a:lnTo>
                <a:lnTo>
                  <a:pt x="28799" y="83212"/>
                </a:lnTo>
                <a:lnTo>
                  <a:pt x="22174" y="80770"/>
                </a:lnTo>
                <a:lnTo>
                  <a:pt x="18357" y="75885"/>
                </a:lnTo>
                <a:lnTo>
                  <a:pt x="16280" y="73189"/>
                </a:lnTo>
                <a:lnTo>
                  <a:pt x="15017" y="69315"/>
                </a:lnTo>
                <a:lnTo>
                  <a:pt x="14568" y="64262"/>
                </a:lnTo>
                <a:lnTo>
                  <a:pt x="0" y="64262"/>
                </a:lnTo>
                <a:lnTo>
                  <a:pt x="392" y="73246"/>
                </a:lnTo>
                <a:lnTo>
                  <a:pt x="3382" y="80784"/>
                </a:lnTo>
                <a:lnTo>
                  <a:pt x="8968" y="86876"/>
                </a:lnTo>
                <a:lnTo>
                  <a:pt x="11775" y="89434"/>
                </a:lnTo>
                <a:lnTo>
                  <a:pt x="22509" y="94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808624" y="2233355"/>
            <a:ext cx="110313" cy="81375"/>
          </a:xfrm>
          <a:custGeom>
            <a:avLst/>
            <a:gdLst/>
            <a:ahLst/>
            <a:cxnLst/>
            <a:rect l="l" t="t" r="r" b="b"/>
            <a:pathLst>
              <a:path w="121344" h="92225">
                <a:moveTo>
                  <a:pt x="14989" y="2021"/>
                </a:move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lnTo>
                  <a:pt x="15157" y="32763"/>
                </a:lnTo>
                <a:lnTo>
                  <a:pt x="17501" y="24733"/>
                </a:lnTo>
                <a:lnTo>
                  <a:pt x="22188" y="20297"/>
                </a:lnTo>
                <a:lnTo>
                  <a:pt x="26876" y="15862"/>
                </a:lnTo>
                <a:lnTo>
                  <a:pt x="32083" y="13644"/>
                </a:lnTo>
                <a:lnTo>
                  <a:pt x="44097" y="13644"/>
                </a:lnTo>
                <a:lnTo>
                  <a:pt x="48391" y="15749"/>
                </a:lnTo>
                <a:lnTo>
                  <a:pt x="50693" y="19961"/>
                </a:lnTo>
                <a:lnTo>
                  <a:pt x="52153" y="22768"/>
                </a:lnTo>
                <a:lnTo>
                  <a:pt x="52882" y="27232"/>
                </a:lnTo>
                <a:lnTo>
                  <a:pt x="52882" y="92225"/>
                </a:lnTo>
                <a:lnTo>
                  <a:pt x="68292" y="92225"/>
                </a:lnTo>
                <a:lnTo>
                  <a:pt x="68292" y="30432"/>
                </a:lnTo>
                <a:lnTo>
                  <a:pt x="70440" y="23779"/>
                </a:lnTo>
                <a:lnTo>
                  <a:pt x="74734" y="19792"/>
                </a:lnTo>
                <a:lnTo>
                  <a:pt x="79029" y="15806"/>
                </a:lnTo>
                <a:lnTo>
                  <a:pt x="84152" y="13812"/>
                </a:lnTo>
                <a:lnTo>
                  <a:pt x="94425" y="13812"/>
                </a:lnTo>
                <a:lnTo>
                  <a:pt x="98088" y="14935"/>
                </a:lnTo>
                <a:lnTo>
                  <a:pt x="101092" y="17181"/>
                </a:lnTo>
                <a:lnTo>
                  <a:pt x="104095" y="19428"/>
                </a:lnTo>
                <a:lnTo>
                  <a:pt x="105597" y="23554"/>
                </a:lnTo>
                <a:lnTo>
                  <a:pt x="105597" y="92225"/>
                </a:lnTo>
                <a:lnTo>
                  <a:pt x="121344" y="92225"/>
                </a:lnTo>
                <a:lnTo>
                  <a:pt x="121344" y="24200"/>
                </a:lnTo>
                <a:lnTo>
                  <a:pt x="120165" y="17855"/>
                </a:lnTo>
                <a:lnTo>
                  <a:pt x="117807" y="13139"/>
                </a:lnTo>
                <a:lnTo>
                  <a:pt x="116473" y="10790"/>
                </a:lnTo>
                <a:lnTo>
                  <a:pt x="107147" y="2697"/>
                </a:lnTo>
                <a:lnTo>
                  <a:pt x="93050" y="0"/>
                </a:lnTo>
                <a:lnTo>
                  <a:pt x="87380" y="0"/>
                </a:lnTo>
                <a:lnTo>
                  <a:pt x="82271" y="1165"/>
                </a:lnTo>
                <a:lnTo>
                  <a:pt x="77724" y="3495"/>
                </a:lnTo>
                <a:lnTo>
                  <a:pt x="73177" y="5825"/>
                </a:lnTo>
                <a:lnTo>
                  <a:pt x="69219" y="9405"/>
                </a:lnTo>
                <a:lnTo>
                  <a:pt x="65850" y="14233"/>
                </a:lnTo>
                <a:lnTo>
                  <a:pt x="63829" y="10303"/>
                </a:lnTo>
                <a:lnTo>
                  <a:pt x="61584" y="7327"/>
                </a:lnTo>
                <a:lnTo>
                  <a:pt x="59114" y="5306"/>
                </a:lnTo>
                <a:lnTo>
                  <a:pt x="54735" y="1769"/>
                </a:lnTo>
                <a:lnTo>
                  <a:pt x="48953" y="0"/>
                </a:lnTo>
                <a:lnTo>
                  <a:pt x="35423" y="0"/>
                </a:lnTo>
                <a:lnTo>
                  <a:pt x="29753" y="1712"/>
                </a:lnTo>
                <a:lnTo>
                  <a:pt x="24757" y="5137"/>
                </a:lnTo>
                <a:lnTo>
                  <a:pt x="21838" y="7159"/>
                </a:lnTo>
                <a:lnTo>
                  <a:pt x="18582" y="10387"/>
                </a:lnTo>
                <a:lnTo>
                  <a:pt x="14989" y="14823"/>
                </a:lnTo>
                <a:lnTo>
                  <a:pt x="14989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629005" y="2205561"/>
            <a:ext cx="78007" cy="109168"/>
          </a:xfrm>
          <a:custGeom>
            <a:avLst/>
            <a:gdLst/>
            <a:ahLst/>
            <a:cxnLst/>
            <a:rect l="l" t="t" r="r" b="b"/>
            <a:pathLst>
              <a:path w="85808" h="123724">
                <a:moveTo>
                  <a:pt x="85808" y="15160"/>
                </a:moveTo>
                <a:lnTo>
                  <a:pt x="85808" y="0"/>
                </a:lnTo>
                <a:lnTo>
                  <a:pt x="0" y="0"/>
                </a:lnTo>
                <a:lnTo>
                  <a:pt x="0" y="123724"/>
                </a:lnTo>
                <a:lnTo>
                  <a:pt x="16757" y="123724"/>
                </a:lnTo>
                <a:lnTo>
                  <a:pt x="16757" y="67463"/>
                </a:lnTo>
                <a:lnTo>
                  <a:pt x="77471" y="67463"/>
                </a:lnTo>
                <a:lnTo>
                  <a:pt x="77471" y="52724"/>
                </a:lnTo>
                <a:lnTo>
                  <a:pt x="16757" y="52724"/>
                </a:lnTo>
                <a:lnTo>
                  <a:pt x="16757" y="15160"/>
                </a:lnTo>
                <a:lnTo>
                  <a:pt x="85808" y="15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724173" y="2206342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25713" y="2357387"/>
            <a:ext cx="458399" cy="142165"/>
          </a:xfrm>
          <a:custGeom>
            <a:avLst/>
            <a:gdLst/>
            <a:ahLst/>
            <a:cxnLst/>
            <a:rect l="l" t="t" r="r" b="b"/>
            <a:pathLst>
              <a:path w="504239" h="161120">
                <a:moveTo>
                  <a:pt x="100600" y="34363"/>
                </a:moveTo>
                <a:lnTo>
                  <a:pt x="100600" y="124145"/>
                </a:lnTo>
                <a:lnTo>
                  <a:pt x="116010" y="124145"/>
                </a:lnTo>
                <a:lnTo>
                  <a:pt x="116010" y="34363"/>
                </a:lnTo>
                <a:lnTo>
                  <a:pt x="100600" y="34363"/>
                </a:lnTo>
                <a:close/>
              </a:path>
              <a:path w="504239" h="161120">
                <a:moveTo>
                  <a:pt x="100600" y="421"/>
                </a:moveTo>
                <a:lnTo>
                  <a:pt x="100600" y="17602"/>
                </a:lnTo>
                <a:lnTo>
                  <a:pt x="116010" y="17602"/>
                </a:lnTo>
                <a:lnTo>
                  <a:pt x="116010" y="421"/>
                </a:lnTo>
                <a:lnTo>
                  <a:pt x="100600" y="421"/>
                </a:lnTo>
                <a:close/>
              </a:path>
              <a:path w="504239" h="161120">
                <a:moveTo>
                  <a:pt x="160667" y="125954"/>
                </a:moveTo>
                <a:lnTo>
                  <a:pt x="175630" y="127599"/>
                </a:lnTo>
                <a:lnTo>
                  <a:pt x="180310" y="127452"/>
                </a:lnTo>
                <a:lnTo>
                  <a:pt x="193696" y="124805"/>
                </a:lnTo>
                <a:lnTo>
                  <a:pt x="203461" y="118839"/>
                </a:lnTo>
                <a:lnTo>
                  <a:pt x="209552" y="113000"/>
                </a:lnTo>
                <a:lnTo>
                  <a:pt x="212597" y="106066"/>
                </a:lnTo>
                <a:lnTo>
                  <a:pt x="212597" y="89726"/>
                </a:lnTo>
                <a:lnTo>
                  <a:pt x="209650" y="83634"/>
                </a:lnTo>
                <a:lnTo>
                  <a:pt x="203756" y="79760"/>
                </a:lnTo>
                <a:lnTo>
                  <a:pt x="200050" y="77289"/>
                </a:lnTo>
                <a:lnTo>
                  <a:pt x="192752" y="74734"/>
                </a:lnTo>
                <a:lnTo>
                  <a:pt x="181861" y="72095"/>
                </a:lnTo>
                <a:lnTo>
                  <a:pt x="171841" y="69653"/>
                </a:lnTo>
                <a:lnTo>
                  <a:pt x="167462" y="68586"/>
                </a:lnTo>
                <a:lnTo>
                  <a:pt x="164150" y="67351"/>
                </a:lnTo>
                <a:lnTo>
                  <a:pt x="161904" y="65947"/>
                </a:lnTo>
                <a:lnTo>
                  <a:pt x="158030" y="63589"/>
                </a:lnTo>
                <a:lnTo>
                  <a:pt x="156094" y="60444"/>
                </a:lnTo>
                <a:lnTo>
                  <a:pt x="156094" y="52920"/>
                </a:lnTo>
                <a:lnTo>
                  <a:pt x="157567" y="50029"/>
                </a:lnTo>
                <a:lnTo>
                  <a:pt x="160515" y="47839"/>
                </a:lnTo>
                <a:lnTo>
                  <a:pt x="163462" y="45649"/>
                </a:lnTo>
                <a:lnTo>
                  <a:pt x="167799" y="44554"/>
                </a:lnTo>
                <a:lnTo>
                  <a:pt x="182114" y="44554"/>
                </a:lnTo>
                <a:lnTo>
                  <a:pt x="188149" y="46547"/>
                </a:lnTo>
                <a:lnTo>
                  <a:pt x="191630" y="50534"/>
                </a:lnTo>
                <a:lnTo>
                  <a:pt x="193763" y="53341"/>
                </a:lnTo>
                <a:lnTo>
                  <a:pt x="194970" y="56458"/>
                </a:lnTo>
                <a:lnTo>
                  <a:pt x="195250" y="59883"/>
                </a:lnTo>
                <a:lnTo>
                  <a:pt x="209566" y="59883"/>
                </a:lnTo>
                <a:lnTo>
                  <a:pt x="209678" y="54043"/>
                </a:lnTo>
                <a:lnTo>
                  <a:pt x="207854" y="48597"/>
                </a:lnTo>
                <a:lnTo>
                  <a:pt x="204092" y="43543"/>
                </a:lnTo>
                <a:lnTo>
                  <a:pt x="200046" y="39248"/>
                </a:lnTo>
                <a:lnTo>
                  <a:pt x="189196" y="33500"/>
                </a:lnTo>
                <a:lnTo>
                  <a:pt x="174704" y="31584"/>
                </a:lnTo>
                <a:lnTo>
                  <a:pt x="173951" y="31589"/>
                </a:lnTo>
                <a:lnTo>
                  <a:pt x="160414" y="33660"/>
                </a:lnTo>
                <a:lnTo>
                  <a:pt x="149904" y="39501"/>
                </a:lnTo>
                <a:lnTo>
                  <a:pt x="143757" y="44779"/>
                </a:lnTo>
                <a:lnTo>
                  <a:pt x="140683" y="51685"/>
                </a:lnTo>
                <a:lnTo>
                  <a:pt x="140683" y="67463"/>
                </a:lnTo>
                <a:lnTo>
                  <a:pt x="143940" y="73134"/>
                </a:lnTo>
                <a:lnTo>
                  <a:pt x="150452" y="77233"/>
                </a:lnTo>
                <a:lnTo>
                  <a:pt x="154101" y="79591"/>
                </a:lnTo>
                <a:lnTo>
                  <a:pt x="159771" y="81725"/>
                </a:lnTo>
                <a:lnTo>
                  <a:pt x="167462" y="83634"/>
                </a:lnTo>
                <a:lnTo>
                  <a:pt x="179504" y="86666"/>
                </a:lnTo>
                <a:lnTo>
                  <a:pt x="185960" y="88294"/>
                </a:lnTo>
                <a:lnTo>
                  <a:pt x="190282" y="89726"/>
                </a:lnTo>
                <a:lnTo>
                  <a:pt x="192472" y="90961"/>
                </a:lnTo>
                <a:lnTo>
                  <a:pt x="195896" y="92983"/>
                </a:lnTo>
                <a:lnTo>
                  <a:pt x="197608" y="95931"/>
                </a:lnTo>
                <a:lnTo>
                  <a:pt x="197608" y="104914"/>
                </a:lnTo>
                <a:lnTo>
                  <a:pt x="195475" y="108690"/>
                </a:lnTo>
                <a:lnTo>
                  <a:pt x="191208" y="111133"/>
                </a:lnTo>
                <a:lnTo>
                  <a:pt x="186942" y="113575"/>
                </a:lnTo>
                <a:lnTo>
                  <a:pt x="182002" y="114797"/>
                </a:lnTo>
                <a:lnTo>
                  <a:pt x="166956" y="114797"/>
                </a:lnTo>
                <a:lnTo>
                  <a:pt x="160332" y="112354"/>
                </a:lnTo>
                <a:lnTo>
                  <a:pt x="156515" y="107469"/>
                </a:lnTo>
                <a:lnTo>
                  <a:pt x="154438" y="104774"/>
                </a:lnTo>
                <a:lnTo>
                  <a:pt x="153174" y="100900"/>
                </a:lnTo>
                <a:lnTo>
                  <a:pt x="152725" y="95846"/>
                </a:lnTo>
                <a:lnTo>
                  <a:pt x="138157" y="95846"/>
                </a:lnTo>
                <a:lnTo>
                  <a:pt x="138550" y="104830"/>
                </a:lnTo>
                <a:lnTo>
                  <a:pt x="141540" y="112368"/>
                </a:lnTo>
                <a:lnTo>
                  <a:pt x="147125" y="118460"/>
                </a:lnTo>
                <a:lnTo>
                  <a:pt x="149933" y="121019"/>
                </a:lnTo>
                <a:lnTo>
                  <a:pt x="160667" y="125954"/>
                </a:lnTo>
                <a:close/>
              </a:path>
              <a:path w="504239" h="161120">
                <a:moveTo>
                  <a:pt x="260596" y="112368"/>
                </a:moveTo>
                <a:lnTo>
                  <a:pt x="254645" y="112439"/>
                </a:lnTo>
                <a:lnTo>
                  <a:pt x="251502" y="111512"/>
                </a:lnTo>
                <a:lnTo>
                  <a:pt x="248302" y="108340"/>
                </a:lnTo>
                <a:lnTo>
                  <a:pt x="248302" y="46323"/>
                </a:lnTo>
                <a:lnTo>
                  <a:pt x="262701" y="46323"/>
                </a:lnTo>
                <a:lnTo>
                  <a:pt x="262701" y="33942"/>
                </a:lnTo>
                <a:lnTo>
                  <a:pt x="248302" y="33942"/>
                </a:lnTo>
                <a:lnTo>
                  <a:pt x="248302" y="8759"/>
                </a:lnTo>
                <a:lnTo>
                  <a:pt x="232976" y="8759"/>
                </a:lnTo>
                <a:lnTo>
                  <a:pt x="232976" y="33942"/>
                </a:lnTo>
                <a:lnTo>
                  <a:pt x="220766" y="33942"/>
                </a:lnTo>
                <a:lnTo>
                  <a:pt x="220766" y="46323"/>
                </a:lnTo>
                <a:lnTo>
                  <a:pt x="232976" y="46323"/>
                </a:lnTo>
                <a:lnTo>
                  <a:pt x="232976" y="111821"/>
                </a:lnTo>
                <a:lnTo>
                  <a:pt x="234239" y="116523"/>
                </a:lnTo>
                <a:lnTo>
                  <a:pt x="236765" y="120145"/>
                </a:lnTo>
                <a:lnTo>
                  <a:pt x="239291" y="123767"/>
                </a:lnTo>
                <a:lnTo>
                  <a:pt x="244091" y="125577"/>
                </a:lnTo>
                <a:lnTo>
                  <a:pt x="255389" y="125465"/>
                </a:lnTo>
                <a:lnTo>
                  <a:pt x="259151" y="125016"/>
                </a:lnTo>
                <a:lnTo>
                  <a:pt x="262701" y="124145"/>
                </a:lnTo>
                <a:lnTo>
                  <a:pt x="262701" y="112186"/>
                </a:lnTo>
                <a:lnTo>
                  <a:pt x="260596" y="112368"/>
                </a:lnTo>
                <a:close/>
              </a:path>
              <a:path w="504239" h="161120">
                <a:moveTo>
                  <a:pt x="333655" y="91203"/>
                </a:moveTo>
                <a:lnTo>
                  <a:pt x="329521" y="102963"/>
                </a:lnTo>
                <a:lnTo>
                  <a:pt x="325787" y="110571"/>
                </a:lnTo>
                <a:lnTo>
                  <a:pt x="318896" y="114376"/>
                </a:lnTo>
                <a:lnTo>
                  <a:pt x="299697" y="114376"/>
                </a:lnTo>
                <a:lnTo>
                  <a:pt x="293016" y="111175"/>
                </a:lnTo>
                <a:lnTo>
                  <a:pt x="293900" y="125463"/>
                </a:lnTo>
                <a:lnTo>
                  <a:pt x="307416" y="127430"/>
                </a:lnTo>
                <a:lnTo>
                  <a:pt x="319446" y="126218"/>
                </a:lnTo>
                <a:lnTo>
                  <a:pt x="331361" y="121491"/>
                </a:lnTo>
                <a:lnTo>
                  <a:pt x="333655" y="91203"/>
                </a:lnTo>
                <a:close/>
              </a:path>
              <a:path w="504239" h="161120">
                <a:moveTo>
                  <a:pt x="266912" y="81023"/>
                </a:moveTo>
                <a:lnTo>
                  <a:pt x="267803" y="92434"/>
                </a:lnTo>
                <a:lnTo>
                  <a:pt x="271433" y="104739"/>
                </a:lnTo>
                <a:lnTo>
                  <a:pt x="277859" y="114839"/>
                </a:lnTo>
                <a:lnTo>
                  <a:pt x="282779" y="119560"/>
                </a:lnTo>
                <a:lnTo>
                  <a:pt x="293900" y="125463"/>
                </a:lnTo>
                <a:lnTo>
                  <a:pt x="293016" y="111175"/>
                </a:lnTo>
                <a:lnTo>
                  <a:pt x="288806" y="104774"/>
                </a:lnTo>
                <a:lnTo>
                  <a:pt x="284595" y="98373"/>
                </a:lnTo>
                <a:lnTo>
                  <a:pt x="282490" y="90372"/>
                </a:lnTo>
                <a:lnTo>
                  <a:pt x="282499" y="79672"/>
                </a:lnTo>
                <a:lnTo>
                  <a:pt x="284188" y="66403"/>
                </a:lnTo>
                <a:lnTo>
                  <a:pt x="288806" y="55166"/>
                </a:lnTo>
                <a:lnTo>
                  <a:pt x="293016" y="48091"/>
                </a:lnTo>
                <a:lnTo>
                  <a:pt x="299753" y="44554"/>
                </a:lnTo>
                <a:lnTo>
                  <a:pt x="319458" y="44554"/>
                </a:lnTo>
                <a:lnTo>
                  <a:pt x="326812" y="48709"/>
                </a:lnTo>
                <a:lnTo>
                  <a:pt x="331078" y="57019"/>
                </a:lnTo>
                <a:lnTo>
                  <a:pt x="333773" y="62297"/>
                </a:lnTo>
                <a:lnTo>
                  <a:pt x="335120" y="69147"/>
                </a:lnTo>
                <a:lnTo>
                  <a:pt x="335117" y="78217"/>
                </a:lnTo>
                <a:lnTo>
                  <a:pt x="333655" y="91203"/>
                </a:lnTo>
                <a:lnTo>
                  <a:pt x="331361" y="121491"/>
                </a:lnTo>
                <a:lnTo>
                  <a:pt x="340341" y="113196"/>
                </a:lnTo>
                <a:lnTo>
                  <a:pt x="346104" y="103175"/>
                </a:lnTo>
                <a:lnTo>
                  <a:pt x="349740" y="91028"/>
                </a:lnTo>
                <a:lnTo>
                  <a:pt x="350952" y="77149"/>
                </a:lnTo>
                <a:lnTo>
                  <a:pt x="349872" y="64615"/>
                </a:lnTo>
                <a:lnTo>
                  <a:pt x="345869" y="52441"/>
                </a:lnTo>
                <a:lnTo>
                  <a:pt x="338910" y="42954"/>
                </a:lnTo>
                <a:lnTo>
                  <a:pt x="333923" y="38801"/>
                </a:lnTo>
                <a:lnTo>
                  <a:pt x="322546" y="33198"/>
                </a:lnTo>
                <a:lnTo>
                  <a:pt x="309437" y="31331"/>
                </a:lnTo>
                <a:lnTo>
                  <a:pt x="300264" y="32162"/>
                </a:lnTo>
                <a:lnTo>
                  <a:pt x="288238" y="36581"/>
                </a:lnTo>
                <a:lnTo>
                  <a:pt x="278448" y="44807"/>
                </a:lnTo>
                <a:lnTo>
                  <a:pt x="272064" y="54767"/>
                </a:lnTo>
                <a:lnTo>
                  <a:pt x="268200" y="66861"/>
                </a:lnTo>
                <a:lnTo>
                  <a:pt x="266912" y="81023"/>
                </a:lnTo>
                <a:close/>
              </a:path>
              <a:path w="504239" h="161120">
                <a:moveTo>
                  <a:pt x="374081" y="33942"/>
                </a:moveTo>
                <a:lnTo>
                  <a:pt x="374081" y="124145"/>
                </a:lnTo>
                <a:lnTo>
                  <a:pt x="389238" y="124145"/>
                </a:lnTo>
                <a:lnTo>
                  <a:pt x="389238" y="65863"/>
                </a:lnTo>
                <a:lnTo>
                  <a:pt x="391287" y="60206"/>
                </a:lnTo>
                <a:lnTo>
                  <a:pt x="395386" y="55292"/>
                </a:lnTo>
                <a:lnTo>
                  <a:pt x="399484" y="50379"/>
                </a:lnTo>
                <a:lnTo>
                  <a:pt x="405350" y="47923"/>
                </a:lnTo>
                <a:lnTo>
                  <a:pt x="414711" y="47951"/>
                </a:lnTo>
                <a:lnTo>
                  <a:pt x="417953" y="48344"/>
                </a:lnTo>
                <a:lnTo>
                  <a:pt x="417953" y="32341"/>
                </a:lnTo>
                <a:lnTo>
                  <a:pt x="416325" y="32173"/>
                </a:lnTo>
                <a:lnTo>
                  <a:pt x="413069" y="31920"/>
                </a:lnTo>
                <a:lnTo>
                  <a:pt x="407062" y="31920"/>
                </a:lnTo>
                <a:lnTo>
                  <a:pt x="401757" y="34096"/>
                </a:lnTo>
                <a:lnTo>
                  <a:pt x="397154" y="38448"/>
                </a:lnTo>
                <a:lnTo>
                  <a:pt x="392551" y="42799"/>
                </a:lnTo>
                <a:lnTo>
                  <a:pt x="389659" y="46491"/>
                </a:lnTo>
                <a:lnTo>
                  <a:pt x="388480" y="49523"/>
                </a:lnTo>
                <a:lnTo>
                  <a:pt x="388480" y="33942"/>
                </a:lnTo>
                <a:lnTo>
                  <a:pt x="374081" y="33942"/>
                </a:lnTo>
                <a:close/>
              </a:path>
              <a:path w="504239" h="161120">
                <a:moveTo>
                  <a:pt x="455145" y="126756"/>
                </a:moveTo>
                <a:lnTo>
                  <a:pt x="454359" y="128778"/>
                </a:lnTo>
                <a:lnTo>
                  <a:pt x="453096" y="131866"/>
                </a:lnTo>
                <a:lnTo>
                  <a:pt x="451356" y="136021"/>
                </a:lnTo>
                <a:lnTo>
                  <a:pt x="449616" y="140176"/>
                </a:lnTo>
                <a:lnTo>
                  <a:pt x="448324" y="142927"/>
                </a:lnTo>
                <a:lnTo>
                  <a:pt x="444998" y="146339"/>
                </a:lnTo>
                <a:lnTo>
                  <a:pt x="441616" y="147728"/>
                </a:lnTo>
                <a:lnTo>
                  <a:pt x="438809" y="147728"/>
                </a:lnTo>
                <a:lnTo>
                  <a:pt x="435693" y="147475"/>
                </a:lnTo>
                <a:lnTo>
                  <a:pt x="432606" y="146858"/>
                </a:lnTo>
                <a:lnTo>
                  <a:pt x="429967" y="146128"/>
                </a:lnTo>
                <a:lnTo>
                  <a:pt x="429967" y="159941"/>
                </a:lnTo>
                <a:lnTo>
                  <a:pt x="431651" y="160390"/>
                </a:lnTo>
                <a:lnTo>
                  <a:pt x="435370" y="161036"/>
                </a:lnTo>
                <a:lnTo>
                  <a:pt x="447904" y="161120"/>
                </a:lnTo>
                <a:lnTo>
                  <a:pt x="454079" y="158593"/>
                </a:lnTo>
                <a:lnTo>
                  <a:pt x="457672" y="153540"/>
                </a:lnTo>
                <a:lnTo>
                  <a:pt x="459753" y="150138"/>
                </a:lnTo>
                <a:lnTo>
                  <a:pt x="464054" y="141342"/>
                </a:lnTo>
                <a:lnTo>
                  <a:pt x="469535" y="128439"/>
                </a:lnTo>
                <a:lnTo>
                  <a:pt x="476197" y="111428"/>
                </a:lnTo>
                <a:lnTo>
                  <a:pt x="480683" y="99395"/>
                </a:lnTo>
                <a:lnTo>
                  <a:pt x="485078" y="87313"/>
                </a:lnTo>
                <a:lnTo>
                  <a:pt x="490008" y="73527"/>
                </a:lnTo>
                <a:lnTo>
                  <a:pt x="492018" y="67897"/>
                </a:lnTo>
                <a:lnTo>
                  <a:pt x="497519" y="52525"/>
                </a:lnTo>
                <a:lnTo>
                  <a:pt x="501593" y="41207"/>
                </a:lnTo>
                <a:lnTo>
                  <a:pt x="504239" y="33942"/>
                </a:lnTo>
                <a:lnTo>
                  <a:pt x="487481" y="33942"/>
                </a:lnTo>
                <a:lnTo>
                  <a:pt x="463145" y="107385"/>
                </a:lnTo>
                <a:lnTo>
                  <a:pt x="438977" y="33942"/>
                </a:lnTo>
                <a:lnTo>
                  <a:pt x="421799" y="33942"/>
                </a:lnTo>
                <a:lnTo>
                  <a:pt x="455145" y="126756"/>
                </a:lnTo>
                <a:close/>
              </a:path>
              <a:path w="504239" h="161120">
                <a:moveTo>
                  <a:pt x="15157" y="46154"/>
                </a:moveTo>
                <a:lnTo>
                  <a:pt x="15157" y="0"/>
                </a:lnTo>
                <a:lnTo>
                  <a:pt x="0" y="0"/>
                </a:lnTo>
                <a:lnTo>
                  <a:pt x="0" y="124145"/>
                </a:lnTo>
                <a:lnTo>
                  <a:pt x="15157" y="124145"/>
                </a:lnTo>
                <a:lnTo>
                  <a:pt x="15158" y="75916"/>
                </a:lnTo>
                <a:lnTo>
                  <a:pt x="17115" y="61034"/>
                </a:lnTo>
                <a:lnTo>
                  <a:pt x="22820" y="51797"/>
                </a:lnTo>
                <a:lnTo>
                  <a:pt x="27929" y="47474"/>
                </a:lnTo>
                <a:lnTo>
                  <a:pt x="33627" y="45312"/>
                </a:lnTo>
                <a:lnTo>
                  <a:pt x="47493" y="45312"/>
                </a:lnTo>
                <a:lnTo>
                  <a:pt x="52658" y="47782"/>
                </a:lnTo>
                <a:lnTo>
                  <a:pt x="55409" y="52724"/>
                </a:lnTo>
                <a:lnTo>
                  <a:pt x="57093" y="55812"/>
                </a:lnTo>
                <a:lnTo>
                  <a:pt x="57935" y="60669"/>
                </a:lnTo>
                <a:lnTo>
                  <a:pt x="57935" y="124145"/>
                </a:lnTo>
                <a:lnTo>
                  <a:pt x="73513" y="124145"/>
                </a:lnTo>
                <a:lnTo>
                  <a:pt x="73513" y="57412"/>
                </a:lnTo>
                <a:lnTo>
                  <a:pt x="72250" y="50477"/>
                </a:lnTo>
                <a:lnTo>
                  <a:pt x="69724" y="45480"/>
                </a:lnTo>
                <a:lnTo>
                  <a:pt x="67313" y="41631"/>
                </a:lnTo>
                <a:lnTo>
                  <a:pt x="57486" y="34222"/>
                </a:lnTo>
                <a:lnTo>
                  <a:pt x="43114" y="31752"/>
                </a:lnTo>
                <a:lnTo>
                  <a:pt x="35816" y="31752"/>
                </a:lnTo>
                <a:lnTo>
                  <a:pt x="29725" y="33352"/>
                </a:lnTo>
                <a:lnTo>
                  <a:pt x="24841" y="36553"/>
                </a:lnTo>
                <a:lnTo>
                  <a:pt x="21978" y="38406"/>
                </a:lnTo>
                <a:lnTo>
                  <a:pt x="18750" y="41606"/>
                </a:lnTo>
                <a:lnTo>
                  <a:pt x="15157" y="46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724173" y="2358540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37295" y="2285663"/>
            <a:ext cx="36944" cy="31965"/>
          </a:xfrm>
          <a:custGeom>
            <a:avLst/>
            <a:gdLst/>
            <a:ahLst/>
            <a:cxnLst/>
            <a:rect l="l" t="t" r="r" b="b"/>
            <a:pathLst>
              <a:path w="40638" h="36227">
                <a:moveTo>
                  <a:pt x="40638" y="0"/>
                </a:moveTo>
                <a:lnTo>
                  <a:pt x="36504" y="11760"/>
                </a:lnTo>
                <a:lnTo>
                  <a:pt x="32771" y="19368"/>
                </a:lnTo>
                <a:lnTo>
                  <a:pt x="25879" y="23172"/>
                </a:lnTo>
                <a:lnTo>
                  <a:pt x="6680" y="23172"/>
                </a:lnTo>
                <a:lnTo>
                  <a:pt x="0" y="19971"/>
                </a:lnTo>
                <a:lnTo>
                  <a:pt x="883" y="34259"/>
                </a:lnTo>
                <a:lnTo>
                  <a:pt x="14399" y="36227"/>
                </a:lnTo>
                <a:lnTo>
                  <a:pt x="26429" y="35014"/>
                </a:lnTo>
                <a:lnTo>
                  <a:pt x="38344" y="30287"/>
                </a:lnTo>
                <a:lnTo>
                  <a:pt x="40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13564" y="2232835"/>
            <a:ext cx="76399" cy="83057"/>
          </a:xfrm>
          <a:custGeom>
            <a:avLst/>
            <a:gdLst/>
            <a:ahLst/>
            <a:cxnLst/>
            <a:rect l="l" t="t" r="r" b="b"/>
            <a:pathLst>
              <a:path w="84039" h="94131">
                <a:moveTo>
                  <a:pt x="0" y="49692"/>
                </a:moveTo>
                <a:lnTo>
                  <a:pt x="891" y="61103"/>
                </a:lnTo>
                <a:lnTo>
                  <a:pt x="4521" y="73407"/>
                </a:lnTo>
                <a:lnTo>
                  <a:pt x="10946" y="83507"/>
                </a:lnTo>
                <a:lnTo>
                  <a:pt x="15867" y="88229"/>
                </a:lnTo>
                <a:lnTo>
                  <a:pt x="26988" y="94131"/>
                </a:lnTo>
                <a:lnTo>
                  <a:pt x="26104" y="79844"/>
                </a:lnTo>
                <a:lnTo>
                  <a:pt x="21894" y="73443"/>
                </a:lnTo>
                <a:lnTo>
                  <a:pt x="17683" y="67042"/>
                </a:lnTo>
                <a:lnTo>
                  <a:pt x="15578" y="59041"/>
                </a:lnTo>
                <a:lnTo>
                  <a:pt x="15587" y="48340"/>
                </a:lnTo>
                <a:lnTo>
                  <a:pt x="17275" y="35072"/>
                </a:lnTo>
                <a:lnTo>
                  <a:pt x="21894" y="23835"/>
                </a:lnTo>
                <a:lnTo>
                  <a:pt x="26104" y="16760"/>
                </a:lnTo>
                <a:lnTo>
                  <a:pt x="32841" y="13223"/>
                </a:lnTo>
                <a:lnTo>
                  <a:pt x="52546" y="13223"/>
                </a:lnTo>
                <a:lnTo>
                  <a:pt x="59900" y="17378"/>
                </a:lnTo>
                <a:lnTo>
                  <a:pt x="64166" y="25688"/>
                </a:lnTo>
                <a:lnTo>
                  <a:pt x="66861" y="30966"/>
                </a:lnTo>
                <a:lnTo>
                  <a:pt x="68208" y="37816"/>
                </a:lnTo>
                <a:lnTo>
                  <a:pt x="68205" y="46886"/>
                </a:lnTo>
                <a:lnTo>
                  <a:pt x="66743" y="59872"/>
                </a:lnTo>
                <a:lnTo>
                  <a:pt x="64449" y="90160"/>
                </a:lnTo>
                <a:lnTo>
                  <a:pt x="73429" y="81865"/>
                </a:lnTo>
                <a:lnTo>
                  <a:pt x="79191" y="71844"/>
                </a:lnTo>
                <a:lnTo>
                  <a:pt x="82827" y="59697"/>
                </a:lnTo>
                <a:lnTo>
                  <a:pt x="84039" y="45818"/>
                </a:lnTo>
                <a:lnTo>
                  <a:pt x="82960" y="33283"/>
                </a:lnTo>
                <a:lnTo>
                  <a:pt x="78957" y="21109"/>
                </a:lnTo>
                <a:lnTo>
                  <a:pt x="71998" y="11622"/>
                </a:lnTo>
                <a:lnTo>
                  <a:pt x="67011" y="7470"/>
                </a:lnTo>
                <a:lnTo>
                  <a:pt x="55634" y="1867"/>
                </a:lnTo>
                <a:lnTo>
                  <a:pt x="42525" y="0"/>
                </a:lnTo>
                <a:lnTo>
                  <a:pt x="33351" y="831"/>
                </a:lnTo>
                <a:lnTo>
                  <a:pt x="21326" y="5250"/>
                </a:lnTo>
                <a:lnTo>
                  <a:pt x="11536" y="13476"/>
                </a:lnTo>
                <a:lnTo>
                  <a:pt x="5151" y="23436"/>
                </a:lnTo>
                <a:lnTo>
                  <a:pt x="1287" y="35529"/>
                </a:lnTo>
                <a:lnTo>
                  <a:pt x="0" y="4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153966" y="2233206"/>
            <a:ext cx="58410" cy="84199"/>
          </a:xfrm>
          <a:custGeom>
            <a:avLst/>
            <a:gdLst/>
            <a:ahLst/>
            <a:cxnLst/>
            <a:rect l="l" t="t" r="r" b="b"/>
            <a:pathLst>
              <a:path w="64251" h="95425">
                <a:moveTo>
                  <a:pt x="3312" y="86385"/>
                </a:moveTo>
                <a:lnTo>
                  <a:pt x="6315" y="89276"/>
                </a:lnTo>
                <a:lnTo>
                  <a:pt x="9010" y="90961"/>
                </a:lnTo>
                <a:lnTo>
                  <a:pt x="13613" y="93937"/>
                </a:lnTo>
                <a:lnTo>
                  <a:pt x="19311" y="95425"/>
                </a:lnTo>
                <a:lnTo>
                  <a:pt x="34749" y="95425"/>
                </a:lnTo>
                <a:lnTo>
                  <a:pt x="42328" y="92758"/>
                </a:lnTo>
                <a:lnTo>
                  <a:pt x="48840" y="87423"/>
                </a:lnTo>
                <a:lnTo>
                  <a:pt x="53126" y="83243"/>
                </a:lnTo>
                <a:lnTo>
                  <a:pt x="59306" y="73301"/>
                </a:lnTo>
                <a:lnTo>
                  <a:pt x="63015" y="60658"/>
                </a:lnTo>
                <a:lnTo>
                  <a:pt x="64251" y="45311"/>
                </a:lnTo>
                <a:lnTo>
                  <a:pt x="63418" y="33925"/>
                </a:lnTo>
                <a:lnTo>
                  <a:pt x="59877" y="21528"/>
                </a:lnTo>
                <a:lnTo>
                  <a:pt x="53556" y="11748"/>
                </a:lnTo>
                <a:lnTo>
                  <a:pt x="51140" y="9299"/>
                </a:lnTo>
                <a:lnTo>
                  <a:pt x="40254" y="2324"/>
                </a:lnTo>
                <a:lnTo>
                  <a:pt x="27536" y="0"/>
                </a:lnTo>
                <a:lnTo>
                  <a:pt x="20631" y="0"/>
                </a:lnTo>
                <a:lnTo>
                  <a:pt x="14624" y="1683"/>
                </a:lnTo>
                <a:lnTo>
                  <a:pt x="9515" y="5053"/>
                </a:lnTo>
                <a:lnTo>
                  <a:pt x="5922" y="7298"/>
                </a:lnTo>
                <a:lnTo>
                  <a:pt x="2610" y="10471"/>
                </a:lnTo>
                <a:lnTo>
                  <a:pt x="449" y="34671"/>
                </a:lnTo>
                <a:lnTo>
                  <a:pt x="2526" y="29057"/>
                </a:lnTo>
                <a:lnTo>
                  <a:pt x="3114" y="27562"/>
                </a:lnTo>
                <a:lnTo>
                  <a:pt x="11350" y="16870"/>
                </a:lnTo>
                <a:lnTo>
                  <a:pt x="24083" y="13306"/>
                </a:lnTo>
                <a:lnTo>
                  <a:pt x="25042" y="13321"/>
                </a:lnTo>
                <a:lnTo>
                  <a:pt x="37635" y="17267"/>
                </a:lnTo>
                <a:lnTo>
                  <a:pt x="45641" y="28214"/>
                </a:lnTo>
                <a:lnTo>
                  <a:pt x="47718" y="33380"/>
                </a:lnTo>
                <a:lnTo>
                  <a:pt x="48756" y="39556"/>
                </a:lnTo>
                <a:lnTo>
                  <a:pt x="48716" y="49378"/>
                </a:lnTo>
                <a:lnTo>
                  <a:pt x="46721" y="63226"/>
                </a:lnTo>
                <a:lnTo>
                  <a:pt x="41725" y="73316"/>
                </a:lnTo>
                <a:lnTo>
                  <a:pt x="37037" y="79240"/>
                </a:lnTo>
                <a:lnTo>
                  <a:pt x="31157" y="82202"/>
                </a:lnTo>
                <a:lnTo>
                  <a:pt x="23726" y="82200"/>
                </a:lnTo>
                <a:lnTo>
                  <a:pt x="10739" y="78626"/>
                </a:lnTo>
                <a:lnTo>
                  <a:pt x="2526" y="68220"/>
                </a:lnTo>
                <a:lnTo>
                  <a:pt x="449" y="63335"/>
                </a:lnTo>
                <a:lnTo>
                  <a:pt x="0" y="82286"/>
                </a:lnTo>
                <a:lnTo>
                  <a:pt x="3312" y="86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228886" y="2270116"/>
            <a:ext cx="18270" cy="47289"/>
          </a:xfrm>
          <a:custGeom>
            <a:avLst/>
            <a:gdLst/>
            <a:ahLst/>
            <a:cxnLst/>
            <a:rect l="l" t="t" r="r" b="b"/>
            <a:pathLst>
              <a:path w="20097" h="53594">
                <a:moveTo>
                  <a:pt x="2610" y="12043"/>
                </a:moveTo>
                <a:lnTo>
                  <a:pt x="0" y="18529"/>
                </a:lnTo>
                <a:lnTo>
                  <a:pt x="0" y="34531"/>
                </a:lnTo>
                <a:lnTo>
                  <a:pt x="2652" y="40891"/>
                </a:lnTo>
                <a:lnTo>
                  <a:pt x="7957" y="45972"/>
                </a:lnTo>
                <a:lnTo>
                  <a:pt x="13262" y="51053"/>
                </a:lnTo>
                <a:lnTo>
                  <a:pt x="20097" y="53594"/>
                </a:lnTo>
                <a:lnTo>
                  <a:pt x="17431" y="34391"/>
                </a:lnTo>
                <a:lnTo>
                  <a:pt x="15831" y="30938"/>
                </a:lnTo>
                <a:lnTo>
                  <a:pt x="15831" y="20775"/>
                </a:lnTo>
                <a:lnTo>
                  <a:pt x="19901" y="0"/>
                </a:lnTo>
                <a:lnTo>
                  <a:pt x="13052" y="2835"/>
                </a:lnTo>
                <a:lnTo>
                  <a:pt x="7831" y="7439"/>
                </a:lnTo>
                <a:lnTo>
                  <a:pt x="2610" y="12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233096" y="2233206"/>
            <a:ext cx="73337" cy="84199"/>
          </a:xfrm>
          <a:custGeom>
            <a:avLst/>
            <a:gdLst/>
            <a:ahLst/>
            <a:cxnLst/>
            <a:rect l="l" t="t" r="r" b="b"/>
            <a:pathLst>
              <a:path w="80671" h="95425">
                <a:moveTo>
                  <a:pt x="79717" y="81780"/>
                </a:moveTo>
                <a:lnTo>
                  <a:pt x="76377" y="82117"/>
                </a:lnTo>
                <a:lnTo>
                  <a:pt x="73626" y="82117"/>
                </a:lnTo>
                <a:lnTo>
                  <a:pt x="70973" y="79731"/>
                </a:lnTo>
                <a:lnTo>
                  <a:pt x="70650" y="76895"/>
                </a:lnTo>
                <a:lnTo>
                  <a:pt x="70650" y="16395"/>
                </a:lnTo>
                <a:lnTo>
                  <a:pt x="67366" y="10106"/>
                </a:lnTo>
                <a:lnTo>
                  <a:pt x="60798" y="6063"/>
                </a:lnTo>
                <a:lnTo>
                  <a:pt x="59924" y="5548"/>
                </a:lnTo>
                <a:lnTo>
                  <a:pt x="48803" y="1386"/>
                </a:lnTo>
                <a:lnTo>
                  <a:pt x="34946" y="0"/>
                </a:lnTo>
                <a:lnTo>
                  <a:pt x="25796" y="0"/>
                </a:lnTo>
                <a:lnTo>
                  <a:pt x="17754" y="2175"/>
                </a:lnTo>
                <a:lnTo>
                  <a:pt x="10820" y="6526"/>
                </a:lnTo>
                <a:lnTo>
                  <a:pt x="2873" y="15683"/>
                </a:lnTo>
                <a:lnTo>
                  <a:pt x="0" y="29730"/>
                </a:lnTo>
                <a:lnTo>
                  <a:pt x="14147" y="29730"/>
                </a:lnTo>
                <a:lnTo>
                  <a:pt x="14708" y="25070"/>
                </a:lnTo>
                <a:lnTo>
                  <a:pt x="15915" y="21561"/>
                </a:lnTo>
                <a:lnTo>
                  <a:pt x="17768" y="19202"/>
                </a:lnTo>
                <a:lnTo>
                  <a:pt x="21080" y="14935"/>
                </a:lnTo>
                <a:lnTo>
                  <a:pt x="26694" y="12801"/>
                </a:lnTo>
                <a:lnTo>
                  <a:pt x="41458" y="12801"/>
                </a:lnTo>
                <a:lnTo>
                  <a:pt x="46721" y="13967"/>
                </a:lnTo>
                <a:lnTo>
                  <a:pt x="50398" y="16296"/>
                </a:lnTo>
                <a:lnTo>
                  <a:pt x="54075" y="18626"/>
                </a:lnTo>
                <a:lnTo>
                  <a:pt x="55914" y="22375"/>
                </a:lnTo>
                <a:lnTo>
                  <a:pt x="55914" y="30067"/>
                </a:lnTo>
                <a:lnTo>
                  <a:pt x="54904" y="33352"/>
                </a:lnTo>
                <a:lnTo>
                  <a:pt x="51395" y="37282"/>
                </a:lnTo>
                <a:lnTo>
                  <a:pt x="47914" y="37732"/>
                </a:lnTo>
                <a:lnTo>
                  <a:pt x="23746" y="40763"/>
                </a:lnTo>
                <a:lnTo>
                  <a:pt x="15269" y="41830"/>
                </a:lnTo>
                <a:lnTo>
                  <a:pt x="11199" y="62605"/>
                </a:lnTo>
                <a:lnTo>
                  <a:pt x="13529" y="58394"/>
                </a:lnTo>
                <a:lnTo>
                  <a:pt x="18189" y="55755"/>
                </a:lnTo>
                <a:lnTo>
                  <a:pt x="20940" y="54183"/>
                </a:lnTo>
                <a:lnTo>
                  <a:pt x="25066" y="53032"/>
                </a:lnTo>
                <a:lnTo>
                  <a:pt x="30567" y="52302"/>
                </a:lnTo>
                <a:lnTo>
                  <a:pt x="39746" y="51123"/>
                </a:lnTo>
                <a:lnTo>
                  <a:pt x="42553" y="50786"/>
                </a:lnTo>
                <a:lnTo>
                  <a:pt x="45416" y="50225"/>
                </a:lnTo>
                <a:lnTo>
                  <a:pt x="48335" y="49438"/>
                </a:lnTo>
                <a:lnTo>
                  <a:pt x="51254" y="48653"/>
                </a:lnTo>
                <a:lnTo>
                  <a:pt x="55493" y="46491"/>
                </a:lnTo>
                <a:lnTo>
                  <a:pt x="55493" y="68024"/>
                </a:lnTo>
                <a:lnTo>
                  <a:pt x="51283" y="74734"/>
                </a:lnTo>
                <a:lnTo>
                  <a:pt x="42862" y="78832"/>
                </a:lnTo>
                <a:lnTo>
                  <a:pt x="37865" y="81303"/>
                </a:lnTo>
                <a:lnTo>
                  <a:pt x="32700" y="82538"/>
                </a:lnTo>
                <a:lnTo>
                  <a:pt x="22989" y="82538"/>
                </a:lnTo>
                <a:lnTo>
                  <a:pt x="19199" y="81275"/>
                </a:lnTo>
                <a:lnTo>
                  <a:pt x="15999" y="78748"/>
                </a:lnTo>
                <a:lnTo>
                  <a:pt x="12799" y="76222"/>
                </a:lnTo>
                <a:lnTo>
                  <a:pt x="15466" y="95425"/>
                </a:lnTo>
                <a:lnTo>
                  <a:pt x="30792" y="95425"/>
                </a:lnTo>
                <a:lnTo>
                  <a:pt x="37164" y="93937"/>
                </a:lnTo>
                <a:lnTo>
                  <a:pt x="42946" y="90961"/>
                </a:lnTo>
                <a:lnTo>
                  <a:pt x="48728" y="87985"/>
                </a:lnTo>
                <a:lnTo>
                  <a:pt x="53163" y="84476"/>
                </a:lnTo>
                <a:lnTo>
                  <a:pt x="56251" y="80433"/>
                </a:lnTo>
                <a:lnTo>
                  <a:pt x="56756" y="84026"/>
                </a:lnTo>
                <a:lnTo>
                  <a:pt x="57626" y="86806"/>
                </a:lnTo>
                <a:lnTo>
                  <a:pt x="58861" y="88771"/>
                </a:lnTo>
                <a:lnTo>
                  <a:pt x="61219" y="92477"/>
                </a:lnTo>
                <a:lnTo>
                  <a:pt x="65008" y="94330"/>
                </a:lnTo>
                <a:lnTo>
                  <a:pt x="72363" y="94330"/>
                </a:lnTo>
                <a:lnTo>
                  <a:pt x="76517" y="93909"/>
                </a:lnTo>
                <a:lnTo>
                  <a:pt x="80671" y="92814"/>
                </a:lnTo>
                <a:lnTo>
                  <a:pt x="80671" y="81612"/>
                </a:lnTo>
                <a:lnTo>
                  <a:pt x="79717" y="81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324551" y="2233355"/>
            <a:ext cx="39884" cy="81375"/>
          </a:xfrm>
          <a:custGeom>
            <a:avLst/>
            <a:gdLst/>
            <a:ahLst/>
            <a:cxnLst/>
            <a:rect l="l" t="t" r="r" b="b"/>
            <a:pathLst>
              <a:path w="43872" h="92225">
                <a:moveTo>
                  <a:pt x="0" y="2021"/>
                </a:moveTo>
                <a:lnTo>
                  <a:pt x="0" y="92225"/>
                </a:lnTo>
                <a:lnTo>
                  <a:pt x="15157" y="92225"/>
                </a:lnTo>
                <a:lnTo>
                  <a:pt x="15157" y="33942"/>
                </a:lnTo>
                <a:lnTo>
                  <a:pt x="17206" y="28285"/>
                </a:lnTo>
                <a:lnTo>
                  <a:pt x="21304" y="23372"/>
                </a:lnTo>
                <a:lnTo>
                  <a:pt x="25403" y="18459"/>
                </a:lnTo>
                <a:lnTo>
                  <a:pt x="31269" y="16003"/>
                </a:lnTo>
                <a:lnTo>
                  <a:pt x="40630" y="16030"/>
                </a:lnTo>
                <a:lnTo>
                  <a:pt x="43872" y="16423"/>
                </a:lnTo>
                <a:lnTo>
                  <a:pt x="43872" y="421"/>
                </a:lnTo>
                <a:lnTo>
                  <a:pt x="42244" y="252"/>
                </a:lnTo>
                <a:lnTo>
                  <a:pt x="38988" y="0"/>
                </a:lnTo>
                <a:lnTo>
                  <a:pt x="32981" y="0"/>
                </a:lnTo>
                <a:lnTo>
                  <a:pt x="27676" y="2175"/>
                </a:lnTo>
                <a:lnTo>
                  <a:pt x="23073" y="6527"/>
                </a:lnTo>
                <a:lnTo>
                  <a:pt x="18469" y="10878"/>
                </a:lnTo>
                <a:lnTo>
                  <a:pt x="15578" y="14570"/>
                </a:lnTo>
                <a:lnTo>
                  <a:pt x="14399" y="17602"/>
                </a:lnTo>
                <a:lnTo>
                  <a:pt x="14399" y="2021"/>
                </a:lnTo>
                <a:lnTo>
                  <a:pt x="0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372601" y="2270116"/>
            <a:ext cx="18270" cy="47289"/>
          </a:xfrm>
          <a:custGeom>
            <a:avLst/>
            <a:gdLst/>
            <a:ahLst/>
            <a:cxnLst/>
            <a:rect l="l" t="t" r="r" b="b"/>
            <a:pathLst>
              <a:path w="20097" h="53594">
                <a:moveTo>
                  <a:pt x="2610" y="12043"/>
                </a:moveTo>
                <a:lnTo>
                  <a:pt x="0" y="18529"/>
                </a:lnTo>
                <a:lnTo>
                  <a:pt x="0" y="34531"/>
                </a:lnTo>
                <a:lnTo>
                  <a:pt x="2652" y="40891"/>
                </a:lnTo>
                <a:lnTo>
                  <a:pt x="7957" y="45972"/>
                </a:lnTo>
                <a:lnTo>
                  <a:pt x="13262" y="51053"/>
                </a:lnTo>
                <a:lnTo>
                  <a:pt x="20097" y="53594"/>
                </a:lnTo>
                <a:lnTo>
                  <a:pt x="17431" y="34391"/>
                </a:lnTo>
                <a:lnTo>
                  <a:pt x="15831" y="30938"/>
                </a:lnTo>
                <a:lnTo>
                  <a:pt x="15831" y="20775"/>
                </a:lnTo>
                <a:lnTo>
                  <a:pt x="19901" y="0"/>
                </a:lnTo>
                <a:lnTo>
                  <a:pt x="13052" y="2835"/>
                </a:lnTo>
                <a:lnTo>
                  <a:pt x="7831" y="7439"/>
                </a:lnTo>
                <a:lnTo>
                  <a:pt x="2610" y="12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376812" y="2233206"/>
            <a:ext cx="73337" cy="84199"/>
          </a:xfrm>
          <a:custGeom>
            <a:avLst/>
            <a:gdLst/>
            <a:ahLst/>
            <a:cxnLst/>
            <a:rect l="l" t="t" r="r" b="b"/>
            <a:pathLst>
              <a:path w="80671" h="95425">
                <a:moveTo>
                  <a:pt x="79717" y="81780"/>
                </a:moveTo>
                <a:lnTo>
                  <a:pt x="76377" y="82117"/>
                </a:lnTo>
                <a:lnTo>
                  <a:pt x="73626" y="82117"/>
                </a:lnTo>
                <a:lnTo>
                  <a:pt x="70973" y="79731"/>
                </a:lnTo>
                <a:lnTo>
                  <a:pt x="70650" y="76895"/>
                </a:lnTo>
                <a:lnTo>
                  <a:pt x="70650" y="16395"/>
                </a:lnTo>
                <a:lnTo>
                  <a:pt x="67366" y="10106"/>
                </a:lnTo>
                <a:lnTo>
                  <a:pt x="60798" y="6063"/>
                </a:lnTo>
                <a:lnTo>
                  <a:pt x="59924" y="5548"/>
                </a:lnTo>
                <a:lnTo>
                  <a:pt x="48803" y="1386"/>
                </a:lnTo>
                <a:lnTo>
                  <a:pt x="34946" y="0"/>
                </a:lnTo>
                <a:lnTo>
                  <a:pt x="25796" y="0"/>
                </a:lnTo>
                <a:lnTo>
                  <a:pt x="17754" y="2175"/>
                </a:lnTo>
                <a:lnTo>
                  <a:pt x="10820" y="6526"/>
                </a:lnTo>
                <a:lnTo>
                  <a:pt x="2873" y="15683"/>
                </a:lnTo>
                <a:lnTo>
                  <a:pt x="0" y="29730"/>
                </a:lnTo>
                <a:lnTo>
                  <a:pt x="14147" y="29730"/>
                </a:lnTo>
                <a:lnTo>
                  <a:pt x="14708" y="25070"/>
                </a:lnTo>
                <a:lnTo>
                  <a:pt x="15915" y="21561"/>
                </a:lnTo>
                <a:lnTo>
                  <a:pt x="17768" y="19202"/>
                </a:lnTo>
                <a:lnTo>
                  <a:pt x="21080" y="14935"/>
                </a:lnTo>
                <a:lnTo>
                  <a:pt x="26694" y="12801"/>
                </a:lnTo>
                <a:lnTo>
                  <a:pt x="41458" y="12801"/>
                </a:lnTo>
                <a:lnTo>
                  <a:pt x="46721" y="13967"/>
                </a:lnTo>
                <a:lnTo>
                  <a:pt x="50398" y="16296"/>
                </a:lnTo>
                <a:lnTo>
                  <a:pt x="54075" y="18626"/>
                </a:lnTo>
                <a:lnTo>
                  <a:pt x="55914" y="22375"/>
                </a:lnTo>
                <a:lnTo>
                  <a:pt x="55914" y="30067"/>
                </a:lnTo>
                <a:lnTo>
                  <a:pt x="54904" y="33352"/>
                </a:lnTo>
                <a:lnTo>
                  <a:pt x="51395" y="37282"/>
                </a:lnTo>
                <a:lnTo>
                  <a:pt x="47914" y="37732"/>
                </a:lnTo>
                <a:lnTo>
                  <a:pt x="23746" y="40763"/>
                </a:lnTo>
                <a:lnTo>
                  <a:pt x="15269" y="41830"/>
                </a:lnTo>
                <a:lnTo>
                  <a:pt x="11199" y="62605"/>
                </a:lnTo>
                <a:lnTo>
                  <a:pt x="13529" y="58394"/>
                </a:lnTo>
                <a:lnTo>
                  <a:pt x="18189" y="55755"/>
                </a:lnTo>
                <a:lnTo>
                  <a:pt x="20940" y="54183"/>
                </a:lnTo>
                <a:lnTo>
                  <a:pt x="25066" y="53032"/>
                </a:lnTo>
                <a:lnTo>
                  <a:pt x="30567" y="52302"/>
                </a:lnTo>
                <a:lnTo>
                  <a:pt x="39746" y="51123"/>
                </a:lnTo>
                <a:lnTo>
                  <a:pt x="42553" y="50786"/>
                </a:lnTo>
                <a:lnTo>
                  <a:pt x="45416" y="50225"/>
                </a:lnTo>
                <a:lnTo>
                  <a:pt x="48335" y="49438"/>
                </a:lnTo>
                <a:lnTo>
                  <a:pt x="51254" y="48653"/>
                </a:lnTo>
                <a:lnTo>
                  <a:pt x="55493" y="46491"/>
                </a:lnTo>
                <a:lnTo>
                  <a:pt x="55493" y="68024"/>
                </a:lnTo>
                <a:lnTo>
                  <a:pt x="51283" y="74734"/>
                </a:lnTo>
                <a:lnTo>
                  <a:pt x="42862" y="78832"/>
                </a:lnTo>
                <a:lnTo>
                  <a:pt x="37865" y="81303"/>
                </a:lnTo>
                <a:lnTo>
                  <a:pt x="32700" y="82538"/>
                </a:lnTo>
                <a:lnTo>
                  <a:pt x="22989" y="82538"/>
                </a:lnTo>
                <a:lnTo>
                  <a:pt x="19199" y="81275"/>
                </a:lnTo>
                <a:lnTo>
                  <a:pt x="15999" y="78748"/>
                </a:lnTo>
                <a:lnTo>
                  <a:pt x="12799" y="76222"/>
                </a:lnTo>
                <a:lnTo>
                  <a:pt x="15466" y="95425"/>
                </a:lnTo>
                <a:lnTo>
                  <a:pt x="30792" y="95425"/>
                </a:lnTo>
                <a:lnTo>
                  <a:pt x="37164" y="93937"/>
                </a:lnTo>
                <a:lnTo>
                  <a:pt x="42946" y="90961"/>
                </a:lnTo>
                <a:lnTo>
                  <a:pt x="48728" y="87985"/>
                </a:lnTo>
                <a:lnTo>
                  <a:pt x="53163" y="84476"/>
                </a:lnTo>
                <a:lnTo>
                  <a:pt x="56251" y="80433"/>
                </a:lnTo>
                <a:lnTo>
                  <a:pt x="56756" y="84026"/>
                </a:lnTo>
                <a:lnTo>
                  <a:pt x="57626" y="86806"/>
                </a:lnTo>
                <a:lnTo>
                  <a:pt x="58861" y="88771"/>
                </a:lnTo>
                <a:lnTo>
                  <a:pt x="61219" y="92477"/>
                </a:lnTo>
                <a:lnTo>
                  <a:pt x="65008" y="94330"/>
                </a:lnTo>
                <a:lnTo>
                  <a:pt x="72363" y="94330"/>
                </a:lnTo>
                <a:lnTo>
                  <a:pt x="76517" y="93909"/>
                </a:lnTo>
                <a:lnTo>
                  <a:pt x="80671" y="92814"/>
                </a:lnTo>
                <a:lnTo>
                  <a:pt x="80671" y="81612"/>
                </a:lnTo>
                <a:lnTo>
                  <a:pt x="79717" y="81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479520" y="2233058"/>
            <a:ext cx="59481" cy="84199"/>
          </a:xfrm>
          <a:custGeom>
            <a:avLst/>
            <a:gdLst/>
            <a:ahLst/>
            <a:cxnLst/>
            <a:rect l="l" t="t" r="r" b="b"/>
            <a:pathLst>
              <a:path w="65429" h="95425">
                <a:moveTo>
                  <a:pt x="6203" y="88490"/>
                </a:moveTo>
                <a:lnTo>
                  <a:pt x="9010" y="90455"/>
                </a:lnTo>
                <a:lnTo>
                  <a:pt x="13725" y="93768"/>
                </a:lnTo>
                <a:lnTo>
                  <a:pt x="19508" y="95425"/>
                </a:lnTo>
                <a:lnTo>
                  <a:pt x="26357" y="95425"/>
                </a:lnTo>
                <a:lnTo>
                  <a:pt x="33599" y="94821"/>
                </a:lnTo>
                <a:lnTo>
                  <a:pt x="45594" y="90275"/>
                </a:lnTo>
                <a:lnTo>
                  <a:pt x="55072" y="81275"/>
                </a:lnTo>
                <a:lnTo>
                  <a:pt x="60554" y="71678"/>
                </a:lnTo>
                <a:lnTo>
                  <a:pt x="64210" y="59558"/>
                </a:lnTo>
                <a:lnTo>
                  <a:pt x="65429" y="45733"/>
                </a:lnTo>
                <a:lnTo>
                  <a:pt x="64554" y="33603"/>
                </a:lnTo>
                <a:lnTo>
                  <a:pt x="61074" y="21202"/>
                </a:lnTo>
                <a:lnTo>
                  <a:pt x="54945" y="11580"/>
                </a:lnTo>
                <a:lnTo>
                  <a:pt x="51791" y="8482"/>
                </a:lnTo>
                <a:lnTo>
                  <a:pt x="40870" y="2120"/>
                </a:lnTo>
                <a:lnTo>
                  <a:pt x="27620" y="0"/>
                </a:lnTo>
                <a:lnTo>
                  <a:pt x="22231" y="0"/>
                </a:lnTo>
                <a:lnTo>
                  <a:pt x="17234" y="1136"/>
                </a:lnTo>
                <a:lnTo>
                  <a:pt x="18946" y="13560"/>
                </a:lnTo>
                <a:lnTo>
                  <a:pt x="33767" y="13560"/>
                </a:lnTo>
                <a:lnTo>
                  <a:pt x="39760" y="16675"/>
                </a:lnTo>
                <a:lnTo>
                  <a:pt x="43830" y="22908"/>
                </a:lnTo>
                <a:lnTo>
                  <a:pt x="47900" y="29140"/>
                </a:lnTo>
                <a:lnTo>
                  <a:pt x="49935" y="37001"/>
                </a:lnTo>
                <a:lnTo>
                  <a:pt x="49925" y="47792"/>
                </a:lnTo>
                <a:lnTo>
                  <a:pt x="48281" y="61461"/>
                </a:lnTo>
                <a:lnTo>
                  <a:pt x="43830" y="72263"/>
                </a:lnTo>
                <a:lnTo>
                  <a:pt x="39760" y="78776"/>
                </a:lnTo>
                <a:lnTo>
                  <a:pt x="33627" y="82033"/>
                </a:lnTo>
                <a:lnTo>
                  <a:pt x="23711" y="81990"/>
                </a:lnTo>
                <a:lnTo>
                  <a:pt x="11094" y="77897"/>
                </a:lnTo>
                <a:lnTo>
                  <a:pt x="3115" y="67126"/>
                </a:lnTo>
                <a:lnTo>
                  <a:pt x="982" y="61847"/>
                </a:lnTo>
                <a:lnTo>
                  <a:pt x="0" y="81023"/>
                </a:lnTo>
                <a:lnTo>
                  <a:pt x="3199" y="85346"/>
                </a:lnTo>
                <a:lnTo>
                  <a:pt x="6203" y="88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466813" y="2205189"/>
            <a:ext cx="29932" cy="109540"/>
          </a:xfrm>
          <a:custGeom>
            <a:avLst/>
            <a:gdLst/>
            <a:ahLst/>
            <a:cxnLst/>
            <a:rect l="l" t="t" r="r" b="b"/>
            <a:pathLst>
              <a:path w="32925" h="124145">
                <a:moveTo>
                  <a:pt x="13894" y="86554"/>
                </a:moveTo>
                <a:lnTo>
                  <a:pt x="13906" y="76705"/>
                </a:lnTo>
                <a:lnTo>
                  <a:pt x="15997" y="62464"/>
                </a:lnTo>
                <a:lnTo>
                  <a:pt x="21683" y="52808"/>
                </a:lnTo>
                <a:lnTo>
                  <a:pt x="26876" y="47698"/>
                </a:lnTo>
                <a:lnTo>
                  <a:pt x="32925" y="45144"/>
                </a:lnTo>
                <a:lnTo>
                  <a:pt x="31213" y="32720"/>
                </a:lnTo>
                <a:lnTo>
                  <a:pt x="26609" y="34994"/>
                </a:lnTo>
                <a:lnTo>
                  <a:pt x="22006" y="37268"/>
                </a:lnTo>
                <a:lnTo>
                  <a:pt x="18048" y="40568"/>
                </a:lnTo>
                <a:lnTo>
                  <a:pt x="14736" y="44891"/>
                </a:lnTo>
                <a:lnTo>
                  <a:pt x="14736" y="0"/>
                </a:lnTo>
                <a:lnTo>
                  <a:pt x="0" y="0"/>
                </a:lnTo>
                <a:lnTo>
                  <a:pt x="0" y="124145"/>
                </a:lnTo>
                <a:lnTo>
                  <a:pt x="13978" y="124145"/>
                </a:lnTo>
                <a:lnTo>
                  <a:pt x="13978" y="112607"/>
                </a:lnTo>
                <a:lnTo>
                  <a:pt x="14960" y="93432"/>
                </a:lnTo>
                <a:lnTo>
                  <a:pt x="13894" y="865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566612" y="2205561"/>
            <a:ext cx="0" cy="109168"/>
          </a:xfrm>
          <a:custGeom>
            <a:avLst/>
            <a:gdLst/>
            <a:ahLst/>
            <a:cxnLst/>
            <a:rect l="l" t="t" r="r" b="b"/>
            <a:pathLst>
              <a:path h="123724">
                <a:moveTo>
                  <a:pt x="0" y="0"/>
                </a:moveTo>
                <a:lnTo>
                  <a:pt x="0" y="123724"/>
                </a:lnTo>
              </a:path>
            </a:pathLst>
          </a:custGeom>
          <a:ln w="164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593942" y="2233355"/>
            <a:ext cx="74868" cy="84199"/>
          </a:xfrm>
          <a:custGeom>
            <a:avLst/>
            <a:gdLst/>
            <a:ahLst/>
            <a:cxnLst/>
            <a:rect l="l" t="t" r="r" b="b"/>
            <a:pathLst>
              <a:path w="82355" h="95425">
                <a:moveTo>
                  <a:pt x="24167" y="20761"/>
                </a:moveTo>
                <a:lnTo>
                  <a:pt x="28883" y="15736"/>
                </a:lnTo>
                <a:lnTo>
                  <a:pt x="34721" y="13223"/>
                </a:lnTo>
                <a:lnTo>
                  <a:pt x="51395" y="13223"/>
                </a:lnTo>
                <a:lnTo>
                  <a:pt x="58328" y="16872"/>
                </a:lnTo>
                <a:lnTo>
                  <a:pt x="62482" y="24172"/>
                </a:lnTo>
                <a:lnTo>
                  <a:pt x="64728" y="28102"/>
                </a:lnTo>
                <a:lnTo>
                  <a:pt x="66159" y="33352"/>
                </a:lnTo>
                <a:lnTo>
                  <a:pt x="66777" y="39922"/>
                </a:lnTo>
                <a:lnTo>
                  <a:pt x="16673" y="39922"/>
                </a:lnTo>
                <a:lnTo>
                  <a:pt x="16953" y="32174"/>
                </a:lnTo>
                <a:lnTo>
                  <a:pt x="11789" y="13560"/>
                </a:lnTo>
                <a:lnTo>
                  <a:pt x="5494" y="22988"/>
                </a:lnTo>
                <a:lnTo>
                  <a:pt x="1373" y="34967"/>
                </a:lnTo>
                <a:lnTo>
                  <a:pt x="0" y="48849"/>
                </a:lnTo>
                <a:lnTo>
                  <a:pt x="1050" y="61189"/>
                </a:lnTo>
                <a:lnTo>
                  <a:pt x="4941" y="73383"/>
                </a:lnTo>
                <a:lnTo>
                  <a:pt x="11704" y="83171"/>
                </a:lnTo>
                <a:lnTo>
                  <a:pt x="16145" y="87233"/>
                </a:lnTo>
                <a:lnTo>
                  <a:pt x="27339" y="93377"/>
                </a:lnTo>
                <a:lnTo>
                  <a:pt x="40251" y="95425"/>
                </a:lnTo>
                <a:lnTo>
                  <a:pt x="44854" y="95425"/>
                </a:lnTo>
                <a:lnTo>
                  <a:pt x="48981" y="94976"/>
                </a:lnTo>
                <a:lnTo>
                  <a:pt x="52629" y="94078"/>
                </a:lnTo>
                <a:lnTo>
                  <a:pt x="59422" y="92505"/>
                </a:lnTo>
                <a:lnTo>
                  <a:pt x="65120" y="89473"/>
                </a:lnTo>
                <a:lnTo>
                  <a:pt x="69724" y="84981"/>
                </a:lnTo>
                <a:lnTo>
                  <a:pt x="72475" y="82399"/>
                </a:lnTo>
                <a:lnTo>
                  <a:pt x="74959" y="79072"/>
                </a:lnTo>
                <a:lnTo>
                  <a:pt x="77176" y="75001"/>
                </a:lnTo>
                <a:lnTo>
                  <a:pt x="79394" y="70930"/>
                </a:lnTo>
                <a:lnTo>
                  <a:pt x="80699" y="67238"/>
                </a:lnTo>
                <a:lnTo>
                  <a:pt x="81092" y="63925"/>
                </a:lnTo>
                <a:lnTo>
                  <a:pt x="66187" y="63925"/>
                </a:lnTo>
                <a:lnTo>
                  <a:pt x="65064" y="67912"/>
                </a:lnTo>
                <a:lnTo>
                  <a:pt x="63156" y="71421"/>
                </a:lnTo>
                <a:lnTo>
                  <a:pt x="60461" y="74453"/>
                </a:lnTo>
                <a:lnTo>
                  <a:pt x="55745" y="79675"/>
                </a:lnTo>
                <a:lnTo>
                  <a:pt x="49430" y="82286"/>
                </a:lnTo>
                <a:lnTo>
                  <a:pt x="33037" y="82286"/>
                </a:lnTo>
                <a:lnTo>
                  <a:pt x="26778" y="79521"/>
                </a:lnTo>
                <a:lnTo>
                  <a:pt x="22736" y="73990"/>
                </a:lnTo>
                <a:lnTo>
                  <a:pt x="18694" y="68459"/>
                </a:lnTo>
                <a:lnTo>
                  <a:pt x="16532" y="61118"/>
                </a:lnTo>
                <a:lnTo>
                  <a:pt x="16251" y="51966"/>
                </a:lnTo>
                <a:lnTo>
                  <a:pt x="82355" y="51966"/>
                </a:lnTo>
                <a:lnTo>
                  <a:pt x="82355" y="42870"/>
                </a:lnTo>
                <a:lnTo>
                  <a:pt x="81906" y="36244"/>
                </a:lnTo>
                <a:lnTo>
                  <a:pt x="81008" y="32089"/>
                </a:lnTo>
                <a:lnTo>
                  <a:pt x="79997" y="26025"/>
                </a:lnTo>
                <a:lnTo>
                  <a:pt x="77976" y="20719"/>
                </a:lnTo>
                <a:lnTo>
                  <a:pt x="74945" y="16170"/>
                </a:lnTo>
                <a:lnTo>
                  <a:pt x="71801" y="11398"/>
                </a:lnTo>
                <a:lnTo>
                  <a:pt x="67226" y="7510"/>
                </a:lnTo>
                <a:lnTo>
                  <a:pt x="61219" y="4506"/>
                </a:lnTo>
                <a:lnTo>
                  <a:pt x="55212" y="1502"/>
                </a:lnTo>
                <a:lnTo>
                  <a:pt x="49009" y="0"/>
                </a:lnTo>
                <a:lnTo>
                  <a:pt x="42609" y="0"/>
                </a:lnTo>
                <a:lnTo>
                  <a:pt x="33696" y="818"/>
                </a:lnTo>
                <a:lnTo>
                  <a:pt x="24167" y="2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604660" y="2234078"/>
            <a:ext cx="19915" cy="27666"/>
          </a:xfrm>
          <a:custGeom>
            <a:avLst/>
            <a:gdLst/>
            <a:ahLst/>
            <a:cxnLst/>
            <a:rect l="l" t="t" r="r" b="b"/>
            <a:pathLst>
              <a:path w="21907" h="31355">
                <a:moveTo>
                  <a:pt x="9923" y="4441"/>
                </a:moveTo>
                <a:lnTo>
                  <a:pt x="0" y="12741"/>
                </a:lnTo>
                <a:lnTo>
                  <a:pt x="5164" y="31355"/>
                </a:lnTo>
                <a:lnTo>
                  <a:pt x="7662" y="24968"/>
                </a:lnTo>
                <a:lnTo>
                  <a:pt x="12378" y="19942"/>
                </a:lnTo>
                <a:lnTo>
                  <a:pt x="21907" y="0"/>
                </a:lnTo>
                <a:lnTo>
                  <a:pt x="9923" y="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140187" y="2235511"/>
            <a:ext cx="16152" cy="110951"/>
          </a:xfrm>
          <a:custGeom>
            <a:avLst/>
            <a:gdLst/>
            <a:ahLst/>
            <a:cxnLst/>
            <a:rect l="l" t="t" r="r" b="b"/>
            <a:pathLst>
              <a:path w="17767" h="125745">
                <a:moveTo>
                  <a:pt x="15157" y="125745"/>
                </a:moveTo>
                <a:lnTo>
                  <a:pt x="15157" y="79675"/>
                </a:lnTo>
                <a:lnTo>
                  <a:pt x="15606" y="60724"/>
                </a:lnTo>
                <a:lnTo>
                  <a:pt x="14568" y="54801"/>
                </a:lnTo>
                <a:lnTo>
                  <a:pt x="14568" y="39192"/>
                </a:lnTo>
                <a:lnTo>
                  <a:pt x="15606" y="32060"/>
                </a:lnTo>
                <a:lnTo>
                  <a:pt x="17767" y="7860"/>
                </a:lnTo>
                <a:lnTo>
                  <a:pt x="14736" y="11959"/>
                </a:lnTo>
                <a:lnTo>
                  <a:pt x="14736" y="0"/>
                </a:lnTo>
                <a:lnTo>
                  <a:pt x="0" y="0"/>
                </a:lnTo>
                <a:lnTo>
                  <a:pt x="0" y="125745"/>
                </a:lnTo>
                <a:lnTo>
                  <a:pt x="15157" y="125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010607" y="2233355"/>
            <a:ext cx="110313" cy="81375"/>
          </a:xfrm>
          <a:custGeom>
            <a:avLst/>
            <a:gdLst/>
            <a:ahLst/>
            <a:cxnLst/>
            <a:rect l="l" t="t" r="r" b="b"/>
            <a:pathLst>
              <a:path w="121344" h="92225">
                <a:moveTo>
                  <a:pt x="14989" y="2021"/>
                </a:move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lnTo>
                  <a:pt x="15157" y="32763"/>
                </a:lnTo>
                <a:lnTo>
                  <a:pt x="17501" y="24733"/>
                </a:lnTo>
                <a:lnTo>
                  <a:pt x="22188" y="20297"/>
                </a:lnTo>
                <a:lnTo>
                  <a:pt x="26876" y="15862"/>
                </a:lnTo>
                <a:lnTo>
                  <a:pt x="32083" y="13644"/>
                </a:lnTo>
                <a:lnTo>
                  <a:pt x="44097" y="13644"/>
                </a:lnTo>
                <a:lnTo>
                  <a:pt x="48391" y="15749"/>
                </a:lnTo>
                <a:lnTo>
                  <a:pt x="50693" y="19961"/>
                </a:lnTo>
                <a:lnTo>
                  <a:pt x="52152" y="22768"/>
                </a:lnTo>
                <a:lnTo>
                  <a:pt x="52882" y="27232"/>
                </a:lnTo>
                <a:lnTo>
                  <a:pt x="52882" y="92225"/>
                </a:lnTo>
                <a:lnTo>
                  <a:pt x="68292" y="92225"/>
                </a:lnTo>
                <a:lnTo>
                  <a:pt x="68292" y="30432"/>
                </a:lnTo>
                <a:lnTo>
                  <a:pt x="70440" y="23779"/>
                </a:lnTo>
                <a:lnTo>
                  <a:pt x="74734" y="19792"/>
                </a:lnTo>
                <a:lnTo>
                  <a:pt x="79029" y="15806"/>
                </a:lnTo>
                <a:lnTo>
                  <a:pt x="84152" y="13812"/>
                </a:lnTo>
                <a:lnTo>
                  <a:pt x="94425" y="13812"/>
                </a:lnTo>
                <a:lnTo>
                  <a:pt x="98088" y="14935"/>
                </a:lnTo>
                <a:lnTo>
                  <a:pt x="101092" y="17181"/>
                </a:lnTo>
                <a:lnTo>
                  <a:pt x="104095" y="19428"/>
                </a:lnTo>
                <a:lnTo>
                  <a:pt x="105597" y="23554"/>
                </a:lnTo>
                <a:lnTo>
                  <a:pt x="105597" y="92225"/>
                </a:lnTo>
                <a:lnTo>
                  <a:pt x="121344" y="92225"/>
                </a:lnTo>
                <a:lnTo>
                  <a:pt x="121344" y="24200"/>
                </a:lnTo>
                <a:lnTo>
                  <a:pt x="120165" y="17855"/>
                </a:lnTo>
                <a:lnTo>
                  <a:pt x="117807" y="13139"/>
                </a:lnTo>
                <a:lnTo>
                  <a:pt x="116473" y="10790"/>
                </a:lnTo>
                <a:lnTo>
                  <a:pt x="107147" y="2697"/>
                </a:lnTo>
                <a:lnTo>
                  <a:pt x="93050" y="0"/>
                </a:lnTo>
                <a:lnTo>
                  <a:pt x="87380" y="0"/>
                </a:lnTo>
                <a:lnTo>
                  <a:pt x="82271" y="1165"/>
                </a:lnTo>
                <a:lnTo>
                  <a:pt x="77724" y="3495"/>
                </a:lnTo>
                <a:lnTo>
                  <a:pt x="73176" y="5825"/>
                </a:lnTo>
                <a:lnTo>
                  <a:pt x="69219" y="9405"/>
                </a:lnTo>
                <a:lnTo>
                  <a:pt x="65850" y="14233"/>
                </a:lnTo>
                <a:lnTo>
                  <a:pt x="63829" y="10303"/>
                </a:lnTo>
                <a:lnTo>
                  <a:pt x="61584" y="7327"/>
                </a:lnTo>
                <a:lnTo>
                  <a:pt x="59114" y="5306"/>
                </a:lnTo>
                <a:lnTo>
                  <a:pt x="54735" y="1769"/>
                </a:lnTo>
                <a:lnTo>
                  <a:pt x="48953" y="0"/>
                </a:lnTo>
                <a:lnTo>
                  <a:pt x="35423" y="0"/>
                </a:lnTo>
                <a:lnTo>
                  <a:pt x="29753" y="1712"/>
                </a:lnTo>
                <a:lnTo>
                  <a:pt x="24757" y="5137"/>
                </a:lnTo>
                <a:lnTo>
                  <a:pt x="21838" y="7159"/>
                </a:lnTo>
                <a:lnTo>
                  <a:pt x="18581" y="10387"/>
                </a:lnTo>
                <a:lnTo>
                  <a:pt x="14989" y="14823"/>
                </a:lnTo>
                <a:lnTo>
                  <a:pt x="14989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798352" y="2202589"/>
            <a:ext cx="99748" cy="114965"/>
          </a:xfrm>
          <a:custGeom>
            <a:avLst/>
            <a:gdLst/>
            <a:ahLst/>
            <a:cxnLst/>
            <a:rect l="l" t="t" r="r" b="b"/>
            <a:pathLst>
              <a:path w="109723" h="130294">
                <a:moveTo>
                  <a:pt x="23770" y="10170"/>
                </a:moveTo>
                <a:lnTo>
                  <a:pt x="14483" y="19034"/>
                </a:lnTo>
                <a:lnTo>
                  <a:pt x="9449" y="26136"/>
                </a:lnTo>
                <a:lnTo>
                  <a:pt x="4199" y="37304"/>
                </a:lnTo>
                <a:lnTo>
                  <a:pt x="1049" y="49900"/>
                </a:lnTo>
                <a:lnTo>
                  <a:pt x="0" y="63926"/>
                </a:lnTo>
                <a:lnTo>
                  <a:pt x="208" y="71217"/>
                </a:lnTo>
                <a:lnTo>
                  <a:pt x="2074" y="85550"/>
                </a:lnTo>
                <a:lnTo>
                  <a:pt x="5875" y="97998"/>
                </a:lnTo>
                <a:lnTo>
                  <a:pt x="11611" y="108561"/>
                </a:lnTo>
                <a:lnTo>
                  <a:pt x="19283" y="117239"/>
                </a:lnTo>
                <a:lnTo>
                  <a:pt x="30048" y="124609"/>
                </a:lnTo>
                <a:lnTo>
                  <a:pt x="42019" y="128873"/>
                </a:lnTo>
                <a:lnTo>
                  <a:pt x="55493" y="130294"/>
                </a:lnTo>
                <a:lnTo>
                  <a:pt x="60877" y="130101"/>
                </a:lnTo>
                <a:lnTo>
                  <a:pt x="74139" y="127660"/>
                </a:lnTo>
                <a:lnTo>
                  <a:pt x="85593" y="122418"/>
                </a:lnTo>
                <a:lnTo>
                  <a:pt x="95239" y="114375"/>
                </a:lnTo>
                <a:lnTo>
                  <a:pt x="101537" y="106147"/>
                </a:lnTo>
                <a:lnTo>
                  <a:pt x="106900" y="94674"/>
                </a:lnTo>
                <a:lnTo>
                  <a:pt x="109723" y="81612"/>
                </a:lnTo>
                <a:lnTo>
                  <a:pt x="93386" y="81612"/>
                </a:lnTo>
                <a:lnTo>
                  <a:pt x="91702" y="89754"/>
                </a:lnTo>
                <a:lnTo>
                  <a:pt x="89148" y="96324"/>
                </a:lnTo>
                <a:lnTo>
                  <a:pt x="85724" y="101321"/>
                </a:lnTo>
                <a:lnTo>
                  <a:pt x="81585" y="106357"/>
                </a:lnTo>
                <a:lnTo>
                  <a:pt x="70978" y="113256"/>
                </a:lnTo>
                <a:lnTo>
                  <a:pt x="57514" y="115555"/>
                </a:lnTo>
                <a:lnTo>
                  <a:pt x="48645" y="114816"/>
                </a:lnTo>
                <a:lnTo>
                  <a:pt x="36479" y="110410"/>
                </a:lnTo>
                <a:lnTo>
                  <a:pt x="27241" y="102037"/>
                </a:lnTo>
                <a:lnTo>
                  <a:pt x="21960" y="92946"/>
                </a:lnTo>
                <a:lnTo>
                  <a:pt x="18310" y="80852"/>
                </a:lnTo>
                <a:lnTo>
                  <a:pt x="17094" y="66789"/>
                </a:lnTo>
                <a:lnTo>
                  <a:pt x="17148" y="63165"/>
                </a:lnTo>
                <a:lnTo>
                  <a:pt x="18715" y="48615"/>
                </a:lnTo>
                <a:lnTo>
                  <a:pt x="22444" y="36698"/>
                </a:lnTo>
                <a:lnTo>
                  <a:pt x="28336" y="27415"/>
                </a:lnTo>
                <a:lnTo>
                  <a:pt x="33390" y="22568"/>
                </a:lnTo>
                <a:lnTo>
                  <a:pt x="44526" y="16570"/>
                </a:lnTo>
                <a:lnTo>
                  <a:pt x="57851" y="14570"/>
                </a:lnTo>
                <a:lnTo>
                  <a:pt x="67843" y="14570"/>
                </a:lnTo>
                <a:lnTo>
                  <a:pt x="75605" y="16900"/>
                </a:lnTo>
                <a:lnTo>
                  <a:pt x="81134" y="21561"/>
                </a:lnTo>
                <a:lnTo>
                  <a:pt x="86664" y="26221"/>
                </a:lnTo>
                <a:lnTo>
                  <a:pt x="90355" y="32538"/>
                </a:lnTo>
                <a:lnTo>
                  <a:pt x="92208" y="40511"/>
                </a:lnTo>
                <a:lnTo>
                  <a:pt x="108544" y="40511"/>
                </a:lnTo>
                <a:lnTo>
                  <a:pt x="107538" y="34459"/>
                </a:lnTo>
                <a:lnTo>
                  <a:pt x="102704" y="22876"/>
                </a:lnTo>
                <a:lnTo>
                  <a:pt x="94144" y="12380"/>
                </a:lnTo>
                <a:lnTo>
                  <a:pt x="84097" y="5387"/>
                </a:lnTo>
                <a:lnTo>
                  <a:pt x="72035" y="1346"/>
                </a:lnTo>
                <a:lnTo>
                  <a:pt x="57682" y="0"/>
                </a:lnTo>
                <a:lnTo>
                  <a:pt x="47500" y="708"/>
                </a:lnTo>
                <a:lnTo>
                  <a:pt x="34776" y="4061"/>
                </a:lnTo>
                <a:lnTo>
                  <a:pt x="23770" y="1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932600" y="2385553"/>
            <a:ext cx="39884" cy="81375"/>
          </a:xfrm>
          <a:custGeom>
            <a:avLst/>
            <a:gdLst/>
            <a:ahLst/>
            <a:cxnLst/>
            <a:rect l="l" t="t" r="r" b="b"/>
            <a:pathLst>
              <a:path w="43872" h="92225">
                <a:moveTo>
                  <a:pt x="0" y="2021"/>
                </a:moveTo>
                <a:lnTo>
                  <a:pt x="0" y="92225"/>
                </a:lnTo>
                <a:lnTo>
                  <a:pt x="15157" y="92225"/>
                </a:lnTo>
                <a:lnTo>
                  <a:pt x="15157" y="33942"/>
                </a:lnTo>
                <a:lnTo>
                  <a:pt x="17206" y="28285"/>
                </a:lnTo>
                <a:lnTo>
                  <a:pt x="21304" y="23372"/>
                </a:lnTo>
                <a:lnTo>
                  <a:pt x="25402" y="18459"/>
                </a:lnTo>
                <a:lnTo>
                  <a:pt x="31269" y="16002"/>
                </a:lnTo>
                <a:lnTo>
                  <a:pt x="40630" y="16030"/>
                </a:lnTo>
                <a:lnTo>
                  <a:pt x="43872" y="16423"/>
                </a:lnTo>
                <a:lnTo>
                  <a:pt x="43872" y="421"/>
                </a:lnTo>
                <a:lnTo>
                  <a:pt x="42244" y="252"/>
                </a:lnTo>
                <a:lnTo>
                  <a:pt x="38988" y="0"/>
                </a:lnTo>
                <a:lnTo>
                  <a:pt x="32981" y="0"/>
                </a:lnTo>
                <a:lnTo>
                  <a:pt x="27676" y="2175"/>
                </a:lnTo>
                <a:lnTo>
                  <a:pt x="23073" y="6527"/>
                </a:lnTo>
                <a:lnTo>
                  <a:pt x="18469" y="10878"/>
                </a:lnTo>
                <a:lnTo>
                  <a:pt x="15578" y="14570"/>
                </a:lnTo>
                <a:lnTo>
                  <a:pt x="14399" y="17603"/>
                </a:lnTo>
                <a:lnTo>
                  <a:pt x="14399" y="2021"/>
                </a:lnTo>
                <a:lnTo>
                  <a:pt x="0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110075" y="2385255"/>
            <a:ext cx="67673" cy="84718"/>
          </a:xfrm>
          <a:custGeom>
            <a:avLst/>
            <a:gdLst/>
            <a:ahLst/>
            <a:cxnLst/>
            <a:rect l="l" t="t" r="r" b="b"/>
            <a:pathLst>
              <a:path w="74440" h="96014">
                <a:moveTo>
                  <a:pt x="22509" y="94369"/>
                </a:moveTo>
                <a:lnTo>
                  <a:pt x="37472" y="96014"/>
                </a:lnTo>
                <a:lnTo>
                  <a:pt x="42152" y="95868"/>
                </a:lnTo>
                <a:lnTo>
                  <a:pt x="55538" y="93221"/>
                </a:lnTo>
                <a:lnTo>
                  <a:pt x="65303" y="87255"/>
                </a:lnTo>
                <a:lnTo>
                  <a:pt x="71394" y="81415"/>
                </a:lnTo>
                <a:lnTo>
                  <a:pt x="74440" y="74481"/>
                </a:lnTo>
                <a:lnTo>
                  <a:pt x="74440" y="58142"/>
                </a:lnTo>
                <a:lnTo>
                  <a:pt x="71492" y="52049"/>
                </a:lnTo>
                <a:lnTo>
                  <a:pt x="65598" y="48175"/>
                </a:lnTo>
                <a:lnTo>
                  <a:pt x="61893" y="45705"/>
                </a:lnTo>
                <a:lnTo>
                  <a:pt x="54595" y="43150"/>
                </a:lnTo>
                <a:lnTo>
                  <a:pt x="43704" y="40511"/>
                </a:lnTo>
                <a:lnTo>
                  <a:pt x="33683" y="38068"/>
                </a:lnTo>
                <a:lnTo>
                  <a:pt x="29304" y="37001"/>
                </a:lnTo>
                <a:lnTo>
                  <a:pt x="25992" y="35766"/>
                </a:lnTo>
                <a:lnTo>
                  <a:pt x="23746" y="34362"/>
                </a:lnTo>
                <a:lnTo>
                  <a:pt x="19872" y="32004"/>
                </a:lnTo>
                <a:lnTo>
                  <a:pt x="17936" y="28860"/>
                </a:lnTo>
                <a:lnTo>
                  <a:pt x="17936" y="21336"/>
                </a:lnTo>
                <a:lnTo>
                  <a:pt x="19409" y="18444"/>
                </a:lnTo>
                <a:lnTo>
                  <a:pt x="22357" y="16254"/>
                </a:lnTo>
                <a:lnTo>
                  <a:pt x="25304" y="14064"/>
                </a:lnTo>
                <a:lnTo>
                  <a:pt x="29641" y="12969"/>
                </a:lnTo>
                <a:lnTo>
                  <a:pt x="43956" y="12969"/>
                </a:lnTo>
                <a:lnTo>
                  <a:pt x="49991" y="14963"/>
                </a:lnTo>
                <a:lnTo>
                  <a:pt x="53472" y="18950"/>
                </a:lnTo>
                <a:lnTo>
                  <a:pt x="55605" y="21757"/>
                </a:lnTo>
                <a:lnTo>
                  <a:pt x="56812" y="24873"/>
                </a:lnTo>
                <a:lnTo>
                  <a:pt x="57093" y="28298"/>
                </a:lnTo>
                <a:lnTo>
                  <a:pt x="71408" y="28298"/>
                </a:lnTo>
                <a:lnTo>
                  <a:pt x="71520" y="22459"/>
                </a:lnTo>
                <a:lnTo>
                  <a:pt x="69696" y="17012"/>
                </a:lnTo>
                <a:lnTo>
                  <a:pt x="65935" y="11959"/>
                </a:lnTo>
                <a:lnTo>
                  <a:pt x="61888" y="7664"/>
                </a:lnTo>
                <a:lnTo>
                  <a:pt x="51038" y="1915"/>
                </a:lnTo>
                <a:lnTo>
                  <a:pt x="36546" y="0"/>
                </a:lnTo>
                <a:lnTo>
                  <a:pt x="35793" y="4"/>
                </a:lnTo>
                <a:lnTo>
                  <a:pt x="22256" y="2076"/>
                </a:lnTo>
                <a:lnTo>
                  <a:pt x="11746" y="7916"/>
                </a:lnTo>
                <a:lnTo>
                  <a:pt x="5599" y="13194"/>
                </a:lnTo>
                <a:lnTo>
                  <a:pt x="2526" y="20100"/>
                </a:lnTo>
                <a:lnTo>
                  <a:pt x="2526" y="35878"/>
                </a:lnTo>
                <a:lnTo>
                  <a:pt x="5782" y="41549"/>
                </a:lnTo>
                <a:lnTo>
                  <a:pt x="12294" y="45648"/>
                </a:lnTo>
                <a:lnTo>
                  <a:pt x="15943" y="48007"/>
                </a:lnTo>
                <a:lnTo>
                  <a:pt x="21613" y="50140"/>
                </a:lnTo>
                <a:lnTo>
                  <a:pt x="29304" y="52049"/>
                </a:lnTo>
                <a:lnTo>
                  <a:pt x="41346" y="55082"/>
                </a:lnTo>
                <a:lnTo>
                  <a:pt x="47802" y="56710"/>
                </a:lnTo>
                <a:lnTo>
                  <a:pt x="52124" y="58142"/>
                </a:lnTo>
                <a:lnTo>
                  <a:pt x="54314" y="59377"/>
                </a:lnTo>
                <a:lnTo>
                  <a:pt x="57738" y="61398"/>
                </a:lnTo>
                <a:lnTo>
                  <a:pt x="59451" y="64346"/>
                </a:lnTo>
                <a:lnTo>
                  <a:pt x="59451" y="73330"/>
                </a:lnTo>
                <a:lnTo>
                  <a:pt x="57317" y="77106"/>
                </a:lnTo>
                <a:lnTo>
                  <a:pt x="53051" y="79548"/>
                </a:lnTo>
                <a:lnTo>
                  <a:pt x="48784" y="81991"/>
                </a:lnTo>
                <a:lnTo>
                  <a:pt x="43844" y="83212"/>
                </a:lnTo>
                <a:lnTo>
                  <a:pt x="28799" y="83212"/>
                </a:lnTo>
                <a:lnTo>
                  <a:pt x="22174" y="80770"/>
                </a:lnTo>
                <a:lnTo>
                  <a:pt x="18357" y="75885"/>
                </a:lnTo>
                <a:lnTo>
                  <a:pt x="16280" y="73189"/>
                </a:lnTo>
                <a:lnTo>
                  <a:pt x="15017" y="69315"/>
                </a:lnTo>
                <a:lnTo>
                  <a:pt x="14568" y="64262"/>
                </a:lnTo>
                <a:lnTo>
                  <a:pt x="0" y="64262"/>
                </a:lnTo>
                <a:lnTo>
                  <a:pt x="392" y="73246"/>
                </a:lnTo>
                <a:lnTo>
                  <a:pt x="3382" y="80784"/>
                </a:lnTo>
                <a:lnTo>
                  <a:pt x="8967" y="86876"/>
                </a:lnTo>
                <a:lnTo>
                  <a:pt x="11775" y="89434"/>
                </a:lnTo>
                <a:lnTo>
                  <a:pt x="22509" y="94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984477" y="2385553"/>
            <a:ext cx="110313" cy="81375"/>
          </a:xfrm>
          <a:custGeom>
            <a:avLst/>
            <a:gdLst/>
            <a:ahLst/>
            <a:cxnLst/>
            <a:rect l="l" t="t" r="r" b="b"/>
            <a:pathLst>
              <a:path w="121344" h="92225">
                <a:moveTo>
                  <a:pt x="14989" y="2021"/>
                </a:moveTo>
                <a:lnTo>
                  <a:pt x="0" y="2021"/>
                </a:lnTo>
                <a:lnTo>
                  <a:pt x="0" y="92225"/>
                </a:lnTo>
                <a:lnTo>
                  <a:pt x="15157" y="92225"/>
                </a:lnTo>
                <a:lnTo>
                  <a:pt x="15157" y="32763"/>
                </a:lnTo>
                <a:lnTo>
                  <a:pt x="17501" y="24733"/>
                </a:lnTo>
                <a:lnTo>
                  <a:pt x="22188" y="20297"/>
                </a:lnTo>
                <a:lnTo>
                  <a:pt x="26876" y="15862"/>
                </a:lnTo>
                <a:lnTo>
                  <a:pt x="32083" y="13644"/>
                </a:lnTo>
                <a:lnTo>
                  <a:pt x="44097" y="13644"/>
                </a:lnTo>
                <a:lnTo>
                  <a:pt x="48391" y="15749"/>
                </a:lnTo>
                <a:lnTo>
                  <a:pt x="50693" y="19961"/>
                </a:lnTo>
                <a:lnTo>
                  <a:pt x="52152" y="22768"/>
                </a:lnTo>
                <a:lnTo>
                  <a:pt x="52882" y="27232"/>
                </a:lnTo>
                <a:lnTo>
                  <a:pt x="52882" y="92225"/>
                </a:lnTo>
                <a:lnTo>
                  <a:pt x="68292" y="92225"/>
                </a:lnTo>
                <a:lnTo>
                  <a:pt x="68292" y="30432"/>
                </a:lnTo>
                <a:lnTo>
                  <a:pt x="70440" y="23779"/>
                </a:lnTo>
                <a:lnTo>
                  <a:pt x="74734" y="19792"/>
                </a:lnTo>
                <a:lnTo>
                  <a:pt x="79029" y="15806"/>
                </a:lnTo>
                <a:lnTo>
                  <a:pt x="84152" y="13812"/>
                </a:lnTo>
                <a:lnTo>
                  <a:pt x="94425" y="13812"/>
                </a:lnTo>
                <a:lnTo>
                  <a:pt x="98088" y="14935"/>
                </a:lnTo>
                <a:lnTo>
                  <a:pt x="101092" y="17181"/>
                </a:lnTo>
                <a:lnTo>
                  <a:pt x="104095" y="19427"/>
                </a:lnTo>
                <a:lnTo>
                  <a:pt x="105597" y="23554"/>
                </a:lnTo>
                <a:lnTo>
                  <a:pt x="105597" y="92225"/>
                </a:lnTo>
                <a:lnTo>
                  <a:pt x="121344" y="92225"/>
                </a:lnTo>
                <a:lnTo>
                  <a:pt x="121344" y="24200"/>
                </a:lnTo>
                <a:lnTo>
                  <a:pt x="120165" y="17855"/>
                </a:lnTo>
                <a:lnTo>
                  <a:pt x="117807" y="13139"/>
                </a:lnTo>
                <a:lnTo>
                  <a:pt x="116473" y="10790"/>
                </a:lnTo>
                <a:lnTo>
                  <a:pt x="107147" y="2697"/>
                </a:lnTo>
                <a:lnTo>
                  <a:pt x="93050" y="0"/>
                </a:lnTo>
                <a:lnTo>
                  <a:pt x="87380" y="0"/>
                </a:lnTo>
                <a:lnTo>
                  <a:pt x="82271" y="1165"/>
                </a:lnTo>
                <a:lnTo>
                  <a:pt x="77724" y="3495"/>
                </a:lnTo>
                <a:lnTo>
                  <a:pt x="73176" y="5825"/>
                </a:lnTo>
                <a:lnTo>
                  <a:pt x="69219" y="9405"/>
                </a:lnTo>
                <a:lnTo>
                  <a:pt x="65850" y="14234"/>
                </a:lnTo>
                <a:lnTo>
                  <a:pt x="63829" y="10303"/>
                </a:lnTo>
                <a:lnTo>
                  <a:pt x="61584" y="7327"/>
                </a:lnTo>
                <a:lnTo>
                  <a:pt x="59114" y="5306"/>
                </a:lnTo>
                <a:lnTo>
                  <a:pt x="54735" y="1768"/>
                </a:lnTo>
                <a:lnTo>
                  <a:pt x="48953" y="0"/>
                </a:lnTo>
                <a:lnTo>
                  <a:pt x="35423" y="0"/>
                </a:lnTo>
                <a:lnTo>
                  <a:pt x="29753" y="1712"/>
                </a:lnTo>
                <a:lnTo>
                  <a:pt x="24757" y="5137"/>
                </a:lnTo>
                <a:lnTo>
                  <a:pt x="21838" y="7159"/>
                </a:lnTo>
                <a:lnTo>
                  <a:pt x="18581" y="10387"/>
                </a:lnTo>
                <a:lnTo>
                  <a:pt x="14989" y="14823"/>
                </a:lnTo>
                <a:lnTo>
                  <a:pt x="14989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04858" y="2357758"/>
            <a:ext cx="78007" cy="109168"/>
          </a:xfrm>
          <a:custGeom>
            <a:avLst/>
            <a:gdLst/>
            <a:ahLst/>
            <a:cxnLst/>
            <a:rect l="l" t="t" r="r" b="b"/>
            <a:pathLst>
              <a:path w="85808" h="123724">
                <a:moveTo>
                  <a:pt x="16757" y="15160"/>
                </a:moveTo>
                <a:lnTo>
                  <a:pt x="85808" y="15160"/>
                </a:lnTo>
                <a:lnTo>
                  <a:pt x="85808" y="0"/>
                </a:lnTo>
                <a:lnTo>
                  <a:pt x="0" y="0"/>
                </a:lnTo>
                <a:lnTo>
                  <a:pt x="0" y="123724"/>
                </a:lnTo>
                <a:lnTo>
                  <a:pt x="16757" y="123724"/>
                </a:lnTo>
                <a:lnTo>
                  <a:pt x="16757" y="67463"/>
                </a:lnTo>
                <a:lnTo>
                  <a:pt x="77471" y="67463"/>
                </a:lnTo>
                <a:lnTo>
                  <a:pt x="77471" y="52724"/>
                </a:lnTo>
                <a:lnTo>
                  <a:pt x="16757" y="52724"/>
                </a:lnTo>
                <a:lnTo>
                  <a:pt x="16757" y="15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900026" y="2358540"/>
            <a:ext cx="0" cy="108386"/>
          </a:xfrm>
          <a:custGeom>
            <a:avLst/>
            <a:gdLst/>
            <a:ahLst/>
            <a:cxnLst/>
            <a:rect l="l" t="t" r="r" b="b"/>
            <a:pathLst>
              <a:path h="122838">
                <a:moveTo>
                  <a:pt x="0" y="0"/>
                </a:moveTo>
                <a:lnTo>
                  <a:pt x="0" y="122838"/>
                </a:lnTo>
              </a:path>
            </a:pathLst>
          </a:custGeom>
          <a:ln w="1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63844" y="2771322"/>
            <a:ext cx="1397959" cy="0"/>
          </a:xfrm>
          <a:custGeom>
            <a:avLst/>
            <a:gdLst/>
            <a:ahLst/>
            <a:cxnLst/>
            <a:rect l="l" t="t" r="r" b="b"/>
            <a:pathLst>
              <a:path w="1537755">
                <a:moveTo>
                  <a:pt x="1537755" y="0"/>
                </a:moveTo>
                <a:lnTo>
                  <a:pt x="0" y="0"/>
                </a:lnTo>
              </a:path>
            </a:pathLst>
          </a:custGeom>
          <a:ln w="143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850778" y="2543026"/>
            <a:ext cx="0" cy="215613"/>
          </a:xfrm>
          <a:custGeom>
            <a:avLst/>
            <a:gdLst/>
            <a:ahLst/>
            <a:cxnLst/>
            <a:rect l="l" t="t" r="r" b="b"/>
            <a:pathLst>
              <a:path h="244361">
                <a:moveTo>
                  <a:pt x="0" y="0"/>
                </a:moveTo>
                <a:lnTo>
                  <a:pt x="0" y="244361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261804" y="2543026"/>
            <a:ext cx="0" cy="215613"/>
          </a:xfrm>
          <a:custGeom>
            <a:avLst/>
            <a:gdLst/>
            <a:ahLst/>
            <a:cxnLst/>
            <a:rect l="l" t="t" r="r" b="b"/>
            <a:pathLst>
              <a:path h="244361">
                <a:moveTo>
                  <a:pt x="0" y="0"/>
                </a:moveTo>
                <a:lnTo>
                  <a:pt x="0" y="244361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556291" y="2771323"/>
            <a:ext cx="0" cy="215613"/>
          </a:xfrm>
          <a:custGeom>
            <a:avLst/>
            <a:gdLst/>
            <a:ahLst/>
            <a:cxnLst/>
            <a:rect l="l" t="t" r="r" b="b"/>
            <a:pathLst>
              <a:path h="244361">
                <a:moveTo>
                  <a:pt x="0" y="0"/>
                </a:moveTo>
                <a:lnTo>
                  <a:pt x="0" y="244361"/>
                </a:lnTo>
              </a:path>
            </a:pathLst>
          </a:custGeom>
          <a:ln w="14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004866" y="3227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98023" y="2086434"/>
            <a:ext cx="705512" cy="456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2203535" y="2086434"/>
            <a:ext cx="470341" cy="456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2673877" y="2086434"/>
            <a:ext cx="1058268" cy="456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3732146" y="2086434"/>
            <a:ext cx="470341" cy="456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4202487" y="2086434"/>
            <a:ext cx="618101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4820589" y="2086434"/>
            <a:ext cx="261568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5082158" y="2086434"/>
            <a:ext cx="1119281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6201439" y="2086434"/>
            <a:ext cx="235170" cy="570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6436609" y="2086434"/>
            <a:ext cx="2012016" cy="570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4202487" y="2200583"/>
            <a:ext cx="1998952" cy="456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1498023" y="2543026"/>
            <a:ext cx="352755" cy="228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1850778" y="2543026"/>
            <a:ext cx="1411025" cy="228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3261804" y="2543027"/>
            <a:ext cx="940683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3261804" y="2657175"/>
            <a:ext cx="1881366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5143170" y="2657175"/>
            <a:ext cx="2351707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7494878" y="2657175"/>
            <a:ext cx="953747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1498023" y="2771323"/>
            <a:ext cx="1058268" cy="228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2556291" y="2771323"/>
            <a:ext cx="3762733" cy="228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6319024" y="2771323"/>
            <a:ext cx="2129602" cy="228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1498023" y="2999618"/>
            <a:ext cx="587926" cy="684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085950" y="2999618"/>
            <a:ext cx="1293439" cy="684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379389" y="2999618"/>
            <a:ext cx="2234123" cy="684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613512" y="2999618"/>
            <a:ext cx="2234123" cy="91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7847635" y="2999618"/>
            <a:ext cx="600992" cy="91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1498023" y="3684507"/>
            <a:ext cx="1175854" cy="342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2673876" y="3684507"/>
            <a:ext cx="2939635" cy="228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673876" y="3912803"/>
            <a:ext cx="4115489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789365" y="3912803"/>
            <a:ext cx="1659260" cy="1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1498023" y="4026950"/>
            <a:ext cx="3057220" cy="304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555243" y="4026950"/>
            <a:ext cx="3893383" cy="304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1498023" y="4331345"/>
            <a:ext cx="6950604" cy="291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1498023" y="4623057"/>
            <a:ext cx="3409976" cy="317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908000" y="4623057"/>
            <a:ext cx="3540626" cy="317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498023" y="4940134"/>
            <a:ext cx="2586878" cy="697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084901" y="4940134"/>
            <a:ext cx="1763781" cy="697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848683" y="4940134"/>
            <a:ext cx="2599944" cy="697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21769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From Reported to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Actual Earnings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91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033111" marR="2965598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I. Update Earnings</a:t>
            </a:r>
            <a:endParaRPr sz="2100">
              <a:latin typeface="Times New Roman"/>
              <a:cs typeface="Times New Roman"/>
            </a:endParaRPr>
          </a:p>
          <a:p>
            <a:pPr marL="1395001" marR="589203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companies,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depend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58920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inputs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assets.</a:t>
            </a:r>
            <a:r>
              <a:rPr sz="1600" spc="-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outdated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58920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updated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using-</a:t>
            </a:r>
            <a:endParaRPr sz="1600">
              <a:latin typeface="Times New Roman"/>
              <a:cs typeface="Times New Roman"/>
            </a:endParaRPr>
          </a:p>
          <a:p>
            <a:pPr marL="1471266" marR="1405111" algn="ctr">
              <a:lnSpc>
                <a:spcPct val="95825"/>
              </a:lnSpc>
              <a:spcBef>
                <a:spcPts val="49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4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railing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12-month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data,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constructed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quarterly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reports.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Informal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unofficial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news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reports,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quarterly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unavailable.</a:t>
            </a:r>
            <a:endParaRPr sz="1400">
              <a:latin typeface="Times New Roman"/>
              <a:cs typeface="Times New Roman"/>
            </a:endParaRPr>
          </a:p>
          <a:p>
            <a:pPr marL="1395001" marR="598387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Updating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smaller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volatile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firms,</a:t>
            </a:r>
            <a:r>
              <a:rPr sz="1600" spc="-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395001" marR="59838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well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gone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restructuring.</a:t>
            </a:r>
            <a:endParaRPr sz="1600">
              <a:latin typeface="Times New Roman"/>
              <a:cs typeface="Times New Roman"/>
            </a:endParaRPr>
          </a:p>
          <a:p>
            <a:pPr marL="1395001" marR="375636" indent="-303444">
              <a:lnSpc>
                <a:spcPts val="1810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spc="-84" dirty="0">
                <a:latin typeface="Times New Roman"/>
                <a:cs typeface="Times New Roman"/>
              </a:rPr>
              <a:t>T</a:t>
            </a:r>
            <a:r>
              <a:rPr sz="1600" i="1" dirty="0">
                <a:latin typeface="Times New Roman"/>
                <a:cs typeface="Times New Roman"/>
              </a:rPr>
              <a:t>ime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saver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trailing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12-month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10K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375636">
              <a:lnSpc>
                <a:spcPts val="1806"/>
              </a:lnSpc>
              <a:spcBef>
                <a:spcPts val="3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10Q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(example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third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quarter).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ear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date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10Q: </a:t>
            </a:r>
            <a:endParaRPr sz="1400">
              <a:latin typeface="Times New Roman"/>
              <a:cs typeface="Times New Roman"/>
            </a:endParaRPr>
          </a:p>
          <a:p>
            <a:pPr marL="1395001" marR="375636">
              <a:lnSpc>
                <a:spcPts val="1599"/>
              </a:lnSpc>
              <a:spcBef>
                <a:spcPts val="357"/>
              </a:spcBef>
              <a:tabLst>
                <a:tab pos="1390432" algn="l"/>
              </a:tabLst>
            </a:pPr>
            <a:r>
              <a:rPr sz="1400" spc="-4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railing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12-month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last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10K)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</a:t>
            </a:r>
            <a:r>
              <a:rPr sz="1400" spc="-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quarters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ts val="1378"/>
              </a:lnSpc>
              <a:spcBef>
                <a:spcPts val="385"/>
              </a:spcBef>
            </a:pPr>
            <a:r>
              <a:rPr sz="2100" baseline="1870" dirty="0">
                <a:latin typeface="Times New Roman"/>
                <a:cs typeface="Times New Roman"/>
              </a:rPr>
              <a:t>of</a:t>
            </a:r>
            <a:r>
              <a:rPr sz="2100" spc="1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last</a:t>
            </a:r>
            <a:r>
              <a:rPr sz="2100" spc="23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year</a:t>
            </a:r>
            <a:r>
              <a:rPr sz="2100" spc="2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+</a:t>
            </a:r>
            <a:r>
              <a:rPr sz="2100" spc="1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Revenues</a:t>
            </a:r>
            <a:r>
              <a:rPr sz="2100" spc="5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from</a:t>
            </a:r>
            <a:r>
              <a:rPr sz="2100" spc="3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first</a:t>
            </a:r>
            <a:r>
              <a:rPr sz="2100" spc="-39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3</a:t>
            </a:r>
            <a:r>
              <a:rPr sz="2100" spc="1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quarters</a:t>
            </a:r>
            <a:r>
              <a:rPr sz="2100" spc="4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of</a:t>
            </a:r>
            <a:r>
              <a:rPr sz="2100" spc="1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this</a:t>
            </a:r>
            <a:r>
              <a:rPr sz="2100" spc="2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yea</a:t>
            </a:r>
            <a:r>
              <a:rPr sz="2100" spc="-80" baseline="1870" dirty="0">
                <a:latin typeface="Times New Roman"/>
                <a:cs typeface="Times New Roman"/>
              </a:rPr>
              <a:t>r</a:t>
            </a:r>
            <a:r>
              <a:rPr sz="2100" baseline="187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90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14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7699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II. Correcting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Accounting Earnings</a:t>
            </a:r>
            <a:endParaRPr sz="2100">
              <a:latin typeface="Times New Roman"/>
              <a:cs typeface="Times New Roman"/>
            </a:endParaRPr>
          </a:p>
          <a:p>
            <a:pPr marL="1395001" marR="937592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sure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mixed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 </a:t>
            </a:r>
            <a:endParaRPr sz="1600">
              <a:latin typeface="Times New Roman"/>
              <a:cs typeface="Times New Roman"/>
            </a:endParaRPr>
          </a:p>
          <a:p>
            <a:pPr marL="1395001" marR="937592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expenses</a:t>
            </a:r>
            <a:endParaRPr sz="1600">
              <a:latin typeface="Times New Roman"/>
              <a:cs typeface="Times New Roman"/>
            </a:endParaRPr>
          </a:p>
          <a:p>
            <a:pPr marL="1749020" marR="274269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i="1" dirty="0">
                <a:latin typeface="Times New Roman"/>
                <a:cs typeface="Times New Roman"/>
              </a:rPr>
              <a:t>Financial</a:t>
            </a:r>
            <a:r>
              <a:rPr sz="1400" i="1" spc="6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expense:</a:t>
            </a:r>
            <a:r>
              <a:rPr sz="1400" i="1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commitment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deductible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meet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 matter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what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your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results: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Failure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meet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leads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business.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Example:</a:t>
            </a:r>
            <a:r>
              <a:rPr sz="1400" i="1" spc="6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Operating</a:t>
            </a:r>
            <a:r>
              <a:rPr sz="1400" i="1" spc="6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Leases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While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accounting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convention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treats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leases</a:t>
            </a:r>
            <a:endParaRPr sz="1400">
              <a:latin typeface="Times New Roman"/>
              <a:cs typeface="Times New Roman"/>
            </a:endParaRPr>
          </a:p>
          <a:p>
            <a:pPr marL="1749020" marR="325015">
              <a:lnSpc>
                <a:spcPts val="1599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expenses,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really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financial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reclassified 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such.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does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 earnings</a:t>
            </a:r>
            <a:endParaRPr sz="1400">
              <a:latin typeface="Times New Roman"/>
              <a:cs typeface="Times New Roman"/>
            </a:endParaRPr>
          </a:p>
          <a:p>
            <a:pPr marL="1395001" marR="797198" indent="-303444">
              <a:lnSpc>
                <a:spcPts val="1806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sure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mixed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 </a:t>
            </a:r>
            <a:endParaRPr sz="1600">
              <a:latin typeface="Times New Roman"/>
              <a:cs typeface="Times New Roman"/>
            </a:endParaRPr>
          </a:p>
          <a:p>
            <a:pPr marL="1395001" marR="79719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expenses</a:t>
            </a:r>
            <a:endParaRPr sz="1600">
              <a:latin typeface="Times New Roman"/>
              <a:cs typeface="Times New Roman"/>
            </a:endParaRPr>
          </a:p>
          <a:p>
            <a:pPr marL="1749020" marR="504560" indent="-252870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i="1" dirty="0">
                <a:latin typeface="Times New Roman"/>
                <a:cs typeface="Times New Roman"/>
              </a:rPr>
              <a:t>Capital</a:t>
            </a:r>
            <a:r>
              <a:rPr sz="1400" i="1" spc="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expense:</a:t>
            </a:r>
            <a:r>
              <a:rPr sz="1400" i="1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generate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benefits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multiple periods.</a:t>
            </a:r>
            <a:endParaRPr sz="1400">
              <a:latin typeface="Times New Roman"/>
              <a:cs typeface="Times New Roman"/>
            </a:endParaRPr>
          </a:p>
          <a:p>
            <a:pPr marL="1749020" marR="537452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i="1" dirty="0">
                <a:latin typeface="Times New Roman"/>
                <a:cs typeface="Times New Roman"/>
              </a:rPr>
              <a:t>R</a:t>
            </a:r>
            <a:r>
              <a:rPr sz="1400" i="1" spc="1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&amp;</a:t>
            </a:r>
            <a:r>
              <a:rPr sz="1400" i="1" spc="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</a:t>
            </a:r>
            <a:r>
              <a:rPr sz="1400" i="1" spc="-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Adjustment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Since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(rather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 expense),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adjusted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treatment.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39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25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60867" y="4809999"/>
            <a:ext cx="375708" cy="0"/>
          </a:xfrm>
          <a:custGeom>
            <a:avLst/>
            <a:gdLst/>
            <a:ahLst/>
            <a:cxnLst/>
            <a:rect l="l" t="t" r="r" b="b"/>
            <a:pathLst>
              <a:path w="413279">
                <a:moveTo>
                  <a:pt x="0" y="0"/>
                </a:moveTo>
                <a:lnTo>
                  <a:pt x="413279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84057" y="4809999"/>
            <a:ext cx="364323" cy="0"/>
          </a:xfrm>
          <a:custGeom>
            <a:avLst/>
            <a:gdLst/>
            <a:ahLst/>
            <a:cxnLst/>
            <a:rect l="l" t="t" r="r" b="b"/>
            <a:pathLst>
              <a:path w="400755">
                <a:moveTo>
                  <a:pt x="0" y="0"/>
                </a:moveTo>
                <a:lnTo>
                  <a:pt x="400755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84057" y="4323789"/>
            <a:ext cx="1605299" cy="0"/>
          </a:xfrm>
          <a:custGeom>
            <a:avLst/>
            <a:gdLst/>
            <a:ahLst/>
            <a:cxnLst/>
            <a:rect l="l" t="t" r="r" b="b"/>
            <a:pathLst>
              <a:path w="1765829">
                <a:moveTo>
                  <a:pt x="0" y="0"/>
                </a:moveTo>
                <a:lnTo>
                  <a:pt x="1765829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84057" y="3848629"/>
            <a:ext cx="1605299" cy="0"/>
          </a:xfrm>
          <a:custGeom>
            <a:avLst/>
            <a:gdLst/>
            <a:ahLst/>
            <a:cxnLst/>
            <a:rect l="l" t="t" r="r" b="b"/>
            <a:pathLst>
              <a:path w="1765829">
                <a:moveTo>
                  <a:pt x="0" y="0"/>
                </a:moveTo>
                <a:lnTo>
                  <a:pt x="1765829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84057" y="3373467"/>
            <a:ext cx="1605299" cy="0"/>
          </a:xfrm>
          <a:custGeom>
            <a:avLst/>
            <a:gdLst/>
            <a:ahLst/>
            <a:cxnLst/>
            <a:rect l="l" t="t" r="r" b="b"/>
            <a:pathLst>
              <a:path w="1765829">
                <a:moveTo>
                  <a:pt x="0" y="0"/>
                </a:moveTo>
                <a:lnTo>
                  <a:pt x="1765829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84056" y="2887256"/>
            <a:ext cx="4952518" cy="0"/>
          </a:xfrm>
          <a:custGeom>
            <a:avLst/>
            <a:gdLst/>
            <a:ahLst/>
            <a:cxnLst/>
            <a:rect l="l" t="t" r="r" b="b"/>
            <a:pathLst>
              <a:path w="5447770">
                <a:moveTo>
                  <a:pt x="0" y="0"/>
                </a:moveTo>
                <a:lnTo>
                  <a:pt x="544777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84056" y="5285160"/>
            <a:ext cx="4952518" cy="0"/>
          </a:xfrm>
          <a:custGeom>
            <a:avLst/>
            <a:gdLst/>
            <a:ahLst/>
            <a:cxnLst/>
            <a:rect l="l" t="t" r="r" b="b"/>
            <a:pathLst>
              <a:path w="5447770">
                <a:moveTo>
                  <a:pt x="0" y="0"/>
                </a:moveTo>
                <a:lnTo>
                  <a:pt x="544777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89748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30725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71700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01291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42267" y="5257535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84057" y="2412096"/>
            <a:ext cx="4963903" cy="0"/>
          </a:xfrm>
          <a:custGeom>
            <a:avLst/>
            <a:gdLst/>
            <a:ahLst/>
            <a:cxnLst/>
            <a:rect l="l" t="t" r="r" b="b"/>
            <a:pathLst>
              <a:path w="5460293">
                <a:moveTo>
                  <a:pt x="0" y="0"/>
                </a:moveTo>
                <a:lnTo>
                  <a:pt x="5460293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89748" y="2406572"/>
            <a:ext cx="0" cy="2884113"/>
          </a:xfrm>
          <a:custGeom>
            <a:avLst/>
            <a:gdLst/>
            <a:ahLst/>
            <a:cxnLst/>
            <a:rect l="l" t="t" r="r" b="b"/>
            <a:pathLst>
              <a:path h="3268661">
                <a:moveTo>
                  <a:pt x="0" y="3268661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61286" y="5285160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61286" y="4809999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61286" y="4323789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1286" y="3848629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61286" y="3373467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1286" y="2887256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61286" y="2412096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60867" y="4323789"/>
            <a:ext cx="375708" cy="0"/>
          </a:xfrm>
          <a:custGeom>
            <a:avLst/>
            <a:gdLst/>
            <a:ahLst/>
            <a:cxnLst/>
            <a:rect l="l" t="t" r="r" b="b"/>
            <a:pathLst>
              <a:path w="413279">
                <a:moveTo>
                  <a:pt x="0" y="0"/>
                </a:moveTo>
                <a:lnTo>
                  <a:pt x="413279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19891" y="3848629"/>
            <a:ext cx="1616684" cy="0"/>
          </a:xfrm>
          <a:custGeom>
            <a:avLst/>
            <a:gdLst/>
            <a:ahLst/>
            <a:cxnLst/>
            <a:rect l="l" t="t" r="r" b="b"/>
            <a:pathLst>
              <a:path w="1778352">
                <a:moveTo>
                  <a:pt x="0" y="0"/>
                </a:moveTo>
                <a:lnTo>
                  <a:pt x="1778352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19891" y="3373467"/>
            <a:ext cx="1616684" cy="0"/>
          </a:xfrm>
          <a:custGeom>
            <a:avLst/>
            <a:gdLst/>
            <a:ahLst/>
            <a:cxnLst/>
            <a:rect l="l" t="t" r="r" b="b"/>
            <a:pathLst>
              <a:path w="1778352">
                <a:moveTo>
                  <a:pt x="0" y="0"/>
                </a:moveTo>
                <a:lnTo>
                  <a:pt x="1778352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42267" y="2406572"/>
            <a:ext cx="0" cy="2884113"/>
          </a:xfrm>
          <a:custGeom>
            <a:avLst/>
            <a:gdLst/>
            <a:ahLst/>
            <a:cxnLst/>
            <a:rect l="l" t="t" r="r" b="b"/>
            <a:pathLst>
              <a:path h="3268661">
                <a:moveTo>
                  <a:pt x="0" y="3268661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19891" y="4809999"/>
            <a:ext cx="740031" cy="0"/>
          </a:xfrm>
          <a:custGeom>
            <a:avLst/>
            <a:gdLst/>
            <a:ahLst/>
            <a:cxnLst/>
            <a:rect l="l" t="t" r="r" b="b"/>
            <a:pathLst>
              <a:path w="814034">
                <a:moveTo>
                  <a:pt x="0" y="0"/>
                </a:moveTo>
                <a:lnTo>
                  <a:pt x="81403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19891" y="4323789"/>
            <a:ext cx="740031" cy="0"/>
          </a:xfrm>
          <a:custGeom>
            <a:avLst/>
            <a:gdLst/>
            <a:ahLst/>
            <a:cxnLst/>
            <a:rect l="l" t="t" r="r" b="b"/>
            <a:pathLst>
              <a:path w="814034">
                <a:moveTo>
                  <a:pt x="0" y="0"/>
                </a:moveTo>
                <a:lnTo>
                  <a:pt x="81403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59923" y="4019907"/>
            <a:ext cx="500944" cy="1259727"/>
          </a:xfrm>
          <a:custGeom>
            <a:avLst/>
            <a:gdLst/>
            <a:ahLst/>
            <a:cxnLst/>
            <a:rect l="l" t="t" r="r" b="b"/>
            <a:pathLst>
              <a:path w="551038" h="1427691">
                <a:moveTo>
                  <a:pt x="0" y="1427691"/>
                </a:moveTo>
                <a:lnTo>
                  <a:pt x="551038" y="1427691"/>
                </a:lnTo>
                <a:lnTo>
                  <a:pt x="551038" y="0"/>
                </a:lnTo>
                <a:lnTo>
                  <a:pt x="0" y="0"/>
                </a:lnTo>
                <a:lnTo>
                  <a:pt x="0" y="1427691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59922" y="4019907"/>
            <a:ext cx="500944" cy="1259728"/>
          </a:xfrm>
          <a:custGeom>
            <a:avLst/>
            <a:gdLst/>
            <a:ahLst/>
            <a:cxnLst/>
            <a:rect l="l" t="t" r="r" b="b"/>
            <a:pathLst>
              <a:path w="551038" h="1427692">
                <a:moveTo>
                  <a:pt x="551038" y="0"/>
                </a:moveTo>
                <a:lnTo>
                  <a:pt x="0" y="0"/>
                </a:lnTo>
                <a:lnTo>
                  <a:pt x="0" y="1427691"/>
                </a:lnTo>
                <a:lnTo>
                  <a:pt x="551038" y="1427691"/>
                </a:lnTo>
                <a:lnTo>
                  <a:pt x="551038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78915" y="4809999"/>
            <a:ext cx="751416" cy="0"/>
          </a:xfrm>
          <a:custGeom>
            <a:avLst/>
            <a:gdLst/>
            <a:ahLst/>
            <a:cxnLst/>
            <a:rect l="l" t="t" r="r" b="b"/>
            <a:pathLst>
              <a:path w="826558">
                <a:moveTo>
                  <a:pt x="0" y="0"/>
                </a:moveTo>
                <a:lnTo>
                  <a:pt x="82655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78915" y="4323789"/>
            <a:ext cx="751416" cy="0"/>
          </a:xfrm>
          <a:custGeom>
            <a:avLst/>
            <a:gdLst/>
            <a:ahLst/>
            <a:cxnLst/>
            <a:rect l="l" t="t" r="r" b="b"/>
            <a:pathLst>
              <a:path w="826558">
                <a:moveTo>
                  <a:pt x="0" y="0"/>
                </a:moveTo>
                <a:lnTo>
                  <a:pt x="82655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78915" y="3848629"/>
            <a:ext cx="751416" cy="0"/>
          </a:xfrm>
          <a:custGeom>
            <a:avLst/>
            <a:gdLst/>
            <a:ahLst/>
            <a:cxnLst/>
            <a:rect l="l" t="t" r="r" b="b"/>
            <a:pathLst>
              <a:path w="826558">
                <a:moveTo>
                  <a:pt x="0" y="0"/>
                </a:moveTo>
                <a:lnTo>
                  <a:pt x="82655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78915" y="3373467"/>
            <a:ext cx="751416" cy="0"/>
          </a:xfrm>
          <a:custGeom>
            <a:avLst/>
            <a:gdLst/>
            <a:ahLst/>
            <a:cxnLst/>
            <a:rect l="l" t="t" r="r" b="b"/>
            <a:pathLst>
              <a:path w="826558">
                <a:moveTo>
                  <a:pt x="0" y="0"/>
                </a:moveTo>
                <a:lnTo>
                  <a:pt x="82655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30331" y="2892782"/>
            <a:ext cx="489559" cy="2386853"/>
          </a:xfrm>
          <a:custGeom>
            <a:avLst/>
            <a:gdLst/>
            <a:ahLst/>
            <a:cxnLst/>
            <a:rect l="l" t="t" r="r" b="b"/>
            <a:pathLst>
              <a:path w="538515" h="2705100">
                <a:moveTo>
                  <a:pt x="0" y="2705100"/>
                </a:moveTo>
                <a:lnTo>
                  <a:pt x="538515" y="2705100"/>
                </a:lnTo>
                <a:lnTo>
                  <a:pt x="538515" y="0"/>
                </a:lnTo>
                <a:lnTo>
                  <a:pt x="0" y="0"/>
                </a:lnTo>
                <a:lnTo>
                  <a:pt x="0" y="270510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0331" y="2892782"/>
            <a:ext cx="489559" cy="2386852"/>
          </a:xfrm>
          <a:custGeom>
            <a:avLst/>
            <a:gdLst/>
            <a:ahLst/>
            <a:cxnLst/>
            <a:rect l="l" t="t" r="r" b="b"/>
            <a:pathLst>
              <a:path w="538515" h="2705099">
                <a:moveTo>
                  <a:pt x="538515" y="0"/>
                </a:moveTo>
                <a:lnTo>
                  <a:pt x="0" y="0"/>
                </a:lnTo>
                <a:lnTo>
                  <a:pt x="0" y="2705099"/>
                </a:lnTo>
                <a:lnTo>
                  <a:pt x="538515" y="2705099"/>
                </a:lnTo>
                <a:lnTo>
                  <a:pt x="538515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49324" y="4809999"/>
            <a:ext cx="740031" cy="0"/>
          </a:xfrm>
          <a:custGeom>
            <a:avLst/>
            <a:gdLst/>
            <a:ahLst/>
            <a:cxnLst/>
            <a:rect l="l" t="t" r="r" b="b"/>
            <a:pathLst>
              <a:path w="814034">
                <a:moveTo>
                  <a:pt x="0" y="0"/>
                </a:moveTo>
                <a:lnTo>
                  <a:pt x="81403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89356" y="3191138"/>
            <a:ext cx="489559" cy="2088496"/>
          </a:xfrm>
          <a:custGeom>
            <a:avLst/>
            <a:gdLst/>
            <a:ahLst/>
            <a:cxnLst/>
            <a:rect l="l" t="t" r="r" b="b"/>
            <a:pathLst>
              <a:path w="538515" h="2366962">
                <a:moveTo>
                  <a:pt x="0" y="2366962"/>
                </a:moveTo>
                <a:lnTo>
                  <a:pt x="538515" y="2366962"/>
                </a:lnTo>
                <a:lnTo>
                  <a:pt x="538515" y="0"/>
                </a:lnTo>
                <a:lnTo>
                  <a:pt x="0" y="0"/>
                </a:lnTo>
                <a:lnTo>
                  <a:pt x="0" y="2366962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9355" y="3191139"/>
            <a:ext cx="489559" cy="2088496"/>
          </a:xfrm>
          <a:custGeom>
            <a:avLst/>
            <a:gdLst/>
            <a:ahLst/>
            <a:cxnLst/>
            <a:rect l="l" t="t" r="r" b="b"/>
            <a:pathLst>
              <a:path w="538515" h="2366962">
                <a:moveTo>
                  <a:pt x="538515" y="0"/>
                </a:moveTo>
                <a:lnTo>
                  <a:pt x="0" y="0"/>
                </a:lnTo>
                <a:lnTo>
                  <a:pt x="0" y="2366962"/>
                </a:lnTo>
                <a:lnTo>
                  <a:pt x="538515" y="2366962"/>
                </a:lnTo>
                <a:lnTo>
                  <a:pt x="538515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48379" y="4682922"/>
            <a:ext cx="500944" cy="596713"/>
          </a:xfrm>
          <a:custGeom>
            <a:avLst/>
            <a:gdLst/>
            <a:ahLst/>
            <a:cxnLst/>
            <a:rect l="l" t="t" r="r" b="b"/>
            <a:pathLst>
              <a:path w="551038" h="676275">
                <a:moveTo>
                  <a:pt x="0" y="676275"/>
                </a:moveTo>
                <a:lnTo>
                  <a:pt x="551038" y="676275"/>
                </a:lnTo>
                <a:lnTo>
                  <a:pt x="551038" y="0"/>
                </a:lnTo>
                <a:lnTo>
                  <a:pt x="0" y="0"/>
                </a:lnTo>
                <a:lnTo>
                  <a:pt x="0" y="676275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48379" y="4682922"/>
            <a:ext cx="500945" cy="596712"/>
          </a:xfrm>
          <a:custGeom>
            <a:avLst/>
            <a:gdLst/>
            <a:ahLst/>
            <a:cxnLst/>
            <a:rect l="l" t="t" r="r" b="b"/>
            <a:pathLst>
              <a:path w="551039" h="676274">
                <a:moveTo>
                  <a:pt x="551039" y="0"/>
                </a:moveTo>
                <a:lnTo>
                  <a:pt x="0" y="0"/>
                </a:lnTo>
                <a:lnTo>
                  <a:pt x="0" y="676274"/>
                </a:lnTo>
                <a:lnTo>
                  <a:pt x="551039" y="676274"/>
                </a:lnTo>
                <a:lnTo>
                  <a:pt x="551039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37212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89748" y="2412096"/>
            <a:ext cx="4952518" cy="475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689748" y="2887257"/>
            <a:ext cx="2840582" cy="303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5530331" y="2887257"/>
            <a:ext cx="489559" cy="2397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6019891" y="2887257"/>
            <a:ext cx="1622376" cy="486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2689749" y="3191139"/>
            <a:ext cx="1599606" cy="182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289356" y="3191139"/>
            <a:ext cx="489559" cy="2094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4778915" y="3191139"/>
            <a:ext cx="751416" cy="182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2689749" y="3373468"/>
            <a:ext cx="1599606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4778915" y="3373468"/>
            <a:ext cx="751416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6019891" y="3373468"/>
            <a:ext cx="1622376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689749" y="3848629"/>
            <a:ext cx="1599606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4778915" y="3848629"/>
            <a:ext cx="751416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019891" y="3848629"/>
            <a:ext cx="1622376" cy="17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6019891" y="4019907"/>
            <a:ext cx="740032" cy="303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6759923" y="4019907"/>
            <a:ext cx="500943" cy="1265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7260866" y="4019907"/>
            <a:ext cx="381401" cy="303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2689749" y="4323789"/>
            <a:ext cx="1599606" cy="359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019891" y="4323789"/>
            <a:ext cx="740032" cy="486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7260866" y="4323789"/>
            <a:ext cx="381401" cy="486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4778915" y="4323789"/>
            <a:ext cx="751416" cy="486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2689749" y="4682922"/>
            <a:ext cx="358630" cy="127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3048379" y="4682921"/>
            <a:ext cx="500944" cy="602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549324" y="4682922"/>
            <a:ext cx="740031" cy="127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689749" y="4809999"/>
            <a:ext cx="358630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7260866" y="4809999"/>
            <a:ext cx="381401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019891" y="4809999"/>
            <a:ext cx="740032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778915" y="4809999"/>
            <a:ext cx="751416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549324" y="4809999"/>
            <a:ext cx="740031" cy="47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3227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Magnitude of Operating Leases</a:t>
            </a:r>
            <a:endParaRPr sz="21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6317"/>
              </a:spcBef>
            </a:pPr>
            <a:r>
              <a:rPr sz="500" dirty="0">
                <a:latin typeface="Times New Roman"/>
                <a:cs typeface="Times New Roman"/>
              </a:rPr>
              <a:t>0.6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0.5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0.4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0.3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0.2</a:t>
            </a:r>
            <a:endParaRPr sz="500">
              <a:latin typeface="Times New Roman"/>
              <a:cs typeface="Times New Roman"/>
            </a:endParaRPr>
          </a:p>
          <a:p>
            <a:pPr marL="1873299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0.1</a:t>
            </a:r>
            <a:endParaRPr sz="500">
              <a:latin typeface="Times New Roman"/>
              <a:cs typeface="Times New Roman"/>
            </a:endParaRPr>
          </a:p>
          <a:p>
            <a:pPr marL="1942611" marR="6068090" algn="ctr">
              <a:lnSpc>
                <a:spcPct val="95825"/>
              </a:lnSpc>
              <a:spcBef>
                <a:spcPts val="3215"/>
              </a:spcBef>
            </a:pPr>
            <a:r>
              <a:rPr sz="500" dirty="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  <a:p>
            <a:pPr marL="2670362">
              <a:lnSpc>
                <a:spcPct val="95825"/>
              </a:lnSpc>
              <a:spcBef>
                <a:spcPts val="440"/>
              </a:spcBef>
            </a:pPr>
            <a:r>
              <a:rPr sz="500" dirty="0">
                <a:latin typeface="Times New Roman"/>
                <a:cs typeface="Times New Roman"/>
              </a:rPr>
              <a:t>Market                                       </a:t>
            </a:r>
            <a:r>
              <a:rPr sz="500" spc="7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Apparel</a:t>
            </a:r>
            <a:r>
              <a:rPr sz="500" spc="-27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Stores                                </a:t>
            </a:r>
            <a:r>
              <a:rPr sz="500" spc="108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Furniture</a:t>
            </a:r>
            <a:r>
              <a:rPr sz="500" spc="4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Stores                                </a:t>
            </a:r>
            <a:r>
              <a:rPr sz="500" spc="98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Restaurants</a:t>
            </a:r>
            <a:endParaRPr sz="5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71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29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1120</Words>
  <Application>Microsoft Office PowerPoint</Application>
  <PresentationFormat>On-screen Show (4:3)</PresentationFormat>
  <Paragraphs>483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2017-09-26T05:46:19Z</dcterms:modified>
</cp:coreProperties>
</file>